
<file path=[Content_Types].xml><?xml version="1.0" encoding="utf-8"?>
<Types xmlns="http://schemas.openxmlformats.org/package/2006/content-types">
  <Override PartName="/ppt/slides/slide94.xml" ContentType="application/vnd.openxmlformats-officedocument.presentationml.slide+xml"/>
  <Override PartName="/ppt/slides/slide142.xml" ContentType="application/vnd.openxmlformats-officedocument.presentationml.slide+xml"/>
  <Override PartName="/ppt/diagrams/colors102.xml" ContentType="application/vnd.openxmlformats-officedocument.drawingml.diagramColors+xml"/>
  <Override PartName="/ppt/diagrams/drawing134.xml" ContentType="application/vnd.ms-office.drawingml.diagramDrawing+xml"/>
  <Override PartName="/ppt/diagrams/colors11.xml" ContentType="application/vnd.openxmlformats-officedocument.drawingml.diagramColors+xml"/>
  <Override PartName="/ppt/diagrams/data24.xml" ContentType="application/vnd.openxmlformats-officedocument.drawingml.diagramData+xml"/>
  <Override PartName="/ppt/diagrams/quickStyle97.xml" ContentType="application/vnd.openxmlformats-officedocument.drawingml.diagramStyle+xml"/>
  <Override PartName="/ppt/diagrams/drawing98.xml" ContentType="application/vnd.ms-office.drawingml.diagramDrawing+xml"/>
  <Override PartName="/ppt/slides/slide25.xml" ContentType="application/vnd.openxmlformats-officedocument.presentationml.slide+xml"/>
  <Override PartName="/ppt/slideLayouts/slideLayout2.xml" ContentType="application/vnd.openxmlformats-officedocument.presentationml.slideLayout+xml"/>
  <Override PartName="/ppt/diagrams/layout9.xml" ContentType="application/vnd.openxmlformats-officedocument.drawingml.diagramLayout+xml"/>
  <Override PartName="/ppt/diagrams/quickStyle28.xml" ContentType="application/vnd.openxmlformats-officedocument.drawingml.diagramStyle+xml"/>
  <Override PartName="/ppt/diagrams/drawing29.xml" ContentType="application/vnd.ms-office.drawingml.diagramDrawing+xml"/>
  <Override PartName="/ppt/diagrams/data100.xml" ContentType="application/vnd.openxmlformats-officedocument.drawingml.diagramData+xml"/>
  <Override PartName="/ppt/diagrams/layout125.xml" ContentType="application/vnd.openxmlformats-officedocument.drawingml.diagramLayout+xml"/>
  <Default Extension="xml" ContentType="application/xml"/>
  <Override PartName="/ppt/slides/slide50.xml" ContentType="application/vnd.openxmlformats-officedocument.presentationml.slide+xml"/>
  <Override PartName="/ppt/slideLayouts/slideLayout24.xml" ContentType="application/vnd.openxmlformats-officedocument.presentationml.slideLayout+xml"/>
  <Override PartName="/ppt/notesSlides/notesSlide16.xml" ContentType="application/vnd.openxmlformats-officedocument.presentationml.notesSlide+xml"/>
  <Override PartName="/ppt/diagrams/layout86.xml" ContentType="application/vnd.openxmlformats-officedocument.drawingml.diagramLayout+xml"/>
  <Override PartName="/ppt/diagrams/layout150.xml" ContentType="application/vnd.openxmlformats-officedocument.drawingml.diagramLayout+xml"/>
  <Override PartName="/ppt/diagrams/quickStyle168.xml" ContentType="application/vnd.openxmlformats-officedocument.drawingml.diagramStyle+xml"/>
  <Override PartName="/ppt/diagrams/layout17.xml" ContentType="application/vnd.openxmlformats-officedocument.drawingml.diagramLayout+xml"/>
  <Override PartName="/ppt/diagrams/quickStyle53.xml" ContentType="application/vnd.openxmlformats-officedocument.drawingml.diagramStyle+xml"/>
  <Override PartName="/ppt/diagrams/drawing54.xml" ContentType="application/vnd.ms-office.drawingml.diagramDrawing+xml"/>
  <Override PartName="/ppt/diagrams/colors96.xml" ContentType="application/vnd.openxmlformats-officedocument.drawingml.diagramColors+xml"/>
  <Override PartName="/ppt/notesSlides/notesSlide41.xml" ContentType="application/vnd.openxmlformats-officedocument.presentationml.notesSlide+xml"/>
  <Override PartName="/ppt/diagrams/colors118.xml" ContentType="application/vnd.openxmlformats-officedocument.drawingml.diagramColors+xml"/>
  <Override PartName="/ppt/slides/slide158.xml" ContentType="application/vnd.openxmlformats-officedocument.presentationml.slide+xml"/>
  <Override PartName="/ppt/notesSlides/notesSlide7.xml" ContentType="application/vnd.openxmlformats-officedocument.presentationml.notesSlide+xml"/>
  <Override PartName="/ppt/diagrams/colors27.xml" ContentType="application/vnd.openxmlformats-officedocument.drawingml.diagramColors+xml"/>
  <Override PartName="/ppt/diagrams/layout42.xml" ContentType="application/vnd.openxmlformats-officedocument.drawingml.diagramLayout+xml"/>
  <Override PartName="/ppt/diagrams/quickStyle124.xml" ContentType="application/vnd.openxmlformats-officedocument.drawingml.diagramStyle+xml"/>
  <Override PartName="/ppt/diagrams/colors143.xml" ContentType="application/vnd.openxmlformats-officedocument.drawingml.diagramColors+xml"/>
  <Override PartName="/ppt/diagrams/drawing175.xml" ContentType="application/vnd.ms-office.drawingml.diagramDrawing+xml"/>
  <Override PartName="/ppt/diagrams/drawing10.xml" ContentType="application/vnd.ms-office.drawingml.diagramDrawing+xml"/>
  <Override PartName="/ppt/diagrams/colors52.xml" ContentType="application/vnd.openxmlformats-officedocument.drawingml.diagramColors+xml"/>
  <Override PartName="/ppt/diagrams/data65.xml" ContentType="application/vnd.openxmlformats-officedocument.drawingml.diagramData+xml"/>
  <Override PartName="/ppt/diagrams/data116.xml" ContentType="application/vnd.openxmlformats-officedocument.drawingml.diagramData+xml"/>
  <Default Extension="png" ContentType="image/png"/>
  <Override PartName="/ppt/slides/slide66.xml" ContentType="application/vnd.openxmlformats-officedocument.presentationml.slide+xml"/>
  <Override PartName="/ppt/slides/slide114.xml" ContentType="application/vnd.openxmlformats-officedocument.presentationml.slide+xml"/>
  <Override PartName="/ppt/diagrams/drawing106.xml" ContentType="application/vnd.ms-office.drawingml.diagramDrawing+xml"/>
  <Override PartName="/ppt/diagrams/layout166.xml" ContentType="application/vnd.openxmlformats-officedocument.drawingml.diagramLayout+xml"/>
  <Override PartName="/ppt/slideLayouts/slideLayout65.xml" ContentType="application/vnd.openxmlformats-officedocument.presentationml.slideLayout+xml"/>
  <Override PartName="/ppt/diagrams/quickStyle3.xml" ContentType="application/vnd.openxmlformats-officedocument.drawingml.diagramStyle+xml"/>
  <Override PartName="/ppt/diagrams/quickStyle69.xml" ContentType="application/vnd.openxmlformats-officedocument.drawingml.diagramStyle+xml"/>
  <Override PartName="/ppt/diagrams/data90.xml" ContentType="application/vnd.openxmlformats-officedocument.drawingml.diagramData+xml"/>
  <Override PartName="/ppt/diagrams/drawing131.xml" ContentType="application/vnd.ms-office.drawingml.diagramDrawing+xml"/>
  <Override PartName="/ppt/notesSlides/notesSlide57.xml" ContentType="application/vnd.openxmlformats-officedocument.presentationml.notesSlide+xml"/>
  <Override PartName="/ppt/diagrams/data141.xml" ContentType="application/vnd.openxmlformats-officedocument.drawingml.diagramData+xml"/>
  <Override PartName="/ppt/slides/slide91.xml" ContentType="application/vnd.openxmlformats-officedocument.presentationml.slide+xml"/>
  <Override PartName="/ppt/diagrams/data21.xml" ContentType="application/vnd.openxmlformats-officedocument.drawingml.diagramData+xml"/>
  <Override PartName="/ppt/diagrams/quickStyle94.xml" ContentType="application/vnd.openxmlformats-officedocument.drawingml.diagramStyle+xml"/>
  <Override PartName="/ppt/diagrams/drawing95.xml" ContentType="application/vnd.ms-office.drawingml.diagramDrawing+xml"/>
  <Override PartName="/ppt/slides/slide22.xml" ContentType="application/vnd.openxmlformats-officedocument.presentationml.slide+xml"/>
  <Override PartName="/ppt/diagrams/layout6.xml" ContentType="application/vnd.openxmlformats-officedocument.drawingml.diagramLayout+xml"/>
  <Override PartName="/ppt/diagrams/layout58.xml" ContentType="application/vnd.openxmlformats-officedocument.drawingml.diagramLayout+xml"/>
  <Override PartName="/ppt/diagrams/layout122.xml" ContentType="application/vnd.openxmlformats-officedocument.drawingml.diagramLayout+xml"/>
  <Override PartName="/ppt/diagrams/colors159.xml" ContentType="application/vnd.openxmlformats-officedocument.drawingml.diagramColors+xml"/>
  <Override PartName="/ppt/slideLayouts/slideLayout21.xml" ContentType="application/vnd.openxmlformats-officedocument.presentationml.slideLayout+xml"/>
  <Override PartName="/ppt/notesSlides/notesSlide13.xml" ContentType="application/vnd.openxmlformats-officedocument.presentationml.notesSlide+xml"/>
  <Override PartName="/ppt/diagrams/quickStyle25.xml" ContentType="application/vnd.openxmlformats-officedocument.drawingml.diagramStyle+xml"/>
  <Override PartName="/ppt/diagrams/drawing26.xml" ContentType="application/vnd.ms-office.drawingml.diagramDrawing+xml"/>
  <Override PartName="/ppt/diagrams/colors68.xml" ContentType="application/vnd.openxmlformats-officedocument.drawingml.diagramColors+xml"/>
  <Override PartName="/ppt/diagrams/layout83.xml" ContentType="application/vnd.openxmlformats-officedocument.drawingml.diagramLayout+xml"/>
  <Override PartName="/ppt/diagrams/quickStyle165.xml" ContentType="application/vnd.openxmlformats-officedocument.drawingml.diagramStyle+xml"/>
  <Override PartName="/ppt/diagrams/colors184.xml" ContentType="application/vnd.openxmlformats-officedocument.drawingml.diagramColors+xml"/>
  <Override PartName="/ppt/diagrams/drawing8.xml" ContentType="application/vnd.ms-office.drawingml.diagramDrawing+xml"/>
  <Override PartName="/ppt/diagrams/quickStyle50.xml" ContentType="application/vnd.openxmlformats-officedocument.drawingml.diagramStyle+xml"/>
  <Override PartName="/ppt/diagrams/drawing51.xml" ContentType="application/vnd.ms-office.drawingml.diagramDrawing+xml"/>
  <Override PartName="/ppt/diagrams/data157.xml" ContentType="application/vnd.openxmlformats-officedocument.drawingml.diagramData+xml"/>
  <Override PartName="/ppt/slides/slide155.xml" ContentType="application/vnd.openxmlformats-officedocument.presentationml.slide+xml"/>
  <Override PartName="/ppt/diagrams/layout14.xml" ContentType="application/vnd.openxmlformats-officedocument.drawingml.diagramLayout+xml"/>
  <Override PartName="/ppt/diagrams/colors93.xml" ContentType="application/vnd.openxmlformats-officedocument.drawingml.diagramColors+xml"/>
  <Override PartName="/ppt/diagrams/colors115.xml" ContentType="application/vnd.openxmlformats-officedocument.drawingml.diagramColors+xml"/>
  <Override PartName="/ppt/diagrams/drawing147.xml" ContentType="application/vnd.ms-office.drawingml.diagramDrawing+xml"/>
  <Override PartName="/ppt/notesSlides/notesSlide4.xml" ContentType="application/vnd.openxmlformats-officedocument.presentationml.notesSlide+xml"/>
  <Override PartName="/ppt/diagrams/colors24.xml" ContentType="application/vnd.openxmlformats-officedocument.drawingml.diagramColors+xml"/>
  <Override PartName="/ppt/diagrams/data37.xml" ContentType="application/vnd.openxmlformats-officedocument.drawingml.diagramData+xml"/>
  <Override PartName="/ppt/diagrams/quickStyle121.xml" ContentType="application/vnd.openxmlformats-officedocument.drawingml.diagramStyle+xml"/>
  <Override PartName="/ppt/diagrams/colors140.xml" ContentType="application/vnd.openxmlformats-officedocument.drawingml.diagramColors+xml"/>
  <Override PartName="/ppt/diagrams/data182.xml" ContentType="application/vnd.openxmlformats-officedocument.drawingml.diagramData+xml"/>
  <Override PartName="/ppt/slides/slide38.xml" ContentType="application/vnd.openxmlformats-officedocument.presentationml.slide+xml"/>
  <Override PartName="/ppt/diagrams/layout138.xml" ContentType="application/vnd.openxmlformats-officedocument.drawingml.diagramLayout+xml"/>
  <Override PartName="/ppt/diagrams/drawing172.xml" ContentType="application/vnd.ms-office.drawingml.diagramDrawing+xml"/>
  <Override PartName="/ppt/slides/slide111.xml" ContentType="application/vnd.openxmlformats-officedocument.presentationml.slide+xml"/>
  <Override PartName="/ppt/slideLayouts/slideLayout37.xml" ContentType="application/vnd.openxmlformats-officedocument.presentationml.slideLayout+xml"/>
  <Override PartName="/ppt/notesSlides/notesSlide29.xml" ContentType="application/vnd.openxmlformats-officedocument.presentationml.notesSlide+xml"/>
  <Override PartName="/ppt/diagrams/data62.xml" ContentType="application/vnd.openxmlformats-officedocument.drawingml.diagramData+xml"/>
  <Override PartName="/ppt/diagrams/layout99.xml" ContentType="application/vnd.openxmlformats-officedocument.drawingml.diagramLayout+xml"/>
  <Override PartName="/ppt/diagrams/drawing103.xml" ContentType="application/vnd.ms-office.drawingml.diagramDrawing+xml"/>
  <Override PartName="/ppt/diagrams/data113.xml" ContentType="application/vnd.openxmlformats-officedocument.drawingml.diagramData+xml"/>
  <Override PartName="/ppt/slides/slide63.xml" ContentType="application/vnd.openxmlformats-officedocument.presentationml.slide+xml"/>
  <Override PartName="/ppt/slideLayouts/slideLayout62.xml" ContentType="application/vnd.openxmlformats-officedocument.presentationml.slideLayout+xml"/>
  <Override PartName="/ppt/diagrams/quickStyle66.xml" ContentType="application/vnd.openxmlformats-officedocument.drawingml.diagramStyle+xml"/>
  <Override PartName="/ppt/diagrams/drawing67.xml" ContentType="application/vnd.ms-office.drawingml.diagramDrawing+xml"/>
  <Override PartName="/ppt/diagrams/layout163.xml" ContentType="application/vnd.openxmlformats-officedocument.drawingml.diagramLayout+xml"/>
  <Override PartName="/ppt/notesSlides/notesSlide54.xml" ContentType="application/vnd.openxmlformats-officedocument.presentationml.notesSlide+xml"/>
  <Override PartName="/ppt/diagrams/layout55.xml" ContentType="application/vnd.openxmlformats-officedocument.drawingml.diagramLayout+xml"/>
  <Override PartName="/ppt/diagrams/quickStyle91.xml" ContentType="application/vnd.openxmlformats-officedocument.drawingml.diagramStyle+xml"/>
  <Override PartName="/ppt/diagrams/drawing92.xml" ContentType="application/vnd.ms-office.drawingml.diagramDrawing+xml"/>
  <Override PartName="/ppt/diagrams/quickStyle137.xml" ContentType="application/vnd.openxmlformats-officedocument.drawingml.diagramStyle+xml"/>
  <Override PartName="/ppt/diagrams/colors156.xml" ContentType="application/vnd.openxmlformats-officedocument.drawingml.diagramColors+xml"/>
  <Override PartName="/ppt/diagrams/layout3.xml" ContentType="application/vnd.openxmlformats-officedocument.drawingml.diagramLayout+xml"/>
  <Override PartName="/ppt/diagrams/quickStyle22.xml" ContentType="application/vnd.openxmlformats-officedocument.drawingml.diagramStyle+xml"/>
  <Override PartName="/ppt/diagrams/drawing23.xml" ContentType="application/vnd.ms-office.drawingml.diagramDrawing+xml"/>
  <Override PartName="/ppt/diagrams/data78.xml" ContentType="application/vnd.openxmlformats-officedocument.drawingml.diagramData+xml"/>
  <Override PartName="/ppt/diagrams/data129.xml" ContentType="application/vnd.openxmlformats-officedocument.drawingml.diagramData+xml"/>
  <Override PartName="/ppt/slides/slide79.xml" ContentType="application/vnd.openxmlformats-officedocument.presentationml.slide+xml"/>
  <Override PartName="/ppt/slides/slide127.xml" ContentType="application/vnd.openxmlformats-officedocument.presentationml.slide+xml"/>
  <Override PartName="/ppt/notesSlides/notesSlide10.xml" ContentType="application/vnd.openxmlformats-officedocument.presentationml.notesSlide+xml"/>
  <Override PartName="/ppt/diagrams/colors65.xml" ContentType="application/vnd.openxmlformats-officedocument.drawingml.diagramColors+xml"/>
  <Override PartName="/ppt/diagrams/layout80.xml" ContentType="application/vnd.openxmlformats-officedocument.drawingml.diagramLayout+xml"/>
  <Override PartName="/ppt/diagrams/drawing119.xml" ContentType="application/vnd.ms-office.drawingml.diagramDrawing+xml"/>
  <Override PartName="/ppt/diagrams/quickStyle162.xml" ContentType="application/vnd.openxmlformats-officedocument.drawingml.diagramStyle+xml"/>
  <Override PartName="/ppt/diagrams/layout179.xml" ContentType="application/vnd.openxmlformats-officedocument.drawingml.diagramLayout+xml"/>
  <Override PartName="/ppt/diagrams/colors181.xml" ContentType="application/vnd.openxmlformats-officedocument.drawingml.diagramColors+xml"/>
  <Override PartName="/ppt/diagrams/drawing5.xml" ContentType="application/vnd.ms-office.drawingml.diagramDrawing+xml"/>
  <Override PartName="/ppt/diagrams/layout11.xml" ContentType="application/vnd.openxmlformats-officedocument.drawingml.diagramLayout+xml"/>
  <Override PartName="/ppt/diagrams/colors90.xml" ContentType="application/vnd.openxmlformats-officedocument.drawingml.diagramColors+xml"/>
  <Override PartName="/ppt/diagrams/colors112.xml" ContentType="application/vnd.openxmlformats-officedocument.drawingml.diagramColors+xml"/>
  <Override PartName="/ppt/diagrams/data154.xml" ContentType="application/vnd.openxmlformats-officedocument.drawingml.diagramData+xml"/>
  <Override PartName="/ppt/slides/slide152.xml" ContentType="application/vnd.openxmlformats-officedocument.presentationml.slide+xml"/>
  <Override PartName="/ppt/notesSlides/notesSlide1.xml" ContentType="application/vnd.openxmlformats-officedocument.presentationml.notesSlide+xml"/>
  <Override PartName="/ppt/diagrams/data34.xml" ContentType="application/vnd.openxmlformats-officedocument.drawingml.diagramData+xml"/>
  <Override PartName="/ppt/diagrams/drawing144.xml" ContentType="application/vnd.ms-office.drawingml.diagramDrawing+xml"/>
  <Override PartName="/ppt/diagrams/colors21.xml" ContentType="application/vnd.openxmlformats-officedocument.drawingml.diagramColors+xml"/>
  <Override PartName="/ppt/diagrams/layout135.xml" ContentType="application/vnd.openxmlformats-officedocument.drawingml.diagramLayout+xml"/>
  <Override PartName="/ppt/slides/slide35.xml" ContentType="application/vnd.openxmlformats-officedocument.presentationml.slide+xml"/>
  <Override PartName="/ppt/slideLayouts/slideLayout34.xml" ContentType="application/vnd.openxmlformats-officedocument.presentationml.slideLayout+xml"/>
  <Override PartName="/ppt/diagrams/quickStyle38.xml" ContentType="application/vnd.openxmlformats-officedocument.drawingml.diagramStyle+xml"/>
  <Override PartName="/ppt/diagrams/drawing39.xml" ContentType="application/vnd.ms-office.drawingml.diagramDrawing+xml"/>
  <Override PartName="/ppt/diagrams/data110.xml" ContentType="application/vnd.openxmlformats-officedocument.drawingml.diagramData+xml"/>
  <Override PartName="/ppt/slides/slide60.xml" ContentType="application/vnd.openxmlformats-officedocument.presentationml.slide+xml"/>
  <Override PartName="/ppt/notesSlides/notesSlide26.xml" ContentType="application/vnd.openxmlformats-officedocument.presentationml.notesSlide+xml"/>
  <Override PartName="/ppt/diagrams/data9.xml" ContentType="application/vnd.openxmlformats-officedocument.drawingml.diagramData+xml"/>
  <Override PartName="/ppt/diagrams/drawing64.xml" ContentType="application/vnd.ms-office.drawingml.diagramDrawing+xml"/>
  <Override PartName="/ppt/diagrams/layout96.xml" ContentType="application/vnd.openxmlformats-officedocument.drawingml.diagramLayout+xml"/>
  <Override PartName="/ppt/diagrams/drawing100.xml" ContentType="application/vnd.ms-office.drawingml.diagramDrawing+xml"/>
  <Override PartName="/ppt/diagrams/layout160.xml" ContentType="application/vnd.openxmlformats-officedocument.drawingml.diagramLayout+xml"/>
  <Override PartName="/ppt/diagrams/quickStyle178.xml" ContentType="application/vnd.openxmlformats-officedocument.drawingml.diagramStyle+xml"/>
  <Override PartName="/ppt/diagrams/layout27.xml" ContentType="application/vnd.openxmlformats-officedocument.drawingml.diagramLayout+xml"/>
  <Override PartName="/ppt/diagrams/quickStyle63.xml" ContentType="application/vnd.openxmlformats-officedocument.drawingml.diagramStyle+xml"/>
  <Override PartName="/ppt/diagrams/quickStyle109.xml" ContentType="application/vnd.openxmlformats-officedocument.drawingml.diagramStyle+xml"/>
  <Override PartName="/ppt/notesSlides/notesSlide51.xml" ContentType="application/vnd.openxmlformats-officedocument.presentationml.notesSlide+xml"/>
  <Override PartName="/ppt/diagrams/colors128.xml" ContentType="application/vnd.openxmlformats-officedocument.drawingml.diagramColors+xml"/>
  <Override PartName="/ppt/diagrams/colors37.xml" ContentType="application/vnd.openxmlformats-officedocument.drawingml.diagramColors+xml"/>
  <Override PartName="/ppt/theme/theme9.xml" ContentType="application/vnd.openxmlformats-officedocument.theme+xml"/>
  <Override PartName="/ppt/diagrams/drawing20.xml" ContentType="application/vnd.ms-office.drawingml.diagramDrawing+xml"/>
  <Override PartName="/ppt/diagrams/layout52.xml" ContentType="application/vnd.openxmlformats-officedocument.drawingml.diagramLayout+xml"/>
  <Override PartName="/ppt/diagrams/quickStyle134.xml" ContentType="application/vnd.openxmlformats-officedocument.drawingml.diagramStyle+xml"/>
  <Override PartName="/ppt/diagrams/colors153.xml" ContentType="application/vnd.openxmlformats-officedocument.drawingml.diagramColors+xml"/>
  <Override PartName="/ppt/slides/slide124.xml" ContentType="application/vnd.openxmlformats-officedocument.presentationml.slide+xml"/>
  <Override PartName="/ppt/diagrams/colors62.xml" ContentType="application/vnd.openxmlformats-officedocument.drawingml.diagramColors+xml"/>
  <Override PartName="/ppt/diagrams/data75.xml" ContentType="application/vnd.openxmlformats-officedocument.drawingml.diagramData+xml"/>
  <Override PartName="/ppt/diagrams/data126.xml" ContentType="application/vnd.openxmlformats-officedocument.drawingml.diagramData+xml"/>
  <Override PartName="/ppt/slides/slide76.xml" ContentType="application/vnd.openxmlformats-officedocument.presentationml.slide+xml"/>
  <Override PartName="/ppt/diagrams/drawing2.xml" ContentType="application/vnd.ms-office.drawingml.diagramDrawing+xml"/>
  <Override PartName="/ppt/diagrams/quickStyle79.xml" ContentType="application/vnd.openxmlformats-officedocument.drawingml.diagramStyle+xml"/>
  <Override PartName="/ppt/diagrams/drawing116.xml" ContentType="application/vnd.ms-office.drawingml.diagramDrawing+xml"/>
  <Override PartName="/ppt/diagrams/data151.xml" ContentType="application/vnd.openxmlformats-officedocument.drawingml.diagramData+xml"/>
  <Override PartName="/ppt/diagrams/layout176.xml" ContentType="application/vnd.openxmlformats-officedocument.drawingml.diagramLayout+xml"/>
  <Override PartName="/ppt/diagrams/layout107.xml" ContentType="application/vnd.openxmlformats-officedocument.drawingml.diagramLayout+xml"/>
  <Override PartName="/ppt/diagrams/drawing141.xml" ContentType="application/vnd.ms-office.drawingml.diagramDrawing+xml"/>
  <Override PartName="/ppt/notesSlides/notesSlide67.xml" ContentType="application/vnd.openxmlformats-officedocument.presentationml.notesSlide+xml"/>
  <Override PartName="/ppt/diagrams/data31.xml" ContentType="application/vnd.openxmlformats-officedocument.drawingml.diagramData+xml"/>
  <Override PartName="/ppt/diagrams/colors169.xml" ContentType="application/vnd.openxmlformats-officedocument.drawingml.diagramColors+xml"/>
  <Override PartName="/ppt/slides/slide32.xml" ContentType="application/vnd.openxmlformats-officedocument.presentationml.slide+xml"/>
  <Override PartName="/ppt/diagrams/quickStyle35.xml" ContentType="application/vnd.openxmlformats-officedocument.drawingml.diagramStyle+xml"/>
  <Override PartName="/ppt/diagrams/drawing36.xml" ContentType="application/vnd.ms-office.drawingml.diagramDrawing+xml"/>
  <Override PartName="/ppt/diagrams/layout68.xml" ContentType="application/vnd.openxmlformats-officedocument.drawingml.diagramLayout+xml"/>
  <Override PartName="/ppt/diagrams/layout132.xml" ContentType="application/vnd.openxmlformats-officedocument.drawingml.diagramLayout+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ppt/diagrams/data6.xml" ContentType="application/vnd.openxmlformats-officedocument.drawingml.diagramData+xml"/>
  <Override PartName="/ppt/diagrams/colors78.xml" ContentType="application/vnd.openxmlformats-officedocument.drawingml.diagramColors+xml"/>
  <Override PartName="/ppt/diagrams/layout93.xml" ContentType="application/vnd.openxmlformats-officedocument.drawingml.diagramLayout+xml"/>
  <Override PartName="/ppt/diagrams/quickStyle175.xml" ContentType="application/vnd.openxmlformats-officedocument.drawingml.diagramStyle+xml"/>
  <Override PartName="/ppt/diagrams/colors8.xml" ContentType="application/vnd.openxmlformats-officedocument.drawingml.diagramColors+xml"/>
  <Override PartName="/ppt/diagrams/quickStyle60.xml" ContentType="application/vnd.openxmlformats-officedocument.drawingml.diagramStyle+xml"/>
  <Override PartName="/ppt/diagrams/drawing61.xml" ContentType="application/vnd.ms-office.drawingml.diagramDrawing+xml"/>
  <Override PartName="/ppt/diagrams/data167.xml" ContentType="application/vnd.openxmlformats-officedocument.drawingml.diagramData+xml"/>
  <Override PartName="/ppt/slides/slide165.xml" ContentType="application/vnd.openxmlformats-officedocument.presentationml.slide+xml"/>
  <Override PartName="/ppt/diagrams/layout24.xml" ContentType="application/vnd.openxmlformats-officedocument.drawingml.diagramLayout+xml"/>
  <Override PartName="/ppt/diagrams/quickStyle106.xml" ContentType="application/vnd.openxmlformats-officedocument.drawingml.diagramStyle+xml"/>
  <Override PartName="/ppt/diagrams/colors125.xml" ContentType="application/vnd.openxmlformats-officedocument.drawingml.diagramColors+xml"/>
  <Override PartName="/ppt/diagrams/drawing157.xml" ContentType="application/vnd.ms-office.drawingml.diagramDrawing+xml"/>
  <Override PartName="/ppt/theme/theme6.xml" ContentType="application/vnd.openxmlformats-officedocument.theme+xml"/>
  <Override PartName="/ppt/diagrams/colors34.xml" ContentType="application/vnd.openxmlformats-officedocument.drawingml.diagramColors+xml"/>
  <Override PartName="/ppt/diagrams/data47.xml" ContentType="application/vnd.openxmlformats-officedocument.drawingml.diagramData+xml"/>
  <Override PartName="/ppt/diagrams/quickStyle131.xml" ContentType="application/vnd.openxmlformats-officedocument.drawingml.diagramStyle+xml"/>
  <Override PartName="/ppt/diagrams/colors150.xml" ContentType="application/vnd.openxmlformats-officedocument.drawingml.diagramColors+xml"/>
  <Override PartName="/ppt/slides/slide48.xml" ContentType="application/vnd.openxmlformats-officedocument.presentationml.slide+xml"/>
  <Override PartName="/ppt/diagrams/data72.xml" ContentType="application/vnd.openxmlformats-officedocument.drawingml.diagramData+xml"/>
  <Override PartName="/ppt/diagrams/data123.xml" ContentType="application/vnd.openxmlformats-officedocument.drawingml.diagramData+xml"/>
  <Override PartName="/ppt/diagrams/layout148.xml" ContentType="application/vnd.openxmlformats-officedocument.drawingml.diagramLayout+xml"/>
  <Override PartName="/ppt/diagrams/drawing182.xml" ContentType="application/vnd.ms-office.drawingml.diagramDrawing+xml"/>
  <Override PartName="/ppt/slides/slide73.xml" ContentType="application/vnd.openxmlformats-officedocument.presentationml.slide+xml"/>
  <Override PartName="/ppt/slides/slide121.xml" ContentType="application/vnd.openxmlformats-officedocument.presentationml.slide+xml"/>
  <Override PartName="/ppt/slideLayouts/slideLayout47.xml" ContentType="application/vnd.openxmlformats-officedocument.presentationml.slideLayout+xml"/>
  <Override PartName="/ppt/notesSlides/notesSlide39.xml" ContentType="application/vnd.openxmlformats-officedocument.presentationml.notesSlide+xml"/>
  <Override PartName="/ppt/diagrams/drawing113.xml" ContentType="application/vnd.ms-office.drawingml.diagramDrawing+xml"/>
  <Override PartName="/ppt/diagrams/layout173.xml" ContentType="application/vnd.openxmlformats-officedocument.drawingml.diagramLayout+xml"/>
  <Override PartName="/ppt/diagrams/quickStyle76.xml" ContentType="application/vnd.openxmlformats-officedocument.drawingml.diagramStyle+xml"/>
  <Override PartName="/ppt/diagrams/drawing77.xml" ContentType="application/vnd.ms-office.drawingml.diagramDrawing+xml"/>
  <Override PartName="/ppt/notesSlides/notesSlide64.xml" ContentType="application/vnd.openxmlformats-officedocument.presentationml.notesSlide+xml"/>
  <Override PartName="/ppt/diagrams/layout104.xml" ContentType="application/vnd.openxmlformats-officedocument.drawingml.diagramLayout+xml"/>
  <Override PartName="/ppt/diagrams/layout65.xml" ContentType="application/vnd.openxmlformats-officedocument.drawingml.diagramLayout+xml"/>
  <Override PartName="/ppt/diagrams/quickStyle147.xml" ContentType="application/vnd.openxmlformats-officedocument.drawingml.diagramStyle+xml"/>
  <Override PartName="/ppt/diagrams/colors166.xml" ContentType="application/vnd.openxmlformats-officedocument.drawingml.diagramColors+xml"/>
  <Override PartName="/ppt/notesSlides/notesSlide20.xml" ContentType="application/vnd.openxmlformats-officedocument.presentationml.notesSlide+xml"/>
  <Override PartName="/ppt/diagrams/quickStyle32.xml" ContentType="application/vnd.openxmlformats-officedocument.drawingml.diagramStyle+xml"/>
  <Override PartName="/ppt/diagrams/drawing33.xml" ContentType="application/vnd.ms-office.drawingml.diagramDrawing+xml"/>
  <Override PartName="/ppt/diagrams/colors75.xml" ContentType="application/vnd.openxmlformats-officedocument.drawingml.diagramColors+xml"/>
  <Override PartName="/ppt/diagrams/data88.xml" ContentType="application/vnd.openxmlformats-officedocument.drawingml.diagramData+xml"/>
  <Override PartName="/ppt/diagrams/data139.xml" ContentType="application/vnd.openxmlformats-officedocument.drawingml.diagramData+xml"/>
  <Override PartName="/ppt/diagrams/quickStyle172.xml" ContentType="application/vnd.openxmlformats-officedocument.drawingml.diagramStyle+xml"/>
  <Override PartName="/ppt/slides/slide89.xml" ContentType="application/vnd.openxmlformats-officedocument.presentationml.slide+xml"/>
  <Override PartName="/ppt/slides/slide137.xml" ContentType="application/vnd.openxmlformats-officedocument.presentationml.slide+xml"/>
  <Override PartName="/ppt/diagrams/data3.xml" ContentType="application/vnd.openxmlformats-officedocument.drawingml.diagramData+xml"/>
  <Override PartName="/ppt/diagrams/colors5.xml" ContentType="application/vnd.openxmlformats-officedocument.drawingml.diagramColors+xml"/>
  <Override PartName="/ppt/diagrams/layout90.xml" ContentType="application/vnd.openxmlformats-officedocument.drawingml.diagramLayout+xml"/>
  <Override PartName="/ppt/diagrams/drawing129.xml" ContentType="application/vnd.ms-office.drawingml.diagramDrawing+xml"/>
  <Override PartName="/ppt/slides/slide162.xml" ContentType="application/vnd.openxmlformats-officedocument.presentationml.slide+xml"/>
  <Override PartName="/ppt/diagrams/data19.xml" ContentType="application/vnd.openxmlformats-officedocument.drawingml.diagramData+xml"/>
  <Override PartName="/ppt/diagrams/layout21.xml" ContentType="application/vnd.openxmlformats-officedocument.drawingml.diagramLayout+xml"/>
  <Override PartName="/ppt/diagrams/quickStyle103.xml" ContentType="application/vnd.openxmlformats-officedocument.drawingml.diagramStyle+xml"/>
  <Override PartName="/ppt/diagrams/colors122.xml" ContentType="application/vnd.openxmlformats-officedocument.drawingml.diagramColors+xml"/>
  <Override PartName="/ppt/diagrams/drawing154.xml" ContentType="application/vnd.ms-office.drawingml.diagramDrawing+xml"/>
  <Override PartName="/ppt/diagrams/data164.xml" ContentType="application/vnd.openxmlformats-officedocument.drawingml.diagramData+xml"/>
  <Override PartName="/ppt/slideLayouts/slideLayout19.xml" ContentType="application/vnd.openxmlformats-officedocument.presentationml.slideLayout+xml"/>
  <Override PartName="/ppt/diagrams/colors31.xml" ContentType="application/vnd.openxmlformats-officedocument.drawingml.diagramColors+xml"/>
  <Override PartName="/ppt/diagrams/data44.xml" ContentType="application/vnd.openxmlformats-officedocument.drawingml.diagramData+xml"/>
  <Override PartName="/ppt/slides/slide45.xml" ContentType="application/vnd.openxmlformats-officedocument.presentationml.slide+xml"/>
  <Override PartName="/ppt/theme/theme3.xml" ContentType="application/vnd.openxmlformats-officedocument.theme+xml"/>
  <Override PartName="/ppt/diagrams/layout145.xml" ContentType="application/vnd.openxmlformats-officedocument.drawingml.diagramLayout+xml"/>
  <Override PartName="/ppt/slideLayouts/slideLayout44.xml" ContentType="application/vnd.openxmlformats-officedocument.presentationml.slideLayout+xml"/>
  <Override PartName="/ppt/notesSlides/notesSlide36.xml" ContentType="application/vnd.openxmlformats-officedocument.presentationml.notesSlide+xml"/>
  <Override PartName="/ppt/diagrams/quickStyle48.xml" ContentType="application/vnd.openxmlformats-officedocument.drawingml.diagramStyle+xml"/>
  <Override PartName="/ppt/diagrams/drawing49.xml" ContentType="application/vnd.ms-office.drawingml.diagramDrawing+xml"/>
  <Override PartName="/ppt/diagrams/data120.xml" ContentType="application/vnd.openxmlformats-officedocument.drawingml.diagramData+xml"/>
  <Override PartName="/ppt/slides/slide70.xml" ContentType="application/vnd.openxmlformats-officedocument.presentationml.slide+xml"/>
  <Override PartName="/ppt/diagrams/quickStyle73.xml" ContentType="application/vnd.openxmlformats-officedocument.drawingml.diagramStyle+xml"/>
  <Override PartName="/ppt/diagrams/drawing74.xml" ContentType="application/vnd.ms-office.drawingml.diagramDrawing+xml"/>
  <Override PartName="/ppt/diagrams/drawing110.xml" ContentType="application/vnd.ms-office.drawingml.diagramDrawing+xml"/>
  <Override PartName="/ppt/diagrams/layout170.xml" ContentType="application/vnd.openxmlformats-officedocument.drawingml.diagramLayout+xml"/>
  <Override PartName="/ppt/diagrams/layout37.xml" ContentType="application/vnd.openxmlformats-officedocument.drawingml.diagramLayout+xml"/>
  <Override PartName="/ppt/diagrams/layout101.xml" ContentType="application/vnd.openxmlformats-officedocument.drawingml.diagramLayout+xml"/>
  <Override PartName="/ppt/diagrams/quickStyle119.xml" ContentType="application/vnd.openxmlformats-officedocument.drawingml.diagramStyle+xml"/>
  <Override PartName="/ppt/diagrams/colors138.xml" ContentType="application/vnd.openxmlformats-officedocument.drawingml.diagramColors+xml"/>
  <Override PartName="/ppt/notesSlides/notesSlide61.xml" ContentType="application/vnd.openxmlformats-officedocument.presentationml.notesSlide+xml"/>
  <Override PartName="/ppt/diagrams/colors47.xml" ContentType="application/vnd.openxmlformats-officedocument.drawingml.diagramColors+xml"/>
  <Override PartName="/ppt/diagrams/layout62.xml" ContentType="application/vnd.openxmlformats-officedocument.drawingml.diagramLayout+xml"/>
  <Override PartName="/ppt/diagrams/quickStyle144.xml" ContentType="application/vnd.openxmlformats-officedocument.drawingml.diagramStyle+xml"/>
  <Override PartName="/ppt/diagrams/colors163.xml" ContentType="application/vnd.openxmlformats-officedocument.drawingml.diagramColors+xml"/>
  <Override PartName="/ppt/slideMasters/slideMaster6.xml" ContentType="application/vnd.openxmlformats-officedocument.presentationml.slideMaster+xml"/>
  <Override PartName="/ppt/slides/slide109.xml" ContentType="application/vnd.openxmlformats-officedocument.presentationml.slide+xml"/>
  <Override PartName="/ppt/diagrams/drawing30.xml" ContentType="application/vnd.ms-office.drawingml.diagramDrawing+xml"/>
  <Override PartName="/ppt/slides/slide134.xml" ContentType="application/vnd.openxmlformats-officedocument.presentationml.slide+xml"/>
  <Override PartName="/ppt/diagrams/colors72.xml" ContentType="application/vnd.openxmlformats-officedocument.drawingml.diagramColors+xml"/>
  <Override PartName="/ppt/diagrams/data85.xml" ContentType="application/vnd.openxmlformats-officedocument.drawingml.diagramData+xml"/>
  <Override PartName="/ppt/diagrams/drawing126.xml" ContentType="application/vnd.ms-office.drawingml.diagramDrawing+xml"/>
  <Override PartName="/ppt/diagrams/data136.xml" ContentType="application/vnd.openxmlformats-officedocument.drawingml.diagramData+xml"/>
  <Override PartName="/ppt/slides/slide86.xml" ContentType="application/vnd.openxmlformats-officedocument.presentationml.slide+xml"/>
  <Override PartName="/ppt/diagrams/colors2.xml" ContentType="application/vnd.openxmlformats-officedocument.drawingml.diagramColors+xml"/>
  <Override PartName="/ppt/diagrams/data16.xml" ContentType="application/vnd.openxmlformats-officedocument.drawingml.diagramData+xml"/>
  <Override PartName="/ppt/diagrams/quickStyle89.xml" ContentType="application/vnd.openxmlformats-officedocument.drawingml.diagramStyle+xml"/>
  <Override PartName="/ppt/diagrams/quickStyle100.xml" ContentType="application/vnd.openxmlformats-officedocument.drawingml.diagramStyle+xml"/>
  <Override PartName="/ppt/diagrams/data161.xml" ContentType="application/vnd.openxmlformats-officedocument.drawingml.diagramData+xml"/>
  <Override PartName="/ppt/slides/slide17.xml" ContentType="application/vnd.openxmlformats-officedocument.presentationml.slide+xml"/>
  <Override PartName="/ppt/diagrams/layout117.xml" ContentType="application/vnd.openxmlformats-officedocument.drawingml.diagramLayout+xml"/>
  <Override PartName="/ppt/diagrams/drawing151.xml" ContentType="application/vnd.ms-office.drawingml.diagramDrawing+xml"/>
  <Override PartName="/ppt/slideLayouts/slideLayout16.xml" ContentType="application/vnd.openxmlformats-officedocument.presentationml.slideLayout+xml"/>
  <Override PartName="/ppt/diagrams/data41.xml" ContentType="application/vnd.openxmlformats-officedocument.drawingml.diagramData+xml"/>
  <Override PartName="/ppt/diagrams/layout78.xml" ContentType="application/vnd.openxmlformats-officedocument.drawingml.diagramLayout+xml"/>
  <Override PartName="/ppt/diagrams/colors179.xml" ContentType="application/vnd.openxmlformats-officedocument.drawingml.diagramColors+xml"/>
  <Override PartName="/ppt/slides/slide42.xml" ContentType="application/vnd.openxmlformats-officedocument.presentationml.slide+xml"/>
  <Override PartName="/ppt/slideLayouts/slideLayout41.xml" ContentType="application/vnd.openxmlformats-officedocument.presentationml.slideLayout+xml"/>
  <Override PartName="/ppt/diagrams/quickStyle45.xml" ContentType="application/vnd.openxmlformats-officedocument.drawingml.diagramStyle+xml"/>
  <Override PartName="/ppt/diagrams/drawing46.xml" ContentType="application/vnd.ms-office.drawingml.diagramDrawing+xml"/>
  <Override PartName="/ppt/diagrams/layout142.xml" ContentType="application/vnd.openxmlformats-officedocument.drawingml.diagramLayout+xml"/>
  <Override PartName="/ppt/notesSlides/notesSlide33.xml" ContentType="application/vnd.openxmlformats-officedocument.presentationml.notesSlide+xml"/>
  <Override PartName="/ppt/diagrams/colors88.xml" ContentType="application/vnd.openxmlformats-officedocument.drawingml.diagramColors+xml"/>
  <Override PartName="/ppt/diagrams/colors19.xml" ContentType="application/vnd.openxmlformats-officedocument.drawingml.diagramColors+xml"/>
  <Override PartName="/ppt/diagrams/layout34.xml" ContentType="application/vnd.openxmlformats-officedocument.drawingml.diagramLayout+xml"/>
  <Override PartName="/ppt/diagrams/quickStyle70.xml" ContentType="application/vnd.openxmlformats-officedocument.drawingml.diagramStyle+xml"/>
  <Override PartName="/ppt/diagrams/drawing71.xml" ContentType="application/vnd.ms-office.drawingml.diagramDrawing+xml"/>
  <Override PartName="/ppt/diagrams/quickStyle116.xml" ContentType="application/vnd.openxmlformats-officedocument.drawingml.diagramStyle+xml"/>
  <Override PartName="/ppt/diagrams/colors135.xml" ContentType="application/vnd.openxmlformats-officedocument.drawingml.diagramColors+xml"/>
  <Override PartName="/ppt/diagrams/data177.xml" ContentType="application/vnd.openxmlformats-officedocument.drawingml.diagramData+xml"/>
  <Override PartName="/ppt/diagrams/data57.xml" ContentType="application/vnd.openxmlformats-officedocument.drawingml.diagramData+xml"/>
  <Override PartName="/ppt/diagrams/data108.xml" ContentType="application/vnd.openxmlformats-officedocument.drawingml.diagramData+xml"/>
  <Override PartName="/ppt/diagrams/drawing167.xml" ContentType="application/vnd.ms-office.drawingml.diagramDrawing+xml"/>
  <Override PartName="/ppt/slides/slide8.xml" ContentType="application/vnd.openxmlformats-officedocument.presentationml.slide+xml"/>
  <Override PartName="/ppt/slides/slide106.xml" ContentType="application/vnd.openxmlformats-officedocument.presentationml.slide+xml"/>
  <Override PartName="/ppt/diagrams/colors44.xml" ContentType="application/vnd.openxmlformats-officedocument.drawingml.diagramColors+xml"/>
  <Override PartName="/ppt/diagrams/quickStyle141.xml" ContentType="application/vnd.openxmlformats-officedocument.drawingml.diagramStyle+xml"/>
  <Override PartName="/ppt/diagrams/layout158.xml" ContentType="application/vnd.openxmlformats-officedocument.drawingml.diagramLayout+xml"/>
  <Override PartName="/ppt/diagrams/colors160.xml" ContentType="application/vnd.openxmlformats-officedocument.drawingml.diagramColors+xml"/>
  <Override PartName="/ppt/slideMasters/slideMaster3.xml" ContentType="application/vnd.openxmlformats-officedocument.presentationml.slideMaster+xml"/>
  <Override PartName="/ppt/slides/slide58.xml" ContentType="application/vnd.openxmlformats-officedocument.presentationml.slide+xml"/>
  <Override PartName="/ppt/slideLayouts/slideLayout57.xml" ContentType="application/vnd.openxmlformats-officedocument.presentationml.slideLayout+xml"/>
  <Override PartName="/ppt/diagrams/data82.xml" ContentType="application/vnd.openxmlformats-officedocument.drawingml.diagramData+xml"/>
  <Override PartName="/ppt/diagrams/data133.xml" ContentType="application/vnd.openxmlformats-officedocument.drawingml.diagramData+xml"/>
  <Override PartName="/ppt/slides/slide83.xml" ContentType="application/vnd.openxmlformats-officedocument.presentationml.slide+xml"/>
  <Override PartName="/ppt/slides/slide131.xml" ContentType="application/vnd.openxmlformats-officedocument.presentationml.slide+xml"/>
  <Override PartName="/ppt/diagrams/quickStyle86.xml" ContentType="application/vnd.openxmlformats-officedocument.drawingml.diagramStyle+xml"/>
  <Override PartName="/ppt/diagrams/drawing87.xml" ContentType="application/vnd.ms-office.drawingml.diagramDrawing+xml"/>
  <Override PartName="/ppt/notesSlides/notesSlide49.xml" ContentType="application/vnd.openxmlformats-officedocument.presentationml.notesSlide+xml"/>
  <Override PartName="/ppt/diagrams/drawing123.xml" ContentType="application/vnd.ms-office.drawingml.diagramDrawing+xml"/>
  <Override PartName="/ppt/diagrams/layout183.xml" ContentType="application/vnd.openxmlformats-officedocument.drawingml.diagramLayout+xml"/>
  <Override PartName="/ppt/diagrams/data13.xml" ContentType="application/vnd.openxmlformats-officedocument.drawingml.diagramData+xml"/>
  <Override PartName="/ppt/diagrams/layout114.xml" ContentType="application/vnd.openxmlformats-officedocument.drawingml.diagramLayout+xml"/>
  <Override PartName="/ppt/slides/slide14.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diagrams/quickStyle17.xml" ContentType="application/vnd.openxmlformats-officedocument.drawingml.diagramStyle+xml"/>
  <Override PartName="/ppt/diagrams/drawing18.xml" ContentType="application/vnd.ms-office.drawingml.diagramDrawing+xml"/>
  <Override PartName="/ppt/diagrams/drawing43.xml" ContentType="application/vnd.ms-office.drawingml.diagramDrawing+xml"/>
  <Override PartName="/ppt/diagrams/layout75.xml" ContentType="application/vnd.openxmlformats-officedocument.drawingml.diagramLayout+xml"/>
  <Override PartName="/ppt/diagrams/quickStyle157.xml" ContentType="application/vnd.openxmlformats-officedocument.drawingml.diagramStyle+xml"/>
  <Override PartName="/ppt/diagrams/colors176.xml" ContentType="application/vnd.openxmlformats-officedocument.drawingml.diagramColors+xml"/>
  <Override PartName="/ppt/slides/slide147.xml" ContentType="application/vnd.openxmlformats-officedocument.presentationml.slide+xml"/>
  <Override PartName="/ppt/notesSlides/notesSlide30.xml" ContentType="application/vnd.openxmlformats-officedocument.presentationml.notesSlide+xml"/>
  <Override PartName="/ppt/diagrams/quickStyle42.xml" ContentType="application/vnd.openxmlformats-officedocument.drawingml.diagramStyle+xml"/>
  <Override PartName="/ppt/diagrams/colors85.xml" ContentType="application/vnd.openxmlformats-officedocument.drawingml.diagramColors+xml"/>
  <Override PartName="/ppt/diagrams/data98.xml" ContentType="application/vnd.openxmlformats-officedocument.drawingml.diagramData+xml"/>
  <Override PartName="/ppt/diagrams/colors107.xml" ContentType="application/vnd.openxmlformats-officedocument.drawingml.diagramColors+xml"/>
  <Override PartName="/ppt/diagrams/data149.xml" ContentType="application/vnd.openxmlformats-officedocument.drawingml.diagramData+xml"/>
  <Override PartName="/ppt/diagrams/quickStyle182.xml" ContentType="application/vnd.openxmlformats-officedocument.drawingml.diagramStyle+xml"/>
  <Override PartName="/ppt/slides/slide99.xml" ContentType="application/vnd.openxmlformats-officedocument.presentationml.slide+xml"/>
  <Override PartName="/ppt/diagrams/data29.xml" ContentType="application/vnd.openxmlformats-officedocument.drawingml.diagramData+xml"/>
  <Override PartName="/ppt/diagrams/drawing139.xml" ContentType="application/vnd.ms-office.drawingml.diagramDrawing+xml"/>
  <Override PartName="/ppt/diagrams/data174.xml" ContentType="application/vnd.openxmlformats-officedocument.drawingml.diagramData+xml"/>
  <Override PartName="/ppt/diagrams/colors16.xml" ContentType="application/vnd.openxmlformats-officedocument.drawingml.diagramColors+xml"/>
  <Override PartName="/ppt/diagrams/layout31.xml" ContentType="application/vnd.openxmlformats-officedocument.drawingml.diagramLayout+xml"/>
  <Override PartName="/ppt/diagrams/quickStyle113.xml" ContentType="application/vnd.openxmlformats-officedocument.drawingml.diagramStyle+xml"/>
  <Override PartName="/ppt/diagrams/colors132.xml" ContentType="application/vnd.openxmlformats-officedocument.drawingml.diagramColors+xml"/>
  <Override PartName="/ppt/diagrams/drawing164.xml" ContentType="application/vnd.ms-office.drawingml.diagramDrawing+xml"/>
  <Override PartName="/ppt/slides/slide5.xml" ContentType="application/vnd.openxmlformats-officedocument.presentationml.slide+xml"/>
  <Override PartName="/ppt/slides/slide103.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Override PartName="/ppt/diagrams/colors41.xml" ContentType="application/vnd.openxmlformats-officedocument.drawingml.diagramColors+xml"/>
  <Override PartName="/ppt/diagrams/data54.xml" ContentType="application/vnd.openxmlformats-officedocument.drawingml.diagramData+xml"/>
  <Override PartName="/ppt/diagrams/data105.xml" ContentType="application/vnd.openxmlformats-officedocument.drawingml.diagramData+xml"/>
  <Override PartName="/customXml/itemProps2.xml" ContentType="application/vnd.openxmlformats-officedocument.customXmlProperties+xml"/>
  <Override PartName="/ppt/slides/slide55.xml" ContentType="application/vnd.openxmlformats-officedocument.presentationml.slide+xml"/>
  <Override PartName="/ppt/diagrams/quickStyle58.xml" ContentType="application/vnd.openxmlformats-officedocument.drawingml.diagramStyle+xml"/>
  <Override PartName="/ppt/diagrams/drawing59.xml" ContentType="application/vnd.ms-office.drawingml.diagramDrawing+xml"/>
  <Override PartName="/ppt/diagrams/data130.xml" ContentType="application/vnd.openxmlformats-officedocument.drawingml.diagramData+xml"/>
  <Override PartName="/ppt/diagrams/layout155.xml" ContentType="application/vnd.openxmlformats-officedocument.drawingml.diagramLayout+xml"/>
  <Override PartName="/ppt/slides/slide80.xml" ContentType="application/vnd.openxmlformats-officedocument.presentationml.slide+xml"/>
  <Override PartName="/ppt/slideLayouts/slideLayout54.xml" ContentType="application/vnd.openxmlformats-officedocument.presentationml.slideLayout+xml"/>
  <Override PartName="/ppt/notesSlides/notesSlide46.xml" ContentType="application/vnd.openxmlformats-officedocument.presentationml.notesSlide+xml"/>
  <Override PartName="/ppt/diagrams/drawing120.xml" ContentType="application/vnd.ms-office.drawingml.diagramDrawing+xml"/>
  <Override PartName="/ppt/diagrams/layout180.xml" ContentType="application/vnd.openxmlformats-officedocument.drawingml.diagramLayout+xml"/>
  <Override PartName="/ppt/presentation.xml" ContentType="application/vnd.openxmlformats-officedocument.presentationml.presentation.main+xml"/>
  <Override PartName="/ppt/diagrams/data10.xml" ContentType="application/vnd.openxmlformats-officedocument.drawingml.diagramData+xml"/>
  <Override PartName="/ppt/diagrams/quickStyle83.xml" ContentType="application/vnd.openxmlformats-officedocument.drawingml.diagramStyle+xml"/>
  <Override PartName="/ppt/diagrams/drawing84.xml" ContentType="application/vnd.ms-office.drawingml.diagramDrawing+xml"/>
  <Override PartName="/ppt/diagrams/colors148.xml" ContentType="application/vnd.openxmlformats-officedocument.drawingml.diagramColors+xml"/>
  <Override PartName="/docProps/app.xml" ContentType="application/vnd.openxmlformats-officedocument.extended-properties+xml"/>
  <Override PartName="/ppt/slides/slide11.xml" ContentType="application/vnd.openxmlformats-officedocument.presentationml.slide+xml"/>
  <Override PartName="/ppt/diagrams/quickStyle14.xml" ContentType="application/vnd.openxmlformats-officedocument.drawingml.diagramStyle+xml"/>
  <Override PartName="/ppt/diagrams/drawing15.xml" ContentType="application/vnd.ms-office.drawingml.diagramDrawing+xml"/>
  <Override PartName="/ppt/diagrams/layout47.xml" ContentType="application/vnd.openxmlformats-officedocument.drawingml.diagramLayout+xml"/>
  <Override PartName="/ppt/diagrams/layout111.xml" ContentType="application/vnd.openxmlformats-officedocument.drawingml.diagramLayout+xml"/>
  <Override PartName="/ppt/diagrams/quickStyle129.xml" ContentType="application/vnd.openxmlformats-officedocument.drawingml.diagramStyle+xml"/>
  <Override PartName="/ppt/slides/slide119.xml" ContentType="application/vnd.openxmlformats-officedocument.presentationml.slide+xml"/>
  <Override PartName="/ppt/slideLayouts/slideLayout10.xml" ContentType="application/vnd.openxmlformats-officedocument.presentationml.slideLayout+xml"/>
  <Override PartName="/ppt/diagrams/colors57.xml" ContentType="application/vnd.openxmlformats-officedocument.drawingml.diagramColors+xml"/>
  <Override PartName="/ppt/diagrams/layout72.xml" ContentType="application/vnd.openxmlformats-officedocument.drawingml.diagramLayout+xml"/>
  <Override PartName="/ppt/diagrams/quickStyle154.xml" ContentType="application/vnd.openxmlformats-officedocument.drawingml.diagramStyle+xml"/>
  <Override PartName="/ppt/diagrams/colors173.xml" ContentType="application/vnd.openxmlformats-officedocument.drawingml.diagramColors+xml"/>
  <Override PartName="/ppt/diagrams/quickStyle8.xml" ContentType="application/vnd.openxmlformats-officedocument.drawingml.diagramStyle+xml"/>
  <Override PartName="/ppt/diagrams/drawing40.xml" ContentType="application/vnd.ms-office.drawingml.diagramDrawing+xml"/>
  <Override PartName="/ppt/diagrams/colors82.xml" ContentType="application/vnd.openxmlformats-officedocument.drawingml.diagramColors+xml"/>
  <Override PartName="/ppt/diagrams/data95.xml" ContentType="application/vnd.openxmlformats-officedocument.drawingml.diagramData+xml"/>
  <Override PartName="/ppt/diagrams/data146.xml" ContentType="application/vnd.openxmlformats-officedocument.drawingml.diagramData+xml"/>
  <Override PartName="/ppt/slides/slide96.xml" ContentType="application/vnd.openxmlformats-officedocument.presentationml.slide+xml"/>
  <Override PartName="/ppt/slides/slide144.xml" ContentType="application/vnd.openxmlformats-officedocument.presentationml.slide+xml"/>
  <Override PartName="/ppt/diagrams/colors104.xml" ContentType="application/vnd.openxmlformats-officedocument.drawingml.diagramColors+xml"/>
  <Override PartName="/ppt/diagrams/drawing136.xml" ContentType="application/vnd.ms-office.drawingml.diagramDrawing+xml"/>
  <Override PartName="/ppt/diagrams/colors13.xml" ContentType="application/vnd.openxmlformats-officedocument.drawingml.diagramColors+xml"/>
  <Override PartName="/ppt/diagrams/data26.xml" ContentType="application/vnd.openxmlformats-officedocument.drawingml.diagramData+xml"/>
  <Override PartName="/ppt/diagrams/quickStyle99.xml" ContentType="application/vnd.openxmlformats-officedocument.drawingml.diagramStyle+xml"/>
  <Override PartName="/ppt/diagrams/quickStyle110.xml" ContentType="application/vnd.openxmlformats-officedocument.drawingml.diagramStyle+xml"/>
  <Override PartName="/ppt/diagrams/data171.xml" ContentType="application/vnd.openxmlformats-officedocument.drawingml.diagramData+xml"/>
  <Override PartName="/ppt/slides/slide27.xml" ContentType="application/vnd.openxmlformats-officedocument.presentationml.slide+xml"/>
  <Override PartName="/ppt/slideLayouts/slideLayout4.xml" ContentType="application/vnd.openxmlformats-officedocument.presentationml.slideLayout+xml"/>
  <Override PartName="/ppt/diagrams/data51.xml" ContentType="application/vnd.openxmlformats-officedocument.drawingml.diagramData+xml"/>
  <Override PartName="/ppt/diagrams/data102.xml" ContentType="application/vnd.openxmlformats-officedocument.drawingml.diagramData+xml"/>
  <Override PartName="/ppt/diagrams/layout127.xml" ContentType="application/vnd.openxmlformats-officedocument.drawingml.diagramLayout+xml"/>
  <Override PartName="/ppt/diagrams/drawing161.xml" ContentType="application/vnd.ms-office.drawingml.diagramDrawing+xml"/>
  <Default Extension="wmf" ContentType="image/x-wmf"/>
  <Override PartName="/ppt/slides/slide2.xml" ContentType="application/vnd.openxmlformats-officedocument.presentationml.slide+xml"/>
  <Override PartName="/ppt/slides/slide52.xml" ContentType="application/vnd.openxmlformats-officedocument.presentationml.slide+xml"/>
  <Override PartName="/ppt/slides/slide100.xml" ContentType="application/vnd.openxmlformats-officedocument.presentationml.slide+xml"/>
  <Override PartName="/ppt/slideLayouts/slideLayout26.xml" ContentType="application/vnd.openxmlformats-officedocument.presentationml.slideLayout+xml"/>
  <Override PartName="/ppt/notesSlides/notesSlide18.xml" ContentType="application/vnd.openxmlformats-officedocument.presentationml.notesSlide+xml"/>
  <Override PartName="/ppt/diagrams/layout88.xml" ContentType="application/vnd.openxmlformats-officedocument.drawingml.diagramLayout+xml"/>
  <Override PartName="/ppt/diagrams/layout105.xml" ContentType="application/vnd.openxmlformats-officedocument.drawingml.diagramLayout+xml"/>
  <Override PartName="/ppt/diagrams/layout152.xml" ContentType="application/vnd.openxmlformats-officedocument.drawingml.diagramLayout+xml"/>
  <Override PartName="/ppt/notesSlides/notesSlide65.xml" ContentType="application/vnd.openxmlformats-officedocument.presentationml.notesSlide+xml"/>
  <Override PartName="/ppt/slideLayouts/slideLayout51.xml" ContentType="application/vnd.openxmlformats-officedocument.presentationml.slideLayout+xml"/>
  <Override PartName="/ppt/diagrams/quickStyle55.xml" ContentType="application/vnd.openxmlformats-officedocument.drawingml.diagramStyle+xml"/>
  <Override PartName="/ppt/diagrams/drawing56.xml" ContentType="application/vnd.ms-office.drawingml.diagramDrawing+xml"/>
  <Override PartName="/ppt/diagrams/colors98.xml" ContentType="application/vnd.openxmlformats-officedocument.drawingml.diagramColors+xml"/>
  <Override PartName="/ppt/notesSlides/notesSlide43.xml" ContentType="application/vnd.openxmlformats-officedocument.presentationml.notesSlide+xml"/>
  <Override PartName="/ppt/diagrams/quickStyle148.xml" ContentType="application/vnd.openxmlformats-officedocument.drawingml.diagramStyle+xml"/>
  <Override PartName="/ppt/diagrams/colors167.xml" ContentType="application/vnd.openxmlformats-officedocument.drawingml.diagramColors+xml"/>
  <Override PartName="/ppt/slides/slide30.xml" ContentType="application/vnd.openxmlformats-officedocument.presentationml.slide+xml"/>
  <Override PartName="/ppt/diagrams/layout19.xml" ContentType="application/vnd.openxmlformats-officedocument.drawingml.diagramLayout+xml"/>
  <Override PartName="/ppt/diagrams/quickStyle33.xml" ContentType="application/vnd.openxmlformats-officedocument.drawingml.diagramStyle+xml"/>
  <Override PartName="/ppt/diagrams/drawing34.xml" ContentType="application/vnd.ms-office.drawingml.diagramDrawing+xml"/>
  <Override PartName="/ppt/diagrams/layout66.xml" ContentType="application/vnd.openxmlformats-officedocument.drawingml.diagramLayout+xml"/>
  <Override PartName="/ppt/diagrams/quickStyle80.xml" ContentType="application/vnd.openxmlformats-officedocument.drawingml.diagramStyle+xml"/>
  <Override PartName="/ppt/diagrams/drawing81.xml" ContentType="application/vnd.ms-office.drawingml.diagramDrawing+xml"/>
  <Override PartName="/ppt/diagrams/layout130.xml" ContentType="application/vnd.openxmlformats-officedocument.drawingml.diagramLayout+xml"/>
  <Override PartName="/ppt/slides/slide138.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diagrams/data4.xml" ContentType="application/vnd.openxmlformats-officedocument.drawingml.diagramData+xml"/>
  <Override PartName="/ppt/diagrams/colors29.xml" ContentType="application/vnd.openxmlformats-officedocument.drawingml.diagramColors+xml"/>
  <Override PartName="/ppt/diagrams/layout44.xml" ContentType="application/vnd.openxmlformats-officedocument.drawingml.diagramLayout+xml"/>
  <Override PartName="/ppt/diagrams/colors76.xml" ContentType="application/vnd.openxmlformats-officedocument.drawingml.diagramColors+xml"/>
  <Override PartName="/ppt/diagrams/data89.xml" ContentType="application/vnd.openxmlformats-officedocument.drawingml.diagramData+xml"/>
  <Override PartName="/ppt/diagrams/layout91.xml" ContentType="application/vnd.openxmlformats-officedocument.drawingml.diagramLayout+xml"/>
  <Override PartName="/ppt/diagrams/quickStyle126.xml" ContentType="application/vnd.openxmlformats-officedocument.drawingml.diagramStyle+xml"/>
  <Override PartName="/ppt/diagrams/colors145.xml" ContentType="application/vnd.openxmlformats-officedocument.drawingml.diagramColors+xml"/>
  <Override PartName="/ppt/diagrams/quickStyle173.xml" ContentType="application/vnd.openxmlformats-officedocument.drawingml.diagramStyle+xml"/>
  <Override PartName="/ppt/diagrams/drawing177.xml" ContentType="application/vnd.ms-office.drawingml.diagramDrawing+xml"/>
  <Override PartName="/ppt/diagrams/colors6.xml" ContentType="application/vnd.openxmlformats-officedocument.drawingml.diagramColors+xml"/>
  <Override PartName="/ppt/diagrams/quickStyle11.xml" ContentType="application/vnd.openxmlformats-officedocument.drawingml.diagramStyle+xml"/>
  <Override PartName="/ppt/diagrams/drawing12.xml" ContentType="application/vnd.ms-office.drawingml.diagramDrawing+xml"/>
  <Override PartName="/ppt/diagrams/colors54.xml" ContentType="application/vnd.openxmlformats-officedocument.drawingml.diagramColors+xml"/>
  <Override PartName="/ppt/diagrams/data67.xml" ContentType="application/vnd.openxmlformats-officedocument.drawingml.diagramData+xml"/>
  <Override PartName="/ppt/diagrams/quickStyle104.xml" ContentType="application/vnd.openxmlformats-officedocument.drawingml.diagramStyle+xml"/>
  <Override PartName="/ppt/diagrams/data118.xml" ContentType="application/vnd.openxmlformats-officedocument.drawingml.diagramData+xml"/>
  <Override PartName="/ppt/diagrams/colors123.xml" ContentType="application/vnd.openxmlformats-officedocument.drawingml.diagramColors+xml"/>
  <Override PartName="/ppt/diagrams/quickStyle151.xml" ContentType="application/vnd.openxmlformats-officedocument.drawingml.diagramStyle+xml"/>
  <Override PartName="/ppt/diagrams/data165.xml" ContentType="application/vnd.openxmlformats-officedocument.drawingml.diagramData+xml"/>
  <Override PartName="/ppt/diagrams/colors170.xml" ContentType="application/vnd.openxmlformats-officedocument.drawingml.diagramColors+xml"/>
  <Override PartName="/ppt/slides/slide68.xml" ContentType="application/vnd.openxmlformats-officedocument.presentationml.slide+xml"/>
  <Override PartName="/ppt/slides/slide116.xml" ContentType="application/vnd.openxmlformats-officedocument.presentationml.slide+xml"/>
  <Override PartName="/ppt/slides/slide163.xml" ContentType="application/vnd.openxmlformats-officedocument.presentationml.slide+xml"/>
  <Override PartName="/ppt/diagrams/layout22.xml" ContentType="application/vnd.openxmlformats-officedocument.drawingml.diagramLayout+xml"/>
  <Override PartName="/ppt/diagrams/drawing108.xml" ContentType="application/vnd.ms-office.drawingml.diagramDrawing+xml"/>
  <Override PartName="/ppt/diagrams/drawing155.xml" ContentType="application/vnd.ms-office.drawingml.diagramDrawing+xml"/>
  <Override PartName="/ppt/diagrams/layout168.xml" ContentType="application/vnd.openxmlformats-officedocument.drawingml.diagramLayout+xml"/>
  <Override PartName="/ppt/slides/slide141.xml" ContentType="application/vnd.openxmlformats-officedocument.presentationml.slide+xml"/>
  <Override PartName="/ppt/theme/theme4.xml" ContentType="application/vnd.openxmlformats-officedocument.theme+xml"/>
  <Override PartName="/ppt/slideLayouts/slideLayout67.xml" ContentType="application/vnd.openxmlformats-officedocument.presentationml.slideLayout+xml"/>
  <Override PartName="/ppt/diagrams/quickStyle5.xml" ContentType="application/vnd.openxmlformats-officedocument.drawingml.diagramStyle+xml"/>
  <Override PartName="/ppt/diagrams/colors32.xml" ContentType="application/vnd.openxmlformats-officedocument.drawingml.diagramColors+xml"/>
  <Override PartName="/ppt/diagrams/data45.xml" ContentType="application/vnd.openxmlformats-officedocument.drawingml.diagramData+xml"/>
  <Override PartName="/ppt/diagrams/data92.xml" ContentType="application/vnd.openxmlformats-officedocument.drawingml.diagramData+xml"/>
  <Override PartName="/ppt/diagrams/colors101.xml" ContentType="application/vnd.openxmlformats-officedocument.drawingml.diagramColors+xml"/>
  <Override PartName="/ppt/notesSlides/notesSlide59.xml" ContentType="application/vnd.openxmlformats-officedocument.presentationml.notesSlide+xml"/>
  <Override PartName="/ppt/diagrams/data143.xml" ContentType="application/vnd.openxmlformats-officedocument.drawingml.diagramData+xml"/>
  <Override PartName="/ppt/slides/slide46.xml" ContentType="application/vnd.openxmlformats-officedocument.presentationml.slide+xml"/>
  <Override PartName="/ppt/slides/slide93.xml" ContentType="application/vnd.openxmlformats-officedocument.presentationml.slide+xml"/>
  <Override PartName="/ppt/slideLayouts/slideLayout45.xml" ContentType="application/vnd.openxmlformats-officedocument.presentationml.slideLayout+xml"/>
  <Override PartName="/ppt/diagrams/colors10.xml" ContentType="application/vnd.openxmlformats-officedocument.drawingml.diagramColors+xml"/>
  <Override PartName="/ppt/diagrams/data23.xml" ContentType="application/vnd.openxmlformats-officedocument.drawingml.diagramData+xml"/>
  <Override PartName="/ppt/diagrams/quickStyle49.xml" ContentType="application/vnd.openxmlformats-officedocument.drawingml.diagramStyle+xml"/>
  <Override PartName="/ppt/diagrams/data70.xml" ContentType="application/vnd.openxmlformats-officedocument.drawingml.diagramData+xml"/>
  <Override PartName="/ppt/diagrams/quickStyle96.xml" ContentType="application/vnd.openxmlformats-officedocument.drawingml.diagramStyle+xml"/>
  <Override PartName="/ppt/diagrams/drawing97.xml" ContentType="application/vnd.ms-office.drawingml.diagramDrawing+xml"/>
  <Override PartName="/ppt/diagrams/data121.xml" ContentType="application/vnd.openxmlformats-officedocument.drawingml.diagramData+xml"/>
  <Override PartName="/ppt/diagrams/drawing133.xml" ContentType="application/vnd.ms-office.drawingml.diagramDrawing+xml"/>
  <Override PartName="/ppt/diagrams/layout146.xml" ContentType="application/vnd.openxmlformats-officedocument.drawingml.diagramLayout+xml"/>
  <Override PartName="/ppt/diagrams/drawing180.xml" ContentType="application/vnd.ms-office.drawingml.diagramDrawing+xml"/>
  <Override PartName="/ppt/slides/slide24.xml" ContentType="application/vnd.openxmlformats-officedocument.presentationml.slide+xml"/>
  <Override PartName="/ppt/slides/slide71.xml" ContentType="application/vnd.openxmlformats-officedocument.presentationml.slide+xml"/>
  <Override PartName="/ppt/notesSlides/notesSlide37.xml" ContentType="application/vnd.openxmlformats-officedocument.presentationml.notesSlide+xml"/>
  <Override PartName="/ppt/diagrams/layout8.xml" ContentType="application/vnd.openxmlformats-officedocument.drawingml.diagramLayout+xml"/>
  <Override PartName="/ppt/diagrams/drawing111.xml" ContentType="application/vnd.ms-office.drawingml.diagramDrawing+xml"/>
  <Override PartName="/ppt/diagrams/layout124.xml" ContentType="application/vnd.openxmlformats-officedocument.drawingml.diagramLayout+xml"/>
  <Override PartName="/ppt/diagrams/layout171.xml" ContentType="application/vnd.openxmlformats-officedocument.drawingml.diagramLayout+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notesSlides/notesSlide15.xml" ContentType="application/vnd.openxmlformats-officedocument.presentationml.notesSlide+xml"/>
  <Override PartName="/ppt/diagrams/quickStyle27.xml" ContentType="application/vnd.openxmlformats-officedocument.drawingml.diagramStyle+xml"/>
  <Override PartName="/ppt/diagrams/drawing28.xml" ContentType="application/vnd.ms-office.drawingml.diagramDrawing+xml"/>
  <Override PartName="/ppt/diagrams/layout38.xml" ContentType="application/vnd.openxmlformats-officedocument.drawingml.diagramLayout+xml"/>
  <Override PartName="/ppt/diagrams/quickStyle74.xml" ContentType="application/vnd.openxmlformats-officedocument.drawingml.diagramStyle+xml"/>
  <Override PartName="/ppt/diagrams/drawing75.xml" ContentType="application/vnd.ms-office.drawingml.diagramDrawing+xml"/>
  <Override PartName="/ppt/diagrams/layout85.xml" ContentType="application/vnd.openxmlformats-officedocument.drawingml.diagramLayout+xml"/>
  <Override PartName="/ppt/diagrams/colors139.xml" ContentType="application/vnd.openxmlformats-officedocument.drawingml.diagramColors+xml"/>
  <Override PartName="/ppt/notesSlides/notesSlide62.xml" ContentType="application/vnd.openxmlformats-officedocument.presentationml.notesSlide+xml"/>
  <Override PartName="/ppt/diagrams/quickStyle167.xml" ContentType="application/vnd.openxmlformats-officedocument.drawingml.diagramStyle+xml"/>
  <Override PartName="/ppt/diagrams/quickStyle52.xml" ContentType="application/vnd.openxmlformats-officedocument.drawingml.diagramStyle+xml"/>
  <Override PartName="/ppt/diagrams/drawing53.xml" ContentType="application/vnd.ms-office.drawingml.diagramDrawing+xml"/>
  <Override PartName="/ppt/diagrams/layout102.xml" ContentType="application/vnd.openxmlformats-officedocument.drawingml.diagramLayout+xml"/>
  <Override PartName="/ppt/slides/slide157.xml" ContentType="application/vnd.openxmlformats-officedocument.presentationml.slide+xml"/>
  <Override PartName="/ppt/diagrams/layout16.xml" ContentType="application/vnd.openxmlformats-officedocument.drawingml.diagramLayout+xml"/>
  <Override PartName="/ppt/notesSlides/notesSlide40.xml" ContentType="application/vnd.openxmlformats-officedocument.presentationml.notesSlide+xml"/>
  <Override PartName="/ppt/diagrams/colors48.xml" ContentType="application/vnd.openxmlformats-officedocument.drawingml.diagramColors+xml"/>
  <Override PartName="/ppt/diagrams/layout63.xml" ContentType="application/vnd.openxmlformats-officedocument.drawingml.diagramLayout+xml"/>
  <Override PartName="/ppt/diagrams/colors95.xml" ContentType="application/vnd.openxmlformats-officedocument.drawingml.diagramColors+xml"/>
  <Override PartName="/ppt/diagrams/colors117.xml" ContentType="application/vnd.openxmlformats-officedocument.drawingml.diagramColors+xml"/>
  <Override PartName="/ppt/diagrams/quickStyle145.xml" ContentType="application/vnd.openxmlformats-officedocument.drawingml.diagramStyle+xml"/>
  <Override PartName="/ppt/diagrams/drawing149.xml" ContentType="application/vnd.ms-office.drawingml.diagramDrawing+xml"/>
  <Override PartName="/ppt/diagrams/data159.xml" ContentType="application/vnd.openxmlformats-officedocument.drawingml.diagramData+xml"/>
  <Override PartName="/ppt/diagrams/colors164.xml" ContentType="application/vnd.openxmlformats-officedocument.drawingml.diagramColors+xml"/>
  <Override PartName="/ppt/slideMasters/slideMaster7.xml" ContentType="application/vnd.openxmlformats-officedocument.presentationml.slideMaster+xml"/>
  <Override PartName="/ppt/notesSlides/notesSlide6.xml" ContentType="application/vnd.openxmlformats-officedocument.presentationml.notesSlide+xml"/>
  <Override PartName="/ppt/diagrams/colors26.xml" ContentType="application/vnd.openxmlformats-officedocument.drawingml.diagramColors+xml"/>
  <Override PartName="/ppt/diagrams/quickStyle30.xml" ContentType="application/vnd.openxmlformats-officedocument.drawingml.diagramStyle+xml"/>
  <Override PartName="/ppt/diagrams/drawing31.xml" ContentType="application/vnd.ms-office.drawingml.diagramDrawing+xml"/>
  <Override PartName="/ppt/diagrams/data39.xml" ContentType="application/vnd.openxmlformats-officedocument.drawingml.diagramData+xml"/>
  <Override PartName="/ppt/diagrams/layout41.xml" ContentType="application/vnd.openxmlformats-officedocument.drawingml.diagramLayout+xml"/>
  <Override PartName="/ppt/diagrams/colors73.xml" ContentType="application/vnd.openxmlformats-officedocument.drawingml.diagramColors+xml"/>
  <Override PartName="/ppt/diagrams/data86.xml" ContentType="application/vnd.openxmlformats-officedocument.drawingml.diagramData+xml"/>
  <Override PartName="/ppt/diagrams/quickStyle123.xml" ContentType="application/vnd.openxmlformats-officedocument.drawingml.diagramStyle+xml"/>
  <Override PartName="/ppt/diagrams/data137.xml" ContentType="application/vnd.openxmlformats-officedocument.drawingml.diagramData+xml"/>
  <Override PartName="/ppt/diagrams/colors142.xml" ContentType="application/vnd.openxmlformats-officedocument.drawingml.diagramColors+xml"/>
  <Override PartName="/ppt/diagrams/quickStyle170.xml" ContentType="application/vnd.openxmlformats-officedocument.drawingml.diagramStyle+xml"/>
  <Override PartName="/ppt/diagrams/data184.xml" ContentType="application/vnd.openxmlformats-officedocument.drawingml.diagramData+xml"/>
  <Override PartName="/ppt/slides/slide87.xml" ContentType="application/vnd.openxmlformats-officedocument.presentationml.slide+xml"/>
  <Override PartName="/ppt/slides/slide135.xml" ContentType="application/vnd.openxmlformats-officedocument.presentationml.slide+xml"/>
  <Override PartName="/ppt/diagrams/data1.xml" ContentType="application/vnd.openxmlformats-officedocument.drawingml.diagramData+xml"/>
  <Override PartName="/ppt/diagrams/colors3.xml" ContentType="application/vnd.openxmlformats-officedocument.drawingml.diagramColors+xml"/>
  <Override PartName="/ppt/diagrams/drawing127.xml" ContentType="application/vnd.ms-office.drawingml.diagramDrawing+xml"/>
  <Override PartName="/ppt/diagrams/drawing174.xml" ContentType="application/vnd.ms-office.drawingml.diagramDrawing+xml"/>
  <Override PartName="/ppt/slides/slide113.xml" ContentType="application/vnd.openxmlformats-officedocument.presentationml.slide+xml"/>
  <Override PartName="/ppt/slides/slide160.xml" ContentType="application/vnd.openxmlformats-officedocument.presentationml.slide+xml"/>
  <Override PartName="/ppt/slideLayouts/slideLayout39.xml" ContentType="application/vnd.openxmlformats-officedocument.presentationml.slideLayout+xml"/>
  <Override PartName="/ppt/diagrams/data17.xml" ContentType="application/vnd.openxmlformats-officedocument.drawingml.diagramData+xml"/>
  <Override PartName="/ppt/diagrams/colors51.xml" ContentType="application/vnd.openxmlformats-officedocument.drawingml.diagramColors+xml"/>
  <Override PartName="/ppt/diagrams/data64.xml" ContentType="application/vnd.openxmlformats-officedocument.drawingml.diagramData+xml"/>
  <Override PartName="/ppt/diagrams/quickStyle101.xml" ContentType="application/vnd.openxmlformats-officedocument.drawingml.diagramStyle+xml"/>
  <Override PartName="/ppt/diagrams/drawing105.xml" ContentType="application/vnd.ms-office.drawingml.diagramDrawing+xml"/>
  <Override PartName="/ppt/diagrams/data115.xml" ContentType="application/vnd.openxmlformats-officedocument.drawingml.diagramData+xml"/>
  <Override PartName="/ppt/diagrams/colors120.xml" ContentType="application/vnd.openxmlformats-officedocument.drawingml.diagramColors+xml"/>
  <Override PartName="/ppt/diagrams/drawing152.xml" ContentType="application/vnd.ms-office.drawingml.diagramDrawing+xml"/>
  <Override PartName="/ppt/diagrams/data162.xml" ContentType="application/vnd.openxmlformats-officedocument.drawingml.diagramData+xml"/>
  <Override PartName="/ppt/slides/slide18.xml" ContentType="application/vnd.openxmlformats-officedocument.presentationml.slide+xml"/>
  <Override PartName="/ppt/slides/slide65.xml" ContentType="application/vnd.openxmlformats-officedocument.presentationml.slide+xml"/>
  <Override PartName="/ppt/slideLayouts/slideLayout17.xml" ContentType="application/vnd.openxmlformats-officedocument.presentationml.slideLayout+xml"/>
  <Override PartName="/ppt/slideLayouts/slideLayout64.xml" ContentType="application/vnd.openxmlformats-officedocument.presentationml.slideLayout+xml"/>
  <Override PartName="/ppt/diagrams/quickStyle2.xml" ContentType="application/vnd.openxmlformats-officedocument.drawingml.diagramStyle+xml"/>
  <Override PartName="/ppt/diagrams/data42.xml" ContentType="application/vnd.openxmlformats-officedocument.drawingml.diagramData+xml"/>
  <Override PartName="/ppt/diagrams/quickStyle68.xml" ContentType="application/vnd.openxmlformats-officedocument.drawingml.diagramStyle+xml"/>
  <Override PartName="/ppt/diagrams/drawing69.xml" ContentType="application/vnd.ms-office.drawingml.diagramDrawing+xml"/>
  <Override PartName="/ppt/diagrams/layout118.xml" ContentType="application/vnd.openxmlformats-officedocument.drawingml.diagramLayout+xml"/>
  <Override PartName="/ppt/diagrams/data140.xml" ContentType="application/vnd.openxmlformats-officedocument.drawingml.diagramData+xml"/>
  <Override PartName="/ppt/diagrams/layout165.xml" ContentType="application/vnd.openxmlformats-officedocument.drawingml.diagramLayout+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diagrams/layout79.xml" ContentType="application/vnd.openxmlformats-officedocument.drawingml.diagramLayout+xml"/>
  <Override PartName="/ppt/diagrams/drawing130.xml" ContentType="application/vnd.ms-office.drawingml.diagramDrawing+xml"/>
  <Override PartName="/ppt/notesSlides/notesSlide56.xml" ContentType="application/vnd.openxmlformats-officedocument.presentationml.notesSlide+xml"/>
  <Override PartName="/ppt/diagrams/layout143.xml" ContentType="application/vnd.openxmlformats-officedocument.drawingml.diagramLayout+xml"/>
  <Override PartName="/ppt/slideLayouts/slideLayout42.xml" ContentType="application/vnd.openxmlformats-officedocument.presentationml.slideLayout+xml"/>
  <Override PartName="/ppt/notesSlides/notesSlide34.xml" ContentType="application/vnd.openxmlformats-officedocument.presentationml.notesSlide+xml"/>
  <Override PartName="/ppt/diagrams/data20.xml" ContentType="application/vnd.openxmlformats-officedocument.drawingml.diagramData+xml"/>
  <Override PartName="/ppt/diagrams/quickStyle46.xml" ContentType="application/vnd.openxmlformats-officedocument.drawingml.diagramStyle+xml"/>
  <Override PartName="/ppt/diagrams/drawing47.xml" ContentType="application/vnd.ms-office.drawingml.diagramDrawing+xml"/>
  <Override PartName="/ppt/diagrams/layout57.xml" ContentType="application/vnd.openxmlformats-officedocument.drawingml.diagramLayout+xml"/>
  <Override PartName="/ppt/diagrams/colors89.xml" ContentType="application/vnd.openxmlformats-officedocument.drawingml.diagramColors+xml"/>
  <Override PartName="/ppt/diagrams/quickStyle93.xml" ContentType="application/vnd.openxmlformats-officedocument.drawingml.diagramStyle+xml"/>
  <Override PartName="/ppt/diagrams/drawing94.xml" ContentType="application/vnd.ms-office.drawingml.diagramDrawing+xml"/>
  <Override PartName="/ppt/diagrams/quickStyle139.xml" ContentType="application/vnd.openxmlformats-officedocument.drawingml.diagramStyle+xml"/>
  <Override PartName="/ppt/diagrams/colors158.xml" ContentType="application/vnd.openxmlformats-officedocument.drawingml.diagramColors+xml"/>
  <Override PartName="/ppt/slides/slide21.xml" ContentType="application/vnd.openxmlformats-officedocument.presentationml.slide+xml"/>
  <Override PartName="/ppt/slideLayouts/slideLayout20.xml" ContentType="application/vnd.openxmlformats-officedocument.presentationml.slideLayout+xml"/>
  <Override PartName="/ppt/diagrams/layout5.xml" ContentType="application/vnd.openxmlformats-officedocument.drawingml.diagramLayout+xml"/>
  <Override PartName="/ppt/diagrams/quickStyle24.xml" ContentType="application/vnd.openxmlformats-officedocument.drawingml.diagramStyle+xml"/>
  <Override PartName="/ppt/diagrams/drawing25.xml" ContentType="application/vnd.ms-office.drawingml.diagramDrawing+xml"/>
  <Override PartName="/ppt/diagrams/quickStyle71.xml" ContentType="application/vnd.openxmlformats-officedocument.drawingml.diagramStyle+xml"/>
  <Override PartName="/ppt/diagrams/drawing72.xml" ContentType="application/vnd.ms-office.drawingml.diagramDrawing+xml"/>
  <Override PartName="/ppt/diagrams/layout121.xml" ContentType="application/vnd.openxmlformats-officedocument.drawingml.diagramLayout+xml"/>
  <Override PartName="/ppt/diagrams/data178.xml" ContentType="application/vnd.openxmlformats-officedocument.drawingml.diagramData+xml"/>
  <Override PartName="/docProps/custom.xml" ContentType="application/vnd.openxmlformats-officedocument.custom-properties+xml"/>
  <Override PartName="/ppt/slides/slide129.xml" ContentType="application/vnd.openxmlformats-officedocument.presentationml.slide+xml"/>
  <Override PartName="/ppt/notesSlides/notesSlide12.xml" ContentType="application/vnd.openxmlformats-officedocument.presentationml.notesSlide+xml"/>
  <Override PartName="/ppt/diagrams/layout35.xml" ContentType="application/vnd.openxmlformats-officedocument.drawingml.diagramLayout+xml"/>
  <Override PartName="/ppt/diagrams/colors67.xml" ContentType="application/vnd.openxmlformats-officedocument.drawingml.diagramColors+xml"/>
  <Override PartName="/ppt/diagrams/layout82.xml" ContentType="application/vnd.openxmlformats-officedocument.drawingml.diagramLayout+xml"/>
  <Override PartName="/ppt/diagrams/quickStyle117.xml" ContentType="application/vnd.openxmlformats-officedocument.drawingml.diagramStyle+xml"/>
  <Override PartName="/ppt/diagrams/colors136.xml" ContentType="application/vnd.openxmlformats-officedocument.drawingml.diagramColors+xml"/>
  <Override PartName="/ppt/diagrams/quickStyle164.xml" ContentType="application/vnd.openxmlformats-officedocument.drawingml.diagramStyle+xml"/>
  <Override PartName="/ppt/diagrams/drawing168.xml" ContentType="application/vnd.ms-office.drawingml.diagramDrawing+xml"/>
  <Override PartName="/ppt/diagrams/colors183.xml" ContentType="application/vnd.openxmlformats-officedocument.drawingml.diagramColors+xml"/>
  <Override PartName="/ppt/diagrams/drawing7.xml" ContentType="application/vnd.ms-office.drawingml.diagramDrawing+xml"/>
  <Override PartName="/ppt/diagrams/layout13.xml" ContentType="application/vnd.openxmlformats-officedocument.drawingml.diagramLayout+xml"/>
  <Override PartName="/ppt/diagrams/colors45.xml" ContentType="application/vnd.openxmlformats-officedocument.drawingml.diagramColors+xml"/>
  <Override PartName="/ppt/diagrams/drawing50.xml" ContentType="application/vnd.ms-office.drawingml.diagramDrawing+xml"/>
  <Override PartName="/ppt/diagrams/data58.xml" ContentType="application/vnd.openxmlformats-officedocument.drawingml.diagramData+xml"/>
  <Override PartName="/ppt/diagrams/layout60.xml" ContentType="application/vnd.openxmlformats-officedocument.drawingml.diagramLayout+xml"/>
  <Override PartName="/ppt/diagrams/colors92.xml" ContentType="application/vnd.openxmlformats-officedocument.drawingml.diagramColors+xml"/>
  <Override PartName="/ppt/diagrams/data109.xml" ContentType="application/vnd.openxmlformats-officedocument.drawingml.diagramData+xml"/>
  <Override PartName="/ppt/diagrams/colors114.xml" ContentType="application/vnd.openxmlformats-officedocument.drawingml.diagramColors+xml"/>
  <Override PartName="/ppt/diagrams/quickStyle142.xml" ContentType="application/vnd.openxmlformats-officedocument.drawingml.diagramStyle+xml"/>
  <Override PartName="/ppt/diagrams/data156.xml" ContentType="application/vnd.openxmlformats-officedocument.drawingml.diagramData+xml"/>
  <Override PartName="/ppt/diagrams/colors161.xml" ContentType="application/vnd.openxmlformats-officedocument.drawingml.diagramColors+xml"/>
  <Override PartName="/ppt/slideMasters/slideMaster4.xml" ContentType="application/vnd.openxmlformats-officedocument.presentationml.slideMaster+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54.xml" ContentType="application/vnd.openxmlformats-officedocument.presentationml.slide+xml"/>
  <Override PartName="/ppt/viewProps.xml" ContentType="application/vnd.openxmlformats-officedocument.presentationml.viewProps+xml"/>
  <Override PartName="/ppt/diagrams/data134.xml" ContentType="application/vnd.openxmlformats-officedocument.drawingml.diagramData+xml"/>
  <Override PartName="/ppt/diagrams/drawing146.xml" ContentType="application/vnd.ms-office.drawingml.diagramDrawing+xml"/>
  <Override PartName="/ppt/diagrams/layout159.xml" ContentType="application/vnd.openxmlformats-officedocument.drawingml.diagramLayout+xml"/>
  <Override PartName="/ppt/diagrams/data181.xml" ContentType="application/vnd.openxmlformats-officedocument.drawingml.diagramData+xml"/>
  <Override PartName="/ppt/slides/slide132.xml" ContentType="application/vnd.openxmlformats-officedocument.presentationml.slide+xml"/>
  <Override PartName="/ppt/slideLayouts/slideLayout58.xml" ContentType="application/vnd.openxmlformats-officedocument.presentationml.slideLayout+xml"/>
  <Override PartName="/ppt/notesSlides/notesSlide3.xml" ContentType="application/vnd.openxmlformats-officedocument.presentationml.notesSlide+xml"/>
  <Override PartName="/ppt/diagrams/colors23.xml" ContentType="application/vnd.openxmlformats-officedocument.drawingml.diagramColors+xml"/>
  <Override PartName="/ppt/diagrams/data36.xml" ContentType="application/vnd.openxmlformats-officedocument.drawingml.diagramData+xml"/>
  <Override PartName="/ppt/diagrams/colors70.xml" ContentType="application/vnd.openxmlformats-officedocument.drawingml.diagramColors+xml"/>
  <Override PartName="/ppt/diagrams/data83.xml" ContentType="application/vnd.openxmlformats-officedocument.drawingml.diagramData+xml"/>
  <Override PartName="/ppt/diagrams/quickStyle120.xml" ContentType="application/vnd.openxmlformats-officedocument.drawingml.diagramStyle+xml"/>
  <Override PartName="/ppt/diagrams/drawing124.xml" ContentType="application/vnd.ms-office.drawingml.diagramDrawing+xml"/>
  <Override PartName="/ppt/diagrams/layout137.xml" ContentType="application/vnd.openxmlformats-officedocument.drawingml.diagramLayout+xml"/>
  <Override PartName="/ppt/diagrams/drawing171.xml" ContentType="application/vnd.ms-office.drawingml.diagramDrawing+xml"/>
  <Override PartName="/ppt/diagrams/layout184.xml" ContentType="application/vnd.openxmlformats-officedocument.drawingml.diagramLayout+xml"/>
  <Override PartName="/ppt/slides/slide37.xml" ContentType="application/vnd.openxmlformats-officedocument.presentationml.slide+xml"/>
  <Override PartName="/ppt/slides/slide84.xml" ContentType="application/vnd.openxmlformats-officedocument.presentationml.slide+xml"/>
  <Override PartName="/ppt/presProps.xml" ContentType="application/vnd.openxmlformats-officedocument.presentationml.presProps+xml"/>
  <Override PartName="/ppt/slideLayouts/slideLayout36.xml" ContentType="application/vnd.openxmlformats-officedocument.presentationml.slideLayout+xml"/>
  <Override PartName="/ppt/diagrams/data14.xml" ContentType="application/vnd.openxmlformats-officedocument.drawingml.diagramData+xml"/>
  <Override PartName="/ppt/diagrams/data61.xml" ContentType="application/vnd.openxmlformats-officedocument.drawingml.diagramData+xml"/>
  <Override PartName="/ppt/diagrams/quickStyle87.xml" ContentType="application/vnd.openxmlformats-officedocument.drawingml.diagramStyle+xml"/>
  <Override PartName="/ppt/diagrams/drawing88.xml" ContentType="application/vnd.ms-office.drawingml.diagramDrawing+xml"/>
  <Override PartName="/ppt/diagrams/data112.xml" ContentType="application/vnd.openxmlformats-officedocument.drawingml.diagramData+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notesSlides/notesSlide28.xml" ContentType="application/vnd.openxmlformats-officedocument.presentationml.notesSlide+xml"/>
  <Override PartName="/ppt/diagrams/drawing19.xml" ContentType="application/vnd.ms-office.drawingml.diagramDrawing+xml"/>
  <Override PartName="/ppt/diagrams/drawing66.xml" ContentType="application/vnd.ms-office.drawingml.diagramDrawing+xml"/>
  <Override PartName="/ppt/diagrams/layout98.xml" ContentType="application/vnd.openxmlformats-officedocument.drawingml.diagramLayout+xml"/>
  <Override PartName="/ppt/diagrams/drawing102.xml" ContentType="application/vnd.ms-office.drawingml.diagramDrawing+xml"/>
  <Override PartName="/ppt/diagrams/layout115.xml" ContentType="application/vnd.openxmlformats-officedocument.drawingml.diagramLayout+xml"/>
  <Override PartName="/ppt/diagrams/layout162.xml" ContentType="application/vnd.openxmlformats-officedocument.drawingml.diagramLayout+xml"/>
  <Override PartName="/ppt/slideLayouts/slideLayout14.xml" ContentType="application/vnd.openxmlformats-officedocument.presentationml.slideLayout+xml"/>
  <Override PartName="/ppt/slideLayouts/slideLayout61.xml" ContentType="application/vnd.openxmlformats-officedocument.presentationml.slideLayout+xml"/>
  <Override PartName="/ppt/diagrams/quickStyle18.xml" ContentType="application/vnd.openxmlformats-officedocument.drawingml.diagramStyle+xml"/>
  <Override PartName="/ppt/diagrams/layout29.xml" ContentType="application/vnd.openxmlformats-officedocument.drawingml.diagramLayout+xml"/>
  <Override PartName="/ppt/diagrams/quickStyle65.xml" ContentType="application/vnd.openxmlformats-officedocument.drawingml.diagramStyle+xml"/>
  <Override PartName="/ppt/diagrams/layout76.xml" ContentType="application/vnd.openxmlformats-officedocument.drawingml.diagramLayout+xml"/>
  <Override PartName="/ppt/notesSlides/notesSlide53.xml" ContentType="application/vnd.openxmlformats-officedocument.presentationml.notesSlide+xml"/>
  <Override PartName="/ppt/diagrams/quickStyle158.xml" ContentType="application/vnd.openxmlformats-officedocument.drawingml.diagramStyle+xml"/>
  <Override PartName="/ppt/diagrams/colors177.xml" ContentType="application/vnd.openxmlformats-officedocument.drawingml.diagramColors+xml"/>
  <Override PartName="/ppt/slides/slide40.xml" ContentType="application/vnd.openxmlformats-officedocument.presentationml.slide+xml"/>
  <Override PartName="/ppt/diagrams/quickStyle43.xml" ContentType="application/vnd.openxmlformats-officedocument.drawingml.diagramStyle+xml"/>
  <Override PartName="/ppt/diagrams/drawing44.xml" ContentType="application/vnd.ms-office.drawingml.diagramDrawing+xml"/>
  <Override PartName="/ppt/diagrams/quickStyle90.xml" ContentType="application/vnd.openxmlformats-officedocument.drawingml.diagramStyle+xml"/>
  <Override PartName="/ppt/diagrams/drawing91.xml" ContentType="application/vnd.ms-office.drawingml.diagramDrawing+xml"/>
  <Override PartName="/ppt/diagrams/data99.xml" ContentType="application/vnd.openxmlformats-officedocument.drawingml.diagramData+xml"/>
  <Override PartName="/ppt/diagrams/layout140.xml" ContentType="application/vnd.openxmlformats-officedocument.drawingml.diagramLayout+xml"/>
  <Override PartName="/ppt/slides/slide148.xml" ContentType="application/vnd.openxmlformats-officedocument.presentationml.slide+xml"/>
  <Override PartName="/ppt/diagrams/layout2.xml" ContentType="application/vnd.openxmlformats-officedocument.drawingml.diagramLayout+xml"/>
  <Override PartName="/ppt/notesSlides/notesSlide31.xml" ContentType="application/vnd.openxmlformats-officedocument.presentationml.notesSlide+xml"/>
  <Override PartName="/ppt/diagrams/colors39.xml" ContentType="application/vnd.openxmlformats-officedocument.drawingml.diagramColors+xml"/>
  <Override PartName="/ppt/diagrams/layout54.xml" ContentType="application/vnd.openxmlformats-officedocument.drawingml.diagramLayout+xml"/>
  <Override PartName="/ppt/diagrams/colors86.xml" ContentType="application/vnd.openxmlformats-officedocument.drawingml.diagramColors+xml"/>
  <Override PartName="/ppt/diagrams/colors108.xml" ContentType="application/vnd.openxmlformats-officedocument.drawingml.diagramColors+xml"/>
  <Override PartName="/ppt/diagrams/quickStyle136.xml" ContentType="application/vnd.openxmlformats-officedocument.drawingml.diagramStyle+xml"/>
  <Override PartName="/ppt/diagrams/colors155.xml" ContentType="application/vnd.openxmlformats-officedocument.drawingml.diagramColors+xml"/>
  <Override PartName="/ppt/diagrams/quickStyle183.xml" ContentType="application/vnd.openxmlformats-officedocument.drawingml.diagramStyle+xml"/>
  <Override PartName="/ppt/slides/slide126.xml" ContentType="application/vnd.openxmlformats-officedocument.presentationml.slide+xml"/>
  <Override PartName="/ppt/diagrams/colors17.xml" ContentType="application/vnd.openxmlformats-officedocument.drawingml.diagramColors+xml"/>
  <Override PartName="/ppt/diagrams/quickStyle21.xml" ContentType="application/vnd.openxmlformats-officedocument.drawingml.diagramStyle+xml"/>
  <Override PartName="/ppt/diagrams/drawing22.xml" ContentType="application/vnd.ms-office.drawingml.diagramDrawing+xml"/>
  <Override PartName="/ppt/diagrams/layout32.xml" ContentType="application/vnd.openxmlformats-officedocument.drawingml.diagramLayout+xml"/>
  <Override PartName="/ppt/diagrams/colors64.xml" ContentType="application/vnd.openxmlformats-officedocument.drawingml.diagramColors+xml"/>
  <Override PartName="/ppt/diagrams/data77.xml" ContentType="application/vnd.openxmlformats-officedocument.drawingml.diagramData+xml"/>
  <Override PartName="/ppt/diagrams/quickStyle114.xml" ContentType="application/vnd.openxmlformats-officedocument.drawingml.diagramStyle+xml"/>
  <Override PartName="/ppt/diagrams/data128.xml" ContentType="application/vnd.openxmlformats-officedocument.drawingml.diagramData+xml"/>
  <Override PartName="/ppt/diagrams/colors133.xml" ContentType="application/vnd.openxmlformats-officedocument.drawingml.diagramColors+xml"/>
  <Override PartName="/ppt/diagrams/quickStyle161.xml" ContentType="application/vnd.openxmlformats-officedocument.drawingml.diagramStyle+xml"/>
  <Override PartName="/ppt/diagrams/data175.xml" ContentType="application/vnd.openxmlformats-officedocument.drawingml.diagramData+xml"/>
  <Override PartName="/ppt/diagrams/colors180.xml" ContentType="application/vnd.openxmlformats-officedocument.drawingml.diagramColors+xml"/>
  <Override PartName="/ppt/slides/slide78.xml" ContentType="application/vnd.openxmlformats-officedocument.presentationml.slide+xml"/>
  <Override PartName="/ppt/diagrams/drawing4.xml" ContentType="application/vnd.ms-office.drawingml.diagramDrawing+xml"/>
  <Override PartName="/ppt/diagrams/data55.xml" ContentType="application/vnd.openxmlformats-officedocument.drawingml.diagramData+xml"/>
  <Override PartName="/ppt/diagrams/data106.xml" ContentType="application/vnd.openxmlformats-officedocument.drawingml.diagramData+xml"/>
  <Override PartName="/ppt/diagrams/drawing118.xml" ContentType="application/vnd.ms-office.drawingml.diagramDrawing+xml"/>
  <Override PartName="/ppt/diagrams/data153.xml" ContentType="application/vnd.openxmlformats-officedocument.drawingml.diagramData+xml"/>
  <Override PartName="/ppt/diagrams/drawing165.xml" ContentType="application/vnd.ms-office.drawingml.diagramDrawing+xml"/>
  <Override PartName="/ppt/diagrams/layout178.xml" ContentType="application/vnd.openxmlformats-officedocument.drawingml.diagramLayout+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Layouts/slideLayout8.xml" ContentType="application/vnd.openxmlformats-officedocument.presentationml.slideLayout+xml"/>
  <Override PartName="/ppt/diagrams/layout10.xml" ContentType="application/vnd.openxmlformats-officedocument.drawingml.diagramLayout+xml"/>
  <Override PartName="/ppt/diagrams/colors42.xml" ContentType="application/vnd.openxmlformats-officedocument.drawingml.diagramColors+xml"/>
  <Override PartName="/ppt/diagrams/layout109.xml" ContentType="application/vnd.openxmlformats-officedocument.drawingml.diagramLayout+xml"/>
  <Override PartName="/ppt/diagrams/colors111.xml" ContentType="application/vnd.openxmlformats-officedocument.drawingml.diagramColors+xml"/>
  <Override PartName="/ppt/diagrams/drawing143.xml" ContentType="application/vnd.ms-office.drawingml.diagramDrawing+xml"/>
  <Override PartName="/ppt/diagrams/layout156.xml" ContentType="application/vnd.openxmlformats-officedocument.drawingml.diagramLayout+xml"/>
  <Override PartName="/ppt/notesSlides/notesSlide69.xml" ContentType="application/vnd.openxmlformats-officedocument.presentationml.notesSlide+xml"/>
  <Override PartName="/customXml/itemProps3.xml" ContentType="application/vnd.openxmlformats-officedocument.customXmlProperties+xml"/>
  <Override PartName="/ppt/slideMasters/slideMaster1.xml" ContentType="application/vnd.openxmlformats-officedocument.presentationml.slideMaster+xml"/>
  <Override PartName="/ppt/slideLayouts/slideLayout55.xml" ContentType="application/vnd.openxmlformats-officedocument.presentationml.slideLayout+xml"/>
  <Override PartName="/ppt/diagrams/colors20.xml" ContentType="application/vnd.openxmlformats-officedocument.drawingml.diagramColors+xml"/>
  <Override PartName="/ppt/diagrams/data33.xml" ContentType="application/vnd.openxmlformats-officedocument.drawingml.diagramData+xml"/>
  <Override PartName="/ppt/diagrams/quickStyle59.xml" ContentType="application/vnd.openxmlformats-officedocument.drawingml.diagramStyle+xml"/>
  <Override PartName="/ppt/diagrams/data80.xml" ContentType="application/vnd.openxmlformats-officedocument.drawingml.diagramData+xml"/>
  <Override PartName="/ppt/notesSlides/notesSlide47.xml" ContentType="application/vnd.openxmlformats-officedocument.presentationml.notesSlide+xml"/>
  <Override PartName="/ppt/diagrams/data131.xml" ContentType="application/vnd.openxmlformats-officedocument.drawingml.diagramData+xml"/>
  <Default Extension="rels" ContentType="application/vnd.openxmlformats-package.relationships+xml"/>
  <Override PartName="/ppt/slides/slide34.xml" ContentType="application/vnd.openxmlformats-officedocument.presentationml.slide+xml"/>
  <Override PartName="/ppt/slides/slide81.xml" ContentType="application/vnd.openxmlformats-officedocument.presentationml.slide+xml"/>
  <Override PartName="/ppt/diagrams/data11.xml" ContentType="application/vnd.openxmlformats-officedocument.drawingml.diagramData+xml"/>
  <Override PartName="/ppt/diagrams/quickStyle37.xml" ContentType="application/vnd.openxmlformats-officedocument.drawingml.diagramStyle+xml"/>
  <Override PartName="/ppt/diagrams/drawing38.xml" ContentType="application/vnd.ms-office.drawingml.diagramDrawing+xml"/>
  <Override PartName="/ppt/diagrams/quickStyle84.xml" ContentType="application/vnd.openxmlformats-officedocument.drawingml.diagramStyle+xml"/>
  <Override PartName="/ppt/diagrams/drawing85.xml" ContentType="application/vnd.ms-office.drawingml.diagramDrawing+xml"/>
  <Override PartName="/ppt/diagrams/drawing121.xml" ContentType="application/vnd.ms-office.drawingml.diagramDrawing+xml"/>
  <Override PartName="/ppt/diagrams/layout134.xml" ContentType="application/vnd.openxmlformats-officedocument.drawingml.diagramLayout+xml"/>
  <Override PartName="/ppt/diagrams/layout181.xml" ContentType="application/vnd.openxmlformats-officedocument.drawingml.diagramLayout+xml"/>
  <Override PartName="/ppt/slideLayouts/slideLayout33.xml" ContentType="application/vnd.openxmlformats-officedocument.presentationml.slideLayout+xml"/>
  <Override PartName="/ppt/notesSlides/notesSlide25.xml" ContentType="application/vnd.openxmlformats-officedocument.presentationml.notesSlide+xml"/>
  <Override PartName="/ppt/diagrams/data8.xml" ContentType="application/vnd.openxmlformats-officedocument.drawingml.diagramData+xml"/>
  <Override PartName="/ppt/diagrams/layout48.xml" ContentType="application/vnd.openxmlformats-officedocument.drawingml.diagramLayout+xml"/>
  <Override PartName="/ppt/diagrams/layout95.xml" ContentType="application/vnd.openxmlformats-officedocument.drawingml.diagramLayout+xml"/>
  <Override PartName="/ppt/diagrams/layout112.xml" ContentType="application/vnd.openxmlformats-officedocument.drawingml.diagramLayout+xml"/>
  <Override PartName="/ppt/diagrams/colors149.xml" ContentType="application/vnd.openxmlformats-officedocument.drawingml.diagramColors+xml"/>
  <Override PartName="/ppt/diagrams/quickStyle177.xml" ContentType="application/vnd.openxmlformats-officedocument.drawingml.diagramStyle+xml"/>
  <Override PartName="/ppt/slides/slide12.xml" ContentType="application/vnd.openxmlformats-officedocument.presentationml.slide+xml"/>
  <Override PartName="/ppt/slideLayouts/slideLayout11.xml" ContentType="application/vnd.openxmlformats-officedocument.presentationml.slideLayout+xml"/>
  <Override PartName="/ppt/diagrams/quickStyle15.xml" ContentType="application/vnd.openxmlformats-officedocument.drawingml.diagramStyle+xml"/>
  <Override PartName="/ppt/diagrams/drawing16.xml" ContentType="application/vnd.ms-office.drawingml.diagramDrawing+xml"/>
  <Override PartName="/ppt/diagrams/colors58.xml" ContentType="application/vnd.openxmlformats-officedocument.drawingml.diagramColors+xml"/>
  <Override PartName="/ppt/diagrams/quickStyle62.xml" ContentType="application/vnd.openxmlformats-officedocument.drawingml.diagramStyle+xml"/>
  <Override PartName="/ppt/diagrams/drawing63.xml" ContentType="application/vnd.ms-office.drawingml.diagramDrawing+xml"/>
  <Override PartName="/ppt/diagrams/data169.xml" ContentType="application/vnd.openxmlformats-officedocument.drawingml.diagramData+xml"/>
  <Override PartName="/ppt/diagrams/layout26.xml" ContentType="application/vnd.openxmlformats-officedocument.drawingml.diagramLayout+xml"/>
  <Override PartName="/ppt/diagrams/drawing41.xml" ContentType="application/vnd.ms-office.drawingml.diagramDrawing+xml"/>
  <Override PartName="/ppt/diagrams/layout73.xml" ContentType="application/vnd.openxmlformats-officedocument.drawingml.diagramLayout+xml"/>
  <Override PartName="/ppt/diagrams/quickStyle108.xml" ContentType="application/vnd.openxmlformats-officedocument.drawingml.diagramStyle+xml"/>
  <Override PartName="/ppt/notesSlides/notesSlide50.xml" ContentType="application/vnd.openxmlformats-officedocument.presentationml.notesSlide+xml"/>
  <Override PartName="/ppt/diagrams/colors127.xml" ContentType="application/vnd.openxmlformats-officedocument.drawingml.diagramColors+xml"/>
  <Override PartName="/ppt/diagrams/quickStyle155.xml" ContentType="application/vnd.openxmlformats-officedocument.drawingml.diagramStyle+xml"/>
  <Override PartName="/ppt/diagrams/drawing159.xml" ContentType="application/vnd.ms-office.drawingml.diagramDrawing+xml"/>
  <Override PartName="/ppt/diagrams/colors174.xml" ContentType="application/vnd.openxmlformats-officedocument.drawingml.diagramColors+xml"/>
  <Override PartName="/ppt/slides/slide145.xml" ContentType="application/vnd.openxmlformats-officedocument.presentationml.slide+xml"/>
  <Override PartName="/ppt/theme/theme8.xml" ContentType="application/vnd.openxmlformats-officedocument.theme+xml"/>
  <Override PartName="/ppt/diagrams/quickStyle9.xml" ContentType="application/vnd.openxmlformats-officedocument.drawingml.diagramStyle+xml"/>
  <Override PartName="/ppt/diagrams/colors36.xml" ContentType="application/vnd.openxmlformats-officedocument.drawingml.diagramColors+xml"/>
  <Override PartName="/ppt/diagrams/quickStyle40.xml" ContentType="application/vnd.openxmlformats-officedocument.drawingml.diagramStyle+xml"/>
  <Override PartName="/ppt/diagrams/data49.xml" ContentType="application/vnd.openxmlformats-officedocument.drawingml.diagramData+xml"/>
  <Override PartName="/ppt/diagrams/layout51.xml" ContentType="application/vnd.openxmlformats-officedocument.drawingml.diagramLayout+xml"/>
  <Override PartName="/ppt/diagrams/colors83.xml" ContentType="application/vnd.openxmlformats-officedocument.drawingml.diagramColors+xml"/>
  <Override PartName="/ppt/diagrams/data96.xml" ContentType="application/vnd.openxmlformats-officedocument.drawingml.diagramData+xml"/>
  <Override PartName="/ppt/diagrams/colors105.xml" ContentType="application/vnd.openxmlformats-officedocument.drawingml.diagramColors+xml"/>
  <Override PartName="/ppt/diagrams/quickStyle133.xml" ContentType="application/vnd.openxmlformats-officedocument.drawingml.diagramStyle+xml"/>
  <Override PartName="/ppt/diagrams/data147.xml" ContentType="application/vnd.openxmlformats-officedocument.drawingml.diagramData+xml"/>
  <Override PartName="/ppt/diagrams/colors152.xml" ContentType="application/vnd.openxmlformats-officedocument.drawingml.diagramColors+xml"/>
  <Override PartName="/ppt/diagrams/quickStyle180.xml" ContentType="application/vnd.openxmlformats-officedocument.drawingml.diagramStyle+xml"/>
  <Override PartName="/ppt/slides/slide97.xml" ContentType="application/vnd.openxmlformats-officedocument.presentationml.slide+xml"/>
  <Override PartName="/ppt/diagrams/colors14.xml" ContentType="application/vnd.openxmlformats-officedocument.drawingml.diagramColors+xml"/>
  <Override PartName="/ppt/diagrams/data27.xml" ContentType="application/vnd.openxmlformats-officedocument.drawingml.diagramData+xml"/>
  <Override PartName="/ppt/diagrams/colors61.xml" ContentType="application/vnd.openxmlformats-officedocument.drawingml.diagramColors+xml"/>
  <Override PartName="/ppt/diagrams/data74.xml" ContentType="application/vnd.openxmlformats-officedocument.drawingml.diagramData+xml"/>
  <Override PartName="/ppt/diagrams/data125.xml" ContentType="application/vnd.openxmlformats-officedocument.drawingml.diagramData+xml"/>
  <Override PartName="/ppt/diagrams/drawing137.xml" ContentType="application/vnd.ms-office.drawingml.diagramDrawing+xml"/>
  <Override PartName="/ppt/diagrams/data172.xml" ContentType="application/vnd.openxmlformats-officedocument.drawingml.diagramData+xml"/>
  <Override PartName="/ppt/diagrams/drawing184.xml" ContentType="application/vnd.ms-office.drawingml.diagramDrawing+xml"/>
  <Override PartName="/ppt/slides/slide28.xml" ContentType="application/vnd.openxmlformats-officedocument.presentationml.slide+xml"/>
  <Override PartName="/ppt/slides/slide75.xml" ContentType="application/vnd.openxmlformats-officedocument.presentationml.slide+xml"/>
  <Override PartName="/ppt/slides/slide123.xml" ContentType="application/vnd.openxmlformats-officedocument.presentationml.slide+xml"/>
  <Override PartName="/ppt/slideLayouts/slideLayout49.xml" ContentType="application/vnd.openxmlformats-officedocument.presentationml.slideLayout+xml"/>
  <Override PartName="/ppt/diagrams/quickStyle111.xml" ContentType="application/vnd.openxmlformats-officedocument.drawingml.diagramStyle+xml"/>
  <Override PartName="/ppt/diagrams/drawing115.xml" ContentType="application/vnd.ms-office.drawingml.diagramDrawing+xml"/>
  <Override PartName="/ppt/diagrams/layout128.xml" ContentType="application/vnd.openxmlformats-officedocument.drawingml.diagramLayout+xml"/>
  <Override PartName="/ppt/diagrams/colors130.xml" ContentType="application/vnd.openxmlformats-officedocument.drawingml.diagramColors+xml"/>
  <Override PartName="/ppt/diagrams/drawing162.xml" ContentType="application/vnd.ms-office.drawingml.diagramDrawing+xml"/>
  <Override PartName="/ppt/diagrams/layout175.xml" ContentType="application/vnd.openxmlformats-officedocument.drawingml.diagramLayout+xml"/>
  <Override PartName="/ppt/slides/slide3.xml" ContentType="application/vnd.openxmlformats-officedocument.presentationml.slide+xml"/>
  <Override PartName="/ppt/slides/slide101.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diagrams/drawing1.xml" ContentType="application/vnd.ms-office.drawingml.diagramDrawing+xml"/>
  <Override PartName="/ppt/notesSlides/notesSlide19.xml" ContentType="application/vnd.openxmlformats-officedocument.presentationml.notesSlide+xml"/>
  <Override PartName="/ppt/diagrams/data52.xml" ContentType="application/vnd.openxmlformats-officedocument.drawingml.diagramData+xml"/>
  <Override PartName="/ppt/diagrams/quickStyle78.xml" ContentType="application/vnd.openxmlformats-officedocument.drawingml.diagramStyle+xml"/>
  <Override PartName="/ppt/diagrams/drawing79.xml" ContentType="application/vnd.ms-office.drawingml.diagramDrawing+xml"/>
  <Override PartName="/ppt/diagrams/data103.xml" ContentType="application/vnd.openxmlformats-officedocument.drawingml.diagramData+xml"/>
  <Override PartName="/ppt/diagrams/data150.xml" ContentType="application/vnd.openxmlformats-officedocument.drawingml.diagramData+xml"/>
  <Override PartName="/ppt/notesSlides/notesSlide66.xml" ContentType="application/vnd.openxmlformats-officedocument.presentationml.notesSlide+xml"/>
  <Default Extension="jpeg" ContentType="image/jpeg"/>
  <Override PartName="/ppt/slides/slide53.xml" ContentType="application/vnd.openxmlformats-officedocument.presentationml.slide+xml"/>
  <Override PartName="/ppt/diagrams/data30.xml" ContentType="application/vnd.openxmlformats-officedocument.drawingml.diagramData+xml"/>
  <Override PartName="/ppt/diagrams/quickStyle56.xml" ContentType="application/vnd.openxmlformats-officedocument.drawingml.diagramStyle+xml"/>
  <Override PartName="/ppt/diagrams/drawing57.xml" ContentType="application/vnd.ms-office.drawingml.diagramDrawing+xml"/>
  <Override PartName="/ppt/diagrams/layout89.xml" ContentType="application/vnd.openxmlformats-officedocument.drawingml.diagramLayout+xml"/>
  <Override PartName="/ppt/diagrams/layout106.xml" ContentType="application/vnd.openxmlformats-officedocument.drawingml.diagramLayout+xml"/>
  <Override PartName="/ppt/diagrams/drawing140.xml" ContentType="application/vnd.ms-office.drawingml.diagramDrawing+xml"/>
  <Override PartName="/ppt/diagrams/layout153.xml" ContentType="application/vnd.openxmlformats-officedocument.drawingml.diagramLayout+xml"/>
  <Override PartName="/ppt/slides/slide31.xml" ContentType="application/vnd.openxmlformats-officedocument.presentationml.slide+xml"/>
  <Override PartName="/ppt/slideLayouts/slideLayout52.xml" ContentType="application/vnd.openxmlformats-officedocument.presentationml.slideLayout+xml"/>
  <Override PartName="/ppt/diagrams/layout67.xml" ContentType="application/vnd.openxmlformats-officedocument.drawingml.diagramLayout+xml"/>
  <Override PartName="/ppt/diagrams/colors99.xml" ContentType="application/vnd.openxmlformats-officedocument.drawingml.diagramColors+xml"/>
  <Override PartName="/ppt/notesSlides/notesSlide44.xml" ContentType="application/vnd.openxmlformats-officedocument.presentationml.notesSlide+xml"/>
  <Override PartName="/ppt/diagrams/layout131.xml" ContentType="application/vnd.openxmlformats-officedocument.drawingml.diagramLayout+xml"/>
  <Override PartName="/ppt/diagrams/quickStyle149.xml" ContentType="application/vnd.openxmlformats-officedocument.drawingml.diagramStyle+xml"/>
  <Override PartName="/ppt/diagrams/colors168.xml" ContentType="application/vnd.openxmlformats-officedocument.drawingml.diagramColors+xml"/>
  <Override PartName="/ppt/slideLayouts/slideLayout30.xml" ContentType="application/vnd.openxmlformats-officedocument.presentationml.slideLayout+xml"/>
  <Override PartName="/ppt/notesSlides/notesSlide22.xml" ContentType="application/vnd.openxmlformats-officedocument.presentationml.notesSlide+xml"/>
  <Override PartName="/ppt/diagrams/quickStyle34.xml" ContentType="application/vnd.openxmlformats-officedocument.drawingml.diagramStyle+xml"/>
  <Override PartName="/ppt/diagrams/drawing35.xml" ContentType="application/vnd.ms-office.drawingml.diagramDrawing+xml"/>
  <Override PartName="/ppt/diagrams/colors77.xml" ContentType="application/vnd.openxmlformats-officedocument.drawingml.diagramColors+xml"/>
  <Override PartName="/ppt/diagrams/quickStyle81.xml" ContentType="application/vnd.openxmlformats-officedocument.drawingml.diagramStyle+xml"/>
  <Override PartName="/ppt/diagrams/drawing82.xml" ContentType="application/vnd.ms-office.drawingml.diagramDrawing+xml"/>
  <Override PartName="/ppt/diagrams/quickStyle127.xml" ContentType="application/vnd.openxmlformats-officedocument.drawingml.diagramStyle+xml"/>
  <Override PartName="/ppt/diagrams/colors146.xml" ContentType="application/vnd.openxmlformats-officedocument.drawingml.diagramColors+xml"/>
  <Override PartName="/ppt/diagrams/quickStyle174.xml" ContentType="application/vnd.openxmlformats-officedocument.drawingml.diagramStyle+xml"/>
  <Override PartName="/ppt/slides/slide139.xml" ContentType="application/vnd.openxmlformats-officedocument.presentationml.slide+xml"/>
  <Override PartName="/ppt/diagrams/data5.xml" ContentType="application/vnd.openxmlformats-officedocument.drawingml.diagramData+xml"/>
  <Override PartName="/ppt/diagrams/colors7.xml" ContentType="application/vnd.openxmlformats-officedocument.drawingml.diagramColors+xml"/>
  <Override PartName="/ppt/diagrams/quickStyle12.xml" ContentType="application/vnd.openxmlformats-officedocument.drawingml.diagramStyle+xml"/>
  <Override PartName="/ppt/diagrams/drawing13.xml" ContentType="application/vnd.ms-office.drawingml.diagramDrawing+xml"/>
  <Override PartName="/ppt/diagrams/layout45.xml" ContentType="application/vnd.openxmlformats-officedocument.drawingml.diagramLayout+xml"/>
  <Override PartName="/ppt/diagrams/drawing60.xml" ContentType="application/vnd.ms-office.drawingml.diagramDrawing+xml"/>
  <Override PartName="/ppt/diagrams/layout92.xml" ContentType="application/vnd.openxmlformats-officedocument.drawingml.diagramLayout+xml"/>
  <Override PartName="/ppt/diagrams/drawing178.xml" ContentType="application/vnd.ms-office.drawingml.diagramDrawing+xml"/>
  <Override PartName="/ppt/slides/slide117.xml" ContentType="application/vnd.openxmlformats-officedocument.presentationml.slide+xml"/>
  <Override PartName="/ppt/slides/slide164.xml" ContentType="application/vnd.openxmlformats-officedocument.presentationml.slide+xml"/>
  <Override PartName="/ppt/diagrams/layout23.xml" ContentType="application/vnd.openxmlformats-officedocument.drawingml.diagramLayout+xml"/>
  <Override PartName="/ppt/diagrams/colors55.xml" ContentType="application/vnd.openxmlformats-officedocument.drawingml.diagramColors+xml"/>
  <Override PartName="/ppt/diagrams/data68.xml" ContentType="application/vnd.openxmlformats-officedocument.drawingml.diagramData+xml"/>
  <Override PartName="/ppt/diagrams/layout70.xml" ContentType="application/vnd.openxmlformats-officedocument.drawingml.diagramLayout+xml"/>
  <Override PartName="/ppt/diagrams/quickStyle105.xml" ContentType="application/vnd.openxmlformats-officedocument.drawingml.diagramStyle+xml"/>
  <Override PartName="/ppt/diagrams/data119.xml" ContentType="application/vnd.openxmlformats-officedocument.drawingml.diagramData+xml"/>
  <Override PartName="/ppt/diagrams/colors124.xml" ContentType="application/vnd.openxmlformats-officedocument.drawingml.diagramColors+xml"/>
  <Override PartName="/ppt/diagrams/quickStyle152.xml" ContentType="application/vnd.openxmlformats-officedocument.drawingml.diagramStyle+xml"/>
  <Override PartName="/ppt/diagrams/data166.xml" ContentType="application/vnd.openxmlformats-officedocument.drawingml.diagramData+xml"/>
  <Override PartName="/ppt/diagrams/colors171.xml" ContentType="application/vnd.openxmlformats-officedocument.drawingml.diagramColors+xml"/>
  <Override PartName="/ppt/slides/slide69.xml" ContentType="application/vnd.openxmlformats-officedocument.presentationml.slide+xml"/>
  <Override PartName="/ppt/slideLayouts/slideLayout68.xml" ContentType="application/vnd.openxmlformats-officedocument.presentationml.slideLayout+xml"/>
  <Override PartName="/ppt/diagrams/quickStyle6.xml" ContentType="application/vnd.openxmlformats-officedocument.drawingml.diagramStyle+xml"/>
  <Override PartName="/ppt/diagrams/colors33.xml" ContentType="application/vnd.openxmlformats-officedocument.drawingml.diagramColors+xml"/>
  <Override PartName="/ppt/diagrams/data46.xml" ContentType="application/vnd.openxmlformats-officedocument.drawingml.diagramData+xml"/>
  <Override PartName="/ppt/diagrams/colors80.xml" ContentType="application/vnd.openxmlformats-officedocument.drawingml.diagramColors+xml"/>
  <Override PartName="/ppt/diagrams/data93.xml" ContentType="application/vnd.openxmlformats-officedocument.drawingml.diagramData+xml"/>
  <Override PartName="/ppt/diagrams/drawing109.xml" ContentType="application/vnd.ms-office.drawingml.diagramDrawing+xml"/>
  <Override PartName="/ppt/diagrams/data144.xml" ContentType="application/vnd.openxmlformats-officedocument.drawingml.diagramData+xml"/>
  <Override PartName="/ppt/diagrams/drawing156.xml" ContentType="application/vnd.ms-office.drawingml.diagramDrawing+xml"/>
  <Override PartName="/ppt/diagrams/layout169.xml" ContentType="application/vnd.openxmlformats-officedocument.drawingml.diagramLayout+xml"/>
  <Override PartName="/ppt/slides/slide47.xml" ContentType="application/vnd.openxmlformats-officedocument.presentationml.slide+xml"/>
  <Override PartName="/ppt/theme/theme5.xml" ContentType="application/vnd.openxmlformats-officedocument.theme+xml"/>
  <Override PartName="/ppt/diagrams/quickStyle130.xml" ContentType="application/vnd.openxmlformats-officedocument.drawingml.diagramStyle+xml"/>
  <Override PartName="/ppt/diagrams/layout147.xml" ContentType="application/vnd.openxmlformats-officedocument.drawingml.diagramLayout+xml"/>
  <Override PartName="/ppt/diagrams/drawing181.xml" ContentType="application/vnd.ms-office.drawingml.diagramDrawing+xml"/>
  <Override PartName="/ppt/slides/slide120.xml" ContentType="application/vnd.openxmlformats-officedocument.presentationml.slide+xml"/>
  <Override PartName="/ppt/slideLayouts/slideLayout46.xml" ContentType="application/vnd.openxmlformats-officedocument.presentationml.slideLayout+xml"/>
  <Override PartName="/ppt/notesSlides/notesSlide38.xml" ContentType="application/vnd.openxmlformats-officedocument.presentationml.notesSlide+xml"/>
  <Override PartName="/ppt/diagrams/data71.xml" ContentType="application/vnd.openxmlformats-officedocument.drawingml.diagramData+xml"/>
  <Override PartName="/ppt/diagrams/data122.xml" ContentType="application/vnd.openxmlformats-officedocument.drawingml.diagramData+xml"/>
  <Override PartName="/ppt/slides/slide72.xml" ContentType="application/vnd.openxmlformats-officedocument.presentationml.slide+xml"/>
  <Override PartName="/ppt/diagrams/quickStyle75.xml" ContentType="application/vnd.openxmlformats-officedocument.drawingml.diagramStyle+xml"/>
  <Override PartName="/ppt/diagrams/drawing76.xml" ContentType="application/vnd.ms-office.drawingml.diagramDrawing+xml"/>
  <Override PartName="/ppt/diagrams/drawing112.xml" ContentType="application/vnd.ms-office.drawingml.diagramDrawing+xml"/>
  <Override PartName="/ppt/diagrams/layout172.xml" ContentType="application/vnd.openxmlformats-officedocument.drawingml.diagramLayout+xml"/>
  <Override PartName="/ppt/diagrams/layout39.xml" ContentType="application/vnd.openxmlformats-officedocument.drawingml.diagramLayout+xml"/>
  <Override PartName="/ppt/diagrams/layout103.xml" ContentType="application/vnd.openxmlformats-officedocument.drawingml.diagramLayout+xml"/>
  <Override PartName="/ppt/notesSlides/notesSlide63.xml" ContentType="application/vnd.openxmlformats-officedocument.presentationml.notesSlide+xml"/>
  <Override PartName="/ppt/diagrams/colors49.xml" ContentType="application/vnd.openxmlformats-officedocument.drawingml.diagramColors+xml"/>
  <Override PartName="/ppt/diagrams/layout64.xml" ContentType="application/vnd.openxmlformats-officedocument.drawingml.diagramLayout+xml"/>
  <Override PartName="/ppt/diagrams/quickStyle146.xml" ContentType="application/vnd.openxmlformats-officedocument.drawingml.diagramStyle+xml"/>
  <Override PartName="/ppt/diagrams/colors165.xml" ContentType="application/vnd.openxmlformats-officedocument.drawingml.diagramColors+xml"/>
  <Override PartName="/ppt/diagrams/quickStyle31.xml" ContentType="application/vnd.openxmlformats-officedocument.drawingml.diagramStyle+xml"/>
  <Override PartName="/ppt/diagrams/drawing32.xml" ContentType="application/vnd.ms-office.drawingml.diagramDrawing+xml"/>
  <Override PartName="/ppt/slides/slide136.xml" ContentType="application/vnd.openxmlformats-officedocument.presentationml.slide+xml"/>
  <Override PartName="/ppt/diagrams/data2.xml" ContentType="application/vnd.openxmlformats-officedocument.drawingml.diagramData+xml"/>
  <Override PartName="/ppt/diagrams/colors74.xml" ContentType="application/vnd.openxmlformats-officedocument.drawingml.diagramColors+xml"/>
  <Override PartName="/ppt/diagrams/data87.xml" ContentType="application/vnd.openxmlformats-officedocument.drawingml.diagramData+xml"/>
  <Override PartName="/ppt/diagrams/drawing128.xml" ContentType="application/vnd.ms-office.drawingml.diagramDrawing+xml"/>
  <Override PartName="/ppt/diagrams/data138.xml" ContentType="application/vnd.openxmlformats-officedocument.drawingml.diagramData+xml"/>
  <Override PartName="/ppt/diagrams/quickStyle171.xml" ContentType="application/vnd.openxmlformats-officedocument.drawingml.diagramStyle+xml"/>
  <Override PartName="/ppt/slides/slide88.xml" ContentType="application/vnd.openxmlformats-officedocument.presentationml.slide+xml"/>
  <Override PartName="/ppt/diagrams/colors4.xml" ContentType="application/vnd.openxmlformats-officedocument.drawingml.diagramColors+xml"/>
  <Override PartName="/ppt/diagrams/data18.xml" ContentType="application/vnd.openxmlformats-officedocument.drawingml.diagramData+xml"/>
  <Override PartName="/ppt/diagrams/quickStyle102.xml" ContentType="application/vnd.openxmlformats-officedocument.drawingml.diagramStyle+xml"/>
  <Override PartName="/ppt/diagrams/colors121.xml" ContentType="application/vnd.openxmlformats-officedocument.drawingml.diagramColors+xml"/>
  <Override PartName="/ppt/diagrams/data163.xml" ContentType="application/vnd.openxmlformats-officedocument.drawingml.diagramData+xml"/>
  <Override PartName="/ppt/slides/slide19.xml" ContentType="application/vnd.openxmlformats-officedocument.presentationml.slide+xml"/>
  <Override PartName="/ppt/slides/slide161.xml" ContentType="application/vnd.openxmlformats-officedocument.presentationml.slide+xml"/>
  <Override PartName="/ppt/diagrams/layout20.xml" ContentType="application/vnd.openxmlformats-officedocument.drawingml.diagramLayout+xml"/>
  <Override PartName="/ppt/diagrams/layout119.xml" ContentType="application/vnd.openxmlformats-officedocument.drawingml.diagramLayout+xml"/>
  <Override PartName="/ppt/diagrams/drawing153.xml" ContentType="application/vnd.ms-office.drawingml.diagramDrawing+xml"/>
  <Override PartName="/ppt/slideLayouts/slideLayout18.xml" ContentType="application/vnd.openxmlformats-officedocument.presentationml.slideLayout+xml"/>
  <Override PartName="/ppt/theme/theme2.xml" ContentType="application/vnd.openxmlformats-officedocument.theme+xml"/>
  <Override PartName="/ppt/diagrams/colors30.xml" ContentType="application/vnd.openxmlformats-officedocument.drawingml.diagramColors+xml"/>
  <Override PartName="/ppt/diagrams/data43.xml" ContentType="application/vnd.openxmlformats-officedocument.drawingml.diagramData+xml"/>
  <Default Extension="emf" ContentType="image/x-emf"/>
  <Override PartName="/ppt/slides/slide44.xml" ContentType="application/vnd.openxmlformats-officedocument.presentationml.slide+xml"/>
  <Override PartName="/ppt/slideLayouts/slideLayout43.xml" ContentType="application/vnd.openxmlformats-officedocument.presentationml.slideLayout+xml"/>
  <Override PartName="/ppt/diagrams/quickStyle47.xml" ContentType="application/vnd.openxmlformats-officedocument.drawingml.diagramStyle+xml"/>
  <Override PartName="/ppt/diagrams/drawing48.xml" ContentType="application/vnd.ms-office.drawingml.diagramDrawing+xml"/>
  <Override PartName="/ppt/diagrams/layout144.xml" ContentType="application/vnd.openxmlformats-officedocument.drawingml.diagramLayout+xml"/>
  <Override PartName="/ppt/notesSlides/notesSlide35.xml" ContentType="application/vnd.openxmlformats-officedocument.presentationml.notesSlide+xml"/>
  <Override PartName="/ppt/diagrams/layout36.xml" ContentType="application/vnd.openxmlformats-officedocument.drawingml.diagramLayout+xml"/>
  <Override PartName="/ppt/diagrams/quickStyle72.xml" ContentType="application/vnd.openxmlformats-officedocument.drawingml.diagramStyle+xml"/>
  <Override PartName="/ppt/diagrams/drawing73.xml" ContentType="application/vnd.ms-office.drawingml.diagramDrawing+xml"/>
  <Override PartName="/ppt/diagrams/quickStyle118.xml" ContentType="application/vnd.openxmlformats-officedocument.drawingml.diagramStyle+xml"/>
  <Override PartName="/ppt/diagrams/colors137.xml" ContentType="application/vnd.openxmlformats-officedocument.drawingml.diagramColors+xml"/>
  <Override PartName="/ppt/notesSlides/notesSlide60.xml" ContentType="application/vnd.openxmlformats-officedocument.presentationml.notesSlide+xml"/>
  <Override PartName="/ppt/diagrams/data179.xml" ContentType="application/vnd.openxmlformats-officedocument.drawingml.diagramData+xml"/>
  <Override PartName="/ppt/diagrams/layout100.xml" ContentType="application/vnd.openxmlformats-officedocument.drawingml.diagramLayout+xml"/>
  <Override PartName="/ppt/diagrams/drawing169.xml" ContentType="application/vnd.ms-office.drawingml.diagramDrawing+xml"/>
  <Override PartName="/ppt/slides/slide108.xml" ContentType="application/vnd.openxmlformats-officedocument.presentationml.slide+xml"/>
  <Override PartName="/ppt/diagrams/colors46.xml" ContentType="application/vnd.openxmlformats-officedocument.drawingml.diagramColors+xml"/>
  <Override PartName="/ppt/diagrams/data59.xml" ContentType="application/vnd.openxmlformats-officedocument.drawingml.diagramData+xml"/>
  <Override PartName="/ppt/diagrams/layout61.xml" ContentType="application/vnd.openxmlformats-officedocument.drawingml.diagramLayout+xml"/>
  <Override PartName="/ppt/diagrams/quickStyle143.xml" ContentType="application/vnd.openxmlformats-officedocument.drawingml.diagramStyle+xml"/>
  <Override PartName="/ppt/diagrams/colors162.xml" ContentType="application/vnd.openxmlformats-officedocument.drawingml.diagramColors+xml"/>
  <Override PartName="/ppt/slideMasters/slideMaster5.xml" ContentType="application/vnd.openxmlformats-officedocument.presentationml.slideMaster+xml"/>
  <Override PartName="/ppt/slideLayouts/slideLayout59.xml" ContentType="application/vnd.openxmlformats-officedocument.presentationml.slideLayout+xml"/>
  <Override PartName="/ppt/diagrams/colors71.xml" ContentType="application/vnd.openxmlformats-officedocument.drawingml.diagramColors+xml"/>
  <Override PartName="/ppt/diagrams/data84.xml" ContentType="application/vnd.openxmlformats-officedocument.drawingml.diagramData+xml"/>
  <Override PartName="/ppt/diagrams/data135.xml" ContentType="application/vnd.openxmlformats-officedocument.drawingml.diagramData+xml"/>
  <Override PartName="/ppt/slides/slide85.xml" ContentType="application/vnd.openxmlformats-officedocument.presentationml.slide+xml"/>
  <Override PartName="/ppt/slides/slide133.xml" ContentType="application/vnd.openxmlformats-officedocument.presentationml.slide+xml"/>
  <Override PartName="/ppt/diagrams/colors1.xml" ContentType="application/vnd.openxmlformats-officedocument.drawingml.diagramColors+xml"/>
  <Override PartName="/ppt/diagrams/drawing89.xml" ContentType="application/vnd.ms-office.drawingml.diagramDrawing+xml"/>
  <Override PartName="/ppt/diagrams/drawing125.xml" ContentType="application/vnd.ms-office.drawingml.diagramDrawing+xml"/>
  <Override PartName="/ppt/diagrams/data15.xml" ContentType="application/vnd.openxmlformats-officedocument.drawingml.diagramData+xml"/>
  <Override PartName="/ppt/diagrams/quickStyle88.xml" ContentType="application/vnd.openxmlformats-officedocument.drawingml.diagramStyle+xml"/>
  <Override PartName="/ppt/diagrams/drawing150.xml" ContentType="application/vnd.ms-office.drawingml.diagramDrawing+xml"/>
  <Override PartName="/ppt/diagrams/data160.xml" ContentType="application/vnd.openxmlformats-officedocument.drawingml.diagramData+xml"/>
  <Override PartName="/ppt/slides/slide16.xml" ContentType="application/vnd.openxmlformats-officedocument.presentationml.slide+xml"/>
  <Override PartName="/ppt/slideLayouts/slideLayout15.xml" ContentType="application/vnd.openxmlformats-officedocument.presentationml.slideLayout+xml"/>
  <Override PartName="/ppt/diagrams/quickStyle19.xml" ContentType="application/vnd.openxmlformats-officedocument.drawingml.diagramStyle+xml"/>
  <Override PartName="/ppt/diagrams/data40.xml" ContentType="application/vnd.openxmlformats-officedocument.drawingml.diagramData+xml"/>
  <Override PartName="/ppt/diagrams/layout116.xml" ContentType="application/vnd.openxmlformats-officedocument.drawingml.diagramLayout+xml"/>
  <Override PartName="/ppt/slides/slide41.xml" ContentType="application/vnd.openxmlformats-officedocument.presentationml.slide+xml"/>
  <Override PartName="/ppt/diagrams/layout77.xml" ContentType="application/vnd.openxmlformats-officedocument.drawingml.diagramLayout+xml"/>
  <Override PartName="/ppt/diagrams/layout141.xml" ContentType="application/vnd.openxmlformats-officedocument.drawingml.diagramLayout+xml"/>
  <Override PartName="/ppt/diagrams/quickStyle159.xml" ContentType="application/vnd.openxmlformats-officedocument.drawingml.diagramStyle+xml"/>
  <Override PartName="/ppt/diagrams/colors178.xml" ContentType="application/vnd.openxmlformats-officedocument.drawingml.diagramColors+xml"/>
  <Override PartName="/ppt/slides/slide149.xml" ContentType="application/vnd.openxmlformats-officedocument.presentationml.slide+xml"/>
  <Override PartName="/ppt/slideLayouts/slideLayout40.xml" ContentType="application/vnd.openxmlformats-officedocument.presentationml.slideLayout+xml"/>
  <Override PartName="/ppt/notesSlides/notesSlide32.xml" ContentType="application/vnd.openxmlformats-officedocument.presentationml.notesSlide+xml"/>
  <Override PartName="/ppt/diagrams/quickStyle44.xml" ContentType="application/vnd.openxmlformats-officedocument.drawingml.diagramStyle+xml"/>
  <Override PartName="/ppt/diagrams/drawing45.xml" ContentType="application/vnd.ms-office.drawingml.diagramDrawing+xml"/>
  <Override PartName="/ppt/diagrams/colors87.xml" ContentType="application/vnd.openxmlformats-officedocument.drawingml.diagramColors+xml"/>
  <Override PartName="/ppt/diagrams/colors109.xml" ContentType="application/vnd.openxmlformats-officedocument.drawingml.diagramColors+xml"/>
  <Override PartName="/ppt/diagrams/quickStyle184.xml" ContentType="application/vnd.openxmlformats-officedocument.drawingml.diagramStyle+xml"/>
  <Override PartName="/ppt/diagrams/drawing70.xml" ContentType="application/vnd.ms-office.drawingml.diagramDrawing+xml"/>
  <Override PartName="/ppt/diagrams/data176.xml" ContentType="application/vnd.openxmlformats-officedocument.drawingml.diagramData+xml"/>
  <Override PartName="/ppt/diagrams/colors18.xml" ContentType="application/vnd.openxmlformats-officedocument.drawingml.diagramColors+xml"/>
  <Override PartName="/ppt/diagrams/layout33.xml" ContentType="application/vnd.openxmlformats-officedocument.drawingml.diagramLayout+xml"/>
  <Override PartName="/ppt/diagrams/quickStyle115.xml" ContentType="application/vnd.openxmlformats-officedocument.drawingml.diagramStyle+xml"/>
  <Override PartName="/ppt/diagrams/colors134.xml" ContentType="application/vnd.openxmlformats-officedocument.drawingml.diagramColors+xml"/>
  <Override PartName="/ppt/diagrams/drawing166.xml" ContentType="application/vnd.ms-office.drawingml.diagramDrawing+xml"/>
  <Override PartName="/ppt/slides/slide7.xml" ContentType="application/vnd.openxmlformats-officedocument.presentationml.slide+xml"/>
  <Override PartName="/ppt/slideLayouts/slideLayout9.xml" ContentType="application/vnd.openxmlformats-officedocument.presentationml.slideLayout+xml"/>
  <Override PartName="/ppt/diagrams/colors43.xml" ContentType="application/vnd.openxmlformats-officedocument.drawingml.diagramColors+xml"/>
  <Override PartName="/ppt/diagrams/data56.xml" ContentType="application/vnd.openxmlformats-officedocument.drawingml.diagramData+xml"/>
  <Override PartName="/ppt/diagrams/data107.xml" ContentType="application/vnd.openxmlformats-officedocument.drawingml.diagramData+xml"/>
  <Override PartName="/ppt/diagrams/quickStyle140.xml" ContentType="application/vnd.openxmlformats-officedocument.drawingml.diagramStyle+xml"/>
  <Override PartName="/ppt/slideMasters/slideMaster2.xml" ContentType="application/vnd.openxmlformats-officedocument.presentationml.slideMaster+xml"/>
  <Override PartName="/ppt/slides/slide57.xml" ContentType="application/vnd.openxmlformats-officedocument.presentationml.slide+xml"/>
  <Override PartName="/ppt/slides/slide105.xml" ContentType="application/vnd.openxmlformats-officedocument.presentationml.slide+xml"/>
  <Override PartName="/ppt/diagrams/data81.xml" ContentType="application/vnd.openxmlformats-officedocument.drawingml.diagramData+xml"/>
  <Override PartName="/ppt/diagrams/data132.xml" ContentType="application/vnd.openxmlformats-officedocument.drawingml.diagramData+xml"/>
  <Override PartName="/ppt/diagrams/layout157.xml" ContentType="application/vnd.openxmlformats-officedocument.drawingml.diagramLayout+xml"/>
  <Override PartName="/ppt/slides/slide130.xml" ContentType="application/vnd.openxmlformats-officedocument.presentationml.slide+xml"/>
  <Override PartName="/ppt/slideLayouts/slideLayout56.xml" ContentType="application/vnd.openxmlformats-officedocument.presentationml.slideLayout+xml"/>
  <Override PartName="/ppt/notesSlides/notesSlide48.xml" ContentType="application/vnd.openxmlformats-officedocument.presentationml.notesSlide+xml"/>
  <Override PartName="/ppt/diagrams/drawing122.xml" ContentType="application/vnd.ms-office.drawingml.diagramDrawing+xml"/>
  <Override PartName="/ppt/diagrams/layout182.xml" ContentType="application/vnd.openxmlformats-officedocument.drawingml.diagramLayout+xml"/>
  <Override PartName="/ppt/slides/slide82.xml" ContentType="application/vnd.openxmlformats-officedocument.presentationml.slide+xml"/>
  <Override PartName="/ppt/diagrams/data12.xml" ContentType="application/vnd.openxmlformats-officedocument.drawingml.diagramData+xml"/>
  <Override PartName="/ppt/diagrams/quickStyle85.xml" ContentType="application/vnd.openxmlformats-officedocument.drawingml.diagramStyle+xml"/>
  <Override PartName="/ppt/diagrams/drawing86.xml" ContentType="application/vnd.ms-office.drawingml.diagramDrawing+xml"/>
  <Override PartName="/ppt/slides/slide13.xml" ContentType="application/vnd.openxmlformats-officedocument.presentationml.slide+xml"/>
  <Override PartName="/ppt/diagrams/quickStyle16.xml" ContentType="application/vnd.openxmlformats-officedocument.drawingml.diagramStyle+xml"/>
  <Override PartName="/ppt/diagrams/drawing17.xml" ContentType="application/vnd.ms-office.drawingml.diagramDrawing+xml"/>
  <Override PartName="/ppt/diagrams/layout49.xml" ContentType="application/vnd.openxmlformats-officedocument.drawingml.diagramLayout+xml"/>
  <Override PartName="/ppt/diagrams/layout113.xml" ContentType="application/vnd.openxmlformats-officedocument.drawingml.diagramLayout+xml"/>
  <Override PartName="/ppt/slideLayouts/slideLayout12.xml" ContentType="application/vnd.openxmlformats-officedocument.presentationml.slideLayout+xml"/>
  <Override PartName="/ppt/diagrams/colors59.xml" ContentType="application/vnd.openxmlformats-officedocument.drawingml.diagramColors+xml"/>
  <Override PartName="/ppt/diagrams/layout74.xml" ContentType="application/vnd.openxmlformats-officedocument.drawingml.diagramLayout+xml"/>
  <Override PartName="/ppt/diagrams/quickStyle156.xml" ContentType="application/vnd.openxmlformats-officedocument.drawingml.diagramStyle+xml"/>
  <Override PartName="/ppt/diagrams/colors175.xml" ContentType="application/vnd.openxmlformats-officedocument.drawingml.diagramColors+xml"/>
  <Override PartName="/ppt/diagrams/quickStyle41.xml" ContentType="application/vnd.openxmlformats-officedocument.drawingml.diagramStyle+xml"/>
  <Override PartName="/ppt/diagrams/drawing42.xml" ContentType="application/vnd.ms-office.drawingml.diagramDrawing+xml"/>
  <Override PartName="/ppt/diagrams/colors84.xml" ContentType="application/vnd.openxmlformats-officedocument.drawingml.diagramColors+xml"/>
  <Override PartName="/ppt/diagrams/data97.xml" ContentType="application/vnd.openxmlformats-officedocument.drawingml.diagramData+xml"/>
  <Override PartName="/ppt/diagrams/data148.xml" ContentType="application/vnd.openxmlformats-officedocument.drawingml.diagramData+xml"/>
  <Override PartName="/ppt/slides/slide98.xml" ContentType="application/vnd.openxmlformats-officedocument.presentationml.slide+xml"/>
  <Override PartName="/ppt/slides/slide146.xml" ContentType="application/vnd.openxmlformats-officedocument.presentationml.slide+xml"/>
  <Override PartName="/ppt/diagrams/colors106.xml" ContentType="application/vnd.openxmlformats-officedocument.drawingml.diagramColors+xml"/>
  <Override PartName="/ppt/diagrams/drawing138.xml" ContentType="application/vnd.ms-office.drawingml.diagramDrawing+xml"/>
  <Override PartName="/ppt/diagrams/quickStyle181.xml" ContentType="application/vnd.openxmlformats-officedocument.drawingml.diagramStyle+xml"/>
  <Override PartName="/ppt/diagrams/colors15.xml" ContentType="application/vnd.openxmlformats-officedocument.drawingml.diagramColors+xml"/>
  <Override PartName="/ppt/diagrams/data28.xml" ContentType="application/vnd.openxmlformats-officedocument.drawingml.diagramData+xml"/>
  <Override PartName="/ppt/diagrams/layout30.xml" ContentType="application/vnd.openxmlformats-officedocument.drawingml.diagramLayout+xml"/>
  <Override PartName="/ppt/diagrams/quickStyle112.xml" ContentType="application/vnd.openxmlformats-officedocument.drawingml.diagramStyle+xml"/>
  <Override PartName="/ppt/diagrams/colors131.xml" ContentType="application/vnd.openxmlformats-officedocument.drawingml.diagramColors+xml"/>
  <Override PartName="/ppt/diagrams/data173.xml" ContentType="application/vnd.openxmlformats-officedocument.drawingml.diagramData+xml"/>
  <Override PartName="/ppt/slides/slide29.xml" ContentType="application/vnd.openxmlformats-officedocument.presentationml.slide+xml"/>
  <Override PartName="/ppt/diagrams/data53.xml" ContentType="application/vnd.openxmlformats-officedocument.drawingml.diagramData+xml"/>
  <Override PartName="/ppt/diagrams/data104.xml" ContentType="application/vnd.openxmlformats-officedocument.drawingml.diagramData+xml"/>
  <Override PartName="/ppt/diagrams/layout129.xml" ContentType="application/vnd.openxmlformats-officedocument.drawingml.diagramLayout+xml"/>
  <Override PartName="/ppt/diagrams/drawing163.xml" ContentType="application/vnd.ms-office.drawingml.diagramDrawing+xml"/>
  <Override PartName="/ppt/slides/slide4.xml" ContentType="application/vnd.openxmlformats-officedocument.presentationml.slide+xml"/>
  <Override PartName="/ppt/slides/slide54.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slideLayouts/slideLayout28.xml" ContentType="application/vnd.openxmlformats-officedocument.presentationml.slideLayout+xml"/>
  <Override PartName="/ppt/diagrams/colors40.xml" ContentType="application/vnd.openxmlformats-officedocument.drawingml.diagramColors+xml"/>
  <Override PartName="/ppt/diagrams/layout154.xml" ContentType="application/vnd.openxmlformats-officedocument.drawingml.diagramLayout+xml"/>
  <Override PartName="/customXml/itemProps1.xml" ContentType="application/vnd.openxmlformats-officedocument.customXmlProperties+xml"/>
  <Override PartName="/ppt/slideLayouts/slideLayout53.xml" ContentType="application/vnd.openxmlformats-officedocument.presentationml.slideLayout+xml"/>
  <Override PartName="/ppt/diagrams/quickStyle57.xml" ContentType="application/vnd.openxmlformats-officedocument.drawingml.diagramStyle+xml"/>
  <Override PartName="/ppt/diagrams/drawing58.xml" ContentType="application/vnd.ms-office.drawingml.diagramDrawing+xml"/>
  <Override PartName="/ppt/notesSlides/notesSlide45.xml" ContentType="application/vnd.openxmlformats-officedocument.presentationml.notesSlide+xml"/>
  <Override PartName="/ppt/diagrams/quickStyle82.xml" ContentType="application/vnd.openxmlformats-officedocument.drawingml.diagramStyle+xml"/>
  <Override PartName="/ppt/diagrams/drawing83.xml" ContentType="application/vnd.ms-office.drawingml.diagramDrawing+xml"/>
  <Override PartName="/ppt/slides/slide10.xml" ContentType="application/vnd.openxmlformats-officedocument.presentationml.slide+xml"/>
  <Override PartName="/ppt/diagrams/layout46.xml" ContentType="application/vnd.openxmlformats-officedocument.drawingml.diagramLayout+xml"/>
  <Override PartName="/ppt/diagrams/layout110.xml" ContentType="application/vnd.openxmlformats-officedocument.drawingml.diagramLayout+xml"/>
  <Override PartName="/ppt/diagrams/quickStyle128.xml" ContentType="application/vnd.openxmlformats-officedocument.drawingml.diagramStyle+xml"/>
  <Override PartName="/ppt/diagrams/colors147.xml" ContentType="application/vnd.openxmlformats-officedocument.drawingml.diagramColors+xml"/>
  <Override PartName="/ppt/notesSlides/notesSlide70.xml" ContentType="application/vnd.openxmlformats-officedocument.presentationml.notesSlide+xml"/>
  <Override PartName="/ppt/diagrams/quickStyle13.xml" ContentType="application/vnd.openxmlformats-officedocument.drawingml.diagramStyle+xml"/>
  <Override PartName="/ppt/diagrams/drawing14.xml" ContentType="application/vnd.ms-office.drawingml.diagramDrawing+xml"/>
  <Override PartName="/ppt/diagrams/colors56.xml" ContentType="application/vnd.openxmlformats-officedocument.drawingml.diagramColors+xml"/>
  <Override PartName="/ppt/diagrams/data69.xml" ContentType="application/vnd.openxmlformats-officedocument.drawingml.diagramData+xml"/>
  <Override PartName="/ppt/diagrams/drawing179.xml" ContentType="application/vnd.ms-office.drawingml.diagramDrawing+xml"/>
  <Override PartName="/ppt/slides/slide118.xml" ContentType="application/vnd.openxmlformats-officedocument.presentationml.slide+xml"/>
  <Override PartName="/ppt/diagrams/layout71.xml" ContentType="application/vnd.openxmlformats-officedocument.drawingml.diagramLayout+xml"/>
  <Override PartName="/ppt/diagrams/quickStyle153.xml" ContentType="application/vnd.openxmlformats-officedocument.drawingml.diagramStyle+xml"/>
  <Override PartName="/ppt/diagrams/colors172.xml" ContentType="application/vnd.openxmlformats-officedocument.drawingml.diagramColors+xml"/>
  <Override PartName="/ppt/slides/slide143.xml" ContentType="application/vnd.openxmlformats-officedocument.presentationml.slide+xml"/>
  <Override PartName="/ppt/diagrams/quickStyle7.xml" ContentType="application/vnd.openxmlformats-officedocument.drawingml.diagramStyle+xml"/>
  <Override PartName="/ppt/diagrams/colors81.xml" ContentType="application/vnd.openxmlformats-officedocument.drawingml.diagramColors+xml"/>
  <Override PartName="/ppt/diagrams/data94.xml" ContentType="application/vnd.openxmlformats-officedocument.drawingml.diagramData+xml"/>
  <Override PartName="/ppt/diagrams/colors103.xml" ContentType="application/vnd.openxmlformats-officedocument.drawingml.diagramColors+xml"/>
  <Override PartName="/ppt/diagrams/data145.xml" ContentType="application/vnd.openxmlformats-officedocument.drawingml.diagramData+xml"/>
  <Override PartName="/ppt/slides/slide95.xml" ContentType="application/vnd.openxmlformats-officedocument.presentationml.slide+xml"/>
  <Override PartName="/ppt/diagrams/colors12.xml" ContentType="application/vnd.openxmlformats-officedocument.drawingml.diagramColors+xml"/>
  <Override PartName="/ppt/diagrams/data25.xml" ContentType="application/vnd.openxmlformats-officedocument.drawingml.diagramData+xml"/>
  <Override PartName="/ppt/diagrams/quickStyle98.xml" ContentType="application/vnd.openxmlformats-officedocument.drawingml.diagramStyle+xml"/>
  <Override PartName="/ppt/diagrams/drawing99.xml" ContentType="application/vnd.ms-office.drawingml.diagramDrawing+xml"/>
  <Override PartName="/ppt/diagrams/drawing135.xml" ContentType="application/vnd.ms-office.drawingml.diagramDrawing+xml"/>
  <Override PartName="/ppt/diagrams/data170.xml" ContentType="application/vnd.openxmlformats-officedocument.drawingml.diagramData+xml"/>
  <Override PartName="/ppt/slides/slide26.xml" ContentType="application/vnd.openxmlformats-officedocument.presentationml.slide+xml"/>
  <Override PartName="/ppt/diagrams/layout126.xml" ContentType="application/vnd.openxmlformats-officedocument.drawingml.diagramLayout+xml"/>
  <Override PartName="/ppt/diagrams/drawing160.xml" ContentType="application/vnd.ms-office.drawingml.diagramDrawing+xml"/>
  <Override PartName="/ppt/slides/slide1.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notesSlides/notesSlide17.xml" ContentType="application/vnd.openxmlformats-officedocument.presentationml.notesSlide+xml"/>
  <Override PartName="/ppt/diagrams/quickStyle29.xml" ContentType="application/vnd.openxmlformats-officedocument.drawingml.diagramStyle+xml"/>
  <Override PartName="/ppt/diagrams/data50.xml" ContentType="application/vnd.openxmlformats-officedocument.drawingml.diagramData+xml"/>
  <Override PartName="/ppt/diagrams/layout87.xml" ContentType="application/vnd.openxmlformats-officedocument.drawingml.diagramLayout+xml"/>
  <Override PartName="/ppt/diagrams/data101.xml" ContentType="application/vnd.openxmlformats-officedocument.drawingml.diagramData+xml"/>
  <Override PartName="/ppt/diagrams/quickStyle169.xml" ContentType="application/vnd.openxmlformats-officedocument.drawingml.diagramStyle+xml"/>
  <Override PartName="/ppt/slides/slide51.xml" ContentType="application/vnd.openxmlformats-officedocument.presentationml.slide+xml"/>
  <Override PartName="/ppt/diagrams/quickStyle54.xml" ContentType="application/vnd.openxmlformats-officedocument.drawingml.diagramStyle+xml"/>
  <Override PartName="/ppt/diagrams/drawing55.xml" ContentType="application/vnd.ms-office.drawingml.diagramDrawing+xml"/>
  <Override PartName="/ppt/diagrams/layout151.xml" ContentType="application/vnd.openxmlformats-officedocument.drawingml.diagramLayout+xml"/>
  <Override PartName="/ppt/slides/slide159.xml" ContentType="application/vnd.openxmlformats-officedocument.presentationml.slide+xml"/>
  <Override PartName="/ppt/slideLayouts/slideLayout50.xml" ContentType="application/vnd.openxmlformats-officedocument.presentationml.slideLayout+xml"/>
  <Override PartName="/ppt/diagrams/layout18.xml" ContentType="application/vnd.openxmlformats-officedocument.drawingml.diagramLayout+xml"/>
  <Override PartName="/ppt/diagrams/colors97.xml" ContentType="application/vnd.openxmlformats-officedocument.drawingml.diagramColors+xml"/>
  <Override PartName="/ppt/notesSlides/notesSlide42.xml" ContentType="application/vnd.openxmlformats-officedocument.presentationml.notesSlide+xml"/>
  <Override PartName="/ppt/diagrams/colors119.xml" ContentType="application/vnd.openxmlformats-officedocument.drawingml.diagramColors+xml"/>
  <Override PartName="/ppt/notesSlides/notesSlide8.xml" ContentType="application/vnd.openxmlformats-officedocument.presentationml.notesSlide+xml"/>
  <Override PartName="/ppt/diagrams/colors28.xml" ContentType="application/vnd.openxmlformats-officedocument.drawingml.diagramColors+xml"/>
  <Override PartName="/ppt/diagrams/drawing80.xml" ContentType="application/vnd.ms-office.drawingml.diagramDrawing+xml"/>
  <Override PartName="/ppt/diagrams/quickStyle125.xml" ContentType="application/vnd.openxmlformats-officedocument.drawingml.diagramStyle+xml"/>
  <Override PartName="/ppt/diagrams/colors144.xml" ContentType="application/vnd.openxmlformats-officedocument.drawingml.diagramColors+xml"/>
  <Override PartName="/ppt/diagrams/quickStyle10.xml" ContentType="application/vnd.openxmlformats-officedocument.drawingml.diagramStyle+xml"/>
  <Override PartName="/ppt/diagrams/drawing11.xml" ContentType="application/vnd.ms-office.drawingml.diagramDrawing+xml"/>
  <Override PartName="/ppt/diagrams/layout43.xml" ContentType="application/vnd.openxmlformats-officedocument.drawingml.diagramLayout+xml"/>
  <Override PartName="/ppt/diagrams/drawing176.xml" ContentType="application/vnd.ms-office.drawingml.diagramDrawing+xml"/>
  <Override PartName="/ppt/slides/slide115.xml" ContentType="application/vnd.openxmlformats-officedocument.presentationml.slide+xml"/>
  <Override PartName="/ppt/handoutMasters/handoutMaster1.xml" ContentType="application/vnd.openxmlformats-officedocument.presentationml.handoutMaster+xml"/>
  <Override PartName="/ppt/diagrams/colors53.xml" ContentType="application/vnd.openxmlformats-officedocument.drawingml.diagramColors+xml"/>
  <Override PartName="/ppt/diagrams/data66.xml" ContentType="application/vnd.openxmlformats-officedocument.drawingml.diagramData+xml"/>
  <Override PartName="/ppt/diagrams/drawing107.xml" ContentType="application/vnd.ms-office.drawingml.diagramDrawing+xml"/>
  <Override PartName="/ppt/diagrams/data117.xml" ContentType="application/vnd.openxmlformats-officedocument.drawingml.diagramData+xml"/>
  <Override PartName="/ppt/diagrams/quickStyle150.xml" ContentType="application/vnd.openxmlformats-officedocument.drawingml.diagramStyle+xml"/>
  <Override PartName="/ppt/slides/slide67.xml" ContentType="application/vnd.openxmlformats-officedocument.presentationml.slide+xml"/>
  <Override PartName="/ppt/slideLayouts/slideLayout66.xml" ContentType="application/vnd.openxmlformats-officedocument.presentationml.slideLayout+xml"/>
  <Override PartName="/ppt/diagrams/quickStyle4.xml" ContentType="application/vnd.openxmlformats-officedocument.drawingml.diagramStyle+xml"/>
  <Override PartName="/ppt/diagrams/data91.xml" ContentType="application/vnd.openxmlformats-officedocument.drawingml.diagramData+xml"/>
  <Override PartName="/ppt/diagrams/colors100.xml" ContentType="application/vnd.openxmlformats-officedocument.drawingml.diagramColors+xml"/>
  <Override PartName="/ppt/diagrams/data142.xml" ContentType="application/vnd.openxmlformats-officedocument.drawingml.diagramData+xml"/>
  <Override PartName="/ppt/diagrams/layout167.xml" ContentType="application/vnd.openxmlformats-officedocument.drawingml.diagramLayout+xml"/>
  <Override PartName="/ppt/slides/slide92.xml" ContentType="application/vnd.openxmlformats-officedocument.presentationml.slide+xml"/>
  <Override PartName="/ppt/slides/slide140.xml" ContentType="application/vnd.openxmlformats-officedocument.presentationml.slide+xml"/>
  <Override PartName="/ppt/diagrams/drawing132.xml" ContentType="application/vnd.ms-office.drawingml.diagramDrawing+xml"/>
  <Override PartName="/ppt/notesSlides/notesSlide58.xml" ContentType="application/vnd.openxmlformats-officedocument.presentationml.notesSlide+xml"/>
  <Override PartName="/ppt/diagrams/data22.xml" ContentType="application/vnd.openxmlformats-officedocument.drawingml.diagramData+xml"/>
  <Override PartName="/ppt/diagrams/layout59.xml" ContentType="application/vnd.openxmlformats-officedocument.drawingml.diagramLayout+xml"/>
  <Override PartName="/ppt/diagrams/quickStyle95.xml" ContentType="application/vnd.openxmlformats-officedocument.drawingml.diagramStyle+xml"/>
  <Override PartName="/ppt/diagrams/drawing96.xml" ContentType="application/vnd.ms-office.drawingml.diagramDrawing+xml"/>
  <Override PartName="/ppt/slides/slide23.xml" ContentType="application/vnd.openxmlformats-officedocument.presentationml.slide+xml"/>
  <Override PartName="/ppt/slideLayouts/slideLayout22.xml" ContentType="application/vnd.openxmlformats-officedocument.presentationml.slideLayout+xml"/>
  <Override PartName="/ppt/diagrams/layout7.xml" ContentType="application/vnd.openxmlformats-officedocument.drawingml.diagramLayout+xml"/>
  <Override PartName="/ppt/diagrams/quickStyle26.xml" ContentType="application/vnd.openxmlformats-officedocument.drawingml.diagramStyle+xml"/>
  <Override PartName="/ppt/diagrams/drawing27.xml" ContentType="application/vnd.ms-office.drawingml.diagramDrawing+xml"/>
  <Override PartName="/ppt/diagrams/layout123.xml" ContentType="application/vnd.openxmlformats-officedocument.drawingml.diagramLayout+xml"/>
  <Override PartName="/ppt/notesSlides/notesSlide14.xml" ContentType="application/vnd.openxmlformats-officedocument.presentationml.notesSlide+xml"/>
  <Override PartName="/ppt/diagrams/colors69.xml" ContentType="application/vnd.openxmlformats-officedocument.drawingml.diagramColors+xml"/>
  <Override PartName="/ppt/diagrams/layout84.xml" ContentType="application/vnd.openxmlformats-officedocument.drawingml.diagramLayout+xml"/>
  <Override PartName="/ppt/diagrams/quickStyle166.xml" ContentType="application/vnd.openxmlformats-officedocument.drawingml.diagramStyle+xml"/>
  <Override PartName="/ppt/diagrams/drawing9.xml" ContentType="application/vnd.ms-office.drawingml.diagramDrawing+xml"/>
  <Override PartName="/ppt/diagrams/layout15.xml" ContentType="application/vnd.openxmlformats-officedocument.drawingml.diagramLayout+xml"/>
  <Override PartName="/ppt/diagrams/quickStyle51.xml" ContentType="application/vnd.openxmlformats-officedocument.drawingml.diagramStyle+xml"/>
  <Override PartName="/ppt/diagrams/drawing52.xml" ContentType="application/vnd.ms-office.drawingml.diagramDrawing+xml"/>
  <Override PartName="/ppt/diagrams/colors94.xml" ContentType="application/vnd.openxmlformats-officedocument.drawingml.diagramColors+xml"/>
  <Override PartName="/ppt/diagrams/colors116.xml" ContentType="application/vnd.openxmlformats-officedocument.drawingml.diagramColors+xml"/>
  <Override PartName="/ppt/diagrams/data158.xml" ContentType="application/vnd.openxmlformats-officedocument.drawingml.diagramData+xml"/>
  <Override PartName="/ppt/slides/slide156.xml" ContentType="application/vnd.openxmlformats-officedocument.presentationml.slide+xml"/>
  <Override PartName="/ppt/diagrams/drawing148.xml" ContentType="application/vnd.ms-office.drawingml.diagramDrawing+xml"/>
  <Override PartName="/ppt/notesSlides/notesSlide5.xml" ContentType="application/vnd.openxmlformats-officedocument.presentationml.notesSlide+xml"/>
  <Override PartName="/ppt/diagrams/colors25.xml" ContentType="application/vnd.openxmlformats-officedocument.drawingml.diagramColors+xml"/>
  <Override PartName="/ppt/diagrams/data38.xml" ContentType="application/vnd.openxmlformats-officedocument.drawingml.diagramData+xml"/>
  <Override PartName="/ppt/diagrams/layout40.xml" ContentType="application/vnd.openxmlformats-officedocument.drawingml.diagramLayout+xml"/>
  <Override PartName="/ppt/diagrams/quickStyle122.xml" ContentType="application/vnd.openxmlformats-officedocument.drawingml.diagramStyle+xml"/>
  <Override PartName="/ppt/diagrams/colors141.xml" ContentType="application/vnd.openxmlformats-officedocument.drawingml.diagramColors+xml"/>
  <Override PartName="/ppt/diagrams/drawing173.xml" ContentType="application/vnd.ms-office.drawingml.diagramDrawing+xml"/>
  <Override PartName="/ppt/diagrams/data183.xml" ContentType="application/vnd.openxmlformats-officedocument.drawingml.diagramData+xml"/>
  <Override PartName="/ppt/slides/slide39.xml" ContentType="application/vnd.openxmlformats-officedocument.presentationml.slide+xml"/>
  <Override PartName="/ppt/slideLayouts/slideLayout38.xml" ContentType="application/vnd.openxmlformats-officedocument.presentationml.slideLayout+xml"/>
  <Override PartName="/ppt/diagrams/colors50.xml" ContentType="application/vnd.openxmlformats-officedocument.drawingml.diagramColors+xml"/>
  <Override PartName="/ppt/diagrams/data63.xml" ContentType="application/vnd.openxmlformats-officedocument.drawingml.diagramData+xml"/>
  <Override PartName="/ppt/diagrams/data114.xml" ContentType="application/vnd.openxmlformats-officedocument.drawingml.diagramData+xml"/>
  <Override PartName="/ppt/diagrams/layout139.xml" ContentType="application/vnd.openxmlformats-officedocument.drawingml.diagramLayout+xml"/>
  <Override PartName="/ppt/slides/slide64.xml" ContentType="application/vnd.openxmlformats-officedocument.presentationml.slide+xml"/>
  <Override PartName="/ppt/slides/slide112.xml" ContentType="application/vnd.openxmlformats-officedocument.presentationml.slide+xml"/>
  <Override PartName="/ppt/diagrams/drawing104.xml" ContentType="application/vnd.ms-office.drawingml.diagramDrawing+xml"/>
  <Override PartName="/ppt/diagrams/layout164.xml" ContentType="application/vnd.openxmlformats-officedocument.drawingml.diagramLayout+xml"/>
  <Override PartName="/ppt/slideLayouts/slideLayout63.xml" ContentType="application/vnd.openxmlformats-officedocument.presentationml.slideLayout+xml"/>
  <Override PartName="/ppt/diagrams/quickStyle1.xml" ContentType="application/vnd.openxmlformats-officedocument.drawingml.diagramStyle+xml"/>
  <Override PartName="/ppt/diagrams/quickStyle67.xml" ContentType="application/vnd.openxmlformats-officedocument.drawingml.diagramStyle+xml"/>
  <Override PartName="/ppt/diagrams/drawing68.xml" ContentType="application/vnd.ms-office.drawingml.diagramDrawing+xml"/>
  <Override PartName="/ppt/notesSlides/notesSlide55.xml" ContentType="application/vnd.openxmlformats-officedocument.presentationml.notesSlide+xml"/>
  <Override PartName="/ppt/diagrams/quickStyle92.xml" ContentType="application/vnd.openxmlformats-officedocument.drawingml.diagramStyle+xml"/>
  <Override PartName="/ppt/diagrams/drawing93.xml" ContentType="application/vnd.ms-office.drawingml.diagramDrawing+xml"/>
  <Override PartName="/ppt/slides/slide20.xml" ContentType="application/vnd.openxmlformats-officedocument.presentationml.slide+xml"/>
  <Override PartName="/ppt/diagrams/layout4.xml" ContentType="application/vnd.openxmlformats-officedocument.drawingml.diagramLayout+xml"/>
  <Override PartName="/ppt/diagrams/layout56.xml" ContentType="application/vnd.openxmlformats-officedocument.drawingml.diagramLayout+xml"/>
  <Override PartName="/ppt/diagrams/layout120.xml" ContentType="application/vnd.openxmlformats-officedocument.drawingml.diagramLayout+xml"/>
  <Override PartName="/ppt/diagrams/quickStyle138.xml" ContentType="application/vnd.openxmlformats-officedocument.drawingml.diagramStyle+xml"/>
  <Override PartName="/ppt/diagrams/colors157.xml" ContentType="application/vnd.openxmlformats-officedocument.drawingml.diagramColors+xml"/>
  <Override PartName="/ppt/notesSlides/notesSlide11.xml" ContentType="application/vnd.openxmlformats-officedocument.presentationml.notesSlide+xml"/>
  <Override PartName="/ppt/diagrams/quickStyle23.xml" ContentType="application/vnd.openxmlformats-officedocument.drawingml.diagramStyle+xml"/>
  <Override PartName="/ppt/diagrams/drawing24.xml" ContentType="application/vnd.ms-office.drawingml.diagramDrawing+xml"/>
  <Override PartName="/ppt/diagrams/colors66.xml" ContentType="application/vnd.openxmlformats-officedocument.drawingml.diagramColors+xml"/>
  <Override PartName="/ppt/diagrams/data79.xml" ContentType="application/vnd.openxmlformats-officedocument.drawingml.diagramData+xml"/>
  <Override PartName="/ppt/diagrams/layout81.xml" ContentType="application/vnd.openxmlformats-officedocument.drawingml.diagramLayout+xml"/>
  <Override PartName="/ppt/diagrams/quickStyle163.xml" ContentType="application/vnd.openxmlformats-officedocument.drawingml.diagramStyle+xml"/>
  <Override PartName="/ppt/diagrams/colors182.xml" ContentType="application/vnd.openxmlformats-officedocument.drawingml.diagramColors+xml"/>
  <Override PartName="/ppt/slides/slide128.xml" ContentType="application/vnd.openxmlformats-officedocument.presentationml.slide+xml"/>
  <Override PartName="/ppt/diagrams/drawing6.xml" ContentType="application/vnd.ms-office.drawingml.diagramDrawing+xml"/>
  <Override PartName="/ppt/diagrams/data155.xml" ContentType="application/vnd.openxmlformats-officedocument.drawingml.diagramData+xml"/>
  <Override PartName="/ppt/slides/slide153.xml" ContentType="application/vnd.openxmlformats-officedocument.presentationml.slide+xml"/>
  <Override PartName="/ppt/diagrams/layout12.xml" ContentType="application/vnd.openxmlformats-officedocument.drawingml.diagramLayout+xml"/>
  <Override PartName="/ppt/diagrams/colors91.xml" ContentType="application/vnd.openxmlformats-officedocument.drawingml.diagramColors+xml"/>
  <Override PartName="/ppt/diagrams/colors113.xml" ContentType="application/vnd.openxmlformats-officedocument.drawingml.diagramColors+xml"/>
  <Override PartName="/ppt/diagrams/drawing145.xml" ContentType="application/vnd.ms-office.drawingml.diagramDrawing+xml"/>
  <Override PartName="/ppt/notesSlides/notesSlide2.xml" ContentType="application/vnd.openxmlformats-officedocument.presentationml.notesSlide+xml"/>
  <Override PartName="/ppt/diagrams/colors22.xml" ContentType="application/vnd.openxmlformats-officedocument.drawingml.diagramColors+xml"/>
  <Override PartName="/ppt/diagrams/data35.xml" ContentType="application/vnd.openxmlformats-officedocument.drawingml.diagramData+xml"/>
  <Override PartName="/ppt/diagrams/data180.xml" ContentType="application/vnd.openxmlformats-officedocument.drawingml.diagramData+xml"/>
  <Override PartName="/ppt/slides/slide36.xml" ContentType="application/vnd.openxmlformats-officedocument.presentationml.slide+xml"/>
  <Override PartName="/ppt/diagrams/quickStyle39.xml" ContentType="application/vnd.openxmlformats-officedocument.drawingml.diagramStyle+xml"/>
  <Override PartName="/ppt/diagrams/data111.xml" ContentType="application/vnd.openxmlformats-officedocument.drawingml.diagramData+xml"/>
  <Override PartName="/ppt/diagrams/layout136.xml" ContentType="application/vnd.openxmlformats-officedocument.drawingml.diagramLayout+xml"/>
  <Override PartName="/ppt/diagrams/drawing170.xml" ContentType="application/vnd.ms-office.drawingml.diagramDrawing+xml"/>
  <Override PartName="/ppt/slideLayouts/slideLayout35.xml" ContentType="application/vnd.openxmlformats-officedocument.presentationml.slideLayout+xml"/>
  <Override PartName="/ppt/notesSlides/notesSlide27.xml" ContentType="application/vnd.openxmlformats-officedocument.presentationml.notesSlide+xml"/>
  <Override PartName="/ppt/diagrams/data60.xml" ContentType="application/vnd.openxmlformats-officedocument.drawingml.diagramData+xml"/>
  <Override PartName="/ppt/diagrams/layout97.xml" ContentType="application/vnd.openxmlformats-officedocument.drawingml.diagramLayout+xml"/>
  <Override PartName="/ppt/diagrams/drawing101.xml" ContentType="application/vnd.ms-office.drawingml.diagramDrawing+xml"/>
  <Override PartName="/ppt/diagrams/layout161.xml" ContentType="application/vnd.openxmlformats-officedocument.drawingml.diagramLayout+xml"/>
  <Override PartName="/ppt/diagrams/quickStyle179.xml" ContentType="application/vnd.openxmlformats-officedocument.drawingml.diagramStyle+xml"/>
  <Override PartName="/ppt/slides/slide61.xml" ContentType="application/vnd.openxmlformats-officedocument.presentationml.slide+xml"/>
  <Override PartName="/ppt/slideLayouts/slideLayout60.xml" ContentType="application/vnd.openxmlformats-officedocument.presentationml.slideLayout+xml"/>
  <Override PartName="/ppt/diagrams/quickStyle64.xml" ContentType="application/vnd.openxmlformats-officedocument.drawingml.diagramStyle+xml"/>
  <Override PartName="/ppt/diagrams/drawing65.xml" ContentType="application/vnd.ms-office.drawingml.diagramDrawing+xml"/>
  <Override PartName="/ppt/tableStyles.xml" ContentType="application/vnd.openxmlformats-officedocument.presentationml.tableStyles+xml"/>
  <Override PartName="/ppt/diagrams/layout28.xml" ContentType="application/vnd.openxmlformats-officedocument.drawingml.diagramLayout+xml"/>
  <Override PartName="/ppt/notesSlides/notesSlide52.xml" ContentType="application/vnd.openxmlformats-officedocument.presentationml.notesSlide+xml"/>
  <Override PartName="/ppt/diagrams/colors129.xml" ContentType="application/vnd.openxmlformats-officedocument.drawingml.diagramColors+xml"/>
  <Override PartName="/ppt/diagrams/colors38.xml" ContentType="application/vnd.openxmlformats-officedocument.drawingml.diagramColors+xml"/>
  <Override PartName="/ppt/diagrams/layout53.xml" ContentType="application/vnd.openxmlformats-officedocument.drawingml.diagramLayout+xml"/>
  <Override PartName="/ppt/diagrams/drawing90.xml" ContentType="application/vnd.ms-office.drawingml.diagramDrawing+xml"/>
  <Override PartName="/ppt/diagrams/quickStyle135.xml" ContentType="application/vnd.openxmlformats-officedocument.drawingml.diagramStyle+xml"/>
  <Override PartName="/ppt/diagrams/colors154.xml" ContentType="application/vnd.openxmlformats-officedocument.drawingml.diagramColors+xml"/>
  <Override PartName="/ppt/diagrams/layout1.xml" ContentType="application/vnd.openxmlformats-officedocument.drawingml.diagramLayout+xml"/>
  <Override PartName="/ppt/diagrams/quickStyle20.xml" ContentType="application/vnd.openxmlformats-officedocument.drawingml.diagramStyle+xml"/>
  <Override PartName="/ppt/diagrams/drawing21.xml" ContentType="application/vnd.ms-office.drawingml.diagramDrawing+xml"/>
  <Override PartName="/ppt/diagrams/data76.xml" ContentType="application/vnd.openxmlformats-officedocument.drawingml.diagramData+xml"/>
  <Override PartName="/ppt/diagrams/data127.xml" ContentType="application/vnd.openxmlformats-officedocument.drawingml.diagramData+xml"/>
  <Override PartName="/ppt/slides/slide77.xml" ContentType="application/vnd.openxmlformats-officedocument.presentationml.slide+xml"/>
  <Override PartName="/ppt/slides/slide125.xml" ContentType="application/vnd.openxmlformats-officedocument.presentationml.slide+xml"/>
  <Override PartName="/ppt/diagrams/colors63.xml" ContentType="application/vnd.openxmlformats-officedocument.drawingml.diagramColors+xml"/>
  <Override PartName="/ppt/diagrams/drawing117.xml" ContentType="application/vnd.ms-office.drawingml.diagramDrawing+xml"/>
  <Override PartName="/ppt/diagrams/quickStyle160.xml" ContentType="application/vnd.openxmlformats-officedocument.drawingml.diagramStyle+xml"/>
  <Override PartName="/ppt/diagrams/layout177.xml" ContentType="application/vnd.openxmlformats-officedocument.drawingml.diagramLayout+xml"/>
  <Override PartName="/ppt/slides/slide150.xml" ContentType="application/vnd.openxmlformats-officedocument.presentationml.slide+xml"/>
  <Override PartName="/ppt/diagrams/drawing3.xml" ContentType="application/vnd.ms-office.drawingml.diagramDrawing+xml"/>
  <Override PartName="/ppt/diagrams/colors110.xml" ContentType="application/vnd.openxmlformats-officedocument.drawingml.diagramColors+xml"/>
  <Override PartName="/ppt/diagrams/data152.xml" ContentType="application/vnd.openxmlformats-officedocument.drawingml.diagramData+xml"/>
  <Override PartName="/ppt/notesSlides/notesSlide68.xml" ContentType="application/vnd.openxmlformats-officedocument.presentationml.notesSlide+xml"/>
  <Override PartName="/ppt/diagrams/data32.xml" ContentType="application/vnd.openxmlformats-officedocument.drawingml.diagramData+xml"/>
  <Override PartName="/ppt/diagrams/layout108.xml" ContentType="application/vnd.openxmlformats-officedocument.drawingml.diagramLayout+xml"/>
  <Override PartName="/ppt/diagrams/drawing142.xml" ContentType="application/vnd.ms-office.drawingml.diagramDrawing+xml"/>
  <Override PartName="/ppt/slides/slide33.xml" ContentType="application/vnd.openxmlformats-officedocument.presentationml.slide+xml"/>
  <Override PartName="/ppt/diagrams/layout69.xml" ContentType="application/vnd.openxmlformats-officedocument.drawingml.diagramLayout+xml"/>
  <Override PartName="/ppt/diagrams/layout133.xml" ContentType="application/vnd.openxmlformats-officedocument.drawingml.diagramLayout+xml"/>
  <Override PartName="/ppt/slideLayouts/slideLayout32.xml" ContentType="application/vnd.openxmlformats-officedocument.presentationml.slideLayout+xml"/>
  <Override PartName="/ppt/notesSlides/notesSlide24.xml" ContentType="application/vnd.openxmlformats-officedocument.presentationml.notesSlide+xml"/>
  <Override PartName="/ppt/diagrams/quickStyle36.xml" ContentType="application/vnd.openxmlformats-officedocument.drawingml.diagramStyle+xml"/>
  <Override PartName="/ppt/diagrams/drawing37.xml" ContentType="application/vnd.ms-office.drawingml.diagramDrawing+xml"/>
  <Override PartName="/ppt/diagrams/colors79.xml" ContentType="application/vnd.openxmlformats-officedocument.drawingml.diagramColors+xml"/>
  <Override PartName="/ppt/diagrams/data7.xml" ContentType="application/vnd.openxmlformats-officedocument.drawingml.diagramData+xml"/>
  <Override PartName="/ppt/diagrams/colors9.xml" ContentType="application/vnd.openxmlformats-officedocument.drawingml.diagramColors+xml"/>
  <Override PartName="/ppt/diagrams/quickStyle61.xml" ContentType="application/vnd.openxmlformats-officedocument.drawingml.diagramStyle+xml"/>
  <Override PartName="/ppt/diagrams/drawing62.xml" ContentType="application/vnd.ms-office.drawingml.diagramDrawing+xml"/>
  <Override PartName="/ppt/diagrams/layout94.xml" ContentType="application/vnd.openxmlformats-officedocument.drawingml.diagramLayout+xml"/>
  <Override PartName="/ppt/diagrams/quickStyle176.xml" ContentType="application/vnd.openxmlformats-officedocument.drawingml.diagramStyle+xml"/>
  <Override PartName="/ppt/diagrams/layout25.xml" ContentType="application/vnd.openxmlformats-officedocument.drawingml.diagramLayout+xml"/>
  <Override PartName="/ppt/diagrams/quickStyle107.xml" ContentType="application/vnd.openxmlformats-officedocument.drawingml.diagramStyle+xml"/>
  <Override PartName="/ppt/diagrams/colors126.xml" ContentType="application/vnd.openxmlformats-officedocument.drawingml.diagramColors+xml"/>
  <Override PartName="/ppt/diagrams/data168.xml" ContentType="application/vnd.openxmlformats-officedocument.drawingml.diagramData+xml"/>
  <Override PartName="/ppt/diagrams/colors35.xml" ContentType="application/vnd.openxmlformats-officedocument.drawingml.diagramColors+xml"/>
  <Override PartName="/ppt/diagrams/data48.xml" ContentType="application/vnd.openxmlformats-officedocument.drawingml.diagramData+xml"/>
  <Override PartName="/ppt/diagrams/drawing158.xml" ContentType="application/vnd.ms-office.drawingml.diagramDrawing+xml"/>
  <Override PartName="/ppt/slides/slide49.xml" ContentType="application/vnd.openxmlformats-officedocument.presentationml.slide+xml"/>
  <Override PartName="/ppt/theme/theme7.xml" ContentType="application/vnd.openxmlformats-officedocument.theme+xml"/>
  <Override PartName="/ppt/diagrams/layout50.xml" ContentType="application/vnd.openxmlformats-officedocument.drawingml.diagramLayout+xml"/>
  <Override PartName="/ppt/diagrams/quickStyle132.xml" ContentType="application/vnd.openxmlformats-officedocument.drawingml.diagramStyle+xml"/>
  <Override PartName="/ppt/diagrams/layout149.xml" ContentType="application/vnd.openxmlformats-officedocument.drawingml.diagramLayout+xml"/>
  <Override PartName="/ppt/diagrams/colors151.xml" ContentType="application/vnd.openxmlformats-officedocument.drawingml.diagramColors+xml"/>
  <Override PartName="/ppt/diagrams/drawing183.xml" ContentType="application/vnd.ms-office.drawingml.diagramDrawing+xml"/>
  <Override PartName="/ppt/slides/slide122.xml" ContentType="application/vnd.openxmlformats-officedocument.presentationml.slide+xml"/>
  <Override PartName="/ppt/slideLayouts/slideLayout48.xml" ContentType="application/vnd.openxmlformats-officedocument.presentationml.slideLayout+xml"/>
  <Override PartName="/ppt/diagrams/colors60.xml" ContentType="application/vnd.openxmlformats-officedocument.drawingml.diagramColors+xml"/>
  <Override PartName="/ppt/diagrams/data73.xml" ContentType="application/vnd.openxmlformats-officedocument.drawingml.diagramData+xml"/>
  <Override PartName="/ppt/diagrams/data124.xml" ContentType="application/vnd.openxmlformats-officedocument.drawingml.diagramData+xml"/>
  <Override PartName="/ppt/slides/slide74.xml" ContentType="application/vnd.openxmlformats-officedocument.presentationml.slide+xml"/>
  <Override PartName="/ppt/diagrams/quickStyle77.xml" ContentType="application/vnd.openxmlformats-officedocument.drawingml.diagramStyle+xml"/>
  <Override PartName="/ppt/diagrams/drawing78.xml" ContentType="application/vnd.ms-office.drawingml.diagramDrawing+xml"/>
  <Override PartName="/ppt/diagrams/drawing114.xml" ContentType="application/vnd.ms-office.drawingml.diagramDrawing+xml"/>
  <Override PartName="/ppt/diagrams/layout174.xml" ContentType="application/vnd.openxmlformats-officedocument.drawingml.diagramLayou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839" r:id="rId3"/>
    <p:sldMasterId id="2147483851" r:id="rId4"/>
    <p:sldMasterId id="2147483860" r:id="rId5"/>
    <p:sldMasterId id="2147483869" r:id="rId6"/>
    <p:sldMasterId id="2147483878" r:id="rId7"/>
  </p:sldMasterIdLst>
  <p:notesMasterIdLst>
    <p:notesMasterId r:id="rId173"/>
  </p:notesMasterIdLst>
  <p:handoutMasterIdLst>
    <p:handoutMasterId r:id="rId174"/>
  </p:handoutMasterIdLst>
  <p:sldIdLst>
    <p:sldId id="274" r:id="rId8"/>
    <p:sldId id="407" r:id="rId9"/>
    <p:sldId id="297" r:id="rId10"/>
    <p:sldId id="618" r:id="rId11"/>
    <p:sldId id="620" r:id="rId12"/>
    <p:sldId id="621" r:id="rId13"/>
    <p:sldId id="619" r:id="rId14"/>
    <p:sldId id="622" r:id="rId15"/>
    <p:sldId id="624" r:id="rId16"/>
    <p:sldId id="623" r:id="rId17"/>
    <p:sldId id="628" r:id="rId18"/>
    <p:sldId id="472" r:id="rId19"/>
    <p:sldId id="630" r:id="rId20"/>
    <p:sldId id="631" r:id="rId21"/>
    <p:sldId id="632" r:id="rId22"/>
    <p:sldId id="478" r:id="rId23"/>
    <p:sldId id="480" r:id="rId24"/>
    <p:sldId id="483" r:id="rId25"/>
    <p:sldId id="625" r:id="rId26"/>
    <p:sldId id="485" r:id="rId27"/>
    <p:sldId id="487" r:id="rId28"/>
    <p:sldId id="486" r:id="rId29"/>
    <p:sldId id="489" r:id="rId30"/>
    <p:sldId id="491" r:id="rId31"/>
    <p:sldId id="490" r:id="rId32"/>
    <p:sldId id="497" r:id="rId33"/>
    <p:sldId id="492" r:id="rId34"/>
    <p:sldId id="498" r:id="rId35"/>
    <p:sldId id="493" r:id="rId36"/>
    <p:sldId id="499" r:id="rId37"/>
    <p:sldId id="500" r:id="rId38"/>
    <p:sldId id="494" r:id="rId39"/>
    <p:sldId id="495" r:id="rId40"/>
    <p:sldId id="501" r:id="rId41"/>
    <p:sldId id="502" r:id="rId42"/>
    <p:sldId id="648" r:id="rId43"/>
    <p:sldId id="649" r:id="rId44"/>
    <p:sldId id="650" r:id="rId45"/>
    <p:sldId id="651" r:id="rId46"/>
    <p:sldId id="652" r:id="rId47"/>
    <p:sldId id="653" r:id="rId48"/>
    <p:sldId id="654" r:id="rId49"/>
    <p:sldId id="655" r:id="rId50"/>
    <p:sldId id="656" r:id="rId51"/>
    <p:sldId id="657" r:id="rId52"/>
    <p:sldId id="658" r:id="rId53"/>
    <p:sldId id="661" r:id="rId54"/>
    <p:sldId id="662" r:id="rId55"/>
    <p:sldId id="663" r:id="rId56"/>
    <p:sldId id="664" r:id="rId57"/>
    <p:sldId id="665" r:id="rId58"/>
    <p:sldId id="666" r:id="rId59"/>
    <p:sldId id="667" r:id="rId60"/>
    <p:sldId id="668" r:id="rId61"/>
    <p:sldId id="669" r:id="rId62"/>
    <p:sldId id="670" r:id="rId63"/>
    <p:sldId id="671" r:id="rId64"/>
    <p:sldId id="672" r:id="rId65"/>
    <p:sldId id="673" r:id="rId66"/>
    <p:sldId id="674" r:id="rId67"/>
    <p:sldId id="675" r:id="rId68"/>
    <p:sldId id="676" r:id="rId69"/>
    <p:sldId id="677" r:id="rId70"/>
    <p:sldId id="678" r:id="rId71"/>
    <p:sldId id="679" r:id="rId72"/>
    <p:sldId id="680" r:id="rId73"/>
    <p:sldId id="681" r:id="rId74"/>
    <p:sldId id="682" r:id="rId75"/>
    <p:sldId id="683" r:id="rId76"/>
    <p:sldId id="684" r:id="rId77"/>
    <p:sldId id="685" r:id="rId78"/>
    <p:sldId id="686" r:id="rId79"/>
    <p:sldId id="687" r:id="rId80"/>
    <p:sldId id="688" r:id="rId81"/>
    <p:sldId id="689" r:id="rId82"/>
    <p:sldId id="690" r:id="rId83"/>
    <p:sldId id="691" r:id="rId84"/>
    <p:sldId id="692" r:id="rId85"/>
    <p:sldId id="693" r:id="rId86"/>
    <p:sldId id="694" r:id="rId87"/>
    <p:sldId id="695" r:id="rId88"/>
    <p:sldId id="696" r:id="rId89"/>
    <p:sldId id="697" r:id="rId90"/>
    <p:sldId id="698" r:id="rId91"/>
    <p:sldId id="699" r:id="rId92"/>
    <p:sldId id="700" r:id="rId93"/>
    <p:sldId id="701" r:id="rId94"/>
    <p:sldId id="702" r:id="rId95"/>
    <p:sldId id="703" r:id="rId96"/>
    <p:sldId id="704" r:id="rId97"/>
    <p:sldId id="705" r:id="rId98"/>
    <p:sldId id="706" r:id="rId99"/>
    <p:sldId id="707" r:id="rId100"/>
    <p:sldId id="708" r:id="rId101"/>
    <p:sldId id="709" r:id="rId102"/>
    <p:sldId id="710" r:id="rId103"/>
    <p:sldId id="711" r:id="rId104"/>
    <p:sldId id="712" r:id="rId105"/>
    <p:sldId id="713" r:id="rId106"/>
    <p:sldId id="714" r:id="rId107"/>
    <p:sldId id="715" r:id="rId108"/>
    <p:sldId id="716" r:id="rId109"/>
    <p:sldId id="717" r:id="rId110"/>
    <p:sldId id="718" r:id="rId111"/>
    <p:sldId id="719" r:id="rId112"/>
    <p:sldId id="720" r:id="rId113"/>
    <p:sldId id="721" r:id="rId114"/>
    <p:sldId id="722" r:id="rId115"/>
    <p:sldId id="723" r:id="rId116"/>
    <p:sldId id="724" r:id="rId117"/>
    <p:sldId id="725" r:id="rId118"/>
    <p:sldId id="726" r:id="rId119"/>
    <p:sldId id="727" r:id="rId120"/>
    <p:sldId id="728" r:id="rId121"/>
    <p:sldId id="729" r:id="rId122"/>
    <p:sldId id="730" r:id="rId123"/>
    <p:sldId id="731" r:id="rId124"/>
    <p:sldId id="732" r:id="rId125"/>
    <p:sldId id="733" r:id="rId126"/>
    <p:sldId id="734" r:id="rId127"/>
    <p:sldId id="735" r:id="rId128"/>
    <p:sldId id="736" r:id="rId129"/>
    <p:sldId id="737" r:id="rId130"/>
    <p:sldId id="738" r:id="rId131"/>
    <p:sldId id="739" r:id="rId132"/>
    <p:sldId id="740" r:id="rId133"/>
    <p:sldId id="741" r:id="rId134"/>
    <p:sldId id="742" r:id="rId135"/>
    <p:sldId id="743" r:id="rId136"/>
    <p:sldId id="744" r:id="rId137"/>
    <p:sldId id="745" r:id="rId138"/>
    <p:sldId id="746" r:id="rId139"/>
    <p:sldId id="747" r:id="rId140"/>
    <p:sldId id="748" r:id="rId141"/>
    <p:sldId id="749" r:id="rId142"/>
    <p:sldId id="750" r:id="rId143"/>
    <p:sldId id="751" r:id="rId144"/>
    <p:sldId id="752" r:id="rId145"/>
    <p:sldId id="753" r:id="rId146"/>
    <p:sldId id="754" r:id="rId147"/>
    <p:sldId id="755" r:id="rId148"/>
    <p:sldId id="756" r:id="rId149"/>
    <p:sldId id="757" r:id="rId150"/>
    <p:sldId id="758" r:id="rId151"/>
    <p:sldId id="759" r:id="rId152"/>
    <p:sldId id="760" r:id="rId153"/>
    <p:sldId id="761" r:id="rId154"/>
    <p:sldId id="762" r:id="rId155"/>
    <p:sldId id="768" r:id="rId156"/>
    <p:sldId id="769" r:id="rId157"/>
    <p:sldId id="767" r:id="rId158"/>
    <p:sldId id="763" r:id="rId159"/>
    <p:sldId id="764" r:id="rId160"/>
    <p:sldId id="765" r:id="rId161"/>
    <p:sldId id="766" r:id="rId162"/>
    <p:sldId id="770" r:id="rId163"/>
    <p:sldId id="601" r:id="rId164"/>
    <p:sldId id="602" r:id="rId165"/>
    <p:sldId id="641" r:id="rId166"/>
    <p:sldId id="642" r:id="rId167"/>
    <p:sldId id="643" r:id="rId168"/>
    <p:sldId id="644" r:id="rId169"/>
    <p:sldId id="645" r:id="rId170"/>
    <p:sldId id="646" r:id="rId171"/>
    <p:sldId id="647" r:id="rId172"/>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pitchFamily="34" charset="0"/>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mn-cs"/>
      </a:defRPr>
    </a:lvl2pPr>
    <a:lvl3pPr marL="914400" algn="l" rtl="0" fontAlgn="base">
      <a:spcBef>
        <a:spcPct val="0"/>
      </a:spcBef>
      <a:spcAft>
        <a:spcPct val="0"/>
      </a:spcAft>
      <a:defRPr kern="1200">
        <a:solidFill>
          <a:schemeClr val="tx1"/>
        </a:solidFill>
        <a:latin typeface="Arial" pitchFamily="34" charset="0"/>
        <a:ea typeface="+mn-ea"/>
        <a:cs typeface="+mn-cs"/>
      </a:defRPr>
    </a:lvl3pPr>
    <a:lvl4pPr marL="1371600" algn="l" rtl="0" fontAlgn="base">
      <a:spcBef>
        <a:spcPct val="0"/>
      </a:spcBef>
      <a:spcAft>
        <a:spcPct val="0"/>
      </a:spcAft>
      <a:defRPr kern="1200">
        <a:solidFill>
          <a:schemeClr val="tx1"/>
        </a:solidFill>
        <a:latin typeface="Arial" pitchFamily="34" charset="0"/>
        <a:ea typeface="+mn-ea"/>
        <a:cs typeface="+mn-cs"/>
      </a:defRPr>
    </a:lvl4pPr>
    <a:lvl5pPr marL="1828800" algn="l" rtl="0" fontAlgn="base">
      <a:spcBef>
        <a:spcPct val="0"/>
      </a:spcBef>
      <a:spcAft>
        <a:spcPct val="0"/>
      </a:spcAft>
      <a:defRPr kern="1200">
        <a:solidFill>
          <a:schemeClr val="tx1"/>
        </a:solidFill>
        <a:latin typeface="Arial" pitchFamily="34" charset="0"/>
        <a:ea typeface="+mn-ea"/>
        <a:cs typeface="+mn-cs"/>
      </a:defRPr>
    </a:lvl5pPr>
    <a:lvl6pPr marL="2286000" algn="l" defTabSz="914400" rtl="0" eaLnBrk="1" latinLnBrk="0" hangingPunct="1">
      <a:defRPr kern="1200">
        <a:solidFill>
          <a:schemeClr val="tx1"/>
        </a:solidFill>
        <a:latin typeface="Arial" pitchFamily="34" charset="0"/>
        <a:ea typeface="+mn-ea"/>
        <a:cs typeface="+mn-cs"/>
      </a:defRPr>
    </a:lvl6pPr>
    <a:lvl7pPr marL="2743200" algn="l" defTabSz="914400" rtl="0" eaLnBrk="1" latinLnBrk="0" hangingPunct="1">
      <a:defRPr kern="1200">
        <a:solidFill>
          <a:schemeClr val="tx1"/>
        </a:solidFill>
        <a:latin typeface="Arial" pitchFamily="34" charset="0"/>
        <a:ea typeface="+mn-ea"/>
        <a:cs typeface="+mn-cs"/>
      </a:defRPr>
    </a:lvl7pPr>
    <a:lvl8pPr marL="3200400" algn="l" defTabSz="914400" rtl="0" eaLnBrk="1" latinLnBrk="0" hangingPunct="1">
      <a:defRPr kern="1200">
        <a:solidFill>
          <a:schemeClr val="tx1"/>
        </a:solidFill>
        <a:latin typeface="Arial" pitchFamily="34" charset="0"/>
        <a:ea typeface="+mn-ea"/>
        <a:cs typeface="+mn-cs"/>
      </a:defRPr>
    </a:lvl8pPr>
    <a:lvl9pPr marL="3657600" algn="l" defTabSz="914400" rtl="0" eaLnBrk="1" latinLnBrk="0" hangingPunct="1">
      <a:defRPr kern="1200">
        <a:solidFill>
          <a:schemeClr val="tx1"/>
        </a:solidFill>
        <a:latin typeface="Arial"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CF035"/>
    <a:srgbClr val="FF0066"/>
    <a:srgbClr val="CC00CC"/>
    <a:srgbClr val="FFFF00"/>
    <a:srgbClr val="3333FF"/>
    <a:srgbClr val="CC9900"/>
    <a:srgbClr val="008000"/>
    <a:srgbClr val="006699"/>
    <a:srgbClr val="FFFF66"/>
    <a:srgbClr val="391AF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27F97BB-C833-4FB7-BDE5-3F7075034690}" styleName="Themed Style 2 - Accent 5">
    <a:tblBg>
      <a:fillRef idx="3">
        <a:schemeClr val="accent5"/>
      </a:fillRef>
      <a:effectRef idx="3">
        <a:schemeClr val="accent5"/>
      </a:effectRef>
    </a:tblBg>
    <a:wholeTbl>
      <a:tcTxStyle>
        <a:fontRef idx="minor">
          <a:scrgbClr r="0" g="0" b="0"/>
        </a:fontRef>
        <a:schemeClr val="lt1"/>
      </a:tcTxStyle>
      <a:tcStyle>
        <a:tcBdr>
          <a:left>
            <a:lnRef idx="1">
              <a:schemeClr val="accent5">
                <a:tint val="50000"/>
              </a:schemeClr>
            </a:lnRef>
          </a:left>
          <a:right>
            <a:lnRef idx="1">
              <a:schemeClr val="accent5">
                <a:tint val="50000"/>
              </a:schemeClr>
            </a:lnRef>
          </a:right>
          <a:top>
            <a:lnRef idx="1">
              <a:schemeClr val="accent5">
                <a:tint val="50000"/>
              </a:schemeClr>
            </a:lnRef>
          </a:top>
          <a:bottom>
            <a:lnRef idx="1">
              <a:schemeClr val="accent5">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588" autoAdjust="0"/>
    <p:restoredTop sz="99283" autoAdjust="0"/>
  </p:normalViewPr>
  <p:slideViewPr>
    <p:cSldViewPr>
      <p:cViewPr>
        <p:scale>
          <a:sx n="107" d="100"/>
          <a:sy n="107" d="100"/>
        </p:scale>
        <p:origin x="-90" y="-108"/>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90" d="100"/>
        <a:sy n="90" d="100"/>
      </p:scale>
      <p:origin x="0" y="48000"/>
    </p:cViewPr>
  </p:sorterViewPr>
  <p:notesViewPr>
    <p:cSldViewPr>
      <p:cViewPr>
        <p:scale>
          <a:sx n="80" d="100"/>
          <a:sy n="80" d="100"/>
        </p:scale>
        <p:origin x="-2232" y="-7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9.xml"/><Relationship Id="rId117" Type="http://schemas.openxmlformats.org/officeDocument/2006/relationships/slide" Target="slides/slide110.xml"/><Relationship Id="rId21" Type="http://schemas.openxmlformats.org/officeDocument/2006/relationships/slide" Target="slides/slide14.xml"/><Relationship Id="rId42" Type="http://schemas.openxmlformats.org/officeDocument/2006/relationships/slide" Target="slides/slide35.xml"/><Relationship Id="rId47" Type="http://schemas.openxmlformats.org/officeDocument/2006/relationships/slide" Target="slides/slide40.xml"/><Relationship Id="rId63" Type="http://schemas.openxmlformats.org/officeDocument/2006/relationships/slide" Target="slides/slide56.xml"/><Relationship Id="rId68" Type="http://schemas.openxmlformats.org/officeDocument/2006/relationships/slide" Target="slides/slide61.xml"/><Relationship Id="rId84" Type="http://schemas.openxmlformats.org/officeDocument/2006/relationships/slide" Target="slides/slide77.xml"/><Relationship Id="rId89" Type="http://schemas.openxmlformats.org/officeDocument/2006/relationships/slide" Target="slides/slide82.xml"/><Relationship Id="rId112" Type="http://schemas.openxmlformats.org/officeDocument/2006/relationships/slide" Target="slides/slide105.xml"/><Relationship Id="rId133" Type="http://schemas.openxmlformats.org/officeDocument/2006/relationships/slide" Target="slides/slide126.xml"/><Relationship Id="rId138" Type="http://schemas.openxmlformats.org/officeDocument/2006/relationships/slide" Target="slides/slide131.xml"/><Relationship Id="rId154" Type="http://schemas.openxmlformats.org/officeDocument/2006/relationships/slide" Target="slides/slide147.xml"/><Relationship Id="rId159" Type="http://schemas.openxmlformats.org/officeDocument/2006/relationships/slide" Target="slides/slide152.xml"/><Relationship Id="rId175" Type="http://schemas.openxmlformats.org/officeDocument/2006/relationships/presProps" Target="presProps.xml"/><Relationship Id="rId170" Type="http://schemas.openxmlformats.org/officeDocument/2006/relationships/slide" Target="slides/slide163.xml"/><Relationship Id="rId16" Type="http://schemas.openxmlformats.org/officeDocument/2006/relationships/slide" Target="slides/slide9.xml"/><Relationship Id="rId107" Type="http://schemas.openxmlformats.org/officeDocument/2006/relationships/slide" Target="slides/slide100.xml"/><Relationship Id="rId11" Type="http://schemas.openxmlformats.org/officeDocument/2006/relationships/slide" Target="slides/slide4.xml"/><Relationship Id="rId32" Type="http://schemas.openxmlformats.org/officeDocument/2006/relationships/slide" Target="slides/slide25.xml"/><Relationship Id="rId37" Type="http://schemas.openxmlformats.org/officeDocument/2006/relationships/slide" Target="slides/slide30.xml"/><Relationship Id="rId53" Type="http://schemas.openxmlformats.org/officeDocument/2006/relationships/slide" Target="slides/slide46.xml"/><Relationship Id="rId58" Type="http://schemas.openxmlformats.org/officeDocument/2006/relationships/slide" Target="slides/slide51.xml"/><Relationship Id="rId74" Type="http://schemas.openxmlformats.org/officeDocument/2006/relationships/slide" Target="slides/slide67.xml"/><Relationship Id="rId79" Type="http://schemas.openxmlformats.org/officeDocument/2006/relationships/slide" Target="slides/slide72.xml"/><Relationship Id="rId102" Type="http://schemas.openxmlformats.org/officeDocument/2006/relationships/slide" Target="slides/slide95.xml"/><Relationship Id="rId123" Type="http://schemas.openxmlformats.org/officeDocument/2006/relationships/slide" Target="slides/slide116.xml"/><Relationship Id="rId128" Type="http://schemas.openxmlformats.org/officeDocument/2006/relationships/slide" Target="slides/slide121.xml"/><Relationship Id="rId144" Type="http://schemas.openxmlformats.org/officeDocument/2006/relationships/slide" Target="slides/slide137.xml"/><Relationship Id="rId149" Type="http://schemas.openxmlformats.org/officeDocument/2006/relationships/slide" Target="slides/slide142.xml"/><Relationship Id="rId5" Type="http://schemas.openxmlformats.org/officeDocument/2006/relationships/slideMaster" Target="slideMasters/slideMaster5.xml"/><Relationship Id="rId90" Type="http://schemas.openxmlformats.org/officeDocument/2006/relationships/slide" Target="slides/slide83.xml"/><Relationship Id="rId95" Type="http://schemas.openxmlformats.org/officeDocument/2006/relationships/slide" Target="slides/slide88.xml"/><Relationship Id="rId160" Type="http://schemas.openxmlformats.org/officeDocument/2006/relationships/slide" Target="slides/slide153.xml"/><Relationship Id="rId165" Type="http://schemas.openxmlformats.org/officeDocument/2006/relationships/slide" Target="slides/slide158.xml"/><Relationship Id="rId181" Type="http://schemas.openxmlformats.org/officeDocument/2006/relationships/customXml" Target="../customXml/item3.xml"/><Relationship Id="rId22" Type="http://schemas.openxmlformats.org/officeDocument/2006/relationships/slide" Target="slides/slide15.xml"/><Relationship Id="rId27" Type="http://schemas.openxmlformats.org/officeDocument/2006/relationships/slide" Target="slides/slide20.xml"/><Relationship Id="rId43" Type="http://schemas.openxmlformats.org/officeDocument/2006/relationships/slide" Target="slides/slide36.xml"/><Relationship Id="rId48" Type="http://schemas.openxmlformats.org/officeDocument/2006/relationships/slide" Target="slides/slide41.xml"/><Relationship Id="rId64" Type="http://schemas.openxmlformats.org/officeDocument/2006/relationships/slide" Target="slides/slide57.xml"/><Relationship Id="rId69" Type="http://schemas.openxmlformats.org/officeDocument/2006/relationships/slide" Target="slides/slide62.xml"/><Relationship Id="rId113" Type="http://schemas.openxmlformats.org/officeDocument/2006/relationships/slide" Target="slides/slide106.xml"/><Relationship Id="rId118" Type="http://schemas.openxmlformats.org/officeDocument/2006/relationships/slide" Target="slides/slide111.xml"/><Relationship Id="rId134" Type="http://schemas.openxmlformats.org/officeDocument/2006/relationships/slide" Target="slides/slide127.xml"/><Relationship Id="rId139" Type="http://schemas.openxmlformats.org/officeDocument/2006/relationships/slide" Target="slides/slide132.xml"/><Relationship Id="rId80" Type="http://schemas.openxmlformats.org/officeDocument/2006/relationships/slide" Target="slides/slide73.xml"/><Relationship Id="rId85" Type="http://schemas.openxmlformats.org/officeDocument/2006/relationships/slide" Target="slides/slide78.xml"/><Relationship Id="rId150" Type="http://schemas.openxmlformats.org/officeDocument/2006/relationships/slide" Target="slides/slide143.xml"/><Relationship Id="rId155" Type="http://schemas.openxmlformats.org/officeDocument/2006/relationships/slide" Target="slides/slide148.xml"/><Relationship Id="rId171" Type="http://schemas.openxmlformats.org/officeDocument/2006/relationships/slide" Target="slides/slide164.xml"/><Relationship Id="rId176" Type="http://schemas.openxmlformats.org/officeDocument/2006/relationships/viewProps" Target="viewProps.xml"/><Relationship Id="rId12" Type="http://schemas.openxmlformats.org/officeDocument/2006/relationships/slide" Target="slides/slide5.xml"/><Relationship Id="rId17" Type="http://schemas.openxmlformats.org/officeDocument/2006/relationships/slide" Target="slides/slide10.xml"/><Relationship Id="rId33" Type="http://schemas.openxmlformats.org/officeDocument/2006/relationships/slide" Target="slides/slide26.xml"/><Relationship Id="rId38" Type="http://schemas.openxmlformats.org/officeDocument/2006/relationships/slide" Target="slides/slide31.xml"/><Relationship Id="rId59" Type="http://schemas.openxmlformats.org/officeDocument/2006/relationships/slide" Target="slides/slide52.xml"/><Relationship Id="rId103" Type="http://schemas.openxmlformats.org/officeDocument/2006/relationships/slide" Target="slides/slide96.xml"/><Relationship Id="rId108" Type="http://schemas.openxmlformats.org/officeDocument/2006/relationships/slide" Target="slides/slide101.xml"/><Relationship Id="rId124" Type="http://schemas.openxmlformats.org/officeDocument/2006/relationships/slide" Target="slides/slide117.xml"/><Relationship Id="rId129" Type="http://schemas.openxmlformats.org/officeDocument/2006/relationships/slide" Target="slides/slide122.xml"/><Relationship Id="rId54" Type="http://schemas.openxmlformats.org/officeDocument/2006/relationships/slide" Target="slides/slide47.xml"/><Relationship Id="rId70" Type="http://schemas.openxmlformats.org/officeDocument/2006/relationships/slide" Target="slides/slide63.xml"/><Relationship Id="rId75" Type="http://schemas.openxmlformats.org/officeDocument/2006/relationships/slide" Target="slides/slide68.xml"/><Relationship Id="rId91" Type="http://schemas.openxmlformats.org/officeDocument/2006/relationships/slide" Target="slides/slide84.xml"/><Relationship Id="rId96" Type="http://schemas.openxmlformats.org/officeDocument/2006/relationships/slide" Target="slides/slide89.xml"/><Relationship Id="rId140" Type="http://schemas.openxmlformats.org/officeDocument/2006/relationships/slide" Target="slides/slide133.xml"/><Relationship Id="rId145" Type="http://schemas.openxmlformats.org/officeDocument/2006/relationships/slide" Target="slides/slide138.xml"/><Relationship Id="rId161" Type="http://schemas.openxmlformats.org/officeDocument/2006/relationships/slide" Target="slides/slide154.xml"/><Relationship Id="rId166" Type="http://schemas.openxmlformats.org/officeDocument/2006/relationships/slide" Target="slides/slide159.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6.xml"/><Relationship Id="rId28" Type="http://schemas.openxmlformats.org/officeDocument/2006/relationships/slide" Target="slides/slide21.xml"/><Relationship Id="rId49" Type="http://schemas.openxmlformats.org/officeDocument/2006/relationships/slide" Target="slides/slide42.xml"/><Relationship Id="rId114" Type="http://schemas.openxmlformats.org/officeDocument/2006/relationships/slide" Target="slides/slide107.xml"/><Relationship Id="rId119" Type="http://schemas.openxmlformats.org/officeDocument/2006/relationships/slide" Target="slides/slide112.xml"/><Relationship Id="rId44" Type="http://schemas.openxmlformats.org/officeDocument/2006/relationships/slide" Target="slides/slide37.xml"/><Relationship Id="rId60" Type="http://schemas.openxmlformats.org/officeDocument/2006/relationships/slide" Target="slides/slide53.xml"/><Relationship Id="rId65" Type="http://schemas.openxmlformats.org/officeDocument/2006/relationships/slide" Target="slides/slide58.xml"/><Relationship Id="rId81" Type="http://schemas.openxmlformats.org/officeDocument/2006/relationships/slide" Target="slides/slide74.xml"/><Relationship Id="rId86" Type="http://schemas.openxmlformats.org/officeDocument/2006/relationships/slide" Target="slides/slide79.xml"/><Relationship Id="rId130" Type="http://schemas.openxmlformats.org/officeDocument/2006/relationships/slide" Target="slides/slide123.xml"/><Relationship Id="rId135" Type="http://schemas.openxmlformats.org/officeDocument/2006/relationships/slide" Target="slides/slide128.xml"/><Relationship Id="rId151" Type="http://schemas.openxmlformats.org/officeDocument/2006/relationships/slide" Target="slides/slide144.xml"/><Relationship Id="rId156" Type="http://schemas.openxmlformats.org/officeDocument/2006/relationships/slide" Target="slides/slide149.xml"/><Relationship Id="rId177"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2.xml"/><Relationship Id="rId172" Type="http://schemas.openxmlformats.org/officeDocument/2006/relationships/slide" Target="slides/slide165.xml"/><Relationship Id="rId180" Type="http://schemas.openxmlformats.org/officeDocument/2006/relationships/customXml" Target="../customXml/item2.xml"/><Relationship Id="rId13" Type="http://schemas.openxmlformats.org/officeDocument/2006/relationships/slide" Target="slides/slide6.xml"/><Relationship Id="rId18" Type="http://schemas.openxmlformats.org/officeDocument/2006/relationships/slide" Target="slides/slide11.xml"/><Relationship Id="rId39" Type="http://schemas.openxmlformats.org/officeDocument/2006/relationships/slide" Target="slides/slide32.xml"/><Relationship Id="rId109" Type="http://schemas.openxmlformats.org/officeDocument/2006/relationships/slide" Target="slides/slide102.xml"/><Relationship Id="rId34" Type="http://schemas.openxmlformats.org/officeDocument/2006/relationships/slide" Target="slides/slide27.xml"/><Relationship Id="rId50" Type="http://schemas.openxmlformats.org/officeDocument/2006/relationships/slide" Target="slides/slide43.xml"/><Relationship Id="rId55" Type="http://schemas.openxmlformats.org/officeDocument/2006/relationships/slide" Target="slides/slide48.xml"/><Relationship Id="rId76" Type="http://schemas.openxmlformats.org/officeDocument/2006/relationships/slide" Target="slides/slide69.xml"/><Relationship Id="rId97" Type="http://schemas.openxmlformats.org/officeDocument/2006/relationships/slide" Target="slides/slide90.xml"/><Relationship Id="rId104" Type="http://schemas.openxmlformats.org/officeDocument/2006/relationships/slide" Target="slides/slide97.xml"/><Relationship Id="rId120" Type="http://schemas.openxmlformats.org/officeDocument/2006/relationships/slide" Target="slides/slide113.xml"/><Relationship Id="rId125" Type="http://schemas.openxmlformats.org/officeDocument/2006/relationships/slide" Target="slides/slide118.xml"/><Relationship Id="rId141" Type="http://schemas.openxmlformats.org/officeDocument/2006/relationships/slide" Target="slides/slide134.xml"/><Relationship Id="rId146" Type="http://schemas.openxmlformats.org/officeDocument/2006/relationships/slide" Target="slides/slide139.xml"/><Relationship Id="rId167" Type="http://schemas.openxmlformats.org/officeDocument/2006/relationships/slide" Target="slides/slide160.xml"/><Relationship Id="rId7" Type="http://schemas.openxmlformats.org/officeDocument/2006/relationships/slideMaster" Target="slideMasters/slideMaster7.xml"/><Relationship Id="rId71" Type="http://schemas.openxmlformats.org/officeDocument/2006/relationships/slide" Target="slides/slide64.xml"/><Relationship Id="rId92" Type="http://schemas.openxmlformats.org/officeDocument/2006/relationships/slide" Target="slides/slide85.xml"/><Relationship Id="rId162" Type="http://schemas.openxmlformats.org/officeDocument/2006/relationships/slide" Target="slides/slide155.xml"/><Relationship Id="rId2" Type="http://schemas.openxmlformats.org/officeDocument/2006/relationships/slideMaster" Target="slideMasters/slideMaster2.xml"/><Relationship Id="rId29" Type="http://schemas.openxmlformats.org/officeDocument/2006/relationships/slide" Target="slides/slide22.xml"/><Relationship Id="rId24" Type="http://schemas.openxmlformats.org/officeDocument/2006/relationships/slide" Target="slides/slide17.xml"/><Relationship Id="rId40" Type="http://schemas.openxmlformats.org/officeDocument/2006/relationships/slide" Target="slides/slide33.xml"/><Relationship Id="rId45" Type="http://schemas.openxmlformats.org/officeDocument/2006/relationships/slide" Target="slides/slide38.xml"/><Relationship Id="rId66" Type="http://schemas.openxmlformats.org/officeDocument/2006/relationships/slide" Target="slides/slide59.xml"/><Relationship Id="rId87" Type="http://schemas.openxmlformats.org/officeDocument/2006/relationships/slide" Target="slides/slide80.xml"/><Relationship Id="rId110" Type="http://schemas.openxmlformats.org/officeDocument/2006/relationships/slide" Target="slides/slide103.xml"/><Relationship Id="rId115" Type="http://schemas.openxmlformats.org/officeDocument/2006/relationships/slide" Target="slides/slide108.xml"/><Relationship Id="rId131" Type="http://schemas.openxmlformats.org/officeDocument/2006/relationships/slide" Target="slides/slide124.xml"/><Relationship Id="rId136" Type="http://schemas.openxmlformats.org/officeDocument/2006/relationships/slide" Target="slides/slide129.xml"/><Relationship Id="rId157" Type="http://schemas.openxmlformats.org/officeDocument/2006/relationships/slide" Target="slides/slide150.xml"/><Relationship Id="rId178" Type="http://schemas.openxmlformats.org/officeDocument/2006/relationships/tableStyles" Target="tableStyles.xml"/><Relationship Id="rId61" Type="http://schemas.openxmlformats.org/officeDocument/2006/relationships/slide" Target="slides/slide54.xml"/><Relationship Id="rId82" Type="http://schemas.openxmlformats.org/officeDocument/2006/relationships/slide" Target="slides/slide75.xml"/><Relationship Id="rId152" Type="http://schemas.openxmlformats.org/officeDocument/2006/relationships/slide" Target="slides/slide145.xml"/><Relationship Id="rId173" Type="http://schemas.openxmlformats.org/officeDocument/2006/relationships/notesMaster" Target="notesMasters/notesMaster1.xml"/><Relationship Id="rId19" Type="http://schemas.openxmlformats.org/officeDocument/2006/relationships/slide" Target="slides/slide12.xml"/><Relationship Id="rId14" Type="http://schemas.openxmlformats.org/officeDocument/2006/relationships/slide" Target="slides/slide7.xml"/><Relationship Id="rId30" Type="http://schemas.openxmlformats.org/officeDocument/2006/relationships/slide" Target="slides/slide23.xml"/><Relationship Id="rId35" Type="http://schemas.openxmlformats.org/officeDocument/2006/relationships/slide" Target="slides/slide28.xml"/><Relationship Id="rId56" Type="http://schemas.openxmlformats.org/officeDocument/2006/relationships/slide" Target="slides/slide49.xml"/><Relationship Id="rId77" Type="http://schemas.openxmlformats.org/officeDocument/2006/relationships/slide" Target="slides/slide70.xml"/><Relationship Id="rId100" Type="http://schemas.openxmlformats.org/officeDocument/2006/relationships/slide" Target="slides/slide93.xml"/><Relationship Id="rId105" Type="http://schemas.openxmlformats.org/officeDocument/2006/relationships/slide" Target="slides/slide98.xml"/><Relationship Id="rId126" Type="http://schemas.openxmlformats.org/officeDocument/2006/relationships/slide" Target="slides/slide119.xml"/><Relationship Id="rId147" Type="http://schemas.openxmlformats.org/officeDocument/2006/relationships/slide" Target="slides/slide140.xml"/><Relationship Id="rId168" Type="http://schemas.openxmlformats.org/officeDocument/2006/relationships/slide" Target="slides/slide161.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slide" Target="slides/slide65.xml"/><Relationship Id="rId93" Type="http://schemas.openxmlformats.org/officeDocument/2006/relationships/slide" Target="slides/slide86.xml"/><Relationship Id="rId98" Type="http://schemas.openxmlformats.org/officeDocument/2006/relationships/slide" Target="slides/slide91.xml"/><Relationship Id="rId121" Type="http://schemas.openxmlformats.org/officeDocument/2006/relationships/slide" Target="slides/slide114.xml"/><Relationship Id="rId142" Type="http://schemas.openxmlformats.org/officeDocument/2006/relationships/slide" Target="slides/slide135.xml"/><Relationship Id="rId163" Type="http://schemas.openxmlformats.org/officeDocument/2006/relationships/slide" Target="slides/slide156.xml"/><Relationship Id="rId3" Type="http://schemas.openxmlformats.org/officeDocument/2006/relationships/slideMaster" Target="slideMasters/slideMaster3.xml"/><Relationship Id="rId25" Type="http://schemas.openxmlformats.org/officeDocument/2006/relationships/slide" Target="slides/slide18.xml"/><Relationship Id="rId46" Type="http://schemas.openxmlformats.org/officeDocument/2006/relationships/slide" Target="slides/slide39.xml"/><Relationship Id="rId67" Type="http://schemas.openxmlformats.org/officeDocument/2006/relationships/slide" Target="slides/slide60.xml"/><Relationship Id="rId116" Type="http://schemas.openxmlformats.org/officeDocument/2006/relationships/slide" Target="slides/slide109.xml"/><Relationship Id="rId137" Type="http://schemas.openxmlformats.org/officeDocument/2006/relationships/slide" Target="slides/slide130.xml"/><Relationship Id="rId158" Type="http://schemas.openxmlformats.org/officeDocument/2006/relationships/slide" Target="slides/slide151.xml"/><Relationship Id="rId20" Type="http://schemas.openxmlformats.org/officeDocument/2006/relationships/slide" Target="slides/slide13.xml"/><Relationship Id="rId41" Type="http://schemas.openxmlformats.org/officeDocument/2006/relationships/slide" Target="slides/slide34.xml"/><Relationship Id="rId62" Type="http://schemas.openxmlformats.org/officeDocument/2006/relationships/slide" Target="slides/slide55.xml"/><Relationship Id="rId83" Type="http://schemas.openxmlformats.org/officeDocument/2006/relationships/slide" Target="slides/slide76.xml"/><Relationship Id="rId88" Type="http://schemas.openxmlformats.org/officeDocument/2006/relationships/slide" Target="slides/slide81.xml"/><Relationship Id="rId111" Type="http://schemas.openxmlformats.org/officeDocument/2006/relationships/slide" Target="slides/slide104.xml"/><Relationship Id="rId132" Type="http://schemas.openxmlformats.org/officeDocument/2006/relationships/slide" Target="slides/slide125.xml"/><Relationship Id="rId153" Type="http://schemas.openxmlformats.org/officeDocument/2006/relationships/slide" Target="slides/slide146.xml"/><Relationship Id="rId174" Type="http://schemas.openxmlformats.org/officeDocument/2006/relationships/handoutMaster" Target="handoutMasters/handoutMaster1.xml"/><Relationship Id="rId179" Type="http://schemas.openxmlformats.org/officeDocument/2006/relationships/customXml" Target="../customXml/item1.xml"/><Relationship Id="rId15" Type="http://schemas.openxmlformats.org/officeDocument/2006/relationships/slide" Target="slides/slide8.xml"/><Relationship Id="rId36" Type="http://schemas.openxmlformats.org/officeDocument/2006/relationships/slide" Target="slides/slide29.xml"/><Relationship Id="rId57" Type="http://schemas.openxmlformats.org/officeDocument/2006/relationships/slide" Target="slides/slide50.xml"/><Relationship Id="rId106" Type="http://schemas.openxmlformats.org/officeDocument/2006/relationships/slide" Target="slides/slide99.xml"/><Relationship Id="rId127" Type="http://schemas.openxmlformats.org/officeDocument/2006/relationships/slide" Target="slides/slide120.xml"/><Relationship Id="rId10" Type="http://schemas.openxmlformats.org/officeDocument/2006/relationships/slide" Target="slides/slide3.xml"/><Relationship Id="rId31" Type="http://schemas.openxmlformats.org/officeDocument/2006/relationships/slide" Target="slides/slide24.xml"/><Relationship Id="rId52" Type="http://schemas.openxmlformats.org/officeDocument/2006/relationships/slide" Target="slides/slide45.xml"/><Relationship Id="rId73" Type="http://schemas.openxmlformats.org/officeDocument/2006/relationships/slide" Target="slides/slide66.xml"/><Relationship Id="rId78" Type="http://schemas.openxmlformats.org/officeDocument/2006/relationships/slide" Target="slides/slide71.xml"/><Relationship Id="rId94" Type="http://schemas.openxmlformats.org/officeDocument/2006/relationships/slide" Target="slides/slide87.xml"/><Relationship Id="rId99" Type="http://schemas.openxmlformats.org/officeDocument/2006/relationships/slide" Target="slides/slide92.xml"/><Relationship Id="rId101" Type="http://schemas.openxmlformats.org/officeDocument/2006/relationships/slide" Target="slides/slide94.xml"/><Relationship Id="rId122" Type="http://schemas.openxmlformats.org/officeDocument/2006/relationships/slide" Target="slides/slide115.xml"/><Relationship Id="rId143" Type="http://schemas.openxmlformats.org/officeDocument/2006/relationships/slide" Target="slides/slide136.xml"/><Relationship Id="rId148" Type="http://schemas.openxmlformats.org/officeDocument/2006/relationships/slide" Target="slides/slide141.xml"/><Relationship Id="rId164" Type="http://schemas.openxmlformats.org/officeDocument/2006/relationships/slide" Target="slides/slide157.xml"/><Relationship Id="rId169" Type="http://schemas.openxmlformats.org/officeDocument/2006/relationships/slide" Target="slides/slide162.xml"/></Relationships>
</file>

<file path=ppt/diagrams/_rels/data134.xml.rels><?xml version="1.0" encoding="UTF-8" standalone="yes"?>
<Relationships xmlns="http://schemas.openxmlformats.org/package/2006/relationships"><Relationship Id="rId1" Type="http://schemas.openxmlformats.org/officeDocument/2006/relationships/slide" Target="../slides/slide1.xml"/></Relationships>
</file>

<file path=ppt/diagrams/_rels/data151.xml.rels><?xml version="1.0" encoding="UTF-8" standalone="yes"?>
<Relationships xmlns="http://schemas.openxmlformats.org/package/2006/relationships"><Relationship Id="rId1" Type="http://schemas.openxmlformats.org/officeDocument/2006/relationships/image" Target="../media/image21.jpeg"/></Relationships>
</file>

<file path=ppt/diagrams/_rels/drawing151.xml.rels><?xml version="1.0" encoding="UTF-8" standalone="yes"?>
<Relationships xmlns="http://schemas.openxmlformats.org/package/2006/relationships"><Relationship Id="rId1" Type="http://schemas.openxmlformats.org/officeDocument/2006/relationships/image" Target="../media/image21.jpe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6_4">
  <dgm:title val=""/>
  <dgm:desc val=""/>
  <dgm:catLst>
    <dgm:cat type="accent6" pri="11400"/>
  </dgm:catLst>
  <dgm:styleLbl name="node0">
    <dgm:fillClrLst meth="cycle">
      <a:schemeClr val="accent6">
        <a:shade val="60000"/>
      </a:schemeClr>
    </dgm:fillClrLst>
    <dgm:linClrLst meth="repeat">
      <a:schemeClr val="lt1"/>
    </dgm:linClrLst>
    <dgm:effectClrLst/>
    <dgm:txLinClrLst/>
    <dgm:txFillClrLst/>
    <dgm:txEffectClrLst/>
  </dgm:styleLbl>
  <dgm:styleLbl name="alignNode1">
    <dgm:fillClrLst meth="cycle">
      <a:schemeClr val="accent6">
        <a:shade val="50000"/>
      </a:schemeClr>
      <a:schemeClr val="accent6">
        <a:tint val="55000"/>
      </a:schemeClr>
    </dgm:fillClrLst>
    <dgm:linClrLst meth="cycle">
      <a:schemeClr val="accent6">
        <a:shade val="50000"/>
      </a:schemeClr>
      <a:schemeClr val="accent6">
        <a:tint val="55000"/>
      </a:schemeClr>
    </dgm:linClrLst>
    <dgm:effectClrLst/>
    <dgm:txLinClrLst/>
    <dgm:txFillClrLst/>
    <dgm:txEffectClrLst/>
  </dgm:styleLbl>
  <dgm:styleLbl name="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ln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vennNode1">
    <dgm:fillClrLst meth="cycle">
      <a:schemeClr val="accent6">
        <a:shade val="80000"/>
        <a:alpha val="50000"/>
      </a:schemeClr>
      <a:schemeClr val="accent6">
        <a:tint val="50000"/>
        <a:alpha val="50000"/>
      </a:schemeClr>
    </dgm:fillClrLst>
    <dgm:linClrLst meth="repeat">
      <a:schemeClr val="lt1"/>
    </dgm:linClrLst>
    <dgm:effectClrLst/>
    <dgm:txLinClrLst/>
    <dgm:txFillClrLst/>
    <dgm:txEffectClrLst/>
  </dgm:styleLbl>
  <dgm:styleLbl name="node2">
    <dgm:fillClrLst>
      <a:schemeClr val="accent6">
        <a:shade val="80000"/>
      </a:schemeClr>
    </dgm:fillClrLst>
    <dgm:linClrLst meth="repeat">
      <a:schemeClr val="lt1"/>
    </dgm:linClrLst>
    <dgm:effectClrLst/>
    <dgm:txLinClrLst/>
    <dgm:txFillClrLst/>
    <dgm:txEffectClrLst/>
  </dgm:styleLbl>
  <dgm:styleLbl name="node3">
    <dgm:fillClrLst>
      <a:schemeClr val="accent6">
        <a:tint val="99000"/>
      </a:schemeClr>
    </dgm:fillClrLst>
    <dgm:linClrLst meth="repeat">
      <a:schemeClr val="lt1"/>
    </dgm:linClrLst>
    <dgm:effectClrLst/>
    <dgm:txLinClrLst/>
    <dgm:txFillClrLst/>
    <dgm:txEffectClrLst/>
  </dgm:styleLbl>
  <dgm:styleLbl name="node4">
    <dgm:fillClrLst>
      <a:schemeClr val="accent6">
        <a:tint val="70000"/>
      </a:schemeClr>
    </dgm:fillClrLst>
    <dgm:linClrLst meth="repeat">
      <a:schemeClr val="lt1"/>
    </dgm:linClrLst>
    <dgm:effectClrLst/>
    <dgm:txLinClrLst/>
    <dgm:txFillClrLst/>
    <dgm:txEffectClrLst/>
  </dgm:styleLbl>
  <dgm:styleLbl name="f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f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b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sibTrans1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accent6">
        <a:shade val="80000"/>
      </a:schemeClr>
    </dgm:fillClrLst>
    <dgm:linClrLst meth="repeat">
      <a:schemeClr val="lt1"/>
    </dgm:linClrLst>
    <dgm:effectClrLst/>
    <dgm:txLinClrLst/>
    <dgm:txFillClrLst/>
    <dgm:txEffectClrLst/>
  </dgm:styleLbl>
  <dgm:styleLbl name="asst1">
    <dgm:fillClrLst meth="repeat">
      <a:schemeClr val="accent6">
        <a:shade val="80000"/>
      </a:schemeClr>
    </dgm:fillClrLst>
    <dgm:linClrLst meth="repeat">
      <a:schemeClr val="lt1"/>
    </dgm:linClrLst>
    <dgm:effectClrLst/>
    <dgm:txLinClrLst/>
    <dgm:txFillClrLst/>
    <dgm:txEffectClrLst/>
  </dgm:styleLbl>
  <dgm:styleLbl name="asst2">
    <dgm:fillClrLst>
      <a:schemeClr val="accent6">
        <a:tint val="90000"/>
      </a:schemeClr>
    </dgm:fillClrLst>
    <dgm:linClrLst meth="repeat">
      <a:schemeClr val="lt1"/>
    </dgm:linClrLst>
    <dgm:effectClrLst/>
    <dgm:txLinClrLst/>
    <dgm:txFillClrLst/>
    <dgm:txEffectClrLst/>
  </dgm:styleLbl>
  <dgm:styleLbl name="asst3">
    <dgm:fillClrLst>
      <a:schemeClr val="accent6">
        <a:tint val="70000"/>
      </a:schemeClr>
    </dgm:fillClrLst>
    <dgm:linClrLst meth="repeat">
      <a:schemeClr val="lt1"/>
    </dgm:linClrLst>
    <dgm:effectClrLst/>
    <dgm:txLinClrLst/>
    <dgm:txFillClrLst/>
    <dgm:txEffectClrLst/>
  </dgm:styleLbl>
  <dgm:styleLbl name="asst4">
    <dgm:fillClrLst>
      <a:schemeClr val="accent6">
        <a:tint val="50000"/>
      </a:schemeClr>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shade val="80000"/>
      </a:schemeClr>
    </dgm:linClrLst>
    <dgm:effectClrLst/>
    <dgm:txLinClrLst/>
    <dgm:txFillClrLst/>
    <dgm:txEffectClrLst/>
  </dgm:styleLbl>
  <dgm:styleLbl name="parChTrans2D2">
    <dgm:fillClrLst meth="repeat">
      <a:schemeClr val="accent6">
        <a:tint val="90000"/>
      </a:schemeClr>
    </dgm:fillClrLst>
    <dgm:linClrLst meth="repeat">
      <a:schemeClr val="accent6">
        <a:tint val="90000"/>
      </a:schemeClr>
    </dgm:linClrLst>
    <dgm:effectClrLst/>
    <dgm:txLinClrLst/>
    <dgm:txFillClrLst/>
    <dgm:txEffectClrLst/>
  </dgm:styleLbl>
  <dgm:styleLbl name="parChTrans2D3">
    <dgm:fillClrLst meth="repeat">
      <a:schemeClr val="accent6">
        <a:tint val="70000"/>
      </a:schemeClr>
    </dgm:fillClrLst>
    <dgm:linClrLst meth="repeat">
      <a:schemeClr val="accent6">
        <a:tint val="70000"/>
      </a:schemeClr>
    </dgm:linClrLst>
    <dgm:effectClrLst/>
    <dgm:txLinClrLst/>
    <dgm:txFillClrLst/>
    <dgm:txEffectClrLst/>
  </dgm:styleLbl>
  <dgm:styleLbl name="parChTrans2D4">
    <dgm:fillClrLst meth="repeat">
      <a:schemeClr val="accent6">
        <a:tint val="50000"/>
      </a:schemeClr>
    </dgm:fillClrLst>
    <dgm:linClrLst meth="repeat">
      <a:schemeClr val="accent6">
        <a:tint val="50000"/>
      </a:schemeClr>
    </dgm:linClrLst>
    <dgm:effectClrLst/>
    <dgm:txLinClrLst/>
    <dgm:txFillClrLst meth="repeat">
      <a:schemeClr val="dk1"/>
    </dgm:txFillClrLst>
    <dgm:txEffectClrLst/>
  </dgm:styleLbl>
  <dgm:styleLbl name="parChTrans1D1">
    <dgm:fillClrLst meth="repeat">
      <a:schemeClr val="accent6">
        <a:shade val="80000"/>
      </a:schemeClr>
    </dgm:fillClrLst>
    <dgm:linClrLst meth="repeat">
      <a:schemeClr val="accent6">
        <a:shade val="80000"/>
      </a:schemeClr>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a:tint val="90000"/>
      </a:schemeClr>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6">
        <a:tint val="70000"/>
      </a:schemeClr>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align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bgAccFollowNode1">
    <dgm:fillClrLst meth="repeat">
      <a:schemeClr val="accent6">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a:tint val="50000"/>
      </a:schemeClr>
    </dgm:linClrLst>
    <dgm:effectClrLst/>
    <dgm:txLinClrLst/>
    <dgm:txFillClrLst meth="repeat">
      <a:schemeClr val="dk1"/>
    </dgm:txFillClrLst>
    <dgm:txEffectClrLst/>
  </dgm:styleLbl>
  <dgm:styleLbl name="bgShp">
    <dgm:fillClrLst meth="repeat">
      <a:schemeClr val="accent6">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6">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6">
        <a:tint val="50000"/>
        <a:alpha val="55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accent4_3">
  <dgm:title val=""/>
  <dgm:desc val=""/>
  <dgm:catLst>
    <dgm:cat type="accent4" pri="11300"/>
  </dgm:catLst>
  <dgm:styleLbl name="node0">
    <dgm:fillClrLst meth="repeat">
      <a:schemeClr val="accent4">
        <a:shade val="80000"/>
      </a:schemeClr>
    </dgm:fillClrLst>
    <dgm:linClrLst meth="repeat">
      <a:schemeClr val="lt1"/>
    </dgm:linClrLst>
    <dgm:effectClrLst/>
    <dgm:txLinClrLst/>
    <dgm:txFillClrLst/>
    <dgm:txEffectClrLst/>
  </dgm:styleLbl>
  <dgm:styleLbl name="node1">
    <dgm:fillClrLst>
      <a:schemeClr val="accent4">
        <a:shade val="80000"/>
      </a:schemeClr>
      <a:schemeClr val="accent4">
        <a:tint val="70000"/>
      </a:schemeClr>
    </dgm:fillClrLst>
    <dgm:linClrLst meth="repeat">
      <a:schemeClr val="lt1"/>
    </dgm:linClrLst>
    <dgm:effectClrLst/>
    <dgm:txLinClrLst/>
    <dgm:txFillClrLst/>
    <dgm:txEffectClrLst/>
  </dgm:styleLbl>
  <dgm:styleLbl name="alignNode1">
    <dgm:fillClrLst>
      <a:schemeClr val="accent4">
        <a:shade val="80000"/>
      </a:schemeClr>
      <a:schemeClr val="accent4">
        <a:tint val="70000"/>
      </a:schemeClr>
    </dgm:fillClrLst>
    <dgm:linClrLst>
      <a:schemeClr val="accent4">
        <a:shade val="80000"/>
      </a:schemeClr>
      <a:schemeClr val="accent4">
        <a:tint val="70000"/>
      </a:schemeClr>
    </dgm:linClrLst>
    <dgm:effectClrLst/>
    <dgm:txLinClrLst/>
    <dgm:txFillClrLst/>
    <dgm:txEffectClrLst/>
  </dgm:styleLbl>
  <dgm:styleLbl name="lnNode1">
    <dgm:fillClrLst>
      <a:schemeClr val="accent4">
        <a:shade val="80000"/>
      </a:schemeClr>
      <a:schemeClr val="accent4">
        <a:tint val="70000"/>
      </a:schemeClr>
    </dgm:fillClrLst>
    <dgm:linClrLst meth="repeat">
      <a:schemeClr val="lt1"/>
    </dgm:linClrLst>
    <dgm:effectClrLst/>
    <dgm:txLinClrLst/>
    <dgm:txFillClrLst/>
    <dgm:txEffectClrLst/>
  </dgm:styleLbl>
  <dgm:styleLbl name="vennNode1">
    <dgm:fillClrLst>
      <a:schemeClr val="accent4">
        <a:shade val="80000"/>
        <a:alpha val="50000"/>
      </a:schemeClr>
      <a:schemeClr val="accent4">
        <a:tint val="70000"/>
        <a:alpha val="50000"/>
      </a:schemeClr>
    </dgm:fillClrLst>
    <dgm:linClrLst meth="repeat">
      <a:schemeClr val="lt1"/>
    </dgm:linClrLst>
    <dgm:effectClrLst/>
    <dgm:txLinClrLst/>
    <dgm:txFillClrLst/>
    <dgm:txEffectClrLst/>
  </dgm:styleLbl>
  <dgm:styleLbl name="node2">
    <dgm:fillClrLst>
      <a:schemeClr val="accent4">
        <a:tint val="99000"/>
      </a:schemeClr>
    </dgm:fillClrLst>
    <dgm:linClrLst meth="repeat">
      <a:schemeClr val="lt1"/>
    </dgm:linClrLst>
    <dgm:effectClrLst/>
    <dgm:txLinClrLst/>
    <dgm:txFillClrLst/>
    <dgm:txEffectClrLst/>
  </dgm:styleLbl>
  <dgm:styleLbl name="node3">
    <dgm:fillClrLst>
      <a:schemeClr val="accent4">
        <a:tint val="80000"/>
      </a:schemeClr>
    </dgm:fillClrLst>
    <dgm:linClrLst meth="repeat">
      <a:schemeClr val="lt1"/>
    </dgm:linClrLst>
    <dgm:effectClrLst/>
    <dgm:txLinClrLst/>
    <dgm:txFillClrLst/>
    <dgm:txEffectClrLst/>
  </dgm:styleLbl>
  <dgm:styleLbl name="node4">
    <dgm:fillClrLst>
      <a:schemeClr val="accent4">
        <a:tint val="70000"/>
      </a:schemeClr>
    </dgm:fillClrLst>
    <dgm:linClrLst meth="repeat">
      <a:schemeClr val="lt1"/>
    </dgm:linClrLst>
    <dgm:effectClrLst/>
    <dgm:txLinClrLst/>
    <dgm:txFillClrLst/>
    <dgm:txEffectClrLst/>
  </dgm:styleLbl>
  <dgm:styleLbl name="f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dgm:txEffectClrLst/>
  </dgm:styleLbl>
  <dgm:styleLbl name="fg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lt1"/>
    </dgm:txFillClrLst>
    <dgm:txEffectClrLst/>
  </dgm:styleLbl>
  <dgm:styleLbl name="bg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lt1"/>
    </dgm:txFillClrLst>
    <dgm:txEffectClrLst/>
  </dgm:styleLbl>
  <dgm:styleLbl name="sibTrans1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accent4">
        <a:shade val="80000"/>
      </a:schemeClr>
    </dgm:fillClrLst>
    <dgm:linClrLst meth="repeat">
      <a:schemeClr val="lt1"/>
    </dgm:linClrLst>
    <dgm:effectClrLst/>
    <dgm:txLinClrLst/>
    <dgm:txFillClrLst/>
    <dgm:txEffectClrLst/>
  </dgm:styleLbl>
  <dgm:styleLbl name="asst1">
    <dgm:fillClrLst meth="repeat">
      <a:schemeClr val="accent4">
        <a:shade val="80000"/>
      </a:schemeClr>
    </dgm:fillClrLst>
    <dgm:linClrLst meth="repeat">
      <a:schemeClr val="lt1"/>
    </dgm:linClrLst>
    <dgm:effectClrLst/>
    <dgm:txLinClrLst/>
    <dgm:txFillClrLst/>
    <dgm:txEffectClrLst/>
  </dgm:styleLbl>
  <dgm:styleLbl name="asst2">
    <dgm:fillClrLst>
      <a:schemeClr val="accent4">
        <a:tint val="99000"/>
      </a:schemeClr>
    </dgm:fillClrLst>
    <dgm:linClrLst meth="repeat">
      <a:schemeClr val="lt1"/>
    </dgm:linClrLst>
    <dgm:effectClrLst/>
    <dgm:txLinClrLst/>
    <dgm:txFillClrLst/>
    <dgm:txEffectClrLst/>
  </dgm:styleLbl>
  <dgm:styleLbl name="asst3">
    <dgm:fillClrLst>
      <a:schemeClr val="accent4">
        <a:tint val="80000"/>
      </a:schemeClr>
    </dgm:fillClrLst>
    <dgm:linClrLst meth="repeat">
      <a:schemeClr val="lt1"/>
    </dgm:linClrLst>
    <dgm:effectClrLst/>
    <dgm:txLinClrLst/>
    <dgm:txFillClrLst/>
    <dgm:txEffectClrLst/>
  </dgm:styleLbl>
  <dgm:styleLbl name="asst4">
    <dgm:fillClrLst>
      <a:schemeClr val="accent4">
        <a:tint val="70000"/>
      </a:schemeClr>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a:tint val="90000"/>
      </a:schemeClr>
    </dgm:fillClrLst>
    <dgm:linClrLst meth="repeat">
      <a:schemeClr val="accent4">
        <a:tint val="90000"/>
      </a:schemeClr>
    </dgm:linClrLst>
    <dgm:effectClrLst/>
    <dgm:txLinClrLst/>
    <dgm:txFillClrLst/>
    <dgm:txEffectClrLst/>
  </dgm:styleLbl>
  <dgm:styleLbl name="parChTrans2D3">
    <dgm:fillClrLst meth="repeat">
      <a:schemeClr val="accent4">
        <a:tint val="70000"/>
      </a:schemeClr>
    </dgm:fillClrLst>
    <dgm:linClrLst meth="repeat">
      <a:schemeClr val="accent4">
        <a:tint val="70000"/>
      </a:schemeClr>
    </dgm:linClrLst>
    <dgm:effectClrLst/>
    <dgm:txLinClrLst/>
    <dgm:txFillClrLst/>
    <dgm:txEffectClrLst/>
  </dgm:styleLbl>
  <dgm:styleLbl name="parChTrans2D4">
    <dgm:fillClrLst meth="repeat">
      <a:schemeClr val="accent4">
        <a:tint val="50000"/>
      </a:schemeClr>
    </dgm:fillClrLst>
    <dgm:linClrLst meth="repeat">
      <a:schemeClr val="accent4">
        <a:tint val="50000"/>
      </a:schemeClr>
    </dgm:linClrLst>
    <dgm:effectClrLst/>
    <dgm:txLinClrLst/>
    <dgm:txFillClrLst meth="repeat">
      <a:schemeClr val="lt1"/>
    </dgm:txFillClrLst>
    <dgm:txEffectClrLst/>
  </dgm:styleLbl>
  <dgm:styleLbl name="parChTrans1D1">
    <dgm:fillClrLst meth="repeat">
      <a:schemeClr val="accent4">
        <a:shade val="80000"/>
      </a:schemeClr>
    </dgm:fillClrLst>
    <dgm:linClrLst meth="repeat">
      <a:schemeClr val="accent4">
        <a:shade val="80000"/>
      </a:schemeClr>
    </dgm:linClrLst>
    <dgm:effectClrLst/>
    <dgm:txLinClrLst/>
    <dgm:txFillClrLst meth="repeat">
      <a:schemeClr val="tx1"/>
    </dgm:txFillClrLst>
    <dgm:txEffectClrLst/>
  </dgm:styleLbl>
  <dgm:styleLbl name="parChTrans1D2">
    <dgm:fillClrLst meth="repeat">
      <a:schemeClr val="accent4">
        <a:tint val="99000"/>
      </a:schemeClr>
    </dgm:fillClrLst>
    <dgm:linClrLst meth="repeat">
      <a:schemeClr val="accent4">
        <a:tint val="99000"/>
      </a:schemeClr>
    </dgm:linClrLst>
    <dgm:effectClrLst/>
    <dgm:txLinClrLst/>
    <dgm:txFillClrLst meth="repeat">
      <a:schemeClr val="tx1"/>
    </dgm:txFillClrLst>
    <dgm:txEffectClrLst/>
  </dgm:styleLbl>
  <dgm:styleLbl name="parChTrans1D3">
    <dgm:fillClrLst meth="repeat">
      <a:schemeClr val="accent4">
        <a:tint val="80000"/>
      </a:schemeClr>
    </dgm:fillClrLst>
    <dgm:linClrLst meth="repeat">
      <a:schemeClr val="accent4">
        <a:tint val="80000"/>
      </a:schemeClr>
    </dgm:linClrLst>
    <dgm:effectClrLst/>
    <dgm:txLinClrLst/>
    <dgm:txFillClrLst meth="repeat">
      <a:schemeClr val="tx1"/>
    </dgm:txFillClrLst>
    <dgm:txEffectClrLst/>
  </dgm:styleLbl>
  <dgm:styleLbl name="parChTrans1D4">
    <dgm:fillClrLst meth="repeat">
      <a:schemeClr val="accent4">
        <a:tint val="70000"/>
      </a:schemeClr>
    </dgm:fillClrLst>
    <dgm:linClrLst meth="repeat">
      <a:schemeClr val="accent4">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4">
        <a:shade val="80000"/>
      </a:schemeClr>
      <a:schemeClr val="accent4">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a:tint val="70000"/>
      </a:schemeClr>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accent5_4">
  <dgm:title val=""/>
  <dgm:desc val=""/>
  <dgm:catLst>
    <dgm:cat type="accent5" pri="11400"/>
  </dgm:catLst>
  <dgm:styleLbl name="node0">
    <dgm:fillClrLst meth="cycle">
      <a:schemeClr val="accent5">
        <a:shade val="60000"/>
      </a:schemeClr>
    </dgm:fillClrLst>
    <dgm:linClrLst meth="repeat">
      <a:schemeClr val="lt1"/>
    </dgm:linClrLst>
    <dgm:effectClrLst/>
    <dgm:txLinClrLst/>
    <dgm:txFillClrLst/>
    <dgm:txEffectClrLst/>
  </dgm:styleLbl>
  <dgm:styleLbl name="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alignNode1">
    <dgm:fillClrLst meth="cycle">
      <a:schemeClr val="accent5">
        <a:shade val="50000"/>
      </a:schemeClr>
      <a:schemeClr val="accent5">
        <a:tint val="55000"/>
      </a:schemeClr>
    </dgm:fillClrLst>
    <dgm:linClrLst meth="cycle">
      <a:schemeClr val="accent5">
        <a:shade val="50000"/>
      </a:schemeClr>
      <a:schemeClr val="accent5">
        <a:tint val="55000"/>
      </a:schemeClr>
    </dgm:linClrLst>
    <dgm:effectClrLst/>
    <dgm:txLinClrLst/>
    <dgm:txFillClrLst/>
    <dgm:txEffectClrLst/>
  </dgm:styleLbl>
  <dgm:styleLbl name="ln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vennNode1">
    <dgm:fillClrLst meth="cycle">
      <a:schemeClr val="accent5">
        <a:shade val="80000"/>
        <a:alpha val="50000"/>
      </a:schemeClr>
      <a:schemeClr val="accent5">
        <a:tint val="50000"/>
        <a:alpha val="50000"/>
      </a:schemeClr>
    </dgm:fillClrLst>
    <dgm:linClrLst meth="repeat">
      <a:schemeClr val="lt1"/>
    </dgm:linClrLst>
    <dgm:effectClrLst/>
    <dgm:txLinClrLst/>
    <dgm:txFillClrLst/>
    <dgm:txEffectClrLst/>
  </dgm:styleLbl>
  <dgm:styleLbl name="node2">
    <dgm:fillClrLst>
      <a:schemeClr val="accent5">
        <a:shade val="80000"/>
      </a:schemeClr>
    </dgm:fillClrLst>
    <dgm:linClrLst meth="repeat">
      <a:schemeClr val="lt1"/>
    </dgm:linClrLst>
    <dgm:effectClrLst/>
    <dgm:txLinClrLst/>
    <dgm:txFillClrLst/>
    <dgm:txEffectClrLst/>
  </dgm:styleLbl>
  <dgm:styleLbl name="node3">
    <dgm:fillClrLst>
      <a:schemeClr val="accent5">
        <a:tint val="99000"/>
      </a:schemeClr>
    </dgm:fillClrLst>
    <dgm:linClrLst meth="repeat">
      <a:schemeClr val="lt1"/>
    </dgm:linClrLst>
    <dgm:effectClrLst/>
    <dgm:txLinClrLst/>
    <dgm:txFillClrLst/>
    <dgm:txEffectClrLst/>
  </dgm:styleLbl>
  <dgm:styleLbl name="node4">
    <dgm:fillClrLst>
      <a:schemeClr val="accent5">
        <a:tint val="70000"/>
      </a:schemeClr>
    </dgm:fillClrLst>
    <dgm:linClrLst meth="repeat">
      <a:schemeClr val="lt1"/>
    </dgm:linClrLst>
    <dgm:effectClrLst/>
    <dgm:txLinClrLst/>
    <dgm:txFillClrLst/>
    <dgm:txEffectClrLst/>
  </dgm:styleLbl>
  <dgm:styleLbl name="f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b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sibTrans1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shade val="80000"/>
      </a:schemeClr>
    </dgm:fillClrLst>
    <dgm:linClrLst meth="repeat">
      <a:schemeClr val="lt1"/>
    </dgm:linClrLst>
    <dgm:effectClrLst/>
    <dgm:txLinClrLst/>
    <dgm:txFillClrLst/>
    <dgm:txEffectClrLst/>
  </dgm:styleLbl>
  <dgm:styleLbl name="asst1">
    <dgm:fillClrLst meth="repeat">
      <a:schemeClr val="accent5">
        <a:shade val="80000"/>
      </a:schemeClr>
    </dgm:fillClrLst>
    <dgm:linClrLst meth="repeat">
      <a:schemeClr val="lt1"/>
    </dgm:linClrLst>
    <dgm:effectClrLst/>
    <dgm:txLinClrLst/>
    <dgm:txFillClrLst/>
    <dgm:txEffectClrLst/>
  </dgm:styleLbl>
  <dgm:styleLbl name="asst2">
    <dgm:fillClrLst>
      <a:schemeClr val="accent5">
        <a:tint val="90000"/>
      </a:schemeClr>
    </dgm:fillClrLst>
    <dgm:linClrLst meth="repeat">
      <a:schemeClr val="lt1"/>
    </dgm:linClrLst>
    <dgm:effectClrLst/>
    <dgm:txLinClrLst/>
    <dgm:txFillClrLst/>
    <dgm:txEffectClrLst/>
  </dgm:styleLbl>
  <dgm:styleLbl name="asst3">
    <dgm:fillClrLst>
      <a:schemeClr val="accent5">
        <a:tint val="70000"/>
      </a:schemeClr>
    </dgm:fillClrLst>
    <dgm:linClrLst meth="repeat">
      <a:schemeClr val="lt1"/>
    </dgm:linClrLst>
    <dgm:effectClrLst/>
    <dgm:txLinClrLst/>
    <dgm:txFillClrLst/>
    <dgm:txEffectClrLst/>
  </dgm:styleLbl>
  <dgm:styleLbl name="asst4">
    <dgm:fillClrLst>
      <a:schemeClr val="accent5">
        <a:tint val="50000"/>
      </a:schemeClr>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align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bgAccFollowNode1">
    <dgm:fillClrLst meth="repeat">
      <a:schemeClr val="accent5">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55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accent3_3">
  <dgm:title val=""/>
  <dgm:desc val=""/>
  <dgm:catLst>
    <dgm:cat type="accent3" pri="11300"/>
  </dgm:catLst>
  <dgm:styleLbl name="node0">
    <dgm:fillClrLst meth="repeat">
      <a:schemeClr val="accent3">
        <a:shade val="80000"/>
      </a:schemeClr>
    </dgm:fillClrLst>
    <dgm:linClrLst meth="repeat">
      <a:schemeClr val="lt1"/>
    </dgm:linClrLst>
    <dgm:effectClrLst/>
    <dgm:txLinClrLst/>
    <dgm:txFillClrLst/>
    <dgm:txEffectClrLst/>
  </dgm:styleLbl>
  <dgm:styleLbl name="node1">
    <dgm:fillClrLst>
      <a:schemeClr val="accent3">
        <a:shade val="80000"/>
      </a:schemeClr>
      <a:schemeClr val="accent3">
        <a:tint val="70000"/>
      </a:schemeClr>
    </dgm:fillClrLst>
    <dgm:linClrLst meth="repeat">
      <a:schemeClr val="lt1"/>
    </dgm:linClrLst>
    <dgm:effectClrLst/>
    <dgm:txLinClrLst/>
    <dgm:txFillClrLst/>
    <dgm:txEffectClrLst/>
  </dgm:styleLbl>
  <dgm:styleLbl name="alignNode1">
    <dgm:fillClrLst>
      <a:schemeClr val="accent3">
        <a:shade val="80000"/>
      </a:schemeClr>
      <a:schemeClr val="accent3">
        <a:tint val="70000"/>
      </a:schemeClr>
    </dgm:fillClrLst>
    <dgm:linClrLst>
      <a:schemeClr val="accent3">
        <a:shade val="80000"/>
      </a:schemeClr>
      <a:schemeClr val="accent3">
        <a:tint val="70000"/>
      </a:schemeClr>
    </dgm:linClrLst>
    <dgm:effectClrLst/>
    <dgm:txLinClrLst/>
    <dgm:txFillClrLst/>
    <dgm:txEffectClrLst/>
  </dgm:styleLbl>
  <dgm:styleLbl name="lnNode1">
    <dgm:fillClrLst>
      <a:schemeClr val="accent3">
        <a:shade val="80000"/>
      </a:schemeClr>
      <a:schemeClr val="accent3">
        <a:tint val="7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tint val="70000"/>
        <a:alpha val="50000"/>
      </a:schemeClr>
    </dgm:fillClrLst>
    <dgm:linClrLst meth="repeat">
      <a:schemeClr val="lt1"/>
    </dgm:linClrLst>
    <dgm:effectClrLst/>
    <dgm:txLinClrLst/>
    <dgm:txFillClrLst/>
    <dgm:txEffectClrLst/>
  </dgm:styleLbl>
  <dgm:styleLbl name="node2">
    <dgm:fillClrLst>
      <a:schemeClr val="accent3">
        <a:tint val="99000"/>
      </a:schemeClr>
    </dgm:fillClrLst>
    <dgm:linClrLst meth="repeat">
      <a:schemeClr val="lt1"/>
    </dgm:linClrLst>
    <dgm:effectClrLst/>
    <dgm:txLinClrLst/>
    <dgm:txFillClrLst/>
    <dgm:txEffectClrLst/>
  </dgm:styleLbl>
  <dgm:styleLbl name="node3">
    <dgm:fillClrLst>
      <a:schemeClr val="accent3">
        <a:tint val="80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dgm:txEffectClrLst/>
  </dgm:styleLbl>
  <dgm:styleLbl name="fg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lt1"/>
    </dgm:txFillClrLst>
    <dgm:txEffectClrLst/>
  </dgm:styleLbl>
  <dgm:styleLbl name="bgSibTrans2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lt1"/>
    </dgm:txFillClrLst>
    <dgm:txEffectClrLst/>
  </dgm:styleLbl>
  <dgm:styleLbl name="sibTrans1D1">
    <dgm:fillClrLst>
      <a:schemeClr val="accent3">
        <a:shade val="90000"/>
      </a:schemeClr>
      <a:schemeClr val="accent3">
        <a:tint val="70000"/>
      </a:schemeClr>
    </dgm:fillClrLst>
    <dgm:linClrLst>
      <a:schemeClr val="accent3">
        <a:shade val="90000"/>
      </a:schemeClr>
      <a:schemeClr val="accent3">
        <a:tint val="7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9000"/>
      </a:schemeClr>
    </dgm:fillClrLst>
    <dgm:linClrLst meth="repeat">
      <a:schemeClr val="lt1"/>
    </dgm:linClrLst>
    <dgm:effectClrLst/>
    <dgm:txLinClrLst/>
    <dgm:txFillClrLst/>
    <dgm:txEffectClrLst/>
  </dgm:styleLbl>
  <dgm:styleLbl name="asst3">
    <dgm:fillClrLst>
      <a:schemeClr val="accent3">
        <a:tint val="80000"/>
      </a:schemeClr>
    </dgm:fillClrLst>
    <dgm:linClrLst meth="repeat">
      <a:schemeClr val="lt1"/>
    </dgm:linClrLst>
    <dgm:effectClrLst/>
    <dgm:txLinClrLst/>
    <dgm:txFillClrLst/>
    <dgm:txEffectClrLst/>
  </dgm:styleLbl>
  <dgm:styleLbl name="asst4">
    <dgm:fillClrLst>
      <a:schemeClr val="accent3">
        <a:tint val="7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lt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9000"/>
      </a:schemeClr>
    </dgm:fillClrLst>
    <dgm:linClrLst meth="repeat">
      <a:schemeClr val="accent3">
        <a:tint val="99000"/>
      </a:schemeClr>
    </dgm:linClrLst>
    <dgm:effectClrLst/>
    <dgm:txLinClrLst/>
    <dgm:txFillClrLst meth="repeat">
      <a:schemeClr val="tx1"/>
    </dgm:txFillClrLst>
    <dgm:txEffectClrLst/>
  </dgm:styleLbl>
  <dgm:styleLbl name="parChTrans1D3">
    <dgm:fillClrLst meth="repeat">
      <a:schemeClr val="accent3">
        <a:tint val="80000"/>
      </a:schemeClr>
    </dgm:fillClrLst>
    <dgm:linClrLst meth="repeat">
      <a:schemeClr val="accent3">
        <a:tint val="80000"/>
      </a:schemeClr>
    </dgm:linClrLst>
    <dgm:effectClrLst/>
    <dgm:txLinClrLst/>
    <dgm:txFillClrLst meth="repeat">
      <a:schemeClr val="tx1"/>
    </dgm:txFillClrLst>
    <dgm:txEffectClrLst/>
  </dgm:styleLbl>
  <dgm:styleLbl name="parChTrans1D4">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hade val="80000"/>
      </a:schemeClr>
      <a:schemeClr val="accent3">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3">
        <a:shade val="80000"/>
      </a:schemeClr>
      <a:schemeClr val="accent3">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accent6_4">
  <dgm:title val=""/>
  <dgm:desc val=""/>
  <dgm:catLst>
    <dgm:cat type="accent6" pri="11400"/>
  </dgm:catLst>
  <dgm:styleLbl name="node0">
    <dgm:fillClrLst meth="cycle">
      <a:schemeClr val="accent6">
        <a:shade val="60000"/>
      </a:schemeClr>
    </dgm:fillClrLst>
    <dgm:linClrLst meth="repeat">
      <a:schemeClr val="lt1"/>
    </dgm:linClrLst>
    <dgm:effectClrLst/>
    <dgm:txLinClrLst/>
    <dgm:txFillClrLst/>
    <dgm:txEffectClrLst/>
  </dgm:styleLbl>
  <dgm:styleLbl name="alignNode1">
    <dgm:fillClrLst meth="cycle">
      <a:schemeClr val="accent6">
        <a:shade val="50000"/>
      </a:schemeClr>
      <a:schemeClr val="accent6">
        <a:tint val="55000"/>
      </a:schemeClr>
    </dgm:fillClrLst>
    <dgm:linClrLst meth="cycle">
      <a:schemeClr val="accent6">
        <a:shade val="50000"/>
      </a:schemeClr>
      <a:schemeClr val="accent6">
        <a:tint val="55000"/>
      </a:schemeClr>
    </dgm:linClrLst>
    <dgm:effectClrLst/>
    <dgm:txLinClrLst/>
    <dgm:txFillClrLst/>
    <dgm:txEffectClrLst/>
  </dgm:styleLbl>
  <dgm:styleLbl name="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ln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vennNode1">
    <dgm:fillClrLst meth="cycle">
      <a:schemeClr val="accent6">
        <a:shade val="80000"/>
        <a:alpha val="50000"/>
      </a:schemeClr>
      <a:schemeClr val="accent6">
        <a:tint val="50000"/>
        <a:alpha val="50000"/>
      </a:schemeClr>
    </dgm:fillClrLst>
    <dgm:linClrLst meth="repeat">
      <a:schemeClr val="lt1"/>
    </dgm:linClrLst>
    <dgm:effectClrLst/>
    <dgm:txLinClrLst/>
    <dgm:txFillClrLst/>
    <dgm:txEffectClrLst/>
  </dgm:styleLbl>
  <dgm:styleLbl name="node2">
    <dgm:fillClrLst>
      <a:schemeClr val="accent6">
        <a:shade val="80000"/>
      </a:schemeClr>
    </dgm:fillClrLst>
    <dgm:linClrLst meth="repeat">
      <a:schemeClr val="lt1"/>
    </dgm:linClrLst>
    <dgm:effectClrLst/>
    <dgm:txLinClrLst/>
    <dgm:txFillClrLst/>
    <dgm:txEffectClrLst/>
  </dgm:styleLbl>
  <dgm:styleLbl name="node3">
    <dgm:fillClrLst>
      <a:schemeClr val="accent6">
        <a:tint val="99000"/>
      </a:schemeClr>
    </dgm:fillClrLst>
    <dgm:linClrLst meth="repeat">
      <a:schemeClr val="lt1"/>
    </dgm:linClrLst>
    <dgm:effectClrLst/>
    <dgm:txLinClrLst/>
    <dgm:txFillClrLst/>
    <dgm:txEffectClrLst/>
  </dgm:styleLbl>
  <dgm:styleLbl name="node4">
    <dgm:fillClrLst>
      <a:schemeClr val="accent6">
        <a:tint val="70000"/>
      </a:schemeClr>
    </dgm:fillClrLst>
    <dgm:linClrLst meth="repeat">
      <a:schemeClr val="lt1"/>
    </dgm:linClrLst>
    <dgm:effectClrLst/>
    <dgm:txLinClrLst/>
    <dgm:txFillClrLst/>
    <dgm:txEffectClrLst/>
  </dgm:styleLbl>
  <dgm:styleLbl name="f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f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b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sibTrans1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accent6">
        <a:shade val="80000"/>
      </a:schemeClr>
    </dgm:fillClrLst>
    <dgm:linClrLst meth="repeat">
      <a:schemeClr val="lt1"/>
    </dgm:linClrLst>
    <dgm:effectClrLst/>
    <dgm:txLinClrLst/>
    <dgm:txFillClrLst/>
    <dgm:txEffectClrLst/>
  </dgm:styleLbl>
  <dgm:styleLbl name="asst1">
    <dgm:fillClrLst meth="repeat">
      <a:schemeClr val="accent6">
        <a:shade val="80000"/>
      </a:schemeClr>
    </dgm:fillClrLst>
    <dgm:linClrLst meth="repeat">
      <a:schemeClr val="lt1"/>
    </dgm:linClrLst>
    <dgm:effectClrLst/>
    <dgm:txLinClrLst/>
    <dgm:txFillClrLst/>
    <dgm:txEffectClrLst/>
  </dgm:styleLbl>
  <dgm:styleLbl name="asst2">
    <dgm:fillClrLst>
      <a:schemeClr val="accent6">
        <a:tint val="90000"/>
      </a:schemeClr>
    </dgm:fillClrLst>
    <dgm:linClrLst meth="repeat">
      <a:schemeClr val="lt1"/>
    </dgm:linClrLst>
    <dgm:effectClrLst/>
    <dgm:txLinClrLst/>
    <dgm:txFillClrLst/>
    <dgm:txEffectClrLst/>
  </dgm:styleLbl>
  <dgm:styleLbl name="asst3">
    <dgm:fillClrLst>
      <a:schemeClr val="accent6">
        <a:tint val="70000"/>
      </a:schemeClr>
    </dgm:fillClrLst>
    <dgm:linClrLst meth="repeat">
      <a:schemeClr val="lt1"/>
    </dgm:linClrLst>
    <dgm:effectClrLst/>
    <dgm:txLinClrLst/>
    <dgm:txFillClrLst/>
    <dgm:txEffectClrLst/>
  </dgm:styleLbl>
  <dgm:styleLbl name="asst4">
    <dgm:fillClrLst>
      <a:schemeClr val="accent6">
        <a:tint val="50000"/>
      </a:schemeClr>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shade val="80000"/>
      </a:schemeClr>
    </dgm:linClrLst>
    <dgm:effectClrLst/>
    <dgm:txLinClrLst/>
    <dgm:txFillClrLst/>
    <dgm:txEffectClrLst/>
  </dgm:styleLbl>
  <dgm:styleLbl name="parChTrans2D2">
    <dgm:fillClrLst meth="repeat">
      <a:schemeClr val="accent6">
        <a:tint val="90000"/>
      </a:schemeClr>
    </dgm:fillClrLst>
    <dgm:linClrLst meth="repeat">
      <a:schemeClr val="accent6">
        <a:tint val="90000"/>
      </a:schemeClr>
    </dgm:linClrLst>
    <dgm:effectClrLst/>
    <dgm:txLinClrLst/>
    <dgm:txFillClrLst/>
    <dgm:txEffectClrLst/>
  </dgm:styleLbl>
  <dgm:styleLbl name="parChTrans2D3">
    <dgm:fillClrLst meth="repeat">
      <a:schemeClr val="accent6">
        <a:tint val="70000"/>
      </a:schemeClr>
    </dgm:fillClrLst>
    <dgm:linClrLst meth="repeat">
      <a:schemeClr val="accent6">
        <a:tint val="70000"/>
      </a:schemeClr>
    </dgm:linClrLst>
    <dgm:effectClrLst/>
    <dgm:txLinClrLst/>
    <dgm:txFillClrLst/>
    <dgm:txEffectClrLst/>
  </dgm:styleLbl>
  <dgm:styleLbl name="parChTrans2D4">
    <dgm:fillClrLst meth="repeat">
      <a:schemeClr val="accent6">
        <a:tint val="50000"/>
      </a:schemeClr>
    </dgm:fillClrLst>
    <dgm:linClrLst meth="repeat">
      <a:schemeClr val="accent6">
        <a:tint val="50000"/>
      </a:schemeClr>
    </dgm:linClrLst>
    <dgm:effectClrLst/>
    <dgm:txLinClrLst/>
    <dgm:txFillClrLst meth="repeat">
      <a:schemeClr val="dk1"/>
    </dgm:txFillClrLst>
    <dgm:txEffectClrLst/>
  </dgm:styleLbl>
  <dgm:styleLbl name="parChTrans1D1">
    <dgm:fillClrLst meth="repeat">
      <a:schemeClr val="accent6">
        <a:shade val="80000"/>
      </a:schemeClr>
    </dgm:fillClrLst>
    <dgm:linClrLst meth="repeat">
      <a:schemeClr val="accent6">
        <a:shade val="80000"/>
      </a:schemeClr>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a:tint val="90000"/>
      </a:schemeClr>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6">
        <a:tint val="70000"/>
      </a:schemeClr>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align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bgAccFollowNode1">
    <dgm:fillClrLst meth="repeat">
      <a:schemeClr val="accent6">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a:tint val="50000"/>
      </a:schemeClr>
    </dgm:linClrLst>
    <dgm:effectClrLst/>
    <dgm:txLinClrLst/>
    <dgm:txFillClrLst meth="repeat">
      <a:schemeClr val="dk1"/>
    </dgm:txFillClrLst>
    <dgm:txEffectClrLst/>
  </dgm:styleLbl>
  <dgm:styleLbl name="bgShp">
    <dgm:fillClrLst meth="repeat">
      <a:schemeClr val="accent6">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6">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6">
        <a:tint val="50000"/>
        <a:alpha val="55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accent6_4">
  <dgm:title val=""/>
  <dgm:desc val=""/>
  <dgm:catLst>
    <dgm:cat type="accent6" pri="11400"/>
  </dgm:catLst>
  <dgm:styleLbl name="node0">
    <dgm:fillClrLst meth="cycle">
      <a:schemeClr val="accent6">
        <a:shade val="60000"/>
      </a:schemeClr>
    </dgm:fillClrLst>
    <dgm:linClrLst meth="repeat">
      <a:schemeClr val="lt1"/>
    </dgm:linClrLst>
    <dgm:effectClrLst/>
    <dgm:txLinClrLst/>
    <dgm:txFillClrLst/>
    <dgm:txEffectClrLst/>
  </dgm:styleLbl>
  <dgm:styleLbl name="alignNode1">
    <dgm:fillClrLst meth="cycle">
      <a:schemeClr val="accent6">
        <a:shade val="50000"/>
      </a:schemeClr>
      <a:schemeClr val="accent6">
        <a:tint val="55000"/>
      </a:schemeClr>
    </dgm:fillClrLst>
    <dgm:linClrLst meth="cycle">
      <a:schemeClr val="accent6">
        <a:shade val="50000"/>
      </a:schemeClr>
      <a:schemeClr val="accent6">
        <a:tint val="55000"/>
      </a:schemeClr>
    </dgm:linClrLst>
    <dgm:effectClrLst/>
    <dgm:txLinClrLst/>
    <dgm:txFillClrLst/>
    <dgm:txEffectClrLst/>
  </dgm:styleLbl>
  <dgm:styleLbl name="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ln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vennNode1">
    <dgm:fillClrLst meth="cycle">
      <a:schemeClr val="accent6">
        <a:shade val="80000"/>
        <a:alpha val="50000"/>
      </a:schemeClr>
      <a:schemeClr val="accent6">
        <a:tint val="50000"/>
        <a:alpha val="50000"/>
      </a:schemeClr>
    </dgm:fillClrLst>
    <dgm:linClrLst meth="repeat">
      <a:schemeClr val="lt1"/>
    </dgm:linClrLst>
    <dgm:effectClrLst/>
    <dgm:txLinClrLst/>
    <dgm:txFillClrLst/>
    <dgm:txEffectClrLst/>
  </dgm:styleLbl>
  <dgm:styleLbl name="node2">
    <dgm:fillClrLst>
      <a:schemeClr val="accent6">
        <a:shade val="80000"/>
      </a:schemeClr>
    </dgm:fillClrLst>
    <dgm:linClrLst meth="repeat">
      <a:schemeClr val="lt1"/>
    </dgm:linClrLst>
    <dgm:effectClrLst/>
    <dgm:txLinClrLst/>
    <dgm:txFillClrLst/>
    <dgm:txEffectClrLst/>
  </dgm:styleLbl>
  <dgm:styleLbl name="node3">
    <dgm:fillClrLst>
      <a:schemeClr val="accent6">
        <a:tint val="99000"/>
      </a:schemeClr>
    </dgm:fillClrLst>
    <dgm:linClrLst meth="repeat">
      <a:schemeClr val="lt1"/>
    </dgm:linClrLst>
    <dgm:effectClrLst/>
    <dgm:txLinClrLst/>
    <dgm:txFillClrLst/>
    <dgm:txEffectClrLst/>
  </dgm:styleLbl>
  <dgm:styleLbl name="node4">
    <dgm:fillClrLst>
      <a:schemeClr val="accent6">
        <a:tint val="70000"/>
      </a:schemeClr>
    </dgm:fillClrLst>
    <dgm:linClrLst meth="repeat">
      <a:schemeClr val="lt1"/>
    </dgm:linClrLst>
    <dgm:effectClrLst/>
    <dgm:txLinClrLst/>
    <dgm:txFillClrLst/>
    <dgm:txEffectClrLst/>
  </dgm:styleLbl>
  <dgm:styleLbl name="f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f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b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sibTrans1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accent6">
        <a:shade val="80000"/>
      </a:schemeClr>
    </dgm:fillClrLst>
    <dgm:linClrLst meth="repeat">
      <a:schemeClr val="lt1"/>
    </dgm:linClrLst>
    <dgm:effectClrLst/>
    <dgm:txLinClrLst/>
    <dgm:txFillClrLst/>
    <dgm:txEffectClrLst/>
  </dgm:styleLbl>
  <dgm:styleLbl name="asst1">
    <dgm:fillClrLst meth="repeat">
      <a:schemeClr val="accent6">
        <a:shade val="80000"/>
      </a:schemeClr>
    </dgm:fillClrLst>
    <dgm:linClrLst meth="repeat">
      <a:schemeClr val="lt1"/>
    </dgm:linClrLst>
    <dgm:effectClrLst/>
    <dgm:txLinClrLst/>
    <dgm:txFillClrLst/>
    <dgm:txEffectClrLst/>
  </dgm:styleLbl>
  <dgm:styleLbl name="asst2">
    <dgm:fillClrLst>
      <a:schemeClr val="accent6">
        <a:tint val="90000"/>
      </a:schemeClr>
    </dgm:fillClrLst>
    <dgm:linClrLst meth="repeat">
      <a:schemeClr val="lt1"/>
    </dgm:linClrLst>
    <dgm:effectClrLst/>
    <dgm:txLinClrLst/>
    <dgm:txFillClrLst/>
    <dgm:txEffectClrLst/>
  </dgm:styleLbl>
  <dgm:styleLbl name="asst3">
    <dgm:fillClrLst>
      <a:schemeClr val="accent6">
        <a:tint val="70000"/>
      </a:schemeClr>
    </dgm:fillClrLst>
    <dgm:linClrLst meth="repeat">
      <a:schemeClr val="lt1"/>
    </dgm:linClrLst>
    <dgm:effectClrLst/>
    <dgm:txLinClrLst/>
    <dgm:txFillClrLst/>
    <dgm:txEffectClrLst/>
  </dgm:styleLbl>
  <dgm:styleLbl name="asst4">
    <dgm:fillClrLst>
      <a:schemeClr val="accent6">
        <a:tint val="50000"/>
      </a:schemeClr>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shade val="80000"/>
      </a:schemeClr>
    </dgm:linClrLst>
    <dgm:effectClrLst/>
    <dgm:txLinClrLst/>
    <dgm:txFillClrLst/>
    <dgm:txEffectClrLst/>
  </dgm:styleLbl>
  <dgm:styleLbl name="parChTrans2D2">
    <dgm:fillClrLst meth="repeat">
      <a:schemeClr val="accent6">
        <a:tint val="90000"/>
      </a:schemeClr>
    </dgm:fillClrLst>
    <dgm:linClrLst meth="repeat">
      <a:schemeClr val="accent6">
        <a:tint val="90000"/>
      </a:schemeClr>
    </dgm:linClrLst>
    <dgm:effectClrLst/>
    <dgm:txLinClrLst/>
    <dgm:txFillClrLst/>
    <dgm:txEffectClrLst/>
  </dgm:styleLbl>
  <dgm:styleLbl name="parChTrans2D3">
    <dgm:fillClrLst meth="repeat">
      <a:schemeClr val="accent6">
        <a:tint val="70000"/>
      </a:schemeClr>
    </dgm:fillClrLst>
    <dgm:linClrLst meth="repeat">
      <a:schemeClr val="accent6">
        <a:tint val="70000"/>
      </a:schemeClr>
    </dgm:linClrLst>
    <dgm:effectClrLst/>
    <dgm:txLinClrLst/>
    <dgm:txFillClrLst/>
    <dgm:txEffectClrLst/>
  </dgm:styleLbl>
  <dgm:styleLbl name="parChTrans2D4">
    <dgm:fillClrLst meth="repeat">
      <a:schemeClr val="accent6">
        <a:tint val="50000"/>
      </a:schemeClr>
    </dgm:fillClrLst>
    <dgm:linClrLst meth="repeat">
      <a:schemeClr val="accent6">
        <a:tint val="50000"/>
      </a:schemeClr>
    </dgm:linClrLst>
    <dgm:effectClrLst/>
    <dgm:txLinClrLst/>
    <dgm:txFillClrLst meth="repeat">
      <a:schemeClr val="dk1"/>
    </dgm:txFillClrLst>
    <dgm:txEffectClrLst/>
  </dgm:styleLbl>
  <dgm:styleLbl name="parChTrans1D1">
    <dgm:fillClrLst meth="repeat">
      <a:schemeClr val="accent6">
        <a:shade val="80000"/>
      </a:schemeClr>
    </dgm:fillClrLst>
    <dgm:linClrLst meth="repeat">
      <a:schemeClr val="accent6">
        <a:shade val="80000"/>
      </a:schemeClr>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a:tint val="90000"/>
      </a:schemeClr>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6">
        <a:tint val="70000"/>
      </a:schemeClr>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align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bgAccFollowNode1">
    <dgm:fillClrLst meth="repeat">
      <a:schemeClr val="accent6">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a:tint val="50000"/>
      </a:schemeClr>
    </dgm:linClrLst>
    <dgm:effectClrLst/>
    <dgm:txLinClrLst/>
    <dgm:txFillClrLst meth="repeat">
      <a:schemeClr val="dk1"/>
    </dgm:txFillClrLst>
    <dgm:txEffectClrLst/>
  </dgm:styleLbl>
  <dgm:styleLbl name="bgShp">
    <dgm:fillClrLst meth="repeat">
      <a:schemeClr val="accent6">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6">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6">
        <a:tint val="50000"/>
        <a:alpha val="55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colorful1#2">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colorful1#3">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accent6_4">
  <dgm:title val=""/>
  <dgm:desc val=""/>
  <dgm:catLst>
    <dgm:cat type="accent6" pri="11400"/>
  </dgm:catLst>
  <dgm:styleLbl name="node0">
    <dgm:fillClrLst meth="cycle">
      <a:schemeClr val="accent6">
        <a:shade val="60000"/>
      </a:schemeClr>
    </dgm:fillClrLst>
    <dgm:linClrLst meth="repeat">
      <a:schemeClr val="lt1"/>
    </dgm:linClrLst>
    <dgm:effectClrLst/>
    <dgm:txLinClrLst/>
    <dgm:txFillClrLst/>
    <dgm:txEffectClrLst/>
  </dgm:styleLbl>
  <dgm:styleLbl name="alignNode1">
    <dgm:fillClrLst meth="cycle">
      <a:schemeClr val="accent6">
        <a:shade val="50000"/>
      </a:schemeClr>
      <a:schemeClr val="accent6">
        <a:tint val="55000"/>
      </a:schemeClr>
    </dgm:fillClrLst>
    <dgm:linClrLst meth="cycle">
      <a:schemeClr val="accent6">
        <a:shade val="50000"/>
      </a:schemeClr>
      <a:schemeClr val="accent6">
        <a:tint val="55000"/>
      </a:schemeClr>
    </dgm:linClrLst>
    <dgm:effectClrLst/>
    <dgm:txLinClrLst/>
    <dgm:txFillClrLst/>
    <dgm:txEffectClrLst/>
  </dgm:styleLbl>
  <dgm:styleLbl name="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ln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vennNode1">
    <dgm:fillClrLst meth="cycle">
      <a:schemeClr val="accent6">
        <a:shade val="80000"/>
        <a:alpha val="50000"/>
      </a:schemeClr>
      <a:schemeClr val="accent6">
        <a:tint val="50000"/>
        <a:alpha val="50000"/>
      </a:schemeClr>
    </dgm:fillClrLst>
    <dgm:linClrLst meth="repeat">
      <a:schemeClr val="lt1"/>
    </dgm:linClrLst>
    <dgm:effectClrLst/>
    <dgm:txLinClrLst/>
    <dgm:txFillClrLst/>
    <dgm:txEffectClrLst/>
  </dgm:styleLbl>
  <dgm:styleLbl name="node2">
    <dgm:fillClrLst>
      <a:schemeClr val="accent6">
        <a:shade val="80000"/>
      </a:schemeClr>
    </dgm:fillClrLst>
    <dgm:linClrLst meth="repeat">
      <a:schemeClr val="lt1"/>
    </dgm:linClrLst>
    <dgm:effectClrLst/>
    <dgm:txLinClrLst/>
    <dgm:txFillClrLst/>
    <dgm:txEffectClrLst/>
  </dgm:styleLbl>
  <dgm:styleLbl name="node3">
    <dgm:fillClrLst>
      <a:schemeClr val="accent6">
        <a:tint val="99000"/>
      </a:schemeClr>
    </dgm:fillClrLst>
    <dgm:linClrLst meth="repeat">
      <a:schemeClr val="lt1"/>
    </dgm:linClrLst>
    <dgm:effectClrLst/>
    <dgm:txLinClrLst/>
    <dgm:txFillClrLst/>
    <dgm:txEffectClrLst/>
  </dgm:styleLbl>
  <dgm:styleLbl name="node4">
    <dgm:fillClrLst>
      <a:schemeClr val="accent6">
        <a:tint val="70000"/>
      </a:schemeClr>
    </dgm:fillClrLst>
    <dgm:linClrLst meth="repeat">
      <a:schemeClr val="lt1"/>
    </dgm:linClrLst>
    <dgm:effectClrLst/>
    <dgm:txLinClrLst/>
    <dgm:txFillClrLst/>
    <dgm:txEffectClrLst/>
  </dgm:styleLbl>
  <dgm:styleLbl name="f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f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b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sibTrans1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accent6">
        <a:shade val="80000"/>
      </a:schemeClr>
    </dgm:fillClrLst>
    <dgm:linClrLst meth="repeat">
      <a:schemeClr val="lt1"/>
    </dgm:linClrLst>
    <dgm:effectClrLst/>
    <dgm:txLinClrLst/>
    <dgm:txFillClrLst/>
    <dgm:txEffectClrLst/>
  </dgm:styleLbl>
  <dgm:styleLbl name="asst1">
    <dgm:fillClrLst meth="repeat">
      <a:schemeClr val="accent6">
        <a:shade val="80000"/>
      </a:schemeClr>
    </dgm:fillClrLst>
    <dgm:linClrLst meth="repeat">
      <a:schemeClr val="lt1"/>
    </dgm:linClrLst>
    <dgm:effectClrLst/>
    <dgm:txLinClrLst/>
    <dgm:txFillClrLst/>
    <dgm:txEffectClrLst/>
  </dgm:styleLbl>
  <dgm:styleLbl name="asst2">
    <dgm:fillClrLst>
      <a:schemeClr val="accent6">
        <a:tint val="90000"/>
      </a:schemeClr>
    </dgm:fillClrLst>
    <dgm:linClrLst meth="repeat">
      <a:schemeClr val="lt1"/>
    </dgm:linClrLst>
    <dgm:effectClrLst/>
    <dgm:txLinClrLst/>
    <dgm:txFillClrLst/>
    <dgm:txEffectClrLst/>
  </dgm:styleLbl>
  <dgm:styleLbl name="asst3">
    <dgm:fillClrLst>
      <a:schemeClr val="accent6">
        <a:tint val="70000"/>
      </a:schemeClr>
    </dgm:fillClrLst>
    <dgm:linClrLst meth="repeat">
      <a:schemeClr val="lt1"/>
    </dgm:linClrLst>
    <dgm:effectClrLst/>
    <dgm:txLinClrLst/>
    <dgm:txFillClrLst/>
    <dgm:txEffectClrLst/>
  </dgm:styleLbl>
  <dgm:styleLbl name="asst4">
    <dgm:fillClrLst>
      <a:schemeClr val="accent6">
        <a:tint val="50000"/>
      </a:schemeClr>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shade val="80000"/>
      </a:schemeClr>
    </dgm:linClrLst>
    <dgm:effectClrLst/>
    <dgm:txLinClrLst/>
    <dgm:txFillClrLst/>
    <dgm:txEffectClrLst/>
  </dgm:styleLbl>
  <dgm:styleLbl name="parChTrans2D2">
    <dgm:fillClrLst meth="repeat">
      <a:schemeClr val="accent6">
        <a:tint val="90000"/>
      </a:schemeClr>
    </dgm:fillClrLst>
    <dgm:linClrLst meth="repeat">
      <a:schemeClr val="accent6">
        <a:tint val="90000"/>
      </a:schemeClr>
    </dgm:linClrLst>
    <dgm:effectClrLst/>
    <dgm:txLinClrLst/>
    <dgm:txFillClrLst/>
    <dgm:txEffectClrLst/>
  </dgm:styleLbl>
  <dgm:styleLbl name="parChTrans2D3">
    <dgm:fillClrLst meth="repeat">
      <a:schemeClr val="accent6">
        <a:tint val="70000"/>
      </a:schemeClr>
    </dgm:fillClrLst>
    <dgm:linClrLst meth="repeat">
      <a:schemeClr val="accent6">
        <a:tint val="70000"/>
      </a:schemeClr>
    </dgm:linClrLst>
    <dgm:effectClrLst/>
    <dgm:txLinClrLst/>
    <dgm:txFillClrLst/>
    <dgm:txEffectClrLst/>
  </dgm:styleLbl>
  <dgm:styleLbl name="parChTrans2D4">
    <dgm:fillClrLst meth="repeat">
      <a:schemeClr val="accent6">
        <a:tint val="50000"/>
      </a:schemeClr>
    </dgm:fillClrLst>
    <dgm:linClrLst meth="repeat">
      <a:schemeClr val="accent6">
        <a:tint val="50000"/>
      </a:schemeClr>
    </dgm:linClrLst>
    <dgm:effectClrLst/>
    <dgm:txLinClrLst/>
    <dgm:txFillClrLst meth="repeat">
      <a:schemeClr val="dk1"/>
    </dgm:txFillClrLst>
    <dgm:txEffectClrLst/>
  </dgm:styleLbl>
  <dgm:styleLbl name="parChTrans1D1">
    <dgm:fillClrLst meth="repeat">
      <a:schemeClr val="accent6">
        <a:shade val="80000"/>
      </a:schemeClr>
    </dgm:fillClrLst>
    <dgm:linClrLst meth="repeat">
      <a:schemeClr val="accent6">
        <a:shade val="80000"/>
      </a:schemeClr>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a:tint val="90000"/>
      </a:schemeClr>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6">
        <a:tint val="70000"/>
      </a:schemeClr>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align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bgAccFollowNode1">
    <dgm:fillClrLst meth="repeat">
      <a:schemeClr val="accent6">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a:tint val="50000"/>
      </a:schemeClr>
    </dgm:linClrLst>
    <dgm:effectClrLst/>
    <dgm:txLinClrLst/>
    <dgm:txFillClrLst meth="repeat">
      <a:schemeClr val="dk1"/>
    </dgm:txFillClrLst>
    <dgm:txEffectClrLst/>
  </dgm:styleLbl>
  <dgm:styleLbl name="bgShp">
    <dgm:fillClrLst meth="repeat">
      <a:schemeClr val="accent6">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6">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6">
        <a:tint val="50000"/>
        <a:alpha val="55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colorful1#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colorful1#5">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1.xml><?xml version="1.0" encoding="utf-8"?>
<dgm:colorsDef xmlns:dgm="http://schemas.openxmlformats.org/drawingml/2006/diagram" xmlns:a="http://schemas.openxmlformats.org/drawingml/2006/main" uniqueId="urn:microsoft.com/office/officeart/2005/8/colors/colorful1#6">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CA0375D-8B44-4E53-8DBD-6580E80C0C8B}"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ZA"/>
        </a:p>
      </dgm:t>
    </dgm:pt>
    <dgm:pt modelId="{25627BB6-5917-499D-AFC9-03B902787A95}">
      <dgm:prSet phldrT="[Text]"/>
      <dgm:spPr>
        <a:solidFill>
          <a:srgbClr val="333399"/>
        </a:solidFill>
      </dgm:spPr>
      <dgm:t>
        <a:bodyPr/>
        <a:lstStyle/>
        <a:p>
          <a:pPr algn="l"/>
          <a:r>
            <a:rPr lang="en-ZA" b="1" dirty="0" smtClean="0"/>
            <a:t>3. SCOA Segments</a:t>
          </a:r>
          <a:endParaRPr lang="en-ZA" b="1" dirty="0"/>
        </a:p>
      </dgm:t>
    </dgm:pt>
    <dgm:pt modelId="{C74B47C4-BF36-49BF-B151-F6F2AEF073A5}" type="parTrans" cxnId="{EEF3AB52-1108-45E1-9A49-31F75ECC1140}">
      <dgm:prSet/>
      <dgm:spPr/>
      <dgm:t>
        <a:bodyPr/>
        <a:lstStyle/>
        <a:p>
          <a:endParaRPr lang="en-ZA"/>
        </a:p>
      </dgm:t>
    </dgm:pt>
    <dgm:pt modelId="{396FA826-7054-4E4D-B1EE-BE1D4FBBCA82}" type="sibTrans" cxnId="{EEF3AB52-1108-45E1-9A49-31F75ECC1140}">
      <dgm:prSet/>
      <dgm:spPr/>
      <dgm:t>
        <a:bodyPr/>
        <a:lstStyle/>
        <a:p>
          <a:endParaRPr lang="en-ZA"/>
        </a:p>
      </dgm:t>
    </dgm:pt>
    <dgm:pt modelId="{6CEABBF0-577B-465B-9E17-9884109A3290}">
      <dgm:prSet phldrT="[Text]"/>
      <dgm:spPr>
        <a:solidFill>
          <a:srgbClr val="3333CC">
            <a:alpha val="90000"/>
          </a:srgbClr>
        </a:solidFill>
      </dgm:spPr>
      <dgm:t>
        <a:bodyPr/>
        <a:lstStyle/>
        <a:p>
          <a:r>
            <a:rPr lang="en-ZA" b="1" dirty="0" smtClean="0">
              <a:solidFill>
                <a:schemeClr val="bg1"/>
              </a:solidFill>
            </a:rPr>
            <a:t>Understanding the classification framework  and segment detail for Item, Function, Fund, Regional Indicator, Costing and Project</a:t>
          </a:r>
          <a:endParaRPr lang="en-ZA" b="1" dirty="0">
            <a:solidFill>
              <a:schemeClr val="bg1"/>
            </a:solidFill>
          </a:endParaRPr>
        </a:p>
      </dgm:t>
    </dgm:pt>
    <dgm:pt modelId="{A637E9E8-408C-4819-BD36-A35B3BBC66A8}" type="parTrans" cxnId="{2BFB1D52-69F2-412F-8CC8-029B93125693}">
      <dgm:prSet/>
      <dgm:spPr/>
      <dgm:t>
        <a:bodyPr/>
        <a:lstStyle/>
        <a:p>
          <a:endParaRPr lang="en-ZA"/>
        </a:p>
      </dgm:t>
    </dgm:pt>
    <dgm:pt modelId="{CF880E48-D09F-4F5D-B13E-6A14CBC25C1E}" type="sibTrans" cxnId="{2BFB1D52-69F2-412F-8CC8-029B93125693}">
      <dgm:prSet/>
      <dgm:spPr/>
      <dgm:t>
        <a:bodyPr/>
        <a:lstStyle/>
        <a:p>
          <a:endParaRPr lang="en-ZA"/>
        </a:p>
      </dgm:t>
    </dgm:pt>
    <dgm:pt modelId="{FEF2A994-ABC6-4BB8-ABFF-D2EB288A182C}">
      <dgm:prSet phldrT="[Text]"/>
      <dgm:spPr>
        <a:solidFill>
          <a:srgbClr val="006666"/>
        </a:solidFill>
      </dgm:spPr>
      <dgm:t>
        <a:bodyPr/>
        <a:lstStyle/>
        <a:p>
          <a:pPr algn="l"/>
          <a:r>
            <a:rPr lang="en-ZA" b="1" dirty="0" smtClean="0"/>
            <a:t>4.  Practical Example </a:t>
          </a:r>
          <a:endParaRPr lang="en-ZA" b="1" dirty="0"/>
        </a:p>
      </dgm:t>
    </dgm:pt>
    <dgm:pt modelId="{D0932215-1205-4E8D-A169-B776068650BC}" type="parTrans" cxnId="{10B7E72B-C951-43B7-877A-3B60F32F9103}">
      <dgm:prSet/>
      <dgm:spPr/>
      <dgm:t>
        <a:bodyPr/>
        <a:lstStyle/>
        <a:p>
          <a:endParaRPr lang="en-ZA"/>
        </a:p>
      </dgm:t>
    </dgm:pt>
    <dgm:pt modelId="{BDC06735-D768-49E5-9E36-15AE5D79C298}" type="sibTrans" cxnId="{10B7E72B-C951-43B7-877A-3B60F32F9103}">
      <dgm:prSet/>
      <dgm:spPr/>
      <dgm:t>
        <a:bodyPr/>
        <a:lstStyle/>
        <a:p>
          <a:endParaRPr lang="en-ZA"/>
        </a:p>
      </dgm:t>
    </dgm:pt>
    <dgm:pt modelId="{729D1A82-31C9-436B-A7EA-6053AC8EFB09}">
      <dgm:prSet phldrT="[Text]"/>
      <dgm:spPr>
        <a:solidFill>
          <a:srgbClr val="006666"/>
        </a:solidFill>
      </dgm:spPr>
      <dgm:t>
        <a:bodyPr/>
        <a:lstStyle/>
        <a:p>
          <a:r>
            <a:rPr lang="en-ZA" b="1" dirty="0" smtClean="0">
              <a:solidFill>
                <a:schemeClr val="bg1"/>
              </a:solidFill>
            </a:rPr>
            <a:t>Typical examples to apply within the SCOA Classification Framework</a:t>
          </a:r>
          <a:endParaRPr lang="en-ZA" b="1" dirty="0">
            <a:solidFill>
              <a:schemeClr val="bg1"/>
            </a:solidFill>
          </a:endParaRPr>
        </a:p>
      </dgm:t>
    </dgm:pt>
    <dgm:pt modelId="{DB13A318-B49C-40CF-AD31-C9F0FFDA8403}" type="parTrans" cxnId="{EC25206E-94C4-45F4-82FA-2C756F52EF88}">
      <dgm:prSet/>
      <dgm:spPr/>
      <dgm:t>
        <a:bodyPr/>
        <a:lstStyle/>
        <a:p>
          <a:endParaRPr lang="en-ZA"/>
        </a:p>
      </dgm:t>
    </dgm:pt>
    <dgm:pt modelId="{5182FD19-9C7C-430B-9943-FB365FD3C817}" type="sibTrans" cxnId="{EC25206E-94C4-45F4-82FA-2C756F52EF88}">
      <dgm:prSet/>
      <dgm:spPr/>
      <dgm:t>
        <a:bodyPr/>
        <a:lstStyle/>
        <a:p>
          <a:endParaRPr lang="en-ZA"/>
        </a:p>
      </dgm:t>
    </dgm:pt>
    <dgm:pt modelId="{A3BA1FC3-2C47-48C1-91EF-8F8EA13C1AD7}">
      <dgm:prSet phldrT="[Text]"/>
      <dgm:spPr>
        <a:solidFill>
          <a:srgbClr val="009999"/>
        </a:solidFill>
      </dgm:spPr>
      <dgm:t>
        <a:bodyPr/>
        <a:lstStyle/>
        <a:p>
          <a:pPr algn="l"/>
          <a:r>
            <a:rPr lang="en-ZA" b="1" dirty="0" smtClean="0"/>
            <a:t>5.  SCOA Implementation</a:t>
          </a:r>
          <a:endParaRPr lang="en-ZA" b="1" dirty="0"/>
        </a:p>
      </dgm:t>
    </dgm:pt>
    <dgm:pt modelId="{C69AB959-71C0-4449-BC7E-61999715836B}" type="parTrans" cxnId="{924DFCD6-B997-4707-816C-5B64B52D438D}">
      <dgm:prSet/>
      <dgm:spPr/>
      <dgm:t>
        <a:bodyPr/>
        <a:lstStyle/>
        <a:p>
          <a:endParaRPr lang="en-ZA"/>
        </a:p>
      </dgm:t>
    </dgm:pt>
    <dgm:pt modelId="{94F2CF82-BB97-4017-8106-5D87CC882C5F}" type="sibTrans" cxnId="{924DFCD6-B997-4707-816C-5B64B52D438D}">
      <dgm:prSet/>
      <dgm:spPr/>
      <dgm:t>
        <a:bodyPr/>
        <a:lstStyle/>
        <a:p>
          <a:endParaRPr lang="en-ZA"/>
        </a:p>
      </dgm:t>
    </dgm:pt>
    <dgm:pt modelId="{8C18974E-72A0-4C70-9258-0D18BADC45E0}">
      <dgm:prSet phldrT="[Text]"/>
      <dgm:spPr>
        <a:solidFill>
          <a:srgbClr val="009999"/>
        </a:solidFill>
      </dgm:spPr>
      <dgm:t>
        <a:bodyPr/>
        <a:lstStyle/>
        <a:p>
          <a:r>
            <a:rPr lang="en-ZA" b="1" dirty="0" smtClean="0">
              <a:solidFill>
                <a:schemeClr val="bg1"/>
              </a:solidFill>
            </a:rPr>
            <a:t>Activities preparing for implementation</a:t>
          </a:r>
          <a:endParaRPr lang="en-ZA" b="1" dirty="0">
            <a:solidFill>
              <a:schemeClr val="bg1"/>
            </a:solidFill>
          </a:endParaRPr>
        </a:p>
      </dgm:t>
    </dgm:pt>
    <dgm:pt modelId="{20513B7C-8BE7-4EB2-AD19-402A6686343B}" type="parTrans" cxnId="{42DB3A25-96E6-4C63-80E3-D316B2B6FDBB}">
      <dgm:prSet/>
      <dgm:spPr/>
      <dgm:t>
        <a:bodyPr/>
        <a:lstStyle/>
        <a:p>
          <a:endParaRPr lang="en-ZA"/>
        </a:p>
      </dgm:t>
    </dgm:pt>
    <dgm:pt modelId="{884A03CD-792E-421C-B5FA-AB0A4BC591B2}" type="sibTrans" cxnId="{42DB3A25-96E6-4C63-80E3-D316B2B6FDBB}">
      <dgm:prSet/>
      <dgm:spPr/>
      <dgm:t>
        <a:bodyPr/>
        <a:lstStyle/>
        <a:p>
          <a:endParaRPr lang="en-ZA"/>
        </a:p>
      </dgm:t>
    </dgm:pt>
    <dgm:pt modelId="{F823F768-D1CE-4116-8AFC-804424095CCE}">
      <dgm:prSet/>
      <dgm:spPr>
        <a:solidFill>
          <a:srgbClr val="003399"/>
        </a:solidFill>
      </dgm:spPr>
      <dgm:t>
        <a:bodyPr/>
        <a:lstStyle/>
        <a:p>
          <a:pPr algn="l"/>
          <a:r>
            <a:rPr lang="en-ZA" b="1" dirty="0" smtClean="0"/>
            <a:t>1.  SCOA Regulation</a:t>
          </a:r>
          <a:endParaRPr lang="en-ZA" b="1" dirty="0"/>
        </a:p>
      </dgm:t>
    </dgm:pt>
    <dgm:pt modelId="{27698138-2072-47EB-9A40-F88D4C0399A7}" type="parTrans" cxnId="{B40693E9-F0AD-48B5-A145-B70BDD435067}">
      <dgm:prSet/>
      <dgm:spPr/>
      <dgm:t>
        <a:bodyPr/>
        <a:lstStyle/>
        <a:p>
          <a:endParaRPr lang="en-ZA"/>
        </a:p>
      </dgm:t>
    </dgm:pt>
    <dgm:pt modelId="{FD3E0767-D850-4911-B3B7-84907E76F247}" type="sibTrans" cxnId="{B40693E9-F0AD-48B5-A145-B70BDD435067}">
      <dgm:prSet/>
      <dgm:spPr/>
      <dgm:t>
        <a:bodyPr/>
        <a:lstStyle/>
        <a:p>
          <a:endParaRPr lang="en-ZA"/>
        </a:p>
      </dgm:t>
    </dgm:pt>
    <dgm:pt modelId="{89CF8A3D-2A6B-4299-9F80-2FA71D10BA33}">
      <dgm:prSet/>
      <dgm:spPr>
        <a:solidFill>
          <a:srgbClr val="0066CC"/>
        </a:solidFill>
      </dgm:spPr>
      <dgm:t>
        <a:bodyPr/>
        <a:lstStyle/>
        <a:p>
          <a:r>
            <a:rPr lang="en-ZA" b="1" dirty="0" smtClean="0">
              <a:solidFill>
                <a:schemeClr val="bg1"/>
              </a:solidFill>
            </a:rPr>
            <a:t>Illustrating some basic transactions to conceptualise segments within a transaction environment</a:t>
          </a:r>
        </a:p>
      </dgm:t>
    </dgm:pt>
    <dgm:pt modelId="{F57382BB-E624-4684-98B5-99AB3AD61DA6}" type="parTrans" cxnId="{9EF956BD-BBC1-4645-844B-FA800AF2B312}">
      <dgm:prSet/>
      <dgm:spPr/>
      <dgm:t>
        <a:bodyPr/>
        <a:lstStyle/>
        <a:p>
          <a:endParaRPr lang="en-ZA"/>
        </a:p>
      </dgm:t>
    </dgm:pt>
    <dgm:pt modelId="{EF34B307-B279-4549-BA70-50C64D307A57}" type="sibTrans" cxnId="{9EF956BD-BBC1-4645-844B-FA800AF2B312}">
      <dgm:prSet/>
      <dgm:spPr/>
      <dgm:t>
        <a:bodyPr/>
        <a:lstStyle/>
        <a:p>
          <a:endParaRPr lang="en-ZA"/>
        </a:p>
      </dgm:t>
    </dgm:pt>
    <dgm:pt modelId="{C6407D9B-1608-415D-848C-2CF67A3BA901}">
      <dgm:prSet/>
      <dgm:spPr>
        <a:solidFill>
          <a:srgbClr val="0066CC"/>
        </a:solidFill>
      </dgm:spPr>
      <dgm:t>
        <a:bodyPr/>
        <a:lstStyle/>
        <a:p>
          <a:pPr algn="l"/>
          <a:r>
            <a:rPr lang="en-ZA" b="1" dirty="0" smtClean="0"/>
            <a:t>2.  Conceptualising SCOA</a:t>
          </a:r>
          <a:endParaRPr lang="en-ZA" b="1" dirty="0"/>
        </a:p>
      </dgm:t>
    </dgm:pt>
    <dgm:pt modelId="{779967CD-72BB-4FAC-B1CF-0D68CCCBCFFD}" type="parTrans" cxnId="{B87FFB9F-5DA1-4222-BA8F-8B151158C203}">
      <dgm:prSet/>
      <dgm:spPr/>
      <dgm:t>
        <a:bodyPr/>
        <a:lstStyle/>
        <a:p>
          <a:endParaRPr lang="en-ZA"/>
        </a:p>
      </dgm:t>
    </dgm:pt>
    <dgm:pt modelId="{F33DC735-0A7E-4FE9-B998-C14FC5CEE0CD}" type="sibTrans" cxnId="{B87FFB9F-5DA1-4222-BA8F-8B151158C203}">
      <dgm:prSet/>
      <dgm:spPr/>
      <dgm:t>
        <a:bodyPr/>
        <a:lstStyle/>
        <a:p>
          <a:endParaRPr lang="en-ZA"/>
        </a:p>
      </dgm:t>
    </dgm:pt>
    <dgm:pt modelId="{0DCCF2A6-328E-423B-B8A6-8E2C3C653420}">
      <dgm:prSet/>
      <dgm:spPr>
        <a:solidFill>
          <a:srgbClr val="003399"/>
        </a:solidFill>
      </dgm:spPr>
      <dgm:t>
        <a:bodyPr/>
        <a:lstStyle/>
        <a:p>
          <a:r>
            <a:rPr lang="en-ZA" b="1" dirty="0" smtClean="0">
              <a:solidFill>
                <a:schemeClr val="bg1"/>
              </a:solidFill>
            </a:rPr>
            <a:t>Background to the project initiative for a SCOA for Municipalities </a:t>
          </a:r>
          <a:endParaRPr lang="en-ZA" b="1" dirty="0">
            <a:solidFill>
              <a:schemeClr val="bg1"/>
            </a:solidFill>
          </a:endParaRPr>
        </a:p>
      </dgm:t>
    </dgm:pt>
    <dgm:pt modelId="{996132BA-A685-4570-B8E2-1CB27361942A}" type="parTrans" cxnId="{45E51801-F419-46A7-877C-D474A3301FF9}">
      <dgm:prSet/>
      <dgm:spPr/>
      <dgm:t>
        <a:bodyPr/>
        <a:lstStyle/>
        <a:p>
          <a:endParaRPr lang="en-ZA"/>
        </a:p>
      </dgm:t>
    </dgm:pt>
    <dgm:pt modelId="{6FFD3A38-5843-4349-9344-4EDC9E398F49}" type="sibTrans" cxnId="{45E51801-F419-46A7-877C-D474A3301FF9}">
      <dgm:prSet/>
      <dgm:spPr/>
      <dgm:t>
        <a:bodyPr/>
        <a:lstStyle/>
        <a:p>
          <a:endParaRPr lang="en-ZA"/>
        </a:p>
      </dgm:t>
    </dgm:pt>
    <dgm:pt modelId="{2D0E9C3C-6D88-4EFC-9BFB-669981D7E0A3}">
      <dgm:prSet/>
      <dgm:spPr>
        <a:solidFill>
          <a:srgbClr val="003399"/>
        </a:solidFill>
      </dgm:spPr>
      <dgm:t>
        <a:bodyPr/>
        <a:lstStyle/>
        <a:p>
          <a:r>
            <a:rPr lang="en-ZA" b="1" dirty="0" smtClean="0">
              <a:solidFill>
                <a:schemeClr val="bg1"/>
              </a:solidFill>
            </a:rPr>
            <a:t>The Municipal Regulation on a Standard Chart of Accounts (SCOA)</a:t>
          </a:r>
          <a:endParaRPr lang="en-ZA" b="1" dirty="0">
            <a:solidFill>
              <a:schemeClr val="bg1"/>
            </a:solidFill>
          </a:endParaRPr>
        </a:p>
      </dgm:t>
    </dgm:pt>
    <dgm:pt modelId="{CF5E257C-0991-401C-9649-E2EB474D866F}" type="parTrans" cxnId="{40C92818-94DA-48CD-B26C-7AABF2C81A8F}">
      <dgm:prSet/>
      <dgm:spPr/>
      <dgm:t>
        <a:bodyPr/>
        <a:lstStyle/>
        <a:p>
          <a:endParaRPr lang="en-ZA"/>
        </a:p>
      </dgm:t>
    </dgm:pt>
    <dgm:pt modelId="{2DA494F2-45F2-4123-97C8-1197E5040945}" type="sibTrans" cxnId="{40C92818-94DA-48CD-B26C-7AABF2C81A8F}">
      <dgm:prSet/>
      <dgm:spPr/>
      <dgm:t>
        <a:bodyPr/>
        <a:lstStyle/>
        <a:p>
          <a:endParaRPr lang="en-ZA"/>
        </a:p>
      </dgm:t>
    </dgm:pt>
    <dgm:pt modelId="{997480A1-CBF7-4782-B66F-275E1CA0E347}">
      <dgm:prSet phldrT="[Text]"/>
      <dgm:spPr>
        <a:solidFill>
          <a:srgbClr val="006666"/>
        </a:solidFill>
      </dgm:spPr>
      <dgm:t>
        <a:bodyPr/>
        <a:lstStyle/>
        <a:p>
          <a:endParaRPr lang="en-ZA" dirty="0"/>
        </a:p>
      </dgm:t>
    </dgm:pt>
    <dgm:pt modelId="{D40EFFDF-5849-4894-A9AE-C83A9162284D}" type="parTrans" cxnId="{D9AEAB15-C443-4D3B-803B-8275FC90120B}">
      <dgm:prSet/>
      <dgm:spPr/>
      <dgm:t>
        <a:bodyPr/>
        <a:lstStyle/>
        <a:p>
          <a:endParaRPr lang="en-ZA"/>
        </a:p>
      </dgm:t>
    </dgm:pt>
    <dgm:pt modelId="{CF6EBB33-CBF0-4424-A704-B6F88B3C2431}" type="sibTrans" cxnId="{D9AEAB15-C443-4D3B-803B-8275FC90120B}">
      <dgm:prSet/>
      <dgm:spPr/>
      <dgm:t>
        <a:bodyPr/>
        <a:lstStyle/>
        <a:p>
          <a:endParaRPr lang="en-ZA"/>
        </a:p>
      </dgm:t>
    </dgm:pt>
    <dgm:pt modelId="{0A110DB3-E661-4F67-A96D-14FBFEA51462}">
      <dgm:prSet/>
      <dgm:spPr/>
      <dgm:t>
        <a:bodyPr/>
        <a:lstStyle/>
        <a:p>
          <a:r>
            <a:rPr lang="en-ZA" b="1" dirty="0" smtClean="0">
              <a:solidFill>
                <a:schemeClr val="bg1"/>
              </a:solidFill>
            </a:rPr>
            <a:t>Comment process informing Version 5 and final SCOA Regulation</a:t>
          </a:r>
          <a:endParaRPr lang="en-ZA" b="1" dirty="0">
            <a:solidFill>
              <a:schemeClr val="bg1"/>
            </a:solidFill>
          </a:endParaRPr>
        </a:p>
      </dgm:t>
    </dgm:pt>
    <dgm:pt modelId="{E3200190-1235-49B8-A19C-8BE8E59642F3}" type="parTrans" cxnId="{40A0F518-B042-4262-8DC8-70B26AFFBBF2}">
      <dgm:prSet/>
      <dgm:spPr/>
      <dgm:t>
        <a:bodyPr/>
        <a:lstStyle/>
        <a:p>
          <a:endParaRPr lang="en-ZA"/>
        </a:p>
      </dgm:t>
    </dgm:pt>
    <dgm:pt modelId="{59A105FC-9047-4FDE-B37E-6125D0702083}" type="sibTrans" cxnId="{40A0F518-B042-4262-8DC8-70B26AFFBBF2}">
      <dgm:prSet/>
      <dgm:spPr/>
      <dgm:t>
        <a:bodyPr/>
        <a:lstStyle/>
        <a:p>
          <a:endParaRPr lang="en-ZA"/>
        </a:p>
      </dgm:t>
    </dgm:pt>
    <dgm:pt modelId="{13860FDA-4634-46AD-8368-56D727E05DDE}">
      <dgm:prSet/>
      <dgm:spPr>
        <a:solidFill>
          <a:srgbClr val="003399"/>
        </a:solidFill>
      </dgm:spPr>
      <dgm:t>
        <a:bodyPr/>
        <a:lstStyle/>
        <a:p>
          <a:r>
            <a:rPr lang="en-ZA" b="1" dirty="0" smtClean="0">
              <a:solidFill>
                <a:schemeClr val="bg1"/>
              </a:solidFill>
            </a:rPr>
            <a:t>The Local Government budget and financial management reform agenda</a:t>
          </a:r>
          <a:endParaRPr lang="en-ZA" b="1" dirty="0">
            <a:solidFill>
              <a:schemeClr val="bg1"/>
            </a:solidFill>
          </a:endParaRPr>
        </a:p>
      </dgm:t>
    </dgm:pt>
    <dgm:pt modelId="{478D4A27-4AF8-42A2-B96C-F3218124F52D}" type="parTrans" cxnId="{DF4E41A5-7AE0-4812-987A-4918C78BCECE}">
      <dgm:prSet/>
      <dgm:spPr/>
    </dgm:pt>
    <dgm:pt modelId="{BC037660-0C29-441E-B415-398D4E8A4183}" type="sibTrans" cxnId="{DF4E41A5-7AE0-4812-987A-4918C78BCECE}">
      <dgm:prSet/>
      <dgm:spPr/>
    </dgm:pt>
    <dgm:pt modelId="{831E6476-C2B0-4729-8E70-22B341AE79C8}" type="pres">
      <dgm:prSet presAssocID="{4CA0375D-8B44-4E53-8DBD-6580E80C0C8B}" presName="Name0" presStyleCnt="0">
        <dgm:presLayoutVars>
          <dgm:dir/>
          <dgm:animLvl val="lvl"/>
          <dgm:resizeHandles val="exact"/>
        </dgm:presLayoutVars>
      </dgm:prSet>
      <dgm:spPr/>
      <dgm:t>
        <a:bodyPr/>
        <a:lstStyle/>
        <a:p>
          <a:endParaRPr lang="en-ZA"/>
        </a:p>
      </dgm:t>
    </dgm:pt>
    <dgm:pt modelId="{C6F43B43-34F9-402B-90C6-21E7DA49EC5A}" type="pres">
      <dgm:prSet presAssocID="{F823F768-D1CE-4116-8AFC-804424095CCE}" presName="linNode" presStyleCnt="0"/>
      <dgm:spPr/>
    </dgm:pt>
    <dgm:pt modelId="{85DA163B-16A0-4386-96ED-241869EFD9B4}" type="pres">
      <dgm:prSet presAssocID="{F823F768-D1CE-4116-8AFC-804424095CCE}" presName="parentText" presStyleLbl="node1" presStyleIdx="0" presStyleCnt="5">
        <dgm:presLayoutVars>
          <dgm:chMax val="1"/>
          <dgm:bulletEnabled val="1"/>
        </dgm:presLayoutVars>
      </dgm:prSet>
      <dgm:spPr/>
      <dgm:t>
        <a:bodyPr/>
        <a:lstStyle/>
        <a:p>
          <a:endParaRPr lang="en-ZA"/>
        </a:p>
      </dgm:t>
    </dgm:pt>
    <dgm:pt modelId="{7B1E492B-DE89-4617-AA12-F3E9FED07514}" type="pres">
      <dgm:prSet presAssocID="{F823F768-D1CE-4116-8AFC-804424095CCE}" presName="descendantText" presStyleLbl="alignAccFollowNode1" presStyleIdx="0" presStyleCnt="5">
        <dgm:presLayoutVars>
          <dgm:bulletEnabled val="1"/>
        </dgm:presLayoutVars>
      </dgm:prSet>
      <dgm:spPr/>
      <dgm:t>
        <a:bodyPr/>
        <a:lstStyle/>
        <a:p>
          <a:endParaRPr lang="en-ZA"/>
        </a:p>
      </dgm:t>
    </dgm:pt>
    <dgm:pt modelId="{6B7FCEE3-6662-4BC6-A5FE-87345A5B2FBB}" type="pres">
      <dgm:prSet presAssocID="{FD3E0767-D850-4911-B3B7-84907E76F247}" presName="sp" presStyleCnt="0"/>
      <dgm:spPr/>
    </dgm:pt>
    <dgm:pt modelId="{2DEAD91F-D057-43AA-9941-C35827D7BD3F}" type="pres">
      <dgm:prSet presAssocID="{C6407D9B-1608-415D-848C-2CF67A3BA901}" presName="linNode" presStyleCnt="0"/>
      <dgm:spPr/>
    </dgm:pt>
    <dgm:pt modelId="{7C58E647-8981-476A-A0DB-1AFD14F0451A}" type="pres">
      <dgm:prSet presAssocID="{C6407D9B-1608-415D-848C-2CF67A3BA901}" presName="parentText" presStyleLbl="node1" presStyleIdx="1" presStyleCnt="5">
        <dgm:presLayoutVars>
          <dgm:chMax val="1"/>
          <dgm:bulletEnabled val="1"/>
        </dgm:presLayoutVars>
      </dgm:prSet>
      <dgm:spPr/>
      <dgm:t>
        <a:bodyPr/>
        <a:lstStyle/>
        <a:p>
          <a:endParaRPr lang="en-ZA"/>
        </a:p>
      </dgm:t>
    </dgm:pt>
    <dgm:pt modelId="{10DBB315-E4D6-4FB8-AB4F-F0081B2FE2A9}" type="pres">
      <dgm:prSet presAssocID="{C6407D9B-1608-415D-848C-2CF67A3BA901}" presName="descendantText" presStyleLbl="alignAccFollowNode1" presStyleIdx="1" presStyleCnt="5">
        <dgm:presLayoutVars>
          <dgm:bulletEnabled val="1"/>
        </dgm:presLayoutVars>
      </dgm:prSet>
      <dgm:spPr/>
      <dgm:t>
        <a:bodyPr/>
        <a:lstStyle/>
        <a:p>
          <a:endParaRPr lang="en-ZA"/>
        </a:p>
      </dgm:t>
    </dgm:pt>
    <dgm:pt modelId="{60D6CC8F-0283-45DB-8A0D-3AF34733EE63}" type="pres">
      <dgm:prSet presAssocID="{F33DC735-0A7E-4FE9-B998-C14FC5CEE0CD}" presName="sp" presStyleCnt="0"/>
      <dgm:spPr/>
    </dgm:pt>
    <dgm:pt modelId="{AE72F20D-F210-49B3-864F-1D6A30CE63B7}" type="pres">
      <dgm:prSet presAssocID="{25627BB6-5917-499D-AFC9-03B902787A95}" presName="linNode" presStyleCnt="0"/>
      <dgm:spPr/>
    </dgm:pt>
    <dgm:pt modelId="{5714EADF-B2A4-4C90-AEF8-7C2CCF44DF30}" type="pres">
      <dgm:prSet presAssocID="{25627BB6-5917-499D-AFC9-03B902787A95}" presName="parentText" presStyleLbl="node1" presStyleIdx="2" presStyleCnt="5">
        <dgm:presLayoutVars>
          <dgm:chMax val="1"/>
          <dgm:bulletEnabled val="1"/>
        </dgm:presLayoutVars>
      </dgm:prSet>
      <dgm:spPr/>
      <dgm:t>
        <a:bodyPr/>
        <a:lstStyle/>
        <a:p>
          <a:endParaRPr lang="en-ZA"/>
        </a:p>
      </dgm:t>
    </dgm:pt>
    <dgm:pt modelId="{DBA13809-139A-413D-B530-2563251A61A7}" type="pres">
      <dgm:prSet presAssocID="{25627BB6-5917-499D-AFC9-03B902787A95}" presName="descendantText" presStyleLbl="alignAccFollowNode1" presStyleIdx="2" presStyleCnt="5">
        <dgm:presLayoutVars>
          <dgm:bulletEnabled val="1"/>
        </dgm:presLayoutVars>
      </dgm:prSet>
      <dgm:spPr/>
      <dgm:t>
        <a:bodyPr/>
        <a:lstStyle/>
        <a:p>
          <a:endParaRPr lang="en-ZA"/>
        </a:p>
      </dgm:t>
    </dgm:pt>
    <dgm:pt modelId="{8111FF44-C6F7-455D-A9A0-5DC5B8E56F75}" type="pres">
      <dgm:prSet presAssocID="{396FA826-7054-4E4D-B1EE-BE1D4FBBCA82}" presName="sp" presStyleCnt="0"/>
      <dgm:spPr/>
    </dgm:pt>
    <dgm:pt modelId="{63FF6A75-BFC3-4CB8-8CF5-FB4DEC0328D6}" type="pres">
      <dgm:prSet presAssocID="{FEF2A994-ABC6-4BB8-ABFF-D2EB288A182C}" presName="linNode" presStyleCnt="0"/>
      <dgm:spPr/>
    </dgm:pt>
    <dgm:pt modelId="{6C8E4A70-9A2A-42AC-8E2D-313D8382DE90}" type="pres">
      <dgm:prSet presAssocID="{FEF2A994-ABC6-4BB8-ABFF-D2EB288A182C}" presName="parentText" presStyleLbl="node1" presStyleIdx="3" presStyleCnt="5">
        <dgm:presLayoutVars>
          <dgm:chMax val="1"/>
          <dgm:bulletEnabled val="1"/>
        </dgm:presLayoutVars>
      </dgm:prSet>
      <dgm:spPr/>
      <dgm:t>
        <a:bodyPr/>
        <a:lstStyle/>
        <a:p>
          <a:endParaRPr lang="en-ZA"/>
        </a:p>
      </dgm:t>
    </dgm:pt>
    <dgm:pt modelId="{450B2787-D5BE-47C8-B46D-F292A859B6D5}" type="pres">
      <dgm:prSet presAssocID="{FEF2A994-ABC6-4BB8-ABFF-D2EB288A182C}" presName="descendantText" presStyleLbl="alignAccFollowNode1" presStyleIdx="3" presStyleCnt="5">
        <dgm:presLayoutVars>
          <dgm:bulletEnabled val="1"/>
        </dgm:presLayoutVars>
      </dgm:prSet>
      <dgm:spPr/>
      <dgm:t>
        <a:bodyPr/>
        <a:lstStyle/>
        <a:p>
          <a:endParaRPr lang="en-ZA"/>
        </a:p>
      </dgm:t>
    </dgm:pt>
    <dgm:pt modelId="{45C32537-FB20-4AAA-B2D9-DBA3EBD0722E}" type="pres">
      <dgm:prSet presAssocID="{BDC06735-D768-49E5-9E36-15AE5D79C298}" presName="sp" presStyleCnt="0"/>
      <dgm:spPr/>
    </dgm:pt>
    <dgm:pt modelId="{9BF92C2E-2421-411C-8F08-374151E03F40}" type="pres">
      <dgm:prSet presAssocID="{A3BA1FC3-2C47-48C1-91EF-8F8EA13C1AD7}" presName="linNode" presStyleCnt="0"/>
      <dgm:spPr/>
    </dgm:pt>
    <dgm:pt modelId="{129E9263-8C95-4B0C-B3F3-75EC6B73FF97}" type="pres">
      <dgm:prSet presAssocID="{A3BA1FC3-2C47-48C1-91EF-8F8EA13C1AD7}" presName="parentText" presStyleLbl="node1" presStyleIdx="4" presStyleCnt="5">
        <dgm:presLayoutVars>
          <dgm:chMax val="1"/>
          <dgm:bulletEnabled val="1"/>
        </dgm:presLayoutVars>
      </dgm:prSet>
      <dgm:spPr/>
      <dgm:t>
        <a:bodyPr/>
        <a:lstStyle/>
        <a:p>
          <a:endParaRPr lang="en-ZA"/>
        </a:p>
      </dgm:t>
    </dgm:pt>
    <dgm:pt modelId="{EB353B97-CB72-4C86-8B83-D954BB7407E7}" type="pres">
      <dgm:prSet presAssocID="{A3BA1FC3-2C47-48C1-91EF-8F8EA13C1AD7}" presName="descendantText" presStyleLbl="alignAccFollowNode1" presStyleIdx="4" presStyleCnt="5">
        <dgm:presLayoutVars>
          <dgm:bulletEnabled val="1"/>
        </dgm:presLayoutVars>
      </dgm:prSet>
      <dgm:spPr/>
      <dgm:t>
        <a:bodyPr/>
        <a:lstStyle/>
        <a:p>
          <a:endParaRPr lang="en-ZA"/>
        </a:p>
      </dgm:t>
    </dgm:pt>
  </dgm:ptLst>
  <dgm:cxnLst>
    <dgm:cxn modelId="{B56822E1-DD9D-47A0-9B3B-575CA359F7C8}" type="presOf" srcId="{4CA0375D-8B44-4E53-8DBD-6580E80C0C8B}" destId="{831E6476-C2B0-4729-8E70-22B341AE79C8}" srcOrd="0" destOrd="0" presId="urn:microsoft.com/office/officeart/2005/8/layout/vList5"/>
    <dgm:cxn modelId="{1DE0641B-3ED9-4F8E-BFA7-99981DB634D3}" type="presOf" srcId="{A3BA1FC3-2C47-48C1-91EF-8F8EA13C1AD7}" destId="{129E9263-8C95-4B0C-B3F3-75EC6B73FF97}" srcOrd="0" destOrd="0" presId="urn:microsoft.com/office/officeart/2005/8/layout/vList5"/>
    <dgm:cxn modelId="{46D95B76-C240-4EA3-A6C2-A9717FA1CDC3}" type="presOf" srcId="{997480A1-CBF7-4782-B66F-275E1CA0E347}" destId="{450B2787-D5BE-47C8-B46D-F292A859B6D5}" srcOrd="0" destOrd="1" presId="urn:microsoft.com/office/officeart/2005/8/layout/vList5"/>
    <dgm:cxn modelId="{924DFCD6-B997-4707-816C-5B64B52D438D}" srcId="{4CA0375D-8B44-4E53-8DBD-6580E80C0C8B}" destId="{A3BA1FC3-2C47-48C1-91EF-8F8EA13C1AD7}" srcOrd="4" destOrd="0" parTransId="{C69AB959-71C0-4449-BC7E-61999715836B}" sibTransId="{94F2CF82-BB97-4017-8106-5D87CC882C5F}"/>
    <dgm:cxn modelId="{DF4E41A5-7AE0-4812-987A-4918C78BCECE}" srcId="{F823F768-D1CE-4116-8AFC-804424095CCE}" destId="{13860FDA-4634-46AD-8368-56D727E05DDE}" srcOrd="0" destOrd="0" parTransId="{478D4A27-4AF8-42A2-B96C-F3218124F52D}" sibTransId="{BC037660-0C29-441E-B415-398D4E8A4183}"/>
    <dgm:cxn modelId="{80542459-0F58-4BC6-86A3-9660F8C13CC9}" type="presOf" srcId="{6CEABBF0-577B-465B-9E17-9884109A3290}" destId="{DBA13809-139A-413D-B530-2563251A61A7}" srcOrd="0" destOrd="0" presId="urn:microsoft.com/office/officeart/2005/8/layout/vList5"/>
    <dgm:cxn modelId="{EC25206E-94C4-45F4-82FA-2C756F52EF88}" srcId="{FEF2A994-ABC6-4BB8-ABFF-D2EB288A182C}" destId="{729D1A82-31C9-436B-A7EA-6053AC8EFB09}" srcOrd="0" destOrd="0" parTransId="{DB13A318-B49C-40CF-AD31-C9F0FFDA8403}" sibTransId="{5182FD19-9C7C-430B-9943-FB365FD3C817}"/>
    <dgm:cxn modelId="{91D522A0-715D-45D7-BD5F-010CC461E229}" type="presOf" srcId="{FEF2A994-ABC6-4BB8-ABFF-D2EB288A182C}" destId="{6C8E4A70-9A2A-42AC-8E2D-313D8382DE90}" srcOrd="0" destOrd="0" presId="urn:microsoft.com/office/officeart/2005/8/layout/vList5"/>
    <dgm:cxn modelId="{10B7E72B-C951-43B7-877A-3B60F32F9103}" srcId="{4CA0375D-8B44-4E53-8DBD-6580E80C0C8B}" destId="{FEF2A994-ABC6-4BB8-ABFF-D2EB288A182C}" srcOrd="3" destOrd="0" parTransId="{D0932215-1205-4E8D-A169-B776068650BC}" sibTransId="{BDC06735-D768-49E5-9E36-15AE5D79C298}"/>
    <dgm:cxn modelId="{9EF956BD-BBC1-4645-844B-FA800AF2B312}" srcId="{C6407D9B-1608-415D-848C-2CF67A3BA901}" destId="{89CF8A3D-2A6B-4299-9F80-2FA71D10BA33}" srcOrd="0" destOrd="0" parTransId="{F57382BB-E624-4684-98B5-99AB3AD61DA6}" sibTransId="{EF34B307-B279-4549-BA70-50C64D307A57}"/>
    <dgm:cxn modelId="{40C92818-94DA-48CD-B26C-7AABF2C81A8F}" srcId="{F823F768-D1CE-4116-8AFC-804424095CCE}" destId="{2D0E9C3C-6D88-4EFC-9BFB-669981D7E0A3}" srcOrd="2" destOrd="0" parTransId="{CF5E257C-0991-401C-9649-E2EB474D866F}" sibTransId="{2DA494F2-45F2-4123-97C8-1197E5040945}"/>
    <dgm:cxn modelId="{EEF3AB52-1108-45E1-9A49-31F75ECC1140}" srcId="{4CA0375D-8B44-4E53-8DBD-6580E80C0C8B}" destId="{25627BB6-5917-499D-AFC9-03B902787A95}" srcOrd="2" destOrd="0" parTransId="{C74B47C4-BF36-49BF-B151-F6F2AEF073A5}" sibTransId="{396FA826-7054-4E4D-B1EE-BE1D4FBBCA82}"/>
    <dgm:cxn modelId="{1E4D0B00-A9EE-463D-A88A-E539C807FA7B}" type="presOf" srcId="{729D1A82-31C9-436B-A7EA-6053AC8EFB09}" destId="{450B2787-D5BE-47C8-B46D-F292A859B6D5}" srcOrd="0" destOrd="0" presId="urn:microsoft.com/office/officeart/2005/8/layout/vList5"/>
    <dgm:cxn modelId="{2BFB1D52-69F2-412F-8CC8-029B93125693}" srcId="{25627BB6-5917-499D-AFC9-03B902787A95}" destId="{6CEABBF0-577B-465B-9E17-9884109A3290}" srcOrd="0" destOrd="0" parTransId="{A637E9E8-408C-4819-BD36-A35B3BBC66A8}" sibTransId="{CF880E48-D09F-4F5D-B13E-6A14CBC25C1E}"/>
    <dgm:cxn modelId="{D9AEAB15-C443-4D3B-803B-8275FC90120B}" srcId="{FEF2A994-ABC6-4BB8-ABFF-D2EB288A182C}" destId="{997480A1-CBF7-4782-B66F-275E1CA0E347}" srcOrd="1" destOrd="0" parTransId="{D40EFFDF-5849-4894-A9AE-C83A9162284D}" sibTransId="{CF6EBB33-CBF0-4424-A704-B6F88B3C2431}"/>
    <dgm:cxn modelId="{8369D005-F498-4B16-A0D1-115C602025A3}" type="presOf" srcId="{2D0E9C3C-6D88-4EFC-9BFB-669981D7E0A3}" destId="{7B1E492B-DE89-4617-AA12-F3E9FED07514}" srcOrd="0" destOrd="2" presId="urn:microsoft.com/office/officeart/2005/8/layout/vList5"/>
    <dgm:cxn modelId="{C12E5258-0E3C-4647-B015-03C42B47C931}" type="presOf" srcId="{13860FDA-4634-46AD-8368-56D727E05DDE}" destId="{7B1E492B-DE89-4617-AA12-F3E9FED07514}" srcOrd="0" destOrd="0" presId="urn:microsoft.com/office/officeart/2005/8/layout/vList5"/>
    <dgm:cxn modelId="{DE1EA546-C3AF-4039-A9D2-245C890955B3}" type="presOf" srcId="{F823F768-D1CE-4116-8AFC-804424095CCE}" destId="{85DA163B-16A0-4386-96ED-241869EFD9B4}" srcOrd="0" destOrd="0" presId="urn:microsoft.com/office/officeart/2005/8/layout/vList5"/>
    <dgm:cxn modelId="{45E51801-F419-46A7-877C-D474A3301FF9}" srcId="{F823F768-D1CE-4116-8AFC-804424095CCE}" destId="{0DCCF2A6-328E-423B-B8A6-8E2C3C653420}" srcOrd="1" destOrd="0" parTransId="{996132BA-A685-4570-B8E2-1CB27361942A}" sibTransId="{6FFD3A38-5843-4349-9344-4EDC9E398F49}"/>
    <dgm:cxn modelId="{FA653B1A-BB52-427C-AB02-52DCB5BA63D7}" type="presOf" srcId="{89CF8A3D-2A6B-4299-9F80-2FA71D10BA33}" destId="{10DBB315-E4D6-4FB8-AB4F-F0081B2FE2A9}" srcOrd="0" destOrd="0" presId="urn:microsoft.com/office/officeart/2005/8/layout/vList5"/>
    <dgm:cxn modelId="{B40693E9-F0AD-48B5-A145-B70BDD435067}" srcId="{4CA0375D-8B44-4E53-8DBD-6580E80C0C8B}" destId="{F823F768-D1CE-4116-8AFC-804424095CCE}" srcOrd="0" destOrd="0" parTransId="{27698138-2072-47EB-9A40-F88D4C0399A7}" sibTransId="{FD3E0767-D850-4911-B3B7-84907E76F247}"/>
    <dgm:cxn modelId="{40A0F518-B042-4262-8DC8-70B26AFFBBF2}" srcId="{A3BA1FC3-2C47-48C1-91EF-8F8EA13C1AD7}" destId="{0A110DB3-E661-4F67-A96D-14FBFEA51462}" srcOrd="1" destOrd="0" parTransId="{E3200190-1235-49B8-A19C-8BE8E59642F3}" sibTransId="{59A105FC-9047-4FDE-B37E-6125D0702083}"/>
    <dgm:cxn modelId="{019B8776-FB42-4140-8DDB-5ADB7481A035}" type="presOf" srcId="{0A110DB3-E661-4F67-A96D-14FBFEA51462}" destId="{EB353B97-CB72-4C86-8B83-D954BB7407E7}" srcOrd="0" destOrd="1" presId="urn:microsoft.com/office/officeart/2005/8/layout/vList5"/>
    <dgm:cxn modelId="{1C8F4508-926F-40B9-BA10-0DAC2011265E}" type="presOf" srcId="{8C18974E-72A0-4C70-9258-0D18BADC45E0}" destId="{EB353B97-CB72-4C86-8B83-D954BB7407E7}" srcOrd="0" destOrd="0" presId="urn:microsoft.com/office/officeart/2005/8/layout/vList5"/>
    <dgm:cxn modelId="{24960312-30E5-41D8-8E3F-9BAD3AE38B18}" type="presOf" srcId="{C6407D9B-1608-415D-848C-2CF67A3BA901}" destId="{7C58E647-8981-476A-A0DB-1AFD14F0451A}" srcOrd="0" destOrd="0" presId="urn:microsoft.com/office/officeart/2005/8/layout/vList5"/>
    <dgm:cxn modelId="{42DB3A25-96E6-4C63-80E3-D316B2B6FDBB}" srcId="{A3BA1FC3-2C47-48C1-91EF-8F8EA13C1AD7}" destId="{8C18974E-72A0-4C70-9258-0D18BADC45E0}" srcOrd="0" destOrd="0" parTransId="{20513B7C-8BE7-4EB2-AD19-402A6686343B}" sibTransId="{884A03CD-792E-421C-B5FA-AB0A4BC591B2}"/>
    <dgm:cxn modelId="{A7D966B3-4C67-4557-A8BC-202A93E447DF}" type="presOf" srcId="{25627BB6-5917-499D-AFC9-03B902787A95}" destId="{5714EADF-B2A4-4C90-AEF8-7C2CCF44DF30}" srcOrd="0" destOrd="0" presId="urn:microsoft.com/office/officeart/2005/8/layout/vList5"/>
    <dgm:cxn modelId="{B87FFB9F-5DA1-4222-BA8F-8B151158C203}" srcId="{4CA0375D-8B44-4E53-8DBD-6580E80C0C8B}" destId="{C6407D9B-1608-415D-848C-2CF67A3BA901}" srcOrd="1" destOrd="0" parTransId="{779967CD-72BB-4FAC-B1CF-0D68CCCBCFFD}" sibTransId="{F33DC735-0A7E-4FE9-B998-C14FC5CEE0CD}"/>
    <dgm:cxn modelId="{10E5A678-5A23-4C51-BB7E-502BE539B909}" type="presOf" srcId="{0DCCF2A6-328E-423B-B8A6-8E2C3C653420}" destId="{7B1E492B-DE89-4617-AA12-F3E9FED07514}" srcOrd="0" destOrd="1" presId="urn:microsoft.com/office/officeart/2005/8/layout/vList5"/>
    <dgm:cxn modelId="{3C384426-248D-4EA9-8FD8-A40FEF851DC0}" type="presParOf" srcId="{831E6476-C2B0-4729-8E70-22B341AE79C8}" destId="{C6F43B43-34F9-402B-90C6-21E7DA49EC5A}" srcOrd="0" destOrd="0" presId="urn:microsoft.com/office/officeart/2005/8/layout/vList5"/>
    <dgm:cxn modelId="{74357B43-14CF-4DA4-BBC4-6F5B9C94A571}" type="presParOf" srcId="{C6F43B43-34F9-402B-90C6-21E7DA49EC5A}" destId="{85DA163B-16A0-4386-96ED-241869EFD9B4}" srcOrd="0" destOrd="0" presId="urn:microsoft.com/office/officeart/2005/8/layout/vList5"/>
    <dgm:cxn modelId="{F83767E2-BEAB-434F-B38C-3F9323EDAD38}" type="presParOf" srcId="{C6F43B43-34F9-402B-90C6-21E7DA49EC5A}" destId="{7B1E492B-DE89-4617-AA12-F3E9FED07514}" srcOrd="1" destOrd="0" presId="urn:microsoft.com/office/officeart/2005/8/layout/vList5"/>
    <dgm:cxn modelId="{6A2EE9CF-6C48-4389-8B64-EF5875D4C348}" type="presParOf" srcId="{831E6476-C2B0-4729-8E70-22B341AE79C8}" destId="{6B7FCEE3-6662-4BC6-A5FE-87345A5B2FBB}" srcOrd="1" destOrd="0" presId="urn:microsoft.com/office/officeart/2005/8/layout/vList5"/>
    <dgm:cxn modelId="{05D57A70-BDE3-4141-9C86-1AFEB05FC20C}" type="presParOf" srcId="{831E6476-C2B0-4729-8E70-22B341AE79C8}" destId="{2DEAD91F-D057-43AA-9941-C35827D7BD3F}" srcOrd="2" destOrd="0" presId="urn:microsoft.com/office/officeart/2005/8/layout/vList5"/>
    <dgm:cxn modelId="{1309B200-420E-4B2A-A6F1-E43FD616F41C}" type="presParOf" srcId="{2DEAD91F-D057-43AA-9941-C35827D7BD3F}" destId="{7C58E647-8981-476A-A0DB-1AFD14F0451A}" srcOrd="0" destOrd="0" presId="urn:microsoft.com/office/officeart/2005/8/layout/vList5"/>
    <dgm:cxn modelId="{5A26FC75-6393-47AD-8B5A-3EC63847A024}" type="presParOf" srcId="{2DEAD91F-D057-43AA-9941-C35827D7BD3F}" destId="{10DBB315-E4D6-4FB8-AB4F-F0081B2FE2A9}" srcOrd="1" destOrd="0" presId="urn:microsoft.com/office/officeart/2005/8/layout/vList5"/>
    <dgm:cxn modelId="{EBCB6C7E-6546-4EF6-B575-26842DC97960}" type="presParOf" srcId="{831E6476-C2B0-4729-8E70-22B341AE79C8}" destId="{60D6CC8F-0283-45DB-8A0D-3AF34733EE63}" srcOrd="3" destOrd="0" presId="urn:microsoft.com/office/officeart/2005/8/layout/vList5"/>
    <dgm:cxn modelId="{E2282E47-21E2-4EE6-BA5E-3CCF09999C49}" type="presParOf" srcId="{831E6476-C2B0-4729-8E70-22B341AE79C8}" destId="{AE72F20D-F210-49B3-864F-1D6A30CE63B7}" srcOrd="4" destOrd="0" presId="urn:microsoft.com/office/officeart/2005/8/layout/vList5"/>
    <dgm:cxn modelId="{08F7F2E9-7946-4CEF-8793-8CE8970A5AEF}" type="presParOf" srcId="{AE72F20D-F210-49B3-864F-1D6A30CE63B7}" destId="{5714EADF-B2A4-4C90-AEF8-7C2CCF44DF30}" srcOrd="0" destOrd="0" presId="urn:microsoft.com/office/officeart/2005/8/layout/vList5"/>
    <dgm:cxn modelId="{69213C57-3FE3-45EC-A4CF-AFEC75128CA7}" type="presParOf" srcId="{AE72F20D-F210-49B3-864F-1D6A30CE63B7}" destId="{DBA13809-139A-413D-B530-2563251A61A7}" srcOrd="1" destOrd="0" presId="urn:microsoft.com/office/officeart/2005/8/layout/vList5"/>
    <dgm:cxn modelId="{E262A227-57E2-4781-BC1B-7484A8A23EF7}" type="presParOf" srcId="{831E6476-C2B0-4729-8E70-22B341AE79C8}" destId="{8111FF44-C6F7-455D-A9A0-5DC5B8E56F75}" srcOrd="5" destOrd="0" presId="urn:microsoft.com/office/officeart/2005/8/layout/vList5"/>
    <dgm:cxn modelId="{D5F37BF4-B022-4268-A8C3-FC1756F25FCA}" type="presParOf" srcId="{831E6476-C2B0-4729-8E70-22B341AE79C8}" destId="{63FF6A75-BFC3-4CB8-8CF5-FB4DEC0328D6}" srcOrd="6" destOrd="0" presId="urn:microsoft.com/office/officeart/2005/8/layout/vList5"/>
    <dgm:cxn modelId="{C47DDDAC-5B5A-4B31-80BF-C9BD9987AC9D}" type="presParOf" srcId="{63FF6A75-BFC3-4CB8-8CF5-FB4DEC0328D6}" destId="{6C8E4A70-9A2A-42AC-8E2D-313D8382DE90}" srcOrd="0" destOrd="0" presId="urn:microsoft.com/office/officeart/2005/8/layout/vList5"/>
    <dgm:cxn modelId="{5C76767E-F7D2-4A2C-AC4F-BB8EF6B836A5}" type="presParOf" srcId="{63FF6A75-BFC3-4CB8-8CF5-FB4DEC0328D6}" destId="{450B2787-D5BE-47C8-B46D-F292A859B6D5}" srcOrd="1" destOrd="0" presId="urn:microsoft.com/office/officeart/2005/8/layout/vList5"/>
    <dgm:cxn modelId="{8C358EB5-603B-4EA5-B62D-BA1FA79313FC}" type="presParOf" srcId="{831E6476-C2B0-4729-8E70-22B341AE79C8}" destId="{45C32537-FB20-4AAA-B2D9-DBA3EBD0722E}" srcOrd="7" destOrd="0" presId="urn:microsoft.com/office/officeart/2005/8/layout/vList5"/>
    <dgm:cxn modelId="{27B6F150-B776-425C-8580-8BC60DE196DB}" type="presParOf" srcId="{831E6476-C2B0-4729-8E70-22B341AE79C8}" destId="{9BF92C2E-2421-411C-8F08-374151E03F40}" srcOrd="8" destOrd="0" presId="urn:microsoft.com/office/officeart/2005/8/layout/vList5"/>
    <dgm:cxn modelId="{0442A468-66AA-4C8B-9A12-25F052F48724}" type="presParOf" srcId="{9BF92C2E-2421-411C-8F08-374151E03F40}" destId="{129E9263-8C95-4B0C-B3F3-75EC6B73FF97}" srcOrd="0" destOrd="0" presId="urn:microsoft.com/office/officeart/2005/8/layout/vList5"/>
    <dgm:cxn modelId="{66368CE4-B726-4E28-8541-C2C0AB3C2081}" type="presParOf" srcId="{9BF92C2E-2421-411C-8F08-374151E03F40}" destId="{EB353B97-CB72-4C86-8B83-D954BB7407E7}" srcOrd="1" destOrd="0" presId="urn:microsoft.com/office/officeart/2005/8/layout/vList5"/>
  </dgm:cxnLst>
  <dgm:bg>
    <a:solidFill>
      <a:schemeClr val="tx1"/>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12F708B-1A18-46AE-A16E-4A18BC910EED}" type="doc">
      <dgm:prSet loTypeId="urn:microsoft.com/office/officeart/2005/8/layout/hierarchy4" loCatId="hierarchy" qsTypeId="urn:microsoft.com/office/officeart/2005/8/quickstyle/simple2" qsCatId="simple" csTypeId="urn:microsoft.com/office/officeart/2005/8/colors/accent6_4" csCatId="accent6" phldr="1"/>
      <dgm:spPr/>
      <dgm:t>
        <a:bodyPr/>
        <a:lstStyle/>
        <a:p>
          <a:endParaRPr lang="en-ZA"/>
        </a:p>
      </dgm:t>
    </dgm:pt>
    <dgm:pt modelId="{6042A30B-23AA-4912-B1C1-73D5AA6AF66C}">
      <dgm:prSet phldrT="[Text]" custT="1"/>
      <dgm:spPr>
        <a:gradFill rotWithShape="0">
          <a:gsLst>
            <a:gs pos="0">
              <a:srgbClr val="C00000">
                <a:shade val="30000"/>
                <a:satMod val="115000"/>
              </a:srgbClr>
            </a:gs>
            <a:gs pos="50000">
              <a:srgbClr val="C00000">
                <a:shade val="67500"/>
                <a:satMod val="115000"/>
              </a:srgbClr>
            </a:gs>
            <a:gs pos="100000">
              <a:srgbClr val="C00000">
                <a:shade val="100000"/>
                <a:satMod val="115000"/>
              </a:srgbClr>
            </a:gs>
          </a:gsLst>
          <a:lin ang="16200000" scaled="1"/>
        </a:gradFill>
      </dgm:spPr>
      <dgm:t>
        <a:bodyPr/>
        <a:lstStyle/>
        <a:p>
          <a:r>
            <a:rPr lang="en-ZA" sz="4800" dirty="0" smtClean="0">
              <a:solidFill>
                <a:schemeClr val="bg1"/>
              </a:solidFill>
            </a:rPr>
            <a:t>Agency Service</a:t>
          </a:r>
          <a:endParaRPr lang="en-ZA" sz="4800" dirty="0">
            <a:solidFill>
              <a:schemeClr val="bg1"/>
            </a:solidFill>
          </a:endParaRPr>
        </a:p>
      </dgm:t>
    </dgm:pt>
    <dgm:pt modelId="{3BD37735-0368-4FF7-8471-19080B8A3305}" type="parTrans" cxnId="{C5A340E1-9074-4155-97C7-70875F78866D}">
      <dgm:prSet/>
      <dgm:spPr/>
      <dgm:t>
        <a:bodyPr/>
        <a:lstStyle/>
        <a:p>
          <a:endParaRPr lang="en-ZA">
            <a:solidFill>
              <a:schemeClr val="tx1"/>
            </a:solidFill>
          </a:endParaRPr>
        </a:p>
      </dgm:t>
    </dgm:pt>
    <dgm:pt modelId="{A40A1C2F-EAA8-423D-9B62-F330D84AF084}" type="sibTrans" cxnId="{C5A340E1-9074-4155-97C7-70875F78866D}">
      <dgm:prSet/>
      <dgm:spPr/>
      <dgm:t>
        <a:bodyPr/>
        <a:lstStyle/>
        <a:p>
          <a:endParaRPr lang="en-ZA">
            <a:solidFill>
              <a:schemeClr val="tx1"/>
            </a:solidFill>
          </a:endParaRPr>
        </a:p>
      </dgm:t>
    </dgm:pt>
    <dgm:pt modelId="{0B56642A-0973-40C8-BC7A-B4B82185DCCA}">
      <dgm:prSet/>
      <dgm:spPr>
        <a:gradFill flip="none" rotWithShape="0">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16200000" scaled="1"/>
          <a:tileRect/>
        </a:gradFill>
      </dgm:spPr>
      <dgm:t>
        <a:bodyPr/>
        <a:lstStyle/>
        <a:p>
          <a:r>
            <a:rPr lang="en-ZA" dirty="0" smtClean="0">
              <a:solidFill>
                <a:schemeClr val="tx1"/>
              </a:solidFill>
            </a:rPr>
            <a:t>National</a:t>
          </a:r>
          <a:endParaRPr lang="en-ZA" dirty="0">
            <a:solidFill>
              <a:schemeClr val="tx1"/>
            </a:solidFill>
          </a:endParaRPr>
        </a:p>
      </dgm:t>
    </dgm:pt>
    <dgm:pt modelId="{ECEB7A13-159A-4306-8E4E-FB700ED10453}" type="parTrans" cxnId="{6B76F3FC-1101-40D6-94AD-2E261533465C}">
      <dgm:prSet/>
      <dgm:spPr/>
      <dgm:t>
        <a:bodyPr/>
        <a:lstStyle/>
        <a:p>
          <a:endParaRPr lang="en-ZA">
            <a:solidFill>
              <a:schemeClr val="tx1"/>
            </a:solidFill>
          </a:endParaRPr>
        </a:p>
      </dgm:t>
    </dgm:pt>
    <dgm:pt modelId="{473159B2-41F4-4920-8D0D-3557F6238C48}" type="sibTrans" cxnId="{6B76F3FC-1101-40D6-94AD-2E261533465C}">
      <dgm:prSet/>
      <dgm:spPr/>
      <dgm:t>
        <a:bodyPr/>
        <a:lstStyle/>
        <a:p>
          <a:endParaRPr lang="en-ZA">
            <a:solidFill>
              <a:schemeClr val="tx1"/>
            </a:solidFill>
          </a:endParaRPr>
        </a:p>
      </dgm:t>
    </dgm:pt>
    <dgm:pt modelId="{2402BC59-43F5-4328-94D7-E7A8B03E44D3}">
      <dgm:prSet/>
      <dgm:spPr>
        <a:gradFill flip="none" rotWithShape="0">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16200000" scaled="1"/>
          <a:tileRect/>
        </a:gradFill>
      </dgm:spPr>
      <dgm:t>
        <a:bodyPr/>
        <a:lstStyle/>
        <a:p>
          <a:r>
            <a:rPr lang="en-ZA" dirty="0" smtClean="0">
              <a:solidFill>
                <a:schemeClr val="tx1"/>
              </a:solidFill>
            </a:rPr>
            <a:t>Provincial</a:t>
          </a:r>
          <a:endParaRPr lang="en-ZA" dirty="0">
            <a:solidFill>
              <a:schemeClr val="tx1"/>
            </a:solidFill>
          </a:endParaRPr>
        </a:p>
      </dgm:t>
    </dgm:pt>
    <dgm:pt modelId="{3081E1D8-53A4-4968-AD19-051A9842DA8F}" type="parTrans" cxnId="{9332ECD7-C667-4C8E-8906-9213DAF1A7D6}">
      <dgm:prSet/>
      <dgm:spPr/>
      <dgm:t>
        <a:bodyPr/>
        <a:lstStyle/>
        <a:p>
          <a:endParaRPr lang="en-ZA">
            <a:solidFill>
              <a:schemeClr val="tx1"/>
            </a:solidFill>
          </a:endParaRPr>
        </a:p>
      </dgm:t>
    </dgm:pt>
    <dgm:pt modelId="{59283D2B-9AEF-49FC-83CF-0C99C448AC1D}" type="sibTrans" cxnId="{9332ECD7-C667-4C8E-8906-9213DAF1A7D6}">
      <dgm:prSet/>
      <dgm:spPr/>
      <dgm:t>
        <a:bodyPr/>
        <a:lstStyle/>
        <a:p>
          <a:endParaRPr lang="en-ZA">
            <a:solidFill>
              <a:schemeClr val="tx1"/>
            </a:solidFill>
          </a:endParaRPr>
        </a:p>
      </dgm:t>
    </dgm:pt>
    <dgm:pt modelId="{ECA7EF95-6EBD-4F77-BAB2-874B74CED3D2}">
      <dgm:prSet/>
      <dgm:spPr>
        <a:gradFill flip="none" rotWithShape="0">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16200000" scaled="1"/>
          <a:tileRect/>
        </a:gradFill>
      </dgm:spPr>
      <dgm:t>
        <a:bodyPr/>
        <a:lstStyle/>
        <a:p>
          <a:r>
            <a:rPr lang="en-ZA" dirty="0" smtClean="0">
              <a:solidFill>
                <a:schemeClr val="tx1"/>
              </a:solidFill>
            </a:rPr>
            <a:t>District Municipalities</a:t>
          </a:r>
          <a:endParaRPr lang="en-ZA" dirty="0">
            <a:solidFill>
              <a:schemeClr val="tx1"/>
            </a:solidFill>
          </a:endParaRPr>
        </a:p>
      </dgm:t>
    </dgm:pt>
    <dgm:pt modelId="{29FCF449-06AD-4542-8063-ABDA76ABB603}" type="parTrans" cxnId="{998B802E-4D5D-413B-8028-7084F9B32B72}">
      <dgm:prSet/>
      <dgm:spPr/>
      <dgm:t>
        <a:bodyPr/>
        <a:lstStyle/>
        <a:p>
          <a:endParaRPr lang="en-ZA">
            <a:solidFill>
              <a:schemeClr val="tx1"/>
            </a:solidFill>
          </a:endParaRPr>
        </a:p>
      </dgm:t>
    </dgm:pt>
    <dgm:pt modelId="{6F169F92-CE83-4D7C-9AD2-2ABF4FD73009}" type="sibTrans" cxnId="{998B802E-4D5D-413B-8028-7084F9B32B72}">
      <dgm:prSet/>
      <dgm:spPr/>
      <dgm:t>
        <a:bodyPr/>
        <a:lstStyle/>
        <a:p>
          <a:endParaRPr lang="en-ZA">
            <a:solidFill>
              <a:schemeClr val="tx1"/>
            </a:solidFill>
          </a:endParaRPr>
        </a:p>
      </dgm:t>
    </dgm:pt>
    <dgm:pt modelId="{1EBEF96C-8F49-42E4-8DAB-1BA1986FB058}" type="pres">
      <dgm:prSet presAssocID="{C12F708B-1A18-46AE-A16E-4A18BC910EED}" presName="Name0" presStyleCnt="0">
        <dgm:presLayoutVars>
          <dgm:chPref val="1"/>
          <dgm:dir/>
          <dgm:animOne val="branch"/>
          <dgm:animLvl val="lvl"/>
          <dgm:resizeHandles/>
        </dgm:presLayoutVars>
      </dgm:prSet>
      <dgm:spPr/>
      <dgm:t>
        <a:bodyPr/>
        <a:lstStyle/>
        <a:p>
          <a:endParaRPr lang="en-ZA"/>
        </a:p>
      </dgm:t>
    </dgm:pt>
    <dgm:pt modelId="{E4D47012-EF0F-4C70-828B-E0867184D1F5}" type="pres">
      <dgm:prSet presAssocID="{6042A30B-23AA-4912-B1C1-73D5AA6AF66C}" presName="vertOne" presStyleCnt="0"/>
      <dgm:spPr/>
    </dgm:pt>
    <dgm:pt modelId="{A21E13DF-E755-479A-B437-1A8F2CE60EBA}" type="pres">
      <dgm:prSet presAssocID="{6042A30B-23AA-4912-B1C1-73D5AA6AF66C}" presName="txOne" presStyleLbl="node0" presStyleIdx="0" presStyleCnt="1">
        <dgm:presLayoutVars>
          <dgm:chPref val="3"/>
        </dgm:presLayoutVars>
      </dgm:prSet>
      <dgm:spPr/>
      <dgm:t>
        <a:bodyPr/>
        <a:lstStyle/>
        <a:p>
          <a:endParaRPr lang="en-ZA"/>
        </a:p>
      </dgm:t>
    </dgm:pt>
    <dgm:pt modelId="{4DDFD12C-39FC-4BF4-A13E-3C5A69AABCF0}" type="pres">
      <dgm:prSet presAssocID="{6042A30B-23AA-4912-B1C1-73D5AA6AF66C}" presName="parTransOne" presStyleCnt="0"/>
      <dgm:spPr/>
    </dgm:pt>
    <dgm:pt modelId="{B3536937-860F-4FF0-9E3D-A1E6E841E507}" type="pres">
      <dgm:prSet presAssocID="{6042A30B-23AA-4912-B1C1-73D5AA6AF66C}" presName="horzOne" presStyleCnt="0"/>
      <dgm:spPr/>
    </dgm:pt>
    <dgm:pt modelId="{4FE5E3FF-460D-439D-BE3B-117A75DD8978}" type="pres">
      <dgm:prSet presAssocID="{ECA7EF95-6EBD-4F77-BAB2-874B74CED3D2}" presName="vertTwo" presStyleCnt="0"/>
      <dgm:spPr/>
    </dgm:pt>
    <dgm:pt modelId="{8A953D86-9782-4613-889A-EF3527C0CF9F}" type="pres">
      <dgm:prSet presAssocID="{ECA7EF95-6EBD-4F77-BAB2-874B74CED3D2}" presName="txTwo" presStyleLbl="node2" presStyleIdx="0" presStyleCnt="3">
        <dgm:presLayoutVars>
          <dgm:chPref val="3"/>
        </dgm:presLayoutVars>
      </dgm:prSet>
      <dgm:spPr/>
      <dgm:t>
        <a:bodyPr/>
        <a:lstStyle/>
        <a:p>
          <a:endParaRPr lang="en-ZA"/>
        </a:p>
      </dgm:t>
    </dgm:pt>
    <dgm:pt modelId="{99E369C9-08CC-4727-B406-B76B2514250A}" type="pres">
      <dgm:prSet presAssocID="{ECA7EF95-6EBD-4F77-BAB2-874B74CED3D2}" presName="horzTwo" presStyleCnt="0"/>
      <dgm:spPr/>
    </dgm:pt>
    <dgm:pt modelId="{5DFAB5CB-68E9-4B4A-A954-4F15DF3256CF}" type="pres">
      <dgm:prSet presAssocID="{6F169F92-CE83-4D7C-9AD2-2ABF4FD73009}" presName="sibSpaceTwo" presStyleCnt="0"/>
      <dgm:spPr/>
    </dgm:pt>
    <dgm:pt modelId="{7E5E2FF8-B52B-423A-8F6B-F3047D460B1F}" type="pres">
      <dgm:prSet presAssocID="{2402BC59-43F5-4328-94D7-E7A8B03E44D3}" presName="vertTwo" presStyleCnt="0"/>
      <dgm:spPr/>
    </dgm:pt>
    <dgm:pt modelId="{B3B366A2-6AA0-443E-866D-3D6652C4795C}" type="pres">
      <dgm:prSet presAssocID="{2402BC59-43F5-4328-94D7-E7A8B03E44D3}" presName="txTwo" presStyleLbl="node2" presStyleIdx="1" presStyleCnt="3">
        <dgm:presLayoutVars>
          <dgm:chPref val="3"/>
        </dgm:presLayoutVars>
      </dgm:prSet>
      <dgm:spPr/>
      <dgm:t>
        <a:bodyPr/>
        <a:lstStyle/>
        <a:p>
          <a:endParaRPr lang="en-ZA"/>
        </a:p>
      </dgm:t>
    </dgm:pt>
    <dgm:pt modelId="{FF1B4B4F-A306-4285-93DA-0B3EC07ADF52}" type="pres">
      <dgm:prSet presAssocID="{2402BC59-43F5-4328-94D7-E7A8B03E44D3}" presName="horzTwo" presStyleCnt="0"/>
      <dgm:spPr/>
    </dgm:pt>
    <dgm:pt modelId="{F8C22F4B-FFC3-4FEA-8DC0-CA6D42C5B973}" type="pres">
      <dgm:prSet presAssocID="{59283D2B-9AEF-49FC-83CF-0C99C448AC1D}" presName="sibSpaceTwo" presStyleCnt="0"/>
      <dgm:spPr/>
    </dgm:pt>
    <dgm:pt modelId="{A75FA3D2-19D6-4A0E-9D71-5B05EB627F53}" type="pres">
      <dgm:prSet presAssocID="{0B56642A-0973-40C8-BC7A-B4B82185DCCA}" presName="vertTwo" presStyleCnt="0"/>
      <dgm:spPr/>
    </dgm:pt>
    <dgm:pt modelId="{2944BC15-E710-45C2-90B6-391D6BF2013F}" type="pres">
      <dgm:prSet presAssocID="{0B56642A-0973-40C8-BC7A-B4B82185DCCA}" presName="txTwo" presStyleLbl="node2" presStyleIdx="2" presStyleCnt="3">
        <dgm:presLayoutVars>
          <dgm:chPref val="3"/>
        </dgm:presLayoutVars>
      </dgm:prSet>
      <dgm:spPr/>
      <dgm:t>
        <a:bodyPr/>
        <a:lstStyle/>
        <a:p>
          <a:endParaRPr lang="en-ZA"/>
        </a:p>
      </dgm:t>
    </dgm:pt>
    <dgm:pt modelId="{0872A4E1-E79B-4F39-AA44-F5B64491F81C}" type="pres">
      <dgm:prSet presAssocID="{0B56642A-0973-40C8-BC7A-B4B82185DCCA}" presName="horzTwo" presStyleCnt="0"/>
      <dgm:spPr/>
    </dgm:pt>
  </dgm:ptLst>
  <dgm:cxnLst>
    <dgm:cxn modelId="{48C76F2E-F11D-4667-AAFC-57E60CA84073}" type="presOf" srcId="{2402BC59-43F5-4328-94D7-E7A8B03E44D3}" destId="{B3B366A2-6AA0-443E-866D-3D6652C4795C}" srcOrd="0" destOrd="0" presId="urn:microsoft.com/office/officeart/2005/8/layout/hierarchy4"/>
    <dgm:cxn modelId="{37E322FB-BAF7-411F-A6EE-318FE75DC64A}" type="presOf" srcId="{6042A30B-23AA-4912-B1C1-73D5AA6AF66C}" destId="{A21E13DF-E755-479A-B437-1A8F2CE60EBA}" srcOrd="0" destOrd="0" presId="urn:microsoft.com/office/officeart/2005/8/layout/hierarchy4"/>
    <dgm:cxn modelId="{DDAC2AB8-BCC6-406A-A8A3-8BCD363B76A6}" type="presOf" srcId="{0B56642A-0973-40C8-BC7A-B4B82185DCCA}" destId="{2944BC15-E710-45C2-90B6-391D6BF2013F}" srcOrd="0" destOrd="0" presId="urn:microsoft.com/office/officeart/2005/8/layout/hierarchy4"/>
    <dgm:cxn modelId="{33EA157F-24B0-4AC1-9779-66EFD84AC3EF}" type="presOf" srcId="{C12F708B-1A18-46AE-A16E-4A18BC910EED}" destId="{1EBEF96C-8F49-42E4-8DAB-1BA1986FB058}" srcOrd="0" destOrd="0" presId="urn:microsoft.com/office/officeart/2005/8/layout/hierarchy4"/>
    <dgm:cxn modelId="{9332ECD7-C667-4C8E-8906-9213DAF1A7D6}" srcId="{6042A30B-23AA-4912-B1C1-73D5AA6AF66C}" destId="{2402BC59-43F5-4328-94D7-E7A8B03E44D3}" srcOrd="1" destOrd="0" parTransId="{3081E1D8-53A4-4968-AD19-051A9842DA8F}" sibTransId="{59283D2B-9AEF-49FC-83CF-0C99C448AC1D}"/>
    <dgm:cxn modelId="{998B802E-4D5D-413B-8028-7084F9B32B72}" srcId="{6042A30B-23AA-4912-B1C1-73D5AA6AF66C}" destId="{ECA7EF95-6EBD-4F77-BAB2-874B74CED3D2}" srcOrd="0" destOrd="0" parTransId="{29FCF449-06AD-4542-8063-ABDA76ABB603}" sibTransId="{6F169F92-CE83-4D7C-9AD2-2ABF4FD73009}"/>
    <dgm:cxn modelId="{EAECC692-208B-4091-9BC5-C2D5319B3B49}" type="presOf" srcId="{ECA7EF95-6EBD-4F77-BAB2-874B74CED3D2}" destId="{8A953D86-9782-4613-889A-EF3527C0CF9F}" srcOrd="0" destOrd="0" presId="urn:microsoft.com/office/officeart/2005/8/layout/hierarchy4"/>
    <dgm:cxn modelId="{6B76F3FC-1101-40D6-94AD-2E261533465C}" srcId="{6042A30B-23AA-4912-B1C1-73D5AA6AF66C}" destId="{0B56642A-0973-40C8-BC7A-B4B82185DCCA}" srcOrd="2" destOrd="0" parTransId="{ECEB7A13-159A-4306-8E4E-FB700ED10453}" sibTransId="{473159B2-41F4-4920-8D0D-3557F6238C48}"/>
    <dgm:cxn modelId="{C5A340E1-9074-4155-97C7-70875F78866D}" srcId="{C12F708B-1A18-46AE-A16E-4A18BC910EED}" destId="{6042A30B-23AA-4912-B1C1-73D5AA6AF66C}" srcOrd="0" destOrd="0" parTransId="{3BD37735-0368-4FF7-8471-19080B8A3305}" sibTransId="{A40A1C2F-EAA8-423D-9B62-F330D84AF084}"/>
    <dgm:cxn modelId="{1013A81E-32AC-4BE7-ACD0-0DA088D5CFD9}" type="presParOf" srcId="{1EBEF96C-8F49-42E4-8DAB-1BA1986FB058}" destId="{E4D47012-EF0F-4C70-828B-E0867184D1F5}" srcOrd="0" destOrd="0" presId="urn:microsoft.com/office/officeart/2005/8/layout/hierarchy4"/>
    <dgm:cxn modelId="{4EFCEACB-92D6-42BA-BF38-B2495CACDF0F}" type="presParOf" srcId="{E4D47012-EF0F-4C70-828B-E0867184D1F5}" destId="{A21E13DF-E755-479A-B437-1A8F2CE60EBA}" srcOrd="0" destOrd="0" presId="urn:microsoft.com/office/officeart/2005/8/layout/hierarchy4"/>
    <dgm:cxn modelId="{E46189C3-7D0D-45C8-850D-ED7C95A87A55}" type="presParOf" srcId="{E4D47012-EF0F-4C70-828B-E0867184D1F5}" destId="{4DDFD12C-39FC-4BF4-A13E-3C5A69AABCF0}" srcOrd="1" destOrd="0" presId="urn:microsoft.com/office/officeart/2005/8/layout/hierarchy4"/>
    <dgm:cxn modelId="{2B3DB1AF-11F1-4F0D-869F-1D65C7532E67}" type="presParOf" srcId="{E4D47012-EF0F-4C70-828B-E0867184D1F5}" destId="{B3536937-860F-4FF0-9E3D-A1E6E841E507}" srcOrd="2" destOrd="0" presId="urn:microsoft.com/office/officeart/2005/8/layout/hierarchy4"/>
    <dgm:cxn modelId="{D5BD5892-76A5-4468-82BB-18D45E79AC85}" type="presParOf" srcId="{B3536937-860F-4FF0-9E3D-A1E6E841E507}" destId="{4FE5E3FF-460D-439D-BE3B-117A75DD8978}" srcOrd="0" destOrd="0" presId="urn:microsoft.com/office/officeart/2005/8/layout/hierarchy4"/>
    <dgm:cxn modelId="{DBE590D5-B382-4E71-8968-D0F353F26771}" type="presParOf" srcId="{4FE5E3FF-460D-439D-BE3B-117A75DD8978}" destId="{8A953D86-9782-4613-889A-EF3527C0CF9F}" srcOrd="0" destOrd="0" presId="urn:microsoft.com/office/officeart/2005/8/layout/hierarchy4"/>
    <dgm:cxn modelId="{5206AA64-915F-4809-ABA3-FFCA277007AC}" type="presParOf" srcId="{4FE5E3FF-460D-439D-BE3B-117A75DD8978}" destId="{99E369C9-08CC-4727-B406-B76B2514250A}" srcOrd="1" destOrd="0" presId="urn:microsoft.com/office/officeart/2005/8/layout/hierarchy4"/>
    <dgm:cxn modelId="{6E14FF9A-CCB0-4D23-A166-CB501BDDF393}" type="presParOf" srcId="{B3536937-860F-4FF0-9E3D-A1E6E841E507}" destId="{5DFAB5CB-68E9-4B4A-A954-4F15DF3256CF}" srcOrd="1" destOrd="0" presId="urn:microsoft.com/office/officeart/2005/8/layout/hierarchy4"/>
    <dgm:cxn modelId="{CF3B00AA-5A30-464C-A464-4A38379D9A69}" type="presParOf" srcId="{B3536937-860F-4FF0-9E3D-A1E6E841E507}" destId="{7E5E2FF8-B52B-423A-8F6B-F3047D460B1F}" srcOrd="2" destOrd="0" presId="urn:microsoft.com/office/officeart/2005/8/layout/hierarchy4"/>
    <dgm:cxn modelId="{8ECD47E4-69CB-47BC-9D51-CDC2A458207C}" type="presParOf" srcId="{7E5E2FF8-B52B-423A-8F6B-F3047D460B1F}" destId="{B3B366A2-6AA0-443E-866D-3D6652C4795C}" srcOrd="0" destOrd="0" presId="urn:microsoft.com/office/officeart/2005/8/layout/hierarchy4"/>
    <dgm:cxn modelId="{452153F5-4066-41E9-ADE2-965B10F41C41}" type="presParOf" srcId="{7E5E2FF8-B52B-423A-8F6B-F3047D460B1F}" destId="{FF1B4B4F-A306-4285-93DA-0B3EC07ADF52}" srcOrd="1" destOrd="0" presId="urn:microsoft.com/office/officeart/2005/8/layout/hierarchy4"/>
    <dgm:cxn modelId="{5806BAC7-6B7E-4817-B81D-711FDF5F0A5B}" type="presParOf" srcId="{B3536937-860F-4FF0-9E3D-A1E6E841E507}" destId="{F8C22F4B-FFC3-4FEA-8DC0-CA6D42C5B973}" srcOrd="3" destOrd="0" presId="urn:microsoft.com/office/officeart/2005/8/layout/hierarchy4"/>
    <dgm:cxn modelId="{1F932A1F-64F4-4785-AA35-415B94387E43}" type="presParOf" srcId="{B3536937-860F-4FF0-9E3D-A1E6E841E507}" destId="{A75FA3D2-19D6-4A0E-9D71-5B05EB627F53}" srcOrd="4" destOrd="0" presId="urn:microsoft.com/office/officeart/2005/8/layout/hierarchy4"/>
    <dgm:cxn modelId="{EED4F95E-EEE3-4A3D-904D-E85FC480B7D1}" type="presParOf" srcId="{A75FA3D2-19D6-4A0E-9D71-5B05EB627F53}" destId="{2944BC15-E710-45C2-90B6-391D6BF2013F}" srcOrd="0" destOrd="0" presId="urn:microsoft.com/office/officeart/2005/8/layout/hierarchy4"/>
    <dgm:cxn modelId="{83264D99-B575-4A5D-A1A7-52A2B8FEAF4D}" type="presParOf" srcId="{A75FA3D2-19D6-4A0E-9D71-5B05EB627F53}" destId="{0872A4E1-E79B-4F39-AA44-F5B64491F81C}"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31E696AD-BDC0-49E3-927B-41CBDA71B17A}" type="presOf" srcId="{D724C5BD-FA18-4137-AF02-8B1375CAB8C1}" destId="{FE26DA7A-6417-4EEF-9842-4FFE68DD656B}"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44875C97-E63F-4DAA-9AD3-3B8348BAB73C}" type="presOf" srcId="{F1CDF762-BB05-4909-A3E2-81EC1DFEFDB6}" destId="{DFD89527-3EA1-46E9-B932-F66D981BF538}" srcOrd="0" destOrd="0" presId="urn:microsoft.com/office/officeart/2005/8/layout/radial6"/>
    <dgm:cxn modelId="{22C19FD4-EC14-4CC1-BCA3-089A1B2928E2}" type="presOf" srcId="{68DC9CB8-B7DD-4761-B82E-CB56F6F5E6B5}" destId="{93672A8E-23A7-42EC-8266-A028BB6328D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862F2AAF-8D6E-44CD-A928-52F336C12B17}" type="presOf" srcId="{E7FC7747-7483-4D35-98A3-BCFD670587F5}" destId="{A34CBA49-A69D-4058-97AB-C5BDA98FF78D}"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D71C5CD1-25B5-4490-AA9F-6DDB58BB0594}" type="presOf" srcId="{54758EF5-0516-46BA-896F-8310E68591FE}" destId="{428D6EC0-C06B-45C7-8139-E45A90407C78}" srcOrd="0" destOrd="0" presId="urn:microsoft.com/office/officeart/2005/8/layout/radial6"/>
    <dgm:cxn modelId="{EE1044E4-3D20-40C8-8E17-008D449C8257}" type="presOf" srcId="{53BBF4F9-C032-49B6-A418-1645227CAEF7}" destId="{463D2474-2CD7-4F10-B862-FE0EB496B03A}" srcOrd="0" destOrd="0" presId="urn:microsoft.com/office/officeart/2005/8/layout/radial6"/>
    <dgm:cxn modelId="{2C12B8EE-49F3-456A-8C5E-F371BD0BB3EA}" type="presOf" srcId="{A5E5012C-3309-4B28-8D30-F7209682D89D}" destId="{0615139F-FD0E-4AC6-85EA-75F9F0D6BB78}" srcOrd="0" destOrd="0" presId="urn:microsoft.com/office/officeart/2005/8/layout/radial6"/>
    <dgm:cxn modelId="{6FBE7AD1-F5D0-4F96-919E-DCDF1D3BA1A3}" type="presOf" srcId="{61C471EC-1BE0-4BA9-906C-B77FC427B370}" destId="{2B947856-7D81-4709-8C50-A646092946B5}" srcOrd="0" destOrd="0" presId="urn:microsoft.com/office/officeart/2005/8/layout/radial6"/>
    <dgm:cxn modelId="{A9AF2A7A-7511-4FB7-96C6-3EE6901BD97F}" type="presOf" srcId="{93E58B5A-8764-4A9A-8E85-7C50C705CFCE}" destId="{900104E8-22AE-4F67-87F3-EFB73454EE9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BC17C965-9384-4080-B756-42D8A3A22F61}" type="presOf" srcId="{EF6840F8-2ECF-4864-A358-F1FEAB836D6E}" destId="{9DC8489B-6D65-4DCD-BE13-FB93AD7100EE}" srcOrd="0" destOrd="0" presId="urn:microsoft.com/office/officeart/2005/8/layout/radial6"/>
    <dgm:cxn modelId="{1677A1A3-C13D-4B46-AED9-65ED3398DCCC}" type="presOf" srcId="{549FD511-AE4B-4414-B32B-2425B4544B4B}" destId="{17265E74-284E-4564-9375-97F2A42C8E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B93FBB3C-4FC7-4DB1-BF4C-6462317D86BA}" type="presOf" srcId="{117E5F98-D2E3-44CD-8D1F-8673F2CE3B77}" destId="{937C4F79-FB0B-409E-8CAD-BC317FE49743}" srcOrd="0" destOrd="0" presId="urn:microsoft.com/office/officeart/2005/8/layout/radial6"/>
    <dgm:cxn modelId="{1F6C6EAA-C454-4990-BEB0-702ABF7654D9}" type="presOf" srcId="{2FD6416B-9DBD-4434-8476-1C47164FCE18}" destId="{A25828D0-E7F7-4612-B323-E58CF7DB6C73}" srcOrd="0" destOrd="0" presId="urn:microsoft.com/office/officeart/2005/8/layout/radial6"/>
    <dgm:cxn modelId="{22E659FA-16C7-42DE-9914-224491CE8E5E}" type="presOf" srcId="{00539A06-C0B6-4C14-805A-A99CABFADC18}" destId="{FB0245A6-E249-4488-8A12-6DA1E346946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392B7CB1-E491-4144-ACA2-ACC5BE2419CA}" type="presOf" srcId="{9C9AE644-BFCD-4CEC-9078-5B3D21204B50}" destId="{8DF6A8EE-C31B-4A7A-8A5B-E1C18D11D668}" srcOrd="0" destOrd="0" presId="urn:microsoft.com/office/officeart/2005/8/layout/radial6"/>
    <dgm:cxn modelId="{A7F1E45B-334D-4546-B1EB-F6465C35453F}" type="presOf" srcId="{1474FC26-B7BF-4AB8-BA32-5B51D19017DA}" destId="{75750CA6-FA7C-49D0-8464-54ECBB8A7B11}" srcOrd="0" destOrd="0" presId="urn:microsoft.com/office/officeart/2005/8/layout/radial6"/>
    <dgm:cxn modelId="{5E568A97-584F-4284-AE09-39881FB1BA07}" type="presParOf" srcId="{75750CA6-FA7C-49D0-8464-54ECBB8A7B11}" destId="{900104E8-22AE-4F67-87F3-EFB73454EE91}" srcOrd="0" destOrd="0" presId="urn:microsoft.com/office/officeart/2005/8/layout/radial6"/>
    <dgm:cxn modelId="{FB8BE31F-DFDB-4CF5-B342-7C2CF4F8941A}" type="presParOf" srcId="{75750CA6-FA7C-49D0-8464-54ECBB8A7B11}" destId="{428D6EC0-C06B-45C7-8139-E45A90407C78}" srcOrd="1" destOrd="0" presId="urn:microsoft.com/office/officeart/2005/8/layout/radial6"/>
    <dgm:cxn modelId="{34683202-3F72-4295-983D-5B340E22FA90}" type="presParOf" srcId="{75750CA6-FA7C-49D0-8464-54ECBB8A7B11}" destId="{A20BCF9B-F9D9-4BC1-9EF3-189BED199617}" srcOrd="2" destOrd="0" presId="urn:microsoft.com/office/officeart/2005/8/layout/radial6"/>
    <dgm:cxn modelId="{780F4282-29D0-4F62-9BBF-C24D0A4E249A}" type="presParOf" srcId="{75750CA6-FA7C-49D0-8464-54ECBB8A7B11}" destId="{17265E74-284E-4564-9375-97F2A42C8E63}" srcOrd="3" destOrd="0" presId="urn:microsoft.com/office/officeart/2005/8/layout/radial6"/>
    <dgm:cxn modelId="{42DCAA4B-174C-45B0-BDCB-37D93FC9DD6B}" type="presParOf" srcId="{75750CA6-FA7C-49D0-8464-54ECBB8A7B11}" destId="{2B947856-7D81-4709-8C50-A646092946B5}" srcOrd="4" destOrd="0" presId="urn:microsoft.com/office/officeart/2005/8/layout/radial6"/>
    <dgm:cxn modelId="{8E513042-A902-4677-81E0-1F968AD1DD9F}" type="presParOf" srcId="{75750CA6-FA7C-49D0-8464-54ECBB8A7B11}" destId="{6804F419-6E40-4272-9B3A-71A1132A2924}" srcOrd="5" destOrd="0" presId="urn:microsoft.com/office/officeart/2005/8/layout/radial6"/>
    <dgm:cxn modelId="{E5F2186B-BA93-4D37-8678-3B027486EBFB}" type="presParOf" srcId="{75750CA6-FA7C-49D0-8464-54ECBB8A7B11}" destId="{FB0245A6-E249-4488-8A12-6DA1E3469463}" srcOrd="6" destOrd="0" presId="urn:microsoft.com/office/officeart/2005/8/layout/radial6"/>
    <dgm:cxn modelId="{DB12D2D9-A807-4719-9961-287EAC62980E}" type="presParOf" srcId="{75750CA6-FA7C-49D0-8464-54ECBB8A7B11}" destId="{0615139F-FD0E-4AC6-85EA-75F9F0D6BB78}" srcOrd="7" destOrd="0" presId="urn:microsoft.com/office/officeart/2005/8/layout/radial6"/>
    <dgm:cxn modelId="{7483AE5D-8FBC-4E43-AA2D-9299D4120EFB}" type="presParOf" srcId="{75750CA6-FA7C-49D0-8464-54ECBB8A7B11}" destId="{FACCA3FF-0BAE-48B0-88D9-1B472F23503D}" srcOrd="8" destOrd="0" presId="urn:microsoft.com/office/officeart/2005/8/layout/radial6"/>
    <dgm:cxn modelId="{7BF72DF2-E631-417E-A957-94462B57996B}" type="presParOf" srcId="{75750CA6-FA7C-49D0-8464-54ECBB8A7B11}" destId="{9DC8489B-6D65-4DCD-BE13-FB93AD7100EE}" srcOrd="9" destOrd="0" presId="urn:microsoft.com/office/officeart/2005/8/layout/radial6"/>
    <dgm:cxn modelId="{0730BDB6-8B31-4C74-A2D4-2FCDE8505BA0}" type="presParOf" srcId="{75750CA6-FA7C-49D0-8464-54ECBB8A7B11}" destId="{A25828D0-E7F7-4612-B323-E58CF7DB6C73}" srcOrd="10" destOrd="0" presId="urn:microsoft.com/office/officeart/2005/8/layout/radial6"/>
    <dgm:cxn modelId="{640A4C29-1CE1-448A-86CF-2C8C554395B6}" type="presParOf" srcId="{75750CA6-FA7C-49D0-8464-54ECBB8A7B11}" destId="{67DFBABE-67A2-44BB-82F4-DB4798A2DB76}" srcOrd="11" destOrd="0" presId="urn:microsoft.com/office/officeart/2005/8/layout/radial6"/>
    <dgm:cxn modelId="{912BDB16-3D61-496A-8345-6E05B2B06E26}" type="presParOf" srcId="{75750CA6-FA7C-49D0-8464-54ECBB8A7B11}" destId="{93672A8E-23A7-42EC-8266-A028BB6328D1}" srcOrd="12" destOrd="0" presId="urn:microsoft.com/office/officeart/2005/8/layout/radial6"/>
    <dgm:cxn modelId="{0841996B-CEA9-4821-98DD-EE0D97378BA5}" type="presParOf" srcId="{75750CA6-FA7C-49D0-8464-54ECBB8A7B11}" destId="{8DF6A8EE-C31B-4A7A-8A5B-E1C18D11D668}" srcOrd="13" destOrd="0" presId="urn:microsoft.com/office/officeart/2005/8/layout/radial6"/>
    <dgm:cxn modelId="{CF5CB34E-C105-4659-A2B4-04202F1362B6}" type="presParOf" srcId="{75750CA6-FA7C-49D0-8464-54ECBB8A7B11}" destId="{6866806D-C1BA-4277-BF88-FEE3F486AE14}" srcOrd="14" destOrd="0" presId="urn:microsoft.com/office/officeart/2005/8/layout/radial6"/>
    <dgm:cxn modelId="{191FBEEE-9F80-442E-B81F-5028EA76AB42}" type="presParOf" srcId="{75750CA6-FA7C-49D0-8464-54ECBB8A7B11}" destId="{FE26DA7A-6417-4EEF-9842-4FFE68DD656B}" srcOrd="15" destOrd="0" presId="urn:microsoft.com/office/officeart/2005/8/layout/radial6"/>
    <dgm:cxn modelId="{E67AD8AC-8CDC-4A87-BB7E-7CD5EB0AA7B5}" type="presParOf" srcId="{75750CA6-FA7C-49D0-8464-54ECBB8A7B11}" destId="{DFD89527-3EA1-46E9-B932-F66D981BF538}" srcOrd="16" destOrd="0" presId="urn:microsoft.com/office/officeart/2005/8/layout/radial6"/>
    <dgm:cxn modelId="{FF557BB1-2BC6-4F24-B9C8-7DC3F572C0D3}" type="presParOf" srcId="{75750CA6-FA7C-49D0-8464-54ECBB8A7B11}" destId="{BEB81904-6568-49ED-B35C-0250191E9F37}" srcOrd="17" destOrd="0" presId="urn:microsoft.com/office/officeart/2005/8/layout/radial6"/>
    <dgm:cxn modelId="{0F164105-1ECD-4672-8291-E21B20B1A08C}" type="presParOf" srcId="{75750CA6-FA7C-49D0-8464-54ECBB8A7B11}" destId="{463D2474-2CD7-4F10-B862-FE0EB496B03A}" srcOrd="18" destOrd="0" presId="urn:microsoft.com/office/officeart/2005/8/layout/radial6"/>
    <dgm:cxn modelId="{3864AC75-44C6-4602-8CD7-AD9F503356D6}" type="presParOf" srcId="{75750CA6-FA7C-49D0-8464-54ECBB8A7B11}" destId="{937C4F79-FB0B-409E-8CAD-BC317FE49743}" srcOrd="19" destOrd="0" presId="urn:microsoft.com/office/officeart/2005/8/layout/radial6"/>
    <dgm:cxn modelId="{2AACDE7B-FCA5-40FA-A1A9-C57BA342B4A3}" type="presParOf" srcId="{75750CA6-FA7C-49D0-8464-54ECBB8A7B11}" destId="{DDBA5B3D-F74A-4F4A-BF56-F34E797ADC59}" srcOrd="20" destOrd="0" presId="urn:microsoft.com/office/officeart/2005/8/layout/radial6"/>
    <dgm:cxn modelId="{B26F780E-6B83-4FF0-82E4-8103FB91B0B8}"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C7325F6F-9FD1-4159-B6BB-35B55B462E70}" type="doc">
      <dgm:prSet loTypeId="urn:microsoft.com/office/officeart/2005/8/layout/orgChart1" loCatId="hierarchy" qsTypeId="urn:microsoft.com/office/officeart/2005/8/quickstyle/simple4" qsCatId="simple" csTypeId="urn:microsoft.com/office/officeart/2005/8/colors/accent0_1" csCatId="mainScheme" phldr="1"/>
      <dgm:spPr/>
      <dgm:t>
        <a:bodyPr/>
        <a:lstStyle/>
        <a:p>
          <a:endParaRPr lang="en-ZA"/>
        </a:p>
      </dgm:t>
    </dgm:pt>
    <dgm:pt modelId="{CCDE6963-D8AC-46A3-8132-D544272EE7CA}">
      <dgm:prSet phldrT="[Text]"/>
      <dgm:spPr/>
      <dgm:t>
        <a:bodyPr/>
        <a:lstStyle/>
        <a:p>
          <a:r>
            <a:rPr lang="en-ZA" b="1" dirty="0" smtClean="0"/>
            <a:t>Revenue Cost of Free Basic Services</a:t>
          </a:r>
          <a:endParaRPr lang="en-ZA" b="1" dirty="0"/>
        </a:p>
      </dgm:t>
    </dgm:pt>
    <dgm:pt modelId="{DF896328-197A-4EAD-9E84-187105AB2BB4}" type="parTrans" cxnId="{FD097760-5592-41E8-97C0-EB3F7A0CB0EF}">
      <dgm:prSet/>
      <dgm:spPr/>
      <dgm:t>
        <a:bodyPr/>
        <a:lstStyle/>
        <a:p>
          <a:endParaRPr lang="en-ZA" b="1">
            <a:solidFill>
              <a:schemeClr val="tx1"/>
            </a:solidFill>
          </a:endParaRPr>
        </a:p>
      </dgm:t>
    </dgm:pt>
    <dgm:pt modelId="{61A18609-0A2D-4694-9F4D-FE211B9D8DE5}" type="sibTrans" cxnId="{FD097760-5592-41E8-97C0-EB3F7A0CB0EF}">
      <dgm:prSet/>
      <dgm:spPr/>
      <dgm:t>
        <a:bodyPr/>
        <a:lstStyle/>
        <a:p>
          <a:endParaRPr lang="en-ZA" b="1">
            <a:solidFill>
              <a:schemeClr val="tx1"/>
            </a:solidFill>
          </a:endParaRPr>
        </a:p>
      </dgm:t>
    </dgm:pt>
    <dgm:pt modelId="{093A2301-3477-4382-A0B0-8D265FE9FA5B}">
      <dgm:prSet phldrT="[Text]"/>
      <dgm:spPr/>
      <dgm:t>
        <a:bodyPr/>
        <a:lstStyle/>
        <a:p>
          <a:r>
            <a:rPr lang="en-ZA" b="1" dirty="0" smtClean="0"/>
            <a:t>Property Rates</a:t>
          </a:r>
          <a:endParaRPr lang="en-ZA" b="1" dirty="0"/>
        </a:p>
      </dgm:t>
    </dgm:pt>
    <dgm:pt modelId="{83CC3DC2-C8B8-4754-9361-EE0B8E4198B4}" type="parTrans" cxnId="{DE212159-DC78-453A-AF26-B6F8936855B8}">
      <dgm:prSet/>
      <dgm:spPr/>
      <dgm:t>
        <a:bodyPr/>
        <a:lstStyle/>
        <a:p>
          <a:endParaRPr lang="en-ZA" b="1">
            <a:solidFill>
              <a:schemeClr val="tx1"/>
            </a:solidFill>
          </a:endParaRPr>
        </a:p>
      </dgm:t>
    </dgm:pt>
    <dgm:pt modelId="{51A74E70-7237-479C-BB2C-9FACE55DC784}" type="sibTrans" cxnId="{DE212159-DC78-453A-AF26-B6F8936855B8}">
      <dgm:prSet/>
      <dgm:spPr/>
      <dgm:t>
        <a:bodyPr/>
        <a:lstStyle/>
        <a:p>
          <a:endParaRPr lang="en-ZA" b="1">
            <a:solidFill>
              <a:schemeClr val="tx1"/>
            </a:solidFill>
          </a:endParaRPr>
        </a:p>
      </dgm:t>
    </dgm:pt>
    <dgm:pt modelId="{564F54A3-D363-416C-ADCC-EAD0971EB662}">
      <dgm:prSet phldrT="[Text]"/>
      <dgm:spPr/>
      <dgm:t>
        <a:bodyPr/>
        <a:lstStyle/>
        <a:p>
          <a:r>
            <a:rPr lang="en-ZA" b="1" dirty="0" smtClean="0"/>
            <a:t>Electricity</a:t>
          </a:r>
          <a:endParaRPr lang="en-ZA" b="1" dirty="0"/>
        </a:p>
      </dgm:t>
    </dgm:pt>
    <dgm:pt modelId="{57F6945F-87FF-4AA0-9261-9142F8B822DB}" type="parTrans" cxnId="{39719924-C1DF-4662-B67C-D747DC092C83}">
      <dgm:prSet/>
      <dgm:spPr/>
      <dgm:t>
        <a:bodyPr/>
        <a:lstStyle/>
        <a:p>
          <a:endParaRPr lang="en-ZA" b="1">
            <a:solidFill>
              <a:schemeClr val="tx1"/>
            </a:solidFill>
          </a:endParaRPr>
        </a:p>
      </dgm:t>
    </dgm:pt>
    <dgm:pt modelId="{04AB3FB3-F4A0-44FA-BA74-418939B3A207}" type="sibTrans" cxnId="{39719924-C1DF-4662-B67C-D747DC092C83}">
      <dgm:prSet/>
      <dgm:spPr/>
      <dgm:t>
        <a:bodyPr/>
        <a:lstStyle/>
        <a:p>
          <a:endParaRPr lang="en-ZA" b="1">
            <a:solidFill>
              <a:schemeClr val="tx1"/>
            </a:solidFill>
          </a:endParaRPr>
        </a:p>
      </dgm:t>
    </dgm:pt>
    <dgm:pt modelId="{8858A042-DA6E-48EF-9086-3D6823264307}">
      <dgm:prSet/>
      <dgm:spPr/>
      <dgm:t>
        <a:bodyPr/>
        <a:lstStyle/>
        <a:p>
          <a:r>
            <a:rPr lang="en-ZA" b="1" dirty="0" smtClean="0"/>
            <a:t>Municipal Housing</a:t>
          </a:r>
          <a:endParaRPr lang="en-ZA" b="1" dirty="0"/>
        </a:p>
      </dgm:t>
    </dgm:pt>
    <dgm:pt modelId="{AD81A1D4-FF1C-40EA-BA9B-1DD935DC4F6C}" type="parTrans" cxnId="{EB185D05-6F1F-44E6-BB93-6A4225C8FFE7}">
      <dgm:prSet/>
      <dgm:spPr/>
      <dgm:t>
        <a:bodyPr/>
        <a:lstStyle/>
        <a:p>
          <a:endParaRPr lang="en-ZA" b="1">
            <a:solidFill>
              <a:schemeClr val="tx1"/>
            </a:solidFill>
          </a:endParaRPr>
        </a:p>
      </dgm:t>
    </dgm:pt>
    <dgm:pt modelId="{43604C7F-F2C1-4408-BF06-BA2060D40273}" type="sibTrans" cxnId="{EB185D05-6F1F-44E6-BB93-6A4225C8FFE7}">
      <dgm:prSet/>
      <dgm:spPr/>
      <dgm:t>
        <a:bodyPr/>
        <a:lstStyle/>
        <a:p>
          <a:endParaRPr lang="en-ZA" b="1">
            <a:solidFill>
              <a:schemeClr val="tx1"/>
            </a:solidFill>
          </a:endParaRPr>
        </a:p>
      </dgm:t>
    </dgm:pt>
    <dgm:pt modelId="{EE292E69-89EE-4ACE-AC7F-BB05A94565AA}">
      <dgm:prSet/>
      <dgm:spPr/>
      <dgm:t>
        <a:bodyPr/>
        <a:lstStyle/>
        <a:p>
          <a:r>
            <a:rPr lang="en-ZA" b="1" dirty="0" smtClean="0"/>
            <a:t>Sanitation</a:t>
          </a:r>
          <a:endParaRPr lang="en-ZA" b="1" dirty="0"/>
        </a:p>
      </dgm:t>
    </dgm:pt>
    <dgm:pt modelId="{5D2EFE90-F6E3-4704-9C25-BE0353CE8F35}" type="parTrans" cxnId="{541F9705-8B4E-40B5-BE25-399863E70557}">
      <dgm:prSet/>
      <dgm:spPr/>
      <dgm:t>
        <a:bodyPr/>
        <a:lstStyle/>
        <a:p>
          <a:endParaRPr lang="en-ZA" b="1">
            <a:solidFill>
              <a:schemeClr val="tx1"/>
            </a:solidFill>
          </a:endParaRPr>
        </a:p>
      </dgm:t>
    </dgm:pt>
    <dgm:pt modelId="{8DAEE1CD-EDD0-4F0C-BFD4-3A78FE04FB1B}" type="sibTrans" cxnId="{541F9705-8B4E-40B5-BE25-399863E70557}">
      <dgm:prSet/>
      <dgm:spPr/>
      <dgm:t>
        <a:bodyPr/>
        <a:lstStyle/>
        <a:p>
          <a:endParaRPr lang="en-ZA" b="1">
            <a:solidFill>
              <a:schemeClr val="tx1"/>
            </a:solidFill>
          </a:endParaRPr>
        </a:p>
      </dgm:t>
    </dgm:pt>
    <dgm:pt modelId="{B6380143-2D8D-43C5-AB49-72CE41A1FEB4}">
      <dgm:prSet/>
      <dgm:spPr/>
      <dgm:t>
        <a:bodyPr/>
        <a:lstStyle/>
        <a:p>
          <a:r>
            <a:rPr lang="en-ZA" b="1" dirty="0" smtClean="0"/>
            <a:t>Solid Waste</a:t>
          </a:r>
          <a:endParaRPr lang="en-ZA" b="1" dirty="0"/>
        </a:p>
      </dgm:t>
    </dgm:pt>
    <dgm:pt modelId="{F2B80C80-7C91-48EA-B180-56932DD6DA64}" type="parTrans" cxnId="{44A4E9C9-1CF8-407E-9F8F-8C159A824E8E}">
      <dgm:prSet/>
      <dgm:spPr/>
      <dgm:t>
        <a:bodyPr/>
        <a:lstStyle/>
        <a:p>
          <a:endParaRPr lang="en-ZA" b="1">
            <a:solidFill>
              <a:schemeClr val="tx1"/>
            </a:solidFill>
          </a:endParaRPr>
        </a:p>
      </dgm:t>
    </dgm:pt>
    <dgm:pt modelId="{F59A135D-0783-4E00-8E00-08EF74E4BB70}" type="sibTrans" cxnId="{44A4E9C9-1CF8-407E-9F8F-8C159A824E8E}">
      <dgm:prSet/>
      <dgm:spPr/>
      <dgm:t>
        <a:bodyPr/>
        <a:lstStyle/>
        <a:p>
          <a:endParaRPr lang="en-ZA" b="1">
            <a:solidFill>
              <a:schemeClr val="tx1"/>
            </a:solidFill>
          </a:endParaRPr>
        </a:p>
      </dgm:t>
    </dgm:pt>
    <dgm:pt modelId="{18039E50-BD31-45A2-B7C2-A70D92EC4B76}">
      <dgm:prSet/>
      <dgm:spPr/>
      <dgm:t>
        <a:bodyPr/>
        <a:lstStyle/>
        <a:p>
          <a:r>
            <a:rPr lang="en-ZA" b="1" dirty="0" smtClean="0"/>
            <a:t>Water</a:t>
          </a:r>
          <a:endParaRPr lang="en-ZA" b="1" dirty="0"/>
        </a:p>
      </dgm:t>
    </dgm:pt>
    <dgm:pt modelId="{ABD42F64-C0B5-4271-88FE-1C4604D6A16E}" type="parTrans" cxnId="{A309CFCA-6318-4EAD-96C3-4B744EDACD88}">
      <dgm:prSet/>
      <dgm:spPr/>
      <dgm:t>
        <a:bodyPr/>
        <a:lstStyle/>
        <a:p>
          <a:endParaRPr lang="en-ZA" b="1">
            <a:solidFill>
              <a:schemeClr val="tx1"/>
            </a:solidFill>
          </a:endParaRPr>
        </a:p>
      </dgm:t>
    </dgm:pt>
    <dgm:pt modelId="{051DC431-7207-4BDA-91B1-8A88B7206C9D}" type="sibTrans" cxnId="{A309CFCA-6318-4EAD-96C3-4B744EDACD88}">
      <dgm:prSet/>
      <dgm:spPr/>
      <dgm:t>
        <a:bodyPr/>
        <a:lstStyle/>
        <a:p>
          <a:endParaRPr lang="en-ZA" b="1">
            <a:solidFill>
              <a:schemeClr val="tx1"/>
            </a:solidFill>
          </a:endParaRPr>
        </a:p>
      </dgm:t>
    </dgm:pt>
    <dgm:pt modelId="{F149A480-EF95-47E3-BE5F-6DC1C21D9C99}">
      <dgm:prSet/>
      <dgm:spPr/>
      <dgm:t>
        <a:bodyPr/>
        <a:lstStyle/>
        <a:p>
          <a:r>
            <a:rPr lang="en-ZA" b="1" dirty="0" smtClean="0"/>
            <a:t>Bona Fide Farmers Rebate/Exemption</a:t>
          </a:r>
          <a:endParaRPr lang="en-ZA" b="1" dirty="0"/>
        </a:p>
      </dgm:t>
    </dgm:pt>
    <dgm:pt modelId="{E97689D3-701C-4BD3-8001-AD8DEEBAE196}" type="parTrans" cxnId="{78D7B2F6-B323-4D2B-89D8-EB4B04276BDD}">
      <dgm:prSet/>
      <dgm:spPr/>
      <dgm:t>
        <a:bodyPr/>
        <a:lstStyle/>
        <a:p>
          <a:endParaRPr lang="en-ZA" b="1">
            <a:solidFill>
              <a:schemeClr val="tx1"/>
            </a:solidFill>
          </a:endParaRPr>
        </a:p>
      </dgm:t>
    </dgm:pt>
    <dgm:pt modelId="{85048B94-2E7E-42F8-9047-F1BBA2BB721D}" type="sibTrans" cxnId="{78D7B2F6-B323-4D2B-89D8-EB4B04276BDD}">
      <dgm:prSet/>
      <dgm:spPr/>
      <dgm:t>
        <a:bodyPr/>
        <a:lstStyle/>
        <a:p>
          <a:endParaRPr lang="en-ZA" b="1">
            <a:solidFill>
              <a:schemeClr val="tx1"/>
            </a:solidFill>
          </a:endParaRPr>
        </a:p>
      </dgm:t>
    </dgm:pt>
    <dgm:pt modelId="{C45DCCC5-D576-4F97-98AA-CB126E803178}">
      <dgm:prSet/>
      <dgm:spPr/>
      <dgm:t>
        <a:bodyPr/>
        <a:lstStyle/>
        <a:p>
          <a:r>
            <a:rPr lang="en-ZA" b="1" dirty="0" smtClean="0"/>
            <a:t>General Residential (R15000)</a:t>
          </a:r>
          <a:endParaRPr lang="en-ZA" b="1" dirty="0"/>
        </a:p>
      </dgm:t>
    </dgm:pt>
    <dgm:pt modelId="{83A53C9D-7FEE-4BFF-B26B-A34A468A5124}" type="parTrans" cxnId="{B7D9EBB2-AF73-40EA-94AF-02E32E4DD025}">
      <dgm:prSet/>
      <dgm:spPr/>
      <dgm:t>
        <a:bodyPr/>
        <a:lstStyle/>
        <a:p>
          <a:endParaRPr lang="en-ZA" b="1">
            <a:solidFill>
              <a:schemeClr val="tx1"/>
            </a:solidFill>
          </a:endParaRPr>
        </a:p>
      </dgm:t>
    </dgm:pt>
    <dgm:pt modelId="{D0300226-7C43-4B83-9063-250F19B9433B}" type="sibTrans" cxnId="{B7D9EBB2-AF73-40EA-94AF-02E32E4DD025}">
      <dgm:prSet/>
      <dgm:spPr/>
      <dgm:t>
        <a:bodyPr/>
        <a:lstStyle/>
        <a:p>
          <a:endParaRPr lang="en-ZA" b="1">
            <a:solidFill>
              <a:schemeClr val="tx1"/>
            </a:solidFill>
          </a:endParaRPr>
        </a:p>
      </dgm:t>
    </dgm:pt>
    <dgm:pt modelId="{6967E3ED-75B4-4EFC-A2B8-16C9EC4A5938}">
      <dgm:prSet/>
      <dgm:spPr/>
      <dgm:t>
        <a:bodyPr/>
        <a:lstStyle/>
        <a:p>
          <a:r>
            <a:rPr lang="en-ZA" b="1" dirty="0" smtClean="0"/>
            <a:t>Indigent Owners</a:t>
          </a:r>
          <a:endParaRPr lang="en-ZA" b="1" dirty="0"/>
        </a:p>
      </dgm:t>
    </dgm:pt>
    <dgm:pt modelId="{294D1479-3DD3-4E61-85B7-D56E1B23402D}" type="parTrans" cxnId="{E281A2A1-EA7F-4AAB-B40F-D21AC2253836}">
      <dgm:prSet/>
      <dgm:spPr/>
      <dgm:t>
        <a:bodyPr/>
        <a:lstStyle/>
        <a:p>
          <a:endParaRPr lang="en-ZA" b="1">
            <a:solidFill>
              <a:schemeClr val="tx1"/>
            </a:solidFill>
          </a:endParaRPr>
        </a:p>
      </dgm:t>
    </dgm:pt>
    <dgm:pt modelId="{44C93A71-A617-470B-8337-1D150B3BDA31}" type="sibTrans" cxnId="{E281A2A1-EA7F-4AAB-B40F-D21AC2253836}">
      <dgm:prSet/>
      <dgm:spPr/>
      <dgm:t>
        <a:bodyPr/>
        <a:lstStyle/>
        <a:p>
          <a:endParaRPr lang="en-ZA" b="1">
            <a:solidFill>
              <a:schemeClr val="tx1"/>
            </a:solidFill>
          </a:endParaRPr>
        </a:p>
      </dgm:t>
    </dgm:pt>
    <dgm:pt modelId="{AFA71986-BDBE-4CF6-B9EC-CEAE38715BA7}">
      <dgm:prSet/>
      <dgm:spPr/>
      <dgm:t>
        <a:bodyPr/>
        <a:lstStyle/>
        <a:p>
          <a:r>
            <a:rPr lang="en-ZA" b="1" dirty="0" smtClean="0"/>
            <a:t>Pensioners/Social Grants</a:t>
          </a:r>
          <a:endParaRPr lang="en-ZA" b="1" dirty="0"/>
        </a:p>
      </dgm:t>
    </dgm:pt>
    <dgm:pt modelId="{0B03CA7C-E25B-4589-AF9B-2DB32CCB3B01}" type="parTrans" cxnId="{EFCA0C2B-862E-4926-9E32-93DBF6F569E0}">
      <dgm:prSet/>
      <dgm:spPr/>
      <dgm:t>
        <a:bodyPr/>
        <a:lstStyle/>
        <a:p>
          <a:endParaRPr lang="en-ZA" b="1">
            <a:solidFill>
              <a:schemeClr val="tx1"/>
            </a:solidFill>
          </a:endParaRPr>
        </a:p>
      </dgm:t>
    </dgm:pt>
    <dgm:pt modelId="{D6427DAA-3FDE-4788-935D-6F3BA46255D4}" type="sibTrans" cxnId="{EFCA0C2B-862E-4926-9E32-93DBF6F569E0}">
      <dgm:prSet/>
      <dgm:spPr/>
      <dgm:t>
        <a:bodyPr/>
        <a:lstStyle/>
        <a:p>
          <a:endParaRPr lang="en-ZA" b="1">
            <a:solidFill>
              <a:schemeClr val="tx1"/>
            </a:solidFill>
          </a:endParaRPr>
        </a:p>
      </dgm:t>
    </dgm:pt>
    <dgm:pt modelId="{FCC77632-D7F9-413F-A73E-671AB0134732}">
      <dgm:prSet/>
      <dgm:spPr/>
      <dgm:t>
        <a:bodyPr/>
        <a:lstStyle/>
        <a:p>
          <a:r>
            <a:rPr lang="en-ZA" b="1" dirty="0" smtClean="0"/>
            <a:t>Temporary Relief Rebates</a:t>
          </a:r>
          <a:endParaRPr lang="en-ZA" b="1" dirty="0"/>
        </a:p>
      </dgm:t>
    </dgm:pt>
    <dgm:pt modelId="{59916F0D-BBEF-4F5E-A903-0CB24DA264B5}" type="parTrans" cxnId="{FDDD75EA-F578-41BC-9790-397652F520A2}">
      <dgm:prSet/>
      <dgm:spPr>
        <a:ln>
          <a:solidFill>
            <a:schemeClr val="bg1"/>
          </a:solidFill>
        </a:ln>
      </dgm:spPr>
      <dgm:t>
        <a:bodyPr/>
        <a:lstStyle/>
        <a:p>
          <a:endParaRPr lang="en-ZA" b="1">
            <a:solidFill>
              <a:schemeClr val="tx1"/>
            </a:solidFill>
          </a:endParaRPr>
        </a:p>
      </dgm:t>
    </dgm:pt>
    <dgm:pt modelId="{1402E609-E2BF-4843-92CE-BBE971F96B0C}" type="sibTrans" cxnId="{FDDD75EA-F578-41BC-9790-397652F520A2}">
      <dgm:prSet/>
      <dgm:spPr/>
      <dgm:t>
        <a:bodyPr/>
        <a:lstStyle/>
        <a:p>
          <a:endParaRPr lang="en-ZA" b="1">
            <a:solidFill>
              <a:schemeClr val="tx1"/>
            </a:solidFill>
          </a:endParaRPr>
        </a:p>
      </dgm:t>
    </dgm:pt>
    <dgm:pt modelId="{2859A33B-863C-4465-90EE-A1CCC770901F}" type="pres">
      <dgm:prSet presAssocID="{C7325F6F-9FD1-4159-B6BB-35B55B462E70}" presName="hierChild1" presStyleCnt="0">
        <dgm:presLayoutVars>
          <dgm:orgChart val="1"/>
          <dgm:chPref val="1"/>
          <dgm:dir/>
          <dgm:animOne val="branch"/>
          <dgm:animLvl val="lvl"/>
          <dgm:resizeHandles/>
        </dgm:presLayoutVars>
      </dgm:prSet>
      <dgm:spPr/>
      <dgm:t>
        <a:bodyPr/>
        <a:lstStyle/>
        <a:p>
          <a:endParaRPr lang="en-ZA"/>
        </a:p>
      </dgm:t>
    </dgm:pt>
    <dgm:pt modelId="{9185894E-E266-4BCB-BD70-21882E7E07B6}" type="pres">
      <dgm:prSet presAssocID="{CCDE6963-D8AC-46A3-8132-D544272EE7CA}" presName="hierRoot1" presStyleCnt="0">
        <dgm:presLayoutVars>
          <dgm:hierBranch val="init"/>
        </dgm:presLayoutVars>
      </dgm:prSet>
      <dgm:spPr/>
    </dgm:pt>
    <dgm:pt modelId="{97AD8E8A-984A-422D-A69F-5486CEDA6ED1}" type="pres">
      <dgm:prSet presAssocID="{CCDE6963-D8AC-46A3-8132-D544272EE7CA}" presName="rootComposite1" presStyleCnt="0"/>
      <dgm:spPr/>
    </dgm:pt>
    <dgm:pt modelId="{034EC8DD-A455-4C22-9838-EB2ECB5B4B91}" type="pres">
      <dgm:prSet presAssocID="{CCDE6963-D8AC-46A3-8132-D544272EE7CA}" presName="rootText1" presStyleLbl="node0" presStyleIdx="0" presStyleCnt="1" custScaleX="425720" custScaleY="52615">
        <dgm:presLayoutVars>
          <dgm:chPref val="3"/>
        </dgm:presLayoutVars>
      </dgm:prSet>
      <dgm:spPr/>
      <dgm:t>
        <a:bodyPr/>
        <a:lstStyle/>
        <a:p>
          <a:endParaRPr lang="en-ZA"/>
        </a:p>
      </dgm:t>
    </dgm:pt>
    <dgm:pt modelId="{4C91CF09-576C-489E-80F6-91C7DFA08E8C}" type="pres">
      <dgm:prSet presAssocID="{CCDE6963-D8AC-46A3-8132-D544272EE7CA}" presName="rootConnector1" presStyleLbl="node1" presStyleIdx="0" presStyleCnt="0"/>
      <dgm:spPr/>
      <dgm:t>
        <a:bodyPr/>
        <a:lstStyle/>
        <a:p>
          <a:endParaRPr lang="en-ZA"/>
        </a:p>
      </dgm:t>
    </dgm:pt>
    <dgm:pt modelId="{2A6C58DD-F296-4FF2-A66F-3043E99687A5}" type="pres">
      <dgm:prSet presAssocID="{CCDE6963-D8AC-46A3-8132-D544272EE7CA}" presName="hierChild2" presStyleCnt="0"/>
      <dgm:spPr/>
    </dgm:pt>
    <dgm:pt modelId="{2EDA1274-FE24-49F0-976F-90839A505726}" type="pres">
      <dgm:prSet presAssocID="{83CC3DC2-C8B8-4754-9361-EE0B8E4198B4}" presName="Name37" presStyleLbl="parChTrans1D2" presStyleIdx="0" presStyleCnt="6"/>
      <dgm:spPr/>
      <dgm:t>
        <a:bodyPr/>
        <a:lstStyle/>
        <a:p>
          <a:endParaRPr lang="en-ZA"/>
        </a:p>
      </dgm:t>
    </dgm:pt>
    <dgm:pt modelId="{F84533D3-9448-447B-A946-2E776DAA4A24}" type="pres">
      <dgm:prSet presAssocID="{093A2301-3477-4382-A0B0-8D265FE9FA5B}" presName="hierRoot2" presStyleCnt="0">
        <dgm:presLayoutVars>
          <dgm:hierBranch val="init"/>
        </dgm:presLayoutVars>
      </dgm:prSet>
      <dgm:spPr/>
    </dgm:pt>
    <dgm:pt modelId="{BBCF6E5F-3BCC-4D7E-ACB3-078F15ACC90F}" type="pres">
      <dgm:prSet presAssocID="{093A2301-3477-4382-A0B0-8D265FE9FA5B}" presName="rootComposite" presStyleCnt="0"/>
      <dgm:spPr/>
    </dgm:pt>
    <dgm:pt modelId="{E09F830E-ACEA-413A-B4AE-4C63CDB75F2A}" type="pres">
      <dgm:prSet presAssocID="{093A2301-3477-4382-A0B0-8D265FE9FA5B}" presName="rootText" presStyleLbl="node2" presStyleIdx="0" presStyleCnt="6">
        <dgm:presLayoutVars>
          <dgm:chPref val="3"/>
        </dgm:presLayoutVars>
      </dgm:prSet>
      <dgm:spPr/>
      <dgm:t>
        <a:bodyPr/>
        <a:lstStyle/>
        <a:p>
          <a:endParaRPr lang="en-ZA"/>
        </a:p>
      </dgm:t>
    </dgm:pt>
    <dgm:pt modelId="{02600E06-E3D3-4C27-87D4-71CF118E9FEA}" type="pres">
      <dgm:prSet presAssocID="{093A2301-3477-4382-A0B0-8D265FE9FA5B}" presName="rootConnector" presStyleLbl="node2" presStyleIdx="0" presStyleCnt="6"/>
      <dgm:spPr/>
      <dgm:t>
        <a:bodyPr/>
        <a:lstStyle/>
        <a:p>
          <a:endParaRPr lang="en-ZA"/>
        </a:p>
      </dgm:t>
    </dgm:pt>
    <dgm:pt modelId="{922909D5-C789-4496-87DF-3CAEADF01FA8}" type="pres">
      <dgm:prSet presAssocID="{093A2301-3477-4382-A0B0-8D265FE9FA5B}" presName="hierChild4" presStyleCnt="0"/>
      <dgm:spPr/>
    </dgm:pt>
    <dgm:pt modelId="{5EE25DF2-167E-46BD-8050-29F0C307FADC}" type="pres">
      <dgm:prSet presAssocID="{E97689D3-701C-4BD3-8001-AD8DEEBAE196}" presName="Name37" presStyleLbl="parChTrans1D3" presStyleIdx="0" presStyleCnt="1"/>
      <dgm:spPr/>
      <dgm:t>
        <a:bodyPr/>
        <a:lstStyle/>
        <a:p>
          <a:endParaRPr lang="en-ZA"/>
        </a:p>
      </dgm:t>
    </dgm:pt>
    <dgm:pt modelId="{F46353B8-17F8-4822-9AD6-F248E4078605}" type="pres">
      <dgm:prSet presAssocID="{F149A480-EF95-47E3-BE5F-6DC1C21D9C99}" presName="hierRoot2" presStyleCnt="0">
        <dgm:presLayoutVars>
          <dgm:hierBranch val="init"/>
        </dgm:presLayoutVars>
      </dgm:prSet>
      <dgm:spPr/>
    </dgm:pt>
    <dgm:pt modelId="{8E36E37A-CAF6-4B86-BE65-9D585459C222}" type="pres">
      <dgm:prSet presAssocID="{F149A480-EF95-47E3-BE5F-6DC1C21D9C99}" presName="rootComposite" presStyleCnt="0"/>
      <dgm:spPr/>
    </dgm:pt>
    <dgm:pt modelId="{EAB5D7A8-FB5D-4223-88BC-DDD3E6A0E966}" type="pres">
      <dgm:prSet presAssocID="{F149A480-EF95-47E3-BE5F-6DC1C21D9C99}" presName="rootText" presStyleLbl="node3" presStyleIdx="0" presStyleCnt="1" custScaleX="285447" custScaleY="70934" custLinFactNeighborX="66930" custLinFactNeighborY="-3351">
        <dgm:presLayoutVars>
          <dgm:chPref val="3"/>
        </dgm:presLayoutVars>
      </dgm:prSet>
      <dgm:spPr/>
      <dgm:t>
        <a:bodyPr/>
        <a:lstStyle/>
        <a:p>
          <a:endParaRPr lang="en-ZA"/>
        </a:p>
      </dgm:t>
    </dgm:pt>
    <dgm:pt modelId="{1FBDD188-4804-4A78-9EF3-457B565AFE7A}" type="pres">
      <dgm:prSet presAssocID="{F149A480-EF95-47E3-BE5F-6DC1C21D9C99}" presName="rootConnector" presStyleLbl="node3" presStyleIdx="0" presStyleCnt="1"/>
      <dgm:spPr/>
      <dgm:t>
        <a:bodyPr/>
        <a:lstStyle/>
        <a:p>
          <a:endParaRPr lang="en-ZA"/>
        </a:p>
      </dgm:t>
    </dgm:pt>
    <dgm:pt modelId="{C5A06478-4F2D-4A7E-9F0E-ED77791A48B9}" type="pres">
      <dgm:prSet presAssocID="{F149A480-EF95-47E3-BE5F-6DC1C21D9C99}" presName="hierChild4" presStyleCnt="0"/>
      <dgm:spPr/>
    </dgm:pt>
    <dgm:pt modelId="{699FC31A-440C-4DF2-B831-F3BBF429EBD9}" type="pres">
      <dgm:prSet presAssocID="{83A53C9D-7FEE-4BFF-B26B-A34A468A5124}" presName="Name37" presStyleLbl="parChTrans1D4" presStyleIdx="0" presStyleCnt="4"/>
      <dgm:spPr/>
      <dgm:t>
        <a:bodyPr/>
        <a:lstStyle/>
        <a:p>
          <a:endParaRPr lang="en-ZA"/>
        </a:p>
      </dgm:t>
    </dgm:pt>
    <dgm:pt modelId="{050F4D71-835D-40BC-9D9E-73E43D3CADBF}" type="pres">
      <dgm:prSet presAssocID="{C45DCCC5-D576-4F97-98AA-CB126E803178}" presName="hierRoot2" presStyleCnt="0">
        <dgm:presLayoutVars>
          <dgm:hierBranch val="init"/>
        </dgm:presLayoutVars>
      </dgm:prSet>
      <dgm:spPr/>
    </dgm:pt>
    <dgm:pt modelId="{D5BA2C92-88FB-46A8-88CE-56C8883CFED1}" type="pres">
      <dgm:prSet presAssocID="{C45DCCC5-D576-4F97-98AA-CB126E803178}" presName="rootComposite" presStyleCnt="0"/>
      <dgm:spPr/>
    </dgm:pt>
    <dgm:pt modelId="{317432B5-7AE2-4113-8B86-EA88674307EF}" type="pres">
      <dgm:prSet presAssocID="{C45DCCC5-D576-4F97-98AA-CB126E803178}" presName="rootText" presStyleLbl="node4" presStyleIdx="0" presStyleCnt="4" custScaleX="273128" custScaleY="47488" custLinFactNeighborX="79456" custLinFactNeighborY="-9155">
        <dgm:presLayoutVars>
          <dgm:chPref val="3"/>
        </dgm:presLayoutVars>
      </dgm:prSet>
      <dgm:spPr/>
      <dgm:t>
        <a:bodyPr/>
        <a:lstStyle/>
        <a:p>
          <a:endParaRPr lang="en-ZA"/>
        </a:p>
      </dgm:t>
    </dgm:pt>
    <dgm:pt modelId="{22267CC7-57DD-4DBE-BC62-9F6757F249D5}" type="pres">
      <dgm:prSet presAssocID="{C45DCCC5-D576-4F97-98AA-CB126E803178}" presName="rootConnector" presStyleLbl="node4" presStyleIdx="0" presStyleCnt="4"/>
      <dgm:spPr/>
      <dgm:t>
        <a:bodyPr/>
        <a:lstStyle/>
        <a:p>
          <a:endParaRPr lang="en-ZA"/>
        </a:p>
      </dgm:t>
    </dgm:pt>
    <dgm:pt modelId="{A2752A5E-8B34-45F1-8A82-E4B3E2890941}" type="pres">
      <dgm:prSet presAssocID="{C45DCCC5-D576-4F97-98AA-CB126E803178}" presName="hierChild4" presStyleCnt="0"/>
      <dgm:spPr/>
    </dgm:pt>
    <dgm:pt modelId="{263678EE-3B46-4747-9E9D-D610C45D20E3}" type="pres">
      <dgm:prSet presAssocID="{294D1479-3DD3-4E61-85B7-D56E1B23402D}" presName="Name37" presStyleLbl="parChTrans1D4" presStyleIdx="1" presStyleCnt="4"/>
      <dgm:spPr/>
      <dgm:t>
        <a:bodyPr/>
        <a:lstStyle/>
        <a:p>
          <a:endParaRPr lang="en-ZA"/>
        </a:p>
      </dgm:t>
    </dgm:pt>
    <dgm:pt modelId="{A9CFD2DC-231A-4DC4-BF4B-ECE03A1A0C83}" type="pres">
      <dgm:prSet presAssocID="{6967E3ED-75B4-4EFC-A2B8-16C9EC4A5938}" presName="hierRoot2" presStyleCnt="0">
        <dgm:presLayoutVars>
          <dgm:hierBranch val="init"/>
        </dgm:presLayoutVars>
      </dgm:prSet>
      <dgm:spPr/>
    </dgm:pt>
    <dgm:pt modelId="{1F4FDFDD-9205-4C8F-95C2-BF3B1F6E97E2}" type="pres">
      <dgm:prSet presAssocID="{6967E3ED-75B4-4EFC-A2B8-16C9EC4A5938}" presName="rootComposite" presStyleCnt="0"/>
      <dgm:spPr/>
    </dgm:pt>
    <dgm:pt modelId="{7AC9E783-000E-4BE9-B2E8-D591E268396A}" type="pres">
      <dgm:prSet presAssocID="{6967E3ED-75B4-4EFC-A2B8-16C9EC4A5938}" presName="rootText" presStyleLbl="node4" presStyleIdx="1" presStyleCnt="4" custScaleX="291367" custScaleY="49177" custLinFactX="20564" custLinFactNeighborX="100000" custLinFactNeighborY="2034">
        <dgm:presLayoutVars>
          <dgm:chPref val="3"/>
        </dgm:presLayoutVars>
      </dgm:prSet>
      <dgm:spPr/>
      <dgm:t>
        <a:bodyPr/>
        <a:lstStyle/>
        <a:p>
          <a:endParaRPr lang="en-ZA"/>
        </a:p>
      </dgm:t>
    </dgm:pt>
    <dgm:pt modelId="{D807FBBC-752D-4483-A964-2FDA90EDE411}" type="pres">
      <dgm:prSet presAssocID="{6967E3ED-75B4-4EFC-A2B8-16C9EC4A5938}" presName="rootConnector" presStyleLbl="node4" presStyleIdx="1" presStyleCnt="4"/>
      <dgm:spPr/>
      <dgm:t>
        <a:bodyPr/>
        <a:lstStyle/>
        <a:p>
          <a:endParaRPr lang="en-ZA"/>
        </a:p>
      </dgm:t>
    </dgm:pt>
    <dgm:pt modelId="{48A95578-DBD3-4F44-AE46-687D8E388FA0}" type="pres">
      <dgm:prSet presAssocID="{6967E3ED-75B4-4EFC-A2B8-16C9EC4A5938}" presName="hierChild4" presStyleCnt="0"/>
      <dgm:spPr/>
    </dgm:pt>
    <dgm:pt modelId="{D966A923-7BF7-4DC4-B9DE-D935ED95BB05}" type="pres">
      <dgm:prSet presAssocID="{0B03CA7C-E25B-4589-AF9B-2DB32CCB3B01}" presName="Name37" presStyleLbl="parChTrans1D4" presStyleIdx="2" presStyleCnt="4"/>
      <dgm:spPr/>
      <dgm:t>
        <a:bodyPr/>
        <a:lstStyle/>
        <a:p>
          <a:endParaRPr lang="en-ZA"/>
        </a:p>
      </dgm:t>
    </dgm:pt>
    <dgm:pt modelId="{5E14C1A7-442B-42B6-81A5-1F181D0C727E}" type="pres">
      <dgm:prSet presAssocID="{AFA71986-BDBE-4CF6-B9EC-CEAE38715BA7}" presName="hierRoot2" presStyleCnt="0">
        <dgm:presLayoutVars>
          <dgm:hierBranch val="init"/>
        </dgm:presLayoutVars>
      </dgm:prSet>
      <dgm:spPr/>
    </dgm:pt>
    <dgm:pt modelId="{AB91CD3D-A924-4C37-8830-C0C057E73746}" type="pres">
      <dgm:prSet presAssocID="{AFA71986-BDBE-4CF6-B9EC-CEAE38715BA7}" presName="rootComposite" presStyleCnt="0"/>
      <dgm:spPr/>
    </dgm:pt>
    <dgm:pt modelId="{C4041BCB-5A28-4842-AE8B-1F7E6F73D639}" type="pres">
      <dgm:prSet presAssocID="{AFA71986-BDBE-4CF6-B9EC-CEAE38715BA7}" presName="rootText" presStyleLbl="node4" presStyleIdx="2" presStyleCnt="4" custScaleX="247748" custScaleY="73089" custLinFactNeighborX="46718" custLinFactNeighborY="-7198">
        <dgm:presLayoutVars>
          <dgm:chPref val="3"/>
        </dgm:presLayoutVars>
      </dgm:prSet>
      <dgm:spPr/>
      <dgm:t>
        <a:bodyPr/>
        <a:lstStyle/>
        <a:p>
          <a:endParaRPr lang="en-ZA"/>
        </a:p>
      </dgm:t>
    </dgm:pt>
    <dgm:pt modelId="{B6536BE5-5388-43CC-BA6D-D6802C41D099}" type="pres">
      <dgm:prSet presAssocID="{AFA71986-BDBE-4CF6-B9EC-CEAE38715BA7}" presName="rootConnector" presStyleLbl="node4" presStyleIdx="2" presStyleCnt="4"/>
      <dgm:spPr/>
      <dgm:t>
        <a:bodyPr/>
        <a:lstStyle/>
        <a:p>
          <a:endParaRPr lang="en-ZA"/>
        </a:p>
      </dgm:t>
    </dgm:pt>
    <dgm:pt modelId="{65642D0A-FBB5-4852-BCD2-9E287D4339AA}" type="pres">
      <dgm:prSet presAssocID="{AFA71986-BDBE-4CF6-B9EC-CEAE38715BA7}" presName="hierChild4" presStyleCnt="0"/>
      <dgm:spPr/>
    </dgm:pt>
    <dgm:pt modelId="{D818FFC4-AB47-4DE4-8782-6B91CC8B3D11}" type="pres">
      <dgm:prSet presAssocID="{59916F0D-BBEF-4F5E-A903-0CB24DA264B5}" presName="Name37" presStyleLbl="parChTrans1D4" presStyleIdx="3" presStyleCnt="4"/>
      <dgm:spPr/>
      <dgm:t>
        <a:bodyPr/>
        <a:lstStyle/>
        <a:p>
          <a:endParaRPr lang="en-ZA"/>
        </a:p>
      </dgm:t>
    </dgm:pt>
    <dgm:pt modelId="{9C90AE9B-320C-4D0A-A279-ECFAD238D508}" type="pres">
      <dgm:prSet presAssocID="{FCC77632-D7F9-413F-A73E-671AB0134732}" presName="hierRoot2" presStyleCnt="0">
        <dgm:presLayoutVars>
          <dgm:hierBranch val="init"/>
        </dgm:presLayoutVars>
      </dgm:prSet>
      <dgm:spPr/>
    </dgm:pt>
    <dgm:pt modelId="{FB5D2150-B8F7-4D88-B8BC-C1665C4E9003}" type="pres">
      <dgm:prSet presAssocID="{FCC77632-D7F9-413F-A73E-671AB0134732}" presName="rootComposite" presStyleCnt="0"/>
      <dgm:spPr/>
    </dgm:pt>
    <dgm:pt modelId="{53CD8D79-20E6-4993-8382-FB3820CDB3E2}" type="pres">
      <dgm:prSet presAssocID="{FCC77632-D7F9-413F-A73E-671AB0134732}" presName="rootText" presStyleLbl="node4" presStyleIdx="3" presStyleCnt="4" custScaleX="339057" custScaleY="44908">
        <dgm:presLayoutVars>
          <dgm:chPref val="3"/>
        </dgm:presLayoutVars>
      </dgm:prSet>
      <dgm:spPr/>
      <dgm:t>
        <a:bodyPr/>
        <a:lstStyle/>
        <a:p>
          <a:endParaRPr lang="en-ZA"/>
        </a:p>
      </dgm:t>
    </dgm:pt>
    <dgm:pt modelId="{2DBB7866-9EAC-468B-A6D7-95BC770AC94F}" type="pres">
      <dgm:prSet presAssocID="{FCC77632-D7F9-413F-A73E-671AB0134732}" presName="rootConnector" presStyleLbl="node4" presStyleIdx="3" presStyleCnt="4"/>
      <dgm:spPr/>
      <dgm:t>
        <a:bodyPr/>
        <a:lstStyle/>
        <a:p>
          <a:endParaRPr lang="en-ZA"/>
        </a:p>
      </dgm:t>
    </dgm:pt>
    <dgm:pt modelId="{63E7E798-172D-4630-A714-D33FE5881BB2}" type="pres">
      <dgm:prSet presAssocID="{FCC77632-D7F9-413F-A73E-671AB0134732}" presName="hierChild4" presStyleCnt="0"/>
      <dgm:spPr/>
    </dgm:pt>
    <dgm:pt modelId="{1FBCE008-FAAB-49EC-8428-77343D0EC067}" type="pres">
      <dgm:prSet presAssocID="{FCC77632-D7F9-413F-A73E-671AB0134732}" presName="hierChild5" presStyleCnt="0"/>
      <dgm:spPr/>
    </dgm:pt>
    <dgm:pt modelId="{C7588623-93A3-42C5-BF95-D4052E06FBAA}" type="pres">
      <dgm:prSet presAssocID="{AFA71986-BDBE-4CF6-B9EC-CEAE38715BA7}" presName="hierChild5" presStyleCnt="0"/>
      <dgm:spPr/>
    </dgm:pt>
    <dgm:pt modelId="{68F8F7E9-4E93-410B-856A-25AC818F8E4E}" type="pres">
      <dgm:prSet presAssocID="{6967E3ED-75B4-4EFC-A2B8-16C9EC4A5938}" presName="hierChild5" presStyleCnt="0"/>
      <dgm:spPr/>
    </dgm:pt>
    <dgm:pt modelId="{4E4FE501-6EFA-40EE-BE6C-373346E0DC6F}" type="pres">
      <dgm:prSet presAssocID="{C45DCCC5-D576-4F97-98AA-CB126E803178}" presName="hierChild5" presStyleCnt="0"/>
      <dgm:spPr/>
    </dgm:pt>
    <dgm:pt modelId="{A3498CE8-9E5B-458F-BFC0-F24AA84E6326}" type="pres">
      <dgm:prSet presAssocID="{F149A480-EF95-47E3-BE5F-6DC1C21D9C99}" presName="hierChild5" presStyleCnt="0"/>
      <dgm:spPr/>
    </dgm:pt>
    <dgm:pt modelId="{11FD9BCA-E553-4387-9482-75F596FAC97C}" type="pres">
      <dgm:prSet presAssocID="{093A2301-3477-4382-A0B0-8D265FE9FA5B}" presName="hierChild5" presStyleCnt="0"/>
      <dgm:spPr/>
    </dgm:pt>
    <dgm:pt modelId="{34BCB9FF-3D85-48A7-8F58-2D52EA61C3EE}" type="pres">
      <dgm:prSet presAssocID="{57F6945F-87FF-4AA0-9261-9142F8B822DB}" presName="Name37" presStyleLbl="parChTrans1D2" presStyleIdx="1" presStyleCnt="6"/>
      <dgm:spPr/>
      <dgm:t>
        <a:bodyPr/>
        <a:lstStyle/>
        <a:p>
          <a:endParaRPr lang="en-ZA"/>
        </a:p>
      </dgm:t>
    </dgm:pt>
    <dgm:pt modelId="{61ED100C-BA6A-4489-9828-7EB6DDCAB6EF}" type="pres">
      <dgm:prSet presAssocID="{564F54A3-D363-416C-ADCC-EAD0971EB662}" presName="hierRoot2" presStyleCnt="0">
        <dgm:presLayoutVars>
          <dgm:hierBranch val="init"/>
        </dgm:presLayoutVars>
      </dgm:prSet>
      <dgm:spPr/>
    </dgm:pt>
    <dgm:pt modelId="{E27DBCD1-930D-46DA-B335-B74EC4EA9CF7}" type="pres">
      <dgm:prSet presAssocID="{564F54A3-D363-416C-ADCC-EAD0971EB662}" presName="rootComposite" presStyleCnt="0"/>
      <dgm:spPr/>
    </dgm:pt>
    <dgm:pt modelId="{5A5CA408-9816-4332-8779-A62D716F4307}" type="pres">
      <dgm:prSet presAssocID="{564F54A3-D363-416C-ADCC-EAD0971EB662}" presName="rootText" presStyleLbl="node2" presStyleIdx="1" presStyleCnt="6">
        <dgm:presLayoutVars>
          <dgm:chPref val="3"/>
        </dgm:presLayoutVars>
      </dgm:prSet>
      <dgm:spPr/>
      <dgm:t>
        <a:bodyPr/>
        <a:lstStyle/>
        <a:p>
          <a:endParaRPr lang="en-ZA"/>
        </a:p>
      </dgm:t>
    </dgm:pt>
    <dgm:pt modelId="{0532D1CA-F031-4483-B5AA-36CE22CEEB29}" type="pres">
      <dgm:prSet presAssocID="{564F54A3-D363-416C-ADCC-EAD0971EB662}" presName="rootConnector" presStyleLbl="node2" presStyleIdx="1" presStyleCnt="6"/>
      <dgm:spPr/>
      <dgm:t>
        <a:bodyPr/>
        <a:lstStyle/>
        <a:p>
          <a:endParaRPr lang="en-ZA"/>
        </a:p>
      </dgm:t>
    </dgm:pt>
    <dgm:pt modelId="{9817BB04-4947-4100-8B44-E36E3FFB4672}" type="pres">
      <dgm:prSet presAssocID="{564F54A3-D363-416C-ADCC-EAD0971EB662}" presName="hierChild4" presStyleCnt="0"/>
      <dgm:spPr/>
    </dgm:pt>
    <dgm:pt modelId="{3DCD5168-3235-446B-B709-0FCBC0C408BA}" type="pres">
      <dgm:prSet presAssocID="{564F54A3-D363-416C-ADCC-EAD0971EB662}" presName="hierChild5" presStyleCnt="0"/>
      <dgm:spPr/>
    </dgm:pt>
    <dgm:pt modelId="{1534BC8D-A11F-4E31-A347-07765C176D08}" type="pres">
      <dgm:prSet presAssocID="{AD81A1D4-FF1C-40EA-BA9B-1DD935DC4F6C}" presName="Name37" presStyleLbl="parChTrans1D2" presStyleIdx="2" presStyleCnt="6"/>
      <dgm:spPr/>
      <dgm:t>
        <a:bodyPr/>
        <a:lstStyle/>
        <a:p>
          <a:endParaRPr lang="en-ZA"/>
        </a:p>
      </dgm:t>
    </dgm:pt>
    <dgm:pt modelId="{21CB39E5-0FE3-42A1-A6B3-9FCA7A42FE31}" type="pres">
      <dgm:prSet presAssocID="{8858A042-DA6E-48EF-9086-3D6823264307}" presName="hierRoot2" presStyleCnt="0">
        <dgm:presLayoutVars>
          <dgm:hierBranch val="init"/>
        </dgm:presLayoutVars>
      </dgm:prSet>
      <dgm:spPr/>
    </dgm:pt>
    <dgm:pt modelId="{3BB5BD55-B93A-4178-802E-9D4C10AF30BA}" type="pres">
      <dgm:prSet presAssocID="{8858A042-DA6E-48EF-9086-3D6823264307}" presName="rootComposite" presStyleCnt="0"/>
      <dgm:spPr/>
    </dgm:pt>
    <dgm:pt modelId="{900B32D6-EC6C-4620-BA19-516CF7CC2710}" type="pres">
      <dgm:prSet presAssocID="{8858A042-DA6E-48EF-9086-3D6823264307}" presName="rootText" presStyleLbl="node2" presStyleIdx="2" presStyleCnt="6">
        <dgm:presLayoutVars>
          <dgm:chPref val="3"/>
        </dgm:presLayoutVars>
      </dgm:prSet>
      <dgm:spPr/>
      <dgm:t>
        <a:bodyPr/>
        <a:lstStyle/>
        <a:p>
          <a:endParaRPr lang="en-ZA"/>
        </a:p>
      </dgm:t>
    </dgm:pt>
    <dgm:pt modelId="{A44CD579-7B6D-46F0-9350-ECF7B1CB956A}" type="pres">
      <dgm:prSet presAssocID="{8858A042-DA6E-48EF-9086-3D6823264307}" presName="rootConnector" presStyleLbl="node2" presStyleIdx="2" presStyleCnt="6"/>
      <dgm:spPr/>
      <dgm:t>
        <a:bodyPr/>
        <a:lstStyle/>
        <a:p>
          <a:endParaRPr lang="en-ZA"/>
        </a:p>
      </dgm:t>
    </dgm:pt>
    <dgm:pt modelId="{609990EF-774A-47D9-90FD-84149A6331D8}" type="pres">
      <dgm:prSet presAssocID="{8858A042-DA6E-48EF-9086-3D6823264307}" presName="hierChild4" presStyleCnt="0"/>
      <dgm:spPr/>
    </dgm:pt>
    <dgm:pt modelId="{33CDD18F-1FAD-48F8-8FC3-84F117D0DE37}" type="pres">
      <dgm:prSet presAssocID="{8858A042-DA6E-48EF-9086-3D6823264307}" presName="hierChild5" presStyleCnt="0"/>
      <dgm:spPr/>
    </dgm:pt>
    <dgm:pt modelId="{FDD75627-B717-421A-97D8-6D534DB5A8C3}" type="pres">
      <dgm:prSet presAssocID="{5D2EFE90-F6E3-4704-9C25-BE0353CE8F35}" presName="Name37" presStyleLbl="parChTrans1D2" presStyleIdx="3" presStyleCnt="6"/>
      <dgm:spPr/>
      <dgm:t>
        <a:bodyPr/>
        <a:lstStyle/>
        <a:p>
          <a:endParaRPr lang="en-ZA"/>
        </a:p>
      </dgm:t>
    </dgm:pt>
    <dgm:pt modelId="{FD01CECA-F6FD-4EE5-A80A-56AC61BC7175}" type="pres">
      <dgm:prSet presAssocID="{EE292E69-89EE-4ACE-AC7F-BB05A94565AA}" presName="hierRoot2" presStyleCnt="0">
        <dgm:presLayoutVars>
          <dgm:hierBranch val="init"/>
        </dgm:presLayoutVars>
      </dgm:prSet>
      <dgm:spPr/>
    </dgm:pt>
    <dgm:pt modelId="{4D41D79A-85CA-45DA-A870-0F2F1E133ABB}" type="pres">
      <dgm:prSet presAssocID="{EE292E69-89EE-4ACE-AC7F-BB05A94565AA}" presName="rootComposite" presStyleCnt="0"/>
      <dgm:spPr/>
    </dgm:pt>
    <dgm:pt modelId="{64CE390C-B549-4F21-A2CD-6194F927A31C}" type="pres">
      <dgm:prSet presAssocID="{EE292E69-89EE-4ACE-AC7F-BB05A94565AA}" presName="rootText" presStyleLbl="node2" presStyleIdx="3" presStyleCnt="6">
        <dgm:presLayoutVars>
          <dgm:chPref val="3"/>
        </dgm:presLayoutVars>
      </dgm:prSet>
      <dgm:spPr/>
      <dgm:t>
        <a:bodyPr/>
        <a:lstStyle/>
        <a:p>
          <a:endParaRPr lang="en-ZA"/>
        </a:p>
      </dgm:t>
    </dgm:pt>
    <dgm:pt modelId="{13010B5E-B8F6-445C-9A3C-263991170C4D}" type="pres">
      <dgm:prSet presAssocID="{EE292E69-89EE-4ACE-AC7F-BB05A94565AA}" presName="rootConnector" presStyleLbl="node2" presStyleIdx="3" presStyleCnt="6"/>
      <dgm:spPr/>
      <dgm:t>
        <a:bodyPr/>
        <a:lstStyle/>
        <a:p>
          <a:endParaRPr lang="en-ZA"/>
        </a:p>
      </dgm:t>
    </dgm:pt>
    <dgm:pt modelId="{41B5B235-E822-4C20-AF3E-37D0F79A0599}" type="pres">
      <dgm:prSet presAssocID="{EE292E69-89EE-4ACE-AC7F-BB05A94565AA}" presName="hierChild4" presStyleCnt="0"/>
      <dgm:spPr/>
    </dgm:pt>
    <dgm:pt modelId="{512C64E6-F32E-45B7-AF79-506BB7B064FE}" type="pres">
      <dgm:prSet presAssocID="{EE292E69-89EE-4ACE-AC7F-BB05A94565AA}" presName="hierChild5" presStyleCnt="0"/>
      <dgm:spPr/>
    </dgm:pt>
    <dgm:pt modelId="{75474504-56E7-4C2B-985F-BD9C8A3C8243}" type="pres">
      <dgm:prSet presAssocID="{F2B80C80-7C91-48EA-B180-56932DD6DA64}" presName="Name37" presStyleLbl="parChTrans1D2" presStyleIdx="4" presStyleCnt="6"/>
      <dgm:spPr/>
      <dgm:t>
        <a:bodyPr/>
        <a:lstStyle/>
        <a:p>
          <a:endParaRPr lang="en-ZA"/>
        </a:p>
      </dgm:t>
    </dgm:pt>
    <dgm:pt modelId="{6D620B69-D7BC-46D0-9046-3E179DECC5E1}" type="pres">
      <dgm:prSet presAssocID="{B6380143-2D8D-43C5-AB49-72CE41A1FEB4}" presName="hierRoot2" presStyleCnt="0">
        <dgm:presLayoutVars>
          <dgm:hierBranch val="init"/>
        </dgm:presLayoutVars>
      </dgm:prSet>
      <dgm:spPr/>
    </dgm:pt>
    <dgm:pt modelId="{966F3B14-DEF3-417F-86C1-82F921174043}" type="pres">
      <dgm:prSet presAssocID="{B6380143-2D8D-43C5-AB49-72CE41A1FEB4}" presName="rootComposite" presStyleCnt="0"/>
      <dgm:spPr/>
    </dgm:pt>
    <dgm:pt modelId="{254062FA-82BA-4864-B796-751CC8BF9583}" type="pres">
      <dgm:prSet presAssocID="{B6380143-2D8D-43C5-AB49-72CE41A1FEB4}" presName="rootText" presStyleLbl="node2" presStyleIdx="4" presStyleCnt="6">
        <dgm:presLayoutVars>
          <dgm:chPref val="3"/>
        </dgm:presLayoutVars>
      </dgm:prSet>
      <dgm:spPr/>
      <dgm:t>
        <a:bodyPr/>
        <a:lstStyle/>
        <a:p>
          <a:endParaRPr lang="en-ZA"/>
        </a:p>
      </dgm:t>
    </dgm:pt>
    <dgm:pt modelId="{F5BBCAF4-0182-4B7C-A737-682F2F6488A3}" type="pres">
      <dgm:prSet presAssocID="{B6380143-2D8D-43C5-AB49-72CE41A1FEB4}" presName="rootConnector" presStyleLbl="node2" presStyleIdx="4" presStyleCnt="6"/>
      <dgm:spPr/>
      <dgm:t>
        <a:bodyPr/>
        <a:lstStyle/>
        <a:p>
          <a:endParaRPr lang="en-ZA"/>
        </a:p>
      </dgm:t>
    </dgm:pt>
    <dgm:pt modelId="{7BD52375-9C0C-4474-9C94-1C806E37BA8E}" type="pres">
      <dgm:prSet presAssocID="{B6380143-2D8D-43C5-AB49-72CE41A1FEB4}" presName="hierChild4" presStyleCnt="0"/>
      <dgm:spPr/>
    </dgm:pt>
    <dgm:pt modelId="{7AB7D421-01AB-45CA-9F8B-11AA6C493F81}" type="pres">
      <dgm:prSet presAssocID="{B6380143-2D8D-43C5-AB49-72CE41A1FEB4}" presName="hierChild5" presStyleCnt="0"/>
      <dgm:spPr/>
    </dgm:pt>
    <dgm:pt modelId="{DF764FC9-1225-46F5-AFEB-C433359F99BD}" type="pres">
      <dgm:prSet presAssocID="{ABD42F64-C0B5-4271-88FE-1C4604D6A16E}" presName="Name37" presStyleLbl="parChTrans1D2" presStyleIdx="5" presStyleCnt="6"/>
      <dgm:spPr/>
      <dgm:t>
        <a:bodyPr/>
        <a:lstStyle/>
        <a:p>
          <a:endParaRPr lang="en-ZA"/>
        </a:p>
      </dgm:t>
    </dgm:pt>
    <dgm:pt modelId="{AD49EEDC-5E23-4D28-885D-F30A9345C889}" type="pres">
      <dgm:prSet presAssocID="{18039E50-BD31-45A2-B7C2-A70D92EC4B76}" presName="hierRoot2" presStyleCnt="0">
        <dgm:presLayoutVars>
          <dgm:hierBranch val="init"/>
        </dgm:presLayoutVars>
      </dgm:prSet>
      <dgm:spPr/>
    </dgm:pt>
    <dgm:pt modelId="{160703AC-3D2D-4B34-8D71-3392E409F4E3}" type="pres">
      <dgm:prSet presAssocID="{18039E50-BD31-45A2-B7C2-A70D92EC4B76}" presName="rootComposite" presStyleCnt="0"/>
      <dgm:spPr/>
    </dgm:pt>
    <dgm:pt modelId="{CAA0F2CA-B62A-4289-9DA7-4C86AFFEEF7F}" type="pres">
      <dgm:prSet presAssocID="{18039E50-BD31-45A2-B7C2-A70D92EC4B76}" presName="rootText" presStyleLbl="node2" presStyleIdx="5" presStyleCnt="6">
        <dgm:presLayoutVars>
          <dgm:chPref val="3"/>
        </dgm:presLayoutVars>
      </dgm:prSet>
      <dgm:spPr/>
      <dgm:t>
        <a:bodyPr/>
        <a:lstStyle/>
        <a:p>
          <a:endParaRPr lang="en-ZA"/>
        </a:p>
      </dgm:t>
    </dgm:pt>
    <dgm:pt modelId="{2C28D482-56E4-432E-97B7-461879B50653}" type="pres">
      <dgm:prSet presAssocID="{18039E50-BD31-45A2-B7C2-A70D92EC4B76}" presName="rootConnector" presStyleLbl="node2" presStyleIdx="5" presStyleCnt="6"/>
      <dgm:spPr/>
      <dgm:t>
        <a:bodyPr/>
        <a:lstStyle/>
        <a:p>
          <a:endParaRPr lang="en-ZA"/>
        </a:p>
      </dgm:t>
    </dgm:pt>
    <dgm:pt modelId="{660E0991-4645-46C3-951E-43A5D6528522}" type="pres">
      <dgm:prSet presAssocID="{18039E50-BD31-45A2-B7C2-A70D92EC4B76}" presName="hierChild4" presStyleCnt="0"/>
      <dgm:spPr/>
    </dgm:pt>
    <dgm:pt modelId="{49635F79-4E99-4332-A241-31F9BB523EFE}" type="pres">
      <dgm:prSet presAssocID="{18039E50-BD31-45A2-B7C2-A70D92EC4B76}" presName="hierChild5" presStyleCnt="0"/>
      <dgm:spPr/>
    </dgm:pt>
    <dgm:pt modelId="{D633DF66-0B6C-4FF4-ABCD-3BB84854A065}" type="pres">
      <dgm:prSet presAssocID="{CCDE6963-D8AC-46A3-8132-D544272EE7CA}" presName="hierChild3" presStyleCnt="0"/>
      <dgm:spPr/>
    </dgm:pt>
  </dgm:ptLst>
  <dgm:cxnLst>
    <dgm:cxn modelId="{5D94A290-B35C-4CD3-887C-D68F2C411CEF}" type="presOf" srcId="{EE292E69-89EE-4ACE-AC7F-BB05A94565AA}" destId="{64CE390C-B549-4F21-A2CD-6194F927A31C}" srcOrd="0" destOrd="0" presId="urn:microsoft.com/office/officeart/2005/8/layout/orgChart1"/>
    <dgm:cxn modelId="{DE212159-DC78-453A-AF26-B6F8936855B8}" srcId="{CCDE6963-D8AC-46A3-8132-D544272EE7CA}" destId="{093A2301-3477-4382-A0B0-8D265FE9FA5B}" srcOrd="0" destOrd="0" parTransId="{83CC3DC2-C8B8-4754-9361-EE0B8E4198B4}" sibTransId="{51A74E70-7237-479C-BB2C-9FACE55DC784}"/>
    <dgm:cxn modelId="{761DA6D8-0C51-4F75-997E-1866F4B60442}" type="presOf" srcId="{5D2EFE90-F6E3-4704-9C25-BE0353CE8F35}" destId="{FDD75627-B717-421A-97D8-6D534DB5A8C3}" srcOrd="0" destOrd="0" presId="urn:microsoft.com/office/officeart/2005/8/layout/orgChart1"/>
    <dgm:cxn modelId="{BCED323B-B9C3-49F2-BB4C-BD5F7303EDD9}" type="presOf" srcId="{FCC77632-D7F9-413F-A73E-671AB0134732}" destId="{2DBB7866-9EAC-468B-A6D7-95BC770AC94F}" srcOrd="1" destOrd="0" presId="urn:microsoft.com/office/officeart/2005/8/layout/orgChart1"/>
    <dgm:cxn modelId="{AC513B11-A001-4004-8D19-782027CD89CA}" type="presOf" srcId="{CCDE6963-D8AC-46A3-8132-D544272EE7CA}" destId="{034EC8DD-A455-4C22-9838-EB2ECB5B4B91}" srcOrd="0" destOrd="0" presId="urn:microsoft.com/office/officeart/2005/8/layout/orgChart1"/>
    <dgm:cxn modelId="{78BE6A30-509E-47CA-AA4F-C4A31E2E3319}" type="presOf" srcId="{FCC77632-D7F9-413F-A73E-671AB0134732}" destId="{53CD8D79-20E6-4993-8382-FB3820CDB3E2}" srcOrd="0" destOrd="0" presId="urn:microsoft.com/office/officeart/2005/8/layout/orgChart1"/>
    <dgm:cxn modelId="{BC9F241B-749F-40EA-A2FA-9A8B64E04491}" type="presOf" srcId="{AFA71986-BDBE-4CF6-B9EC-CEAE38715BA7}" destId="{C4041BCB-5A28-4842-AE8B-1F7E6F73D639}" srcOrd="0" destOrd="0" presId="urn:microsoft.com/office/officeart/2005/8/layout/orgChart1"/>
    <dgm:cxn modelId="{EFCA0C2B-862E-4926-9E32-93DBF6F569E0}" srcId="{6967E3ED-75B4-4EFC-A2B8-16C9EC4A5938}" destId="{AFA71986-BDBE-4CF6-B9EC-CEAE38715BA7}" srcOrd="0" destOrd="0" parTransId="{0B03CA7C-E25B-4589-AF9B-2DB32CCB3B01}" sibTransId="{D6427DAA-3FDE-4788-935D-6F3BA46255D4}"/>
    <dgm:cxn modelId="{1CAA1FCC-C2D3-4483-8BE9-A9011A2C3FEF}" type="presOf" srcId="{C45DCCC5-D576-4F97-98AA-CB126E803178}" destId="{22267CC7-57DD-4DBE-BC62-9F6757F249D5}" srcOrd="1" destOrd="0" presId="urn:microsoft.com/office/officeart/2005/8/layout/orgChart1"/>
    <dgm:cxn modelId="{777B6460-3A4C-4C12-94BE-B84CFCD56B4A}" type="presOf" srcId="{6967E3ED-75B4-4EFC-A2B8-16C9EC4A5938}" destId="{7AC9E783-000E-4BE9-B2E8-D591E268396A}" srcOrd="0" destOrd="0" presId="urn:microsoft.com/office/officeart/2005/8/layout/orgChart1"/>
    <dgm:cxn modelId="{00F9648D-1D3C-4348-88B3-A72B2F7D7A23}" type="presOf" srcId="{AD81A1D4-FF1C-40EA-BA9B-1DD935DC4F6C}" destId="{1534BC8D-A11F-4E31-A347-07765C176D08}" srcOrd="0" destOrd="0" presId="urn:microsoft.com/office/officeart/2005/8/layout/orgChart1"/>
    <dgm:cxn modelId="{44A4E9C9-1CF8-407E-9F8F-8C159A824E8E}" srcId="{CCDE6963-D8AC-46A3-8132-D544272EE7CA}" destId="{B6380143-2D8D-43C5-AB49-72CE41A1FEB4}" srcOrd="4" destOrd="0" parTransId="{F2B80C80-7C91-48EA-B180-56932DD6DA64}" sibTransId="{F59A135D-0783-4E00-8E00-08EF74E4BB70}"/>
    <dgm:cxn modelId="{C713452D-6281-4B97-B172-926E7D9A05FD}" type="presOf" srcId="{83A53C9D-7FEE-4BFF-B26B-A34A468A5124}" destId="{699FC31A-440C-4DF2-B831-F3BBF429EBD9}" srcOrd="0" destOrd="0" presId="urn:microsoft.com/office/officeart/2005/8/layout/orgChart1"/>
    <dgm:cxn modelId="{2DBCD542-7A0D-4252-8188-9D13DD12AC4A}" type="presOf" srcId="{6967E3ED-75B4-4EFC-A2B8-16C9EC4A5938}" destId="{D807FBBC-752D-4483-A964-2FDA90EDE411}" srcOrd="1" destOrd="0" presId="urn:microsoft.com/office/officeart/2005/8/layout/orgChart1"/>
    <dgm:cxn modelId="{4F10C5B7-E4B9-4F0B-A61E-A2F76615E8F5}" type="presOf" srcId="{18039E50-BD31-45A2-B7C2-A70D92EC4B76}" destId="{2C28D482-56E4-432E-97B7-461879B50653}" srcOrd="1" destOrd="0" presId="urn:microsoft.com/office/officeart/2005/8/layout/orgChart1"/>
    <dgm:cxn modelId="{FDDD75EA-F578-41BC-9790-397652F520A2}" srcId="{AFA71986-BDBE-4CF6-B9EC-CEAE38715BA7}" destId="{FCC77632-D7F9-413F-A73E-671AB0134732}" srcOrd="0" destOrd="0" parTransId="{59916F0D-BBEF-4F5E-A903-0CB24DA264B5}" sibTransId="{1402E609-E2BF-4843-92CE-BBE971F96B0C}"/>
    <dgm:cxn modelId="{CA51AA82-796B-4370-ABA7-A35B5E9B2337}" type="presOf" srcId="{18039E50-BD31-45A2-B7C2-A70D92EC4B76}" destId="{CAA0F2CA-B62A-4289-9DA7-4C86AFFEEF7F}" srcOrd="0" destOrd="0" presId="urn:microsoft.com/office/officeart/2005/8/layout/orgChart1"/>
    <dgm:cxn modelId="{70D9747E-F865-454C-A2FF-1831E8244167}" type="presOf" srcId="{C45DCCC5-D576-4F97-98AA-CB126E803178}" destId="{317432B5-7AE2-4113-8B86-EA88674307EF}" srcOrd="0" destOrd="0" presId="urn:microsoft.com/office/officeart/2005/8/layout/orgChart1"/>
    <dgm:cxn modelId="{541F9705-8B4E-40B5-BE25-399863E70557}" srcId="{CCDE6963-D8AC-46A3-8132-D544272EE7CA}" destId="{EE292E69-89EE-4ACE-AC7F-BB05A94565AA}" srcOrd="3" destOrd="0" parTransId="{5D2EFE90-F6E3-4704-9C25-BE0353CE8F35}" sibTransId="{8DAEE1CD-EDD0-4F0C-BFD4-3A78FE04FB1B}"/>
    <dgm:cxn modelId="{EB185D05-6F1F-44E6-BB93-6A4225C8FFE7}" srcId="{CCDE6963-D8AC-46A3-8132-D544272EE7CA}" destId="{8858A042-DA6E-48EF-9086-3D6823264307}" srcOrd="2" destOrd="0" parTransId="{AD81A1D4-FF1C-40EA-BA9B-1DD935DC4F6C}" sibTransId="{43604C7F-F2C1-4408-BF06-BA2060D40273}"/>
    <dgm:cxn modelId="{F139CCED-D1CD-4450-B9A2-35E25DEBB046}" type="presOf" srcId="{EE292E69-89EE-4ACE-AC7F-BB05A94565AA}" destId="{13010B5E-B8F6-445C-9A3C-263991170C4D}" srcOrd="1" destOrd="0" presId="urn:microsoft.com/office/officeart/2005/8/layout/orgChart1"/>
    <dgm:cxn modelId="{2DB3DCBD-A4AF-4D63-830D-2796A5DF6EEC}" type="presOf" srcId="{59916F0D-BBEF-4F5E-A903-0CB24DA264B5}" destId="{D818FFC4-AB47-4DE4-8782-6B91CC8B3D11}" srcOrd="0" destOrd="0" presId="urn:microsoft.com/office/officeart/2005/8/layout/orgChart1"/>
    <dgm:cxn modelId="{2A500466-3EA8-462A-B7F3-45193C5CA62D}" type="presOf" srcId="{AFA71986-BDBE-4CF6-B9EC-CEAE38715BA7}" destId="{B6536BE5-5388-43CC-BA6D-D6802C41D099}" srcOrd="1" destOrd="0" presId="urn:microsoft.com/office/officeart/2005/8/layout/orgChart1"/>
    <dgm:cxn modelId="{D38A998F-BB88-474B-904D-F0FE46CDC51A}" type="presOf" srcId="{564F54A3-D363-416C-ADCC-EAD0971EB662}" destId="{5A5CA408-9816-4332-8779-A62D716F4307}" srcOrd="0" destOrd="0" presId="urn:microsoft.com/office/officeart/2005/8/layout/orgChart1"/>
    <dgm:cxn modelId="{A8DC4ACE-645F-4AED-BA67-0E43BECF5E60}" type="presOf" srcId="{C7325F6F-9FD1-4159-B6BB-35B55B462E70}" destId="{2859A33B-863C-4465-90EE-A1CCC770901F}" srcOrd="0" destOrd="0" presId="urn:microsoft.com/office/officeart/2005/8/layout/orgChart1"/>
    <dgm:cxn modelId="{FD097760-5592-41E8-97C0-EB3F7A0CB0EF}" srcId="{C7325F6F-9FD1-4159-B6BB-35B55B462E70}" destId="{CCDE6963-D8AC-46A3-8132-D544272EE7CA}" srcOrd="0" destOrd="0" parTransId="{DF896328-197A-4EAD-9E84-187105AB2BB4}" sibTransId="{61A18609-0A2D-4694-9F4D-FE211B9D8DE5}"/>
    <dgm:cxn modelId="{DFD00239-E2A5-4319-9916-E5D13C4C38B0}" type="presOf" srcId="{564F54A3-D363-416C-ADCC-EAD0971EB662}" destId="{0532D1CA-F031-4483-B5AA-36CE22CEEB29}" srcOrd="1" destOrd="0" presId="urn:microsoft.com/office/officeart/2005/8/layout/orgChart1"/>
    <dgm:cxn modelId="{B7D9EBB2-AF73-40EA-94AF-02E32E4DD025}" srcId="{F149A480-EF95-47E3-BE5F-6DC1C21D9C99}" destId="{C45DCCC5-D576-4F97-98AA-CB126E803178}" srcOrd="0" destOrd="0" parTransId="{83A53C9D-7FEE-4BFF-B26B-A34A468A5124}" sibTransId="{D0300226-7C43-4B83-9063-250F19B9433B}"/>
    <dgm:cxn modelId="{7D0405D6-435F-4BB6-93F9-111BF8901C65}" type="presOf" srcId="{F2B80C80-7C91-48EA-B180-56932DD6DA64}" destId="{75474504-56E7-4C2B-985F-BD9C8A3C8243}" srcOrd="0" destOrd="0" presId="urn:microsoft.com/office/officeart/2005/8/layout/orgChart1"/>
    <dgm:cxn modelId="{9B524077-3C04-43EC-82DB-160B31AF2D26}" type="presOf" srcId="{F149A480-EF95-47E3-BE5F-6DC1C21D9C99}" destId="{EAB5D7A8-FB5D-4223-88BC-DDD3E6A0E966}" srcOrd="0" destOrd="0" presId="urn:microsoft.com/office/officeart/2005/8/layout/orgChart1"/>
    <dgm:cxn modelId="{71C8D5B6-E257-4955-8294-070CB4749251}" type="presOf" srcId="{093A2301-3477-4382-A0B0-8D265FE9FA5B}" destId="{E09F830E-ACEA-413A-B4AE-4C63CDB75F2A}" srcOrd="0" destOrd="0" presId="urn:microsoft.com/office/officeart/2005/8/layout/orgChart1"/>
    <dgm:cxn modelId="{39A69525-B8AD-4F02-BCF3-80C5AB0ACE20}" type="presOf" srcId="{83CC3DC2-C8B8-4754-9361-EE0B8E4198B4}" destId="{2EDA1274-FE24-49F0-976F-90839A505726}" srcOrd="0" destOrd="0" presId="urn:microsoft.com/office/officeart/2005/8/layout/orgChart1"/>
    <dgm:cxn modelId="{39719924-C1DF-4662-B67C-D747DC092C83}" srcId="{CCDE6963-D8AC-46A3-8132-D544272EE7CA}" destId="{564F54A3-D363-416C-ADCC-EAD0971EB662}" srcOrd="1" destOrd="0" parTransId="{57F6945F-87FF-4AA0-9261-9142F8B822DB}" sibTransId="{04AB3FB3-F4A0-44FA-BA74-418939B3A207}"/>
    <dgm:cxn modelId="{4192A4D4-E562-43E2-8DD2-E7A57A34D946}" type="presOf" srcId="{093A2301-3477-4382-A0B0-8D265FE9FA5B}" destId="{02600E06-E3D3-4C27-87D4-71CF118E9FEA}" srcOrd="1" destOrd="0" presId="urn:microsoft.com/office/officeart/2005/8/layout/orgChart1"/>
    <dgm:cxn modelId="{7BC65CD6-9946-40AC-9757-AF587D5187E4}" type="presOf" srcId="{E97689D3-701C-4BD3-8001-AD8DEEBAE196}" destId="{5EE25DF2-167E-46BD-8050-29F0C307FADC}" srcOrd="0" destOrd="0" presId="urn:microsoft.com/office/officeart/2005/8/layout/orgChart1"/>
    <dgm:cxn modelId="{3251D1D1-0E8C-4712-BD6D-4CC2629CF2D5}" type="presOf" srcId="{294D1479-3DD3-4E61-85B7-D56E1B23402D}" destId="{263678EE-3B46-4747-9E9D-D610C45D20E3}" srcOrd="0" destOrd="0" presId="urn:microsoft.com/office/officeart/2005/8/layout/orgChart1"/>
    <dgm:cxn modelId="{E281A2A1-EA7F-4AAB-B40F-D21AC2253836}" srcId="{C45DCCC5-D576-4F97-98AA-CB126E803178}" destId="{6967E3ED-75B4-4EFC-A2B8-16C9EC4A5938}" srcOrd="0" destOrd="0" parTransId="{294D1479-3DD3-4E61-85B7-D56E1B23402D}" sibTransId="{44C93A71-A617-470B-8337-1D150B3BDA31}"/>
    <dgm:cxn modelId="{7E3B67F6-4AFD-4ACD-84EF-8B3FB7A0B342}" type="presOf" srcId="{57F6945F-87FF-4AA0-9261-9142F8B822DB}" destId="{34BCB9FF-3D85-48A7-8F58-2D52EA61C3EE}" srcOrd="0" destOrd="0" presId="urn:microsoft.com/office/officeart/2005/8/layout/orgChart1"/>
    <dgm:cxn modelId="{DE096F35-85BD-4CC2-90B0-E50B121DBAC9}" type="presOf" srcId="{F149A480-EF95-47E3-BE5F-6DC1C21D9C99}" destId="{1FBDD188-4804-4A78-9EF3-457B565AFE7A}" srcOrd="1" destOrd="0" presId="urn:microsoft.com/office/officeart/2005/8/layout/orgChart1"/>
    <dgm:cxn modelId="{7A553EBF-0345-458C-BEA9-D9BB9121BEAC}" type="presOf" srcId="{B6380143-2D8D-43C5-AB49-72CE41A1FEB4}" destId="{F5BBCAF4-0182-4B7C-A737-682F2F6488A3}" srcOrd="1" destOrd="0" presId="urn:microsoft.com/office/officeart/2005/8/layout/orgChart1"/>
    <dgm:cxn modelId="{DDEB019A-C0B0-4B1F-A29D-93C1968D8216}" type="presOf" srcId="{8858A042-DA6E-48EF-9086-3D6823264307}" destId="{900B32D6-EC6C-4620-BA19-516CF7CC2710}" srcOrd="0" destOrd="0" presId="urn:microsoft.com/office/officeart/2005/8/layout/orgChart1"/>
    <dgm:cxn modelId="{F28645FF-93A2-438F-AB6A-4835991E18BE}" type="presOf" srcId="{CCDE6963-D8AC-46A3-8132-D544272EE7CA}" destId="{4C91CF09-576C-489E-80F6-91C7DFA08E8C}" srcOrd="1" destOrd="0" presId="urn:microsoft.com/office/officeart/2005/8/layout/orgChart1"/>
    <dgm:cxn modelId="{A309CFCA-6318-4EAD-96C3-4B744EDACD88}" srcId="{CCDE6963-D8AC-46A3-8132-D544272EE7CA}" destId="{18039E50-BD31-45A2-B7C2-A70D92EC4B76}" srcOrd="5" destOrd="0" parTransId="{ABD42F64-C0B5-4271-88FE-1C4604D6A16E}" sibTransId="{051DC431-7207-4BDA-91B1-8A88B7206C9D}"/>
    <dgm:cxn modelId="{9DAC6A11-6933-49BB-B6B7-821E6E87EAB8}" type="presOf" srcId="{ABD42F64-C0B5-4271-88FE-1C4604D6A16E}" destId="{DF764FC9-1225-46F5-AFEB-C433359F99BD}" srcOrd="0" destOrd="0" presId="urn:microsoft.com/office/officeart/2005/8/layout/orgChart1"/>
    <dgm:cxn modelId="{78D7B2F6-B323-4D2B-89D8-EB4B04276BDD}" srcId="{093A2301-3477-4382-A0B0-8D265FE9FA5B}" destId="{F149A480-EF95-47E3-BE5F-6DC1C21D9C99}" srcOrd="0" destOrd="0" parTransId="{E97689D3-701C-4BD3-8001-AD8DEEBAE196}" sibTransId="{85048B94-2E7E-42F8-9047-F1BBA2BB721D}"/>
    <dgm:cxn modelId="{78310E33-C306-43A6-A40D-ED523AC04856}" type="presOf" srcId="{B6380143-2D8D-43C5-AB49-72CE41A1FEB4}" destId="{254062FA-82BA-4864-B796-751CC8BF9583}" srcOrd="0" destOrd="0" presId="urn:microsoft.com/office/officeart/2005/8/layout/orgChart1"/>
    <dgm:cxn modelId="{27981478-E034-434E-9C59-46D516127904}" type="presOf" srcId="{8858A042-DA6E-48EF-9086-3D6823264307}" destId="{A44CD579-7B6D-46F0-9350-ECF7B1CB956A}" srcOrd="1" destOrd="0" presId="urn:microsoft.com/office/officeart/2005/8/layout/orgChart1"/>
    <dgm:cxn modelId="{1FF92DBF-00B7-47FA-91FE-B446609E627E}" type="presOf" srcId="{0B03CA7C-E25B-4589-AF9B-2DB32CCB3B01}" destId="{D966A923-7BF7-4DC4-B9DE-D935ED95BB05}" srcOrd="0" destOrd="0" presId="urn:microsoft.com/office/officeart/2005/8/layout/orgChart1"/>
    <dgm:cxn modelId="{5B9892C6-51DD-4CE0-A05E-048D287A9BE5}" type="presParOf" srcId="{2859A33B-863C-4465-90EE-A1CCC770901F}" destId="{9185894E-E266-4BCB-BD70-21882E7E07B6}" srcOrd="0" destOrd="0" presId="urn:microsoft.com/office/officeart/2005/8/layout/orgChart1"/>
    <dgm:cxn modelId="{47F60E1F-2675-4EF1-B804-1D27C370BDFA}" type="presParOf" srcId="{9185894E-E266-4BCB-BD70-21882E7E07B6}" destId="{97AD8E8A-984A-422D-A69F-5486CEDA6ED1}" srcOrd="0" destOrd="0" presId="urn:microsoft.com/office/officeart/2005/8/layout/orgChart1"/>
    <dgm:cxn modelId="{0DB62EFB-FD0B-41CE-8990-F6A6E689433D}" type="presParOf" srcId="{97AD8E8A-984A-422D-A69F-5486CEDA6ED1}" destId="{034EC8DD-A455-4C22-9838-EB2ECB5B4B91}" srcOrd="0" destOrd="0" presId="urn:microsoft.com/office/officeart/2005/8/layout/orgChart1"/>
    <dgm:cxn modelId="{5D4B928A-954D-4D2D-B509-1213F7D6F55E}" type="presParOf" srcId="{97AD8E8A-984A-422D-A69F-5486CEDA6ED1}" destId="{4C91CF09-576C-489E-80F6-91C7DFA08E8C}" srcOrd="1" destOrd="0" presId="urn:microsoft.com/office/officeart/2005/8/layout/orgChart1"/>
    <dgm:cxn modelId="{FFFCBB4E-EDD6-4E54-8E4B-4F824978B2C6}" type="presParOf" srcId="{9185894E-E266-4BCB-BD70-21882E7E07B6}" destId="{2A6C58DD-F296-4FF2-A66F-3043E99687A5}" srcOrd="1" destOrd="0" presId="urn:microsoft.com/office/officeart/2005/8/layout/orgChart1"/>
    <dgm:cxn modelId="{A081D1E4-4ED5-4B63-8FF0-1790931C0842}" type="presParOf" srcId="{2A6C58DD-F296-4FF2-A66F-3043E99687A5}" destId="{2EDA1274-FE24-49F0-976F-90839A505726}" srcOrd="0" destOrd="0" presId="urn:microsoft.com/office/officeart/2005/8/layout/orgChart1"/>
    <dgm:cxn modelId="{602825D6-9D67-490D-94F8-A31FB88BF368}" type="presParOf" srcId="{2A6C58DD-F296-4FF2-A66F-3043E99687A5}" destId="{F84533D3-9448-447B-A946-2E776DAA4A24}" srcOrd="1" destOrd="0" presId="urn:microsoft.com/office/officeart/2005/8/layout/orgChart1"/>
    <dgm:cxn modelId="{8A02FF15-FF40-4115-B1D1-90446C444CDB}" type="presParOf" srcId="{F84533D3-9448-447B-A946-2E776DAA4A24}" destId="{BBCF6E5F-3BCC-4D7E-ACB3-078F15ACC90F}" srcOrd="0" destOrd="0" presId="urn:microsoft.com/office/officeart/2005/8/layout/orgChart1"/>
    <dgm:cxn modelId="{F65F19AC-5B51-45DA-9CBB-A0EA9A68F582}" type="presParOf" srcId="{BBCF6E5F-3BCC-4D7E-ACB3-078F15ACC90F}" destId="{E09F830E-ACEA-413A-B4AE-4C63CDB75F2A}" srcOrd="0" destOrd="0" presId="urn:microsoft.com/office/officeart/2005/8/layout/orgChart1"/>
    <dgm:cxn modelId="{2DC1CB7C-BBCD-4821-A4C5-56C15135C304}" type="presParOf" srcId="{BBCF6E5F-3BCC-4D7E-ACB3-078F15ACC90F}" destId="{02600E06-E3D3-4C27-87D4-71CF118E9FEA}" srcOrd="1" destOrd="0" presId="urn:microsoft.com/office/officeart/2005/8/layout/orgChart1"/>
    <dgm:cxn modelId="{0F162A64-7C4F-41BB-9CC8-6A8E36CC16C0}" type="presParOf" srcId="{F84533D3-9448-447B-A946-2E776DAA4A24}" destId="{922909D5-C789-4496-87DF-3CAEADF01FA8}" srcOrd="1" destOrd="0" presId="urn:microsoft.com/office/officeart/2005/8/layout/orgChart1"/>
    <dgm:cxn modelId="{31110262-60E1-4FA1-98E8-A6C45A3DAA7A}" type="presParOf" srcId="{922909D5-C789-4496-87DF-3CAEADF01FA8}" destId="{5EE25DF2-167E-46BD-8050-29F0C307FADC}" srcOrd="0" destOrd="0" presId="urn:microsoft.com/office/officeart/2005/8/layout/orgChart1"/>
    <dgm:cxn modelId="{C166782A-297A-4583-9535-D31B046F8480}" type="presParOf" srcId="{922909D5-C789-4496-87DF-3CAEADF01FA8}" destId="{F46353B8-17F8-4822-9AD6-F248E4078605}" srcOrd="1" destOrd="0" presId="urn:microsoft.com/office/officeart/2005/8/layout/orgChart1"/>
    <dgm:cxn modelId="{5C2D8CE0-F199-4470-A988-63442002C8E5}" type="presParOf" srcId="{F46353B8-17F8-4822-9AD6-F248E4078605}" destId="{8E36E37A-CAF6-4B86-BE65-9D585459C222}" srcOrd="0" destOrd="0" presId="urn:microsoft.com/office/officeart/2005/8/layout/orgChart1"/>
    <dgm:cxn modelId="{5EFDA5AC-647D-4080-A0E6-EDD1AFED17C8}" type="presParOf" srcId="{8E36E37A-CAF6-4B86-BE65-9D585459C222}" destId="{EAB5D7A8-FB5D-4223-88BC-DDD3E6A0E966}" srcOrd="0" destOrd="0" presId="urn:microsoft.com/office/officeart/2005/8/layout/orgChart1"/>
    <dgm:cxn modelId="{82A4523B-A4B9-4804-B896-3E1724CAD4C7}" type="presParOf" srcId="{8E36E37A-CAF6-4B86-BE65-9D585459C222}" destId="{1FBDD188-4804-4A78-9EF3-457B565AFE7A}" srcOrd="1" destOrd="0" presId="urn:microsoft.com/office/officeart/2005/8/layout/orgChart1"/>
    <dgm:cxn modelId="{10747DA1-C016-4B72-8A48-BF3012EF941A}" type="presParOf" srcId="{F46353B8-17F8-4822-9AD6-F248E4078605}" destId="{C5A06478-4F2D-4A7E-9F0E-ED77791A48B9}" srcOrd="1" destOrd="0" presId="urn:microsoft.com/office/officeart/2005/8/layout/orgChart1"/>
    <dgm:cxn modelId="{123448AD-5096-4C2D-8BB0-4DCACE3F2D70}" type="presParOf" srcId="{C5A06478-4F2D-4A7E-9F0E-ED77791A48B9}" destId="{699FC31A-440C-4DF2-B831-F3BBF429EBD9}" srcOrd="0" destOrd="0" presId="urn:microsoft.com/office/officeart/2005/8/layout/orgChart1"/>
    <dgm:cxn modelId="{AAE3AB9D-460F-4185-A758-84C8671118C9}" type="presParOf" srcId="{C5A06478-4F2D-4A7E-9F0E-ED77791A48B9}" destId="{050F4D71-835D-40BC-9D9E-73E43D3CADBF}" srcOrd="1" destOrd="0" presId="urn:microsoft.com/office/officeart/2005/8/layout/orgChart1"/>
    <dgm:cxn modelId="{98039D39-6229-4D37-8804-5127135C0F9B}" type="presParOf" srcId="{050F4D71-835D-40BC-9D9E-73E43D3CADBF}" destId="{D5BA2C92-88FB-46A8-88CE-56C8883CFED1}" srcOrd="0" destOrd="0" presId="urn:microsoft.com/office/officeart/2005/8/layout/orgChart1"/>
    <dgm:cxn modelId="{CC21E5F5-6425-472B-A43B-4E34B2E24B3E}" type="presParOf" srcId="{D5BA2C92-88FB-46A8-88CE-56C8883CFED1}" destId="{317432B5-7AE2-4113-8B86-EA88674307EF}" srcOrd="0" destOrd="0" presId="urn:microsoft.com/office/officeart/2005/8/layout/orgChart1"/>
    <dgm:cxn modelId="{3C2C143C-B5D5-477A-A3DE-AF170074423E}" type="presParOf" srcId="{D5BA2C92-88FB-46A8-88CE-56C8883CFED1}" destId="{22267CC7-57DD-4DBE-BC62-9F6757F249D5}" srcOrd="1" destOrd="0" presId="urn:microsoft.com/office/officeart/2005/8/layout/orgChart1"/>
    <dgm:cxn modelId="{715DBD9E-214B-431F-80BE-FE3A6C7AAE73}" type="presParOf" srcId="{050F4D71-835D-40BC-9D9E-73E43D3CADBF}" destId="{A2752A5E-8B34-45F1-8A82-E4B3E2890941}" srcOrd="1" destOrd="0" presId="urn:microsoft.com/office/officeart/2005/8/layout/orgChart1"/>
    <dgm:cxn modelId="{CF90FA4F-D488-4A7D-A33A-CA0A5F3F4DD2}" type="presParOf" srcId="{A2752A5E-8B34-45F1-8A82-E4B3E2890941}" destId="{263678EE-3B46-4747-9E9D-D610C45D20E3}" srcOrd="0" destOrd="0" presId="urn:microsoft.com/office/officeart/2005/8/layout/orgChart1"/>
    <dgm:cxn modelId="{ACA2FFFD-5CE3-4909-BED8-2DAF048315D0}" type="presParOf" srcId="{A2752A5E-8B34-45F1-8A82-E4B3E2890941}" destId="{A9CFD2DC-231A-4DC4-BF4B-ECE03A1A0C83}" srcOrd="1" destOrd="0" presId="urn:microsoft.com/office/officeart/2005/8/layout/orgChart1"/>
    <dgm:cxn modelId="{8944E092-22C3-4550-A274-808AB26CE4FA}" type="presParOf" srcId="{A9CFD2DC-231A-4DC4-BF4B-ECE03A1A0C83}" destId="{1F4FDFDD-9205-4C8F-95C2-BF3B1F6E97E2}" srcOrd="0" destOrd="0" presId="urn:microsoft.com/office/officeart/2005/8/layout/orgChart1"/>
    <dgm:cxn modelId="{A385128B-D633-4192-8D0F-B976D47C8BCB}" type="presParOf" srcId="{1F4FDFDD-9205-4C8F-95C2-BF3B1F6E97E2}" destId="{7AC9E783-000E-4BE9-B2E8-D591E268396A}" srcOrd="0" destOrd="0" presId="urn:microsoft.com/office/officeart/2005/8/layout/orgChart1"/>
    <dgm:cxn modelId="{CA8D6E94-070B-437F-822E-DE45059E4A21}" type="presParOf" srcId="{1F4FDFDD-9205-4C8F-95C2-BF3B1F6E97E2}" destId="{D807FBBC-752D-4483-A964-2FDA90EDE411}" srcOrd="1" destOrd="0" presId="urn:microsoft.com/office/officeart/2005/8/layout/orgChart1"/>
    <dgm:cxn modelId="{D426FB98-0EDA-4692-ADC9-900641C8D4B1}" type="presParOf" srcId="{A9CFD2DC-231A-4DC4-BF4B-ECE03A1A0C83}" destId="{48A95578-DBD3-4F44-AE46-687D8E388FA0}" srcOrd="1" destOrd="0" presId="urn:microsoft.com/office/officeart/2005/8/layout/orgChart1"/>
    <dgm:cxn modelId="{4B625F34-F68D-4AA8-94AE-59340AAFB5AF}" type="presParOf" srcId="{48A95578-DBD3-4F44-AE46-687D8E388FA0}" destId="{D966A923-7BF7-4DC4-B9DE-D935ED95BB05}" srcOrd="0" destOrd="0" presId="urn:microsoft.com/office/officeart/2005/8/layout/orgChart1"/>
    <dgm:cxn modelId="{2E4F499C-9BC6-412C-B87C-9B96F4FB9075}" type="presParOf" srcId="{48A95578-DBD3-4F44-AE46-687D8E388FA0}" destId="{5E14C1A7-442B-42B6-81A5-1F181D0C727E}" srcOrd="1" destOrd="0" presId="urn:microsoft.com/office/officeart/2005/8/layout/orgChart1"/>
    <dgm:cxn modelId="{97753BBB-5B5B-449D-A60E-0F83CA375DE4}" type="presParOf" srcId="{5E14C1A7-442B-42B6-81A5-1F181D0C727E}" destId="{AB91CD3D-A924-4C37-8830-C0C057E73746}" srcOrd="0" destOrd="0" presId="urn:microsoft.com/office/officeart/2005/8/layout/orgChart1"/>
    <dgm:cxn modelId="{7ECC645D-2E13-4615-8201-DEA66AF87635}" type="presParOf" srcId="{AB91CD3D-A924-4C37-8830-C0C057E73746}" destId="{C4041BCB-5A28-4842-AE8B-1F7E6F73D639}" srcOrd="0" destOrd="0" presId="urn:microsoft.com/office/officeart/2005/8/layout/orgChart1"/>
    <dgm:cxn modelId="{064722C5-9F0C-4729-B975-578DF8356E93}" type="presParOf" srcId="{AB91CD3D-A924-4C37-8830-C0C057E73746}" destId="{B6536BE5-5388-43CC-BA6D-D6802C41D099}" srcOrd="1" destOrd="0" presId="urn:microsoft.com/office/officeart/2005/8/layout/orgChart1"/>
    <dgm:cxn modelId="{9F555585-1E1F-44F4-BBC7-6E82B0C3F1C3}" type="presParOf" srcId="{5E14C1A7-442B-42B6-81A5-1F181D0C727E}" destId="{65642D0A-FBB5-4852-BCD2-9E287D4339AA}" srcOrd="1" destOrd="0" presId="urn:microsoft.com/office/officeart/2005/8/layout/orgChart1"/>
    <dgm:cxn modelId="{4CB9896E-5480-4E8C-AD18-16A3F74B8744}" type="presParOf" srcId="{65642D0A-FBB5-4852-BCD2-9E287D4339AA}" destId="{D818FFC4-AB47-4DE4-8782-6B91CC8B3D11}" srcOrd="0" destOrd="0" presId="urn:microsoft.com/office/officeart/2005/8/layout/orgChart1"/>
    <dgm:cxn modelId="{61B6E4F9-4E88-4CAB-9513-895626A5C3D9}" type="presParOf" srcId="{65642D0A-FBB5-4852-BCD2-9E287D4339AA}" destId="{9C90AE9B-320C-4D0A-A279-ECFAD238D508}" srcOrd="1" destOrd="0" presId="urn:microsoft.com/office/officeart/2005/8/layout/orgChart1"/>
    <dgm:cxn modelId="{B2FA78F8-04BB-4E67-A746-FF239BAD3A9E}" type="presParOf" srcId="{9C90AE9B-320C-4D0A-A279-ECFAD238D508}" destId="{FB5D2150-B8F7-4D88-B8BC-C1665C4E9003}" srcOrd="0" destOrd="0" presId="urn:microsoft.com/office/officeart/2005/8/layout/orgChart1"/>
    <dgm:cxn modelId="{CB2C293F-EA8C-4138-BEB2-DF70F0CC1B9F}" type="presParOf" srcId="{FB5D2150-B8F7-4D88-B8BC-C1665C4E9003}" destId="{53CD8D79-20E6-4993-8382-FB3820CDB3E2}" srcOrd="0" destOrd="0" presId="urn:microsoft.com/office/officeart/2005/8/layout/orgChart1"/>
    <dgm:cxn modelId="{839C012A-D399-495A-84DA-F072212493D8}" type="presParOf" srcId="{FB5D2150-B8F7-4D88-B8BC-C1665C4E9003}" destId="{2DBB7866-9EAC-468B-A6D7-95BC770AC94F}" srcOrd="1" destOrd="0" presId="urn:microsoft.com/office/officeart/2005/8/layout/orgChart1"/>
    <dgm:cxn modelId="{7948B0C7-6B80-4DEB-A6C2-1737E218A216}" type="presParOf" srcId="{9C90AE9B-320C-4D0A-A279-ECFAD238D508}" destId="{63E7E798-172D-4630-A714-D33FE5881BB2}" srcOrd="1" destOrd="0" presId="urn:microsoft.com/office/officeart/2005/8/layout/orgChart1"/>
    <dgm:cxn modelId="{77D3AED8-34CB-475B-8225-259C34520168}" type="presParOf" srcId="{9C90AE9B-320C-4D0A-A279-ECFAD238D508}" destId="{1FBCE008-FAAB-49EC-8428-77343D0EC067}" srcOrd="2" destOrd="0" presId="urn:microsoft.com/office/officeart/2005/8/layout/orgChart1"/>
    <dgm:cxn modelId="{0740E25B-B8CE-46CC-BD93-D8018B8FFF26}" type="presParOf" srcId="{5E14C1A7-442B-42B6-81A5-1F181D0C727E}" destId="{C7588623-93A3-42C5-BF95-D4052E06FBAA}" srcOrd="2" destOrd="0" presId="urn:microsoft.com/office/officeart/2005/8/layout/orgChart1"/>
    <dgm:cxn modelId="{7153239C-E8BD-4AC9-88DB-96CD1290867D}" type="presParOf" srcId="{A9CFD2DC-231A-4DC4-BF4B-ECE03A1A0C83}" destId="{68F8F7E9-4E93-410B-856A-25AC818F8E4E}" srcOrd="2" destOrd="0" presId="urn:microsoft.com/office/officeart/2005/8/layout/orgChart1"/>
    <dgm:cxn modelId="{FF4E6C43-DB67-4B3D-A397-5C60FFCACED9}" type="presParOf" srcId="{050F4D71-835D-40BC-9D9E-73E43D3CADBF}" destId="{4E4FE501-6EFA-40EE-BE6C-373346E0DC6F}" srcOrd="2" destOrd="0" presId="urn:microsoft.com/office/officeart/2005/8/layout/orgChart1"/>
    <dgm:cxn modelId="{7D0161BA-5631-44D1-AADC-6A9D52675E7B}" type="presParOf" srcId="{F46353B8-17F8-4822-9AD6-F248E4078605}" destId="{A3498CE8-9E5B-458F-BFC0-F24AA84E6326}" srcOrd="2" destOrd="0" presId="urn:microsoft.com/office/officeart/2005/8/layout/orgChart1"/>
    <dgm:cxn modelId="{A2B4886A-6338-4343-9768-3908FEBFC53E}" type="presParOf" srcId="{F84533D3-9448-447B-A946-2E776DAA4A24}" destId="{11FD9BCA-E553-4387-9482-75F596FAC97C}" srcOrd="2" destOrd="0" presId="urn:microsoft.com/office/officeart/2005/8/layout/orgChart1"/>
    <dgm:cxn modelId="{F198C370-8779-42F5-92D8-7706EA11CDAC}" type="presParOf" srcId="{2A6C58DD-F296-4FF2-A66F-3043E99687A5}" destId="{34BCB9FF-3D85-48A7-8F58-2D52EA61C3EE}" srcOrd="2" destOrd="0" presId="urn:microsoft.com/office/officeart/2005/8/layout/orgChart1"/>
    <dgm:cxn modelId="{CA741319-2F44-4460-BD05-70ABAEC3628D}" type="presParOf" srcId="{2A6C58DD-F296-4FF2-A66F-3043E99687A5}" destId="{61ED100C-BA6A-4489-9828-7EB6DDCAB6EF}" srcOrd="3" destOrd="0" presId="urn:microsoft.com/office/officeart/2005/8/layout/orgChart1"/>
    <dgm:cxn modelId="{5B05C049-9ACD-4315-BBA8-318D28145477}" type="presParOf" srcId="{61ED100C-BA6A-4489-9828-7EB6DDCAB6EF}" destId="{E27DBCD1-930D-46DA-B335-B74EC4EA9CF7}" srcOrd="0" destOrd="0" presId="urn:microsoft.com/office/officeart/2005/8/layout/orgChart1"/>
    <dgm:cxn modelId="{7F3B9DB4-C968-46FE-8C3F-C98BAA328E27}" type="presParOf" srcId="{E27DBCD1-930D-46DA-B335-B74EC4EA9CF7}" destId="{5A5CA408-9816-4332-8779-A62D716F4307}" srcOrd="0" destOrd="0" presId="urn:microsoft.com/office/officeart/2005/8/layout/orgChart1"/>
    <dgm:cxn modelId="{FDD0BFC1-87D3-4F7A-AA0B-F905BF42D450}" type="presParOf" srcId="{E27DBCD1-930D-46DA-B335-B74EC4EA9CF7}" destId="{0532D1CA-F031-4483-B5AA-36CE22CEEB29}" srcOrd="1" destOrd="0" presId="urn:microsoft.com/office/officeart/2005/8/layout/orgChart1"/>
    <dgm:cxn modelId="{3D6B1DF7-2B7D-4F13-A851-06BB1D47E6DC}" type="presParOf" srcId="{61ED100C-BA6A-4489-9828-7EB6DDCAB6EF}" destId="{9817BB04-4947-4100-8B44-E36E3FFB4672}" srcOrd="1" destOrd="0" presId="urn:microsoft.com/office/officeart/2005/8/layout/orgChart1"/>
    <dgm:cxn modelId="{60D33318-5B03-407E-9C1E-054D159B96BC}" type="presParOf" srcId="{61ED100C-BA6A-4489-9828-7EB6DDCAB6EF}" destId="{3DCD5168-3235-446B-B709-0FCBC0C408BA}" srcOrd="2" destOrd="0" presId="urn:microsoft.com/office/officeart/2005/8/layout/orgChart1"/>
    <dgm:cxn modelId="{DFE58CC6-4D63-4115-BD44-CA1A1B520943}" type="presParOf" srcId="{2A6C58DD-F296-4FF2-A66F-3043E99687A5}" destId="{1534BC8D-A11F-4E31-A347-07765C176D08}" srcOrd="4" destOrd="0" presId="urn:microsoft.com/office/officeart/2005/8/layout/orgChart1"/>
    <dgm:cxn modelId="{0E3C4784-1960-4106-86A3-982363148665}" type="presParOf" srcId="{2A6C58DD-F296-4FF2-A66F-3043E99687A5}" destId="{21CB39E5-0FE3-42A1-A6B3-9FCA7A42FE31}" srcOrd="5" destOrd="0" presId="urn:microsoft.com/office/officeart/2005/8/layout/orgChart1"/>
    <dgm:cxn modelId="{1954302C-16AA-4A59-B2AA-5907A73000EB}" type="presParOf" srcId="{21CB39E5-0FE3-42A1-A6B3-9FCA7A42FE31}" destId="{3BB5BD55-B93A-4178-802E-9D4C10AF30BA}" srcOrd="0" destOrd="0" presId="urn:microsoft.com/office/officeart/2005/8/layout/orgChart1"/>
    <dgm:cxn modelId="{16924CAE-F488-4B9D-A551-47DCC7A581E9}" type="presParOf" srcId="{3BB5BD55-B93A-4178-802E-9D4C10AF30BA}" destId="{900B32D6-EC6C-4620-BA19-516CF7CC2710}" srcOrd="0" destOrd="0" presId="urn:microsoft.com/office/officeart/2005/8/layout/orgChart1"/>
    <dgm:cxn modelId="{D3FC0796-424E-4210-8510-89BBCA614112}" type="presParOf" srcId="{3BB5BD55-B93A-4178-802E-9D4C10AF30BA}" destId="{A44CD579-7B6D-46F0-9350-ECF7B1CB956A}" srcOrd="1" destOrd="0" presId="urn:microsoft.com/office/officeart/2005/8/layout/orgChart1"/>
    <dgm:cxn modelId="{B8BBFDF5-AB71-401A-BD43-8E16E48D0400}" type="presParOf" srcId="{21CB39E5-0FE3-42A1-A6B3-9FCA7A42FE31}" destId="{609990EF-774A-47D9-90FD-84149A6331D8}" srcOrd="1" destOrd="0" presId="urn:microsoft.com/office/officeart/2005/8/layout/orgChart1"/>
    <dgm:cxn modelId="{720E2716-695E-4774-9E3F-FE54C807D16D}" type="presParOf" srcId="{21CB39E5-0FE3-42A1-A6B3-9FCA7A42FE31}" destId="{33CDD18F-1FAD-48F8-8FC3-84F117D0DE37}" srcOrd="2" destOrd="0" presId="urn:microsoft.com/office/officeart/2005/8/layout/orgChart1"/>
    <dgm:cxn modelId="{B3EB41C0-EFDE-41B9-98E2-C7C6596C5DB9}" type="presParOf" srcId="{2A6C58DD-F296-4FF2-A66F-3043E99687A5}" destId="{FDD75627-B717-421A-97D8-6D534DB5A8C3}" srcOrd="6" destOrd="0" presId="urn:microsoft.com/office/officeart/2005/8/layout/orgChart1"/>
    <dgm:cxn modelId="{12755CE2-9EB9-4F96-801A-00335285CC88}" type="presParOf" srcId="{2A6C58DD-F296-4FF2-A66F-3043E99687A5}" destId="{FD01CECA-F6FD-4EE5-A80A-56AC61BC7175}" srcOrd="7" destOrd="0" presId="urn:microsoft.com/office/officeart/2005/8/layout/orgChart1"/>
    <dgm:cxn modelId="{E6A54753-BD4C-43C7-B705-13542C32138C}" type="presParOf" srcId="{FD01CECA-F6FD-4EE5-A80A-56AC61BC7175}" destId="{4D41D79A-85CA-45DA-A870-0F2F1E133ABB}" srcOrd="0" destOrd="0" presId="urn:microsoft.com/office/officeart/2005/8/layout/orgChart1"/>
    <dgm:cxn modelId="{0F056FD8-7CBB-496B-BF9C-307A9D7C6987}" type="presParOf" srcId="{4D41D79A-85CA-45DA-A870-0F2F1E133ABB}" destId="{64CE390C-B549-4F21-A2CD-6194F927A31C}" srcOrd="0" destOrd="0" presId="urn:microsoft.com/office/officeart/2005/8/layout/orgChart1"/>
    <dgm:cxn modelId="{3C18541E-6D7C-4025-9CAB-C0B47C009EEE}" type="presParOf" srcId="{4D41D79A-85CA-45DA-A870-0F2F1E133ABB}" destId="{13010B5E-B8F6-445C-9A3C-263991170C4D}" srcOrd="1" destOrd="0" presId="urn:microsoft.com/office/officeart/2005/8/layout/orgChart1"/>
    <dgm:cxn modelId="{7DE5FF47-62B9-479A-8E41-0027A17CBDFF}" type="presParOf" srcId="{FD01CECA-F6FD-4EE5-A80A-56AC61BC7175}" destId="{41B5B235-E822-4C20-AF3E-37D0F79A0599}" srcOrd="1" destOrd="0" presId="urn:microsoft.com/office/officeart/2005/8/layout/orgChart1"/>
    <dgm:cxn modelId="{F05462F9-22D0-4990-984E-9936236E2B0D}" type="presParOf" srcId="{FD01CECA-F6FD-4EE5-A80A-56AC61BC7175}" destId="{512C64E6-F32E-45B7-AF79-506BB7B064FE}" srcOrd="2" destOrd="0" presId="urn:microsoft.com/office/officeart/2005/8/layout/orgChart1"/>
    <dgm:cxn modelId="{42826E63-217B-4299-AB30-43C3F71DE4F5}" type="presParOf" srcId="{2A6C58DD-F296-4FF2-A66F-3043E99687A5}" destId="{75474504-56E7-4C2B-985F-BD9C8A3C8243}" srcOrd="8" destOrd="0" presId="urn:microsoft.com/office/officeart/2005/8/layout/orgChart1"/>
    <dgm:cxn modelId="{A33AC647-8782-4121-9B07-2788483B4C46}" type="presParOf" srcId="{2A6C58DD-F296-4FF2-A66F-3043E99687A5}" destId="{6D620B69-D7BC-46D0-9046-3E179DECC5E1}" srcOrd="9" destOrd="0" presId="urn:microsoft.com/office/officeart/2005/8/layout/orgChart1"/>
    <dgm:cxn modelId="{B9F510F6-6AB0-415F-A083-BC50CA9FE476}" type="presParOf" srcId="{6D620B69-D7BC-46D0-9046-3E179DECC5E1}" destId="{966F3B14-DEF3-417F-86C1-82F921174043}" srcOrd="0" destOrd="0" presId="urn:microsoft.com/office/officeart/2005/8/layout/orgChart1"/>
    <dgm:cxn modelId="{9925C3B1-9389-4F50-8EA3-6CE048F3D777}" type="presParOf" srcId="{966F3B14-DEF3-417F-86C1-82F921174043}" destId="{254062FA-82BA-4864-B796-751CC8BF9583}" srcOrd="0" destOrd="0" presId="urn:microsoft.com/office/officeart/2005/8/layout/orgChart1"/>
    <dgm:cxn modelId="{C7506B25-3C02-4B0C-B7A9-092A871FCDC9}" type="presParOf" srcId="{966F3B14-DEF3-417F-86C1-82F921174043}" destId="{F5BBCAF4-0182-4B7C-A737-682F2F6488A3}" srcOrd="1" destOrd="0" presId="urn:microsoft.com/office/officeart/2005/8/layout/orgChart1"/>
    <dgm:cxn modelId="{6132A9BA-0697-471C-A1A5-1D50381EEF85}" type="presParOf" srcId="{6D620B69-D7BC-46D0-9046-3E179DECC5E1}" destId="{7BD52375-9C0C-4474-9C94-1C806E37BA8E}" srcOrd="1" destOrd="0" presId="urn:microsoft.com/office/officeart/2005/8/layout/orgChart1"/>
    <dgm:cxn modelId="{33CC8157-4FE5-4A26-B57A-D5A45C290214}" type="presParOf" srcId="{6D620B69-D7BC-46D0-9046-3E179DECC5E1}" destId="{7AB7D421-01AB-45CA-9F8B-11AA6C493F81}" srcOrd="2" destOrd="0" presId="urn:microsoft.com/office/officeart/2005/8/layout/orgChart1"/>
    <dgm:cxn modelId="{1648E1D7-3076-4459-82C9-7FE6BF0BA5E5}" type="presParOf" srcId="{2A6C58DD-F296-4FF2-A66F-3043E99687A5}" destId="{DF764FC9-1225-46F5-AFEB-C433359F99BD}" srcOrd="10" destOrd="0" presId="urn:microsoft.com/office/officeart/2005/8/layout/orgChart1"/>
    <dgm:cxn modelId="{66AE3ED7-C0B1-4761-9CC5-FDF54B6DB005}" type="presParOf" srcId="{2A6C58DD-F296-4FF2-A66F-3043E99687A5}" destId="{AD49EEDC-5E23-4D28-885D-F30A9345C889}" srcOrd="11" destOrd="0" presId="urn:microsoft.com/office/officeart/2005/8/layout/orgChart1"/>
    <dgm:cxn modelId="{0C47AA55-7978-45A5-830D-7E066FE04750}" type="presParOf" srcId="{AD49EEDC-5E23-4D28-885D-F30A9345C889}" destId="{160703AC-3D2D-4B34-8D71-3392E409F4E3}" srcOrd="0" destOrd="0" presId="urn:microsoft.com/office/officeart/2005/8/layout/orgChart1"/>
    <dgm:cxn modelId="{018736BA-72F7-4CD2-9DD5-02CCDA8FA693}" type="presParOf" srcId="{160703AC-3D2D-4B34-8D71-3392E409F4E3}" destId="{CAA0F2CA-B62A-4289-9DA7-4C86AFFEEF7F}" srcOrd="0" destOrd="0" presId="urn:microsoft.com/office/officeart/2005/8/layout/orgChart1"/>
    <dgm:cxn modelId="{700964E8-0643-4543-848B-A7927B68D1DC}" type="presParOf" srcId="{160703AC-3D2D-4B34-8D71-3392E409F4E3}" destId="{2C28D482-56E4-432E-97B7-461879B50653}" srcOrd="1" destOrd="0" presId="urn:microsoft.com/office/officeart/2005/8/layout/orgChart1"/>
    <dgm:cxn modelId="{9FAF7B1C-83EA-4C33-94AC-1A8E1FB640E4}" type="presParOf" srcId="{AD49EEDC-5E23-4D28-885D-F30A9345C889}" destId="{660E0991-4645-46C3-951E-43A5D6528522}" srcOrd="1" destOrd="0" presId="urn:microsoft.com/office/officeart/2005/8/layout/orgChart1"/>
    <dgm:cxn modelId="{5DD5A164-509A-43CF-8EA7-FDD0B53A451E}" type="presParOf" srcId="{AD49EEDC-5E23-4D28-885D-F30A9345C889}" destId="{49635F79-4E99-4332-A241-31F9BB523EFE}" srcOrd="2" destOrd="0" presId="urn:microsoft.com/office/officeart/2005/8/layout/orgChart1"/>
    <dgm:cxn modelId="{D6FD24E0-9B97-4A42-AE6D-E8C17141F922}" type="presParOf" srcId="{9185894E-E266-4BCB-BD70-21882E7E07B6}" destId="{D633DF66-0B6C-4FF4-ABCD-3BB84854A065}" srcOrd="2" destOrd="0" presId="urn:microsoft.com/office/officeart/2005/8/layout/orgChart1"/>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E76D5E6B-E49E-4A0E-8EB6-BBE38A7DB647}" type="presOf" srcId="{53BBF4F9-C032-49B6-A418-1645227CAEF7}" destId="{463D2474-2CD7-4F10-B862-FE0EB496B03A}" srcOrd="0" destOrd="0" presId="urn:microsoft.com/office/officeart/2005/8/layout/radial6"/>
    <dgm:cxn modelId="{9EC5CE6C-DE04-4618-85B5-7937691115EA}" type="presOf" srcId="{00539A06-C0B6-4C14-805A-A99CABFADC18}" destId="{FB0245A6-E249-4488-8A12-6DA1E3469463}" srcOrd="0" destOrd="0" presId="urn:microsoft.com/office/officeart/2005/8/layout/radial6"/>
    <dgm:cxn modelId="{B0C01E3B-F35C-433D-A7B2-EE91DDF644B1}" type="presOf" srcId="{61C471EC-1BE0-4BA9-906C-B77FC427B370}" destId="{2B947856-7D81-4709-8C50-A646092946B5}"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3C8EC176-BB0B-4C51-A452-3FEA274F72EA}" type="presOf" srcId="{68DC9CB8-B7DD-4761-B82E-CB56F6F5E6B5}" destId="{93672A8E-23A7-42EC-8266-A028BB6328D1}" srcOrd="0" destOrd="0" presId="urn:microsoft.com/office/officeart/2005/8/layout/radial6"/>
    <dgm:cxn modelId="{636F212C-ECA0-4AFA-8E63-1F82AEC3F0EF}" type="presOf" srcId="{1474FC26-B7BF-4AB8-BA32-5B51D19017DA}" destId="{75750CA6-FA7C-49D0-8464-54ECBB8A7B11}" srcOrd="0" destOrd="0" presId="urn:microsoft.com/office/officeart/2005/8/layout/radial6"/>
    <dgm:cxn modelId="{25B190B6-FC54-4729-B06A-3BD716BD8A05}" type="presOf" srcId="{93E58B5A-8764-4A9A-8E85-7C50C705CFCE}" destId="{900104E8-22AE-4F67-87F3-EFB73454EE9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2DF62EA7-F772-44B8-A266-AA841F5E87FA}" type="presOf" srcId="{A5E5012C-3309-4B28-8D30-F7209682D89D}" destId="{0615139F-FD0E-4AC6-85EA-75F9F0D6BB78}" srcOrd="0" destOrd="0" presId="urn:microsoft.com/office/officeart/2005/8/layout/radial6"/>
    <dgm:cxn modelId="{C0DB4D5D-CF54-43E6-9E5D-2A652E65A4AC}" type="presOf" srcId="{E7FC7747-7483-4D35-98A3-BCFD670587F5}" destId="{A34CBA49-A69D-4058-97AB-C5BDA98FF78D}" srcOrd="0" destOrd="0" presId="urn:microsoft.com/office/officeart/2005/8/layout/radial6"/>
    <dgm:cxn modelId="{865A8728-8629-47DA-AB65-D50236105DA8}" type="presOf" srcId="{549FD511-AE4B-4414-B32B-2425B4544B4B}" destId="{17265E74-284E-4564-9375-97F2A42C8E63}" srcOrd="0" destOrd="0" presId="urn:microsoft.com/office/officeart/2005/8/layout/radial6"/>
    <dgm:cxn modelId="{5E9549E7-4761-40FB-990E-4FC4A9653A2C}" type="presOf" srcId="{D724C5BD-FA18-4137-AF02-8B1375CAB8C1}" destId="{FE26DA7A-6417-4EEF-9842-4FFE68DD656B}" srcOrd="0" destOrd="0" presId="urn:microsoft.com/office/officeart/2005/8/layout/radial6"/>
    <dgm:cxn modelId="{CD46F73D-E767-4D3A-B0FB-67FA3A0545A8}" type="presOf" srcId="{117E5F98-D2E3-44CD-8D1F-8673F2CE3B77}" destId="{937C4F79-FB0B-409E-8CAD-BC317FE49743}" srcOrd="0" destOrd="0" presId="urn:microsoft.com/office/officeart/2005/8/layout/radial6"/>
    <dgm:cxn modelId="{45C2D15F-C69B-4AB8-831F-2DEA843D59D8}" type="presOf" srcId="{2FD6416B-9DBD-4434-8476-1C47164FCE18}" destId="{A25828D0-E7F7-4612-B323-E58CF7DB6C73}" srcOrd="0" destOrd="0" presId="urn:microsoft.com/office/officeart/2005/8/layout/radial6"/>
    <dgm:cxn modelId="{4A6FA72A-F7A5-46C5-9999-A94E714743A8}" type="presOf" srcId="{EF6840F8-2ECF-4864-A358-F1FEAB836D6E}" destId="{9DC8489B-6D65-4DCD-BE13-FB93AD7100EE}" srcOrd="0" destOrd="0" presId="urn:microsoft.com/office/officeart/2005/8/layout/radial6"/>
    <dgm:cxn modelId="{729E82DB-6C2E-4FEE-BBF2-21ECEB00B50E}" type="presOf" srcId="{F1CDF762-BB05-4909-A3E2-81EC1DFEFDB6}" destId="{DFD89527-3EA1-46E9-B932-F66D981BF538}" srcOrd="0" destOrd="0" presId="urn:microsoft.com/office/officeart/2005/8/layout/radial6"/>
    <dgm:cxn modelId="{37AB7C6E-6963-4770-9EFE-BB88DBA3DCE3}" type="presOf" srcId="{9C9AE644-BFCD-4CEC-9078-5B3D21204B50}" destId="{8DF6A8EE-C31B-4A7A-8A5B-E1C18D11D66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7E5D0FD6-E6C3-47D3-AC15-94A4C8D8692B}" type="presOf" srcId="{54758EF5-0516-46BA-896F-8310E68591FE}" destId="{428D6EC0-C06B-45C7-8139-E45A90407C78}" srcOrd="0" destOrd="0" presId="urn:microsoft.com/office/officeart/2005/8/layout/radial6"/>
    <dgm:cxn modelId="{83B27241-9565-4D92-9EF0-E6319068F89B}" type="presParOf" srcId="{75750CA6-FA7C-49D0-8464-54ECBB8A7B11}" destId="{900104E8-22AE-4F67-87F3-EFB73454EE91}" srcOrd="0" destOrd="0" presId="urn:microsoft.com/office/officeart/2005/8/layout/radial6"/>
    <dgm:cxn modelId="{ECB5BE79-8A78-470A-8F49-A14912372260}" type="presParOf" srcId="{75750CA6-FA7C-49D0-8464-54ECBB8A7B11}" destId="{428D6EC0-C06B-45C7-8139-E45A90407C78}" srcOrd="1" destOrd="0" presId="urn:microsoft.com/office/officeart/2005/8/layout/radial6"/>
    <dgm:cxn modelId="{94443B73-165B-4BE6-AA36-7CCDAA329139}" type="presParOf" srcId="{75750CA6-FA7C-49D0-8464-54ECBB8A7B11}" destId="{A20BCF9B-F9D9-4BC1-9EF3-189BED199617}" srcOrd="2" destOrd="0" presId="urn:microsoft.com/office/officeart/2005/8/layout/radial6"/>
    <dgm:cxn modelId="{445120E0-CA59-47D3-B990-65B85EA6420A}" type="presParOf" srcId="{75750CA6-FA7C-49D0-8464-54ECBB8A7B11}" destId="{17265E74-284E-4564-9375-97F2A42C8E63}" srcOrd="3" destOrd="0" presId="urn:microsoft.com/office/officeart/2005/8/layout/radial6"/>
    <dgm:cxn modelId="{709B8FB2-A3B6-4A13-B4D9-E46B49461A75}" type="presParOf" srcId="{75750CA6-FA7C-49D0-8464-54ECBB8A7B11}" destId="{2B947856-7D81-4709-8C50-A646092946B5}" srcOrd="4" destOrd="0" presId="urn:microsoft.com/office/officeart/2005/8/layout/radial6"/>
    <dgm:cxn modelId="{AF7686D7-EFF3-4A2A-B08E-0D02D0FA1E51}" type="presParOf" srcId="{75750CA6-FA7C-49D0-8464-54ECBB8A7B11}" destId="{6804F419-6E40-4272-9B3A-71A1132A2924}" srcOrd="5" destOrd="0" presId="urn:microsoft.com/office/officeart/2005/8/layout/radial6"/>
    <dgm:cxn modelId="{22C6BEFA-54EB-401A-B2D0-C9A28446E44D}" type="presParOf" srcId="{75750CA6-FA7C-49D0-8464-54ECBB8A7B11}" destId="{FB0245A6-E249-4488-8A12-6DA1E3469463}" srcOrd="6" destOrd="0" presId="urn:microsoft.com/office/officeart/2005/8/layout/radial6"/>
    <dgm:cxn modelId="{D8EEE007-E2E3-49F6-8177-500FD3931812}" type="presParOf" srcId="{75750CA6-FA7C-49D0-8464-54ECBB8A7B11}" destId="{0615139F-FD0E-4AC6-85EA-75F9F0D6BB78}" srcOrd="7" destOrd="0" presId="urn:microsoft.com/office/officeart/2005/8/layout/radial6"/>
    <dgm:cxn modelId="{80293000-D6A3-423F-A8A1-0A06AA81A030}" type="presParOf" srcId="{75750CA6-FA7C-49D0-8464-54ECBB8A7B11}" destId="{FACCA3FF-0BAE-48B0-88D9-1B472F23503D}" srcOrd="8" destOrd="0" presId="urn:microsoft.com/office/officeart/2005/8/layout/radial6"/>
    <dgm:cxn modelId="{BA12165C-F7F5-408B-9FA6-6E374EA88BDB}" type="presParOf" srcId="{75750CA6-FA7C-49D0-8464-54ECBB8A7B11}" destId="{9DC8489B-6D65-4DCD-BE13-FB93AD7100EE}" srcOrd="9" destOrd="0" presId="urn:microsoft.com/office/officeart/2005/8/layout/radial6"/>
    <dgm:cxn modelId="{C3E5A830-4216-4857-9794-57D6C58D6391}" type="presParOf" srcId="{75750CA6-FA7C-49D0-8464-54ECBB8A7B11}" destId="{A25828D0-E7F7-4612-B323-E58CF7DB6C73}" srcOrd="10" destOrd="0" presId="urn:microsoft.com/office/officeart/2005/8/layout/radial6"/>
    <dgm:cxn modelId="{D5AF182E-3B42-4C1D-BD4E-F548E4348C3D}" type="presParOf" srcId="{75750CA6-FA7C-49D0-8464-54ECBB8A7B11}" destId="{67DFBABE-67A2-44BB-82F4-DB4798A2DB76}" srcOrd="11" destOrd="0" presId="urn:microsoft.com/office/officeart/2005/8/layout/radial6"/>
    <dgm:cxn modelId="{4A9F5D20-46E5-4948-B5EA-3E1FCFE61910}" type="presParOf" srcId="{75750CA6-FA7C-49D0-8464-54ECBB8A7B11}" destId="{93672A8E-23A7-42EC-8266-A028BB6328D1}" srcOrd="12" destOrd="0" presId="urn:microsoft.com/office/officeart/2005/8/layout/radial6"/>
    <dgm:cxn modelId="{35244B6D-F27D-4AD6-A735-9423E51605AB}" type="presParOf" srcId="{75750CA6-FA7C-49D0-8464-54ECBB8A7B11}" destId="{8DF6A8EE-C31B-4A7A-8A5B-E1C18D11D668}" srcOrd="13" destOrd="0" presId="urn:microsoft.com/office/officeart/2005/8/layout/radial6"/>
    <dgm:cxn modelId="{E5B8BD83-21AB-4141-9B6D-6F4880ED2C04}" type="presParOf" srcId="{75750CA6-FA7C-49D0-8464-54ECBB8A7B11}" destId="{6866806D-C1BA-4277-BF88-FEE3F486AE14}" srcOrd="14" destOrd="0" presId="urn:microsoft.com/office/officeart/2005/8/layout/radial6"/>
    <dgm:cxn modelId="{3DCAA71D-2BBD-4D78-9D34-3231B053A581}" type="presParOf" srcId="{75750CA6-FA7C-49D0-8464-54ECBB8A7B11}" destId="{FE26DA7A-6417-4EEF-9842-4FFE68DD656B}" srcOrd="15" destOrd="0" presId="urn:microsoft.com/office/officeart/2005/8/layout/radial6"/>
    <dgm:cxn modelId="{7BA62FE9-11E1-4894-BEB4-720AF3D3E2E3}" type="presParOf" srcId="{75750CA6-FA7C-49D0-8464-54ECBB8A7B11}" destId="{DFD89527-3EA1-46E9-B932-F66D981BF538}" srcOrd="16" destOrd="0" presId="urn:microsoft.com/office/officeart/2005/8/layout/radial6"/>
    <dgm:cxn modelId="{F715BAC3-69B0-456D-8A4B-B3B7F0684157}" type="presParOf" srcId="{75750CA6-FA7C-49D0-8464-54ECBB8A7B11}" destId="{BEB81904-6568-49ED-B35C-0250191E9F37}" srcOrd="17" destOrd="0" presId="urn:microsoft.com/office/officeart/2005/8/layout/radial6"/>
    <dgm:cxn modelId="{03443B7A-8E32-493B-AD57-BDD9AEAB4BBE}" type="presParOf" srcId="{75750CA6-FA7C-49D0-8464-54ECBB8A7B11}" destId="{463D2474-2CD7-4F10-B862-FE0EB496B03A}" srcOrd="18" destOrd="0" presId="urn:microsoft.com/office/officeart/2005/8/layout/radial6"/>
    <dgm:cxn modelId="{DE984154-CE56-4F1A-948F-4BE9A1D03567}" type="presParOf" srcId="{75750CA6-FA7C-49D0-8464-54ECBB8A7B11}" destId="{937C4F79-FB0B-409E-8CAD-BC317FE49743}" srcOrd="19" destOrd="0" presId="urn:microsoft.com/office/officeart/2005/8/layout/radial6"/>
    <dgm:cxn modelId="{999C440E-01F1-48BF-9E1F-99E81892A19A}" type="presParOf" srcId="{75750CA6-FA7C-49D0-8464-54ECBB8A7B11}" destId="{DDBA5B3D-F74A-4F4A-BF56-F34E797ADC59}" srcOrd="20" destOrd="0" presId="urn:microsoft.com/office/officeart/2005/8/layout/radial6"/>
    <dgm:cxn modelId="{69F5401F-59DF-46DD-B255-F177046F8F3F}"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24E8B20-A985-4680-BA46-87B5D6F123F8}" type="presOf" srcId="{61C471EC-1BE0-4BA9-906C-B77FC427B370}" destId="{2B947856-7D81-4709-8C50-A646092946B5}" srcOrd="0" destOrd="0" presId="urn:microsoft.com/office/officeart/2005/8/layout/radial6"/>
    <dgm:cxn modelId="{8F472958-A880-4ACD-A5BF-DDE6DC729915}" type="presOf" srcId="{EF6840F8-2ECF-4864-A358-F1FEAB836D6E}" destId="{9DC8489B-6D65-4DCD-BE13-FB93AD7100EE}"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C6DC3384-2073-4B10-84A0-9A775B49F17D}" type="presOf" srcId="{68DC9CB8-B7DD-4761-B82E-CB56F6F5E6B5}" destId="{93672A8E-23A7-42EC-8266-A028BB6328D1}" srcOrd="0" destOrd="0" presId="urn:microsoft.com/office/officeart/2005/8/layout/radial6"/>
    <dgm:cxn modelId="{95A606CF-FEA3-42A4-A213-3E595A84DEFA}" type="presOf" srcId="{54758EF5-0516-46BA-896F-8310E68591FE}" destId="{428D6EC0-C06B-45C7-8139-E45A90407C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3C466CA1-CE05-4B14-BBF6-C3654568FB23}" type="presOf" srcId="{2FD6416B-9DBD-4434-8476-1C47164FCE18}" destId="{A25828D0-E7F7-4612-B323-E58CF7DB6C73}" srcOrd="0" destOrd="0" presId="urn:microsoft.com/office/officeart/2005/8/layout/radial6"/>
    <dgm:cxn modelId="{C4CB3583-7999-4F88-A867-8D273B0A9E05}" type="presOf" srcId="{117E5F98-D2E3-44CD-8D1F-8673F2CE3B77}" destId="{937C4F79-FB0B-409E-8CAD-BC317FE49743}" srcOrd="0" destOrd="0" presId="urn:microsoft.com/office/officeart/2005/8/layout/radial6"/>
    <dgm:cxn modelId="{EEDB447A-A3F5-421F-A565-86C10969D6FA}" type="presOf" srcId="{1474FC26-B7BF-4AB8-BA32-5B51D19017DA}" destId="{75750CA6-FA7C-49D0-8464-54ECBB8A7B11}" srcOrd="0" destOrd="0" presId="urn:microsoft.com/office/officeart/2005/8/layout/radial6"/>
    <dgm:cxn modelId="{873C4C4C-8CB8-4C38-B2A2-2D2442DB5B23}" type="presOf" srcId="{E7FC7747-7483-4D35-98A3-BCFD670587F5}" destId="{A34CBA49-A69D-4058-97AB-C5BDA98FF78D}" srcOrd="0" destOrd="0" presId="urn:microsoft.com/office/officeart/2005/8/layout/radial6"/>
    <dgm:cxn modelId="{85594458-FE6F-458E-AD36-C938D9B0B71B}" type="presOf" srcId="{93E58B5A-8764-4A9A-8E85-7C50C705CFCE}" destId="{900104E8-22AE-4F67-87F3-EFB73454EE91}" srcOrd="0" destOrd="0" presId="urn:microsoft.com/office/officeart/2005/8/layout/radial6"/>
    <dgm:cxn modelId="{23168F02-722A-466D-A44E-086947439211}" type="presOf" srcId="{00539A06-C0B6-4C14-805A-A99CABFADC18}" destId="{FB0245A6-E249-4488-8A12-6DA1E3469463}" srcOrd="0" destOrd="0" presId="urn:microsoft.com/office/officeart/2005/8/layout/radial6"/>
    <dgm:cxn modelId="{4DDB0170-90E2-4BB2-90A3-51D8EE6ED69E}" type="presOf" srcId="{A5E5012C-3309-4B28-8D30-F7209682D89D}" destId="{0615139F-FD0E-4AC6-85EA-75F9F0D6BB78}" srcOrd="0" destOrd="0" presId="urn:microsoft.com/office/officeart/2005/8/layout/radial6"/>
    <dgm:cxn modelId="{7FEE9B72-D4CC-4FD1-A108-75AB86832A38}" type="presOf" srcId="{F1CDF762-BB05-4909-A3E2-81EC1DFEFDB6}" destId="{DFD89527-3EA1-46E9-B932-F66D981BF538}" srcOrd="0" destOrd="0" presId="urn:microsoft.com/office/officeart/2005/8/layout/radial6"/>
    <dgm:cxn modelId="{0F003588-D197-4376-B740-108F02725BDD}" type="presOf" srcId="{53BBF4F9-C032-49B6-A418-1645227CAEF7}" destId="{463D2474-2CD7-4F10-B862-FE0EB496B03A}" srcOrd="0" destOrd="0" presId="urn:microsoft.com/office/officeart/2005/8/layout/radial6"/>
    <dgm:cxn modelId="{AA1BD11A-9E8D-437C-8E51-9FD4BE511259}" type="presOf" srcId="{9C9AE644-BFCD-4CEC-9078-5B3D21204B50}" destId="{8DF6A8EE-C31B-4A7A-8A5B-E1C18D11D668}" srcOrd="0" destOrd="0" presId="urn:microsoft.com/office/officeart/2005/8/layout/radial6"/>
    <dgm:cxn modelId="{A7911B1C-D496-4DA9-931D-157AF91F81E9}" type="presOf" srcId="{549FD511-AE4B-4414-B32B-2425B4544B4B}" destId="{17265E74-284E-4564-9375-97F2A42C8E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09393E5C-CCA6-46DE-BCF8-2107A4C6C50F}" type="presOf" srcId="{D724C5BD-FA18-4137-AF02-8B1375CAB8C1}" destId="{FE26DA7A-6417-4EEF-9842-4FFE68DD656B}" srcOrd="0" destOrd="0" presId="urn:microsoft.com/office/officeart/2005/8/layout/radial6"/>
    <dgm:cxn modelId="{1EB6887C-8125-47A5-81E1-D68D1FDBDD1A}" type="presParOf" srcId="{75750CA6-FA7C-49D0-8464-54ECBB8A7B11}" destId="{900104E8-22AE-4F67-87F3-EFB73454EE91}" srcOrd="0" destOrd="0" presId="urn:microsoft.com/office/officeart/2005/8/layout/radial6"/>
    <dgm:cxn modelId="{A84FC933-451D-45BF-8304-380DA3976F61}" type="presParOf" srcId="{75750CA6-FA7C-49D0-8464-54ECBB8A7B11}" destId="{428D6EC0-C06B-45C7-8139-E45A90407C78}" srcOrd="1" destOrd="0" presId="urn:microsoft.com/office/officeart/2005/8/layout/radial6"/>
    <dgm:cxn modelId="{4DEF4F8B-F3E1-404F-94BA-58CFEF668F59}" type="presParOf" srcId="{75750CA6-FA7C-49D0-8464-54ECBB8A7B11}" destId="{A20BCF9B-F9D9-4BC1-9EF3-189BED199617}" srcOrd="2" destOrd="0" presId="urn:microsoft.com/office/officeart/2005/8/layout/radial6"/>
    <dgm:cxn modelId="{7CFC818A-72F4-4126-8317-956D78E08CF5}" type="presParOf" srcId="{75750CA6-FA7C-49D0-8464-54ECBB8A7B11}" destId="{17265E74-284E-4564-9375-97F2A42C8E63}" srcOrd="3" destOrd="0" presId="urn:microsoft.com/office/officeart/2005/8/layout/radial6"/>
    <dgm:cxn modelId="{ABFE9F9B-15C1-4228-8788-12D73029584C}" type="presParOf" srcId="{75750CA6-FA7C-49D0-8464-54ECBB8A7B11}" destId="{2B947856-7D81-4709-8C50-A646092946B5}" srcOrd="4" destOrd="0" presId="urn:microsoft.com/office/officeart/2005/8/layout/radial6"/>
    <dgm:cxn modelId="{A72111E6-F640-4295-8553-8F8D1A6E7CD8}" type="presParOf" srcId="{75750CA6-FA7C-49D0-8464-54ECBB8A7B11}" destId="{6804F419-6E40-4272-9B3A-71A1132A2924}" srcOrd="5" destOrd="0" presId="urn:microsoft.com/office/officeart/2005/8/layout/radial6"/>
    <dgm:cxn modelId="{F5260C4C-5715-4CF6-8D45-87D386B3A28E}" type="presParOf" srcId="{75750CA6-FA7C-49D0-8464-54ECBB8A7B11}" destId="{FB0245A6-E249-4488-8A12-6DA1E3469463}" srcOrd="6" destOrd="0" presId="urn:microsoft.com/office/officeart/2005/8/layout/radial6"/>
    <dgm:cxn modelId="{41A937C7-821A-4E5B-86D5-15D3F33736EB}" type="presParOf" srcId="{75750CA6-FA7C-49D0-8464-54ECBB8A7B11}" destId="{0615139F-FD0E-4AC6-85EA-75F9F0D6BB78}" srcOrd="7" destOrd="0" presId="urn:microsoft.com/office/officeart/2005/8/layout/radial6"/>
    <dgm:cxn modelId="{5707C6F3-8892-4136-9822-FBC27C0DE39E}" type="presParOf" srcId="{75750CA6-FA7C-49D0-8464-54ECBB8A7B11}" destId="{FACCA3FF-0BAE-48B0-88D9-1B472F23503D}" srcOrd="8" destOrd="0" presId="urn:microsoft.com/office/officeart/2005/8/layout/radial6"/>
    <dgm:cxn modelId="{EA98A00F-5B93-4C7A-BABB-0C60710F8A86}" type="presParOf" srcId="{75750CA6-FA7C-49D0-8464-54ECBB8A7B11}" destId="{9DC8489B-6D65-4DCD-BE13-FB93AD7100EE}" srcOrd="9" destOrd="0" presId="urn:microsoft.com/office/officeart/2005/8/layout/radial6"/>
    <dgm:cxn modelId="{736FABA5-B62D-4289-8130-57F230B5C05E}" type="presParOf" srcId="{75750CA6-FA7C-49D0-8464-54ECBB8A7B11}" destId="{A25828D0-E7F7-4612-B323-E58CF7DB6C73}" srcOrd="10" destOrd="0" presId="urn:microsoft.com/office/officeart/2005/8/layout/radial6"/>
    <dgm:cxn modelId="{5A14D86A-1B32-41D5-A934-11A05075561F}" type="presParOf" srcId="{75750CA6-FA7C-49D0-8464-54ECBB8A7B11}" destId="{67DFBABE-67A2-44BB-82F4-DB4798A2DB76}" srcOrd="11" destOrd="0" presId="urn:microsoft.com/office/officeart/2005/8/layout/radial6"/>
    <dgm:cxn modelId="{B6833A79-52FA-4571-BA88-F93C54480A2C}" type="presParOf" srcId="{75750CA6-FA7C-49D0-8464-54ECBB8A7B11}" destId="{93672A8E-23A7-42EC-8266-A028BB6328D1}" srcOrd="12" destOrd="0" presId="urn:microsoft.com/office/officeart/2005/8/layout/radial6"/>
    <dgm:cxn modelId="{EB024E16-8279-4F9F-8BFB-CB8DA43A5F52}" type="presParOf" srcId="{75750CA6-FA7C-49D0-8464-54ECBB8A7B11}" destId="{8DF6A8EE-C31B-4A7A-8A5B-E1C18D11D668}" srcOrd="13" destOrd="0" presId="urn:microsoft.com/office/officeart/2005/8/layout/radial6"/>
    <dgm:cxn modelId="{033054AC-6373-421A-B079-4A5217348ACA}" type="presParOf" srcId="{75750CA6-FA7C-49D0-8464-54ECBB8A7B11}" destId="{6866806D-C1BA-4277-BF88-FEE3F486AE14}" srcOrd="14" destOrd="0" presId="urn:microsoft.com/office/officeart/2005/8/layout/radial6"/>
    <dgm:cxn modelId="{FB4882C5-6184-4853-B5C1-5494BACD9BD9}" type="presParOf" srcId="{75750CA6-FA7C-49D0-8464-54ECBB8A7B11}" destId="{FE26DA7A-6417-4EEF-9842-4FFE68DD656B}" srcOrd="15" destOrd="0" presId="urn:microsoft.com/office/officeart/2005/8/layout/radial6"/>
    <dgm:cxn modelId="{ADAFE1DC-33DB-48B0-AD58-A1EB45838244}" type="presParOf" srcId="{75750CA6-FA7C-49D0-8464-54ECBB8A7B11}" destId="{DFD89527-3EA1-46E9-B932-F66D981BF538}" srcOrd="16" destOrd="0" presId="urn:microsoft.com/office/officeart/2005/8/layout/radial6"/>
    <dgm:cxn modelId="{187A06AC-2B39-46DC-A9C8-FC64646FED62}" type="presParOf" srcId="{75750CA6-FA7C-49D0-8464-54ECBB8A7B11}" destId="{BEB81904-6568-49ED-B35C-0250191E9F37}" srcOrd="17" destOrd="0" presId="urn:microsoft.com/office/officeart/2005/8/layout/radial6"/>
    <dgm:cxn modelId="{2F675E26-FF00-467E-B359-32A9E22FDF59}" type="presParOf" srcId="{75750CA6-FA7C-49D0-8464-54ECBB8A7B11}" destId="{463D2474-2CD7-4F10-B862-FE0EB496B03A}" srcOrd="18" destOrd="0" presId="urn:microsoft.com/office/officeart/2005/8/layout/radial6"/>
    <dgm:cxn modelId="{49E97344-5E70-407D-8E48-63075AE215E1}" type="presParOf" srcId="{75750CA6-FA7C-49D0-8464-54ECBB8A7B11}" destId="{937C4F79-FB0B-409E-8CAD-BC317FE49743}" srcOrd="19" destOrd="0" presId="urn:microsoft.com/office/officeart/2005/8/layout/radial6"/>
    <dgm:cxn modelId="{7254BA28-E1D6-43C1-A8FE-140F7A0D71A7}" type="presParOf" srcId="{75750CA6-FA7C-49D0-8464-54ECBB8A7B11}" destId="{DDBA5B3D-F74A-4F4A-BF56-F34E797ADC59}" srcOrd="20" destOrd="0" presId="urn:microsoft.com/office/officeart/2005/8/layout/radial6"/>
    <dgm:cxn modelId="{A0A609C3-28BC-46C3-B40B-D849C1A2EE61}"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9581B05A-C08C-43FE-A7BB-AB4E2D965AAD}" type="presOf" srcId="{F1CDF762-BB05-4909-A3E2-81EC1DFEFDB6}" destId="{DFD89527-3EA1-46E9-B932-F66D981BF538}" srcOrd="0" destOrd="0" presId="urn:microsoft.com/office/officeart/2005/8/layout/radial6"/>
    <dgm:cxn modelId="{07723DB6-4BAD-4831-8810-3FD6A6BE9D35}" type="presOf" srcId="{9C9AE644-BFCD-4CEC-9078-5B3D21204B50}" destId="{8DF6A8EE-C31B-4A7A-8A5B-E1C18D11D66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874FE60E-9D07-4181-8FC0-4DBE1C55316E}" type="presOf" srcId="{2FD6416B-9DBD-4434-8476-1C47164FCE18}" destId="{A25828D0-E7F7-4612-B323-E58CF7DB6C7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09D870D3-7B23-4857-A7DF-ECCCABC6E0E4}" type="presOf" srcId="{EF6840F8-2ECF-4864-A358-F1FEAB836D6E}" destId="{9DC8489B-6D65-4DCD-BE13-FB93AD7100EE}"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32E3BF5B-33BF-4AAA-BCBB-586D3FCE7AF6}" type="presOf" srcId="{549FD511-AE4B-4414-B32B-2425B4544B4B}" destId="{17265E74-284E-4564-9375-97F2A42C8E63}" srcOrd="0" destOrd="0" presId="urn:microsoft.com/office/officeart/2005/8/layout/radial6"/>
    <dgm:cxn modelId="{A49F5DF0-81FF-4C61-9451-9C883F1CC506}" type="presOf" srcId="{D724C5BD-FA18-4137-AF02-8B1375CAB8C1}" destId="{FE26DA7A-6417-4EEF-9842-4FFE68DD656B}"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FE0B2B1E-FE0B-4765-B95C-34B8359DD171}" type="presOf" srcId="{00539A06-C0B6-4C14-805A-A99CABFADC18}" destId="{FB0245A6-E249-4488-8A12-6DA1E3469463}" srcOrd="0" destOrd="0" presId="urn:microsoft.com/office/officeart/2005/8/layout/radial6"/>
    <dgm:cxn modelId="{B481CFB9-943D-4DB1-9937-10483CC88C2F}" type="presOf" srcId="{54758EF5-0516-46BA-896F-8310E68591FE}" destId="{428D6EC0-C06B-45C7-8139-E45A90407C78}" srcOrd="0" destOrd="0" presId="urn:microsoft.com/office/officeart/2005/8/layout/radial6"/>
    <dgm:cxn modelId="{D253B27A-8F6F-4713-B7B9-2DE631C78527}" type="presOf" srcId="{68DC9CB8-B7DD-4761-B82E-CB56F6F5E6B5}" destId="{93672A8E-23A7-42EC-8266-A028BB6328D1}" srcOrd="0" destOrd="0" presId="urn:microsoft.com/office/officeart/2005/8/layout/radial6"/>
    <dgm:cxn modelId="{810B86FE-040F-4E3C-8B31-D65F69DECBF3}" type="presOf" srcId="{53BBF4F9-C032-49B6-A418-1645227CAEF7}" destId="{463D2474-2CD7-4F10-B862-FE0EB496B03A}"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9DFBC15-DE7C-4FA7-ADCD-C10317ECFF45}" type="presOf" srcId="{E7FC7747-7483-4D35-98A3-BCFD670587F5}" destId="{A34CBA49-A69D-4058-97AB-C5BDA98FF78D}" srcOrd="0" destOrd="0" presId="urn:microsoft.com/office/officeart/2005/8/layout/radial6"/>
    <dgm:cxn modelId="{845485CC-EC14-417F-9839-241B9AF882C0}" type="presOf" srcId="{93E58B5A-8764-4A9A-8E85-7C50C705CFCE}" destId="{900104E8-22AE-4F67-87F3-EFB73454EE9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850767B3-ED6C-42F2-9B40-793863DCF266}" type="presOf" srcId="{117E5F98-D2E3-44CD-8D1F-8673F2CE3B77}" destId="{937C4F79-FB0B-409E-8CAD-BC317FE49743}" srcOrd="0" destOrd="0" presId="urn:microsoft.com/office/officeart/2005/8/layout/radial6"/>
    <dgm:cxn modelId="{F60C6C49-4C2A-4003-8514-EB4158452492}" type="presOf" srcId="{A5E5012C-3309-4B28-8D30-F7209682D89D}" destId="{0615139F-FD0E-4AC6-85EA-75F9F0D6BB7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2C357586-F03E-40D3-9CFD-3313E21C17A7}" type="presOf" srcId="{1474FC26-B7BF-4AB8-BA32-5B51D19017DA}" destId="{75750CA6-FA7C-49D0-8464-54ECBB8A7B11}" srcOrd="0" destOrd="0" presId="urn:microsoft.com/office/officeart/2005/8/layout/radial6"/>
    <dgm:cxn modelId="{2396FBD6-73A4-42BD-B351-EB46A5379E4A}" type="presOf" srcId="{61C471EC-1BE0-4BA9-906C-B77FC427B370}" destId="{2B947856-7D81-4709-8C50-A646092946B5}" srcOrd="0" destOrd="0" presId="urn:microsoft.com/office/officeart/2005/8/layout/radial6"/>
    <dgm:cxn modelId="{6CAD7FC9-91CC-45AC-A566-90E5935EBBF5}" type="presParOf" srcId="{75750CA6-FA7C-49D0-8464-54ECBB8A7B11}" destId="{900104E8-22AE-4F67-87F3-EFB73454EE91}" srcOrd="0" destOrd="0" presId="urn:microsoft.com/office/officeart/2005/8/layout/radial6"/>
    <dgm:cxn modelId="{91D977B3-DF4F-42B6-B238-0D04ED15460D}" type="presParOf" srcId="{75750CA6-FA7C-49D0-8464-54ECBB8A7B11}" destId="{428D6EC0-C06B-45C7-8139-E45A90407C78}" srcOrd="1" destOrd="0" presId="urn:microsoft.com/office/officeart/2005/8/layout/radial6"/>
    <dgm:cxn modelId="{C0485A25-7347-419D-96CF-2530DB51D5BE}" type="presParOf" srcId="{75750CA6-FA7C-49D0-8464-54ECBB8A7B11}" destId="{A20BCF9B-F9D9-4BC1-9EF3-189BED199617}" srcOrd="2" destOrd="0" presId="urn:microsoft.com/office/officeart/2005/8/layout/radial6"/>
    <dgm:cxn modelId="{BB5F32F1-BB1F-40AA-A6A2-447A01F4C045}" type="presParOf" srcId="{75750CA6-FA7C-49D0-8464-54ECBB8A7B11}" destId="{17265E74-284E-4564-9375-97F2A42C8E63}" srcOrd="3" destOrd="0" presId="urn:microsoft.com/office/officeart/2005/8/layout/radial6"/>
    <dgm:cxn modelId="{878FD598-2F95-44A0-93F3-521960923B3A}" type="presParOf" srcId="{75750CA6-FA7C-49D0-8464-54ECBB8A7B11}" destId="{2B947856-7D81-4709-8C50-A646092946B5}" srcOrd="4" destOrd="0" presId="urn:microsoft.com/office/officeart/2005/8/layout/radial6"/>
    <dgm:cxn modelId="{1665C82E-6E1A-4DB8-BDC0-A3C367D34F95}" type="presParOf" srcId="{75750CA6-FA7C-49D0-8464-54ECBB8A7B11}" destId="{6804F419-6E40-4272-9B3A-71A1132A2924}" srcOrd="5" destOrd="0" presId="urn:microsoft.com/office/officeart/2005/8/layout/radial6"/>
    <dgm:cxn modelId="{BCDB6D8A-C267-4E67-9664-0CFB19BAB95B}" type="presParOf" srcId="{75750CA6-FA7C-49D0-8464-54ECBB8A7B11}" destId="{FB0245A6-E249-4488-8A12-6DA1E3469463}" srcOrd="6" destOrd="0" presId="urn:microsoft.com/office/officeart/2005/8/layout/radial6"/>
    <dgm:cxn modelId="{A7BE75BD-EF79-4CE2-AC9D-A855F94CABE6}" type="presParOf" srcId="{75750CA6-FA7C-49D0-8464-54ECBB8A7B11}" destId="{0615139F-FD0E-4AC6-85EA-75F9F0D6BB78}" srcOrd="7" destOrd="0" presId="urn:microsoft.com/office/officeart/2005/8/layout/radial6"/>
    <dgm:cxn modelId="{9AB627FE-5D5E-4C36-8DF3-9AA4C159EE8F}" type="presParOf" srcId="{75750CA6-FA7C-49D0-8464-54ECBB8A7B11}" destId="{FACCA3FF-0BAE-48B0-88D9-1B472F23503D}" srcOrd="8" destOrd="0" presId="urn:microsoft.com/office/officeart/2005/8/layout/radial6"/>
    <dgm:cxn modelId="{6D2DE630-8602-48C3-8722-F6BDD5D8E8A0}" type="presParOf" srcId="{75750CA6-FA7C-49D0-8464-54ECBB8A7B11}" destId="{9DC8489B-6D65-4DCD-BE13-FB93AD7100EE}" srcOrd="9" destOrd="0" presId="urn:microsoft.com/office/officeart/2005/8/layout/radial6"/>
    <dgm:cxn modelId="{7F9F657D-585A-491F-96E5-8BF93D81AD85}" type="presParOf" srcId="{75750CA6-FA7C-49D0-8464-54ECBB8A7B11}" destId="{A25828D0-E7F7-4612-B323-E58CF7DB6C73}" srcOrd="10" destOrd="0" presId="urn:microsoft.com/office/officeart/2005/8/layout/radial6"/>
    <dgm:cxn modelId="{EDEE5DBD-7846-496C-97BA-8C8B30D72FA5}" type="presParOf" srcId="{75750CA6-FA7C-49D0-8464-54ECBB8A7B11}" destId="{67DFBABE-67A2-44BB-82F4-DB4798A2DB76}" srcOrd="11" destOrd="0" presId="urn:microsoft.com/office/officeart/2005/8/layout/radial6"/>
    <dgm:cxn modelId="{9978174D-64E4-4369-B046-1B6BF011BD56}" type="presParOf" srcId="{75750CA6-FA7C-49D0-8464-54ECBB8A7B11}" destId="{93672A8E-23A7-42EC-8266-A028BB6328D1}" srcOrd="12" destOrd="0" presId="urn:microsoft.com/office/officeart/2005/8/layout/radial6"/>
    <dgm:cxn modelId="{D4E89C8C-7680-4D03-9CB0-7D7520D6FE9B}" type="presParOf" srcId="{75750CA6-FA7C-49D0-8464-54ECBB8A7B11}" destId="{8DF6A8EE-C31B-4A7A-8A5B-E1C18D11D668}" srcOrd="13" destOrd="0" presId="urn:microsoft.com/office/officeart/2005/8/layout/radial6"/>
    <dgm:cxn modelId="{E06E37A7-64DD-492F-AA93-C588B04A5986}" type="presParOf" srcId="{75750CA6-FA7C-49D0-8464-54ECBB8A7B11}" destId="{6866806D-C1BA-4277-BF88-FEE3F486AE14}" srcOrd="14" destOrd="0" presId="urn:microsoft.com/office/officeart/2005/8/layout/radial6"/>
    <dgm:cxn modelId="{D6BB8F6C-A460-444D-9C45-4DB2449E26E9}" type="presParOf" srcId="{75750CA6-FA7C-49D0-8464-54ECBB8A7B11}" destId="{FE26DA7A-6417-4EEF-9842-4FFE68DD656B}" srcOrd="15" destOrd="0" presId="urn:microsoft.com/office/officeart/2005/8/layout/radial6"/>
    <dgm:cxn modelId="{EA73D929-172D-4D73-83BE-5722902D8921}" type="presParOf" srcId="{75750CA6-FA7C-49D0-8464-54ECBB8A7B11}" destId="{DFD89527-3EA1-46E9-B932-F66D981BF538}" srcOrd="16" destOrd="0" presId="urn:microsoft.com/office/officeart/2005/8/layout/radial6"/>
    <dgm:cxn modelId="{7E8619CD-DFB6-4456-905A-548388734467}" type="presParOf" srcId="{75750CA6-FA7C-49D0-8464-54ECBB8A7B11}" destId="{BEB81904-6568-49ED-B35C-0250191E9F37}" srcOrd="17" destOrd="0" presId="urn:microsoft.com/office/officeart/2005/8/layout/radial6"/>
    <dgm:cxn modelId="{2696A472-252B-4CD1-8518-2229D16A0523}" type="presParOf" srcId="{75750CA6-FA7C-49D0-8464-54ECBB8A7B11}" destId="{463D2474-2CD7-4F10-B862-FE0EB496B03A}" srcOrd="18" destOrd="0" presId="urn:microsoft.com/office/officeart/2005/8/layout/radial6"/>
    <dgm:cxn modelId="{B27D2E0F-9AD9-4BF2-8647-92EE4311EEFE}" type="presParOf" srcId="{75750CA6-FA7C-49D0-8464-54ECBB8A7B11}" destId="{937C4F79-FB0B-409E-8CAD-BC317FE49743}" srcOrd="19" destOrd="0" presId="urn:microsoft.com/office/officeart/2005/8/layout/radial6"/>
    <dgm:cxn modelId="{78374C18-AD07-47CC-AFFA-A5698A163DB7}" type="presParOf" srcId="{75750CA6-FA7C-49D0-8464-54ECBB8A7B11}" destId="{DDBA5B3D-F74A-4F4A-BF56-F34E797ADC59}" srcOrd="20" destOrd="0" presId="urn:microsoft.com/office/officeart/2005/8/layout/radial6"/>
    <dgm:cxn modelId="{7063CF0B-E61C-4843-AC0E-C4C46F3103D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B1671A1-C0BA-4FC9-968F-3EE8E3A63B64}" type="presOf" srcId="{E7FC7747-7483-4D35-98A3-BCFD670587F5}" destId="{A34CBA49-A69D-4058-97AB-C5BDA98FF78D}" srcOrd="0" destOrd="0" presId="urn:microsoft.com/office/officeart/2005/8/layout/radial6"/>
    <dgm:cxn modelId="{7096C0D1-A387-47C5-ADA5-5BAF547ACCC0}" type="presOf" srcId="{1474FC26-B7BF-4AB8-BA32-5B51D19017DA}" destId="{75750CA6-FA7C-49D0-8464-54ECBB8A7B11}" srcOrd="0" destOrd="0" presId="urn:microsoft.com/office/officeart/2005/8/layout/radial6"/>
    <dgm:cxn modelId="{38D1FA4C-27D6-415C-B75D-ECB04EB7F5A0}" type="presOf" srcId="{54758EF5-0516-46BA-896F-8310E68591FE}" destId="{428D6EC0-C06B-45C7-8139-E45A90407C7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9ABC8FC2-49CE-45AB-8398-89A5584E6639}" type="presOf" srcId="{53BBF4F9-C032-49B6-A418-1645227CAEF7}" destId="{463D2474-2CD7-4F10-B862-FE0EB496B03A}" srcOrd="0" destOrd="0" presId="urn:microsoft.com/office/officeart/2005/8/layout/radial6"/>
    <dgm:cxn modelId="{604EF665-ED29-46C5-B153-C3CEB3EF86FB}" type="presOf" srcId="{00539A06-C0B6-4C14-805A-A99CABFADC18}" destId="{FB0245A6-E249-4488-8A12-6DA1E346946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9D13444E-7A5E-47BC-9B41-CFF6899F79A5}" type="presOf" srcId="{68DC9CB8-B7DD-4761-B82E-CB56F6F5E6B5}" destId="{93672A8E-23A7-42EC-8266-A028BB6328D1}" srcOrd="0" destOrd="0" presId="urn:microsoft.com/office/officeart/2005/8/layout/radial6"/>
    <dgm:cxn modelId="{F27D08FE-F4F9-4B61-87FA-36B6F3307612}" type="presOf" srcId="{9C9AE644-BFCD-4CEC-9078-5B3D21204B50}" destId="{8DF6A8EE-C31B-4A7A-8A5B-E1C18D11D66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5D50E51D-C9A4-46D7-A519-4843E7DFA2DD}" type="presOf" srcId="{117E5F98-D2E3-44CD-8D1F-8673F2CE3B77}" destId="{937C4F79-FB0B-409E-8CAD-BC317FE49743}" srcOrd="0" destOrd="0" presId="urn:microsoft.com/office/officeart/2005/8/layout/radial6"/>
    <dgm:cxn modelId="{997DCCC2-9BAB-4E3A-970D-0CAA3EECDD3D}" type="presOf" srcId="{93E58B5A-8764-4A9A-8E85-7C50C705CFCE}" destId="{900104E8-22AE-4F67-87F3-EFB73454EE91}" srcOrd="0" destOrd="0" presId="urn:microsoft.com/office/officeart/2005/8/layout/radial6"/>
    <dgm:cxn modelId="{20FF9E8B-DB3F-4A23-B1D1-C62B685F651D}" type="presOf" srcId="{2FD6416B-9DBD-4434-8476-1C47164FCE18}" destId="{A25828D0-E7F7-4612-B323-E58CF7DB6C73}" srcOrd="0" destOrd="0" presId="urn:microsoft.com/office/officeart/2005/8/layout/radial6"/>
    <dgm:cxn modelId="{88CC4EBA-BA69-49E7-A122-DE44C72C6981}" type="presOf" srcId="{EF6840F8-2ECF-4864-A358-F1FEAB836D6E}" destId="{9DC8489B-6D65-4DCD-BE13-FB93AD7100EE}"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B22B0492-302F-4E2F-BD0C-9012AA94ABF1}" type="presOf" srcId="{61C471EC-1BE0-4BA9-906C-B77FC427B370}" destId="{2B947856-7D81-4709-8C50-A646092946B5}" srcOrd="0" destOrd="0" presId="urn:microsoft.com/office/officeart/2005/8/layout/radial6"/>
    <dgm:cxn modelId="{E601A894-28FF-4C35-881C-1BFDF9E3F6E0}" type="presOf" srcId="{D724C5BD-FA18-4137-AF02-8B1375CAB8C1}" destId="{FE26DA7A-6417-4EEF-9842-4FFE68DD656B}" srcOrd="0" destOrd="0" presId="urn:microsoft.com/office/officeart/2005/8/layout/radial6"/>
    <dgm:cxn modelId="{E6CEA9CA-DCC6-4B4D-B5AE-E5C20ABC3E43}" type="presOf" srcId="{F1CDF762-BB05-4909-A3E2-81EC1DFEFDB6}" destId="{DFD89527-3EA1-46E9-B932-F66D981BF538}" srcOrd="0" destOrd="0" presId="urn:microsoft.com/office/officeart/2005/8/layout/radial6"/>
    <dgm:cxn modelId="{ACFF3FA8-8FA4-4FFC-B3A7-FCA14BDC15F4}" type="presOf" srcId="{549FD511-AE4B-4414-B32B-2425B4544B4B}" destId="{17265E74-284E-4564-9375-97F2A42C8E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75F97C38-D2B3-451C-B355-786E09417C45}" type="presOf" srcId="{A5E5012C-3309-4B28-8D30-F7209682D89D}" destId="{0615139F-FD0E-4AC6-85EA-75F9F0D6BB78}" srcOrd="0" destOrd="0" presId="urn:microsoft.com/office/officeart/2005/8/layout/radial6"/>
    <dgm:cxn modelId="{503FBE68-ED78-425F-B262-D2681BE60A23}" type="presParOf" srcId="{75750CA6-FA7C-49D0-8464-54ECBB8A7B11}" destId="{900104E8-22AE-4F67-87F3-EFB73454EE91}" srcOrd="0" destOrd="0" presId="urn:microsoft.com/office/officeart/2005/8/layout/radial6"/>
    <dgm:cxn modelId="{5FC6F0EE-FBE1-4963-86EB-F106E3CFCB89}" type="presParOf" srcId="{75750CA6-FA7C-49D0-8464-54ECBB8A7B11}" destId="{428D6EC0-C06B-45C7-8139-E45A90407C78}" srcOrd="1" destOrd="0" presId="urn:microsoft.com/office/officeart/2005/8/layout/radial6"/>
    <dgm:cxn modelId="{1FA7A43B-7388-4B83-A8BB-DF8373F52480}" type="presParOf" srcId="{75750CA6-FA7C-49D0-8464-54ECBB8A7B11}" destId="{A20BCF9B-F9D9-4BC1-9EF3-189BED199617}" srcOrd="2" destOrd="0" presId="urn:microsoft.com/office/officeart/2005/8/layout/radial6"/>
    <dgm:cxn modelId="{65A1CE58-4177-4D0E-A33A-FD7CD1384734}" type="presParOf" srcId="{75750CA6-FA7C-49D0-8464-54ECBB8A7B11}" destId="{17265E74-284E-4564-9375-97F2A42C8E63}" srcOrd="3" destOrd="0" presId="urn:microsoft.com/office/officeart/2005/8/layout/radial6"/>
    <dgm:cxn modelId="{4E21F3CF-14AA-4092-914E-A65BEA419B77}" type="presParOf" srcId="{75750CA6-FA7C-49D0-8464-54ECBB8A7B11}" destId="{2B947856-7D81-4709-8C50-A646092946B5}" srcOrd="4" destOrd="0" presId="urn:microsoft.com/office/officeart/2005/8/layout/radial6"/>
    <dgm:cxn modelId="{F49019BA-DA86-49E2-A175-7783358A8099}" type="presParOf" srcId="{75750CA6-FA7C-49D0-8464-54ECBB8A7B11}" destId="{6804F419-6E40-4272-9B3A-71A1132A2924}" srcOrd="5" destOrd="0" presId="urn:microsoft.com/office/officeart/2005/8/layout/radial6"/>
    <dgm:cxn modelId="{EA01E51D-0441-4B9D-A527-527B93AA2E11}" type="presParOf" srcId="{75750CA6-FA7C-49D0-8464-54ECBB8A7B11}" destId="{FB0245A6-E249-4488-8A12-6DA1E3469463}" srcOrd="6" destOrd="0" presId="urn:microsoft.com/office/officeart/2005/8/layout/radial6"/>
    <dgm:cxn modelId="{F0FF0620-8239-456B-808D-F038D9869C68}" type="presParOf" srcId="{75750CA6-FA7C-49D0-8464-54ECBB8A7B11}" destId="{0615139F-FD0E-4AC6-85EA-75F9F0D6BB78}" srcOrd="7" destOrd="0" presId="urn:microsoft.com/office/officeart/2005/8/layout/radial6"/>
    <dgm:cxn modelId="{BCD12D59-AE71-4B3D-9C89-CB0D5071CD66}" type="presParOf" srcId="{75750CA6-FA7C-49D0-8464-54ECBB8A7B11}" destId="{FACCA3FF-0BAE-48B0-88D9-1B472F23503D}" srcOrd="8" destOrd="0" presId="urn:microsoft.com/office/officeart/2005/8/layout/radial6"/>
    <dgm:cxn modelId="{1B800072-C411-4FCF-986D-9BDC6CE1A1DC}" type="presParOf" srcId="{75750CA6-FA7C-49D0-8464-54ECBB8A7B11}" destId="{9DC8489B-6D65-4DCD-BE13-FB93AD7100EE}" srcOrd="9" destOrd="0" presId="urn:microsoft.com/office/officeart/2005/8/layout/radial6"/>
    <dgm:cxn modelId="{EF3B2C1F-9F07-4320-A9B0-1D0FCC2242ED}" type="presParOf" srcId="{75750CA6-FA7C-49D0-8464-54ECBB8A7B11}" destId="{A25828D0-E7F7-4612-B323-E58CF7DB6C73}" srcOrd="10" destOrd="0" presId="urn:microsoft.com/office/officeart/2005/8/layout/radial6"/>
    <dgm:cxn modelId="{BE43CFBE-C166-4D18-8C72-6A255959CC89}" type="presParOf" srcId="{75750CA6-FA7C-49D0-8464-54ECBB8A7B11}" destId="{67DFBABE-67A2-44BB-82F4-DB4798A2DB76}" srcOrd="11" destOrd="0" presId="urn:microsoft.com/office/officeart/2005/8/layout/radial6"/>
    <dgm:cxn modelId="{50B6BCA1-ABD7-4594-ADC5-BD07223FE591}" type="presParOf" srcId="{75750CA6-FA7C-49D0-8464-54ECBB8A7B11}" destId="{93672A8E-23A7-42EC-8266-A028BB6328D1}" srcOrd="12" destOrd="0" presId="urn:microsoft.com/office/officeart/2005/8/layout/radial6"/>
    <dgm:cxn modelId="{854BE578-2A10-4544-9B76-4956B519D79C}" type="presParOf" srcId="{75750CA6-FA7C-49D0-8464-54ECBB8A7B11}" destId="{8DF6A8EE-C31B-4A7A-8A5B-E1C18D11D668}" srcOrd="13" destOrd="0" presId="urn:microsoft.com/office/officeart/2005/8/layout/radial6"/>
    <dgm:cxn modelId="{BF6DC4B5-6558-4357-A7B6-367FF5AE316E}" type="presParOf" srcId="{75750CA6-FA7C-49D0-8464-54ECBB8A7B11}" destId="{6866806D-C1BA-4277-BF88-FEE3F486AE14}" srcOrd="14" destOrd="0" presId="urn:microsoft.com/office/officeart/2005/8/layout/radial6"/>
    <dgm:cxn modelId="{9D4D4361-D2CF-4717-A08F-73CA1F07A7AC}" type="presParOf" srcId="{75750CA6-FA7C-49D0-8464-54ECBB8A7B11}" destId="{FE26DA7A-6417-4EEF-9842-4FFE68DD656B}" srcOrd="15" destOrd="0" presId="urn:microsoft.com/office/officeart/2005/8/layout/radial6"/>
    <dgm:cxn modelId="{422AF7B1-85E6-4AC8-9114-15732E239F5A}" type="presParOf" srcId="{75750CA6-FA7C-49D0-8464-54ECBB8A7B11}" destId="{DFD89527-3EA1-46E9-B932-F66D981BF538}" srcOrd="16" destOrd="0" presId="urn:microsoft.com/office/officeart/2005/8/layout/radial6"/>
    <dgm:cxn modelId="{FFCA9B3E-3180-4FFA-B627-22288DE75A42}" type="presParOf" srcId="{75750CA6-FA7C-49D0-8464-54ECBB8A7B11}" destId="{BEB81904-6568-49ED-B35C-0250191E9F37}" srcOrd="17" destOrd="0" presId="urn:microsoft.com/office/officeart/2005/8/layout/radial6"/>
    <dgm:cxn modelId="{C2DFCCE5-6776-4670-9C77-6CD0AE09C1B5}" type="presParOf" srcId="{75750CA6-FA7C-49D0-8464-54ECBB8A7B11}" destId="{463D2474-2CD7-4F10-B862-FE0EB496B03A}" srcOrd="18" destOrd="0" presId="urn:microsoft.com/office/officeart/2005/8/layout/radial6"/>
    <dgm:cxn modelId="{5D2EB082-72BB-43B2-819E-9A8373DF2831}" type="presParOf" srcId="{75750CA6-FA7C-49D0-8464-54ECBB8A7B11}" destId="{937C4F79-FB0B-409E-8CAD-BC317FE49743}" srcOrd="19" destOrd="0" presId="urn:microsoft.com/office/officeart/2005/8/layout/radial6"/>
    <dgm:cxn modelId="{847D78E8-8D56-423C-9794-0DA768CE4A42}" type="presParOf" srcId="{75750CA6-FA7C-49D0-8464-54ECBB8A7B11}" destId="{DDBA5B3D-F74A-4F4A-BF56-F34E797ADC59}" srcOrd="20" destOrd="0" presId="urn:microsoft.com/office/officeart/2005/8/layout/radial6"/>
    <dgm:cxn modelId="{BE5B5734-B0A1-4820-BB54-A5D6776524DA}"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1BEA1240-3C53-4C38-85B4-AA66F2D81137}" type="doc">
      <dgm:prSet loTypeId="urn:microsoft.com/office/officeart/2005/8/layout/hierarchy2" loCatId="hierarchy" qsTypeId="urn:microsoft.com/office/officeart/2005/8/quickstyle/3d2" qsCatId="3D" csTypeId="urn:microsoft.com/office/officeart/2005/8/colors/accent1_4" csCatId="accent1" phldr="1"/>
      <dgm:spPr/>
      <dgm:t>
        <a:bodyPr/>
        <a:lstStyle/>
        <a:p>
          <a:endParaRPr lang="en-ZA"/>
        </a:p>
      </dgm:t>
    </dgm:pt>
    <dgm:pt modelId="{2DFDC716-FAAC-44D9-B4BE-9F36DD4071A2}">
      <dgm:prSet phldrT="[Text]" custT="1"/>
      <dgm:spPr>
        <a:noFill/>
      </dgm:spPr>
      <dgm:t>
        <a:bodyPr/>
        <a:lstStyle/>
        <a:p>
          <a:r>
            <a:rPr lang="en-ZA" sz="1600" b="1" dirty="0" smtClean="0">
              <a:solidFill>
                <a:schemeClr val="tx1"/>
              </a:solidFill>
            </a:rPr>
            <a:t>Current  Assets</a:t>
          </a:r>
          <a:endParaRPr lang="en-ZA" sz="1600" b="1" dirty="0">
            <a:solidFill>
              <a:schemeClr val="tx1"/>
            </a:solidFill>
          </a:endParaRPr>
        </a:p>
      </dgm:t>
    </dgm:pt>
    <dgm:pt modelId="{08149052-43AB-4FB1-B44E-F5EEC60C2A37}" type="parTrans" cxnId="{D870954F-63F4-4C8B-BF2C-5B8FBE11C798}">
      <dgm:prSet/>
      <dgm:spPr/>
      <dgm:t>
        <a:bodyPr/>
        <a:lstStyle/>
        <a:p>
          <a:endParaRPr lang="en-ZA">
            <a:solidFill>
              <a:schemeClr val="tx1"/>
            </a:solidFill>
          </a:endParaRPr>
        </a:p>
      </dgm:t>
    </dgm:pt>
    <dgm:pt modelId="{14520D8E-EF0C-4799-872F-1CF7B5B53C68}" type="sibTrans" cxnId="{D870954F-63F4-4C8B-BF2C-5B8FBE11C798}">
      <dgm:prSet/>
      <dgm:spPr/>
      <dgm:t>
        <a:bodyPr/>
        <a:lstStyle/>
        <a:p>
          <a:endParaRPr lang="en-ZA">
            <a:solidFill>
              <a:schemeClr val="tx1"/>
            </a:solidFill>
          </a:endParaRPr>
        </a:p>
      </dgm:t>
    </dgm:pt>
    <dgm:pt modelId="{95C35C0B-4D5A-49E4-80CF-F9B75034B198}">
      <dgm:prSet phldrT="[Text]" custT="1"/>
      <dgm:spPr>
        <a:noFill/>
      </dgm:spPr>
      <dgm:t>
        <a:bodyPr/>
        <a:lstStyle/>
        <a:p>
          <a:pPr algn="l"/>
          <a:r>
            <a:rPr lang="en-ZA" sz="1400" b="1" dirty="0" smtClean="0">
              <a:solidFill>
                <a:schemeClr val="tx1"/>
              </a:solidFill>
            </a:rPr>
            <a:t>Cash and Cash Equivalents</a:t>
          </a:r>
          <a:endParaRPr lang="en-ZA" sz="1400" b="1" dirty="0">
            <a:solidFill>
              <a:schemeClr val="tx1"/>
            </a:solidFill>
          </a:endParaRPr>
        </a:p>
      </dgm:t>
    </dgm:pt>
    <dgm:pt modelId="{9D0CEB3F-9C37-4FBC-A5C9-511431F4DBF8}" type="parTrans" cxnId="{4F05957F-FEE6-42D3-8E6E-49E3B5D4DF54}">
      <dgm:prSet/>
      <dgm:spPr>
        <a:ln>
          <a:solidFill>
            <a:schemeClr val="tx1"/>
          </a:solidFill>
        </a:ln>
      </dgm:spPr>
      <dgm:t>
        <a:bodyPr/>
        <a:lstStyle/>
        <a:p>
          <a:endParaRPr lang="en-ZA">
            <a:solidFill>
              <a:schemeClr val="tx1"/>
            </a:solidFill>
          </a:endParaRPr>
        </a:p>
      </dgm:t>
    </dgm:pt>
    <dgm:pt modelId="{43BAC3F5-BBD9-4192-8F5F-C1B32E611F57}" type="sibTrans" cxnId="{4F05957F-FEE6-42D3-8E6E-49E3B5D4DF54}">
      <dgm:prSet/>
      <dgm:spPr/>
      <dgm:t>
        <a:bodyPr/>
        <a:lstStyle/>
        <a:p>
          <a:endParaRPr lang="en-ZA">
            <a:solidFill>
              <a:schemeClr val="tx1"/>
            </a:solidFill>
          </a:endParaRPr>
        </a:p>
      </dgm:t>
    </dgm:pt>
    <dgm:pt modelId="{5C67A148-7DB8-440B-9D66-D0CA1AED5A95}">
      <dgm:prSet phldrT="[Text]" custT="1"/>
      <dgm:spPr>
        <a:noFill/>
      </dgm:spPr>
      <dgm:t>
        <a:bodyPr/>
        <a:lstStyle/>
        <a:p>
          <a:pPr algn="l"/>
          <a:r>
            <a:rPr lang="en-ZA" sz="1400" b="1" dirty="0" smtClean="0">
              <a:solidFill>
                <a:schemeClr val="tx1"/>
              </a:solidFill>
            </a:rPr>
            <a:t>Construction Contracts &amp; Receivables</a:t>
          </a:r>
          <a:endParaRPr lang="en-ZA" sz="1400" b="1" dirty="0">
            <a:solidFill>
              <a:schemeClr val="tx1"/>
            </a:solidFill>
          </a:endParaRPr>
        </a:p>
      </dgm:t>
    </dgm:pt>
    <dgm:pt modelId="{D7FA20A3-A142-4DE5-A085-F323909957B2}" type="parTrans" cxnId="{9F098703-BB26-417F-BC3C-5BE1C1EFE099}">
      <dgm:prSet/>
      <dgm:spPr>
        <a:ln>
          <a:solidFill>
            <a:schemeClr val="tx1"/>
          </a:solidFill>
        </a:ln>
      </dgm:spPr>
      <dgm:t>
        <a:bodyPr/>
        <a:lstStyle/>
        <a:p>
          <a:endParaRPr lang="en-ZA">
            <a:solidFill>
              <a:schemeClr val="tx1"/>
            </a:solidFill>
          </a:endParaRPr>
        </a:p>
      </dgm:t>
    </dgm:pt>
    <dgm:pt modelId="{CA579714-1E9D-458E-88AD-0B2C723E5460}" type="sibTrans" cxnId="{9F098703-BB26-417F-BC3C-5BE1C1EFE099}">
      <dgm:prSet/>
      <dgm:spPr/>
      <dgm:t>
        <a:bodyPr/>
        <a:lstStyle/>
        <a:p>
          <a:endParaRPr lang="en-ZA">
            <a:solidFill>
              <a:schemeClr val="tx1"/>
            </a:solidFill>
          </a:endParaRPr>
        </a:p>
      </dgm:t>
    </dgm:pt>
    <dgm:pt modelId="{BBB66572-F0B3-4FA0-98EF-1E93D08D6C62}">
      <dgm:prSet custT="1"/>
      <dgm:spPr>
        <a:noFill/>
      </dgm:spPr>
      <dgm:t>
        <a:bodyPr/>
        <a:lstStyle/>
        <a:p>
          <a:pPr algn="l"/>
          <a:r>
            <a:rPr lang="en-ZA" sz="1400" b="1" dirty="0" smtClean="0">
              <a:solidFill>
                <a:schemeClr val="tx1"/>
              </a:solidFill>
            </a:rPr>
            <a:t>Current Portion Non-current Receivables</a:t>
          </a:r>
          <a:endParaRPr lang="en-ZA" sz="1400" b="1" dirty="0">
            <a:solidFill>
              <a:schemeClr val="tx1"/>
            </a:solidFill>
          </a:endParaRPr>
        </a:p>
      </dgm:t>
    </dgm:pt>
    <dgm:pt modelId="{DA9C9CB3-0D17-4951-91FD-E6DB8D04663A}" type="parTrans" cxnId="{38EFD85F-21F2-4321-A77E-083B2352E0C8}">
      <dgm:prSet/>
      <dgm:spPr>
        <a:ln>
          <a:solidFill>
            <a:schemeClr val="tx1"/>
          </a:solidFill>
        </a:ln>
      </dgm:spPr>
      <dgm:t>
        <a:bodyPr/>
        <a:lstStyle/>
        <a:p>
          <a:endParaRPr lang="en-ZA">
            <a:solidFill>
              <a:schemeClr val="tx1"/>
            </a:solidFill>
          </a:endParaRPr>
        </a:p>
      </dgm:t>
    </dgm:pt>
    <dgm:pt modelId="{D89E776A-CA66-4D26-8AC2-CB15F6AACF2E}" type="sibTrans" cxnId="{38EFD85F-21F2-4321-A77E-083B2352E0C8}">
      <dgm:prSet/>
      <dgm:spPr/>
      <dgm:t>
        <a:bodyPr/>
        <a:lstStyle/>
        <a:p>
          <a:endParaRPr lang="en-ZA">
            <a:solidFill>
              <a:schemeClr val="tx1"/>
            </a:solidFill>
          </a:endParaRPr>
        </a:p>
      </dgm:t>
    </dgm:pt>
    <dgm:pt modelId="{83987482-A4F9-4612-9015-919AF5F6692B}">
      <dgm:prSet custT="1"/>
      <dgm:spPr>
        <a:noFill/>
      </dgm:spPr>
      <dgm:t>
        <a:bodyPr/>
        <a:lstStyle/>
        <a:p>
          <a:pPr algn="l"/>
          <a:r>
            <a:rPr lang="en-ZA" sz="1400" b="1" dirty="0" smtClean="0">
              <a:solidFill>
                <a:schemeClr val="tx1"/>
              </a:solidFill>
            </a:rPr>
            <a:t>Receivables from Non-exchange Transactions</a:t>
          </a:r>
          <a:endParaRPr lang="en-ZA" sz="1400" b="1" dirty="0">
            <a:solidFill>
              <a:schemeClr val="tx1"/>
            </a:solidFill>
          </a:endParaRPr>
        </a:p>
      </dgm:t>
    </dgm:pt>
    <dgm:pt modelId="{B24B2C29-5AE8-42A8-8CD6-8FA851EFA134}" type="parTrans" cxnId="{DAE2CA7E-CA89-4FFB-A724-40940C55B040}">
      <dgm:prSet/>
      <dgm:spPr>
        <a:ln>
          <a:solidFill>
            <a:schemeClr val="tx1"/>
          </a:solidFill>
        </a:ln>
      </dgm:spPr>
      <dgm:t>
        <a:bodyPr/>
        <a:lstStyle/>
        <a:p>
          <a:endParaRPr lang="en-ZA">
            <a:solidFill>
              <a:schemeClr val="tx1"/>
            </a:solidFill>
          </a:endParaRPr>
        </a:p>
      </dgm:t>
    </dgm:pt>
    <dgm:pt modelId="{D4BFD868-87BE-41D1-AABD-C8167FCE3259}" type="sibTrans" cxnId="{DAE2CA7E-CA89-4FFB-A724-40940C55B040}">
      <dgm:prSet/>
      <dgm:spPr/>
      <dgm:t>
        <a:bodyPr/>
        <a:lstStyle/>
        <a:p>
          <a:endParaRPr lang="en-ZA">
            <a:solidFill>
              <a:schemeClr val="tx1"/>
            </a:solidFill>
          </a:endParaRPr>
        </a:p>
      </dgm:t>
    </dgm:pt>
    <dgm:pt modelId="{DB4D3E6E-AA44-4372-9C06-536DBFFBDED6}">
      <dgm:prSet custT="1"/>
      <dgm:spPr>
        <a:noFill/>
      </dgm:spPr>
      <dgm:t>
        <a:bodyPr/>
        <a:lstStyle/>
        <a:p>
          <a:pPr algn="l"/>
          <a:r>
            <a:rPr lang="en-ZA" sz="1400" b="1" dirty="0" smtClean="0">
              <a:solidFill>
                <a:schemeClr val="tx1"/>
              </a:solidFill>
            </a:rPr>
            <a:t>Financial Assets not Separately Specified</a:t>
          </a:r>
          <a:endParaRPr lang="en-ZA" sz="1400" b="1" dirty="0">
            <a:solidFill>
              <a:schemeClr val="tx1"/>
            </a:solidFill>
          </a:endParaRPr>
        </a:p>
      </dgm:t>
    </dgm:pt>
    <dgm:pt modelId="{D292921E-0786-4081-B0F3-77A8668CA9F6}" type="parTrans" cxnId="{C3BDED81-B891-4590-BECD-FB0B107B69BB}">
      <dgm:prSet/>
      <dgm:spPr>
        <a:ln>
          <a:solidFill>
            <a:schemeClr val="tx1"/>
          </a:solidFill>
        </a:ln>
      </dgm:spPr>
      <dgm:t>
        <a:bodyPr/>
        <a:lstStyle/>
        <a:p>
          <a:endParaRPr lang="en-ZA">
            <a:solidFill>
              <a:schemeClr val="tx1"/>
            </a:solidFill>
          </a:endParaRPr>
        </a:p>
      </dgm:t>
    </dgm:pt>
    <dgm:pt modelId="{524D821B-1FD0-4504-8502-3889A21162F0}" type="sibTrans" cxnId="{C3BDED81-B891-4590-BECD-FB0B107B69BB}">
      <dgm:prSet/>
      <dgm:spPr/>
      <dgm:t>
        <a:bodyPr/>
        <a:lstStyle/>
        <a:p>
          <a:endParaRPr lang="en-ZA">
            <a:solidFill>
              <a:schemeClr val="tx1"/>
            </a:solidFill>
          </a:endParaRPr>
        </a:p>
      </dgm:t>
    </dgm:pt>
    <dgm:pt modelId="{52318F27-28CC-48E9-A6CB-62274928A7CD}">
      <dgm:prSet custT="1"/>
      <dgm:spPr>
        <a:noFill/>
      </dgm:spPr>
      <dgm:t>
        <a:bodyPr/>
        <a:lstStyle/>
        <a:p>
          <a:pPr algn="l"/>
          <a:r>
            <a:rPr lang="en-ZA" sz="1400" b="1" dirty="0" smtClean="0">
              <a:solidFill>
                <a:schemeClr val="tx1"/>
              </a:solidFill>
            </a:rPr>
            <a:t>Inventory</a:t>
          </a:r>
          <a:endParaRPr lang="en-ZA" sz="1400" b="1" dirty="0">
            <a:solidFill>
              <a:schemeClr val="tx1"/>
            </a:solidFill>
          </a:endParaRPr>
        </a:p>
      </dgm:t>
    </dgm:pt>
    <dgm:pt modelId="{8650048B-E7D8-44DC-8511-2544028E2C00}" type="parTrans" cxnId="{CCB83E1B-BEAE-4332-A900-D69D85558198}">
      <dgm:prSet/>
      <dgm:spPr>
        <a:ln>
          <a:solidFill>
            <a:schemeClr val="tx1"/>
          </a:solidFill>
        </a:ln>
      </dgm:spPr>
      <dgm:t>
        <a:bodyPr/>
        <a:lstStyle/>
        <a:p>
          <a:endParaRPr lang="en-ZA">
            <a:solidFill>
              <a:schemeClr val="tx1"/>
            </a:solidFill>
          </a:endParaRPr>
        </a:p>
      </dgm:t>
    </dgm:pt>
    <dgm:pt modelId="{6C535126-ABAA-45B9-AF9E-B90F68E530E9}" type="sibTrans" cxnId="{CCB83E1B-BEAE-4332-A900-D69D85558198}">
      <dgm:prSet/>
      <dgm:spPr/>
      <dgm:t>
        <a:bodyPr/>
        <a:lstStyle/>
        <a:p>
          <a:endParaRPr lang="en-ZA">
            <a:solidFill>
              <a:schemeClr val="tx1"/>
            </a:solidFill>
          </a:endParaRPr>
        </a:p>
      </dgm:t>
    </dgm:pt>
    <dgm:pt modelId="{2DC2817D-E3AD-4841-82DC-48B955F2ED95}">
      <dgm:prSet custT="1"/>
      <dgm:spPr>
        <a:noFill/>
      </dgm:spPr>
      <dgm:t>
        <a:bodyPr/>
        <a:lstStyle/>
        <a:p>
          <a:pPr algn="l"/>
          <a:r>
            <a:rPr lang="en-ZA" sz="1400" b="1" dirty="0" smtClean="0">
              <a:solidFill>
                <a:schemeClr val="tx1"/>
              </a:solidFill>
            </a:rPr>
            <a:t>Agricultural Assets</a:t>
          </a:r>
          <a:endParaRPr lang="en-ZA" sz="1400" b="1" dirty="0">
            <a:solidFill>
              <a:schemeClr val="tx1"/>
            </a:solidFill>
          </a:endParaRPr>
        </a:p>
      </dgm:t>
    </dgm:pt>
    <dgm:pt modelId="{D3EF928B-4CE3-4513-BE14-C62944E9133B}" type="parTrans" cxnId="{C30295AD-378B-449E-B805-69ED1C81505C}">
      <dgm:prSet/>
      <dgm:spPr>
        <a:ln>
          <a:solidFill>
            <a:schemeClr val="tx1"/>
          </a:solidFill>
        </a:ln>
      </dgm:spPr>
      <dgm:t>
        <a:bodyPr/>
        <a:lstStyle/>
        <a:p>
          <a:endParaRPr lang="en-ZA">
            <a:solidFill>
              <a:schemeClr val="tx1"/>
            </a:solidFill>
          </a:endParaRPr>
        </a:p>
      </dgm:t>
    </dgm:pt>
    <dgm:pt modelId="{7BE69E73-926D-4225-A98F-F54BEC4E39B6}" type="sibTrans" cxnId="{C30295AD-378B-449E-B805-69ED1C81505C}">
      <dgm:prSet/>
      <dgm:spPr/>
      <dgm:t>
        <a:bodyPr/>
        <a:lstStyle/>
        <a:p>
          <a:endParaRPr lang="en-ZA">
            <a:solidFill>
              <a:schemeClr val="tx1"/>
            </a:solidFill>
          </a:endParaRPr>
        </a:p>
      </dgm:t>
    </dgm:pt>
    <dgm:pt modelId="{EB1B32BE-B451-4DF5-8372-46F7C1CA8A3F}">
      <dgm:prSet custT="1"/>
      <dgm:spPr>
        <a:noFill/>
      </dgm:spPr>
      <dgm:t>
        <a:bodyPr/>
        <a:lstStyle/>
        <a:p>
          <a:pPr algn="l"/>
          <a:r>
            <a:rPr lang="en-ZA" sz="1400" b="1" dirty="0" smtClean="0">
              <a:solidFill>
                <a:schemeClr val="tx1"/>
              </a:solidFill>
            </a:rPr>
            <a:t>Investments</a:t>
          </a:r>
          <a:endParaRPr lang="en-ZA" sz="1400" b="1" dirty="0">
            <a:solidFill>
              <a:schemeClr val="tx1"/>
            </a:solidFill>
          </a:endParaRPr>
        </a:p>
      </dgm:t>
    </dgm:pt>
    <dgm:pt modelId="{6E269DA5-0A2C-4D36-B664-F793C7C0D021}" type="parTrans" cxnId="{2780A130-388C-4075-8FB6-1E56366CAA6B}">
      <dgm:prSet/>
      <dgm:spPr>
        <a:ln>
          <a:solidFill>
            <a:schemeClr val="tx1"/>
          </a:solidFill>
        </a:ln>
      </dgm:spPr>
      <dgm:t>
        <a:bodyPr/>
        <a:lstStyle/>
        <a:p>
          <a:endParaRPr lang="en-ZA">
            <a:solidFill>
              <a:schemeClr val="tx1"/>
            </a:solidFill>
          </a:endParaRPr>
        </a:p>
      </dgm:t>
    </dgm:pt>
    <dgm:pt modelId="{F0B29FA7-497B-4D9A-B25B-713D5270CD33}" type="sibTrans" cxnId="{2780A130-388C-4075-8FB6-1E56366CAA6B}">
      <dgm:prSet/>
      <dgm:spPr/>
      <dgm:t>
        <a:bodyPr/>
        <a:lstStyle/>
        <a:p>
          <a:endParaRPr lang="en-ZA">
            <a:solidFill>
              <a:schemeClr val="tx1"/>
            </a:solidFill>
          </a:endParaRPr>
        </a:p>
      </dgm:t>
    </dgm:pt>
    <dgm:pt modelId="{8AEF0FE4-A142-48CE-8C60-16DD1A704E64}">
      <dgm:prSet custT="1"/>
      <dgm:spPr>
        <a:noFill/>
      </dgm:spPr>
      <dgm:t>
        <a:bodyPr/>
        <a:lstStyle/>
        <a:p>
          <a:pPr algn="l"/>
          <a:r>
            <a:rPr lang="en-ZA" sz="1400" b="1" dirty="0" smtClean="0">
              <a:solidFill>
                <a:schemeClr val="tx1"/>
              </a:solidFill>
            </a:rPr>
            <a:t>Prepayments and Advance</a:t>
          </a:r>
          <a:endParaRPr lang="en-ZA" sz="1400" b="1" dirty="0">
            <a:solidFill>
              <a:schemeClr val="tx1"/>
            </a:solidFill>
          </a:endParaRPr>
        </a:p>
      </dgm:t>
    </dgm:pt>
    <dgm:pt modelId="{33E615CF-A4F3-4262-B703-FE8FF46557AE}" type="parTrans" cxnId="{C8C54E8A-BDF0-4D13-9996-D51C1EBB2FCD}">
      <dgm:prSet/>
      <dgm:spPr>
        <a:ln>
          <a:solidFill>
            <a:schemeClr val="tx1"/>
          </a:solidFill>
        </a:ln>
      </dgm:spPr>
      <dgm:t>
        <a:bodyPr/>
        <a:lstStyle/>
        <a:p>
          <a:endParaRPr lang="en-ZA">
            <a:solidFill>
              <a:schemeClr val="tx1"/>
            </a:solidFill>
          </a:endParaRPr>
        </a:p>
      </dgm:t>
    </dgm:pt>
    <dgm:pt modelId="{A83786A3-1E96-4679-B581-17EAEC9622E5}" type="sibTrans" cxnId="{C8C54E8A-BDF0-4D13-9996-D51C1EBB2FCD}">
      <dgm:prSet/>
      <dgm:spPr/>
      <dgm:t>
        <a:bodyPr/>
        <a:lstStyle/>
        <a:p>
          <a:endParaRPr lang="en-ZA">
            <a:solidFill>
              <a:schemeClr val="tx1"/>
            </a:solidFill>
          </a:endParaRPr>
        </a:p>
      </dgm:t>
    </dgm:pt>
    <dgm:pt modelId="{2EABCE9B-8AD5-4237-A4CF-ABCA7A16F17A}">
      <dgm:prSet custT="1"/>
      <dgm:spPr>
        <a:noFill/>
      </dgm:spPr>
      <dgm:t>
        <a:bodyPr/>
        <a:lstStyle/>
        <a:p>
          <a:pPr algn="l"/>
          <a:r>
            <a:rPr lang="en-ZA" sz="1400" b="1" dirty="0" smtClean="0">
              <a:solidFill>
                <a:schemeClr val="tx1"/>
              </a:solidFill>
            </a:rPr>
            <a:t>Trade and Other Receivables from Exchange Transactions</a:t>
          </a:r>
          <a:endParaRPr lang="en-ZA" sz="1400" b="1" dirty="0">
            <a:solidFill>
              <a:schemeClr val="tx1"/>
            </a:solidFill>
          </a:endParaRPr>
        </a:p>
      </dgm:t>
    </dgm:pt>
    <dgm:pt modelId="{ADCDD91B-6BDC-4833-90E2-5D68971A11C0}" type="parTrans" cxnId="{C730AC62-9CA7-4AEA-BE33-B3CBAE904ACB}">
      <dgm:prSet/>
      <dgm:spPr>
        <a:ln>
          <a:solidFill>
            <a:schemeClr val="tx1"/>
          </a:solidFill>
        </a:ln>
      </dgm:spPr>
      <dgm:t>
        <a:bodyPr/>
        <a:lstStyle/>
        <a:p>
          <a:endParaRPr lang="en-ZA">
            <a:solidFill>
              <a:schemeClr val="tx1"/>
            </a:solidFill>
          </a:endParaRPr>
        </a:p>
      </dgm:t>
    </dgm:pt>
    <dgm:pt modelId="{45925A4D-36C8-4824-B1D8-F794F64706FF}" type="sibTrans" cxnId="{C730AC62-9CA7-4AEA-BE33-B3CBAE904ACB}">
      <dgm:prSet/>
      <dgm:spPr/>
      <dgm:t>
        <a:bodyPr/>
        <a:lstStyle/>
        <a:p>
          <a:endParaRPr lang="en-ZA">
            <a:solidFill>
              <a:schemeClr val="tx1"/>
            </a:solidFill>
          </a:endParaRPr>
        </a:p>
      </dgm:t>
    </dgm:pt>
    <dgm:pt modelId="{B00822AF-4C2D-46C8-BF01-698B6B4F6266}" type="pres">
      <dgm:prSet presAssocID="{1BEA1240-3C53-4C38-85B4-AA66F2D81137}" presName="diagram" presStyleCnt="0">
        <dgm:presLayoutVars>
          <dgm:chPref val="1"/>
          <dgm:dir/>
          <dgm:animOne val="branch"/>
          <dgm:animLvl val="lvl"/>
          <dgm:resizeHandles val="exact"/>
        </dgm:presLayoutVars>
      </dgm:prSet>
      <dgm:spPr/>
      <dgm:t>
        <a:bodyPr/>
        <a:lstStyle/>
        <a:p>
          <a:endParaRPr lang="en-ZA"/>
        </a:p>
      </dgm:t>
    </dgm:pt>
    <dgm:pt modelId="{8D98E41A-BE92-49B5-9F51-F967A2D58657}" type="pres">
      <dgm:prSet presAssocID="{2DFDC716-FAAC-44D9-B4BE-9F36DD4071A2}" presName="root1" presStyleCnt="0"/>
      <dgm:spPr/>
    </dgm:pt>
    <dgm:pt modelId="{08F4F02E-1BC2-4477-B053-8CEBEF96BEE3}" type="pres">
      <dgm:prSet presAssocID="{2DFDC716-FAAC-44D9-B4BE-9F36DD4071A2}" presName="LevelOneTextNode" presStyleLbl="node0" presStyleIdx="0" presStyleCnt="1">
        <dgm:presLayoutVars>
          <dgm:chPref val="3"/>
        </dgm:presLayoutVars>
      </dgm:prSet>
      <dgm:spPr/>
      <dgm:t>
        <a:bodyPr/>
        <a:lstStyle/>
        <a:p>
          <a:endParaRPr lang="en-ZA"/>
        </a:p>
      </dgm:t>
    </dgm:pt>
    <dgm:pt modelId="{A29DA5BC-387D-4B00-9983-EB9F4D4261B9}" type="pres">
      <dgm:prSet presAssocID="{2DFDC716-FAAC-44D9-B4BE-9F36DD4071A2}" presName="level2hierChild" presStyleCnt="0"/>
      <dgm:spPr/>
    </dgm:pt>
    <dgm:pt modelId="{1F473170-E7C2-4AD7-8F07-68AE6D78F53D}" type="pres">
      <dgm:prSet presAssocID="{9D0CEB3F-9C37-4FBC-A5C9-511431F4DBF8}" presName="conn2-1" presStyleLbl="parChTrans1D2" presStyleIdx="0" presStyleCnt="10"/>
      <dgm:spPr/>
      <dgm:t>
        <a:bodyPr/>
        <a:lstStyle/>
        <a:p>
          <a:endParaRPr lang="en-ZA"/>
        </a:p>
      </dgm:t>
    </dgm:pt>
    <dgm:pt modelId="{8FCE8EC1-5752-43CB-8849-0C57B33B4382}" type="pres">
      <dgm:prSet presAssocID="{9D0CEB3F-9C37-4FBC-A5C9-511431F4DBF8}" presName="connTx" presStyleLbl="parChTrans1D2" presStyleIdx="0" presStyleCnt="10"/>
      <dgm:spPr/>
      <dgm:t>
        <a:bodyPr/>
        <a:lstStyle/>
        <a:p>
          <a:endParaRPr lang="en-ZA"/>
        </a:p>
      </dgm:t>
    </dgm:pt>
    <dgm:pt modelId="{6BDC9027-EE58-481F-8007-D147925462C0}" type="pres">
      <dgm:prSet presAssocID="{95C35C0B-4D5A-49E4-80CF-F9B75034B198}" presName="root2" presStyleCnt="0"/>
      <dgm:spPr/>
      <dgm:t>
        <a:bodyPr/>
        <a:lstStyle/>
        <a:p>
          <a:endParaRPr lang="en-ZA"/>
        </a:p>
      </dgm:t>
    </dgm:pt>
    <dgm:pt modelId="{0717E901-53D1-4BBB-9A94-1D7261DD2891}" type="pres">
      <dgm:prSet presAssocID="{95C35C0B-4D5A-49E4-80CF-F9B75034B198}" presName="LevelTwoTextNode" presStyleLbl="node2" presStyleIdx="0" presStyleCnt="10" custScaleX="170256" custScaleY="40900">
        <dgm:presLayoutVars>
          <dgm:chPref val="3"/>
        </dgm:presLayoutVars>
      </dgm:prSet>
      <dgm:spPr/>
      <dgm:t>
        <a:bodyPr/>
        <a:lstStyle/>
        <a:p>
          <a:endParaRPr lang="en-ZA"/>
        </a:p>
      </dgm:t>
    </dgm:pt>
    <dgm:pt modelId="{F78887AF-6987-454A-AEF7-C5DE442A5027}" type="pres">
      <dgm:prSet presAssocID="{95C35C0B-4D5A-49E4-80CF-F9B75034B198}" presName="level3hierChild" presStyleCnt="0"/>
      <dgm:spPr/>
      <dgm:t>
        <a:bodyPr/>
        <a:lstStyle/>
        <a:p>
          <a:endParaRPr lang="en-ZA"/>
        </a:p>
      </dgm:t>
    </dgm:pt>
    <dgm:pt modelId="{C94A11FB-3CBE-4AAA-A17F-29B2928754E4}" type="pres">
      <dgm:prSet presAssocID="{D7FA20A3-A142-4DE5-A085-F323909957B2}" presName="conn2-1" presStyleLbl="parChTrans1D2" presStyleIdx="1" presStyleCnt="10"/>
      <dgm:spPr/>
      <dgm:t>
        <a:bodyPr/>
        <a:lstStyle/>
        <a:p>
          <a:endParaRPr lang="en-ZA"/>
        </a:p>
      </dgm:t>
    </dgm:pt>
    <dgm:pt modelId="{BA42ECAA-6B73-411B-9886-B57BFF3DE479}" type="pres">
      <dgm:prSet presAssocID="{D7FA20A3-A142-4DE5-A085-F323909957B2}" presName="connTx" presStyleLbl="parChTrans1D2" presStyleIdx="1" presStyleCnt="10"/>
      <dgm:spPr/>
      <dgm:t>
        <a:bodyPr/>
        <a:lstStyle/>
        <a:p>
          <a:endParaRPr lang="en-ZA"/>
        </a:p>
      </dgm:t>
    </dgm:pt>
    <dgm:pt modelId="{868FB880-B7F3-4499-B33F-73788D51FB09}" type="pres">
      <dgm:prSet presAssocID="{5C67A148-7DB8-440B-9D66-D0CA1AED5A95}" presName="root2" presStyleCnt="0"/>
      <dgm:spPr/>
      <dgm:t>
        <a:bodyPr/>
        <a:lstStyle/>
        <a:p>
          <a:endParaRPr lang="en-ZA"/>
        </a:p>
      </dgm:t>
    </dgm:pt>
    <dgm:pt modelId="{C7252C4F-A89E-4137-AC3E-723572B368DA}" type="pres">
      <dgm:prSet presAssocID="{5C67A148-7DB8-440B-9D66-D0CA1AED5A95}" presName="LevelTwoTextNode" presStyleLbl="node2" presStyleIdx="1" presStyleCnt="10" custScaleX="225111" custScaleY="43134">
        <dgm:presLayoutVars>
          <dgm:chPref val="3"/>
        </dgm:presLayoutVars>
      </dgm:prSet>
      <dgm:spPr/>
      <dgm:t>
        <a:bodyPr/>
        <a:lstStyle/>
        <a:p>
          <a:endParaRPr lang="en-ZA"/>
        </a:p>
      </dgm:t>
    </dgm:pt>
    <dgm:pt modelId="{29756C25-EB39-4669-A8FB-3628B1E40B57}" type="pres">
      <dgm:prSet presAssocID="{5C67A148-7DB8-440B-9D66-D0CA1AED5A95}" presName="level3hierChild" presStyleCnt="0"/>
      <dgm:spPr/>
      <dgm:t>
        <a:bodyPr/>
        <a:lstStyle/>
        <a:p>
          <a:endParaRPr lang="en-ZA"/>
        </a:p>
      </dgm:t>
    </dgm:pt>
    <dgm:pt modelId="{AC9C89EE-C71F-4F81-B522-8B5393A3D22C}" type="pres">
      <dgm:prSet presAssocID="{DA9C9CB3-0D17-4951-91FD-E6DB8D04663A}" presName="conn2-1" presStyleLbl="parChTrans1D2" presStyleIdx="2" presStyleCnt="10"/>
      <dgm:spPr/>
      <dgm:t>
        <a:bodyPr/>
        <a:lstStyle/>
        <a:p>
          <a:endParaRPr lang="en-ZA"/>
        </a:p>
      </dgm:t>
    </dgm:pt>
    <dgm:pt modelId="{516EF3FD-AC26-449D-9A51-9A5E004C9F52}" type="pres">
      <dgm:prSet presAssocID="{DA9C9CB3-0D17-4951-91FD-E6DB8D04663A}" presName="connTx" presStyleLbl="parChTrans1D2" presStyleIdx="2" presStyleCnt="10"/>
      <dgm:spPr/>
      <dgm:t>
        <a:bodyPr/>
        <a:lstStyle/>
        <a:p>
          <a:endParaRPr lang="en-ZA"/>
        </a:p>
      </dgm:t>
    </dgm:pt>
    <dgm:pt modelId="{E1DFE8D2-22A2-43F5-BF66-7E76D6E60384}" type="pres">
      <dgm:prSet presAssocID="{BBB66572-F0B3-4FA0-98EF-1E93D08D6C62}" presName="root2" presStyleCnt="0"/>
      <dgm:spPr/>
      <dgm:t>
        <a:bodyPr/>
        <a:lstStyle/>
        <a:p>
          <a:endParaRPr lang="en-ZA"/>
        </a:p>
      </dgm:t>
    </dgm:pt>
    <dgm:pt modelId="{FBB06FC7-84B9-4485-BEB0-29587BA0259F}" type="pres">
      <dgm:prSet presAssocID="{BBB66572-F0B3-4FA0-98EF-1E93D08D6C62}" presName="LevelTwoTextNode" presStyleLbl="node2" presStyleIdx="2" presStyleCnt="10" custScaleX="259775" custScaleY="34296">
        <dgm:presLayoutVars>
          <dgm:chPref val="3"/>
        </dgm:presLayoutVars>
      </dgm:prSet>
      <dgm:spPr/>
      <dgm:t>
        <a:bodyPr/>
        <a:lstStyle/>
        <a:p>
          <a:endParaRPr lang="en-ZA"/>
        </a:p>
      </dgm:t>
    </dgm:pt>
    <dgm:pt modelId="{09A87E35-32FC-491D-A829-7D4E6925C5FB}" type="pres">
      <dgm:prSet presAssocID="{BBB66572-F0B3-4FA0-98EF-1E93D08D6C62}" presName="level3hierChild" presStyleCnt="0"/>
      <dgm:spPr/>
      <dgm:t>
        <a:bodyPr/>
        <a:lstStyle/>
        <a:p>
          <a:endParaRPr lang="en-ZA"/>
        </a:p>
      </dgm:t>
    </dgm:pt>
    <dgm:pt modelId="{A3E9E096-8413-418F-A879-AA2F034CB5A3}" type="pres">
      <dgm:prSet presAssocID="{B24B2C29-5AE8-42A8-8CD6-8FA851EFA134}" presName="conn2-1" presStyleLbl="parChTrans1D2" presStyleIdx="3" presStyleCnt="10"/>
      <dgm:spPr/>
      <dgm:t>
        <a:bodyPr/>
        <a:lstStyle/>
        <a:p>
          <a:endParaRPr lang="en-ZA"/>
        </a:p>
      </dgm:t>
    </dgm:pt>
    <dgm:pt modelId="{751663B9-67AA-4E86-A30A-E1C821E66845}" type="pres">
      <dgm:prSet presAssocID="{B24B2C29-5AE8-42A8-8CD6-8FA851EFA134}" presName="connTx" presStyleLbl="parChTrans1D2" presStyleIdx="3" presStyleCnt="10"/>
      <dgm:spPr/>
      <dgm:t>
        <a:bodyPr/>
        <a:lstStyle/>
        <a:p>
          <a:endParaRPr lang="en-ZA"/>
        </a:p>
      </dgm:t>
    </dgm:pt>
    <dgm:pt modelId="{3A38DFE4-4554-44B6-A887-7551D2F596F0}" type="pres">
      <dgm:prSet presAssocID="{83987482-A4F9-4612-9015-919AF5F6692B}" presName="root2" presStyleCnt="0"/>
      <dgm:spPr/>
      <dgm:t>
        <a:bodyPr/>
        <a:lstStyle/>
        <a:p>
          <a:endParaRPr lang="en-ZA"/>
        </a:p>
      </dgm:t>
    </dgm:pt>
    <dgm:pt modelId="{A5492D57-4494-42CA-83C5-40BBC5546324}" type="pres">
      <dgm:prSet presAssocID="{83987482-A4F9-4612-9015-919AF5F6692B}" presName="LevelTwoTextNode" presStyleLbl="node2" presStyleIdx="3" presStyleCnt="10" custScaleX="237966" custScaleY="44169">
        <dgm:presLayoutVars>
          <dgm:chPref val="3"/>
        </dgm:presLayoutVars>
      </dgm:prSet>
      <dgm:spPr/>
      <dgm:t>
        <a:bodyPr/>
        <a:lstStyle/>
        <a:p>
          <a:endParaRPr lang="en-ZA"/>
        </a:p>
      </dgm:t>
    </dgm:pt>
    <dgm:pt modelId="{0854655F-40B8-441D-8FB6-50B1F9A3821E}" type="pres">
      <dgm:prSet presAssocID="{83987482-A4F9-4612-9015-919AF5F6692B}" presName="level3hierChild" presStyleCnt="0"/>
      <dgm:spPr/>
      <dgm:t>
        <a:bodyPr/>
        <a:lstStyle/>
        <a:p>
          <a:endParaRPr lang="en-ZA"/>
        </a:p>
      </dgm:t>
    </dgm:pt>
    <dgm:pt modelId="{59F2D1A7-9A15-4901-89A1-0E2114FBF22F}" type="pres">
      <dgm:prSet presAssocID="{D292921E-0786-4081-B0F3-77A8668CA9F6}" presName="conn2-1" presStyleLbl="parChTrans1D2" presStyleIdx="4" presStyleCnt="10"/>
      <dgm:spPr/>
      <dgm:t>
        <a:bodyPr/>
        <a:lstStyle/>
        <a:p>
          <a:endParaRPr lang="en-ZA"/>
        </a:p>
      </dgm:t>
    </dgm:pt>
    <dgm:pt modelId="{B2DB8A58-7C83-4DD4-AF58-3A300E919CDE}" type="pres">
      <dgm:prSet presAssocID="{D292921E-0786-4081-B0F3-77A8668CA9F6}" presName="connTx" presStyleLbl="parChTrans1D2" presStyleIdx="4" presStyleCnt="10"/>
      <dgm:spPr/>
      <dgm:t>
        <a:bodyPr/>
        <a:lstStyle/>
        <a:p>
          <a:endParaRPr lang="en-ZA"/>
        </a:p>
      </dgm:t>
    </dgm:pt>
    <dgm:pt modelId="{E430C879-1878-4BC3-88B8-1CD7855E4FEE}" type="pres">
      <dgm:prSet presAssocID="{DB4D3E6E-AA44-4372-9C06-536DBFFBDED6}" presName="root2" presStyleCnt="0"/>
      <dgm:spPr/>
      <dgm:t>
        <a:bodyPr/>
        <a:lstStyle/>
        <a:p>
          <a:endParaRPr lang="en-ZA"/>
        </a:p>
      </dgm:t>
    </dgm:pt>
    <dgm:pt modelId="{0E55AB10-8B4D-461A-ADA5-57383C5D81E5}" type="pres">
      <dgm:prSet presAssocID="{DB4D3E6E-AA44-4372-9C06-536DBFFBDED6}" presName="LevelTwoTextNode" presStyleLbl="node2" presStyleIdx="4" presStyleCnt="10" custScaleX="259226" custScaleY="45027">
        <dgm:presLayoutVars>
          <dgm:chPref val="3"/>
        </dgm:presLayoutVars>
      </dgm:prSet>
      <dgm:spPr/>
      <dgm:t>
        <a:bodyPr/>
        <a:lstStyle/>
        <a:p>
          <a:endParaRPr lang="en-ZA"/>
        </a:p>
      </dgm:t>
    </dgm:pt>
    <dgm:pt modelId="{12CC39CA-35BA-49B2-AB7F-A77AC6B39F2C}" type="pres">
      <dgm:prSet presAssocID="{DB4D3E6E-AA44-4372-9C06-536DBFFBDED6}" presName="level3hierChild" presStyleCnt="0"/>
      <dgm:spPr/>
      <dgm:t>
        <a:bodyPr/>
        <a:lstStyle/>
        <a:p>
          <a:endParaRPr lang="en-ZA"/>
        </a:p>
      </dgm:t>
    </dgm:pt>
    <dgm:pt modelId="{5A185F03-B60A-4D20-8C64-D1A4896FAAAD}" type="pres">
      <dgm:prSet presAssocID="{8650048B-E7D8-44DC-8511-2544028E2C00}" presName="conn2-1" presStyleLbl="parChTrans1D2" presStyleIdx="5" presStyleCnt="10"/>
      <dgm:spPr/>
      <dgm:t>
        <a:bodyPr/>
        <a:lstStyle/>
        <a:p>
          <a:endParaRPr lang="en-ZA"/>
        </a:p>
      </dgm:t>
    </dgm:pt>
    <dgm:pt modelId="{B745B42F-7987-43F7-8EE8-8127454C176E}" type="pres">
      <dgm:prSet presAssocID="{8650048B-E7D8-44DC-8511-2544028E2C00}" presName="connTx" presStyleLbl="parChTrans1D2" presStyleIdx="5" presStyleCnt="10"/>
      <dgm:spPr/>
      <dgm:t>
        <a:bodyPr/>
        <a:lstStyle/>
        <a:p>
          <a:endParaRPr lang="en-ZA"/>
        </a:p>
      </dgm:t>
    </dgm:pt>
    <dgm:pt modelId="{A09E5293-295C-4679-9EE0-CBA442941E7E}" type="pres">
      <dgm:prSet presAssocID="{52318F27-28CC-48E9-A6CB-62274928A7CD}" presName="root2" presStyleCnt="0"/>
      <dgm:spPr/>
      <dgm:t>
        <a:bodyPr/>
        <a:lstStyle/>
        <a:p>
          <a:endParaRPr lang="en-ZA"/>
        </a:p>
      </dgm:t>
    </dgm:pt>
    <dgm:pt modelId="{A2A5498E-BA79-45BB-A5BD-8B0E2B8DE527}" type="pres">
      <dgm:prSet presAssocID="{52318F27-28CC-48E9-A6CB-62274928A7CD}" presName="LevelTwoTextNode" presStyleLbl="node2" presStyleIdx="5" presStyleCnt="10" custScaleY="31797">
        <dgm:presLayoutVars>
          <dgm:chPref val="3"/>
        </dgm:presLayoutVars>
      </dgm:prSet>
      <dgm:spPr/>
      <dgm:t>
        <a:bodyPr/>
        <a:lstStyle/>
        <a:p>
          <a:endParaRPr lang="en-ZA"/>
        </a:p>
      </dgm:t>
    </dgm:pt>
    <dgm:pt modelId="{0993A8EF-7C19-459B-B69E-E8A56FBDAC2E}" type="pres">
      <dgm:prSet presAssocID="{52318F27-28CC-48E9-A6CB-62274928A7CD}" presName="level3hierChild" presStyleCnt="0"/>
      <dgm:spPr/>
      <dgm:t>
        <a:bodyPr/>
        <a:lstStyle/>
        <a:p>
          <a:endParaRPr lang="en-ZA"/>
        </a:p>
      </dgm:t>
    </dgm:pt>
    <dgm:pt modelId="{72E4C686-FD95-4563-9364-070BB228C960}" type="pres">
      <dgm:prSet presAssocID="{D3EF928B-4CE3-4513-BE14-C62944E9133B}" presName="conn2-1" presStyleLbl="parChTrans1D2" presStyleIdx="6" presStyleCnt="10"/>
      <dgm:spPr/>
      <dgm:t>
        <a:bodyPr/>
        <a:lstStyle/>
        <a:p>
          <a:endParaRPr lang="en-ZA"/>
        </a:p>
      </dgm:t>
    </dgm:pt>
    <dgm:pt modelId="{B473F255-93A0-42A7-B377-53124477BDC2}" type="pres">
      <dgm:prSet presAssocID="{D3EF928B-4CE3-4513-BE14-C62944E9133B}" presName="connTx" presStyleLbl="parChTrans1D2" presStyleIdx="6" presStyleCnt="10"/>
      <dgm:spPr/>
      <dgm:t>
        <a:bodyPr/>
        <a:lstStyle/>
        <a:p>
          <a:endParaRPr lang="en-ZA"/>
        </a:p>
      </dgm:t>
    </dgm:pt>
    <dgm:pt modelId="{4FEB78F0-6F74-4BB2-A22B-6EF5683FA15D}" type="pres">
      <dgm:prSet presAssocID="{2DC2817D-E3AD-4841-82DC-48B955F2ED95}" presName="root2" presStyleCnt="0"/>
      <dgm:spPr/>
      <dgm:t>
        <a:bodyPr/>
        <a:lstStyle/>
        <a:p>
          <a:endParaRPr lang="en-ZA"/>
        </a:p>
      </dgm:t>
    </dgm:pt>
    <dgm:pt modelId="{ED246555-2667-4DC9-A4E0-C12493FC2B04}" type="pres">
      <dgm:prSet presAssocID="{2DC2817D-E3AD-4841-82DC-48B955F2ED95}" presName="LevelTwoTextNode" presStyleLbl="node2" presStyleIdx="6" presStyleCnt="10" custScaleY="28621">
        <dgm:presLayoutVars>
          <dgm:chPref val="3"/>
        </dgm:presLayoutVars>
      </dgm:prSet>
      <dgm:spPr/>
      <dgm:t>
        <a:bodyPr/>
        <a:lstStyle/>
        <a:p>
          <a:endParaRPr lang="en-ZA"/>
        </a:p>
      </dgm:t>
    </dgm:pt>
    <dgm:pt modelId="{673877B1-A427-4967-895A-A7C02283E8DF}" type="pres">
      <dgm:prSet presAssocID="{2DC2817D-E3AD-4841-82DC-48B955F2ED95}" presName="level3hierChild" presStyleCnt="0"/>
      <dgm:spPr/>
      <dgm:t>
        <a:bodyPr/>
        <a:lstStyle/>
        <a:p>
          <a:endParaRPr lang="en-ZA"/>
        </a:p>
      </dgm:t>
    </dgm:pt>
    <dgm:pt modelId="{D268C057-DC3C-4EDE-98C0-830FDB6FE430}" type="pres">
      <dgm:prSet presAssocID="{6E269DA5-0A2C-4D36-B664-F793C7C0D021}" presName="conn2-1" presStyleLbl="parChTrans1D2" presStyleIdx="7" presStyleCnt="10"/>
      <dgm:spPr/>
      <dgm:t>
        <a:bodyPr/>
        <a:lstStyle/>
        <a:p>
          <a:endParaRPr lang="en-ZA"/>
        </a:p>
      </dgm:t>
    </dgm:pt>
    <dgm:pt modelId="{F26CF5BE-1EC4-4D58-A4B6-41F7A40884F0}" type="pres">
      <dgm:prSet presAssocID="{6E269DA5-0A2C-4D36-B664-F793C7C0D021}" presName="connTx" presStyleLbl="parChTrans1D2" presStyleIdx="7" presStyleCnt="10"/>
      <dgm:spPr/>
      <dgm:t>
        <a:bodyPr/>
        <a:lstStyle/>
        <a:p>
          <a:endParaRPr lang="en-ZA"/>
        </a:p>
      </dgm:t>
    </dgm:pt>
    <dgm:pt modelId="{B7A08F9D-8B8A-4D6A-A85F-38D05E715245}" type="pres">
      <dgm:prSet presAssocID="{EB1B32BE-B451-4DF5-8372-46F7C1CA8A3F}" presName="root2" presStyleCnt="0"/>
      <dgm:spPr/>
      <dgm:t>
        <a:bodyPr/>
        <a:lstStyle/>
        <a:p>
          <a:endParaRPr lang="en-ZA"/>
        </a:p>
      </dgm:t>
    </dgm:pt>
    <dgm:pt modelId="{C76FAAFB-67C0-45B0-A115-373C852306F0}" type="pres">
      <dgm:prSet presAssocID="{EB1B32BE-B451-4DF5-8372-46F7C1CA8A3F}" presName="LevelTwoTextNode" presStyleLbl="node2" presStyleIdx="7" presStyleCnt="10" custScaleY="30040" custLinFactNeighborX="-2799" custLinFactNeighborY="-7240">
        <dgm:presLayoutVars>
          <dgm:chPref val="3"/>
        </dgm:presLayoutVars>
      </dgm:prSet>
      <dgm:spPr/>
      <dgm:t>
        <a:bodyPr/>
        <a:lstStyle/>
        <a:p>
          <a:endParaRPr lang="en-ZA"/>
        </a:p>
      </dgm:t>
    </dgm:pt>
    <dgm:pt modelId="{81C7B4D8-3BF1-4574-BC21-1D1167200CAF}" type="pres">
      <dgm:prSet presAssocID="{EB1B32BE-B451-4DF5-8372-46F7C1CA8A3F}" presName="level3hierChild" presStyleCnt="0"/>
      <dgm:spPr/>
      <dgm:t>
        <a:bodyPr/>
        <a:lstStyle/>
        <a:p>
          <a:endParaRPr lang="en-ZA"/>
        </a:p>
      </dgm:t>
    </dgm:pt>
    <dgm:pt modelId="{8A6AF555-442B-47FA-85F9-294C9AE866E1}" type="pres">
      <dgm:prSet presAssocID="{33E615CF-A4F3-4262-B703-FE8FF46557AE}" presName="conn2-1" presStyleLbl="parChTrans1D2" presStyleIdx="8" presStyleCnt="10"/>
      <dgm:spPr/>
      <dgm:t>
        <a:bodyPr/>
        <a:lstStyle/>
        <a:p>
          <a:endParaRPr lang="en-ZA"/>
        </a:p>
      </dgm:t>
    </dgm:pt>
    <dgm:pt modelId="{04C39545-4641-4E40-B90E-6B62E3BD7D3D}" type="pres">
      <dgm:prSet presAssocID="{33E615CF-A4F3-4262-B703-FE8FF46557AE}" presName="connTx" presStyleLbl="parChTrans1D2" presStyleIdx="8" presStyleCnt="10"/>
      <dgm:spPr/>
      <dgm:t>
        <a:bodyPr/>
        <a:lstStyle/>
        <a:p>
          <a:endParaRPr lang="en-ZA"/>
        </a:p>
      </dgm:t>
    </dgm:pt>
    <dgm:pt modelId="{C88B3819-2677-49E5-98F6-C817B33CB58F}" type="pres">
      <dgm:prSet presAssocID="{8AEF0FE4-A142-48CE-8C60-16DD1A704E64}" presName="root2" presStyleCnt="0"/>
      <dgm:spPr/>
      <dgm:t>
        <a:bodyPr/>
        <a:lstStyle/>
        <a:p>
          <a:endParaRPr lang="en-ZA"/>
        </a:p>
      </dgm:t>
    </dgm:pt>
    <dgm:pt modelId="{A7530AF2-8BE9-4BBE-A803-9E2D4EB41CB6}" type="pres">
      <dgm:prSet presAssocID="{8AEF0FE4-A142-48CE-8C60-16DD1A704E64}" presName="LevelTwoTextNode" presStyleLbl="node2" presStyleIdx="8" presStyleCnt="10" custScaleX="181757" custScaleY="30066">
        <dgm:presLayoutVars>
          <dgm:chPref val="3"/>
        </dgm:presLayoutVars>
      </dgm:prSet>
      <dgm:spPr/>
      <dgm:t>
        <a:bodyPr/>
        <a:lstStyle/>
        <a:p>
          <a:endParaRPr lang="en-ZA"/>
        </a:p>
      </dgm:t>
    </dgm:pt>
    <dgm:pt modelId="{9A1BEA4E-EB3C-401E-BE56-A324AB1CE626}" type="pres">
      <dgm:prSet presAssocID="{8AEF0FE4-A142-48CE-8C60-16DD1A704E64}" presName="level3hierChild" presStyleCnt="0"/>
      <dgm:spPr/>
      <dgm:t>
        <a:bodyPr/>
        <a:lstStyle/>
        <a:p>
          <a:endParaRPr lang="en-ZA"/>
        </a:p>
      </dgm:t>
    </dgm:pt>
    <dgm:pt modelId="{6E684E2F-7056-4752-97E2-0B35BD542E8C}" type="pres">
      <dgm:prSet presAssocID="{ADCDD91B-6BDC-4833-90E2-5D68971A11C0}" presName="conn2-1" presStyleLbl="parChTrans1D2" presStyleIdx="9" presStyleCnt="10"/>
      <dgm:spPr/>
      <dgm:t>
        <a:bodyPr/>
        <a:lstStyle/>
        <a:p>
          <a:endParaRPr lang="en-ZA"/>
        </a:p>
      </dgm:t>
    </dgm:pt>
    <dgm:pt modelId="{0162E2F9-EBB3-4ECA-894A-759205D5485B}" type="pres">
      <dgm:prSet presAssocID="{ADCDD91B-6BDC-4833-90E2-5D68971A11C0}" presName="connTx" presStyleLbl="parChTrans1D2" presStyleIdx="9" presStyleCnt="10"/>
      <dgm:spPr/>
      <dgm:t>
        <a:bodyPr/>
        <a:lstStyle/>
        <a:p>
          <a:endParaRPr lang="en-ZA"/>
        </a:p>
      </dgm:t>
    </dgm:pt>
    <dgm:pt modelId="{210300CA-69C6-493E-A860-58560B576868}" type="pres">
      <dgm:prSet presAssocID="{2EABCE9B-8AD5-4237-A4CF-ABCA7A16F17A}" presName="root2" presStyleCnt="0"/>
      <dgm:spPr/>
      <dgm:t>
        <a:bodyPr/>
        <a:lstStyle/>
        <a:p>
          <a:endParaRPr lang="en-ZA"/>
        </a:p>
      </dgm:t>
    </dgm:pt>
    <dgm:pt modelId="{BBA7B34E-A114-44E7-A800-D4D90EBA014F}" type="pres">
      <dgm:prSet presAssocID="{2EABCE9B-8AD5-4237-A4CF-ABCA7A16F17A}" presName="LevelTwoTextNode" presStyleLbl="node2" presStyleIdx="9" presStyleCnt="10" custScaleX="279976" custScaleY="57355">
        <dgm:presLayoutVars>
          <dgm:chPref val="3"/>
        </dgm:presLayoutVars>
      </dgm:prSet>
      <dgm:spPr/>
      <dgm:t>
        <a:bodyPr/>
        <a:lstStyle/>
        <a:p>
          <a:endParaRPr lang="en-ZA"/>
        </a:p>
      </dgm:t>
    </dgm:pt>
    <dgm:pt modelId="{2782BA54-6EBE-4032-831F-9C470497C404}" type="pres">
      <dgm:prSet presAssocID="{2EABCE9B-8AD5-4237-A4CF-ABCA7A16F17A}" presName="level3hierChild" presStyleCnt="0"/>
      <dgm:spPr/>
      <dgm:t>
        <a:bodyPr/>
        <a:lstStyle/>
        <a:p>
          <a:endParaRPr lang="en-ZA"/>
        </a:p>
      </dgm:t>
    </dgm:pt>
  </dgm:ptLst>
  <dgm:cxnLst>
    <dgm:cxn modelId="{41F52DCA-55F1-4740-ADE4-83B4316879DD}" type="presOf" srcId="{B24B2C29-5AE8-42A8-8CD6-8FA851EFA134}" destId="{751663B9-67AA-4E86-A30A-E1C821E66845}" srcOrd="1" destOrd="0" presId="urn:microsoft.com/office/officeart/2005/8/layout/hierarchy2"/>
    <dgm:cxn modelId="{41749B04-3B41-4E2B-9F4B-0F80CEE7E106}" type="presOf" srcId="{D7FA20A3-A142-4DE5-A085-F323909957B2}" destId="{C94A11FB-3CBE-4AAA-A17F-29B2928754E4}" srcOrd="0" destOrd="0" presId="urn:microsoft.com/office/officeart/2005/8/layout/hierarchy2"/>
    <dgm:cxn modelId="{ECE86D6C-C7A4-4C37-B6AD-0B0C81EC8E78}" type="presOf" srcId="{2DFDC716-FAAC-44D9-B4BE-9F36DD4071A2}" destId="{08F4F02E-1BC2-4477-B053-8CEBEF96BEE3}" srcOrd="0" destOrd="0" presId="urn:microsoft.com/office/officeart/2005/8/layout/hierarchy2"/>
    <dgm:cxn modelId="{FCE72A50-7686-4905-B6D5-DCB32E35E743}" type="presOf" srcId="{2EABCE9B-8AD5-4237-A4CF-ABCA7A16F17A}" destId="{BBA7B34E-A114-44E7-A800-D4D90EBA014F}" srcOrd="0" destOrd="0" presId="urn:microsoft.com/office/officeart/2005/8/layout/hierarchy2"/>
    <dgm:cxn modelId="{2780A130-388C-4075-8FB6-1E56366CAA6B}" srcId="{2DFDC716-FAAC-44D9-B4BE-9F36DD4071A2}" destId="{EB1B32BE-B451-4DF5-8372-46F7C1CA8A3F}" srcOrd="7" destOrd="0" parTransId="{6E269DA5-0A2C-4D36-B664-F793C7C0D021}" sibTransId="{F0B29FA7-497B-4D9A-B25B-713D5270CD33}"/>
    <dgm:cxn modelId="{B4EFBCDB-21F0-40B7-8F37-CD250BEE8E9C}" type="presOf" srcId="{D3EF928B-4CE3-4513-BE14-C62944E9133B}" destId="{72E4C686-FD95-4563-9364-070BB228C960}" srcOrd="0" destOrd="0" presId="urn:microsoft.com/office/officeart/2005/8/layout/hierarchy2"/>
    <dgm:cxn modelId="{DAE2CA7E-CA89-4FFB-A724-40940C55B040}" srcId="{2DFDC716-FAAC-44D9-B4BE-9F36DD4071A2}" destId="{83987482-A4F9-4612-9015-919AF5F6692B}" srcOrd="3" destOrd="0" parTransId="{B24B2C29-5AE8-42A8-8CD6-8FA851EFA134}" sibTransId="{D4BFD868-87BE-41D1-AABD-C8167FCE3259}"/>
    <dgm:cxn modelId="{38EFD85F-21F2-4321-A77E-083B2352E0C8}" srcId="{2DFDC716-FAAC-44D9-B4BE-9F36DD4071A2}" destId="{BBB66572-F0B3-4FA0-98EF-1E93D08D6C62}" srcOrd="2" destOrd="0" parTransId="{DA9C9CB3-0D17-4951-91FD-E6DB8D04663A}" sibTransId="{D89E776A-CA66-4D26-8AC2-CB15F6AACF2E}"/>
    <dgm:cxn modelId="{4FA8E7C8-AC65-4C18-8253-458B83B0A1DD}" type="presOf" srcId="{D3EF928B-4CE3-4513-BE14-C62944E9133B}" destId="{B473F255-93A0-42A7-B377-53124477BDC2}" srcOrd="1" destOrd="0" presId="urn:microsoft.com/office/officeart/2005/8/layout/hierarchy2"/>
    <dgm:cxn modelId="{5323BB70-1782-4EE4-B9DB-42878DC2680C}" type="presOf" srcId="{95C35C0B-4D5A-49E4-80CF-F9B75034B198}" destId="{0717E901-53D1-4BBB-9A94-1D7261DD2891}" srcOrd="0" destOrd="0" presId="urn:microsoft.com/office/officeart/2005/8/layout/hierarchy2"/>
    <dgm:cxn modelId="{C3BDED81-B891-4590-BECD-FB0B107B69BB}" srcId="{2DFDC716-FAAC-44D9-B4BE-9F36DD4071A2}" destId="{DB4D3E6E-AA44-4372-9C06-536DBFFBDED6}" srcOrd="4" destOrd="0" parTransId="{D292921E-0786-4081-B0F3-77A8668CA9F6}" sibTransId="{524D821B-1FD0-4504-8502-3889A21162F0}"/>
    <dgm:cxn modelId="{9664AE6A-BC41-452F-B96B-B588BDBE22DD}" type="presOf" srcId="{33E615CF-A4F3-4262-B703-FE8FF46557AE}" destId="{8A6AF555-442B-47FA-85F9-294C9AE866E1}" srcOrd="0" destOrd="0" presId="urn:microsoft.com/office/officeart/2005/8/layout/hierarchy2"/>
    <dgm:cxn modelId="{8771AAAF-6CF5-4ACA-B603-78B32FD836F6}" type="presOf" srcId="{52318F27-28CC-48E9-A6CB-62274928A7CD}" destId="{A2A5498E-BA79-45BB-A5BD-8B0E2B8DE527}" srcOrd="0" destOrd="0" presId="urn:microsoft.com/office/officeart/2005/8/layout/hierarchy2"/>
    <dgm:cxn modelId="{32388429-EEA9-40AE-B7DE-C7967221E87B}" type="presOf" srcId="{2DC2817D-E3AD-4841-82DC-48B955F2ED95}" destId="{ED246555-2667-4DC9-A4E0-C12493FC2B04}" srcOrd="0" destOrd="0" presId="urn:microsoft.com/office/officeart/2005/8/layout/hierarchy2"/>
    <dgm:cxn modelId="{5DED2E1F-31EA-4623-83EC-7F0F459A4DF9}" type="presOf" srcId="{EB1B32BE-B451-4DF5-8372-46F7C1CA8A3F}" destId="{C76FAAFB-67C0-45B0-A115-373C852306F0}" srcOrd="0" destOrd="0" presId="urn:microsoft.com/office/officeart/2005/8/layout/hierarchy2"/>
    <dgm:cxn modelId="{DA758DB0-1A4A-4B1D-B3E8-69F2ACF94254}" type="presOf" srcId="{6E269DA5-0A2C-4D36-B664-F793C7C0D021}" destId="{F26CF5BE-1EC4-4D58-A4B6-41F7A40884F0}" srcOrd="1" destOrd="0" presId="urn:microsoft.com/office/officeart/2005/8/layout/hierarchy2"/>
    <dgm:cxn modelId="{47904A1C-3D75-4E56-A6F0-EEA9EF7D354F}" type="presOf" srcId="{33E615CF-A4F3-4262-B703-FE8FF46557AE}" destId="{04C39545-4641-4E40-B90E-6B62E3BD7D3D}" srcOrd="1" destOrd="0" presId="urn:microsoft.com/office/officeart/2005/8/layout/hierarchy2"/>
    <dgm:cxn modelId="{B3503A6B-664A-4D37-B0C5-EEF3A459E6D8}" type="presOf" srcId="{8650048B-E7D8-44DC-8511-2544028E2C00}" destId="{B745B42F-7987-43F7-8EE8-8127454C176E}" srcOrd="1" destOrd="0" presId="urn:microsoft.com/office/officeart/2005/8/layout/hierarchy2"/>
    <dgm:cxn modelId="{AD89B8F4-1057-4A62-B256-9AFBFD61CE48}" type="presOf" srcId="{D292921E-0786-4081-B0F3-77A8668CA9F6}" destId="{59F2D1A7-9A15-4901-89A1-0E2114FBF22F}" srcOrd="0" destOrd="0" presId="urn:microsoft.com/office/officeart/2005/8/layout/hierarchy2"/>
    <dgm:cxn modelId="{789CCD01-4961-491D-A26B-693D0208C918}" type="presOf" srcId="{B24B2C29-5AE8-42A8-8CD6-8FA851EFA134}" destId="{A3E9E096-8413-418F-A879-AA2F034CB5A3}" srcOrd="0" destOrd="0" presId="urn:microsoft.com/office/officeart/2005/8/layout/hierarchy2"/>
    <dgm:cxn modelId="{C871DA01-73C7-4AD5-AA1F-09DF10CFA9C4}" type="presOf" srcId="{1BEA1240-3C53-4C38-85B4-AA66F2D81137}" destId="{B00822AF-4C2D-46C8-BF01-698B6B4F6266}" srcOrd="0" destOrd="0" presId="urn:microsoft.com/office/officeart/2005/8/layout/hierarchy2"/>
    <dgm:cxn modelId="{D7960FF3-7EE1-4506-9D6F-0F30F9294957}" type="presOf" srcId="{BBB66572-F0B3-4FA0-98EF-1E93D08D6C62}" destId="{FBB06FC7-84B9-4485-BEB0-29587BA0259F}" srcOrd="0" destOrd="0" presId="urn:microsoft.com/office/officeart/2005/8/layout/hierarchy2"/>
    <dgm:cxn modelId="{C730AC62-9CA7-4AEA-BE33-B3CBAE904ACB}" srcId="{2DFDC716-FAAC-44D9-B4BE-9F36DD4071A2}" destId="{2EABCE9B-8AD5-4237-A4CF-ABCA7A16F17A}" srcOrd="9" destOrd="0" parTransId="{ADCDD91B-6BDC-4833-90E2-5D68971A11C0}" sibTransId="{45925A4D-36C8-4824-B1D8-F794F64706FF}"/>
    <dgm:cxn modelId="{7D6021D6-7416-4F1F-A365-5CC13AEFD34F}" type="presOf" srcId="{8AEF0FE4-A142-48CE-8C60-16DD1A704E64}" destId="{A7530AF2-8BE9-4BBE-A803-9E2D4EB41CB6}" srcOrd="0" destOrd="0" presId="urn:microsoft.com/office/officeart/2005/8/layout/hierarchy2"/>
    <dgm:cxn modelId="{C1E3B13B-7B5F-4BFD-A451-05E07D066432}" type="presOf" srcId="{DB4D3E6E-AA44-4372-9C06-536DBFFBDED6}" destId="{0E55AB10-8B4D-461A-ADA5-57383C5D81E5}" srcOrd="0" destOrd="0" presId="urn:microsoft.com/office/officeart/2005/8/layout/hierarchy2"/>
    <dgm:cxn modelId="{D9282D32-1818-47F5-AC07-ED69291D9494}" type="presOf" srcId="{8650048B-E7D8-44DC-8511-2544028E2C00}" destId="{5A185F03-B60A-4D20-8C64-D1A4896FAAAD}" srcOrd="0" destOrd="0" presId="urn:microsoft.com/office/officeart/2005/8/layout/hierarchy2"/>
    <dgm:cxn modelId="{CCB83E1B-BEAE-4332-A900-D69D85558198}" srcId="{2DFDC716-FAAC-44D9-B4BE-9F36DD4071A2}" destId="{52318F27-28CC-48E9-A6CB-62274928A7CD}" srcOrd="5" destOrd="0" parTransId="{8650048B-E7D8-44DC-8511-2544028E2C00}" sibTransId="{6C535126-ABAA-45B9-AF9E-B90F68E530E9}"/>
    <dgm:cxn modelId="{DF523518-246C-461C-8E28-7D3E5F02D42D}" type="presOf" srcId="{9D0CEB3F-9C37-4FBC-A5C9-511431F4DBF8}" destId="{1F473170-E7C2-4AD7-8F07-68AE6D78F53D}" srcOrd="0" destOrd="0" presId="urn:microsoft.com/office/officeart/2005/8/layout/hierarchy2"/>
    <dgm:cxn modelId="{C8C54E8A-BDF0-4D13-9996-D51C1EBB2FCD}" srcId="{2DFDC716-FAAC-44D9-B4BE-9F36DD4071A2}" destId="{8AEF0FE4-A142-48CE-8C60-16DD1A704E64}" srcOrd="8" destOrd="0" parTransId="{33E615CF-A4F3-4262-B703-FE8FF46557AE}" sibTransId="{A83786A3-1E96-4679-B581-17EAEC9622E5}"/>
    <dgm:cxn modelId="{4F05957F-FEE6-42D3-8E6E-49E3B5D4DF54}" srcId="{2DFDC716-FAAC-44D9-B4BE-9F36DD4071A2}" destId="{95C35C0B-4D5A-49E4-80CF-F9B75034B198}" srcOrd="0" destOrd="0" parTransId="{9D0CEB3F-9C37-4FBC-A5C9-511431F4DBF8}" sibTransId="{43BAC3F5-BBD9-4192-8F5F-C1B32E611F57}"/>
    <dgm:cxn modelId="{49698937-9679-488E-B627-2BD2BC22B3CC}" type="presOf" srcId="{ADCDD91B-6BDC-4833-90E2-5D68971A11C0}" destId="{6E684E2F-7056-4752-97E2-0B35BD542E8C}" srcOrd="0" destOrd="0" presId="urn:microsoft.com/office/officeart/2005/8/layout/hierarchy2"/>
    <dgm:cxn modelId="{CC2494FE-D0B6-4C18-A730-B35C31F2DE15}" type="presOf" srcId="{D292921E-0786-4081-B0F3-77A8668CA9F6}" destId="{B2DB8A58-7C83-4DD4-AF58-3A300E919CDE}" srcOrd="1" destOrd="0" presId="urn:microsoft.com/office/officeart/2005/8/layout/hierarchy2"/>
    <dgm:cxn modelId="{C40964AE-E227-4CCF-9ABD-E6A9618AB6AA}" type="presOf" srcId="{83987482-A4F9-4612-9015-919AF5F6692B}" destId="{A5492D57-4494-42CA-83C5-40BBC5546324}" srcOrd="0" destOrd="0" presId="urn:microsoft.com/office/officeart/2005/8/layout/hierarchy2"/>
    <dgm:cxn modelId="{9F098703-BB26-417F-BC3C-5BE1C1EFE099}" srcId="{2DFDC716-FAAC-44D9-B4BE-9F36DD4071A2}" destId="{5C67A148-7DB8-440B-9D66-D0CA1AED5A95}" srcOrd="1" destOrd="0" parTransId="{D7FA20A3-A142-4DE5-A085-F323909957B2}" sibTransId="{CA579714-1E9D-458E-88AD-0B2C723E5460}"/>
    <dgm:cxn modelId="{0766B783-64AF-494F-B689-23F52CA83AA5}" type="presOf" srcId="{5C67A148-7DB8-440B-9D66-D0CA1AED5A95}" destId="{C7252C4F-A89E-4137-AC3E-723572B368DA}" srcOrd="0" destOrd="0" presId="urn:microsoft.com/office/officeart/2005/8/layout/hierarchy2"/>
    <dgm:cxn modelId="{AFD048CD-11A1-4EBB-A56D-055CF75EE747}" type="presOf" srcId="{ADCDD91B-6BDC-4833-90E2-5D68971A11C0}" destId="{0162E2F9-EBB3-4ECA-894A-759205D5485B}" srcOrd="1" destOrd="0" presId="urn:microsoft.com/office/officeart/2005/8/layout/hierarchy2"/>
    <dgm:cxn modelId="{A224DEF5-1860-4D62-A163-F76EB5D56ADF}" type="presOf" srcId="{DA9C9CB3-0D17-4951-91FD-E6DB8D04663A}" destId="{516EF3FD-AC26-449D-9A51-9A5E004C9F52}" srcOrd="1" destOrd="0" presId="urn:microsoft.com/office/officeart/2005/8/layout/hierarchy2"/>
    <dgm:cxn modelId="{B38360E6-98AD-4EA9-93BC-8168E795D877}" type="presOf" srcId="{D7FA20A3-A142-4DE5-A085-F323909957B2}" destId="{BA42ECAA-6B73-411B-9886-B57BFF3DE479}" srcOrd="1" destOrd="0" presId="urn:microsoft.com/office/officeart/2005/8/layout/hierarchy2"/>
    <dgm:cxn modelId="{6BD10EEF-1715-469D-8C5D-7FCB836F0FAA}" type="presOf" srcId="{DA9C9CB3-0D17-4951-91FD-E6DB8D04663A}" destId="{AC9C89EE-C71F-4F81-B522-8B5393A3D22C}" srcOrd="0" destOrd="0" presId="urn:microsoft.com/office/officeart/2005/8/layout/hierarchy2"/>
    <dgm:cxn modelId="{92951AFD-C396-44FD-8D9D-71BB49164B98}" type="presOf" srcId="{6E269DA5-0A2C-4D36-B664-F793C7C0D021}" destId="{D268C057-DC3C-4EDE-98C0-830FDB6FE430}" srcOrd="0" destOrd="0" presId="urn:microsoft.com/office/officeart/2005/8/layout/hierarchy2"/>
    <dgm:cxn modelId="{D870954F-63F4-4C8B-BF2C-5B8FBE11C798}" srcId="{1BEA1240-3C53-4C38-85B4-AA66F2D81137}" destId="{2DFDC716-FAAC-44D9-B4BE-9F36DD4071A2}" srcOrd="0" destOrd="0" parTransId="{08149052-43AB-4FB1-B44E-F5EEC60C2A37}" sibTransId="{14520D8E-EF0C-4799-872F-1CF7B5B53C68}"/>
    <dgm:cxn modelId="{D5EAFFC0-E59B-479E-8ADB-3F2C20C7D3E6}" type="presOf" srcId="{9D0CEB3F-9C37-4FBC-A5C9-511431F4DBF8}" destId="{8FCE8EC1-5752-43CB-8849-0C57B33B4382}" srcOrd="1" destOrd="0" presId="urn:microsoft.com/office/officeart/2005/8/layout/hierarchy2"/>
    <dgm:cxn modelId="{C30295AD-378B-449E-B805-69ED1C81505C}" srcId="{2DFDC716-FAAC-44D9-B4BE-9F36DD4071A2}" destId="{2DC2817D-E3AD-4841-82DC-48B955F2ED95}" srcOrd="6" destOrd="0" parTransId="{D3EF928B-4CE3-4513-BE14-C62944E9133B}" sibTransId="{7BE69E73-926D-4225-A98F-F54BEC4E39B6}"/>
    <dgm:cxn modelId="{7B35E905-FD4D-43C3-8E73-71AE34E56BD3}" type="presParOf" srcId="{B00822AF-4C2D-46C8-BF01-698B6B4F6266}" destId="{8D98E41A-BE92-49B5-9F51-F967A2D58657}" srcOrd="0" destOrd="0" presId="urn:microsoft.com/office/officeart/2005/8/layout/hierarchy2"/>
    <dgm:cxn modelId="{73ECED84-E11F-4CA8-B5C9-9D9845E42E5F}" type="presParOf" srcId="{8D98E41A-BE92-49B5-9F51-F967A2D58657}" destId="{08F4F02E-1BC2-4477-B053-8CEBEF96BEE3}" srcOrd="0" destOrd="0" presId="urn:microsoft.com/office/officeart/2005/8/layout/hierarchy2"/>
    <dgm:cxn modelId="{94EB9E97-EBAA-41D4-87B9-EE85F1EA0B1F}" type="presParOf" srcId="{8D98E41A-BE92-49B5-9F51-F967A2D58657}" destId="{A29DA5BC-387D-4B00-9983-EB9F4D4261B9}" srcOrd="1" destOrd="0" presId="urn:microsoft.com/office/officeart/2005/8/layout/hierarchy2"/>
    <dgm:cxn modelId="{33C9BF3F-418A-42DD-9A4C-AD30CC6B157F}" type="presParOf" srcId="{A29DA5BC-387D-4B00-9983-EB9F4D4261B9}" destId="{1F473170-E7C2-4AD7-8F07-68AE6D78F53D}" srcOrd="0" destOrd="0" presId="urn:microsoft.com/office/officeart/2005/8/layout/hierarchy2"/>
    <dgm:cxn modelId="{D66FBD25-AAFB-41AC-9A4E-A56110E65E19}" type="presParOf" srcId="{1F473170-E7C2-4AD7-8F07-68AE6D78F53D}" destId="{8FCE8EC1-5752-43CB-8849-0C57B33B4382}" srcOrd="0" destOrd="0" presId="urn:microsoft.com/office/officeart/2005/8/layout/hierarchy2"/>
    <dgm:cxn modelId="{628611C6-B990-4F0B-8939-2E7B42CE4CC0}" type="presParOf" srcId="{A29DA5BC-387D-4B00-9983-EB9F4D4261B9}" destId="{6BDC9027-EE58-481F-8007-D147925462C0}" srcOrd="1" destOrd="0" presId="urn:microsoft.com/office/officeart/2005/8/layout/hierarchy2"/>
    <dgm:cxn modelId="{F22578A7-C4EF-41BD-AE73-B9FCD77FE607}" type="presParOf" srcId="{6BDC9027-EE58-481F-8007-D147925462C0}" destId="{0717E901-53D1-4BBB-9A94-1D7261DD2891}" srcOrd="0" destOrd="0" presId="urn:microsoft.com/office/officeart/2005/8/layout/hierarchy2"/>
    <dgm:cxn modelId="{2DDB37C1-2CCD-4B91-9318-5070A0EB8EFB}" type="presParOf" srcId="{6BDC9027-EE58-481F-8007-D147925462C0}" destId="{F78887AF-6987-454A-AEF7-C5DE442A5027}" srcOrd="1" destOrd="0" presId="urn:microsoft.com/office/officeart/2005/8/layout/hierarchy2"/>
    <dgm:cxn modelId="{E0717AEB-EFD5-4BD7-BAA9-9CF397D247DB}" type="presParOf" srcId="{A29DA5BC-387D-4B00-9983-EB9F4D4261B9}" destId="{C94A11FB-3CBE-4AAA-A17F-29B2928754E4}" srcOrd="2" destOrd="0" presId="urn:microsoft.com/office/officeart/2005/8/layout/hierarchy2"/>
    <dgm:cxn modelId="{45417F78-6197-4D07-ACB1-199E89698AA2}" type="presParOf" srcId="{C94A11FB-3CBE-4AAA-A17F-29B2928754E4}" destId="{BA42ECAA-6B73-411B-9886-B57BFF3DE479}" srcOrd="0" destOrd="0" presId="urn:microsoft.com/office/officeart/2005/8/layout/hierarchy2"/>
    <dgm:cxn modelId="{32621CDC-BDD2-4C58-9B95-2311F278DA85}" type="presParOf" srcId="{A29DA5BC-387D-4B00-9983-EB9F4D4261B9}" destId="{868FB880-B7F3-4499-B33F-73788D51FB09}" srcOrd="3" destOrd="0" presId="urn:microsoft.com/office/officeart/2005/8/layout/hierarchy2"/>
    <dgm:cxn modelId="{7AA47491-C6FD-4DF4-869B-84B55CB00183}" type="presParOf" srcId="{868FB880-B7F3-4499-B33F-73788D51FB09}" destId="{C7252C4F-A89E-4137-AC3E-723572B368DA}" srcOrd="0" destOrd="0" presId="urn:microsoft.com/office/officeart/2005/8/layout/hierarchy2"/>
    <dgm:cxn modelId="{57B794CB-8BC1-4356-B8D6-451D14D366DC}" type="presParOf" srcId="{868FB880-B7F3-4499-B33F-73788D51FB09}" destId="{29756C25-EB39-4669-A8FB-3628B1E40B57}" srcOrd="1" destOrd="0" presId="urn:microsoft.com/office/officeart/2005/8/layout/hierarchy2"/>
    <dgm:cxn modelId="{B2017CBD-C3CE-4429-B2D5-80AADE04715F}" type="presParOf" srcId="{A29DA5BC-387D-4B00-9983-EB9F4D4261B9}" destId="{AC9C89EE-C71F-4F81-B522-8B5393A3D22C}" srcOrd="4" destOrd="0" presId="urn:microsoft.com/office/officeart/2005/8/layout/hierarchy2"/>
    <dgm:cxn modelId="{7DCA500B-608C-4572-A1C2-BE666146AC45}" type="presParOf" srcId="{AC9C89EE-C71F-4F81-B522-8B5393A3D22C}" destId="{516EF3FD-AC26-449D-9A51-9A5E004C9F52}" srcOrd="0" destOrd="0" presId="urn:microsoft.com/office/officeart/2005/8/layout/hierarchy2"/>
    <dgm:cxn modelId="{D06AE0D6-B98D-4EAA-B47A-72D22DC97F87}" type="presParOf" srcId="{A29DA5BC-387D-4B00-9983-EB9F4D4261B9}" destId="{E1DFE8D2-22A2-43F5-BF66-7E76D6E60384}" srcOrd="5" destOrd="0" presId="urn:microsoft.com/office/officeart/2005/8/layout/hierarchy2"/>
    <dgm:cxn modelId="{F6062C38-5DE3-42A6-8F31-76E5463DDB76}" type="presParOf" srcId="{E1DFE8D2-22A2-43F5-BF66-7E76D6E60384}" destId="{FBB06FC7-84B9-4485-BEB0-29587BA0259F}" srcOrd="0" destOrd="0" presId="urn:microsoft.com/office/officeart/2005/8/layout/hierarchy2"/>
    <dgm:cxn modelId="{8388703A-A5A8-4B49-AC19-C704972EDE30}" type="presParOf" srcId="{E1DFE8D2-22A2-43F5-BF66-7E76D6E60384}" destId="{09A87E35-32FC-491D-A829-7D4E6925C5FB}" srcOrd="1" destOrd="0" presId="urn:microsoft.com/office/officeart/2005/8/layout/hierarchy2"/>
    <dgm:cxn modelId="{02D3DEDA-4816-4E57-BEE5-35C7F5D8F4F7}" type="presParOf" srcId="{A29DA5BC-387D-4B00-9983-EB9F4D4261B9}" destId="{A3E9E096-8413-418F-A879-AA2F034CB5A3}" srcOrd="6" destOrd="0" presId="urn:microsoft.com/office/officeart/2005/8/layout/hierarchy2"/>
    <dgm:cxn modelId="{E83AA75A-9D98-4D75-8420-A50219C9FF86}" type="presParOf" srcId="{A3E9E096-8413-418F-A879-AA2F034CB5A3}" destId="{751663B9-67AA-4E86-A30A-E1C821E66845}" srcOrd="0" destOrd="0" presId="urn:microsoft.com/office/officeart/2005/8/layout/hierarchy2"/>
    <dgm:cxn modelId="{61B06EB6-0218-4855-BBDF-8C33651BC431}" type="presParOf" srcId="{A29DA5BC-387D-4B00-9983-EB9F4D4261B9}" destId="{3A38DFE4-4554-44B6-A887-7551D2F596F0}" srcOrd="7" destOrd="0" presId="urn:microsoft.com/office/officeart/2005/8/layout/hierarchy2"/>
    <dgm:cxn modelId="{6AABFB0C-F18A-4E24-90B2-293281CE6C19}" type="presParOf" srcId="{3A38DFE4-4554-44B6-A887-7551D2F596F0}" destId="{A5492D57-4494-42CA-83C5-40BBC5546324}" srcOrd="0" destOrd="0" presId="urn:microsoft.com/office/officeart/2005/8/layout/hierarchy2"/>
    <dgm:cxn modelId="{0E7DF4E5-E62E-4B3C-866D-6840B17A415E}" type="presParOf" srcId="{3A38DFE4-4554-44B6-A887-7551D2F596F0}" destId="{0854655F-40B8-441D-8FB6-50B1F9A3821E}" srcOrd="1" destOrd="0" presId="urn:microsoft.com/office/officeart/2005/8/layout/hierarchy2"/>
    <dgm:cxn modelId="{5B79C4EE-A634-4FDD-90AC-9846BD1358E3}" type="presParOf" srcId="{A29DA5BC-387D-4B00-9983-EB9F4D4261B9}" destId="{59F2D1A7-9A15-4901-89A1-0E2114FBF22F}" srcOrd="8" destOrd="0" presId="urn:microsoft.com/office/officeart/2005/8/layout/hierarchy2"/>
    <dgm:cxn modelId="{61434E55-D5DC-4145-AECB-B6B099B54DDC}" type="presParOf" srcId="{59F2D1A7-9A15-4901-89A1-0E2114FBF22F}" destId="{B2DB8A58-7C83-4DD4-AF58-3A300E919CDE}" srcOrd="0" destOrd="0" presId="urn:microsoft.com/office/officeart/2005/8/layout/hierarchy2"/>
    <dgm:cxn modelId="{89676896-4489-4BA5-948D-7E9237329795}" type="presParOf" srcId="{A29DA5BC-387D-4B00-9983-EB9F4D4261B9}" destId="{E430C879-1878-4BC3-88B8-1CD7855E4FEE}" srcOrd="9" destOrd="0" presId="urn:microsoft.com/office/officeart/2005/8/layout/hierarchy2"/>
    <dgm:cxn modelId="{9665228B-398B-4A67-8A85-66B80C191980}" type="presParOf" srcId="{E430C879-1878-4BC3-88B8-1CD7855E4FEE}" destId="{0E55AB10-8B4D-461A-ADA5-57383C5D81E5}" srcOrd="0" destOrd="0" presId="urn:microsoft.com/office/officeart/2005/8/layout/hierarchy2"/>
    <dgm:cxn modelId="{13FB8D95-7EDE-47A7-BD61-60933664BEEE}" type="presParOf" srcId="{E430C879-1878-4BC3-88B8-1CD7855E4FEE}" destId="{12CC39CA-35BA-49B2-AB7F-A77AC6B39F2C}" srcOrd="1" destOrd="0" presId="urn:microsoft.com/office/officeart/2005/8/layout/hierarchy2"/>
    <dgm:cxn modelId="{D06E3839-2EE0-47B4-B6C0-237503A4A1DC}" type="presParOf" srcId="{A29DA5BC-387D-4B00-9983-EB9F4D4261B9}" destId="{5A185F03-B60A-4D20-8C64-D1A4896FAAAD}" srcOrd="10" destOrd="0" presId="urn:microsoft.com/office/officeart/2005/8/layout/hierarchy2"/>
    <dgm:cxn modelId="{6CC5FD7E-DDE9-4C95-814B-9A291AF054B1}" type="presParOf" srcId="{5A185F03-B60A-4D20-8C64-D1A4896FAAAD}" destId="{B745B42F-7987-43F7-8EE8-8127454C176E}" srcOrd="0" destOrd="0" presId="urn:microsoft.com/office/officeart/2005/8/layout/hierarchy2"/>
    <dgm:cxn modelId="{2AEBAF3B-FB43-47E3-875E-905260EC35EF}" type="presParOf" srcId="{A29DA5BC-387D-4B00-9983-EB9F4D4261B9}" destId="{A09E5293-295C-4679-9EE0-CBA442941E7E}" srcOrd="11" destOrd="0" presId="urn:microsoft.com/office/officeart/2005/8/layout/hierarchy2"/>
    <dgm:cxn modelId="{96C65E5E-CB1E-4B5E-85D9-EB45CB5C5874}" type="presParOf" srcId="{A09E5293-295C-4679-9EE0-CBA442941E7E}" destId="{A2A5498E-BA79-45BB-A5BD-8B0E2B8DE527}" srcOrd="0" destOrd="0" presId="urn:microsoft.com/office/officeart/2005/8/layout/hierarchy2"/>
    <dgm:cxn modelId="{077CB685-2EF3-4244-8EF3-FB90773A3FCD}" type="presParOf" srcId="{A09E5293-295C-4679-9EE0-CBA442941E7E}" destId="{0993A8EF-7C19-459B-B69E-E8A56FBDAC2E}" srcOrd="1" destOrd="0" presId="urn:microsoft.com/office/officeart/2005/8/layout/hierarchy2"/>
    <dgm:cxn modelId="{A74EA231-3044-4EDB-9361-CD68ADF21035}" type="presParOf" srcId="{A29DA5BC-387D-4B00-9983-EB9F4D4261B9}" destId="{72E4C686-FD95-4563-9364-070BB228C960}" srcOrd="12" destOrd="0" presId="urn:microsoft.com/office/officeart/2005/8/layout/hierarchy2"/>
    <dgm:cxn modelId="{10DE4BF2-9F2F-4883-86C3-7D0C0A949164}" type="presParOf" srcId="{72E4C686-FD95-4563-9364-070BB228C960}" destId="{B473F255-93A0-42A7-B377-53124477BDC2}" srcOrd="0" destOrd="0" presId="urn:microsoft.com/office/officeart/2005/8/layout/hierarchy2"/>
    <dgm:cxn modelId="{91520620-688B-481E-B47B-A117BE3EDEC9}" type="presParOf" srcId="{A29DA5BC-387D-4B00-9983-EB9F4D4261B9}" destId="{4FEB78F0-6F74-4BB2-A22B-6EF5683FA15D}" srcOrd="13" destOrd="0" presId="urn:microsoft.com/office/officeart/2005/8/layout/hierarchy2"/>
    <dgm:cxn modelId="{B0AF413B-804A-4BA2-A1DD-8160246D7919}" type="presParOf" srcId="{4FEB78F0-6F74-4BB2-A22B-6EF5683FA15D}" destId="{ED246555-2667-4DC9-A4E0-C12493FC2B04}" srcOrd="0" destOrd="0" presId="urn:microsoft.com/office/officeart/2005/8/layout/hierarchy2"/>
    <dgm:cxn modelId="{525300D0-1C8B-4C2A-9433-8F3E5F7D314A}" type="presParOf" srcId="{4FEB78F0-6F74-4BB2-A22B-6EF5683FA15D}" destId="{673877B1-A427-4967-895A-A7C02283E8DF}" srcOrd="1" destOrd="0" presId="urn:microsoft.com/office/officeart/2005/8/layout/hierarchy2"/>
    <dgm:cxn modelId="{8F8D53F6-24B9-4ED7-BCF0-6459F096C801}" type="presParOf" srcId="{A29DA5BC-387D-4B00-9983-EB9F4D4261B9}" destId="{D268C057-DC3C-4EDE-98C0-830FDB6FE430}" srcOrd="14" destOrd="0" presId="urn:microsoft.com/office/officeart/2005/8/layout/hierarchy2"/>
    <dgm:cxn modelId="{68057ACF-0422-4B29-9BD6-0CB548232439}" type="presParOf" srcId="{D268C057-DC3C-4EDE-98C0-830FDB6FE430}" destId="{F26CF5BE-1EC4-4D58-A4B6-41F7A40884F0}" srcOrd="0" destOrd="0" presId="urn:microsoft.com/office/officeart/2005/8/layout/hierarchy2"/>
    <dgm:cxn modelId="{3FC9DBF0-BFE9-443C-8BDC-A6657C57F889}" type="presParOf" srcId="{A29DA5BC-387D-4B00-9983-EB9F4D4261B9}" destId="{B7A08F9D-8B8A-4D6A-A85F-38D05E715245}" srcOrd="15" destOrd="0" presId="urn:microsoft.com/office/officeart/2005/8/layout/hierarchy2"/>
    <dgm:cxn modelId="{7BAFE30F-4DD7-412C-98BB-A8F8451239A0}" type="presParOf" srcId="{B7A08F9D-8B8A-4D6A-A85F-38D05E715245}" destId="{C76FAAFB-67C0-45B0-A115-373C852306F0}" srcOrd="0" destOrd="0" presId="urn:microsoft.com/office/officeart/2005/8/layout/hierarchy2"/>
    <dgm:cxn modelId="{88A58770-223C-45A8-A5B1-4118445C0A4B}" type="presParOf" srcId="{B7A08F9D-8B8A-4D6A-A85F-38D05E715245}" destId="{81C7B4D8-3BF1-4574-BC21-1D1167200CAF}" srcOrd="1" destOrd="0" presId="urn:microsoft.com/office/officeart/2005/8/layout/hierarchy2"/>
    <dgm:cxn modelId="{179F05DB-4675-47C6-9C84-63C4637D77CD}" type="presParOf" srcId="{A29DA5BC-387D-4B00-9983-EB9F4D4261B9}" destId="{8A6AF555-442B-47FA-85F9-294C9AE866E1}" srcOrd="16" destOrd="0" presId="urn:microsoft.com/office/officeart/2005/8/layout/hierarchy2"/>
    <dgm:cxn modelId="{47D7599B-E16B-4BAB-BA4F-2FB0A3D50B58}" type="presParOf" srcId="{8A6AF555-442B-47FA-85F9-294C9AE866E1}" destId="{04C39545-4641-4E40-B90E-6B62E3BD7D3D}" srcOrd="0" destOrd="0" presId="urn:microsoft.com/office/officeart/2005/8/layout/hierarchy2"/>
    <dgm:cxn modelId="{FA867C61-0BFF-4829-BFA7-89EB4691C0FA}" type="presParOf" srcId="{A29DA5BC-387D-4B00-9983-EB9F4D4261B9}" destId="{C88B3819-2677-49E5-98F6-C817B33CB58F}" srcOrd="17" destOrd="0" presId="urn:microsoft.com/office/officeart/2005/8/layout/hierarchy2"/>
    <dgm:cxn modelId="{7B44F75D-C364-4F85-AC87-BD4DFD460582}" type="presParOf" srcId="{C88B3819-2677-49E5-98F6-C817B33CB58F}" destId="{A7530AF2-8BE9-4BBE-A803-9E2D4EB41CB6}" srcOrd="0" destOrd="0" presId="urn:microsoft.com/office/officeart/2005/8/layout/hierarchy2"/>
    <dgm:cxn modelId="{71705938-3EBD-43CF-AAE7-E915DBBE35D0}" type="presParOf" srcId="{C88B3819-2677-49E5-98F6-C817B33CB58F}" destId="{9A1BEA4E-EB3C-401E-BE56-A324AB1CE626}" srcOrd="1" destOrd="0" presId="urn:microsoft.com/office/officeart/2005/8/layout/hierarchy2"/>
    <dgm:cxn modelId="{F69C3CA6-5627-43E3-9094-47165AF9B6BF}" type="presParOf" srcId="{A29DA5BC-387D-4B00-9983-EB9F4D4261B9}" destId="{6E684E2F-7056-4752-97E2-0B35BD542E8C}" srcOrd="18" destOrd="0" presId="urn:microsoft.com/office/officeart/2005/8/layout/hierarchy2"/>
    <dgm:cxn modelId="{846B29D6-7A51-4774-A795-708CCF5F80F4}" type="presParOf" srcId="{6E684E2F-7056-4752-97E2-0B35BD542E8C}" destId="{0162E2F9-EBB3-4ECA-894A-759205D5485B}" srcOrd="0" destOrd="0" presId="urn:microsoft.com/office/officeart/2005/8/layout/hierarchy2"/>
    <dgm:cxn modelId="{C94CF26D-919C-46AE-AC1D-E47779EF5839}" type="presParOf" srcId="{A29DA5BC-387D-4B00-9983-EB9F4D4261B9}" destId="{210300CA-69C6-493E-A860-58560B576868}" srcOrd="19" destOrd="0" presId="urn:microsoft.com/office/officeart/2005/8/layout/hierarchy2"/>
    <dgm:cxn modelId="{EEC8CF93-A96A-4A3F-8354-E75916E88A83}" type="presParOf" srcId="{210300CA-69C6-493E-A860-58560B576868}" destId="{BBA7B34E-A114-44E7-A800-D4D90EBA014F}" srcOrd="0" destOrd="0" presId="urn:microsoft.com/office/officeart/2005/8/layout/hierarchy2"/>
    <dgm:cxn modelId="{22FB917C-D214-4659-9898-63233D5BBC66}" type="presParOf" srcId="{210300CA-69C6-493E-A860-58560B576868}" destId="{2782BA54-6EBE-4032-831F-9C470497C404}" srcOrd="1" destOrd="0" presId="urn:microsoft.com/office/officeart/2005/8/layout/hierarchy2"/>
  </dgm:cxnLst>
  <dgm:bg>
    <a:solidFill>
      <a:schemeClr val="bg1">
        <a:lumMod val="85000"/>
      </a:schemeClr>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3C53AAB8-8D35-4EC3-BDE7-2E1280D0678C}" type="presOf" srcId="{2FD6416B-9DBD-4434-8476-1C47164FCE18}" destId="{A25828D0-E7F7-4612-B323-E58CF7DB6C73}"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8EBE0A93-4527-4227-80F3-6764E4CA2E49}" type="presOf" srcId="{68DC9CB8-B7DD-4761-B82E-CB56F6F5E6B5}" destId="{93672A8E-23A7-42EC-8266-A028BB6328D1}" srcOrd="0" destOrd="0" presId="urn:microsoft.com/office/officeart/2005/8/layout/radial6"/>
    <dgm:cxn modelId="{DC9B0BA0-7AB7-49D5-9FC7-BD7C59A9B081}" type="presOf" srcId="{1474FC26-B7BF-4AB8-BA32-5B51D19017DA}" destId="{75750CA6-FA7C-49D0-8464-54ECBB8A7B1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21D9D3EF-0102-4FA4-A305-C0F9DE9B122F}" type="presOf" srcId="{F1CDF762-BB05-4909-A3E2-81EC1DFEFDB6}" destId="{DFD89527-3EA1-46E9-B932-F66D981BF53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919206E-D75F-4780-B460-7812C3C16B34}" type="presOf" srcId="{9C9AE644-BFCD-4CEC-9078-5B3D21204B50}" destId="{8DF6A8EE-C31B-4A7A-8A5B-E1C18D11D668}" srcOrd="0" destOrd="0" presId="urn:microsoft.com/office/officeart/2005/8/layout/radial6"/>
    <dgm:cxn modelId="{1D1BDD75-81D9-4287-B3D7-FF16DA3EEC3F}" type="presOf" srcId="{E7FC7747-7483-4D35-98A3-BCFD670587F5}" destId="{A34CBA49-A69D-4058-97AB-C5BDA98FF78D}" srcOrd="0" destOrd="0" presId="urn:microsoft.com/office/officeart/2005/8/layout/radial6"/>
    <dgm:cxn modelId="{E090A4D4-9D91-419B-99AA-5760AB323162}" type="presOf" srcId="{54758EF5-0516-46BA-896F-8310E68591FE}" destId="{428D6EC0-C06B-45C7-8139-E45A90407C78}" srcOrd="0" destOrd="0" presId="urn:microsoft.com/office/officeart/2005/8/layout/radial6"/>
    <dgm:cxn modelId="{BB0902D7-9C61-430D-8034-7C034EC21AF7}" type="presOf" srcId="{117E5F98-D2E3-44CD-8D1F-8673F2CE3B77}" destId="{937C4F79-FB0B-409E-8CAD-BC317FE49743}" srcOrd="0" destOrd="0" presId="urn:microsoft.com/office/officeart/2005/8/layout/radial6"/>
    <dgm:cxn modelId="{F8C2A3CE-EF52-4CC2-A20E-16E1BC71D1B1}" type="presOf" srcId="{53BBF4F9-C032-49B6-A418-1645227CAEF7}" destId="{463D2474-2CD7-4F10-B862-FE0EB496B03A}"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91F82E79-2652-45BD-8BC9-C4D9B9F95668}" type="presOf" srcId="{549FD511-AE4B-4414-B32B-2425B4544B4B}" destId="{17265E74-284E-4564-9375-97F2A42C8E63}" srcOrd="0" destOrd="0" presId="urn:microsoft.com/office/officeart/2005/8/layout/radial6"/>
    <dgm:cxn modelId="{18060EA1-7272-4C83-B4B6-E4AAC9BEB631}" type="presOf" srcId="{A5E5012C-3309-4B28-8D30-F7209682D89D}" destId="{0615139F-FD0E-4AC6-85EA-75F9F0D6BB7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E04BBCC3-0714-4E50-9AAA-96DADE2D6EF3}" type="presOf" srcId="{00539A06-C0B6-4C14-805A-A99CABFADC18}" destId="{FB0245A6-E249-4488-8A12-6DA1E3469463}" srcOrd="0" destOrd="0" presId="urn:microsoft.com/office/officeart/2005/8/layout/radial6"/>
    <dgm:cxn modelId="{8BCA5556-A3B3-4B51-BAC1-9863E3343038}" type="presOf" srcId="{D724C5BD-FA18-4137-AF02-8B1375CAB8C1}" destId="{FE26DA7A-6417-4EEF-9842-4FFE68DD656B}" srcOrd="0" destOrd="0" presId="urn:microsoft.com/office/officeart/2005/8/layout/radial6"/>
    <dgm:cxn modelId="{41D4D4A7-54C8-42A2-A327-8EBAA5F68800}" type="presOf" srcId="{93E58B5A-8764-4A9A-8E85-7C50C705CFCE}" destId="{900104E8-22AE-4F67-87F3-EFB73454EE9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EA796E02-72CE-4B77-B299-0525196FF009}" type="presOf" srcId="{61C471EC-1BE0-4BA9-906C-B77FC427B370}" destId="{2B947856-7D81-4709-8C50-A646092946B5}"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BBBE9EB1-4A83-4B79-81B8-C4AA6D08A0CC}" type="presOf" srcId="{EF6840F8-2ECF-4864-A358-F1FEAB836D6E}" destId="{9DC8489B-6D65-4DCD-BE13-FB93AD7100EE}" srcOrd="0" destOrd="0" presId="urn:microsoft.com/office/officeart/2005/8/layout/radial6"/>
    <dgm:cxn modelId="{0E5C9820-8D6A-484C-B949-D78E828517BB}" type="presParOf" srcId="{75750CA6-FA7C-49D0-8464-54ECBB8A7B11}" destId="{900104E8-22AE-4F67-87F3-EFB73454EE91}" srcOrd="0" destOrd="0" presId="urn:microsoft.com/office/officeart/2005/8/layout/radial6"/>
    <dgm:cxn modelId="{EC1B046A-A42D-4329-91E6-16096935FCF2}" type="presParOf" srcId="{75750CA6-FA7C-49D0-8464-54ECBB8A7B11}" destId="{428D6EC0-C06B-45C7-8139-E45A90407C78}" srcOrd="1" destOrd="0" presId="urn:microsoft.com/office/officeart/2005/8/layout/radial6"/>
    <dgm:cxn modelId="{600DB63C-C464-4740-B599-CFBEFD5E28A5}" type="presParOf" srcId="{75750CA6-FA7C-49D0-8464-54ECBB8A7B11}" destId="{A20BCF9B-F9D9-4BC1-9EF3-189BED199617}" srcOrd="2" destOrd="0" presId="urn:microsoft.com/office/officeart/2005/8/layout/radial6"/>
    <dgm:cxn modelId="{87286687-8956-4A41-B91D-6DB27E870EC2}" type="presParOf" srcId="{75750CA6-FA7C-49D0-8464-54ECBB8A7B11}" destId="{17265E74-284E-4564-9375-97F2A42C8E63}" srcOrd="3" destOrd="0" presId="urn:microsoft.com/office/officeart/2005/8/layout/radial6"/>
    <dgm:cxn modelId="{7ED22783-DB83-4491-BAC6-464827F30900}" type="presParOf" srcId="{75750CA6-FA7C-49D0-8464-54ECBB8A7B11}" destId="{2B947856-7D81-4709-8C50-A646092946B5}" srcOrd="4" destOrd="0" presId="urn:microsoft.com/office/officeart/2005/8/layout/radial6"/>
    <dgm:cxn modelId="{FA43381C-605B-47E7-A9E5-4ADF4A14726F}" type="presParOf" srcId="{75750CA6-FA7C-49D0-8464-54ECBB8A7B11}" destId="{6804F419-6E40-4272-9B3A-71A1132A2924}" srcOrd="5" destOrd="0" presId="urn:microsoft.com/office/officeart/2005/8/layout/radial6"/>
    <dgm:cxn modelId="{7FB3CFEF-3178-4749-A7A1-3A35612ECC1D}" type="presParOf" srcId="{75750CA6-FA7C-49D0-8464-54ECBB8A7B11}" destId="{FB0245A6-E249-4488-8A12-6DA1E3469463}" srcOrd="6" destOrd="0" presId="urn:microsoft.com/office/officeart/2005/8/layout/radial6"/>
    <dgm:cxn modelId="{8CD439E4-43F8-408C-8BAA-2DC57C73C9A6}" type="presParOf" srcId="{75750CA6-FA7C-49D0-8464-54ECBB8A7B11}" destId="{0615139F-FD0E-4AC6-85EA-75F9F0D6BB78}" srcOrd="7" destOrd="0" presId="urn:microsoft.com/office/officeart/2005/8/layout/radial6"/>
    <dgm:cxn modelId="{6C2066EC-3FFF-4555-9D42-2C0B6BB485A1}" type="presParOf" srcId="{75750CA6-FA7C-49D0-8464-54ECBB8A7B11}" destId="{FACCA3FF-0BAE-48B0-88D9-1B472F23503D}" srcOrd="8" destOrd="0" presId="urn:microsoft.com/office/officeart/2005/8/layout/radial6"/>
    <dgm:cxn modelId="{5ABDB8A8-BD9B-4E41-844B-A6B9A6548A74}" type="presParOf" srcId="{75750CA6-FA7C-49D0-8464-54ECBB8A7B11}" destId="{9DC8489B-6D65-4DCD-BE13-FB93AD7100EE}" srcOrd="9" destOrd="0" presId="urn:microsoft.com/office/officeart/2005/8/layout/radial6"/>
    <dgm:cxn modelId="{889F3BDF-27E7-4B2C-B56C-ADC4A1B0E98E}" type="presParOf" srcId="{75750CA6-FA7C-49D0-8464-54ECBB8A7B11}" destId="{A25828D0-E7F7-4612-B323-E58CF7DB6C73}" srcOrd="10" destOrd="0" presId="urn:microsoft.com/office/officeart/2005/8/layout/radial6"/>
    <dgm:cxn modelId="{F170C803-27D0-43E3-B39E-E458651B3A49}" type="presParOf" srcId="{75750CA6-FA7C-49D0-8464-54ECBB8A7B11}" destId="{67DFBABE-67A2-44BB-82F4-DB4798A2DB76}" srcOrd="11" destOrd="0" presId="urn:microsoft.com/office/officeart/2005/8/layout/radial6"/>
    <dgm:cxn modelId="{40D70CA1-22EE-4631-A902-B66CFD820D71}" type="presParOf" srcId="{75750CA6-FA7C-49D0-8464-54ECBB8A7B11}" destId="{93672A8E-23A7-42EC-8266-A028BB6328D1}" srcOrd="12" destOrd="0" presId="urn:microsoft.com/office/officeart/2005/8/layout/radial6"/>
    <dgm:cxn modelId="{9E327C98-0771-4A08-AEA6-E13B1FFAFCEB}" type="presParOf" srcId="{75750CA6-FA7C-49D0-8464-54ECBB8A7B11}" destId="{8DF6A8EE-C31B-4A7A-8A5B-E1C18D11D668}" srcOrd="13" destOrd="0" presId="urn:microsoft.com/office/officeart/2005/8/layout/radial6"/>
    <dgm:cxn modelId="{883348E1-B1CF-4017-8526-01E9B6210F81}" type="presParOf" srcId="{75750CA6-FA7C-49D0-8464-54ECBB8A7B11}" destId="{6866806D-C1BA-4277-BF88-FEE3F486AE14}" srcOrd="14" destOrd="0" presId="urn:microsoft.com/office/officeart/2005/8/layout/radial6"/>
    <dgm:cxn modelId="{ACE0A41E-59F1-47E3-BB35-3439FE9EE1C3}" type="presParOf" srcId="{75750CA6-FA7C-49D0-8464-54ECBB8A7B11}" destId="{FE26DA7A-6417-4EEF-9842-4FFE68DD656B}" srcOrd="15" destOrd="0" presId="urn:microsoft.com/office/officeart/2005/8/layout/radial6"/>
    <dgm:cxn modelId="{6D1D4470-18B7-4F94-A19C-7E121C824BC3}" type="presParOf" srcId="{75750CA6-FA7C-49D0-8464-54ECBB8A7B11}" destId="{DFD89527-3EA1-46E9-B932-F66D981BF538}" srcOrd="16" destOrd="0" presId="urn:microsoft.com/office/officeart/2005/8/layout/radial6"/>
    <dgm:cxn modelId="{1E3F12B7-CB4E-41BA-AC8F-756ECC3342F6}" type="presParOf" srcId="{75750CA6-FA7C-49D0-8464-54ECBB8A7B11}" destId="{BEB81904-6568-49ED-B35C-0250191E9F37}" srcOrd="17" destOrd="0" presId="urn:microsoft.com/office/officeart/2005/8/layout/radial6"/>
    <dgm:cxn modelId="{2295B3F9-59FD-4774-A0D2-961EED30B4AC}" type="presParOf" srcId="{75750CA6-FA7C-49D0-8464-54ECBB8A7B11}" destId="{463D2474-2CD7-4F10-B862-FE0EB496B03A}" srcOrd="18" destOrd="0" presId="urn:microsoft.com/office/officeart/2005/8/layout/radial6"/>
    <dgm:cxn modelId="{28A7C43B-C34B-43AD-9656-4FDAA44F4948}" type="presParOf" srcId="{75750CA6-FA7C-49D0-8464-54ECBB8A7B11}" destId="{937C4F79-FB0B-409E-8CAD-BC317FE49743}" srcOrd="19" destOrd="0" presId="urn:microsoft.com/office/officeart/2005/8/layout/radial6"/>
    <dgm:cxn modelId="{07A98CAA-F3C3-4430-A3BB-5CB8298F5513}" type="presParOf" srcId="{75750CA6-FA7C-49D0-8464-54ECBB8A7B11}" destId="{DDBA5B3D-F74A-4F4A-BF56-F34E797ADC59}" srcOrd="20" destOrd="0" presId="urn:microsoft.com/office/officeart/2005/8/layout/radial6"/>
    <dgm:cxn modelId="{9D26B182-AE76-46B4-BAA9-C98858F02FF0}"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1BEA1240-3C53-4C38-85B4-AA66F2D81137}" type="doc">
      <dgm:prSet loTypeId="urn:microsoft.com/office/officeart/2005/8/layout/hierarchy1" loCatId="hierarchy" qsTypeId="urn:microsoft.com/office/officeart/2005/8/quickstyle/simple1" qsCatId="simple" csTypeId="urn:microsoft.com/office/officeart/2005/8/colors/colorful3" csCatId="colorful" phldr="1"/>
      <dgm:spPr/>
      <dgm:t>
        <a:bodyPr/>
        <a:lstStyle/>
        <a:p>
          <a:endParaRPr lang="en-ZA"/>
        </a:p>
      </dgm:t>
    </dgm:pt>
    <dgm:pt modelId="{2DFDC716-FAAC-44D9-B4BE-9F36DD4071A2}">
      <dgm:prSet phldrT="[Text]" custT="1"/>
      <dgm:spPr>
        <a:ln>
          <a:solidFill>
            <a:schemeClr val="tx1"/>
          </a:solidFill>
        </a:ln>
      </dgm:spPr>
      <dgm:t>
        <a:bodyPr/>
        <a:lstStyle/>
        <a:p>
          <a:r>
            <a:rPr lang="en-ZA" sz="1400" b="1" dirty="0" smtClean="0"/>
            <a:t>Cash and Cash Equivalents</a:t>
          </a:r>
          <a:endParaRPr lang="en-ZA" sz="1400" b="1" dirty="0"/>
        </a:p>
      </dgm:t>
    </dgm:pt>
    <dgm:pt modelId="{08149052-43AB-4FB1-B44E-F5EEC60C2A37}" type="parTrans" cxnId="{D870954F-63F4-4C8B-BF2C-5B8FBE11C798}">
      <dgm:prSet/>
      <dgm:spPr/>
      <dgm:t>
        <a:bodyPr/>
        <a:lstStyle/>
        <a:p>
          <a:endParaRPr lang="en-ZA" sz="1400" b="1">
            <a:solidFill>
              <a:schemeClr val="tx1"/>
            </a:solidFill>
          </a:endParaRPr>
        </a:p>
      </dgm:t>
    </dgm:pt>
    <dgm:pt modelId="{14520D8E-EF0C-4799-872F-1CF7B5B53C68}" type="sibTrans" cxnId="{D870954F-63F4-4C8B-BF2C-5B8FBE11C798}">
      <dgm:prSet/>
      <dgm:spPr/>
      <dgm:t>
        <a:bodyPr/>
        <a:lstStyle/>
        <a:p>
          <a:endParaRPr lang="en-ZA" sz="1400" b="1">
            <a:solidFill>
              <a:schemeClr val="tx1"/>
            </a:solidFill>
          </a:endParaRPr>
        </a:p>
      </dgm:t>
    </dgm:pt>
    <dgm:pt modelId="{93E3F691-19D8-41E9-9850-F7B38EFF62E3}">
      <dgm:prSet custT="1"/>
      <dgm:spPr/>
      <dgm:t>
        <a:bodyPr/>
        <a:lstStyle/>
        <a:p>
          <a:r>
            <a:rPr lang="en-ZA" sz="1400" b="1" dirty="0" smtClean="0"/>
            <a:t>Cash at Bank</a:t>
          </a:r>
          <a:endParaRPr lang="en-ZA" sz="1400" b="1" dirty="0"/>
        </a:p>
      </dgm:t>
    </dgm:pt>
    <dgm:pt modelId="{A3D5EAB0-8612-4F1E-89D6-EC0A62C1ADF3}" type="parTrans" cxnId="{97D4378E-788E-455A-A3C8-7BAC1019AA32}">
      <dgm:prSet/>
      <dgm:spPr>
        <a:ln>
          <a:solidFill>
            <a:schemeClr val="tx1"/>
          </a:solidFill>
        </a:ln>
      </dgm:spPr>
      <dgm:t>
        <a:bodyPr/>
        <a:lstStyle/>
        <a:p>
          <a:endParaRPr lang="en-ZA" sz="1400" b="1"/>
        </a:p>
      </dgm:t>
    </dgm:pt>
    <dgm:pt modelId="{90CE60FF-A7E0-4B15-980B-DC439D1E8EBD}" type="sibTrans" cxnId="{97D4378E-788E-455A-A3C8-7BAC1019AA32}">
      <dgm:prSet/>
      <dgm:spPr/>
      <dgm:t>
        <a:bodyPr/>
        <a:lstStyle/>
        <a:p>
          <a:endParaRPr lang="en-ZA" sz="1400" b="1"/>
        </a:p>
      </dgm:t>
    </dgm:pt>
    <dgm:pt modelId="{72FBA2AE-7999-40A8-97AD-30C906F8F9B2}">
      <dgm:prSet custT="1"/>
      <dgm:spPr/>
      <dgm:t>
        <a:bodyPr/>
        <a:lstStyle/>
        <a:p>
          <a:r>
            <a:rPr lang="en-ZA" sz="1400" b="1" dirty="0" smtClean="0"/>
            <a:t>Cash on Hand</a:t>
          </a:r>
          <a:endParaRPr lang="en-ZA" sz="1400" b="1" dirty="0"/>
        </a:p>
      </dgm:t>
    </dgm:pt>
    <dgm:pt modelId="{D5BE60DB-776E-419C-A58C-79FF80B68B05}" type="parTrans" cxnId="{3528C289-1E73-4BC9-A61F-E1D3E113BE7F}">
      <dgm:prSet/>
      <dgm:spPr>
        <a:ln>
          <a:solidFill>
            <a:schemeClr val="tx1"/>
          </a:solidFill>
        </a:ln>
      </dgm:spPr>
      <dgm:t>
        <a:bodyPr/>
        <a:lstStyle/>
        <a:p>
          <a:endParaRPr lang="en-ZA" sz="1400" b="1"/>
        </a:p>
      </dgm:t>
    </dgm:pt>
    <dgm:pt modelId="{7448B786-18A2-429B-9F9B-10BDB0114D6E}" type="sibTrans" cxnId="{3528C289-1E73-4BC9-A61F-E1D3E113BE7F}">
      <dgm:prSet/>
      <dgm:spPr/>
      <dgm:t>
        <a:bodyPr/>
        <a:lstStyle/>
        <a:p>
          <a:endParaRPr lang="en-ZA" sz="1400" b="1"/>
        </a:p>
      </dgm:t>
    </dgm:pt>
    <dgm:pt modelId="{B439E507-B6FF-41C3-BAF7-BF5740979DAE}">
      <dgm:prSet custT="1"/>
      <dgm:spPr>
        <a:ln>
          <a:solidFill>
            <a:schemeClr val="tx1"/>
          </a:solidFill>
        </a:ln>
      </dgm:spPr>
      <dgm:t>
        <a:bodyPr/>
        <a:lstStyle/>
        <a:p>
          <a:r>
            <a:rPr lang="en-ZA" sz="1400" b="1" dirty="0" smtClean="0"/>
            <a:t>Bank Accounts</a:t>
          </a:r>
          <a:endParaRPr lang="en-ZA" sz="1400" b="1" dirty="0"/>
        </a:p>
      </dgm:t>
    </dgm:pt>
    <dgm:pt modelId="{ABA68470-CB99-4BC5-B6EF-4DF8DAB5A0AC}" type="parTrans" cxnId="{003D1293-2B35-456C-942F-11ECBDFAE08E}">
      <dgm:prSet/>
      <dgm:spPr>
        <a:ln>
          <a:solidFill>
            <a:schemeClr val="tx1"/>
          </a:solidFill>
        </a:ln>
      </dgm:spPr>
      <dgm:t>
        <a:bodyPr/>
        <a:lstStyle/>
        <a:p>
          <a:endParaRPr lang="en-ZA" sz="1400" b="1"/>
        </a:p>
      </dgm:t>
    </dgm:pt>
    <dgm:pt modelId="{4E656566-CD39-4570-BC7E-0C1264433E30}" type="sibTrans" cxnId="{003D1293-2B35-456C-942F-11ECBDFAE08E}">
      <dgm:prSet/>
      <dgm:spPr/>
      <dgm:t>
        <a:bodyPr/>
        <a:lstStyle/>
        <a:p>
          <a:endParaRPr lang="en-ZA" sz="1400" b="1"/>
        </a:p>
      </dgm:t>
    </dgm:pt>
    <dgm:pt modelId="{E039B640-DA50-4741-A805-8F1638D44C51}">
      <dgm:prSet custT="1"/>
      <dgm:spPr>
        <a:ln>
          <a:solidFill>
            <a:schemeClr val="tx1"/>
          </a:solidFill>
        </a:ln>
      </dgm:spPr>
      <dgm:t>
        <a:bodyPr/>
        <a:lstStyle/>
        <a:p>
          <a:r>
            <a:rPr lang="en-ZA" sz="1400" b="1" dirty="0" smtClean="0"/>
            <a:t>Savings Accounts</a:t>
          </a:r>
          <a:endParaRPr lang="en-ZA" sz="1400" b="1" dirty="0"/>
        </a:p>
      </dgm:t>
    </dgm:pt>
    <dgm:pt modelId="{C43EE711-63E3-4AD7-912B-B03985C3ACD9}" type="parTrans" cxnId="{11237797-60F2-4438-8A69-BB86F9678D7D}">
      <dgm:prSet/>
      <dgm:spPr/>
      <dgm:t>
        <a:bodyPr/>
        <a:lstStyle/>
        <a:p>
          <a:endParaRPr lang="en-ZA" sz="1400" b="1"/>
        </a:p>
      </dgm:t>
    </dgm:pt>
    <dgm:pt modelId="{B40AB871-F49D-4BE3-913B-C862B46FFB4B}" type="sibTrans" cxnId="{11237797-60F2-4438-8A69-BB86F9678D7D}">
      <dgm:prSet/>
      <dgm:spPr/>
      <dgm:t>
        <a:bodyPr/>
        <a:lstStyle/>
        <a:p>
          <a:endParaRPr lang="en-ZA" sz="1400" b="1"/>
        </a:p>
      </dgm:t>
    </dgm:pt>
    <dgm:pt modelId="{9FD0DDE9-FBE8-44E2-AC0D-97BE59C3D4F0}">
      <dgm:prSet custT="1"/>
      <dgm:spPr>
        <a:ln>
          <a:solidFill>
            <a:schemeClr val="tx1"/>
          </a:solidFill>
        </a:ln>
      </dgm:spPr>
      <dgm:t>
        <a:bodyPr/>
        <a:lstStyle/>
        <a:p>
          <a:r>
            <a:rPr lang="en-ZA" sz="1400" b="1" dirty="0" smtClean="0"/>
            <a:t>Call Deposits and Investments</a:t>
          </a:r>
          <a:endParaRPr lang="en-ZA" sz="1400" b="1" dirty="0"/>
        </a:p>
      </dgm:t>
    </dgm:pt>
    <dgm:pt modelId="{4E505AD6-E551-4298-8740-991C44BD948D}" type="parTrans" cxnId="{69DE8538-F073-48D4-B882-D5D7BAD95179}">
      <dgm:prSet/>
      <dgm:spPr>
        <a:ln>
          <a:solidFill>
            <a:schemeClr val="tx1"/>
          </a:solidFill>
        </a:ln>
      </dgm:spPr>
      <dgm:t>
        <a:bodyPr/>
        <a:lstStyle/>
        <a:p>
          <a:endParaRPr lang="en-ZA" sz="1400" b="1"/>
        </a:p>
      </dgm:t>
    </dgm:pt>
    <dgm:pt modelId="{BB1E3326-7821-40BE-81D3-F03E3A8725D5}" type="sibTrans" cxnId="{69DE8538-F073-48D4-B882-D5D7BAD95179}">
      <dgm:prSet/>
      <dgm:spPr/>
      <dgm:t>
        <a:bodyPr/>
        <a:lstStyle/>
        <a:p>
          <a:endParaRPr lang="en-ZA" sz="1400" b="1"/>
        </a:p>
      </dgm:t>
    </dgm:pt>
    <dgm:pt modelId="{9140F2C5-772B-4994-B162-0EF2167B6ACC}">
      <dgm:prSet custT="1"/>
      <dgm:spPr>
        <a:ln>
          <a:solidFill>
            <a:schemeClr val="tx1"/>
          </a:solidFill>
        </a:ln>
      </dgm:spPr>
      <dgm:t>
        <a:bodyPr/>
        <a:lstStyle/>
        <a:p>
          <a:r>
            <a:rPr lang="en-ZA" sz="1400" b="1" dirty="0" smtClean="0"/>
            <a:t>Payment of Interest/Dividend</a:t>
          </a:r>
          <a:endParaRPr lang="en-ZA" sz="1400" b="1" dirty="0"/>
        </a:p>
      </dgm:t>
    </dgm:pt>
    <dgm:pt modelId="{A8DF1362-DBEE-4C07-AA4A-2E9AA17E8A3F}" type="parTrans" cxnId="{B5A21B8E-5F80-4C83-9D6E-75D4B6229A50}">
      <dgm:prSet/>
      <dgm:spPr>
        <a:ln>
          <a:solidFill>
            <a:schemeClr val="tx1"/>
          </a:solidFill>
        </a:ln>
      </dgm:spPr>
      <dgm:t>
        <a:bodyPr/>
        <a:lstStyle/>
        <a:p>
          <a:endParaRPr lang="en-ZA" sz="1400" b="1"/>
        </a:p>
      </dgm:t>
    </dgm:pt>
    <dgm:pt modelId="{D9D4B852-C4E6-4C99-B991-62DBDB6BF574}" type="sibTrans" cxnId="{B5A21B8E-5F80-4C83-9D6E-75D4B6229A50}">
      <dgm:prSet/>
      <dgm:spPr/>
      <dgm:t>
        <a:bodyPr/>
        <a:lstStyle/>
        <a:p>
          <a:endParaRPr lang="en-ZA" sz="1400" b="1"/>
        </a:p>
      </dgm:t>
    </dgm:pt>
    <dgm:pt modelId="{03E302F9-697F-4DB8-B6FD-B7B029606294}">
      <dgm:prSet custT="1"/>
      <dgm:spPr>
        <a:ln>
          <a:solidFill>
            <a:schemeClr val="tx1"/>
          </a:solidFill>
        </a:ln>
      </dgm:spPr>
      <dgm:t>
        <a:bodyPr/>
        <a:lstStyle/>
        <a:p>
          <a:r>
            <a:rPr lang="en-ZA" sz="1400" b="1" dirty="0" smtClean="0"/>
            <a:t>Demand and Time Loans, Banker’s Acceptance</a:t>
          </a:r>
          <a:endParaRPr lang="en-ZA" sz="1400" b="1" dirty="0"/>
        </a:p>
      </dgm:t>
    </dgm:pt>
    <dgm:pt modelId="{3D3F53B8-1B6D-400E-AD55-69B63A4B1B09}" type="parTrans" cxnId="{0D12597C-3CAB-4D98-8903-9468A6964515}">
      <dgm:prSet/>
      <dgm:spPr>
        <a:ln>
          <a:solidFill>
            <a:schemeClr val="tx1"/>
          </a:solidFill>
        </a:ln>
      </dgm:spPr>
      <dgm:t>
        <a:bodyPr/>
        <a:lstStyle/>
        <a:p>
          <a:endParaRPr lang="en-ZA" sz="1400" b="1"/>
        </a:p>
      </dgm:t>
    </dgm:pt>
    <dgm:pt modelId="{D585FAE3-9CCA-4FE8-9665-42593D37CCC3}" type="sibTrans" cxnId="{0D12597C-3CAB-4D98-8903-9468A6964515}">
      <dgm:prSet/>
      <dgm:spPr/>
      <dgm:t>
        <a:bodyPr/>
        <a:lstStyle/>
        <a:p>
          <a:endParaRPr lang="en-ZA" sz="1400" b="1"/>
        </a:p>
      </dgm:t>
    </dgm:pt>
    <dgm:pt modelId="{EDE6D624-3B4B-418F-B3B3-836113A52F8F}">
      <dgm:prSet custT="1"/>
      <dgm:spPr>
        <a:ln>
          <a:solidFill>
            <a:schemeClr val="tx1"/>
          </a:solidFill>
        </a:ln>
      </dgm:spPr>
      <dgm:t>
        <a:bodyPr/>
        <a:lstStyle/>
        <a:p>
          <a:r>
            <a:rPr lang="en-ZA" sz="1400" b="1" dirty="0" smtClean="0"/>
            <a:t>National Government Investment Securities</a:t>
          </a:r>
          <a:endParaRPr lang="en-ZA" sz="1400" b="1" dirty="0"/>
        </a:p>
      </dgm:t>
    </dgm:pt>
    <dgm:pt modelId="{B65A4D45-2986-434F-B333-FB2C91C28320}" type="parTrans" cxnId="{E34334B1-F07B-4040-85C1-37D8AC57A70B}">
      <dgm:prSet/>
      <dgm:spPr>
        <a:ln>
          <a:solidFill>
            <a:schemeClr val="tx1"/>
          </a:solidFill>
        </a:ln>
      </dgm:spPr>
      <dgm:t>
        <a:bodyPr/>
        <a:lstStyle/>
        <a:p>
          <a:endParaRPr lang="en-ZA" sz="1400" b="1"/>
        </a:p>
      </dgm:t>
    </dgm:pt>
    <dgm:pt modelId="{6E44324B-6D01-4337-B437-3ECB8B75BFA4}" type="sibTrans" cxnId="{E34334B1-F07B-4040-85C1-37D8AC57A70B}">
      <dgm:prSet/>
      <dgm:spPr/>
      <dgm:t>
        <a:bodyPr/>
        <a:lstStyle/>
        <a:p>
          <a:endParaRPr lang="en-ZA" sz="1400" b="1"/>
        </a:p>
      </dgm:t>
    </dgm:pt>
    <dgm:pt modelId="{E0523B52-1437-42B7-AB82-95B5681FB925}">
      <dgm:prSet custT="1"/>
      <dgm:spPr>
        <a:ln>
          <a:solidFill>
            <a:schemeClr val="tx1"/>
          </a:solidFill>
        </a:ln>
      </dgm:spPr>
      <dgm:t>
        <a:bodyPr/>
        <a:lstStyle/>
        <a:p>
          <a:r>
            <a:rPr lang="en-ZA" sz="1400" b="1" dirty="0" smtClean="0"/>
            <a:t>Cashier Floats</a:t>
          </a:r>
          <a:endParaRPr lang="en-ZA" sz="1400" b="1" dirty="0"/>
        </a:p>
      </dgm:t>
    </dgm:pt>
    <dgm:pt modelId="{0F18577C-E2B7-4527-9C3B-A13D40B53B76}" type="parTrans" cxnId="{677595D3-7FA4-430F-8B46-6102C854ABC4}">
      <dgm:prSet/>
      <dgm:spPr>
        <a:ln>
          <a:solidFill>
            <a:schemeClr val="tx1"/>
          </a:solidFill>
        </a:ln>
      </dgm:spPr>
      <dgm:t>
        <a:bodyPr/>
        <a:lstStyle/>
        <a:p>
          <a:endParaRPr lang="en-ZA" sz="1400" b="1"/>
        </a:p>
      </dgm:t>
    </dgm:pt>
    <dgm:pt modelId="{BDBBDEC6-6643-4F81-A270-87AB1C50B8D8}" type="sibTrans" cxnId="{677595D3-7FA4-430F-8B46-6102C854ABC4}">
      <dgm:prSet/>
      <dgm:spPr/>
      <dgm:t>
        <a:bodyPr/>
        <a:lstStyle/>
        <a:p>
          <a:endParaRPr lang="en-ZA" sz="1400" b="1"/>
        </a:p>
      </dgm:t>
    </dgm:pt>
    <dgm:pt modelId="{12F8AA83-5001-4204-A7CB-071EDA0CC6BE}">
      <dgm:prSet custT="1"/>
      <dgm:spPr>
        <a:ln>
          <a:solidFill>
            <a:schemeClr val="tx1"/>
          </a:solidFill>
        </a:ln>
      </dgm:spPr>
      <dgm:t>
        <a:bodyPr/>
        <a:lstStyle/>
        <a:p>
          <a:r>
            <a:rPr lang="en-ZA" sz="1400" b="1" dirty="0" smtClean="0"/>
            <a:t>Cash in Transit</a:t>
          </a:r>
          <a:endParaRPr lang="en-ZA" sz="1400" b="1" dirty="0"/>
        </a:p>
      </dgm:t>
    </dgm:pt>
    <dgm:pt modelId="{660019DD-264D-4B42-9A95-D88AE298AD9C}" type="parTrans" cxnId="{EFE376F0-E311-4EFF-A323-4955C38FCF65}">
      <dgm:prSet/>
      <dgm:spPr/>
      <dgm:t>
        <a:bodyPr/>
        <a:lstStyle/>
        <a:p>
          <a:endParaRPr lang="en-ZA" sz="1400" b="1"/>
        </a:p>
      </dgm:t>
    </dgm:pt>
    <dgm:pt modelId="{29A6824C-3226-47EB-8FFD-EF8D6E6080E3}" type="sibTrans" cxnId="{EFE376F0-E311-4EFF-A323-4955C38FCF65}">
      <dgm:prSet/>
      <dgm:spPr/>
      <dgm:t>
        <a:bodyPr/>
        <a:lstStyle/>
        <a:p>
          <a:endParaRPr lang="en-ZA" sz="1400" b="1"/>
        </a:p>
      </dgm:t>
    </dgm:pt>
    <dgm:pt modelId="{8E302BEC-3027-4410-93F3-B24814C65701}">
      <dgm:prSet custT="1"/>
      <dgm:spPr>
        <a:ln>
          <a:solidFill>
            <a:schemeClr val="tx1"/>
          </a:solidFill>
        </a:ln>
      </dgm:spPr>
      <dgm:t>
        <a:bodyPr/>
        <a:lstStyle/>
        <a:p>
          <a:r>
            <a:rPr lang="en-ZA" sz="1400" b="1" dirty="0" smtClean="0"/>
            <a:t>Petty Cash</a:t>
          </a:r>
          <a:endParaRPr lang="en-ZA" sz="1400" b="1" dirty="0"/>
        </a:p>
      </dgm:t>
    </dgm:pt>
    <dgm:pt modelId="{B484180C-9204-4BC9-A53D-4B8B74147A95}" type="parTrans" cxnId="{D461B6FB-FC5A-4EBF-AD82-573AE1B43A73}">
      <dgm:prSet/>
      <dgm:spPr>
        <a:ln>
          <a:solidFill>
            <a:schemeClr val="tx1"/>
          </a:solidFill>
        </a:ln>
      </dgm:spPr>
      <dgm:t>
        <a:bodyPr/>
        <a:lstStyle/>
        <a:p>
          <a:endParaRPr lang="en-ZA" sz="1400" b="1"/>
        </a:p>
      </dgm:t>
    </dgm:pt>
    <dgm:pt modelId="{3971789A-2FBD-4729-8BA3-93AACEED7655}" type="sibTrans" cxnId="{D461B6FB-FC5A-4EBF-AD82-573AE1B43A73}">
      <dgm:prSet/>
      <dgm:spPr/>
      <dgm:t>
        <a:bodyPr/>
        <a:lstStyle/>
        <a:p>
          <a:endParaRPr lang="en-ZA" sz="1400" b="1"/>
        </a:p>
      </dgm:t>
    </dgm:pt>
    <dgm:pt modelId="{4F718912-1DF9-45A9-A317-7D7BCABBFC15}" type="pres">
      <dgm:prSet presAssocID="{1BEA1240-3C53-4C38-85B4-AA66F2D81137}" presName="hierChild1" presStyleCnt="0">
        <dgm:presLayoutVars>
          <dgm:chPref val="1"/>
          <dgm:dir/>
          <dgm:animOne val="branch"/>
          <dgm:animLvl val="lvl"/>
          <dgm:resizeHandles/>
        </dgm:presLayoutVars>
      </dgm:prSet>
      <dgm:spPr/>
      <dgm:t>
        <a:bodyPr/>
        <a:lstStyle/>
        <a:p>
          <a:endParaRPr lang="en-ZA"/>
        </a:p>
      </dgm:t>
    </dgm:pt>
    <dgm:pt modelId="{8EF4FC66-4D6E-4553-A57A-125EDC4EB036}" type="pres">
      <dgm:prSet presAssocID="{2DFDC716-FAAC-44D9-B4BE-9F36DD4071A2}" presName="hierRoot1" presStyleCnt="0"/>
      <dgm:spPr/>
      <dgm:t>
        <a:bodyPr/>
        <a:lstStyle/>
        <a:p>
          <a:endParaRPr lang="en-ZA"/>
        </a:p>
      </dgm:t>
    </dgm:pt>
    <dgm:pt modelId="{990F23BE-51E6-4B65-A437-3609938C5D85}" type="pres">
      <dgm:prSet presAssocID="{2DFDC716-FAAC-44D9-B4BE-9F36DD4071A2}" presName="composite" presStyleCnt="0"/>
      <dgm:spPr/>
      <dgm:t>
        <a:bodyPr/>
        <a:lstStyle/>
        <a:p>
          <a:endParaRPr lang="en-ZA"/>
        </a:p>
      </dgm:t>
    </dgm:pt>
    <dgm:pt modelId="{EA9FF6A6-B037-4575-BDDB-60E70D651F15}" type="pres">
      <dgm:prSet presAssocID="{2DFDC716-FAAC-44D9-B4BE-9F36DD4071A2}" presName="background" presStyleLbl="node0" presStyleIdx="0" presStyleCnt="1"/>
      <dgm:spPr/>
      <dgm:t>
        <a:bodyPr/>
        <a:lstStyle/>
        <a:p>
          <a:endParaRPr lang="en-ZA"/>
        </a:p>
      </dgm:t>
    </dgm:pt>
    <dgm:pt modelId="{7DD01DDE-D6E6-46F3-8BFE-6BC3BFBA8395}" type="pres">
      <dgm:prSet presAssocID="{2DFDC716-FAAC-44D9-B4BE-9F36DD4071A2}" presName="text" presStyleLbl="fgAcc0" presStyleIdx="0" presStyleCnt="1" custScaleX="169490">
        <dgm:presLayoutVars>
          <dgm:chPref val="3"/>
        </dgm:presLayoutVars>
      </dgm:prSet>
      <dgm:spPr/>
      <dgm:t>
        <a:bodyPr/>
        <a:lstStyle/>
        <a:p>
          <a:endParaRPr lang="en-ZA"/>
        </a:p>
      </dgm:t>
    </dgm:pt>
    <dgm:pt modelId="{912AF10F-8000-4969-848F-084C794F07CF}" type="pres">
      <dgm:prSet presAssocID="{2DFDC716-FAAC-44D9-B4BE-9F36DD4071A2}" presName="hierChild2" presStyleCnt="0"/>
      <dgm:spPr/>
      <dgm:t>
        <a:bodyPr/>
        <a:lstStyle/>
        <a:p>
          <a:endParaRPr lang="en-ZA"/>
        </a:p>
      </dgm:t>
    </dgm:pt>
    <dgm:pt modelId="{88322606-B8C8-418F-B440-2D964639EB26}" type="pres">
      <dgm:prSet presAssocID="{A3D5EAB0-8612-4F1E-89D6-EC0A62C1ADF3}" presName="Name10" presStyleLbl="parChTrans1D2" presStyleIdx="0" presStyleCnt="2"/>
      <dgm:spPr/>
      <dgm:t>
        <a:bodyPr/>
        <a:lstStyle/>
        <a:p>
          <a:endParaRPr lang="en-ZA"/>
        </a:p>
      </dgm:t>
    </dgm:pt>
    <dgm:pt modelId="{CEF4F31E-C3B1-4144-8A29-15899FA1D5E2}" type="pres">
      <dgm:prSet presAssocID="{93E3F691-19D8-41E9-9850-F7B38EFF62E3}" presName="hierRoot2" presStyleCnt="0"/>
      <dgm:spPr/>
      <dgm:t>
        <a:bodyPr/>
        <a:lstStyle/>
        <a:p>
          <a:endParaRPr lang="en-ZA"/>
        </a:p>
      </dgm:t>
    </dgm:pt>
    <dgm:pt modelId="{C0BABEE7-69AB-4650-8D76-B5BC846ADE92}" type="pres">
      <dgm:prSet presAssocID="{93E3F691-19D8-41E9-9850-F7B38EFF62E3}" presName="composite2" presStyleCnt="0"/>
      <dgm:spPr/>
      <dgm:t>
        <a:bodyPr/>
        <a:lstStyle/>
        <a:p>
          <a:endParaRPr lang="en-ZA"/>
        </a:p>
      </dgm:t>
    </dgm:pt>
    <dgm:pt modelId="{276BF92F-6036-4C9D-B825-708FCFC60AB4}" type="pres">
      <dgm:prSet presAssocID="{93E3F691-19D8-41E9-9850-F7B38EFF62E3}" presName="background2" presStyleLbl="node2" presStyleIdx="0" presStyleCnt="2"/>
      <dgm:spPr>
        <a:solidFill>
          <a:schemeClr val="tx1">
            <a:lumMod val="50000"/>
            <a:lumOff val="50000"/>
          </a:schemeClr>
        </a:solidFill>
      </dgm:spPr>
      <dgm:t>
        <a:bodyPr/>
        <a:lstStyle/>
        <a:p>
          <a:endParaRPr lang="en-ZA"/>
        </a:p>
      </dgm:t>
    </dgm:pt>
    <dgm:pt modelId="{5E0BE4C8-9025-4E7A-9167-8078A5E31DCD}" type="pres">
      <dgm:prSet presAssocID="{93E3F691-19D8-41E9-9850-F7B38EFF62E3}" presName="text2" presStyleLbl="fgAcc2" presStyleIdx="0" presStyleCnt="2">
        <dgm:presLayoutVars>
          <dgm:chPref val="3"/>
        </dgm:presLayoutVars>
      </dgm:prSet>
      <dgm:spPr/>
      <dgm:t>
        <a:bodyPr/>
        <a:lstStyle/>
        <a:p>
          <a:endParaRPr lang="en-ZA"/>
        </a:p>
      </dgm:t>
    </dgm:pt>
    <dgm:pt modelId="{E6CCA2B0-ADD5-43E4-B6F7-EF2021D17ED2}" type="pres">
      <dgm:prSet presAssocID="{93E3F691-19D8-41E9-9850-F7B38EFF62E3}" presName="hierChild3" presStyleCnt="0"/>
      <dgm:spPr/>
      <dgm:t>
        <a:bodyPr/>
        <a:lstStyle/>
        <a:p>
          <a:endParaRPr lang="en-ZA"/>
        </a:p>
      </dgm:t>
    </dgm:pt>
    <dgm:pt modelId="{DE3D2F5E-6A27-4213-9E1F-4ADF5079AF62}" type="pres">
      <dgm:prSet presAssocID="{ABA68470-CB99-4BC5-B6EF-4DF8DAB5A0AC}" presName="Name17" presStyleLbl="parChTrans1D3" presStyleIdx="0" presStyleCnt="6"/>
      <dgm:spPr/>
      <dgm:t>
        <a:bodyPr/>
        <a:lstStyle/>
        <a:p>
          <a:endParaRPr lang="en-ZA"/>
        </a:p>
      </dgm:t>
    </dgm:pt>
    <dgm:pt modelId="{6237E27E-C3B1-42D4-A5E3-6A0B0BCBFA92}" type="pres">
      <dgm:prSet presAssocID="{B439E507-B6FF-41C3-BAF7-BF5740979DAE}" presName="hierRoot3" presStyleCnt="0"/>
      <dgm:spPr/>
      <dgm:t>
        <a:bodyPr/>
        <a:lstStyle/>
        <a:p>
          <a:endParaRPr lang="en-ZA"/>
        </a:p>
      </dgm:t>
    </dgm:pt>
    <dgm:pt modelId="{66731D40-7033-469A-8D76-DE9673FB841C}" type="pres">
      <dgm:prSet presAssocID="{B439E507-B6FF-41C3-BAF7-BF5740979DAE}" presName="composite3" presStyleCnt="0"/>
      <dgm:spPr/>
      <dgm:t>
        <a:bodyPr/>
        <a:lstStyle/>
        <a:p>
          <a:endParaRPr lang="en-ZA"/>
        </a:p>
      </dgm:t>
    </dgm:pt>
    <dgm:pt modelId="{4589871A-4A0C-4D6E-88C9-C8A6C4E03A78}" type="pres">
      <dgm:prSet presAssocID="{B439E507-B6FF-41C3-BAF7-BF5740979DAE}" presName="background3" presStyleLbl="node3" presStyleIdx="0" presStyleCnt="6"/>
      <dgm:spPr>
        <a:solidFill>
          <a:schemeClr val="bg1">
            <a:lumMod val="75000"/>
          </a:schemeClr>
        </a:solidFill>
      </dgm:spPr>
      <dgm:t>
        <a:bodyPr/>
        <a:lstStyle/>
        <a:p>
          <a:endParaRPr lang="en-ZA"/>
        </a:p>
      </dgm:t>
    </dgm:pt>
    <dgm:pt modelId="{DDD554B2-0E78-44DD-B901-5623A82F2598}" type="pres">
      <dgm:prSet presAssocID="{B439E507-B6FF-41C3-BAF7-BF5740979DAE}" presName="text3" presStyleLbl="fgAcc3" presStyleIdx="0" presStyleCnt="6">
        <dgm:presLayoutVars>
          <dgm:chPref val="3"/>
        </dgm:presLayoutVars>
      </dgm:prSet>
      <dgm:spPr/>
      <dgm:t>
        <a:bodyPr/>
        <a:lstStyle/>
        <a:p>
          <a:endParaRPr lang="en-ZA"/>
        </a:p>
      </dgm:t>
    </dgm:pt>
    <dgm:pt modelId="{3F4DDDEB-108A-4C5A-B251-53DA05A04806}" type="pres">
      <dgm:prSet presAssocID="{B439E507-B6FF-41C3-BAF7-BF5740979DAE}" presName="hierChild4" presStyleCnt="0"/>
      <dgm:spPr/>
      <dgm:t>
        <a:bodyPr/>
        <a:lstStyle/>
        <a:p>
          <a:endParaRPr lang="en-ZA"/>
        </a:p>
      </dgm:t>
    </dgm:pt>
    <dgm:pt modelId="{F35166B7-2BD4-47E7-A277-A69532167C3C}" type="pres">
      <dgm:prSet presAssocID="{C43EE711-63E3-4AD7-912B-B03985C3ACD9}" presName="Name17" presStyleLbl="parChTrans1D3" presStyleIdx="1" presStyleCnt="6"/>
      <dgm:spPr/>
      <dgm:t>
        <a:bodyPr/>
        <a:lstStyle/>
        <a:p>
          <a:endParaRPr lang="en-ZA"/>
        </a:p>
      </dgm:t>
    </dgm:pt>
    <dgm:pt modelId="{C1509CB3-6EBD-46EE-B4F1-311713020115}" type="pres">
      <dgm:prSet presAssocID="{E039B640-DA50-4741-A805-8F1638D44C51}" presName="hierRoot3" presStyleCnt="0"/>
      <dgm:spPr/>
      <dgm:t>
        <a:bodyPr/>
        <a:lstStyle/>
        <a:p>
          <a:endParaRPr lang="en-ZA"/>
        </a:p>
      </dgm:t>
    </dgm:pt>
    <dgm:pt modelId="{2604EDDA-CB9D-4F5D-B13F-E52DEF51E760}" type="pres">
      <dgm:prSet presAssocID="{E039B640-DA50-4741-A805-8F1638D44C51}" presName="composite3" presStyleCnt="0"/>
      <dgm:spPr/>
      <dgm:t>
        <a:bodyPr/>
        <a:lstStyle/>
        <a:p>
          <a:endParaRPr lang="en-ZA"/>
        </a:p>
      </dgm:t>
    </dgm:pt>
    <dgm:pt modelId="{1A1E4902-B002-44C8-9BE6-E633F47C9C63}" type="pres">
      <dgm:prSet presAssocID="{E039B640-DA50-4741-A805-8F1638D44C51}" presName="background3" presStyleLbl="node3" presStyleIdx="1" presStyleCnt="6"/>
      <dgm:spPr>
        <a:solidFill>
          <a:schemeClr val="bg1">
            <a:lumMod val="75000"/>
          </a:schemeClr>
        </a:solidFill>
      </dgm:spPr>
      <dgm:t>
        <a:bodyPr/>
        <a:lstStyle/>
        <a:p>
          <a:endParaRPr lang="en-ZA"/>
        </a:p>
      </dgm:t>
    </dgm:pt>
    <dgm:pt modelId="{15B43844-6690-4C08-9018-7753048DEA27}" type="pres">
      <dgm:prSet presAssocID="{E039B640-DA50-4741-A805-8F1638D44C51}" presName="text3" presStyleLbl="fgAcc3" presStyleIdx="1" presStyleCnt="6">
        <dgm:presLayoutVars>
          <dgm:chPref val="3"/>
        </dgm:presLayoutVars>
      </dgm:prSet>
      <dgm:spPr/>
      <dgm:t>
        <a:bodyPr/>
        <a:lstStyle/>
        <a:p>
          <a:endParaRPr lang="en-ZA"/>
        </a:p>
      </dgm:t>
    </dgm:pt>
    <dgm:pt modelId="{D85E9327-FD0F-414B-A765-631B62A24953}" type="pres">
      <dgm:prSet presAssocID="{E039B640-DA50-4741-A805-8F1638D44C51}" presName="hierChild4" presStyleCnt="0"/>
      <dgm:spPr/>
      <dgm:t>
        <a:bodyPr/>
        <a:lstStyle/>
        <a:p>
          <a:endParaRPr lang="en-ZA"/>
        </a:p>
      </dgm:t>
    </dgm:pt>
    <dgm:pt modelId="{DD4075F8-EEB2-4D7A-BE42-D7A4A553F617}" type="pres">
      <dgm:prSet presAssocID="{4E505AD6-E551-4298-8740-991C44BD948D}" presName="Name17" presStyleLbl="parChTrans1D3" presStyleIdx="2" presStyleCnt="6"/>
      <dgm:spPr/>
      <dgm:t>
        <a:bodyPr/>
        <a:lstStyle/>
        <a:p>
          <a:endParaRPr lang="en-ZA"/>
        </a:p>
      </dgm:t>
    </dgm:pt>
    <dgm:pt modelId="{8C194FC0-3292-41E7-9F1E-BD5DBE9F3F60}" type="pres">
      <dgm:prSet presAssocID="{9FD0DDE9-FBE8-44E2-AC0D-97BE59C3D4F0}" presName="hierRoot3" presStyleCnt="0"/>
      <dgm:spPr/>
      <dgm:t>
        <a:bodyPr/>
        <a:lstStyle/>
        <a:p>
          <a:endParaRPr lang="en-ZA"/>
        </a:p>
      </dgm:t>
    </dgm:pt>
    <dgm:pt modelId="{A518A17E-9290-4332-9679-85A74ED43CE1}" type="pres">
      <dgm:prSet presAssocID="{9FD0DDE9-FBE8-44E2-AC0D-97BE59C3D4F0}" presName="composite3" presStyleCnt="0"/>
      <dgm:spPr/>
      <dgm:t>
        <a:bodyPr/>
        <a:lstStyle/>
        <a:p>
          <a:endParaRPr lang="en-ZA"/>
        </a:p>
      </dgm:t>
    </dgm:pt>
    <dgm:pt modelId="{863C34B8-6EEE-4D69-A225-9899D7E6FCE0}" type="pres">
      <dgm:prSet presAssocID="{9FD0DDE9-FBE8-44E2-AC0D-97BE59C3D4F0}" presName="background3" presStyleLbl="node3" presStyleIdx="2" presStyleCnt="6"/>
      <dgm:spPr>
        <a:solidFill>
          <a:schemeClr val="bg1">
            <a:lumMod val="75000"/>
          </a:schemeClr>
        </a:solidFill>
      </dgm:spPr>
      <dgm:t>
        <a:bodyPr/>
        <a:lstStyle/>
        <a:p>
          <a:endParaRPr lang="en-ZA"/>
        </a:p>
      </dgm:t>
    </dgm:pt>
    <dgm:pt modelId="{8B115401-5433-46E7-8013-47E16079BD40}" type="pres">
      <dgm:prSet presAssocID="{9FD0DDE9-FBE8-44E2-AC0D-97BE59C3D4F0}" presName="text3" presStyleLbl="fgAcc3" presStyleIdx="2" presStyleCnt="6">
        <dgm:presLayoutVars>
          <dgm:chPref val="3"/>
        </dgm:presLayoutVars>
      </dgm:prSet>
      <dgm:spPr/>
      <dgm:t>
        <a:bodyPr/>
        <a:lstStyle/>
        <a:p>
          <a:endParaRPr lang="en-ZA"/>
        </a:p>
      </dgm:t>
    </dgm:pt>
    <dgm:pt modelId="{8B7AB972-4D23-4099-9794-D71AF6D0B338}" type="pres">
      <dgm:prSet presAssocID="{9FD0DDE9-FBE8-44E2-AC0D-97BE59C3D4F0}" presName="hierChild4" presStyleCnt="0"/>
      <dgm:spPr/>
      <dgm:t>
        <a:bodyPr/>
        <a:lstStyle/>
        <a:p>
          <a:endParaRPr lang="en-ZA"/>
        </a:p>
      </dgm:t>
    </dgm:pt>
    <dgm:pt modelId="{4BD57407-7599-4D04-9D44-B7C20B486285}" type="pres">
      <dgm:prSet presAssocID="{A8DF1362-DBEE-4C07-AA4A-2E9AA17E8A3F}" presName="Name23" presStyleLbl="parChTrans1D4" presStyleIdx="0" presStyleCnt="3"/>
      <dgm:spPr/>
      <dgm:t>
        <a:bodyPr/>
        <a:lstStyle/>
        <a:p>
          <a:endParaRPr lang="en-ZA"/>
        </a:p>
      </dgm:t>
    </dgm:pt>
    <dgm:pt modelId="{F978988B-4ADC-4AFF-94B9-29C02B44A3A1}" type="pres">
      <dgm:prSet presAssocID="{9140F2C5-772B-4994-B162-0EF2167B6ACC}" presName="hierRoot4" presStyleCnt="0"/>
      <dgm:spPr/>
      <dgm:t>
        <a:bodyPr/>
        <a:lstStyle/>
        <a:p>
          <a:endParaRPr lang="en-ZA"/>
        </a:p>
      </dgm:t>
    </dgm:pt>
    <dgm:pt modelId="{7659E791-CC9E-4363-B372-38F64042193C}" type="pres">
      <dgm:prSet presAssocID="{9140F2C5-772B-4994-B162-0EF2167B6ACC}" presName="composite4" presStyleCnt="0"/>
      <dgm:spPr/>
      <dgm:t>
        <a:bodyPr/>
        <a:lstStyle/>
        <a:p>
          <a:endParaRPr lang="en-ZA"/>
        </a:p>
      </dgm:t>
    </dgm:pt>
    <dgm:pt modelId="{5976D222-D084-4330-B280-AE3B8FEFCAB8}" type="pres">
      <dgm:prSet presAssocID="{9140F2C5-772B-4994-B162-0EF2167B6ACC}" presName="background4" presStyleLbl="node4" presStyleIdx="0" presStyleCnt="3"/>
      <dgm:spPr>
        <a:solidFill>
          <a:schemeClr val="bg1">
            <a:lumMod val="95000"/>
          </a:schemeClr>
        </a:solidFill>
      </dgm:spPr>
      <dgm:t>
        <a:bodyPr/>
        <a:lstStyle/>
        <a:p>
          <a:endParaRPr lang="en-ZA"/>
        </a:p>
      </dgm:t>
    </dgm:pt>
    <dgm:pt modelId="{BF712423-1B99-430F-8FE0-3D2DC8F52C87}" type="pres">
      <dgm:prSet presAssocID="{9140F2C5-772B-4994-B162-0EF2167B6ACC}" presName="text4" presStyleLbl="fgAcc4" presStyleIdx="0" presStyleCnt="3">
        <dgm:presLayoutVars>
          <dgm:chPref val="3"/>
        </dgm:presLayoutVars>
      </dgm:prSet>
      <dgm:spPr/>
      <dgm:t>
        <a:bodyPr/>
        <a:lstStyle/>
        <a:p>
          <a:endParaRPr lang="en-ZA"/>
        </a:p>
      </dgm:t>
    </dgm:pt>
    <dgm:pt modelId="{049CAB40-2CF1-4C31-983B-C0FBFE751A9D}" type="pres">
      <dgm:prSet presAssocID="{9140F2C5-772B-4994-B162-0EF2167B6ACC}" presName="hierChild5" presStyleCnt="0"/>
      <dgm:spPr/>
      <dgm:t>
        <a:bodyPr/>
        <a:lstStyle/>
        <a:p>
          <a:endParaRPr lang="en-ZA"/>
        </a:p>
      </dgm:t>
    </dgm:pt>
    <dgm:pt modelId="{D1BC1415-45B5-4CD8-96FC-8DCA2D726DED}" type="pres">
      <dgm:prSet presAssocID="{3D3F53B8-1B6D-400E-AD55-69B63A4B1B09}" presName="Name23" presStyleLbl="parChTrans1D4" presStyleIdx="1" presStyleCnt="3"/>
      <dgm:spPr/>
      <dgm:t>
        <a:bodyPr/>
        <a:lstStyle/>
        <a:p>
          <a:endParaRPr lang="en-ZA"/>
        </a:p>
      </dgm:t>
    </dgm:pt>
    <dgm:pt modelId="{82F667FE-13EC-4D96-AEC7-F83F6166148B}" type="pres">
      <dgm:prSet presAssocID="{03E302F9-697F-4DB8-B6FD-B7B029606294}" presName="hierRoot4" presStyleCnt="0"/>
      <dgm:spPr/>
      <dgm:t>
        <a:bodyPr/>
        <a:lstStyle/>
        <a:p>
          <a:endParaRPr lang="en-ZA"/>
        </a:p>
      </dgm:t>
    </dgm:pt>
    <dgm:pt modelId="{46664F51-095F-4401-8846-61BB3B5D4237}" type="pres">
      <dgm:prSet presAssocID="{03E302F9-697F-4DB8-B6FD-B7B029606294}" presName="composite4" presStyleCnt="0"/>
      <dgm:spPr/>
      <dgm:t>
        <a:bodyPr/>
        <a:lstStyle/>
        <a:p>
          <a:endParaRPr lang="en-ZA"/>
        </a:p>
      </dgm:t>
    </dgm:pt>
    <dgm:pt modelId="{C634ACBD-649F-4697-B82A-A76C2233EF2B}" type="pres">
      <dgm:prSet presAssocID="{03E302F9-697F-4DB8-B6FD-B7B029606294}" presName="background4" presStyleLbl="node4" presStyleIdx="1" presStyleCnt="3"/>
      <dgm:spPr>
        <a:solidFill>
          <a:schemeClr val="bg1">
            <a:lumMod val="95000"/>
          </a:schemeClr>
        </a:solidFill>
      </dgm:spPr>
      <dgm:t>
        <a:bodyPr/>
        <a:lstStyle/>
        <a:p>
          <a:endParaRPr lang="en-ZA"/>
        </a:p>
      </dgm:t>
    </dgm:pt>
    <dgm:pt modelId="{7DA7C8CE-68DE-4AC2-BDF0-373FDAF380D6}" type="pres">
      <dgm:prSet presAssocID="{03E302F9-697F-4DB8-B6FD-B7B029606294}" presName="text4" presStyleLbl="fgAcc4" presStyleIdx="1" presStyleCnt="3">
        <dgm:presLayoutVars>
          <dgm:chPref val="3"/>
        </dgm:presLayoutVars>
      </dgm:prSet>
      <dgm:spPr/>
      <dgm:t>
        <a:bodyPr/>
        <a:lstStyle/>
        <a:p>
          <a:endParaRPr lang="en-ZA"/>
        </a:p>
      </dgm:t>
    </dgm:pt>
    <dgm:pt modelId="{09136B64-D357-415A-A595-1D947F86213E}" type="pres">
      <dgm:prSet presAssocID="{03E302F9-697F-4DB8-B6FD-B7B029606294}" presName="hierChild5" presStyleCnt="0"/>
      <dgm:spPr/>
      <dgm:t>
        <a:bodyPr/>
        <a:lstStyle/>
        <a:p>
          <a:endParaRPr lang="en-ZA"/>
        </a:p>
      </dgm:t>
    </dgm:pt>
    <dgm:pt modelId="{385A3D5E-F4B1-4783-BE57-61F060484A2F}" type="pres">
      <dgm:prSet presAssocID="{B65A4D45-2986-434F-B333-FB2C91C28320}" presName="Name23" presStyleLbl="parChTrans1D4" presStyleIdx="2" presStyleCnt="3"/>
      <dgm:spPr/>
      <dgm:t>
        <a:bodyPr/>
        <a:lstStyle/>
        <a:p>
          <a:endParaRPr lang="en-ZA"/>
        </a:p>
      </dgm:t>
    </dgm:pt>
    <dgm:pt modelId="{0F19B1CF-4BA0-44D4-84E0-803CE054C6DA}" type="pres">
      <dgm:prSet presAssocID="{EDE6D624-3B4B-418F-B3B3-836113A52F8F}" presName="hierRoot4" presStyleCnt="0"/>
      <dgm:spPr/>
      <dgm:t>
        <a:bodyPr/>
        <a:lstStyle/>
        <a:p>
          <a:endParaRPr lang="en-ZA"/>
        </a:p>
      </dgm:t>
    </dgm:pt>
    <dgm:pt modelId="{0C54731E-C117-4541-9839-BAC30949FF36}" type="pres">
      <dgm:prSet presAssocID="{EDE6D624-3B4B-418F-B3B3-836113A52F8F}" presName="composite4" presStyleCnt="0"/>
      <dgm:spPr/>
      <dgm:t>
        <a:bodyPr/>
        <a:lstStyle/>
        <a:p>
          <a:endParaRPr lang="en-ZA"/>
        </a:p>
      </dgm:t>
    </dgm:pt>
    <dgm:pt modelId="{15D4E181-9BBA-4492-987D-6523B2F4D0DF}" type="pres">
      <dgm:prSet presAssocID="{EDE6D624-3B4B-418F-B3B3-836113A52F8F}" presName="background4" presStyleLbl="node4" presStyleIdx="2" presStyleCnt="3"/>
      <dgm:spPr>
        <a:solidFill>
          <a:schemeClr val="bg1">
            <a:lumMod val="95000"/>
          </a:schemeClr>
        </a:solidFill>
      </dgm:spPr>
      <dgm:t>
        <a:bodyPr/>
        <a:lstStyle/>
        <a:p>
          <a:endParaRPr lang="en-ZA"/>
        </a:p>
      </dgm:t>
    </dgm:pt>
    <dgm:pt modelId="{1C594DA8-5AC9-4172-9C7E-79443BC49B3F}" type="pres">
      <dgm:prSet presAssocID="{EDE6D624-3B4B-418F-B3B3-836113A52F8F}" presName="text4" presStyleLbl="fgAcc4" presStyleIdx="2" presStyleCnt="3">
        <dgm:presLayoutVars>
          <dgm:chPref val="3"/>
        </dgm:presLayoutVars>
      </dgm:prSet>
      <dgm:spPr/>
      <dgm:t>
        <a:bodyPr/>
        <a:lstStyle/>
        <a:p>
          <a:endParaRPr lang="en-ZA"/>
        </a:p>
      </dgm:t>
    </dgm:pt>
    <dgm:pt modelId="{C9450380-1367-4313-B7A1-92A8FC73719D}" type="pres">
      <dgm:prSet presAssocID="{EDE6D624-3B4B-418F-B3B3-836113A52F8F}" presName="hierChild5" presStyleCnt="0"/>
      <dgm:spPr/>
      <dgm:t>
        <a:bodyPr/>
        <a:lstStyle/>
        <a:p>
          <a:endParaRPr lang="en-ZA"/>
        </a:p>
      </dgm:t>
    </dgm:pt>
    <dgm:pt modelId="{3275F5D0-CEA8-4B00-B9F7-2AC8413051E2}" type="pres">
      <dgm:prSet presAssocID="{D5BE60DB-776E-419C-A58C-79FF80B68B05}" presName="Name10" presStyleLbl="parChTrans1D2" presStyleIdx="1" presStyleCnt="2"/>
      <dgm:spPr/>
      <dgm:t>
        <a:bodyPr/>
        <a:lstStyle/>
        <a:p>
          <a:endParaRPr lang="en-ZA"/>
        </a:p>
      </dgm:t>
    </dgm:pt>
    <dgm:pt modelId="{AABE60ED-6E5D-486F-BAE0-8552423A9C26}" type="pres">
      <dgm:prSet presAssocID="{72FBA2AE-7999-40A8-97AD-30C906F8F9B2}" presName="hierRoot2" presStyleCnt="0"/>
      <dgm:spPr/>
      <dgm:t>
        <a:bodyPr/>
        <a:lstStyle/>
        <a:p>
          <a:endParaRPr lang="en-ZA"/>
        </a:p>
      </dgm:t>
    </dgm:pt>
    <dgm:pt modelId="{054F32D3-F4C3-438F-B20E-A38260BA5B51}" type="pres">
      <dgm:prSet presAssocID="{72FBA2AE-7999-40A8-97AD-30C906F8F9B2}" presName="composite2" presStyleCnt="0"/>
      <dgm:spPr/>
      <dgm:t>
        <a:bodyPr/>
        <a:lstStyle/>
        <a:p>
          <a:endParaRPr lang="en-ZA"/>
        </a:p>
      </dgm:t>
    </dgm:pt>
    <dgm:pt modelId="{C538E630-3020-45E6-98F5-C7BD98C18642}" type="pres">
      <dgm:prSet presAssocID="{72FBA2AE-7999-40A8-97AD-30C906F8F9B2}" presName="background2" presStyleLbl="node2" presStyleIdx="1" presStyleCnt="2"/>
      <dgm:spPr>
        <a:solidFill>
          <a:schemeClr val="tx1">
            <a:lumMod val="50000"/>
            <a:lumOff val="50000"/>
          </a:schemeClr>
        </a:solidFill>
      </dgm:spPr>
      <dgm:t>
        <a:bodyPr/>
        <a:lstStyle/>
        <a:p>
          <a:endParaRPr lang="en-ZA"/>
        </a:p>
      </dgm:t>
    </dgm:pt>
    <dgm:pt modelId="{CF96FDC3-EB42-474C-87CC-E164E8459821}" type="pres">
      <dgm:prSet presAssocID="{72FBA2AE-7999-40A8-97AD-30C906F8F9B2}" presName="text2" presStyleLbl="fgAcc2" presStyleIdx="1" presStyleCnt="2">
        <dgm:presLayoutVars>
          <dgm:chPref val="3"/>
        </dgm:presLayoutVars>
      </dgm:prSet>
      <dgm:spPr/>
      <dgm:t>
        <a:bodyPr/>
        <a:lstStyle/>
        <a:p>
          <a:endParaRPr lang="en-ZA"/>
        </a:p>
      </dgm:t>
    </dgm:pt>
    <dgm:pt modelId="{1444C496-39D1-4CB8-AE62-21A502866295}" type="pres">
      <dgm:prSet presAssocID="{72FBA2AE-7999-40A8-97AD-30C906F8F9B2}" presName="hierChild3" presStyleCnt="0"/>
      <dgm:spPr/>
      <dgm:t>
        <a:bodyPr/>
        <a:lstStyle/>
        <a:p>
          <a:endParaRPr lang="en-ZA"/>
        </a:p>
      </dgm:t>
    </dgm:pt>
    <dgm:pt modelId="{A2F4A2F9-F0C5-4067-9950-FC09B4C3CB91}" type="pres">
      <dgm:prSet presAssocID="{0F18577C-E2B7-4527-9C3B-A13D40B53B76}" presName="Name17" presStyleLbl="parChTrans1D3" presStyleIdx="3" presStyleCnt="6"/>
      <dgm:spPr/>
      <dgm:t>
        <a:bodyPr/>
        <a:lstStyle/>
        <a:p>
          <a:endParaRPr lang="en-ZA"/>
        </a:p>
      </dgm:t>
    </dgm:pt>
    <dgm:pt modelId="{56F85231-4F01-402A-8D11-489FC94DBA32}" type="pres">
      <dgm:prSet presAssocID="{E0523B52-1437-42B7-AB82-95B5681FB925}" presName="hierRoot3" presStyleCnt="0"/>
      <dgm:spPr/>
      <dgm:t>
        <a:bodyPr/>
        <a:lstStyle/>
        <a:p>
          <a:endParaRPr lang="en-ZA"/>
        </a:p>
      </dgm:t>
    </dgm:pt>
    <dgm:pt modelId="{AAF3D3FC-22C9-4829-9DC3-F6A92A5F093A}" type="pres">
      <dgm:prSet presAssocID="{E0523B52-1437-42B7-AB82-95B5681FB925}" presName="composite3" presStyleCnt="0"/>
      <dgm:spPr/>
      <dgm:t>
        <a:bodyPr/>
        <a:lstStyle/>
        <a:p>
          <a:endParaRPr lang="en-ZA"/>
        </a:p>
      </dgm:t>
    </dgm:pt>
    <dgm:pt modelId="{739E037D-D557-43F0-B435-DCA7E6B67398}" type="pres">
      <dgm:prSet presAssocID="{E0523B52-1437-42B7-AB82-95B5681FB925}" presName="background3" presStyleLbl="node3" presStyleIdx="3" presStyleCnt="6"/>
      <dgm:spPr>
        <a:solidFill>
          <a:schemeClr val="bg1">
            <a:lumMod val="75000"/>
          </a:schemeClr>
        </a:solidFill>
      </dgm:spPr>
      <dgm:t>
        <a:bodyPr/>
        <a:lstStyle/>
        <a:p>
          <a:endParaRPr lang="en-ZA"/>
        </a:p>
      </dgm:t>
    </dgm:pt>
    <dgm:pt modelId="{FC710AC9-A053-4478-94DB-876FF33BFB82}" type="pres">
      <dgm:prSet presAssocID="{E0523B52-1437-42B7-AB82-95B5681FB925}" presName="text3" presStyleLbl="fgAcc3" presStyleIdx="3" presStyleCnt="6">
        <dgm:presLayoutVars>
          <dgm:chPref val="3"/>
        </dgm:presLayoutVars>
      </dgm:prSet>
      <dgm:spPr/>
      <dgm:t>
        <a:bodyPr/>
        <a:lstStyle/>
        <a:p>
          <a:endParaRPr lang="en-ZA"/>
        </a:p>
      </dgm:t>
    </dgm:pt>
    <dgm:pt modelId="{3E0F74B9-BAF7-485A-8C05-4BD14CA6D74E}" type="pres">
      <dgm:prSet presAssocID="{E0523B52-1437-42B7-AB82-95B5681FB925}" presName="hierChild4" presStyleCnt="0"/>
      <dgm:spPr/>
      <dgm:t>
        <a:bodyPr/>
        <a:lstStyle/>
        <a:p>
          <a:endParaRPr lang="en-ZA"/>
        </a:p>
      </dgm:t>
    </dgm:pt>
    <dgm:pt modelId="{2F9B87F9-8FDE-4804-AB7E-62C508845E17}" type="pres">
      <dgm:prSet presAssocID="{660019DD-264D-4B42-9A95-D88AE298AD9C}" presName="Name17" presStyleLbl="parChTrans1D3" presStyleIdx="4" presStyleCnt="6"/>
      <dgm:spPr/>
      <dgm:t>
        <a:bodyPr/>
        <a:lstStyle/>
        <a:p>
          <a:endParaRPr lang="en-ZA"/>
        </a:p>
      </dgm:t>
    </dgm:pt>
    <dgm:pt modelId="{7B2811FD-B209-42DA-A0FE-4137F3E159D2}" type="pres">
      <dgm:prSet presAssocID="{12F8AA83-5001-4204-A7CB-071EDA0CC6BE}" presName="hierRoot3" presStyleCnt="0"/>
      <dgm:spPr/>
      <dgm:t>
        <a:bodyPr/>
        <a:lstStyle/>
        <a:p>
          <a:endParaRPr lang="en-ZA"/>
        </a:p>
      </dgm:t>
    </dgm:pt>
    <dgm:pt modelId="{A54D1929-35A4-4216-8D40-45369DC7FF81}" type="pres">
      <dgm:prSet presAssocID="{12F8AA83-5001-4204-A7CB-071EDA0CC6BE}" presName="composite3" presStyleCnt="0"/>
      <dgm:spPr/>
      <dgm:t>
        <a:bodyPr/>
        <a:lstStyle/>
        <a:p>
          <a:endParaRPr lang="en-ZA"/>
        </a:p>
      </dgm:t>
    </dgm:pt>
    <dgm:pt modelId="{EFAB01E3-FE68-404B-9867-D0C39E7FF060}" type="pres">
      <dgm:prSet presAssocID="{12F8AA83-5001-4204-A7CB-071EDA0CC6BE}" presName="background3" presStyleLbl="node3" presStyleIdx="4" presStyleCnt="6"/>
      <dgm:spPr>
        <a:solidFill>
          <a:schemeClr val="bg1">
            <a:lumMod val="75000"/>
          </a:schemeClr>
        </a:solidFill>
      </dgm:spPr>
      <dgm:t>
        <a:bodyPr/>
        <a:lstStyle/>
        <a:p>
          <a:endParaRPr lang="en-ZA"/>
        </a:p>
      </dgm:t>
    </dgm:pt>
    <dgm:pt modelId="{E1498A88-7EF6-4E82-ADE1-31319EBEE048}" type="pres">
      <dgm:prSet presAssocID="{12F8AA83-5001-4204-A7CB-071EDA0CC6BE}" presName="text3" presStyleLbl="fgAcc3" presStyleIdx="4" presStyleCnt="6">
        <dgm:presLayoutVars>
          <dgm:chPref val="3"/>
        </dgm:presLayoutVars>
      </dgm:prSet>
      <dgm:spPr/>
      <dgm:t>
        <a:bodyPr/>
        <a:lstStyle/>
        <a:p>
          <a:endParaRPr lang="en-ZA"/>
        </a:p>
      </dgm:t>
    </dgm:pt>
    <dgm:pt modelId="{3FFE078F-06C5-4672-BC89-D3583F90D5A6}" type="pres">
      <dgm:prSet presAssocID="{12F8AA83-5001-4204-A7CB-071EDA0CC6BE}" presName="hierChild4" presStyleCnt="0"/>
      <dgm:spPr/>
      <dgm:t>
        <a:bodyPr/>
        <a:lstStyle/>
        <a:p>
          <a:endParaRPr lang="en-ZA"/>
        </a:p>
      </dgm:t>
    </dgm:pt>
    <dgm:pt modelId="{CCB818A7-2D4A-4B44-A0CE-6DC171E86951}" type="pres">
      <dgm:prSet presAssocID="{B484180C-9204-4BC9-A53D-4B8B74147A95}" presName="Name17" presStyleLbl="parChTrans1D3" presStyleIdx="5" presStyleCnt="6"/>
      <dgm:spPr/>
      <dgm:t>
        <a:bodyPr/>
        <a:lstStyle/>
        <a:p>
          <a:endParaRPr lang="en-ZA"/>
        </a:p>
      </dgm:t>
    </dgm:pt>
    <dgm:pt modelId="{458C9D45-448E-45DA-AEE1-3E5EC522B053}" type="pres">
      <dgm:prSet presAssocID="{8E302BEC-3027-4410-93F3-B24814C65701}" presName="hierRoot3" presStyleCnt="0"/>
      <dgm:spPr/>
      <dgm:t>
        <a:bodyPr/>
        <a:lstStyle/>
        <a:p>
          <a:endParaRPr lang="en-ZA"/>
        </a:p>
      </dgm:t>
    </dgm:pt>
    <dgm:pt modelId="{663A2CE0-A5E4-47E8-93CA-A3A6DCB94F28}" type="pres">
      <dgm:prSet presAssocID="{8E302BEC-3027-4410-93F3-B24814C65701}" presName="composite3" presStyleCnt="0"/>
      <dgm:spPr/>
      <dgm:t>
        <a:bodyPr/>
        <a:lstStyle/>
        <a:p>
          <a:endParaRPr lang="en-ZA"/>
        </a:p>
      </dgm:t>
    </dgm:pt>
    <dgm:pt modelId="{69101B4C-ACDD-43DE-A3BF-DF3F7D7A08A1}" type="pres">
      <dgm:prSet presAssocID="{8E302BEC-3027-4410-93F3-B24814C65701}" presName="background3" presStyleLbl="node3" presStyleIdx="5" presStyleCnt="6"/>
      <dgm:spPr>
        <a:solidFill>
          <a:schemeClr val="bg1">
            <a:lumMod val="75000"/>
          </a:schemeClr>
        </a:solidFill>
      </dgm:spPr>
      <dgm:t>
        <a:bodyPr/>
        <a:lstStyle/>
        <a:p>
          <a:endParaRPr lang="en-ZA"/>
        </a:p>
      </dgm:t>
    </dgm:pt>
    <dgm:pt modelId="{E609EB5E-D5EB-4E8A-BDAE-E2E5981EF458}" type="pres">
      <dgm:prSet presAssocID="{8E302BEC-3027-4410-93F3-B24814C65701}" presName="text3" presStyleLbl="fgAcc3" presStyleIdx="5" presStyleCnt="6">
        <dgm:presLayoutVars>
          <dgm:chPref val="3"/>
        </dgm:presLayoutVars>
      </dgm:prSet>
      <dgm:spPr/>
      <dgm:t>
        <a:bodyPr/>
        <a:lstStyle/>
        <a:p>
          <a:endParaRPr lang="en-ZA"/>
        </a:p>
      </dgm:t>
    </dgm:pt>
    <dgm:pt modelId="{44D5BE8C-29A2-4415-9A65-B4B6150DF1F7}" type="pres">
      <dgm:prSet presAssocID="{8E302BEC-3027-4410-93F3-B24814C65701}" presName="hierChild4" presStyleCnt="0"/>
      <dgm:spPr/>
      <dgm:t>
        <a:bodyPr/>
        <a:lstStyle/>
        <a:p>
          <a:endParaRPr lang="en-ZA"/>
        </a:p>
      </dgm:t>
    </dgm:pt>
  </dgm:ptLst>
  <dgm:cxnLst>
    <dgm:cxn modelId="{FBF5AB34-C262-497A-917C-8F032AB2B516}" type="presOf" srcId="{12F8AA83-5001-4204-A7CB-071EDA0CC6BE}" destId="{E1498A88-7EF6-4E82-ADE1-31319EBEE048}" srcOrd="0" destOrd="0" presId="urn:microsoft.com/office/officeart/2005/8/layout/hierarchy1"/>
    <dgm:cxn modelId="{0B5FB7A6-44D6-4C90-ADDF-AC099F7ADBAD}" type="presOf" srcId="{0F18577C-E2B7-4527-9C3B-A13D40B53B76}" destId="{A2F4A2F9-F0C5-4067-9950-FC09B4C3CB91}" srcOrd="0" destOrd="0" presId="urn:microsoft.com/office/officeart/2005/8/layout/hierarchy1"/>
    <dgm:cxn modelId="{E34334B1-F07B-4040-85C1-37D8AC57A70B}" srcId="{9FD0DDE9-FBE8-44E2-AC0D-97BE59C3D4F0}" destId="{EDE6D624-3B4B-418F-B3B3-836113A52F8F}" srcOrd="2" destOrd="0" parTransId="{B65A4D45-2986-434F-B333-FB2C91C28320}" sibTransId="{6E44324B-6D01-4337-B437-3ECB8B75BFA4}"/>
    <dgm:cxn modelId="{7BFDC9AA-898E-4F8A-97F5-F7A2F74E0EA1}" type="presOf" srcId="{8E302BEC-3027-4410-93F3-B24814C65701}" destId="{E609EB5E-D5EB-4E8A-BDAE-E2E5981EF458}" srcOrd="0" destOrd="0" presId="urn:microsoft.com/office/officeart/2005/8/layout/hierarchy1"/>
    <dgm:cxn modelId="{FDCFE99B-63C7-4677-874F-27F628A2419B}" type="presOf" srcId="{A8DF1362-DBEE-4C07-AA4A-2E9AA17E8A3F}" destId="{4BD57407-7599-4D04-9D44-B7C20B486285}" srcOrd="0" destOrd="0" presId="urn:microsoft.com/office/officeart/2005/8/layout/hierarchy1"/>
    <dgm:cxn modelId="{49842AF8-8BFC-467B-A24E-DEC4F7BB96E5}" type="presOf" srcId="{D5BE60DB-776E-419C-A58C-79FF80B68B05}" destId="{3275F5D0-CEA8-4B00-B9F7-2AC8413051E2}" srcOrd="0" destOrd="0" presId="urn:microsoft.com/office/officeart/2005/8/layout/hierarchy1"/>
    <dgm:cxn modelId="{73A1E173-F2D2-4D0B-B557-365CB53CBA8A}" type="presOf" srcId="{EDE6D624-3B4B-418F-B3B3-836113A52F8F}" destId="{1C594DA8-5AC9-4172-9C7E-79443BC49B3F}" srcOrd="0" destOrd="0" presId="urn:microsoft.com/office/officeart/2005/8/layout/hierarchy1"/>
    <dgm:cxn modelId="{A2542C5A-166D-4199-9225-3CFDB20ECD71}" type="presOf" srcId="{ABA68470-CB99-4BC5-B6EF-4DF8DAB5A0AC}" destId="{DE3D2F5E-6A27-4213-9E1F-4ADF5079AF62}" srcOrd="0" destOrd="0" presId="urn:microsoft.com/office/officeart/2005/8/layout/hierarchy1"/>
    <dgm:cxn modelId="{E98A4E7B-F70E-43BF-8147-38F64E743992}" type="presOf" srcId="{93E3F691-19D8-41E9-9850-F7B38EFF62E3}" destId="{5E0BE4C8-9025-4E7A-9167-8078A5E31DCD}" srcOrd="0" destOrd="0" presId="urn:microsoft.com/office/officeart/2005/8/layout/hierarchy1"/>
    <dgm:cxn modelId="{4342BD9E-0FE5-45C3-8074-BC3D752BBE3A}" type="presOf" srcId="{72FBA2AE-7999-40A8-97AD-30C906F8F9B2}" destId="{CF96FDC3-EB42-474C-87CC-E164E8459821}" srcOrd="0" destOrd="0" presId="urn:microsoft.com/office/officeart/2005/8/layout/hierarchy1"/>
    <dgm:cxn modelId="{3EDDBA72-2BF2-4DD1-BB51-E6F658C52048}" type="presOf" srcId="{1BEA1240-3C53-4C38-85B4-AA66F2D81137}" destId="{4F718912-1DF9-45A9-A317-7D7BCABBFC15}" srcOrd="0" destOrd="0" presId="urn:microsoft.com/office/officeart/2005/8/layout/hierarchy1"/>
    <dgm:cxn modelId="{677595D3-7FA4-430F-8B46-6102C854ABC4}" srcId="{72FBA2AE-7999-40A8-97AD-30C906F8F9B2}" destId="{E0523B52-1437-42B7-AB82-95B5681FB925}" srcOrd="0" destOrd="0" parTransId="{0F18577C-E2B7-4527-9C3B-A13D40B53B76}" sibTransId="{BDBBDEC6-6643-4F81-A270-87AB1C50B8D8}"/>
    <dgm:cxn modelId="{79D72F90-7A14-40FE-BA16-F7D3F90AA33C}" type="presOf" srcId="{A3D5EAB0-8612-4F1E-89D6-EC0A62C1ADF3}" destId="{88322606-B8C8-418F-B440-2D964639EB26}" srcOrd="0" destOrd="0" presId="urn:microsoft.com/office/officeart/2005/8/layout/hierarchy1"/>
    <dgm:cxn modelId="{E19ABAA1-25CF-4EE5-BED4-7864743DF50A}" type="presOf" srcId="{C43EE711-63E3-4AD7-912B-B03985C3ACD9}" destId="{F35166B7-2BD4-47E7-A277-A69532167C3C}" srcOrd="0" destOrd="0" presId="urn:microsoft.com/office/officeart/2005/8/layout/hierarchy1"/>
    <dgm:cxn modelId="{EFE376F0-E311-4EFF-A323-4955C38FCF65}" srcId="{72FBA2AE-7999-40A8-97AD-30C906F8F9B2}" destId="{12F8AA83-5001-4204-A7CB-071EDA0CC6BE}" srcOrd="1" destOrd="0" parTransId="{660019DD-264D-4B42-9A95-D88AE298AD9C}" sibTransId="{29A6824C-3226-47EB-8FFD-EF8D6E6080E3}"/>
    <dgm:cxn modelId="{3528C289-1E73-4BC9-A61F-E1D3E113BE7F}" srcId="{2DFDC716-FAAC-44D9-B4BE-9F36DD4071A2}" destId="{72FBA2AE-7999-40A8-97AD-30C906F8F9B2}" srcOrd="1" destOrd="0" parTransId="{D5BE60DB-776E-419C-A58C-79FF80B68B05}" sibTransId="{7448B786-18A2-429B-9F9B-10BDB0114D6E}"/>
    <dgm:cxn modelId="{AD89BB31-91C4-4FBF-9A8C-B3133D890D83}" type="presOf" srcId="{03E302F9-697F-4DB8-B6FD-B7B029606294}" destId="{7DA7C8CE-68DE-4AC2-BDF0-373FDAF380D6}" srcOrd="0" destOrd="0" presId="urn:microsoft.com/office/officeart/2005/8/layout/hierarchy1"/>
    <dgm:cxn modelId="{20728C08-5B51-4597-B1B8-535579C3FCCE}" type="presOf" srcId="{E0523B52-1437-42B7-AB82-95B5681FB925}" destId="{FC710AC9-A053-4478-94DB-876FF33BFB82}" srcOrd="0" destOrd="0" presId="urn:microsoft.com/office/officeart/2005/8/layout/hierarchy1"/>
    <dgm:cxn modelId="{9E45CE2F-A3AF-42BA-9C4B-14D537E64B44}" type="presOf" srcId="{9140F2C5-772B-4994-B162-0EF2167B6ACC}" destId="{BF712423-1B99-430F-8FE0-3D2DC8F52C87}" srcOrd="0" destOrd="0" presId="urn:microsoft.com/office/officeart/2005/8/layout/hierarchy1"/>
    <dgm:cxn modelId="{F507EEF3-A274-42B7-A914-5838205492AB}" type="presOf" srcId="{4E505AD6-E551-4298-8740-991C44BD948D}" destId="{DD4075F8-EEB2-4D7A-BE42-D7A4A553F617}" srcOrd="0" destOrd="0" presId="urn:microsoft.com/office/officeart/2005/8/layout/hierarchy1"/>
    <dgm:cxn modelId="{A8F0DB40-0AEE-4765-BF9F-05459BD7F61F}" type="presOf" srcId="{B484180C-9204-4BC9-A53D-4B8B74147A95}" destId="{CCB818A7-2D4A-4B44-A0CE-6DC171E86951}" srcOrd="0" destOrd="0" presId="urn:microsoft.com/office/officeart/2005/8/layout/hierarchy1"/>
    <dgm:cxn modelId="{EFF3C8A0-74DB-4F93-A4DC-F9BE8E06AAD0}" type="presOf" srcId="{B65A4D45-2986-434F-B333-FB2C91C28320}" destId="{385A3D5E-F4B1-4783-BE57-61F060484A2F}" srcOrd="0" destOrd="0" presId="urn:microsoft.com/office/officeart/2005/8/layout/hierarchy1"/>
    <dgm:cxn modelId="{BFB8B16B-324C-49DB-A8E5-FBE85F5211B2}" type="presOf" srcId="{E039B640-DA50-4741-A805-8F1638D44C51}" destId="{15B43844-6690-4C08-9018-7753048DEA27}" srcOrd="0" destOrd="0" presId="urn:microsoft.com/office/officeart/2005/8/layout/hierarchy1"/>
    <dgm:cxn modelId="{7C67E718-C950-45AB-B0D5-7ABE4B5C67E4}" type="presOf" srcId="{2DFDC716-FAAC-44D9-B4BE-9F36DD4071A2}" destId="{7DD01DDE-D6E6-46F3-8BFE-6BC3BFBA8395}" srcOrd="0" destOrd="0" presId="urn:microsoft.com/office/officeart/2005/8/layout/hierarchy1"/>
    <dgm:cxn modelId="{D870954F-63F4-4C8B-BF2C-5B8FBE11C798}" srcId="{1BEA1240-3C53-4C38-85B4-AA66F2D81137}" destId="{2DFDC716-FAAC-44D9-B4BE-9F36DD4071A2}" srcOrd="0" destOrd="0" parTransId="{08149052-43AB-4FB1-B44E-F5EEC60C2A37}" sibTransId="{14520D8E-EF0C-4799-872F-1CF7B5B53C68}"/>
    <dgm:cxn modelId="{97D4378E-788E-455A-A3C8-7BAC1019AA32}" srcId="{2DFDC716-FAAC-44D9-B4BE-9F36DD4071A2}" destId="{93E3F691-19D8-41E9-9850-F7B38EFF62E3}" srcOrd="0" destOrd="0" parTransId="{A3D5EAB0-8612-4F1E-89D6-EC0A62C1ADF3}" sibTransId="{90CE60FF-A7E0-4B15-980B-DC439D1E8EBD}"/>
    <dgm:cxn modelId="{F0CD6A43-235F-4F5E-9FCF-F4D248500FD8}" type="presOf" srcId="{3D3F53B8-1B6D-400E-AD55-69B63A4B1B09}" destId="{D1BC1415-45B5-4CD8-96FC-8DCA2D726DED}" srcOrd="0" destOrd="0" presId="urn:microsoft.com/office/officeart/2005/8/layout/hierarchy1"/>
    <dgm:cxn modelId="{0D12597C-3CAB-4D98-8903-9468A6964515}" srcId="{9FD0DDE9-FBE8-44E2-AC0D-97BE59C3D4F0}" destId="{03E302F9-697F-4DB8-B6FD-B7B029606294}" srcOrd="1" destOrd="0" parTransId="{3D3F53B8-1B6D-400E-AD55-69B63A4B1B09}" sibTransId="{D585FAE3-9CCA-4FE8-9665-42593D37CCC3}"/>
    <dgm:cxn modelId="{CE87510B-58F0-407B-AC85-4C11992F2CC6}" type="presOf" srcId="{9FD0DDE9-FBE8-44E2-AC0D-97BE59C3D4F0}" destId="{8B115401-5433-46E7-8013-47E16079BD40}" srcOrd="0" destOrd="0" presId="urn:microsoft.com/office/officeart/2005/8/layout/hierarchy1"/>
    <dgm:cxn modelId="{D461B6FB-FC5A-4EBF-AD82-573AE1B43A73}" srcId="{72FBA2AE-7999-40A8-97AD-30C906F8F9B2}" destId="{8E302BEC-3027-4410-93F3-B24814C65701}" srcOrd="2" destOrd="0" parTransId="{B484180C-9204-4BC9-A53D-4B8B74147A95}" sibTransId="{3971789A-2FBD-4729-8BA3-93AACEED7655}"/>
    <dgm:cxn modelId="{B5A21B8E-5F80-4C83-9D6E-75D4B6229A50}" srcId="{9FD0DDE9-FBE8-44E2-AC0D-97BE59C3D4F0}" destId="{9140F2C5-772B-4994-B162-0EF2167B6ACC}" srcOrd="0" destOrd="0" parTransId="{A8DF1362-DBEE-4C07-AA4A-2E9AA17E8A3F}" sibTransId="{D9D4B852-C4E6-4C99-B991-62DBDB6BF574}"/>
    <dgm:cxn modelId="{003D1293-2B35-456C-942F-11ECBDFAE08E}" srcId="{93E3F691-19D8-41E9-9850-F7B38EFF62E3}" destId="{B439E507-B6FF-41C3-BAF7-BF5740979DAE}" srcOrd="0" destOrd="0" parTransId="{ABA68470-CB99-4BC5-B6EF-4DF8DAB5A0AC}" sibTransId="{4E656566-CD39-4570-BC7E-0C1264433E30}"/>
    <dgm:cxn modelId="{69DE8538-F073-48D4-B882-D5D7BAD95179}" srcId="{93E3F691-19D8-41E9-9850-F7B38EFF62E3}" destId="{9FD0DDE9-FBE8-44E2-AC0D-97BE59C3D4F0}" srcOrd="2" destOrd="0" parTransId="{4E505AD6-E551-4298-8740-991C44BD948D}" sibTransId="{BB1E3326-7821-40BE-81D3-F03E3A8725D5}"/>
    <dgm:cxn modelId="{CD662F25-F446-47BA-9E30-690CED4C21EB}" type="presOf" srcId="{660019DD-264D-4B42-9A95-D88AE298AD9C}" destId="{2F9B87F9-8FDE-4804-AB7E-62C508845E17}" srcOrd="0" destOrd="0" presId="urn:microsoft.com/office/officeart/2005/8/layout/hierarchy1"/>
    <dgm:cxn modelId="{54864DF7-12D9-42DA-B5EC-4316531DCE1D}" type="presOf" srcId="{B439E507-B6FF-41C3-BAF7-BF5740979DAE}" destId="{DDD554B2-0E78-44DD-B901-5623A82F2598}" srcOrd="0" destOrd="0" presId="urn:microsoft.com/office/officeart/2005/8/layout/hierarchy1"/>
    <dgm:cxn modelId="{11237797-60F2-4438-8A69-BB86F9678D7D}" srcId="{93E3F691-19D8-41E9-9850-F7B38EFF62E3}" destId="{E039B640-DA50-4741-A805-8F1638D44C51}" srcOrd="1" destOrd="0" parTransId="{C43EE711-63E3-4AD7-912B-B03985C3ACD9}" sibTransId="{B40AB871-F49D-4BE3-913B-C862B46FFB4B}"/>
    <dgm:cxn modelId="{D0AB78F5-A526-4E87-BB4B-4C9B4EAF5C8C}" type="presParOf" srcId="{4F718912-1DF9-45A9-A317-7D7BCABBFC15}" destId="{8EF4FC66-4D6E-4553-A57A-125EDC4EB036}" srcOrd="0" destOrd="0" presId="urn:microsoft.com/office/officeart/2005/8/layout/hierarchy1"/>
    <dgm:cxn modelId="{6672C872-1A49-4114-8774-1065D864759D}" type="presParOf" srcId="{8EF4FC66-4D6E-4553-A57A-125EDC4EB036}" destId="{990F23BE-51E6-4B65-A437-3609938C5D85}" srcOrd="0" destOrd="0" presId="urn:microsoft.com/office/officeart/2005/8/layout/hierarchy1"/>
    <dgm:cxn modelId="{00DAFE67-F84C-4C7F-BE6D-DE4C9212FE92}" type="presParOf" srcId="{990F23BE-51E6-4B65-A437-3609938C5D85}" destId="{EA9FF6A6-B037-4575-BDDB-60E70D651F15}" srcOrd="0" destOrd="0" presId="urn:microsoft.com/office/officeart/2005/8/layout/hierarchy1"/>
    <dgm:cxn modelId="{B0E01A57-92FD-4E92-8D11-69B05A7341EF}" type="presParOf" srcId="{990F23BE-51E6-4B65-A437-3609938C5D85}" destId="{7DD01DDE-D6E6-46F3-8BFE-6BC3BFBA8395}" srcOrd="1" destOrd="0" presId="urn:microsoft.com/office/officeart/2005/8/layout/hierarchy1"/>
    <dgm:cxn modelId="{AB7FA076-8580-40D4-B322-FEC6BC78EEF1}" type="presParOf" srcId="{8EF4FC66-4D6E-4553-A57A-125EDC4EB036}" destId="{912AF10F-8000-4969-848F-084C794F07CF}" srcOrd="1" destOrd="0" presId="urn:microsoft.com/office/officeart/2005/8/layout/hierarchy1"/>
    <dgm:cxn modelId="{501AB52B-C0F3-4A6E-B0FE-0AF1CFB14A3B}" type="presParOf" srcId="{912AF10F-8000-4969-848F-084C794F07CF}" destId="{88322606-B8C8-418F-B440-2D964639EB26}" srcOrd="0" destOrd="0" presId="urn:microsoft.com/office/officeart/2005/8/layout/hierarchy1"/>
    <dgm:cxn modelId="{D29C9A2E-AADC-4D6D-BA66-24DC95C0E356}" type="presParOf" srcId="{912AF10F-8000-4969-848F-084C794F07CF}" destId="{CEF4F31E-C3B1-4144-8A29-15899FA1D5E2}" srcOrd="1" destOrd="0" presId="urn:microsoft.com/office/officeart/2005/8/layout/hierarchy1"/>
    <dgm:cxn modelId="{D221E705-5A29-4BB8-91E6-384EF9CE3452}" type="presParOf" srcId="{CEF4F31E-C3B1-4144-8A29-15899FA1D5E2}" destId="{C0BABEE7-69AB-4650-8D76-B5BC846ADE92}" srcOrd="0" destOrd="0" presId="urn:microsoft.com/office/officeart/2005/8/layout/hierarchy1"/>
    <dgm:cxn modelId="{8448C6A4-FCC5-41A3-993E-A4567BC9480A}" type="presParOf" srcId="{C0BABEE7-69AB-4650-8D76-B5BC846ADE92}" destId="{276BF92F-6036-4C9D-B825-708FCFC60AB4}" srcOrd="0" destOrd="0" presId="urn:microsoft.com/office/officeart/2005/8/layout/hierarchy1"/>
    <dgm:cxn modelId="{DE721980-A139-46A0-8235-D9A72CF4AF95}" type="presParOf" srcId="{C0BABEE7-69AB-4650-8D76-B5BC846ADE92}" destId="{5E0BE4C8-9025-4E7A-9167-8078A5E31DCD}" srcOrd="1" destOrd="0" presId="urn:microsoft.com/office/officeart/2005/8/layout/hierarchy1"/>
    <dgm:cxn modelId="{3538A6BE-031E-4CF3-9CCC-B8E89CFE5550}" type="presParOf" srcId="{CEF4F31E-C3B1-4144-8A29-15899FA1D5E2}" destId="{E6CCA2B0-ADD5-43E4-B6F7-EF2021D17ED2}" srcOrd="1" destOrd="0" presId="urn:microsoft.com/office/officeart/2005/8/layout/hierarchy1"/>
    <dgm:cxn modelId="{4EEA8DD2-CF1A-4EFD-B73D-7986AB162E73}" type="presParOf" srcId="{E6CCA2B0-ADD5-43E4-B6F7-EF2021D17ED2}" destId="{DE3D2F5E-6A27-4213-9E1F-4ADF5079AF62}" srcOrd="0" destOrd="0" presId="urn:microsoft.com/office/officeart/2005/8/layout/hierarchy1"/>
    <dgm:cxn modelId="{746D1B11-5851-4BA4-9533-CD0172B376BD}" type="presParOf" srcId="{E6CCA2B0-ADD5-43E4-B6F7-EF2021D17ED2}" destId="{6237E27E-C3B1-42D4-A5E3-6A0B0BCBFA92}" srcOrd="1" destOrd="0" presId="urn:microsoft.com/office/officeart/2005/8/layout/hierarchy1"/>
    <dgm:cxn modelId="{AC9E80A1-36CE-42CD-841C-6842D60294D8}" type="presParOf" srcId="{6237E27E-C3B1-42D4-A5E3-6A0B0BCBFA92}" destId="{66731D40-7033-469A-8D76-DE9673FB841C}" srcOrd="0" destOrd="0" presId="urn:microsoft.com/office/officeart/2005/8/layout/hierarchy1"/>
    <dgm:cxn modelId="{59FE7633-C570-4DBB-B5B4-87B5C1846146}" type="presParOf" srcId="{66731D40-7033-469A-8D76-DE9673FB841C}" destId="{4589871A-4A0C-4D6E-88C9-C8A6C4E03A78}" srcOrd="0" destOrd="0" presId="urn:microsoft.com/office/officeart/2005/8/layout/hierarchy1"/>
    <dgm:cxn modelId="{52001DB8-D895-4510-8EDA-3E4255A87E04}" type="presParOf" srcId="{66731D40-7033-469A-8D76-DE9673FB841C}" destId="{DDD554B2-0E78-44DD-B901-5623A82F2598}" srcOrd="1" destOrd="0" presId="urn:microsoft.com/office/officeart/2005/8/layout/hierarchy1"/>
    <dgm:cxn modelId="{7C3D751D-B2F6-4B36-B916-118D7B9DE5D4}" type="presParOf" srcId="{6237E27E-C3B1-42D4-A5E3-6A0B0BCBFA92}" destId="{3F4DDDEB-108A-4C5A-B251-53DA05A04806}" srcOrd="1" destOrd="0" presId="urn:microsoft.com/office/officeart/2005/8/layout/hierarchy1"/>
    <dgm:cxn modelId="{6DAAA974-2370-43CC-9E5A-842D7BBD1227}" type="presParOf" srcId="{E6CCA2B0-ADD5-43E4-B6F7-EF2021D17ED2}" destId="{F35166B7-2BD4-47E7-A277-A69532167C3C}" srcOrd="2" destOrd="0" presId="urn:microsoft.com/office/officeart/2005/8/layout/hierarchy1"/>
    <dgm:cxn modelId="{94CD3A28-98A0-4A0A-ACE6-695CAE27AD9E}" type="presParOf" srcId="{E6CCA2B0-ADD5-43E4-B6F7-EF2021D17ED2}" destId="{C1509CB3-6EBD-46EE-B4F1-311713020115}" srcOrd="3" destOrd="0" presId="urn:microsoft.com/office/officeart/2005/8/layout/hierarchy1"/>
    <dgm:cxn modelId="{02EB8856-FC55-4E68-AE0D-A06D5EBD0088}" type="presParOf" srcId="{C1509CB3-6EBD-46EE-B4F1-311713020115}" destId="{2604EDDA-CB9D-4F5D-B13F-E52DEF51E760}" srcOrd="0" destOrd="0" presId="urn:microsoft.com/office/officeart/2005/8/layout/hierarchy1"/>
    <dgm:cxn modelId="{866ACB3E-6708-4ADC-82B7-590253B6AF53}" type="presParOf" srcId="{2604EDDA-CB9D-4F5D-B13F-E52DEF51E760}" destId="{1A1E4902-B002-44C8-9BE6-E633F47C9C63}" srcOrd="0" destOrd="0" presId="urn:microsoft.com/office/officeart/2005/8/layout/hierarchy1"/>
    <dgm:cxn modelId="{835C5721-890E-47ED-93A6-6363A1C8F4CE}" type="presParOf" srcId="{2604EDDA-CB9D-4F5D-B13F-E52DEF51E760}" destId="{15B43844-6690-4C08-9018-7753048DEA27}" srcOrd="1" destOrd="0" presId="urn:microsoft.com/office/officeart/2005/8/layout/hierarchy1"/>
    <dgm:cxn modelId="{7CF0AF88-86DE-4ABF-B000-1B3E23F14069}" type="presParOf" srcId="{C1509CB3-6EBD-46EE-B4F1-311713020115}" destId="{D85E9327-FD0F-414B-A765-631B62A24953}" srcOrd="1" destOrd="0" presId="urn:microsoft.com/office/officeart/2005/8/layout/hierarchy1"/>
    <dgm:cxn modelId="{348488A9-BB04-4244-8746-F0D795B72C23}" type="presParOf" srcId="{E6CCA2B0-ADD5-43E4-B6F7-EF2021D17ED2}" destId="{DD4075F8-EEB2-4D7A-BE42-D7A4A553F617}" srcOrd="4" destOrd="0" presId="urn:microsoft.com/office/officeart/2005/8/layout/hierarchy1"/>
    <dgm:cxn modelId="{59DE376A-0479-4497-AA01-FB3F6269AEA0}" type="presParOf" srcId="{E6CCA2B0-ADD5-43E4-B6F7-EF2021D17ED2}" destId="{8C194FC0-3292-41E7-9F1E-BD5DBE9F3F60}" srcOrd="5" destOrd="0" presId="urn:microsoft.com/office/officeart/2005/8/layout/hierarchy1"/>
    <dgm:cxn modelId="{77AB2631-599E-4139-93B9-FFAA635D5189}" type="presParOf" srcId="{8C194FC0-3292-41E7-9F1E-BD5DBE9F3F60}" destId="{A518A17E-9290-4332-9679-85A74ED43CE1}" srcOrd="0" destOrd="0" presId="urn:microsoft.com/office/officeart/2005/8/layout/hierarchy1"/>
    <dgm:cxn modelId="{00ED22B1-E0DD-4AEC-98E2-8BA4DACB14FC}" type="presParOf" srcId="{A518A17E-9290-4332-9679-85A74ED43CE1}" destId="{863C34B8-6EEE-4D69-A225-9899D7E6FCE0}" srcOrd="0" destOrd="0" presId="urn:microsoft.com/office/officeart/2005/8/layout/hierarchy1"/>
    <dgm:cxn modelId="{DABB5279-2DB5-4C6D-8568-1CC4A22830E2}" type="presParOf" srcId="{A518A17E-9290-4332-9679-85A74ED43CE1}" destId="{8B115401-5433-46E7-8013-47E16079BD40}" srcOrd="1" destOrd="0" presId="urn:microsoft.com/office/officeart/2005/8/layout/hierarchy1"/>
    <dgm:cxn modelId="{357F7FCD-07C0-41B2-B3EA-B589FA0381C2}" type="presParOf" srcId="{8C194FC0-3292-41E7-9F1E-BD5DBE9F3F60}" destId="{8B7AB972-4D23-4099-9794-D71AF6D0B338}" srcOrd="1" destOrd="0" presId="urn:microsoft.com/office/officeart/2005/8/layout/hierarchy1"/>
    <dgm:cxn modelId="{04B4ED82-0745-4FED-BCD9-60069D0298ED}" type="presParOf" srcId="{8B7AB972-4D23-4099-9794-D71AF6D0B338}" destId="{4BD57407-7599-4D04-9D44-B7C20B486285}" srcOrd="0" destOrd="0" presId="urn:microsoft.com/office/officeart/2005/8/layout/hierarchy1"/>
    <dgm:cxn modelId="{40B65DFD-B546-45D6-A310-EBFCD258230D}" type="presParOf" srcId="{8B7AB972-4D23-4099-9794-D71AF6D0B338}" destId="{F978988B-4ADC-4AFF-94B9-29C02B44A3A1}" srcOrd="1" destOrd="0" presId="urn:microsoft.com/office/officeart/2005/8/layout/hierarchy1"/>
    <dgm:cxn modelId="{E34888BB-1E9B-4DF0-8F6E-CC3490DE39D6}" type="presParOf" srcId="{F978988B-4ADC-4AFF-94B9-29C02B44A3A1}" destId="{7659E791-CC9E-4363-B372-38F64042193C}" srcOrd="0" destOrd="0" presId="urn:microsoft.com/office/officeart/2005/8/layout/hierarchy1"/>
    <dgm:cxn modelId="{66BEC867-D12D-4E0A-B044-434C571D653D}" type="presParOf" srcId="{7659E791-CC9E-4363-B372-38F64042193C}" destId="{5976D222-D084-4330-B280-AE3B8FEFCAB8}" srcOrd="0" destOrd="0" presId="urn:microsoft.com/office/officeart/2005/8/layout/hierarchy1"/>
    <dgm:cxn modelId="{97B9A72F-5ABD-4117-B91F-7A2B0F19B364}" type="presParOf" srcId="{7659E791-CC9E-4363-B372-38F64042193C}" destId="{BF712423-1B99-430F-8FE0-3D2DC8F52C87}" srcOrd="1" destOrd="0" presId="urn:microsoft.com/office/officeart/2005/8/layout/hierarchy1"/>
    <dgm:cxn modelId="{8C212B12-4E21-4A9A-A6B7-61DD8A8047FB}" type="presParOf" srcId="{F978988B-4ADC-4AFF-94B9-29C02B44A3A1}" destId="{049CAB40-2CF1-4C31-983B-C0FBFE751A9D}" srcOrd="1" destOrd="0" presId="urn:microsoft.com/office/officeart/2005/8/layout/hierarchy1"/>
    <dgm:cxn modelId="{14F348AC-44E2-4D3B-898B-79FAA0EDEFD6}" type="presParOf" srcId="{8B7AB972-4D23-4099-9794-D71AF6D0B338}" destId="{D1BC1415-45B5-4CD8-96FC-8DCA2D726DED}" srcOrd="2" destOrd="0" presId="urn:microsoft.com/office/officeart/2005/8/layout/hierarchy1"/>
    <dgm:cxn modelId="{267D0892-34A7-49E2-9641-071B87F946C5}" type="presParOf" srcId="{8B7AB972-4D23-4099-9794-D71AF6D0B338}" destId="{82F667FE-13EC-4D96-AEC7-F83F6166148B}" srcOrd="3" destOrd="0" presId="urn:microsoft.com/office/officeart/2005/8/layout/hierarchy1"/>
    <dgm:cxn modelId="{9DB2BFE3-E5DF-4777-935B-0242F29EEBF9}" type="presParOf" srcId="{82F667FE-13EC-4D96-AEC7-F83F6166148B}" destId="{46664F51-095F-4401-8846-61BB3B5D4237}" srcOrd="0" destOrd="0" presId="urn:microsoft.com/office/officeart/2005/8/layout/hierarchy1"/>
    <dgm:cxn modelId="{D97DF88C-AF79-43E6-B8B9-A65E2A902202}" type="presParOf" srcId="{46664F51-095F-4401-8846-61BB3B5D4237}" destId="{C634ACBD-649F-4697-B82A-A76C2233EF2B}" srcOrd="0" destOrd="0" presId="urn:microsoft.com/office/officeart/2005/8/layout/hierarchy1"/>
    <dgm:cxn modelId="{CA8E202B-1232-42AD-B68A-956A24FC07AC}" type="presParOf" srcId="{46664F51-095F-4401-8846-61BB3B5D4237}" destId="{7DA7C8CE-68DE-4AC2-BDF0-373FDAF380D6}" srcOrd="1" destOrd="0" presId="urn:microsoft.com/office/officeart/2005/8/layout/hierarchy1"/>
    <dgm:cxn modelId="{E97A948E-7965-455E-A164-B948B78A11B2}" type="presParOf" srcId="{82F667FE-13EC-4D96-AEC7-F83F6166148B}" destId="{09136B64-D357-415A-A595-1D947F86213E}" srcOrd="1" destOrd="0" presId="urn:microsoft.com/office/officeart/2005/8/layout/hierarchy1"/>
    <dgm:cxn modelId="{7A1EA036-BC4D-4120-B1EB-73CE1A517A4F}" type="presParOf" srcId="{8B7AB972-4D23-4099-9794-D71AF6D0B338}" destId="{385A3D5E-F4B1-4783-BE57-61F060484A2F}" srcOrd="4" destOrd="0" presId="urn:microsoft.com/office/officeart/2005/8/layout/hierarchy1"/>
    <dgm:cxn modelId="{AAC82E76-1925-493C-BFC6-2CF7E486AF47}" type="presParOf" srcId="{8B7AB972-4D23-4099-9794-D71AF6D0B338}" destId="{0F19B1CF-4BA0-44D4-84E0-803CE054C6DA}" srcOrd="5" destOrd="0" presId="urn:microsoft.com/office/officeart/2005/8/layout/hierarchy1"/>
    <dgm:cxn modelId="{BB63A5A3-23D5-42E3-AC6D-E2634B608D38}" type="presParOf" srcId="{0F19B1CF-4BA0-44D4-84E0-803CE054C6DA}" destId="{0C54731E-C117-4541-9839-BAC30949FF36}" srcOrd="0" destOrd="0" presId="urn:microsoft.com/office/officeart/2005/8/layout/hierarchy1"/>
    <dgm:cxn modelId="{EAE15AA6-4C39-4280-92A2-44594BCB8CB8}" type="presParOf" srcId="{0C54731E-C117-4541-9839-BAC30949FF36}" destId="{15D4E181-9BBA-4492-987D-6523B2F4D0DF}" srcOrd="0" destOrd="0" presId="urn:microsoft.com/office/officeart/2005/8/layout/hierarchy1"/>
    <dgm:cxn modelId="{3A77E702-44E9-4368-B215-A33C04A6819C}" type="presParOf" srcId="{0C54731E-C117-4541-9839-BAC30949FF36}" destId="{1C594DA8-5AC9-4172-9C7E-79443BC49B3F}" srcOrd="1" destOrd="0" presId="urn:microsoft.com/office/officeart/2005/8/layout/hierarchy1"/>
    <dgm:cxn modelId="{3A2EFC01-1BD7-4F64-9894-7E23BC9F327B}" type="presParOf" srcId="{0F19B1CF-4BA0-44D4-84E0-803CE054C6DA}" destId="{C9450380-1367-4313-B7A1-92A8FC73719D}" srcOrd="1" destOrd="0" presId="urn:microsoft.com/office/officeart/2005/8/layout/hierarchy1"/>
    <dgm:cxn modelId="{7F8D051F-481F-4DD8-8CF6-155314461FD7}" type="presParOf" srcId="{912AF10F-8000-4969-848F-084C794F07CF}" destId="{3275F5D0-CEA8-4B00-B9F7-2AC8413051E2}" srcOrd="2" destOrd="0" presId="urn:microsoft.com/office/officeart/2005/8/layout/hierarchy1"/>
    <dgm:cxn modelId="{CC7BD19E-8BAA-4945-89A4-EC09AB5BD93C}" type="presParOf" srcId="{912AF10F-8000-4969-848F-084C794F07CF}" destId="{AABE60ED-6E5D-486F-BAE0-8552423A9C26}" srcOrd="3" destOrd="0" presId="urn:microsoft.com/office/officeart/2005/8/layout/hierarchy1"/>
    <dgm:cxn modelId="{6A727BB8-6026-4772-9907-D91BE9DC5803}" type="presParOf" srcId="{AABE60ED-6E5D-486F-BAE0-8552423A9C26}" destId="{054F32D3-F4C3-438F-B20E-A38260BA5B51}" srcOrd="0" destOrd="0" presId="urn:microsoft.com/office/officeart/2005/8/layout/hierarchy1"/>
    <dgm:cxn modelId="{5F1729FE-1216-44E9-9B36-7CEB133B1637}" type="presParOf" srcId="{054F32D3-F4C3-438F-B20E-A38260BA5B51}" destId="{C538E630-3020-45E6-98F5-C7BD98C18642}" srcOrd="0" destOrd="0" presId="urn:microsoft.com/office/officeart/2005/8/layout/hierarchy1"/>
    <dgm:cxn modelId="{08ECD824-8AF1-4CFF-9EE2-ED54609957F4}" type="presParOf" srcId="{054F32D3-F4C3-438F-B20E-A38260BA5B51}" destId="{CF96FDC3-EB42-474C-87CC-E164E8459821}" srcOrd="1" destOrd="0" presId="urn:microsoft.com/office/officeart/2005/8/layout/hierarchy1"/>
    <dgm:cxn modelId="{0325B314-0471-4F85-90D4-E91001968D82}" type="presParOf" srcId="{AABE60ED-6E5D-486F-BAE0-8552423A9C26}" destId="{1444C496-39D1-4CB8-AE62-21A502866295}" srcOrd="1" destOrd="0" presId="urn:microsoft.com/office/officeart/2005/8/layout/hierarchy1"/>
    <dgm:cxn modelId="{E7B4849C-73DE-4603-845F-4568D351CE94}" type="presParOf" srcId="{1444C496-39D1-4CB8-AE62-21A502866295}" destId="{A2F4A2F9-F0C5-4067-9950-FC09B4C3CB91}" srcOrd="0" destOrd="0" presId="urn:microsoft.com/office/officeart/2005/8/layout/hierarchy1"/>
    <dgm:cxn modelId="{4F42A355-ABEA-4FAA-A4AC-64FF07F237BF}" type="presParOf" srcId="{1444C496-39D1-4CB8-AE62-21A502866295}" destId="{56F85231-4F01-402A-8D11-489FC94DBA32}" srcOrd="1" destOrd="0" presId="urn:microsoft.com/office/officeart/2005/8/layout/hierarchy1"/>
    <dgm:cxn modelId="{D8479B87-AB4C-47B9-979C-5F87D3006A56}" type="presParOf" srcId="{56F85231-4F01-402A-8D11-489FC94DBA32}" destId="{AAF3D3FC-22C9-4829-9DC3-F6A92A5F093A}" srcOrd="0" destOrd="0" presId="urn:microsoft.com/office/officeart/2005/8/layout/hierarchy1"/>
    <dgm:cxn modelId="{AC7E1CD4-7FA2-4EA4-BF98-EDC17CCC8010}" type="presParOf" srcId="{AAF3D3FC-22C9-4829-9DC3-F6A92A5F093A}" destId="{739E037D-D557-43F0-B435-DCA7E6B67398}" srcOrd="0" destOrd="0" presId="urn:microsoft.com/office/officeart/2005/8/layout/hierarchy1"/>
    <dgm:cxn modelId="{C466322B-CEC5-4B11-9DEA-B07F9BF8595B}" type="presParOf" srcId="{AAF3D3FC-22C9-4829-9DC3-F6A92A5F093A}" destId="{FC710AC9-A053-4478-94DB-876FF33BFB82}" srcOrd="1" destOrd="0" presId="urn:microsoft.com/office/officeart/2005/8/layout/hierarchy1"/>
    <dgm:cxn modelId="{4A96F6C6-27BA-4315-956F-02BD9CDBFA9B}" type="presParOf" srcId="{56F85231-4F01-402A-8D11-489FC94DBA32}" destId="{3E0F74B9-BAF7-485A-8C05-4BD14CA6D74E}" srcOrd="1" destOrd="0" presId="urn:microsoft.com/office/officeart/2005/8/layout/hierarchy1"/>
    <dgm:cxn modelId="{41723600-41A6-4667-91BD-3904DBA94340}" type="presParOf" srcId="{1444C496-39D1-4CB8-AE62-21A502866295}" destId="{2F9B87F9-8FDE-4804-AB7E-62C508845E17}" srcOrd="2" destOrd="0" presId="urn:microsoft.com/office/officeart/2005/8/layout/hierarchy1"/>
    <dgm:cxn modelId="{A9A32229-0987-4EDB-BB7E-548E18380635}" type="presParOf" srcId="{1444C496-39D1-4CB8-AE62-21A502866295}" destId="{7B2811FD-B209-42DA-A0FE-4137F3E159D2}" srcOrd="3" destOrd="0" presId="urn:microsoft.com/office/officeart/2005/8/layout/hierarchy1"/>
    <dgm:cxn modelId="{521C6624-6D92-4DC3-90B1-E74770010167}" type="presParOf" srcId="{7B2811FD-B209-42DA-A0FE-4137F3E159D2}" destId="{A54D1929-35A4-4216-8D40-45369DC7FF81}" srcOrd="0" destOrd="0" presId="urn:microsoft.com/office/officeart/2005/8/layout/hierarchy1"/>
    <dgm:cxn modelId="{DF76913F-6182-4D43-B0F4-49E8986B3F4E}" type="presParOf" srcId="{A54D1929-35A4-4216-8D40-45369DC7FF81}" destId="{EFAB01E3-FE68-404B-9867-D0C39E7FF060}" srcOrd="0" destOrd="0" presId="urn:microsoft.com/office/officeart/2005/8/layout/hierarchy1"/>
    <dgm:cxn modelId="{6D22E4A5-0D89-4553-B40E-D565C1F55783}" type="presParOf" srcId="{A54D1929-35A4-4216-8D40-45369DC7FF81}" destId="{E1498A88-7EF6-4E82-ADE1-31319EBEE048}" srcOrd="1" destOrd="0" presId="urn:microsoft.com/office/officeart/2005/8/layout/hierarchy1"/>
    <dgm:cxn modelId="{44173EEC-3C8F-43AD-84B3-E30D3146DB6F}" type="presParOf" srcId="{7B2811FD-B209-42DA-A0FE-4137F3E159D2}" destId="{3FFE078F-06C5-4672-BC89-D3583F90D5A6}" srcOrd="1" destOrd="0" presId="urn:microsoft.com/office/officeart/2005/8/layout/hierarchy1"/>
    <dgm:cxn modelId="{32008A7B-BA8C-43C7-9C8D-15111E4E167D}" type="presParOf" srcId="{1444C496-39D1-4CB8-AE62-21A502866295}" destId="{CCB818A7-2D4A-4B44-A0CE-6DC171E86951}" srcOrd="4" destOrd="0" presId="urn:microsoft.com/office/officeart/2005/8/layout/hierarchy1"/>
    <dgm:cxn modelId="{773B2C17-5DC2-4219-8A23-375E1E0B9511}" type="presParOf" srcId="{1444C496-39D1-4CB8-AE62-21A502866295}" destId="{458C9D45-448E-45DA-AEE1-3E5EC522B053}" srcOrd="5" destOrd="0" presId="urn:microsoft.com/office/officeart/2005/8/layout/hierarchy1"/>
    <dgm:cxn modelId="{8CD990C6-EF4D-4DC9-AA27-C9B6FB98CC09}" type="presParOf" srcId="{458C9D45-448E-45DA-AEE1-3E5EC522B053}" destId="{663A2CE0-A5E4-47E8-93CA-A3A6DCB94F28}" srcOrd="0" destOrd="0" presId="urn:microsoft.com/office/officeart/2005/8/layout/hierarchy1"/>
    <dgm:cxn modelId="{80603A9A-5DA6-4EAE-9963-872E1ECB03B3}" type="presParOf" srcId="{663A2CE0-A5E4-47E8-93CA-A3A6DCB94F28}" destId="{69101B4C-ACDD-43DE-A3BF-DF3F7D7A08A1}" srcOrd="0" destOrd="0" presId="urn:microsoft.com/office/officeart/2005/8/layout/hierarchy1"/>
    <dgm:cxn modelId="{E98FBF57-63CC-4877-BDF4-746261C410D0}" type="presParOf" srcId="{663A2CE0-A5E4-47E8-93CA-A3A6DCB94F28}" destId="{E609EB5E-D5EB-4E8A-BDAE-E2E5981EF458}" srcOrd="1" destOrd="0" presId="urn:microsoft.com/office/officeart/2005/8/layout/hierarchy1"/>
    <dgm:cxn modelId="{3F4998E0-4414-4CD3-A2C4-5F40B238ADE7}" type="presParOf" srcId="{458C9D45-448E-45DA-AEE1-3E5EC522B053}" destId="{44D5BE8C-29A2-4415-9A65-B4B6150DF1F7}" srcOrd="1" destOrd="0" presId="urn:microsoft.com/office/officeart/2005/8/layout/hierarchy1"/>
  </dgm:cxnLst>
  <dgm:bg>
    <a:no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B567A892-1808-4B90-88C6-FB5DDFE3490D}" type="presOf" srcId="{93E58B5A-8764-4A9A-8E85-7C50C705CFCE}" destId="{900104E8-22AE-4F67-87F3-EFB73454EE91}" srcOrd="0" destOrd="0" presId="urn:microsoft.com/office/officeart/2005/8/layout/radial6"/>
    <dgm:cxn modelId="{E10ADA37-188D-46E8-B51B-EC95D0DDB4A7}" type="presOf" srcId="{E7FC7747-7483-4D35-98A3-BCFD670587F5}" destId="{A34CBA49-A69D-4058-97AB-C5BDA98FF78D}"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9F2A6E82-E9DA-4CC0-B9E8-B4A552EB5DC8}" type="presOf" srcId="{53BBF4F9-C032-49B6-A418-1645227CAEF7}" destId="{463D2474-2CD7-4F10-B862-FE0EB496B03A}" srcOrd="0" destOrd="0" presId="urn:microsoft.com/office/officeart/2005/8/layout/radial6"/>
    <dgm:cxn modelId="{E2A2BDE3-BAD6-47E8-90DB-3D28A70BE58C}" type="presOf" srcId="{EF6840F8-2ECF-4864-A358-F1FEAB836D6E}" destId="{9DC8489B-6D65-4DCD-BE13-FB93AD7100EE}" srcOrd="0" destOrd="0" presId="urn:microsoft.com/office/officeart/2005/8/layout/radial6"/>
    <dgm:cxn modelId="{1E01B0D8-3D12-4B88-A3FE-3A599154C5D1}" type="presOf" srcId="{54758EF5-0516-46BA-896F-8310E68591FE}" destId="{428D6EC0-C06B-45C7-8139-E45A90407C78}"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54BBC757-D081-4488-B12C-7DDDB3DE6593}" type="presOf" srcId="{117E5F98-D2E3-44CD-8D1F-8673F2CE3B77}" destId="{937C4F79-FB0B-409E-8CAD-BC317FE49743}"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D4927125-1310-496F-AF61-E0C5A8147F09}" type="presOf" srcId="{68DC9CB8-B7DD-4761-B82E-CB56F6F5E6B5}" destId="{93672A8E-23A7-42EC-8266-A028BB6328D1}" srcOrd="0" destOrd="0" presId="urn:microsoft.com/office/officeart/2005/8/layout/radial6"/>
    <dgm:cxn modelId="{DF98784A-A061-4E7E-8F55-7B5867DECFC8}" type="presOf" srcId="{2FD6416B-9DBD-4434-8476-1C47164FCE18}" destId="{A25828D0-E7F7-4612-B323-E58CF7DB6C73}" srcOrd="0" destOrd="0" presId="urn:microsoft.com/office/officeart/2005/8/layout/radial6"/>
    <dgm:cxn modelId="{0CE4DCBC-8AD4-418C-8119-003A91AA7FAE}" type="presOf" srcId="{F1CDF762-BB05-4909-A3E2-81EC1DFEFDB6}" destId="{DFD89527-3EA1-46E9-B932-F66D981BF538}" srcOrd="0" destOrd="0" presId="urn:microsoft.com/office/officeart/2005/8/layout/radial6"/>
    <dgm:cxn modelId="{7E148EFC-5388-4E22-BA11-AA81EDBDA1F4}" type="presOf" srcId="{D724C5BD-FA18-4137-AF02-8B1375CAB8C1}" destId="{FE26DA7A-6417-4EEF-9842-4FFE68DD656B}"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0544F008-3CC1-4AAE-B184-B32ED6B841E9}" type="presOf" srcId="{61C471EC-1BE0-4BA9-906C-B77FC427B370}" destId="{2B947856-7D81-4709-8C50-A646092946B5}" srcOrd="0" destOrd="0" presId="urn:microsoft.com/office/officeart/2005/8/layout/radial6"/>
    <dgm:cxn modelId="{AC4158CD-FD87-40BB-94B6-A33B9820D22D}" type="presOf" srcId="{A5E5012C-3309-4B28-8D30-F7209682D89D}" destId="{0615139F-FD0E-4AC6-85EA-75F9F0D6BB78}" srcOrd="0" destOrd="0" presId="urn:microsoft.com/office/officeart/2005/8/layout/radial6"/>
    <dgm:cxn modelId="{B9DD5106-07EA-4776-AC9E-C33DC8DD91E5}" type="presOf" srcId="{549FD511-AE4B-4414-B32B-2425B4544B4B}" destId="{17265E74-284E-4564-9375-97F2A42C8E63}" srcOrd="0" destOrd="0" presId="urn:microsoft.com/office/officeart/2005/8/layout/radial6"/>
    <dgm:cxn modelId="{D7701E94-FBFA-4D01-96D4-2B112FF4220A}" type="presOf" srcId="{9C9AE644-BFCD-4CEC-9078-5B3D21204B50}" destId="{8DF6A8EE-C31B-4A7A-8A5B-E1C18D11D668}" srcOrd="0" destOrd="0" presId="urn:microsoft.com/office/officeart/2005/8/layout/radial6"/>
    <dgm:cxn modelId="{1CF5A187-BD60-4889-B83C-447D1CBB7820}" type="presOf" srcId="{1474FC26-B7BF-4AB8-BA32-5B51D19017DA}" destId="{75750CA6-FA7C-49D0-8464-54ECBB8A7B1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5DBD3725-9C86-48DB-9F4D-C9BB94B762BC}"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02BA2D0D-879F-48B0-A0EC-2D49B59A4BF3}" type="presParOf" srcId="{75750CA6-FA7C-49D0-8464-54ECBB8A7B11}" destId="{900104E8-22AE-4F67-87F3-EFB73454EE91}" srcOrd="0" destOrd="0" presId="urn:microsoft.com/office/officeart/2005/8/layout/radial6"/>
    <dgm:cxn modelId="{A1E24E3B-85A3-4763-848E-BDE4908A81A3}" type="presParOf" srcId="{75750CA6-FA7C-49D0-8464-54ECBB8A7B11}" destId="{428D6EC0-C06B-45C7-8139-E45A90407C78}" srcOrd="1" destOrd="0" presId="urn:microsoft.com/office/officeart/2005/8/layout/radial6"/>
    <dgm:cxn modelId="{0D5D6099-034B-4A7A-BB35-F479D6D23828}" type="presParOf" srcId="{75750CA6-FA7C-49D0-8464-54ECBB8A7B11}" destId="{A20BCF9B-F9D9-4BC1-9EF3-189BED199617}" srcOrd="2" destOrd="0" presId="urn:microsoft.com/office/officeart/2005/8/layout/radial6"/>
    <dgm:cxn modelId="{F31103D4-26AC-4550-BAC9-4D03AC96FBD0}" type="presParOf" srcId="{75750CA6-FA7C-49D0-8464-54ECBB8A7B11}" destId="{17265E74-284E-4564-9375-97F2A42C8E63}" srcOrd="3" destOrd="0" presId="urn:microsoft.com/office/officeart/2005/8/layout/radial6"/>
    <dgm:cxn modelId="{C0E95CF1-72FA-4725-84EA-BA51B1BC2DDA}" type="presParOf" srcId="{75750CA6-FA7C-49D0-8464-54ECBB8A7B11}" destId="{2B947856-7D81-4709-8C50-A646092946B5}" srcOrd="4" destOrd="0" presId="urn:microsoft.com/office/officeart/2005/8/layout/radial6"/>
    <dgm:cxn modelId="{ADCFDC6B-99BA-42B5-B2F1-B0ABF0071E7B}" type="presParOf" srcId="{75750CA6-FA7C-49D0-8464-54ECBB8A7B11}" destId="{6804F419-6E40-4272-9B3A-71A1132A2924}" srcOrd="5" destOrd="0" presId="urn:microsoft.com/office/officeart/2005/8/layout/radial6"/>
    <dgm:cxn modelId="{4261625A-4D85-4427-BD64-A33461A4064F}" type="presParOf" srcId="{75750CA6-FA7C-49D0-8464-54ECBB8A7B11}" destId="{FB0245A6-E249-4488-8A12-6DA1E3469463}" srcOrd="6" destOrd="0" presId="urn:microsoft.com/office/officeart/2005/8/layout/radial6"/>
    <dgm:cxn modelId="{5EF7B7E3-E531-4D7A-95E1-E50E5D32C11B}" type="presParOf" srcId="{75750CA6-FA7C-49D0-8464-54ECBB8A7B11}" destId="{0615139F-FD0E-4AC6-85EA-75F9F0D6BB78}" srcOrd="7" destOrd="0" presId="urn:microsoft.com/office/officeart/2005/8/layout/radial6"/>
    <dgm:cxn modelId="{340DC5B2-AF35-4306-9E40-3667405D8D84}" type="presParOf" srcId="{75750CA6-FA7C-49D0-8464-54ECBB8A7B11}" destId="{FACCA3FF-0BAE-48B0-88D9-1B472F23503D}" srcOrd="8" destOrd="0" presId="urn:microsoft.com/office/officeart/2005/8/layout/radial6"/>
    <dgm:cxn modelId="{DCC25A8B-135C-40B5-B284-853CF9DF3C64}" type="presParOf" srcId="{75750CA6-FA7C-49D0-8464-54ECBB8A7B11}" destId="{9DC8489B-6D65-4DCD-BE13-FB93AD7100EE}" srcOrd="9" destOrd="0" presId="urn:microsoft.com/office/officeart/2005/8/layout/radial6"/>
    <dgm:cxn modelId="{D4861A82-B1C5-4068-970F-01909FEF5107}" type="presParOf" srcId="{75750CA6-FA7C-49D0-8464-54ECBB8A7B11}" destId="{A25828D0-E7F7-4612-B323-E58CF7DB6C73}" srcOrd="10" destOrd="0" presId="urn:microsoft.com/office/officeart/2005/8/layout/radial6"/>
    <dgm:cxn modelId="{AE847E03-B22B-4ADB-8E2E-B7CF8335488C}" type="presParOf" srcId="{75750CA6-FA7C-49D0-8464-54ECBB8A7B11}" destId="{67DFBABE-67A2-44BB-82F4-DB4798A2DB76}" srcOrd="11" destOrd="0" presId="urn:microsoft.com/office/officeart/2005/8/layout/radial6"/>
    <dgm:cxn modelId="{A49C0B26-0C6C-4D3F-94CE-64E3B220CD8D}" type="presParOf" srcId="{75750CA6-FA7C-49D0-8464-54ECBB8A7B11}" destId="{93672A8E-23A7-42EC-8266-A028BB6328D1}" srcOrd="12" destOrd="0" presId="urn:microsoft.com/office/officeart/2005/8/layout/radial6"/>
    <dgm:cxn modelId="{1E17C85F-75BA-4445-ADCF-7F419B088596}" type="presParOf" srcId="{75750CA6-FA7C-49D0-8464-54ECBB8A7B11}" destId="{8DF6A8EE-C31B-4A7A-8A5B-E1C18D11D668}" srcOrd="13" destOrd="0" presId="urn:microsoft.com/office/officeart/2005/8/layout/radial6"/>
    <dgm:cxn modelId="{309E34CC-18E3-4821-A02A-5423BA349BF1}" type="presParOf" srcId="{75750CA6-FA7C-49D0-8464-54ECBB8A7B11}" destId="{6866806D-C1BA-4277-BF88-FEE3F486AE14}" srcOrd="14" destOrd="0" presId="urn:microsoft.com/office/officeart/2005/8/layout/radial6"/>
    <dgm:cxn modelId="{F0C3F5AA-DEED-4826-A5D8-336F1BB38A99}" type="presParOf" srcId="{75750CA6-FA7C-49D0-8464-54ECBB8A7B11}" destId="{FE26DA7A-6417-4EEF-9842-4FFE68DD656B}" srcOrd="15" destOrd="0" presId="urn:microsoft.com/office/officeart/2005/8/layout/radial6"/>
    <dgm:cxn modelId="{D854B71D-D92E-4D63-B62E-40776A638184}" type="presParOf" srcId="{75750CA6-FA7C-49D0-8464-54ECBB8A7B11}" destId="{DFD89527-3EA1-46E9-B932-F66D981BF538}" srcOrd="16" destOrd="0" presId="urn:microsoft.com/office/officeart/2005/8/layout/radial6"/>
    <dgm:cxn modelId="{5E8FC0AB-24E7-4B29-B633-4C1225B7F38F}" type="presParOf" srcId="{75750CA6-FA7C-49D0-8464-54ECBB8A7B11}" destId="{BEB81904-6568-49ED-B35C-0250191E9F37}" srcOrd="17" destOrd="0" presId="urn:microsoft.com/office/officeart/2005/8/layout/radial6"/>
    <dgm:cxn modelId="{C42E3C31-4886-46EE-B9BA-C2AE27305B28}" type="presParOf" srcId="{75750CA6-FA7C-49D0-8464-54ECBB8A7B11}" destId="{463D2474-2CD7-4F10-B862-FE0EB496B03A}" srcOrd="18" destOrd="0" presId="urn:microsoft.com/office/officeart/2005/8/layout/radial6"/>
    <dgm:cxn modelId="{FE4DC5E5-CAE4-401A-ACDB-DA4F83664E85}" type="presParOf" srcId="{75750CA6-FA7C-49D0-8464-54ECBB8A7B11}" destId="{937C4F79-FB0B-409E-8CAD-BC317FE49743}" srcOrd="19" destOrd="0" presId="urn:microsoft.com/office/officeart/2005/8/layout/radial6"/>
    <dgm:cxn modelId="{756B40AE-D1B4-4F59-A8A0-9553224B6F7F}" type="presParOf" srcId="{75750CA6-FA7C-49D0-8464-54ECBB8A7B11}" destId="{DDBA5B3D-F74A-4F4A-BF56-F34E797ADC59}" srcOrd="20" destOrd="0" presId="urn:microsoft.com/office/officeart/2005/8/layout/radial6"/>
    <dgm:cxn modelId="{1CC9E175-E52A-4564-91AE-38A1F23B6356}"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21859793-FC6D-427C-9EC2-E5E45F473472}" type="presOf" srcId="{549FD511-AE4B-4414-B32B-2425B4544B4B}" destId="{17265E74-284E-4564-9375-97F2A42C8E63}" srcOrd="0" destOrd="0" presId="urn:microsoft.com/office/officeart/2005/8/layout/radial6"/>
    <dgm:cxn modelId="{48783E7A-CA9F-4095-966E-55BD82F75656}" type="presOf" srcId="{E7FC7747-7483-4D35-98A3-BCFD670587F5}" destId="{A34CBA49-A69D-4058-97AB-C5BDA98FF78D}" srcOrd="0" destOrd="0" presId="urn:microsoft.com/office/officeart/2005/8/layout/radial6"/>
    <dgm:cxn modelId="{A0A5FE30-3A91-432F-B180-03EF12FD7720}" type="presOf" srcId="{1474FC26-B7BF-4AB8-BA32-5B51D19017DA}" destId="{75750CA6-FA7C-49D0-8464-54ECBB8A7B1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DD7107C3-6FF5-428E-A3CE-801D72E8EAF6}" type="presOf" srcId="{2FD6416B-9DBD-4434-8476-1C47164FCE18}" destId="{A25828D0-E7F7-4612-B323-E58CF7DB6C73}"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C4FA2CD3-5754-47BD-8019-CE37417FF6E1}" type="presOf" srcId="{117E5F98-D2E3-44CD-8D1F-8673F2CE3B77}" destId="{937C4F79-FB0B-409E-8CAD-BC317FE49743}" srcOrd="0" destOrd="0" presId="urn:microsoft.com/office/officeart/2005/8/layout/radial6"/>
    <dgm:cxn modelId="{48E57928-1EB8-4FA3-9BCB-FCA61C12E649}" type="presOf" srcId="{54758EF5-0516-46BA-896F-8310E68591FE}" destId="{428D6EC0-C06B-45C7-8139-E45A90407C78}" srcOrd="0" destOrd="0" presId="urn:microsoft.com/office/officeart/2005/8/layout/radial6"/>
    <dgm:cxn modelId="{7D4C863E-96C7-4566-A38E-FA5C0B542FEA}" type="presOf" srcId="{93E58B5A-8764-4A9A-8E85-7C50C705CFCE}" destId="{900104E8-22AE-4F67-87F3-EFB73454EE91}" srcOrd="0" destOrd="0" presId="urn:microsoft.com/office/officeart/2005/8/layout/radial6"/>
    <dgm:cxn modelId="{2DD626FF-B272-469B-96CC-E076BF6766E9}" type="presOf" srcId="{53BBF4F9-C032-49B6-A418-1645227CAEF7}" destId="{463D2474-2CD7-4F10-B862-FE0EB496B03A}"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DF15223A-CA67-4D6D-B895-969C8CA6FAC1}" type="presOf" srcId="{9C9AE644-BFCD-4CEC-9078-5B3D21204B50}" destId="{8DF6A8EE-C31B-4A7A-8A5B-E1C18D11D668}" srcOrd="0" destOrd="0" presId="urn:microsoft.com/office/officeart/2005/8/layout/radial6"/>
    <dgm:cxn modelId="{2FB14C70-737C-49EB-89B5-175B495D4ACB}" type="presOf" srcId="{D724C5BD-FA18-4137-AF02-8B1375CAB8C1}" destId="{FE26DA7A-6417-4EEF-9842-4FFE68DD656B}" srcOrd="0" destOrd="0" presId="urn:microsoft.com/office/officeart/2005/8/layout/radial6"/>
    <dgm:cxn modelId="{9A5B66DC-0B62-41FA-9C90-092F387BCF67}" type="presOf" srcId="{61C471EC-1BE0-4BA9-906C-B77FC427B370}" destId="{2B947856-7D81-4709-8C50-A646092946B5}" srcOrd="0" destOrd="0" presId="urn:microsoft.com/office/officeart/2005/8/layout/radial6"/>
    <dgm:cxn modelId="{B7D79A37-4F63-434D-A484-1D42DF007D51}" type="presOf" srcId="{A5E5012C-3309-4B28-8D30-F7209682D89D}" destId="{0615139F-FD0E-4AC6-85EA-75F9F0D6BB7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77C8FF6E-E950-4771-AB51-ED678BFBC39E}" type="presOf" srcId="{00539A06-C0B6-4C14-805A-A99CABFADC18}" destId="{FB0245A6-E249-4488-8A12-6DA1E3469463}"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86A891F5-22E6-4985-8D3B-981BD0771ACC}" srcId="{1474FC26-B7BF-4AB8-BA32-5B51D19017DA}" destId="{93E58B5A-8764-4A9A-8E85-7C50C705CFCE}" srcOrd="0" destOrd="0" parTransId="{255D5C38-EB47-43D5-841F-06E97901693E}" sibTransId="{8DDE0225-B01D-40A0-8117-59E5987B4C3B}"/>
    <dgm:cxn modelId="{07CD5048-1F8F-4C6B-ABD7-B11DF0248A50}" type="presOf" srcId="{EF6840F8-2ECF-4864-A358-F1FEAB836D6E}" destId="{9DC8489B-6D65-4DCD-BE13-FB93AD7100EE}" srcOrd="0" destOrd="0" presId="urn:microsoft.com/office/officeart/2005/8/layout/radial6"/>
    <dgm:cxn modelId="{67DA6562-D80C-46CD-B151-9C379AF064A6}" type="presOf" srcId="{68DC9CB8-B7DD-4761-B82E-CB56F6F5E6B5}" destId="{93672A8E-23A7-42EC-8266-A028BB6328D1}" srcOrd="0" destOrd="0" presId="urn:microsoft.com/office/officeart/2005/8/layout/radial6"/>
    <dgm:cxn modelId="{5AF4DD9F-D33A-4656-B6C8-634CF1C20B01}" type="presOf" srcId="{F1CDF762-BB05-4909-A3E2-81EC1DFEFDB6}" destId="{DFD89527-3EA1-46E9-B932-F66D981BF53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A6CDA099-C0BA-4306-AD2F-AA5986361D56}" type="presParOf" srcId="{75750CA6-FA7C-49D0-8464-54ECBB8A7B11}" destId="{900104E8-22AE-4F67-87F3-EFB73454EE91}" srcOrd="0" destOrd="0" presId="urn:microsoft.com/office/officeart/2005/8/layout/radial6"/>
    <dgm:cxn modelId="{4EC29572-E4C9-478A-9818-C43F0986592A}" type="presParOf" srcId="{75750CA6-FA7C-49D0-8464-54ECBB8A7B11}" destId="{428D6EC0-C06B-45C7-8139-E45A90407C78}" srcOrd="1" destOrd="0" presId="urn:microsoft.com/office/officeart/2005/8/layout/radial6"/>
    <dgm:cxn modelId="{A9E104D7-9E93-492E-A4FB-AD8ACBB692DC}" type="presParOf" srcId="{75750CA6-FA7C-49D0-8464-54ECBB8A7B11}" destId="{A20BCF9B-F9D9-4BC1-9EF3-189BED199617}" srcOrd="2" destOrd="0" presId="urn:microsoft.com/office/officeart/2005/8/layout/radial6"/>
    <dgm:cxn modelId="{D40497E3-6F6C-49E9-B2FA-564083BC7E9D}" type="presParOf" srcId="{75750CA6-FA7C-49D0-8464-54ECBB8A7B11}" destId="{17265E74-284E-4564-9375-97F2A42C8E63}" srcOrd="3" destOrd="0" presId="urn:microsoft.com/office/officeart/2005/8/layout/radial6"/>
    <dgm:cxn modelId="{0AFEF540-FE2E-476F-B38C-469046D8DAE2}" type="presParOf" srcId="{75750CA6-FA7C-49D0-8464-54ECBB8A7B11}" destId="{2B947856-7D81-4709-8C50-A646092946B5}" srcOrd="4" destOrd="0" presId="urn:microsoft.com/office/officeart/2005/8/layout/radial6"/>
    <dgm:cxn modelId="{C8273771-7492-4CBB-9046-C04FBAE22939}" type="presParOf" srcId="{75750CA6-FA7C-49D0-8464-54ECBB8A7B11}" destId="{6804F419-6E40-4272-9B3A-71A1132A2924}" srcOrd="5" destOrd="0" presId="urn:microsoft.com/office/officeart/2005/8/layout/radial6"/>
    <dgm:cxn modelId="{9896B896-A9B5-4162-91DE-A908F9C39A81}" type="presParOf" srcId="{75750CA6-FA7C-49D0-8464-54ECBB8A7B11}" destId="{FB0245A6-E249-4488-8A12-6DA1E3469463}" srcOrd="6" destOrd="0" presId="urn:microsoft.com/office/officeart/2005/8/layout/radial6"/>
    <dgm:cxn modelId="{5DF52723-97C7-461B-947C-BC540187E41E}" type="presParOf" srcId="{75750CA6-FA7C-49D0-8464-54ECBB8A7B11}" destId="{0615139F-FD0E-4AC6-85EA-75F9F0D6BB78}" srcOrd="7" destOrd="0" presId="urn:microsoft.com/office/officeart/2005/8/layout/radial6"/>
    <dgm:cxn modelId="{AB120968-D465-4191-A3E3-4CC4A53D2D4F}" type="presParOf" srcId="{75750CA6-FA7C-49D0-8464-54ECBB8A7B11}" destId="{FACCA3FF-0BAE-48B0-88D9-1B472F23503D}" srcOrd="8" destOrd="0" presId="urn:microsoft.com/office/officeart/2005/8/layout/radial6"/>
    <dgm:cxn modelId="{1EBA8AF2-E22E-441A-8351-9BF8C3596751}" type="presParOf" srcId="{75750CA6-FA7C-49D0-8464-54ECBB8A7B11}" destId="{9DC8489B-6D65-4DCD-BE13-FB93AD7100EE}" srcOrd="9" destOrd="0" presId="urn:microsoft.com/office/officeart/2005/8/layout/radial6"/>
    <dgm:cxn modelId="{5804D499-4E8D-457B-9E86-61B12B81DD0D}" type="presParOf" srcId="{75750CA6-FA7C-49D0-8464-54ECBB8A7B11}" destId="{A25828D0-E7F7-4612-B323-E58CF7DB6C73}" srcOrd="10" destOrd="0" presId="urn:microsoft.com/office/officeart/2005/8/layout/radial6"/>
    <dgm:cxn modelId="{83F2C348-5256-40A7-A41C-0E718D45832F}" type="presParOf" srcId="{75750CA6-FA7C-49D0-8464-54ECBB8A7B11}" destId="{67DFBABE-67A2-44BB-82F4-DB4798A2DB76}" srcOrd="11" destOrd="0" presId="urn:microsoft.com/office/officeart/2005/8/layout/radial6"/>
    <dgm:cxn modelId="{4001170B-AF81-4AE6-9DBB-E3CC7D6979F9}" type="presParOf" srcId="{75750CA6-FA7C-49D0-8464-54ECBB8A7B11}" destId="{93672A8E-23A7-42EC-8266-A028BB6328D1}" srcOrd="12" destOrd="0" presId="urn:microsoft.com/office/officeart/2005/8/layout/radial6"/>
    <dgm:cxn modelId="{351B975A-84D3-4951-A957-78D8EE0F0529}" type="presParOf" srcId="{75750CA6-FA7C-49D0-8464-54ECBB8A7B11}" destId="{8DF6A8EE-C31B-4A7A-8A5B-E1C18D11D668}" srcOrd="13" destOrd="0" presId="urn:microsoft.com/office/officeart/2005/8/layout/radial6"/>
    <dgm:cxn modelId="{A5F09806-E46E-4442-A6DC-29539698FA4B}" type="presParOf" srcId="{75750CA6-FA7C-49D0-8464-54ECBB8A7B11}" destId="{6866806D-C1BA-4277-BF88-FEE3F486AE14}" srcOrd="14" destOrd="0" presId="urn:microsoft.com/office/officeart/2005/8/layout/radial6"/>
    <dgm:cxn modelId="{C652AAC0-B5C7-4BCE-8C66-F9638EE3BF1A}" type="presParOf" srcId="{75750CA6-FA7C-49D0-8464-54ECBB8A7B11}" destId="{FE26DA7A-6417-4EEF-9842-4FFE68DD656B}" srcOrd="15" destOrd="0" presId="urn:microsoft.com/office/officeart/2005/8/layout/radial6"/>
    <dgm:cxn modelId="{E7EB2940-9B27-4EA5-8CF2-EF758845A44B}" type="presParOf" srcId="{75750CA6-FA7C-49D0-8464-54ECBB8A7B11}" destId="{DFD89527-3EA1-46E9-B932-F66D981BF538}" srcOrd="16" destOrd="0" presId="urn:microsoft.com/office/officeart/2005/8/layout/radial6"/>
    <dgm:cxn modelId="{BAA3F77D-0BD7-4680-8EA6-EC55F00D86C6}" type="presParOf" srcId="{75750CA6-FA7C-49D0-8464-54ECBB8A7B11}" destId="{BEB81904-6568-49ED-B35C-0250191E9F37}" srcOrd="17" destOrd="0" presId="urn:microsoft.com/office/officeart/2005/8/layout/radial6"/>
    <dgm:cxn modelId="{F5D84D8E-24EE-4550-BE6B-3BB3D10878B6}" type="presParOf" srcId="{75750CA6-FA7C-49D0-8464-54ECBB8A7B11}" destId="{463D2474-2CD7-4F10-B862-FE0EB496B03A}" srcOrd="18" destOrd="0" presId="urn:microsoft.com/office/officeart/2005/8/layout/radial6"/>
    <dgm:cxn modelId="{CB040453-AB29-43D3-A8C4-9703E0F06D40}" type="presParOf" srcId="{75750CA6-FA7C-49D0-8464-54ECBB8A7B11}" destId="{937C4F79-FB0B-409E-8CAD-BC317FE49743}" srcOrd="19" destOrd="0" presId="urn:microsoft.com/office/officeart/2005/8/layout/radial6"/>
    <dgm:cxn modelId="{657EF9A6-0EBD-4998-8443-4830E0F4B1AD}" type="presParOf" srcId="{75750CA6-FA7C-49D0-8464-54ECBB8A7B11}" destId="{DDBA5B3D-F74A-4F4A-BF56-F34E797ADC59}" srcOrd="20" destOrd="0" presId="urn:microsoft.com/office/officeart/2005/8/layout/radial6"/>
    <dgm:cxn modelId="{4F089BC0-ACCD-4AEB-971C-E7BDAFB622EB}"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1BEA1240-3C53-4C38-85B4-AA66F2D81137}" type="doc">
      <dgm:prSet loTypeId="urn:microsoft.com/office/officeart/2005/8/layout/process3" loCatId="process" qsTypeId="urn:microsoft.com/office/officeart/2005/8/quickstyle/3d2" qsCatId="3D" csTypeId="urn:microsoft.com/office/officeart/2005/8/colors/accent1_4" csCatId="accent1" phldr="1"/>
      <dgm:spPr/>
      <dgm:t>
        <a:bodyPr/>
        <a:lstStyle/>
        <a:p>
          <a:endParaRPr lang="en-ZA"/>
        </a:p>
      </dgm:t>
    </dgm:pt>
    <dgm:pt modelId="{2DFDC716-FAAC-44D9-B4BE-9F36DD4071A2}">
      <dgm:prSet phldrT="[Text]" custT="1"/>
      <dgm:spPr>
        <a:solidFill>
          <a:schemeClr val="tx1">
            <a:lumMod val="50000"/>
            <a:lumOff val="50000"/>
          </a:schemeClr>
        </a:solidFill>
      </dgm:spPr>
      <dgm:t>
        <a:bodyPr/>
        <a:lstStyle/>
        <a:p>
          <a:r>
            <a:rPr lang="en-ZA" sz="1600" b="1" dirty="0" smtClean="0">
              <a:solidFill>
                <a:schemeClr val="bg1"/>
              </a:solidFill>
            </a:rPr>
            <a:t>Current Portion Non-current Receivables</a:t>
          </a:r>
          <a:endParaRPr lang="en-ZA" sz="1600" b="1" dirty="0">
            <a:solidFill>
              <a:schemeClr val="bg1"/>
            </a:solidFill>
          </a:endParaRPr>
        </a:p>
      </dgm:t>
    </dgm:pt>
    <dgm:pt modelId="{08149052-43AB-4FB1-B44E-F5EEC60C2A37}" type="parTrans" cxnId="{D870954F-63F4-4C8B-BF2C-5B8FBE11C798}">
      <dgm:prSet/>
      <dgm:spPr/>
      <dgm:t>
        <a:bodyPr/>
        <a:lstStyle/>
        <a:p>
          <a:endParaRPr lang="en-ZA">
            <a:solidFill>
              <a:schemeClr val="tx1"/>
            </a:solidFill>
          </a:endParaRPr>
        </a:p>
      </dgm:t>
    </dgm:pt>
    <dgm:pt modelId="{14520D8E-EF0C-4799-872F-1CF7B5B53C68}" type="sibTrans" cxnId="{D870954F-63F4-4C8B-BF2C-5B8FBE11C798}">
      <dgm:prSet/>
      <dgm:spPr>
        <a:solidFill>
          <a:schemeClr val="bg1">
            <a:lumMod val="85000"/>
          </a:schemeClr>
        </a:solidFill>
      </dgm:spPr>
      <dgm:t>
        <a:bodyPr/>
        <a:lstStyle/>
        <a:p>
          <a:endParaRPr lang="en-ZA">
            <a:solidFill>
              <a:schemeClr val="tx1"/>
            </a:solidFill>
          </a:endParaRPr>
        </a:p>
      </dgm:t>
    </dgm:pt>
    <dgm:pt modelId="{BBB66572-F0B3-4FA0-98EF-1E93D08D6C62}">
      <dgm:prSet custT="1"/>
      <dgm:spPr>
        <a:ln>
          <a:solidFill>
            <a:schemeClr val="tx1"/>
          </a:solidFill>
        </a:ln>
      </dgm:spPr>
      <dgm:t>
        <a:bodyPr/>
        <a:lstStyle/>
        <a:p>
          <a:pPr algn="l"/>
          <a:r>
            <a:rPr lang="en-ZA" sz="1400" b="1" dirty="0" smtClean="0">
              <a:solidFill>
                <a:schemeClr val="tx1"/>
              </a:solidFill>
            </a:rPr>
            <a:t>Car</a:t>
          </a:r>
          <a:endParaRPr lang="en-ZA" sz="1400" b="1" dirty="0">
            <a:solidFill>
              <a:schemeClr val="tx1"/>
            </a:solidFill>
          </a:endParaRPr>
        </a:p>
      </dgm:t>
    </dgm:pt>
    <dgm:pt modelId="{DA9C9CB3-0D17-4951-91FD-E6DB8D04663A}" type="parTrans" cxnId="{38EFD85F-21F2-4321-A77E-083B2352E0C8}">
      <dgm:prSet/>
      <dgm:spPr/>
      <dgm:t>
        <a:bodyPr/>
        <a:lstStyle/>
        <a:p>
          <a:endParaRPr lang="en-ZA">
            <a:solidFill>
              <a:schemeClr val="tx1"/>
            </a:solidFill>
          </a:endParaRPr>
        </a:p>
      </dgm:t>
    </dgm:pt>
    <dgm:pt modelId="{D89E776A-CA66-4D26-8AC2-CB15F6AACF2E}" type="sibTrans" cxnId="{38EFD85F-21F2-4321-A77E-083B2352E0C8}">
      <dgm:prSet/>
      <dgm:spPr/>
      <dgm:t>
        <a:bodyPr/>
        <a:lstStyle/>
        <a:p>
          <a:endParaRPr lang="en-ZA">
            <a:solidFill>
              <a:schemeClr val="tx1"/>
            </a:solidFill>
          </a:endParaRPr>
        </a:p>
      </dgm:t>
    </dgm:pt>
    <dgm:pt modelId="{F227218E-F3F1-43FB-B662-F2899D7FBE2B}">
      <dgm:prSet/>
      <dgm:spPr>
        <a:solidFill>
          <a:schemeClr val="bg1">
            <a:lumMod val="75000"/>
          </a:schemeClr>
        </a:solidFill>
      </dgm:spPr>
      <dgm:t>
        <a:bodyPr/>
        <a:lstStyle/>
        <a:p>
          <a:r>
            <a:rPr lang="en-ZA" b="1" dirty="0" smtClean="0">
              <a:solidFill>
                <a:schemeClr val="tx1"/>
              </a:solidFill>
            </a:rPr>
            <a:t>Receivables from Non-exchange Transactions</a:t>
          </a:r>
          <a:endParaRPr lang="en-ZA" b="1" dirty="0">
            <a:solidFill>
              <a:schemeClr val="tx1"/>
            </a:solidFill>
          </a:endParaRPr>
        </a:p>
      </dgm:t>
    </dgm:pt>
    <dgm:pt modelId="{22E258EF-0EE8-48CC-A9C7-F4B5270C72D8}" type="parTrans" cxnId="{FDD6E559-74A0-4FE6-BEDB-DD54CF857CD7}">
      <dgm:prSet/>
      <dgm:spPr/>
      <dgm:t>
        <a:bodyPr/>
        <a:lstStyle/>
        <a:p>
          <a:endParaRPr lang="en-ZA"/>
        </a:p>
      </dgm:t>
    </dgm:pt>
    <dgm:pt modelId="{F18A6A88-93F3-408D-A605-CF4CE0A44AA2}" type="sibTrans" cxnId="{FDD6E559-74A0-4FE6-BEDB-DD54CF857CD7}">
      <dgm:prSet/>
      <dgm:spPr>
        <a:solidFill>
          <a:schemeClr val="bg1">
            <a:lumMod val="85000"/>
          </a:schemeClr>
        </a:solidFill>
      </dgm:spPr>
      <dgm:t>
        <a:bodyPr/>
        <a:lstStyle/>
        <a:p>
          <a:endParaRPr lang="en-ZA"/>
        </a:p>
      </dgm:t>
    </dgm:pt>
    <dgm:pt modelId="{828F0EE9-6E5E-4C93-BAAE-346F217675FF}">
      <dgm:prSet/>
      <dgm:spPr>
        <a:solidFill>
          <a:schemeClr val="bg1">
            <a:lumMod val="85000"/>
          </a:schemeClr>
        </a:solidFill>
      </dgm:spPr>
      <dgm:t>
        <a:bodyPr/>
        <a:lstStyle/>
        <a:p>
          <a:r>
            <a:rPr lang="en-ZA" b="1" dirty="0" smtClean="0">
              <a:solidFill>
                <a:schemeClr val="tx1"/>
              </a:solidFill>
            </a:rPr>
            <a:t>Inventory</a:t>
          </a:r>
          <a:endParaRPr lang="en-ZA" b="1" dirty="0">
            <a:solidFill>
              <a:schemeClr val="tx1"/>
            </a:solidFill>
          </a:endParaRPr>
        </a:p>
      </dgm:t>
    </dgm:pt>
    <dgm:pt modelId="{1A44A1B8-809C-4F2D-9169-64F97EC1A7A5}" type="parTrans" cxnId="{0809B380-45A4-4F04-863E-02285393A6AE}">
      <dgm:prSet/>
      <dgm:spPr/>
      <dgm:t>
        <a:bodyPr/>
        <a:lstStyle/>
        <a:p>
          <a:endParaRPr lang="en-ZA"/>
        </a:p>
      </dgm:t>
    </dgm:pt>
    <dgm:pt modelId="{14820ED1-9354-40A6-AC1B-78EE02BE4CA3}" type="sibTrans" cxnId="{0809B380-45A4-4F04-863E-02285393A6AE}">
      <dgm:prSet/>
      <dgm:spPr/>
      <dgm:t>
        <a:bodyPr/>
        <a:lstStyle/>
        <a:p>
          <a:endParaRPr lang="en-ZA"/>
        </a:p>
      </dgm:t>
    </dgm:pt>
    <dgm:pt modelId="{B8DCA251-35E1-45AC-B049-021802D9E42B}">
      <dgm:prSet/>
      <dgm:spPr>
        <a:ln>
          <a:solidFill>
            <a:schemeClr val="tx1"/>
          </a:solidFill>
        </a:ln>
      </dgm:spPr>
      <dgm:t>
        <a:bodyPr/>
        <a:lstStyle/>
        <a:p>
          <a:r>
            <a:rPr lang="en-ZA" b="1" dirty="0" smtClean="0"/>
            <a:t>Agricultural Assets</a:t>
          </a:r>
          <a:endParaRPr lang="en-ZA" b="1" dirty="0"/>
        </a:p>
      </dgm:t>
    </dgm:pt>
    <dgm:pt modelId="{A9B3D5C2-A4D6-4EDE-BA67-03F6C9E11169}" type="parTrans" cxnId="{8C92BA32-E75F-41C5-B5D0-BA6EE2E35A5F}">
      <dgm:prSet/>
      <dgm:spPr/>
      <dgm:t>
        <a:bodyPr/>
        <a:lstStyle/>
        <a:p>
          <a:endParaRPr lang="en-ZA"/>
        </a:p>
      </dgm:t>
    </dgm:pt>
    <dgm:pt modelId="{481A439A-BF1F-4787-BBE2-D705E682FFCA}" type="sibTrans" cxnId="{8C92BA32-E75F-41C5-B5D0-BA6EE2E35A5F}">
      <dgm:prSet/>
      <dgm:spPr/>
      <dgm:t>
        <a:bodyPr/>
        <a:lstStyle/>
        <a:p>
          <a:endParaRPr lang="en-ZA"/>
        </a:p>
      </dgm:t>
    </dgm:pt>
    <dgm:pt modelId="{110F011E-F7C9-4B44-A0C9-E62AC1ACDF4B}">
      <dgm:prSet/>
      <dgm:spPr>
        <a:ln>
          <a:solidFill>
            <a:schemeClr val="tx1"/>
          </a:solidFill>
        </a:ln>
      </dgm:spPr>
      <dgm:t>
        <a:bodyPr/>
        <a:lstStyle/>
        <a:p>
          <a:r>
            <a:rPr lang="en-ZA" b="1" dirty="0" smtClean="0"/>
            <a:t>Consumable Stores</a:t>
          </a:r>
          <a:endParaRPr lang="en-ZA" b="1" dirty="0"/>
        </a:p>
      </dgm:t>
    </dgm:pt>
    <dgm:pt modelId="{6C63D691-4D9A-47CA-ADA2-3F0B0448F322}" type="parTrans" cxnId="{878AB981-1193-408D-AA21-5A6A8530A362}">
      <dgm:prSet/>
      <dgm:spPr/>
      <dgm:t>
        <a:bodyPr/>
        <a:lstStyle/>
        <a:p>
          <a:endParaRPr lang="en-ZA"/>
        </a:p>
      </dgm:t>
    </dgm:pt>
    <dgm:pt modelId="{98175E74-AA6D-459A-8207-B19D0A3BD7CF}" type="sibTrans" cxnId="{878AB981-1193-408D-AA21-5A6A8530A362}">
      <dgm:prSet/>
      <dgm:spPr/>
      <dgm:t>
        <a:bodyPr/>
        <a:lstStyle/>
        <a:p>
          <a:endParaRPr lang="en-ZA"/>
        </a:p>
      </dgm:t>
    </dgm:pt>
    <dgm:pt modelId="{459C4942-D948-4450-B434-6B846CFCEE9B}">
      <dgm:prSet/>
      <dgm:spPr>
        <a:ln>
          <a:solidFill>
            <a:schemeClr val="tx1"/>
          </a:solidFill>
        </a:ln>
      </dgm:spPr>
      <dgm:t>
        <a:bodyPr/>
        <a:lstStyle/>
        <a:p>
          <a:endParaRPr lang="en-ZA" dirty="0"/>
        </a:p>
      </dgm:t>
    </dgm:pt>
    <dgm:pt modelId="{B5518A9D-7F16-416E-868D-F2F5489980EB}" type="parTrans" cxnId="{98112C2B-329A-4F84-99C1-F9188606236E}">
      <dgm:prSet/>
      <dgm:spPr/>
      <dgm:t>
        <a:bodyPr/>
        <a:lstStyle/>
        <a:p>
          <a:endParaRPr lang="en-ZA"/>
        </a:p>
      </dgm:t>
    </dgm:pt>
    <dgm:pt modelId="{7767F9A3-6FBB-46F6-BAC3-9DB5C2DABE53}" type="sibTrans" cxnId="{98112C2B-329A-4F84-99C1-F9188606236E}">
      <dgm:prSet/>
      <dgm:spPr/>
      <dgm:t>
        <a:bodyPr/>
        <a:lstStyle/>
        <a:p>
          <a:endParaRPr lang="en-ZA"/>
        </a:p>
      </dgm:t>
    </dgm:pt>
    <dgm:pt modelId="{133B034A-35D7-4904-828A-A753D40C213D}">
      <dgm:prSet/>
      <dgm:spPr>
        <a:ln>
          <a:solidFill>
            <a:schemeClr val="tx1"/>
          </a:solidFill>
        </a:ln>
      </dgm:spPr>
      <dgm:t>
        <a:bodyPr/>
        <a:lstStyle/>
        <a:p>
          <a:r>
            <a:rPr lang="en-ZA" b="1" dirty="0" smtClean="0"/>
            <a:t>Finished Goods</a:t>
          </a:r>
          <a:endParaRPr lang="en-ZA" b="1" dirty="0"/>
        </a:p>
      </dgm:t>
    </dgm:pt>
    <dgm:pt modelId="{74689DF8-26B4-42EB-8B04-B6BC0E6BF93F}" type="parTrans" cxnId="{5A5FAF16-63C1-4D82-AF59-7D1AE1E27419}">
      <dgm:prSet/>
      <dgm:spPr/>
      <dgm:t>
        <a:bodyPr/>
        <a:lstStyle/>
        <a:p>
          <a:endParaRPr lang="en-ZA"/>
        </a:p>
      </dgm:t>
    </dgm:pt>
    <dgm:pt modelId="{1E365F71-AF45-4B58-B74F-94B18495C361}" type="sibTrans" cxnId="{5A5FAF16-63C1-4D82-AF59-7D1AE1E27419}">
      <dgm:prSet/>
      <dgm:spPr/>
      <dgm:t>
        <a:bodyPr/>
        <a:lstStyle/>
        <a:p>
          <a:endParaRPr lang="en-ZA"/>
        </a:p>
      </dgm:t>
    </dgm:pt>
    <dgm:pt modelId="{36EEC068-4486-491E-8C5E-86380996911A}">
      <dgm:prSet/>
      <dgm:spPr>
        <a:ln>
          <a:solidFill>
            <a:schemeClr val="tx1"/>
          </a:solidFill>
        </a:ln>
      </dgm:spPr>
      <dgm:t>
        <a:bodyPr/>
        <a:lstStyle/>
        <a:p>
          <a:r>
            <a:rPr lang="en-ZA" b="1" dirty="0" smtClean="0"/>
            <a:t>Maintenance Materials</a:t>
          </a:r>
          <a:endParaRPr lang="en-ZA" b="1" dirty="0"/>
        </a:p>
      </dgm:t>
    </dgm:pt>
    <dgm:pt modelId="{CFBD01F8-AB6A-46B1-8D15-BF67E08B3158}" type="parTrans" cxnId="{5B36574B-26D1-4930-A7D7-061380CCBD3A}">
      <dgm:prSet/>
      <dgm:spPr/>
      <dgm:t>
        <a:bodyPr/>
        <a:lstStyle/>
        <a:p>
          <a:endParaRPr lang="en-ZA"/>
        </a:p>
      </dgm:t>
    </dgm:pt>
    <dgm:pt modelId="{9350C61A-6BC0-4B17-A137-FC3980A1594C}" type="sibTrans" cxnId="{5B36574B-26D1-4930-A7D7-061380CCBD3A}">
      <dgm:prSet/>
      <dgm:spPr/>
      <dgm:t>
        <a:bodyPr/>
        <a:lstStyle/>
        <a:p>
          <a:endParaRPr lang="en-ZA"/>
        </a:p>
      </dgm:t>
    </dgm:pt>
    <dgm:pt modelId="{101500B0-E2C2-4047-9913-1682DEBAECB0}">
      <dgm:prSet/>
      <dgm:spPr>
        <a:ln>
          <a:solidFill>
            <a:schemeClr val="tx1"/>
          </a:solidFill>
        </a:ln>
      </dgm:spPr>
      <dgm:t>
        <a:bodyPr/>
        <a:lstStyle/>
        <a:p>
          <a:r>
            <a:rPr lang="en-ZA" b="1" dirty="0" smtClean="0"/>
            <a:t>Other Goods held for Sale</a:t>
          </a:r>
          <a:endParaRPr lang="en-ZA" b="1" dirty="0"/>
        </a:p>
      </dgm:t>
    </dgm:pt>
    <dgm:pt modelId="{5D5E3390-E258-481F-84AF-D205A8C76808}" type="parTrans" cxnId="{6AD634B1-77EA-4004-A855-C9337CA0FC2B}">
      <dgm:prSet/>
      <dgm:spPr/>
      <dgm:t>
        <a:bodyPr/>
        <a:lstStyle/>
        <a:p>
          <a:endParaRPr lang="en-ZA"/>
        </a:p>
      </dgm:t>
    </dgm:pt>
    <dgm:pt modelId="{34DE1A4D-ABAB-4B49-AF10-4D69B9B13F0D}" type="sibTrans" cxnId="{6AD634B1-77EA-4004-A855-C9337CA0FC2B}">
      <dgm:prSet/>
      <dgm:spPr/>
      <dgm:t>
        <a:bodyPr/>
        <a:lstStyle/>
        <a:p>
          <a:endParaRPr lang="en-ZA"/>
        </a:p>
      </dgm:t>
    </dgm:pt>
    <dgm:pt modelId="{CA8466D8-4D38-4BC2-BE93-B4855FB42C54}">
      <dgm:prSet/>
      <dgm:spPr>
        <a:ln>
          <a:solidFill>
            <a:schemeClr val="tx1"/>
          </a:solidFill>
        </a:ln>
      </dgm:spPr>
      <dgm:t>
        <a:bodyPr/>
        <a:lstStyle/>
        <a:p>
          <a:r>
            <a:rPr lang="en-ZA" b="1" dirty="0" smtClean="0"/>
            <a:t>Raw Materials</a:t>
          </a:r>
          <a:endParaRPr lang="en-ZA" b="1" dirty="0"/>
        </a:p>
      </dgm:t>
    </dgm:pt>
    <dgm:pt modelId="{5C700CE9-E1E5-4E83-8484-A47473A61703}" type="parTrans" cxnId="{5F8E4271-F1FA-4335-A06A-639D7EE2370D}">
      <dgm:prSet/>
      <dgm:spPr/>
      <dgm:t>
        <a:bodyPr/>
        <a:lstStyle/>
        <a:p>
          <a:endParaRPr lang="en-ZA"/>
        </a:p>
      </dgm:t>
    </dgm:pt>
    <dgm:pt modelId="{ED165BC6-6581-4858-B721-E81AC1085ABE}" type="sibTrans" cxnId="{5F8E4271-F1FA-4335-A06A-639D7EE2370D}">
      <dgm:prSet/>
      <dgm:spPr/>
      <dgm:t>
        <a:bodyPr/>
        <a:lstStyle/>
        <a:p>
          <a:endParaRPr lang="en-ZA"/>
        </a:p>
      </dgm:t>
    </dgm:pt>
    <dgm:pt modelId="{25829369-8FC6-4C94-9C52-8612BB8AF74A}">
      <dgm:prSet/>
      <dgm:spPr>
        <a:ln>
          <a:solidFill>
            <a:schemeClr val="tx1"/>
          </a:solidFill>
        </a:ln>
      </dgm:spPr>
      <dgm:t>
        <a:bodyPr/>
        <a:lstStyle/>
        <a:p>
          <a:r>
            <a:rPr lang="en-ZA" b="1" dirty="0" smtClean="0"/>
            <a:t>Spare Parts</a:t>
          </a:r>
          <a:endParaRPr lang="en-ZA" b="1" dirty="0"/>
        </a:p>
      </dgm:t>
    </dgm:pt>
    <dgm:pt modelId="{C68EF25B-8914-46EC-94E4-9A70669B139F}" type="parTrans" cxnId="{4B2B1B64-5659-4184-AB11-79B5F7F216CC}">
      <dgm:prSet/>
      <dgm:spPr/>
      <dgm:t>
        <a:bodyPr/>
        <a:lstStyle/>
        <a:p>
          <a:endParaRPr lang="en-ZA"/>
        </a:p>
      </dgm:t>
    </dgm:pt>
    <dgm:pt modelId="{05431D9E-68AA-4050-8B8A-2BE9E111D65B}" type="sibTrans" cxnId="{4B2B1B64-5659-4184-AB11-79B5F7F216CC}">
      <dgm:prSet/>
      <dgm:spPr/>
      <dgm:t>
        <a:bodyPr/>
        <a:lstStyle/>
        <a:p>
          <a:endParaRPr lang="en-ZA"/>
        </a:p>
      </dgm:t>
    </dgm:pt>
    <dgm:pt modelId="{014EDE14-8ACC-4F5B-8C1A-4A3E26A2F690}">
      <dgm:prSet/>
      <dgm:spPr>
        <a:ln>
          <a:solidFill>
            <a:schemeClr val="tx1"/>
          </a:solidFill>
        </a:ln>
      </dgm:spPr>
      <dgm:t>
        <a:bodyPr/>
        <a:lstStyle/>
        <a:p>
          <a:r>
            <a:rPr lang="en-ZA" b="1" dirty="0" smtClean="0"/>
            <a:t>Water</a:t>
          </a:r>
          <a:endParaRPr lang="en-ZA" b="1" dirty="0"/>
        </a:p>
      </dgm:t>
    </dgm:pt>
    <dgm:pt modelId="{A62C32E3-0164-4456-AF81-8A51B0B7A3D9}" type="parTrans" cxnId="{9B56A81D-5F4E-4DF7-8713-976A33384D60}">
      <dgm:prSet/>
      <dgm:spPr/>
      <dgm:t>
        <a:bodyPr/>
        <a:lstStyle/>
        <a:p>
          <a:endParaRPr lang="en-ZA"/>
        </a:p>
      </dgm:t>
    </dgm:pt>
    <dgm:pt modelId="{527EF229-C9E2-4129-8376-3683C9F06714}" type="sibTrans" cxnId="{9B56A81D-5F4E-4DF7-8713-976A33384D60}">
      <dgm:prSet/>
      <dgm:spPr/>
      <dgm:t>
        <a:bodyPr/>
        <a:lstStyle/>
        <a:p>
          <a:endParaRPr lang="en-ZA"/>
        </a:p>
      </dgm:t>
    </dgm:pt>
    <dgm:pt modelId="{02482096-1504-4933-B559-194CE35B943C}">
      <dgm:prSet/>
      <dgm:spPr>
        <a:ln>
          <a:solidFill>
            <a:schemeClr val="tx1"/>
          </a:solidFill>
        </a:ln>
      </dgm:spPr>
      <dgm:t>
        <a:bodyPr/>
        <a:lstStyle/>
        <a:p>
          <a:r>
            <a:rPr lang="en-ZA" b="1" dirty="0" smtClean="0"/>
            <a:t>Work-in-progress</a:t>
          </a:r>
          <a:endParaRPr lang="en-ZA" b="1" dirty="0"/>
        </a:p>
      </dgm:t>
    </dgm:pt>
    <dgm:pt modelId="{5745F3B3-FB55-4219-83DE-41D1458E6EA0}" type="parTrans" cxnId="{EC94E0CB-B1CB-497E-A2AA-2D68A56C8AED}">
      <dgm:prSet/>
      <dgm:spPr/>
      <dgm:t>
        <a:bodyPr/>
        <a:lstStyle/>
        <a:p>
          <a:endParaRPr lang="en-ZA"/>
        </a:p>
      </dgm:t>
    </dgm:pt>
    <dgm:pt modelId="{54D4D25B-5188-42B1-B4B8-0EF0450B523F}" type="sibTrans" cxnId="{EC94E0CB-B1CB-497E-A2AA-2D68A56C8AED}">
      <dgm:prSet/>
      <dgm:spPr/>
      <dgm:t>
        <a:bodyPr/>
        <a:lstStyle/>
        <a:p>
          <a:endParaRPr lang="en-ZA"/>
        </a:p>
      </dgm:t>
    </dgm:pt>
    <dgm:pt modelId="{0C548D19-74E6-4DA0-A4E0-CFE4DC3D5BE4}">
      <dgm:prSet custT="1"/>
      <dgm:spPr>
        <a:ln>
          <a:solidFill>
            <a:schemeClr val="tx1"/>
          </a:solidFill>
        </a:ln>
      </dgm:spPr>
      <dgm:t>
        <a:bodyPr/>
        <a:lstStyle/>
        <a:p>
          <a:pPr algn="l"/>
          <a:r>
            <a:rPr lang="en-ZA" sz="1400" b="1" dirty="0" smtClean="0">
              <a:solidFill>
                <a:schemeClr val="tx1"/>
              </a:solidFill>
            </a:rPr>
            <a:t>Computer and Electronic Equipment</a:t>
          </a:r>
          <a:endParaRPr lang="en-ZA" sz="1400" b="1" dirty="0">
            <a:solidFill>
              <a:schemeClr val="tx1"/>
            </a:solidFill>
          </a:endParaRPr>
        </a:p>
      </dgm:t>
    </dgm:pt>
    <dgm:pt modelId="{BF4BFBDF-5C5B-448D-9237-9EAD1CE4B3E4}" type="parTrans" cxnId="{6D4E0533-BA1D-4C7B-8BF9-A8E2C0BC4C61}">
      <dgm:prSet/>
      <dgm:spPr/>
      <dgm:t>
        <a:bodyPr/>
        <a:lstStyle/>
        <a:p>
          <a:endParaRPr lang="en-ZA"/>
        </a:p>
      </dgm:t>
    </dgm:pt>
    <dgm:pt modelId="{7207C81A-95F1-45AE-A82F-B4DE1DF03EB1}" type="sibTrans" cxnId="{6D4E0533-BA1D-4C7B-8BF9-A8E2C0BC4C61}">
      <dgm:prSet/>
      <dgm:spPr/>
      <dgm:t>
        <a:bodyPr/>
        <a:lstStyle/>
        <a:p>
          <a:endParaRPr lang="en-ZA"/>
        </a:p>
      </dgm:t>
    </dgm:pt>
    <dgm:pt modelId="{2926E895-AB3E-436B-B838-DA8A9120E861}">
      <dgm:prSet custT="1"/>
      <dgm:spPr>
        <a:ln>
          <a:solidFill>
            <a:schemeClr val="tx1"/>
          </a:solidFill>
        </a:ln>
      </dgm:spPr>
      <dgm:t>
        <a:bodyPr/>
        <a:lstStyle/>
        <a:p>
          <a:pPr algn="l"/>
          <a:r>
            <a:rPr lang="en-ZA" sz="1400" b="1" dirty="0" smtClean="0">
              <a:solidFill>
                <a:schemeClr val="tx1"/>
              </a:solidFill>
            </a:rPr>
            <a:t>Housing Selling Schemes</a:t>
          </a:r>
          <a:endParaRPr lang="en-ZA" sz="1400" b="1" dirty="0">
            <a:solidFill>
              <a:schemeClr val="tx1"/>
            </a:solidFill>
          </a:endParaRPr>
        </a:p>
      </dgm:t>
    </dgm:pt>
    <dgm:pt modelId="{98EB986A-1F39-4C76-95D0-A964D03FBC71}" type="parTrans" cxnId="{89E7FD1B-DF91-4949-A9CA-2D2610F6EC03}">
      <dgm:prSet/>
      <dgm:spPr/>
      <dgm:t>
        <a:bodyPr/>
        <a:lstStyle/>
        <a:p>
          <a:endParaRPr lang="en-ZA"/>
        </a:p>
      </dgm:t>
    </dgm:pt>
    <dgm:pt modelId="{2695565D-845C-4BD9-9CD4-62F348B8B12C}" type="sibTrans" cxnId="{89E7FD1B-DF91-4949-A9CA-2D2610F6EC03}">
      <dgm:prSet/>
      <dgm:spPr/>
      <dgm:t>
        <a:bodyPr/>
        <a:lstStyle/>
        <a:p>
          <a:endParaRPr lang="en-ZA"/>
        </a:p>
      </dgm:t>
    </dgm:pt>
    <dgm:pt modelId="{DB5AFB7A-24D5-46D2-94C7-0E2EE7A9AA57}">
      <dgm:prSet custT="1"/>
      <dgm:spPr>
        <a:ln>
          <a:solidFill>
            <a:schemeClr val="tx1"/>
          </a:solidFill>
        </a:ln>
      </dgm:spPr>
      <dgm:t>
        <a:bodyPr/>
        <a:lstStyle/>
        <a:p>
          <a:pPr algn="l"/>
          <a:r>
            <a:rPr lang="en-ZA" sz="1400" b="1" dirty="0" smtClean="0">
              <a:solidFill>
                <a:schemeClr val="tx1"/>
              </a:solidFill>
            </a:rPr>
            <a:t>Housing</a:t>
          </a:r>
          <a:endParaRPr lang="en-ZA" sz="1400" b="1" dirty="0">
            <a:solidFill>
              <a:schemeClr val="tx1"/>
            </a:solidFill>
          </a:endParaRPr>
        </a:p>
      </dgm:t>
    </dgm:pt>
    <dgm:pt modelId="{F60807F5-DADD-4C76-82BA-495C928A718A}" type="parTrans" cxnId="{2FE766E1-B03D-4DEC-85F0-326ED5D01F52}">
      <dgm:prSet/>
      <dgm:spPr/>
      <dgm:t>
        <a:bodyPr/>
        <a:lstStyle/>
        <a:p>
          <a:endParaRPr lang="en-ZA"/>
        </a:p>
      </dgm:t>
    </dgm:pt>
    <dgm:pt modelId="{31C55766-9A27-4A12-ABDD-8BEF5E0A136E}" type="sibTrans" cxnId="{2FE766E1-B03D-4DEC-85F0-326ED5D01F52}">
      <dgm:prSet/>
      <dgm:spPr/>
      <dgm:t>
        <a:bodyPr/>
        <a:lstStyle/>
        <a:p>
          <a:endParaRPr lang="en-ZA"/>
        </a:p>
      </dgm:t>
    </dgm:pt>
    <dgm:pt modelId="{F656343F-A68F-4517-87CD-26527BB5F748}">
      <dgm:prSet custT="1"/>
      <dgm:spPr>
        <a:ln>
          <a:solidFill>
            <a:schemeClr val="tx1"/>
          </a:solidFill>
        </a:ln>
      </dgm:spPr>
      <dgm:t>
        <a:bodyPr/>
        <a:lstStyle/>
        <a:p>
          <a:pPr algn="l"/>
          <a:r>
            <a:rPr lang="en-ZA" sz="1400" b="1" dirty="0" smtClean="0">
              <a:solidFill>
                <a:schemeClr val="tx1"/>
              </a:solidFill>
            </a:rPr>
            <a:t>Housing Land Sales</a:t>
          </a:r>
          <a:endParaRPr lang="en-ZA" sz="1400" b="1" dirty="0">
            <a:solidFill>
              <a:schemeClr val="tx1"/>
            </a:solidFill>
          </a:endParaRPr>
        </a:p>
      </dgm:t>
    </dgm:pt>
    <dgm:pt modelId="{EE9EEBE4-7B66-4A86-BEBB-FCE4A7F9547D}" type="parTrans" cxnId="{B242A394-7AFD-4F00-B90F-AA592977534A}">
      <dgm:prSet/>
      <dgm:spPr/>
      <dgm:t>
        <a:bodyPr/>
        <a:lstStyle/>
        <a:p>
          <a:endParaRPr lang="en-ZA"/>
        </a:p>
      </dgm:t>
    </dgm:pt>
    <dgm:pt modelId="{194DA7F6-325D-4B06-B247-435CD9D0C3BE}" type="sibTrans" cxnId="{B242A394-7AFD-4F00-B90F-AA592977534A}">
      <dgm:prSet/>
      <dgm:spPr/>
      <dgm:t>
        <a:bodyPr/>
        <a:lstStyle/>
        <a:p>
          <a:endParaRPr lang="en-ZA"/>
        </a:p>
      </dgm:t>
    </dgm:pt>
    <dgm:pt modelId="{02755B47-8877-45B1-8328-50F6CEC4E3D6}">
      <dgm:prSet custT="1"/>
      <dgm:spPr>
        <a:ln>
          <a:solidFill>
            <a:schemeClr val="tx1"/>
          </a:solidFill>
        </a:ln>
      </dgm:spPr>
      <dgm:t>
        <a:bodyPr/>
        <a:lstStyle/>
        <a:p>
          <a:pPr algn="l"/>
          <a:r>
            <a:rPr lang="en-ZA" sz="1400" b="1" dirty="0" smtClean="0">
              <a:solidFill>
                <a:schemeClr val="tx1"/>
              </a:solidFill>
            </a:rPr>
            <a:t>Sporting and Other Bodies</a:t>
          </a:r>
          <a:endParaRPr lang="en-ZA" sz="1400" b="1" dirty="0">
            <a:solidFill>
              <a:schemeClr val="tx1"/>
            </a:solidFill>
          </a:endParaRPr>
        </a:p>
      </dgm:t>
    </dgm:pt>
    <dgm:pt modelId="{25C698C1-6802-4A08-953B-33575DCBB84F}" type="parTrans" cxnId="{392D9954-EF31-4D5F-AC5C-8A87DADD6698}">
      <dgm:prSet/>
      <dgm:spPr/>
      <dgm:t>
        <a:bodyPr/>
        <a:lstStyle/>
        <a:p>
          <a:endParaRPr lang="en-ZA"/>
        </a:p>
      </dgm:t>
    </dgm:pt>
    <dgm:pt modelId="{EB8FD9B3-B3E9-466E-B6D4-A1290EE0A7D1}" type="sibTrans" cxnId="{392D9954-EF31-4D5F-AC5C-8A87DADD6698}">
      <dgm:prSet/>
      <dgm:spPr/>
      <dgm:t>
        <a:bodyPr/>
        <a:lstStyle/>
        <a:p>
          <a:endParaRPr lang="en-ZA"/>
        </a:p>
      </dgm:t>
    </dgm:pt>
    <dgm:pt modelId="{E50E1CDD-8CDE-4325-814D-5C16D3DE92AF}">
      <dgm:prSet custT="1"/>
      <dgm:spPr>
        <a:ln>
          <a:solidFill>
            <a:schemeClr val="tx1"/>
          </a:solidFill>
        </a:ln>
      </dgm:spPr>
      <dgm:t>
        <a:bodyPr/>
        <a:lstStyle/>
        <a:p>
          <a:pPr algn="l"/>
          <a:r>
            <a:rPr lang="en-ZA" sz="1400" b="1" dirty="0" smtClean="0">
              <a:solidFill>
                <a:schemeClr val="tx1"/>
              </a:solidFill>
            </a:rPr>
            <a:t>Staff</a:t>
          </a:r>
          <a:endParaRPr lang="en-ZA" sz="1400" b="1" dirty="0">
            <a:solidFill>
              <a:schemeClr val="tx1"/>
            </a:solidFill>
          </a:endParaRPr>
        </a:p>
      </dgm:t>
    </dgm:pt>
    <dgm:pt modelId="{485490CC-CCC9-4A6C-9A3D-C00508CA6A83}" type="parTrans" cxnId="{1235112B-E8B4-4DEC-A8C0-E99BE3E839F7}">
      <dgm:prSet/>
      <dgm:spPr/>
      <dgm:t>
        <a:bodyPr/>
        <a:lstStyle/>
        <a:p>
          <a:endParaRPr lang="en-ZA"/>
        </a:p>
      </dgm:t>
    </dgm:pt>
    <dgm:pt modelId="{3A9B298C-0191-4344-A2D6-B35493B7527D}" type="sibTrans" cxnId="{1235112B-E8B4-4DEC-A8C0-E99BE3E839F7}">
      <dgm:prSet/>
      <dgm:spPr/>
      <dgm:t>
        <a:bodyPr/>
        <a:lstStyle/>
        <a:p>
          <a:endParaRPr lang="en-ZA"/>
        </a:p>
      </dgm:t>
    </dgm:pt>
    <dgm:pt modelId="{383FFD5B-CF64-4D30-8E49-50291980B446}">
      <dgm:prSet/>
      <dgm:spPr>
        <a:ln>
          <a:solidFill>
            <a:schemeClr val="tx1"/>
          </a:solidFill>
        </a:ln>
      </dgm:spPr>
      <dgm:t>
        <a:bodyPr/>
        <a:lstStyle/>
        <a:p>
          <a:r>
            <a:rPr lang="en-ZA" b="1" dirty="0" smtClean="0"/>
            <a:t>Insurance Claims</a:t>
          </a:r>
          <a:endParaRPr lang="en-ZA" b="1" dirty="0"/>
        </a:p>
      </dgm:t>
    </dgm:pt>
    <dgm:pt modelId="{0095F325-45C3-4A9A-9A97-EEF3272B3E2F}" type="parTrans" cxnId="{DB67DA0A-21FF-4FF0-9812-DFF7676641CD}">
      <dgm:prSet/>
      <dgm:spPr/>
      <dgm:t>
        <a:bodyPr/>
        <a:lstStyle/>
        <a:p>
          <a:endParaRPr lang="en-ZA"/>
        </a:p>
      </dgm:t>
    </dgm:pt>
    <dgm:pt modelId="{75E152A2-2F80-4FD5-823A-3D248539B6CE}" type="sibTrans" cxnId="{DB67DA0A-21FF-4FF0-9812-DFF7676641CD}">
      <dgm:prSet/>
      <dgm:spPr/>
      <dgm:t>
        <a:bodyPr/>
        <a:lstStyle/>
        <a:p>
          <a:endParaRPr lang="en-ZA"/>
        </a:p>
      </dgm:t>
    </dgm:pt>
    <dgm:pt modelId="{E4A88BCC-496A-4115-BD35-C98A45BFB0E1}">
      <dgm:prSet/>
      <dgm:spPr>
        <a:ln>
          <a:solidFill>
            <a:schemeClr val="tx1"/>
          </a:solidFill>
        </a:ln>
      </dgm:spPr>
      <dgm:t>
        <a:bodyPr/>
        <a:lstStyle/>
        <a:p>
          <a:r>
            <a:rPr lang="en-ZA" b="1" dirty="0" smtClean="0"/>
            <a:t>Property Rates</a:t>
          </a:r>
          <a:endParaRPr lang="en-ZA" b="1" dirty="0"/>
        </a:p>
      </dgm:t>
    </dgm:pt>
    <dgm:pt modelId="{AEBB85BA-F78B-49F2-806B-3D53E9D95D9A}" type="parTrans" cxnId="{D289DB1F-4633-4AB0-85FE-6A744A787753}">
      <dgm:prSet/>
      <dgm:spPr/>
      <dgm:t>
        <a:bodyPr/>
        <a:lstStyle/>
        <a:p>
          <a:endParaRPr lang="en-ZA"/>
        </a:p>
      </dgm:t>
    </dgm:pt>
    <dgm:pt modelId="{4D58ABB9-84A6-46D6-9A92-5C035E7BB489}" type="sibTrans" cxnId="{D289DB1F-4633-4AB0-85FE-6A744A787753}">
      <dgm:prSet/>
      <dgm:spPr/>
      <dgm:t>
        <a:bodyPr/>
        <a:lstStyle/>
        <a:p>
          <a:endParaRPr lang="en-ZA"/>
        </a:p>
      </dgm:t>
    </dgm:pt>
    <dgm:pt modelId="{C59888EB-78CA-4142-A9BF-3526C52683FF}">
      <dgm:prSet/>
      <dgm:spPr>
        <a:ln>
          <a:solidFill>
            <a:schemeClr val="tx1"/>
          </a:solidFill>
        </a:ln>
      </dgm:spPr>
      <dgm:t>
        <a:bodyPr/>
        <a:lstStyle/>
        <a:p>
          <a:r>
            <a:rPr lang="en-ZA" b="1" dirty="0" smtClean="0"/>
            <a:t>Transfers and Subsidies</a:t>
          </a:r>
          <a:endParaRPr lang="en-ZA" b="1" dirty="0"/>
        </a:p>
      </dgm:t>
    </dgm:pt>
    <dgm:pt modelId="{F5CE6A8D-6850-4F88-A2D3-75B4CDFA9D88}" type="parTrans" cxnId="{D6B53A33-B8DB-4FEA-8A4C-7F268E87B5AF}">
      <dgm:prSet/>
      <dgm:spPr/>
      <dgm:t>
        <a:bodyPr/>
        <a:lstStyle/>
        <a:p>
          <a:endParaRPr lang="en-ZA"/>
        </a:p>
      </dgm:t>
    </dgm:pt>
    <dgm:pt modelId="{5C1859C2-AA15-4A5E-8568-66C099C4C5B8}" type="sibTrans" cxnId="{D6B53A33-B8DB-4FEA-8A4C-7F268E87B5AF}">
      <dgm:prSet/>
      <dgm:spPr/>
      <dgm:t>
        <a:bodyPr/>
        <a:lstStyle/>
        <a:p>
          <a:endParaRPr lang="en-ZA"/>
        </a:p>
      </dgm:t>
    </dgm:pt>
    <dgm:pt modelId="{D5A3A4FE-CE80-4B2B-9D43-0BBB836756CD}">
      <dgm:prSet/>
      <dgm:spPr>
        <a:ln>
          <a:solidFill>
            <a:schemeClr val="tx1"/>
          </a:solidFill>
        </a:ln>
      </dgm:spPr>
      <dgm:t>
        <a:bodyPr/>
        <a:lstStyle/>
        <a:p>
          <a:r>
            <a:rPr lang="en-ZA" b="1" dirty="0" smtClean="0"/>
            <a:t>Unauthorised Expenditure</a:t>
          </a:r>
          <a:endParaRPr lang="en-ZA" b="1" dirty="0"/>
        </a:p>
      </dgm:t>
    </dgm:pt>
    <dgm:pt modelId="{8B5660EA-D4B9-4139-B0F0-AA1DF2B69C16}" type="parTrans" cxnId="{F997449B-4E44-4813-B7BA-D5A67E4D1CD7}">
      <dgm:prSet/>
      <dgm:spPr/>
      <dgm:t>
        <a:bodyPr/>
        <a:lstStyle/>
        <a:p>
          <a:endParaRPr lang="en-ZA"/>
        </a:p>
      </dgm:t>
    </dgm:pt>
    <dgm:pt modelId="{B8E1B13F-76AC-44EA-B7C6-CA79CC7C5D09}" type="sibTrans" cxnId="{F997449B-4E44-4813-B7BA-D5A67E4D1CD7}">
      <dgm:prSet/>
      <dgm:spPr/>
      <dgm:t>
        <a:bodyPr/>
        <a:lstStyle/>
        <a:p>
          <a:endParaRPr lang="en-ZA"/>
        </a:p>
      </dgm:t>
    </dgm:pt>
    <dgm:pt modelId="{4558F4AF-4BB7-4DC7-9A0F-CCF437C2E6D0}" type="pres">
      <dgm:prSet presAssocID="{1BEA1240-3C53-4C38-85B4-AA66F2D81137}" presName="linearFlow" presStyleCnt="0">
        <dgm:presLayoutVars>
          <dgm:dir/>
          <dgm:animLvl val="lvl"/>
          <dgm:resizeHandles val="exact"/>
        </dgm:presLayoutVars>
      </dgm:prSet>
      <dgm:spPr/>
      <dgm:t>
        <a:bodyPr/>
        <a:lstStyle/>
        <a:p>
          <a:endParaRPr lang="en-ZA"/>
        </a:p>
      </dgm:t>
    </dgm:pt>
    <dgm:pt modelId="{C2EA4DCC-A7A9-4F72-A7EF-0EAFBBADF2C0}" type="pres">
      <dgm:prSet presAssocID="{2DFDC716-FAAC-44D9-B4BE-9F36DD4071A2}" presName="composite" presStyleCnt="0"/>
      <dgm:spPr/>
    </dgm:pt>
    <dgm:pt modelId="{FED12B36-CD20-470B-9AE2-FEA928AD1E59}" type="pres">
      <dgm:prSet presAssocID="{2DFDC716-FAAC-44D9-B4BE-9F36DD4071A2}" presName="parTx" presStyleLbl="node1" presStyleIdx="0" presStyleCnt="3">
        <dgm:presLayoutVars>
          <dgm:chMax val="0"/>
          <dgm:chPref val="0"/>
          <dgm:bulletEnabled val="1"/>
        </dgm:presLayoutVars>
      </dgm:prSet>
      <dgm:spPr/>
      <dgm:t>
        <a:bodyPr/>
        <a:lstStyle/>
        <a:p>
          <a:endParaRPr lang="en-ZA"/>
        </a:p>
      </dgm:t>
    </dgm:pt>
    <dgm:pt modelId="{667DBE33-21FE-4BA2-A83F-6D0DB95B677A}" type="pres">
      <dgm:prSet presAssocID="{2DFDC716-FAAC-44D9-B4BE-9F36DD4071A2}" presName="parSh" presStyleLbl="node1" presStyleIdx="0" presStyleCnt="3"/>
      <dgm:spPr/>
      <dgm:t>
        <a:bodyPr/>
        <a:lstStyle/>
        <a:p>
          <a:endParaRPr lang="en-ZA"/>
        </a:p>
      </dgm:t>
    </dgm:pt>
    <dgm:pt modelId="{CD03E5FC-20A6-47BF-B089-1EA45D3CAFE9}" type="pres">
      <dgm:prSet presAssocID="{2DFDC716-FAAC-44D9-B4BE-9F36DD4071A2}" presName="desTx" presStyleLbl="fgAcc1" presStyleIdx="0" presStyleCnt="3">
        <dgm:presLayoutVars>
          <dgm:bulletEnabled val="1"/>
        </dgm:presLayoutVars>
      </dgm:prSet>
      <dgm:spPr/>
      <dgm:t>
        <a:bodyPr/>
        <a:lstStyle/>
        <a:p>
          <a:endParaRPr lang="en-ZA"/>
        </a:p>
      </dgm:t>
    </dgm:pt>
    <dgm:pt modelId="{16E5FB59-1844-4823-8E63-2904BAB18A86}" type="pres">
      <dgm:prSet presAssocID="{14520D8E-EF0C-4799-872F-1CF7B5B53C68}" presName="sibTrans" presStyleLbl="sibTrans2D1" presStyleIdx="0" presStyleCnt="2"/>
      <dgm:spPr/>
      <dgm:t>
        <a:bodyPr/>
        <a:lstStyle/>
        <a:p>
          <a:endParaRPr lang="en-ZA"/>
        </a:p>
      </dgm:t>
    </dgm:pt>
    <dgm:pt modelId="{DD9AE0A1-919C-453D-A3FE-4D6F7C0A195C}" type="pres">
      <dgm:prSet presAssocID="{14520D8E-EF0C-4799-872F-1CF7B5B53C68}" presName="connTx" presStyleLbl="sibTrans2D1" presStyleIdx="0" presStyleCnt="2"/>
      <dgm:spPr/>
      <dgm:t>
        <a:bodyPr/>
        <a:lstStyle/>
        <a:p>
          <a:endParaRPr lang="en-ZA"/>
        </a:p>
      </dgm:t>
    </dgm:pt>
    <dgm:pt modelId="{3F09FBEA-0A15-4FCB-9E27-E0C77FDD2150}" type="pres">
      <dgm:prSet presAssocID="{F227218E-F3F1-43FB-B662-F2899D7FBE2B}" presName="composite" presStyleCnt="0"/>
      <dgm:spPr/>
    </dgm:pt>
    <dgm:pt modelId="{B5DBF26F-0F2E-4EF4-9583-87EDEC285473}" type="pres">
      <dgm:prSet presAssocID="{F227218E-F3F1-43FB-B662-F2899D7FBE2B}" presName="parTx" presStyleLbl="node1" presStyleIdx="0" presStyleCnt="3">
        <dgm:presLayoutVars>
          <dgm:chMax val="0"/>
          <dgm:chPref val="0"/>
          <dgm:bulletEnabled val="1"/>
        </dgm:presLayoutVars>
      </dgm:prSet>
      <dgm:spPr/>
      <dgm:t>
        <a:bodyPr/>
        <a:lstStyle/>
        <a:p>
          <a:endParaRPr lang="en-ZA"/>
        </a:p>
      </dgm:t>
    </dgm:pt>
    <dgm:pt modelId="{5BB51F2D-347F-4E22-894E-6E35DA2EBEAA}" type="pres">
      <dgm:prSet presAssocID="{F227218E-F3F1-43FB-B662-F2899D7FBE2B}" presName="parSh" presStyleLbl="node1" presStyleIdx="1" presStyleCnt="3"/>
      <dgm:spPr/>
      <dgm:t>
        <a:bodyPr/>
        <a:lstStyle/>
        <a:p>
          <a:endParaRPr lang="en-ZA"/>
        </a:p>
      </dgm:t>
    </dgm:pt>
    <dgm:pt modelId="{EB384107-3EAB-41A9-92D5-460CBABE0957}" type="pres">
      <dgm:prSet presAssocID="{F227218E-F3F1-43FB-B662-F2899D7FBE2B}" presName="desTx" presStyleLbl="fgAcc1" presStyleIdx="1" presStyleCnt="3">
        <dgm:presLayoutVars>
          <dgm:bulletEnabled val="1"/>
        </dgm:presLayoutVars>
      </dgm:prSet>
      <dgm:spPr/>
      <dgm:t>
        <a:bodyPr/>
        <a:lstStyle/>
        <a:p>
          <a:endParaRPr lang="en-ZA"/>
        </a:p>
      </dgm:t>
    </dgm:pt>
    <dgm:pt modelId="{603E370F-118C-49AE-834A-99623AF00223}" type="pres">
      <dgm:prSet presAssocID="{F18A6A88-93F3-408D-A605-CF4CE0A44AA2}" presName="sibTrans" presStyleLbl="sibTrans2D1" presStyleIdx="1" presStyleCnt="2"/>
      <dgm:spPr/>
      <dgm:t>
        <a:bodyPr/>
        <a:lstStyle/>
        <a:p>
          <a:endParaRPr lang="en-ZA"/>
        </a:p>
      </dgm:t>
    </dgm:pt>
    <dgm:pt modelId="{F1D96F6A-F773-41F0-A414-A8EC83F667BB}" type="pres">
      <dgm:prSet presAssocID="{F18A6A88-93F3-408D-A605-CF4CE0A44AA2}" presName="connTx" presStyleLbl="sibTrans2D1" presStyleIdx="1" presStyleCnt="2"/>
      <dgm:spPr/>
      <dgm:t>
        <a:bodyPr/>
        <a:lstStyle/>
        <a:p>
          <a:endParaRPr lang="en-ZA"/>
        </a:p>
      </dgm:t>
    </dgm:pt>
    <dgm:pt modelId="{D129C771-E160-4EEC-9C2C-6D72C9B92CE2}" type="pres">
      <dgm:prSet presAssocID="{828F0EE9-6E5E-4C93-BAAE-346F217675FF}" presName="composite" presStyleCnt="0"/>
      <dgm:spPr/>
    </dgm:pt>
    <dgm:pt modelId="{0372E8BA-B522-4325-AD54-4E006649D388}" type="pres">
      <dgm:prSet presAssocID="{828F0EE9-6E5E-4C93-BAAE-346F217675FF}" presName="parTx" presStyleLbl="node1" presStyleIdx="1" presStyleCnt="3">
        <dgm:presLayoutVars>
          <dgm:chMax val="0"/>
          <dgm:chPref val="0"/>
          <dgm:bulletEnabled val="1"/>
        </dgm:presLayoutVars>
      </dgm:prSet>
      <dgm:spPr/>
      <dgm:t>
        <a:bodyPr/>
        <a:lstStyle/>
        <a:p>
          <a:endParaRPr lang="en-ZA"/>
        </a:p>
      </dgm:t>
    </dgm:pt>
    <dgm:pt modelId="{00A3BD2B-37A5-4A19-B837-AF4B2407DB1C}" type="pres">
      <dgm:prSet presAssocID="{828F0EE9-6E5E-4C93-BAAE-346F217675FF}" presName="parSh" presStyleLbl="node1" presStyleIdx="2" presStyleCnt="3"/>
      <dgm:spPr/>
      <dgm:t>
        <a:bodyPr/>
        <a:lstStyle/>
        <a:p>
          <a:endParaRPr lang="en-ZA"/>
        </a:p>
      </dgm:t>
    </dgm:pt>
    <dgm:pt modelId="{08D3FC65-95E7-45CD-A856-152E0B7ED354}" type="pres">
      <dgm:prSet presAssocID="{828F0EE9-6E5E-4C93-BAAE-346F217675FF}" presName="desTx" presStyleLbl="fgAcc1" presStyleIdx="2" presStyleCnt="3">
        <dgm:presLayoutVars>
          <dgm:bulletEnabled val="1"/>
        </dgm:presLayoutVars>
      </dgm:prSet>
      <dgm:spPr/>
      <dgm:t>
        <a:bodyPr/>
        <a:lstStyle/>
        <a:p>
          <a:endParaRPr lang="en-ZA"/>
        </a:p>
      </dgm:t>
    </dgm:pt>
  </dgm:ptLst>
  <dgm:cxnLst>
    <dgm:cxn modelId="{8C92BA32-E75F-41C5-B5D0-BA6EE2E35A5F}" srcId="{828F0EE9-6E5E-4C93-BAAE-346F217675FF}" destId="{B8DCA251-35E1-45AC-B049-021802D9E42B}" srcOrd="0" destOrd="0" parTransId="{A9B3D5C2-A4D6-4EDE-BA67-03F6C9E11169}" sibTransId="{481A439A-BF1F-4787-BBE2-D705E682FFCA}"/>
    <dgm:cxn modelId="{5F8E4271-F1FA-4335-A06A-639D7EE2370D}" srcId="{828F0EE9-6E5E-4C93-BAAE-346F217675FF}" destId="{CA8466D8-4D38-4BC2-BE93-B4855FB42C54}" srcOrd="5" destOrd="0" parTransId="{5C700CE9-E1E5-4E83-8484-A47473A61703}" sibTransId="{ED165BC6-6581-4858-B721-E81AC1085ABE}"/>
    <dgm:cxn modelId="{95F04BB5-096C-43CA-8EDB-7B660BC31BA9}" type="presOf" srcId="{F227218E-F3F1-43FB-B662-F2899D7FBE2B}" destId="{5BB51F2D-347F-4E22-894E-6E35DA2EBEAA}" srcOrd="1" destOrd="0" presId="urn:microsoft.com/office/officeart/2005/8/layout/process3"/>
    <dgm:cxn modelId="{BE35660D-0BDC-4470-AEA2-B2BDDECEA9F7}" type="presOf" srcId="{F227218E-F3F1-43FB-B662-F2899D7FBE2B}" destId="{B5DBF26F-0F2E-4EF4-9583-87EDEC285473}" srcOrd="0" destOrd="0" presId="urn:microsoft.com/office/officeart/2005/8/layout/process3"/>
    <dgm:cxn modelId="{5A5FAF16-63C1-4D82-AF59-7D1AE1E27419}" srcId="{828F0EE9-6E5E-4C93-BAAE-346F217675FF}" destId="{133B034A-35D7-4904-828A-A753D40C213D}" srcOrd="2" destOrd="0" parTransId="{74689DF8-26B4-42EB-8B04-B6BC0E6BF93F}" sibTransId="{1E365F71-AF45-4B58-B74F-94B18495C361}"/>
    <dgm:cxn modelId="{36F7287A-E3A5-4E65-8B6B-6A47A6F2CD19}" type="presOf" srcId="{D5A3A4FE-CE80-4B2B-9D43-0BBB836756CD}" destId="{EB384107-3EAB-41A9-92D5-460CBABE0957}" srcOrd="0" destOrd="3" presId="urn:microsoft.com/office/officeart/2005/8/layout/process3"/>
    <dgm:cxn modelId="{0809B380-45A4-4F04-863E-02285393A6AE}" srcId="{1BEA1240-3C53-4C38-85B4-AA66F2D81137}" destId="{828F0EE9-6E5E-4C93-BAAE-346F217675FF}" srcOrd="2" destOrd="0" parTransId="{1A44A1B8-809C-4F2D-9169-64F97EC1A7A5}" sibTransId="{14820ED1-9354-40A6-AC1B-78EE02BE4CA3}"/>
    <dgm:cxn modelId="{392D9954-EF31-4D5F-AC5C-8A87DADD6698}" srcId="{2DFDC716-FAAC-44D9-B4BE-9F36DD4071A2}" destId="{02755B47-8877-45B1-8328-50F6CEC4E3D6}" srcOrd="5" destOrd="0" parTransId="{25C698C1-6802-4A08-953B-33575DCBB84F}" sibTransId="{EB8FD9B3-B3E9-466E-B6D4-A1290EE0A7D1}"/>
    <dgm:cxn modelId="{89E7FD1B-DF91-4949-A9CA-2D2610F6EC03}" srcId="{2DFDC716-FAAC-44D9-B4BE-9F36DD4071A2}" destId="{2926E895-AB3E-436B-B838-DA8A9120E861}" srcOrd="2" destOrd="0" parTransId="{98EB986A-1F39-4C76-95D0-A964D03FBC71}" sibTransId="{2695565D-845C-4BD9-9CD4-62F348B8B12C}"/>
    <dgm:cxn modelId="{6D4E0533-BA1D-4C7B-8BF9-A8E2C0BC4C61}" srcId="{2DFDC716-FAAC-44D9-B4BE-9F36DD4071A2}" destId="{0C548D19-74E6-4DA0-A4E0-CFE4DC3D5BE4}" srcOrd="1" destOrd="0" parTransId="{BF4BFBDF-5C5B-448D-9237-9EAD1CE4B3E4}" sibTransId="{7207C81A-95F1-45AE-A82F-B4DE1DF03EB1}"/>
    <dgm:cxn modelId="{8F2A9DFA-15FF-45B5-BFA9-ECA935FAA609}" type="presOf" srcId="{828F0EE9-6E5E-4C93-BAAE-346F217675FF}" destId="{0372E8BA-B522-4325-AD54-4E006649D388}" srcOrd="0" destOrd="0" presId="urn:microsoft.com/office/officeart/2005/8/layout/process3"/>
    <dgm:cxn modelId="{D289DB1F-4633-4AB0-85FE-6A744A787753}" srcId="{F227218E-F3F1-43FB-B662-F2899D7FBE2B}" destId="{E4A88BCC-496A-4115-BD35-C98A45BFB0E1}" srcOrd="1" destOrd="0" parTransId="{AEBB85BA-F78B-49F2-806B-3D53E9D95D9A}" sibTransId="{4D58ABB9-84A6-46D6-9A92-5C035E7BB489}"/>
    <dgm:cxn modelId="{46C650BE-CE7F-4247-81BC-F1A5322E24EC}" type="presOf" srcId="{CA8466D8-4D38-4BC2-BE93-B4855FB42C54}" destId="{08D3FC65-95E7-45CD-A856-152E0B7ED354}" srcOrd="0" destOrd="5" presId="urn:microsoft.com/office/officeart/2005/8/layout/process3"/>
    <dgm:cxn modelId="{D6B53A33-B8DB-4FEA-8A4C-7F268E87B5AF}" srcId="{F227218E-F3F1-43FB-B662-F2899D7FBE2B}" destId="{C59888EB-78CA-4142-A9BF-3526C52683FF}" srcOrd="2" destOrd="0" parTransId="{F5CE6A8D-6850-4F88-A2D3-75B4CDFA9D88}" sibTransId="{5C1859C2-AA15-4A5E-8568-66C099C4C5B8}"/>
    <dgm:cxn modelId="{ACE726F7-7A32-42D3-9295-EFA4FA904D69}" type="presOf" srcId="{02755B47-8877-45B1-8328-50F6CEC4E3D6}" destId="{CD03E5FC-20A6-47BF-B089-1EA45D3CAFE9}" srcOrd="0" destOrd="5" presId="urn:microsoft.com/office/officeart/2005/8/layout/process3"/>
    <dgm:cxn modelId="{1235112B-E8B4-4DEC-A8C0-E99BE3E839F7}" srcId="{2DFDC716-FAAC-44D9-B4BE-9F36DD4071A2}" destId="{E50E1CDD-8CDE-4325-814D-5C16D3DE92AF}" srcOrd="6" destOrd="0" parTransId="{485490CC-CCC9-4A6C-9A3D-C00508CA6A83}" sibTransId="{3A9B298C-0191-4344-A2D6-B35493B7527D}"/>
    <dgm:cxn modelId="{5F147E6C-84C6-492A-9839-B7630052B35A}" type="presOf" srcId="{C59888EB-78CA-4142-A9BF-3526C52683FF}" destId="{EB384107-3EAB-41A9-92D5-460CBABE0957}" srcOrd="0" destOrd="2" presId="urn:microsoft.com/office/officeart/2005/8/layout/process3"/>
    <dgm:cxn modelId="{A29D4370-C838-4906-8F1E-140F03F57087}" type="presOf" srcId="{F18A6A88-93F3-408D-A605-CF4CE0A44AA2}" destId="{603E370F-118C-49AE-834A-99623AF00223}" srcOrd="0" destOrd="0" presId="urn:microsoft.com/office/officeart/2005/8/layout/process3"/>
    <dgm:cxn modelId="{4B2B1B64-5659-4184-AB11-79B5F7F216CC}" srcId="{828F0EE9-6E5E-4C93-BAAE-346F217675FF}" destId="{25829369-8FC6-4C94-9C52-8612BB8AF74A}" srcOrd="6" destOrd="0" parTransId="{C68EF25B-8914-46EC-94E4-9A70669B139F}" sibTransId="{05431D9E-68AA-4050-8B8A-2BE9E111D65B}"/>
    <dgm:cxn modelId="{16024F91-2751-444D-ABCA-7C976B9161DD}" type="presOf" srcId="{14520D8E-EF0C-4799-872F-1CF7B5B53C68}" destId="{16E5FB59-1844-4823-8E63-2904BAB18A86}" srcOrd="0" destOrd="0" presId="urn:microsoft.com/office/officeart/2005/8/layout/process3"/>
    <dgm:cxn modelId="{D180A609-E869-4E3E-A189-A2594A0CB82C}" type="presOf" srcId="{014EDE14-8ACC-4F5B-8C1A-4A3E26A2F690}" destId="{08D3FC65-95E7-45CD-A856-152E0B7ED354}" srcOrd="0" destOrd="7" presId="urn:microsoft.com/office/officeart/2005/8/layout/process3"/>
    <dgm:cxn modelId="{13695580-2231-43CA-A298-04E8C40D616E}" type="presOf" srcId="{101500B0-E2C2-4047-9913-1682DEBAECB0}" destId="{08D3FC65-95E7-45CD-A856-152E0B7ED354}" srcOrd="0" destOrd="4" presId="urn:microsoft.com/office/officeart/2005/8/layout/process3"/>
    <dgm:cxn modelId="{878AB981-1193-408D-AA21-5A6A8530A362}" srcId="{828F0EE9-6E5E-4C93-BAAE-346F217675FF}" destId="{110F011E-F7C9-4B44-A0C9-E62AC1ACDF4B}" srcOrd="1" destOrd="0" parTransId="{6C63D691-4D9A-47CA-ADA2-3F0B0448F322}" sibTransId="{98175E74-AA6D-459A-8207-B19D0A3BD7CF}"/>
    <dgm:cxn modelId="{53B515DF-4D33-4702-A3C2-4CC2F03721FD}" type="presOf" srcId="{F656343F-A68F-4517-87CD-26527BB5F748}" destId="{CD03E5FC-20A6-47BF-B089-1EA45D3CAFE9}" srcOrd="0" destOrd="4" presId="urn:microsoft.com/office/officeart/2005/8/layout/process3"/>
    <dgm:cxn modelId="{73DD3277-2F5B-4F4B-8EBB-E924856F46A8}" type="presOf" srcId="{133B034A-35D7-4904-828A-A753D40C213D}" destId="{08D3FC65-95E7-45CD-A856-152E0B7ED354}" srcOrd="0" destOrd="2" presId="urn:microsoft.com/office/officeart/2005/8/layout/process3"/>
    <dgm:cxn modelId="{98112C2B-329A-4F84-99C1-F9188606236E}" srcId="{828F0EE9-6E5E-4C93-BAAE-346F217675FF}" destId="{459C4942-D948-4450-B434-6B846CFCEE9B}" srcOrd="9" destOrd="0" parTransId="{B5518A9D-7F16-416E-868D-F2F5489980EB}" sibTransId="{7767F9A3-6FBB-46F6-BAC3-9DB5C2DABE53}"/>
    <dgm:cxn modelId="{62C7FC38-79B3-484E-90D9-24F24B622C6E}" type="presOf" srcId="{02482096-1504-4933-B559-194CE35B943C}" destId="{08D3FC65-95E7-45CD-A856-152E0B7ED354}" srcOrd="0" destOrd="8" presId="urn:microsoft.com/office/officeart/2005/8/layout/process3"/>
    <dgm:cxn modelId="{D870954F-63F4-4C8B-BF2C-5B8FBE11C798}" srcId="{1BEA1240-3C53-4C38-85B4-AA66F2D81137}" destId="{2DFDC716-FAAC-44D9-B4BE-9F36DD4071A2}" srcOrd="0" destOrd="0" parTransId="{08149052-43AB-4FB1-B44E-F5EEC60C2A37}" sibTransId="{14520D8E-EF0C-4799-872F-1CF7B5B53C68}"/>
    <dgm:cxn modelId="{3C4ACA3C-2DBD-4A09-95A7-DF008AD987C9}" type="presOf" srcId="{2DFDC716-FAAC-44D9-B4BE-9F36DD4071A2}" destId="{FED12B36-CD20-470B-9AE2-FEA928AD1E59}" srcOrd="0" destOrd="0" presId="urn:microsoft.com/office/officeart/2005/8/layout/process3"/>
    <dgm:cxn modelId="{2EDE24A9-F03E-4522-99C7-844DA94E36A9}" type="presOf" srcId="{F18A6A88-93F3-408D-A605-CF4CE0A44AA2}" destId="{F1D96F6A-F773-41F0-A414-A8EC83F667BB}" srcOrd="1" destOrd="0" presId="urn:microsoft.com/office/officeart/2005/8/layout/process3"/>
    <dgm:cxn modelId="{5B36574B-26D1-4930-A7D7-061380CCBD3A}" srcId="{828F0EE9-6E5E-4C93-BAAE-346F217675FF}" destId="{36EEC068-4486-491E-8C5E-86380996911A}" srcOrd="3" destOrd="0" parTransId="{CFBD01F8-AB6A-46B1-8D15-BF67E08B3158}" sibTransId="{9350C61A-6BC0-4B17-A137-FC3980A1594C}"/>
    <dgm:cxn modelId="{C1E22A5B-A6F5-42D8-991F-E432848BDF05}" type="presOf" srcId="{25829369-8FC6-4C94-9C52-8612BB8AF74A}" destId="{08D3FC65-95E7-45CD-A856-152E0B7ED354}" srcOrd="0" destOrd="6" presId="urn:microsoft.com/office/officeart/2005/8/layout/process3"/>
    <dgm:cxn modelId="{37D5059F-7869-4F3B-A556-E8A0EFFBC77A}" type="presOf" srcId="{828F0EE9-6E5E-4C93-BAAE-346F217675FF}" destId="{00A3BD2B-37A5-4A19-B837-AF4B2407DB1C}" srcOrd="1" destOrd="0" presId="urn:microsoft.com/office/officeart/2005/8/layout/process3"/>
    <dgm:cxn modelId="{721C5B2C-9B48-40EA-B92B-9BF180809813}" type="presOf" srcId="{14520D8E-EF0C-4799-872F-1CF7B5B53C68}" destId="{DD9AE0A1-919C-453D-A3FE-4D6F7C0A195C}" srcOrd="1" destOrd="0" presId="urn:microsoft.com/office/officeart/2005/8/layout/process3"/>
    <dgm:cxn modelId="{BD4FAB29-D213-45DE-BFFA-4D9171C3E7AB}" type="presOf" srcId="{459C4942-D948-4450-B434-6B846CFCEE9B}" destId="{08D3FC65-95E7-45CD-A856-152E0B7ED354}" srcOrd="0" destOrd="9" presId="urn:microsoft.com/office/officeart/2005/8/layout/process3"/>
    <dgm:cxn modelId="{58D2668F-2FEA-4C1E-85AF-F0ED6DF898DA}" type="presOf" srcId="{36EEC068-4486-491E-8C5E-86380996911A}" destId="{08D3FC65-95E7-45CD-A856-152E0B7ED354}" srcOrd="0" destOrd="3" presId="urn:microsoft.com/office/officeart/2005/8/layout/process3"/>
    <dgm:cxn modelId="{2AF34795-2B5C-4D24-A9B0-6786F96974CF}" type="presOf" srcId="{DB5AFB7A-24D5-46D2-94C7-0E2EE7A9AA57}" destId="{CD03E5FC-20A6-47BF-B089-1EA45D3CAFE9}" srcOrd="0" destOrd="3" presId="urn:microsoft.com/office/officeart/2005/8/layout/process3"/>
    <dgm:cxn modelId="{B242A394-7AFD-4F00-B90F-AA592977534A}" srcId="{2DFDC716-FAAC-44D9-B4BE-9F36DD4071A2}" destId="{F656343F-A68F-4517-87CD-26527BB5F748}" srcOrd="4" destOrd="0" parTransId="{EE9EEBE4-7B66-4A86-BEBB-FCE4A7F9547D}" sibTransId="{194DA7F6-325D-4B06-B247-435CD9D0C3BE}"/>
    <dgm:cxn modelId="{5C471E3A-F345-449A-A5A4-3054204CDB6C}" type="presOf" srcId="{110F011E-F7C9-4B44-A0C9-E62AC1ACDF4B}" destId="{08D3FC65-95E7-45CD-A856-152E0B7ED354}" srcOrd="0" destOrd="1" presId="urn:microsoft.com/office/officeart/2005/8/layout/process3"/>
    <dgm:cxn modelId="{6AD634B1-77EA-4004-A855-C9337CA0FC2B}" srcId="{828F0EE9-6E5E-4C93-BAAE-346F217675FF}" destId="{101500B0-E2C2-4047-9913-1682DEBAECB0}" srcOrd="4" destOrd="0" parTransId="{5D5E3390-E258-481F-84AF-D205A8C76808}" sibTransId="{34DE1A4D-ABAB-4B49-AF10-4D69B9B13F0D}"/>
    <dgm:cxn modelId="{A0144860-0476-43A1-B5FD-35A110B54B8B}" type="presOf" srcId="{1BEA1240-3C53-4C38-85B4-AA66F2D81137}" destId="{4558F4AF-4BB7-4DC7-9A0F-CCF437C2E6D0}" srcOrd="0" destOrd="0" presId="urn:microsoft.com/office/officeart/2005/8/layout/process3"/>
    <dgm:cxn modelId="{C6BE4CDF-A5E1-4F36-AC43-DA8D6AB0A50B}" type="presOf" srcId="{2926E895-AB3E-436B-B838-DA8A9120E861}" destId="{CD03E5FC-20A6-47BF-B089-1EA45D3CAFE9}" srcOrd="0" destOrd="2" presId="urn:microsoft.com/office/officeart/2005/8/layout/process3"/>
    <dgm:cxn modelId="{69506BB0-34D1-44FB-A7AF-D5534E0F6FA7}" type="presOf" srcId="{B8DCA251-35E1-45AC-B049-021802D9E42B}" destId="{08D3FC65-95E7-45CD-A856-152E0B7ED354}" srcOrd="0" destOrd="0" presId="urn:microsoft.com/office/officeart/2005/8/layout/process3"/>
    <dgm:cxn modelId="{2FE766E1-B03D-4DEC-85F0-326ED5D01F52}" srcId="{2DFDC716-FAAC-44D9-B4BE-9F36DD4071A2}" destId="{DB5AFB7A-24D5-46D2-94C7-0E2EE7A9AA57}" srcOrd="3" destOrd="0" parTransId="{F60807F5-DADD-4C76-82BA-495C928A718A}" sibTransId="{31C55766-9A27-4A12-ABDD-8BEF5E0A136E}"/>
    <dgm:cxn modelId="{9B56A81D-5F4E-4DF7-8713-976A33384D60}" srcId="{828F0EE9-6E5E-4C93-BAAE-346F217675FF}" destId="{014EDE14-8ACC-4F5B-8C1A-4A3E26A2F690}" srcOrd="7" destOrd="0" parTransId="{A62C32E3-0164-4456-AF81-8A51B0B7A3D9}" sibTransId="{527EF229-C9E2-4129-8376-3683C9F06714}"/>
    <dgm:cxn modelId="{FDD6E559-74A0-4FE6-BEDB-DD54CF857CD7}" srcId="{1BEA1240-3C53-4C38-85B4-AA66F2D81137}" destId="{F227218E-F3F1-43FB-B662-F2899D7FBE2B}" srcOrd="1" destOrd="0" parTransId="{22E258EF-0EE8-48CC-A9C7-F4B5270C72D8}" sibTransId="{F18A6A88-93F3-408D-A605-CF4CE0A44AA2}"/>
    <dgm:cxn modelId="{E757F8E5-2E7E-4A42-BD0F-1A83A60E2A4E}" type="presOf" srcId="{E50E1CDD-8CDE-4325-814D-5C16D3DE92AF}" destId="{CD03E5FC-20A6-47BF-B089-1EA45D3CAFE9}" srcOrd="0" destOrd="6" presId="urn:microsoft.com/office/officeart/2005/8/layout/process3"/>
    <dgm:cxn modelId="{DB67DA0A-21FF-4FF0-9812-DFF7676641CD}" srcId="{F227218E-F3F1-43FB-B662-F2899D7FBE2B}" destId="{383FFD5B-CF64-4D30-8E49-50291980B446}" srcOrd="0" destOrd="0" parTransId="{0095F325-45C3-4A9A-9A97-EEF3272B3E2F}" sibTransId="{75E152A2-2F80-4FD5-823A-3D248539B6CE}"/>
    <dgm:cxn modelId="{5EBE94B6-C5DF-49E9-9CF0-E87570733AFC}" type="presOf" srcId="{383FFD5B-CF64-4D30-8E49-50291980B446}" destId="{EB384107-3EAB-41A9-92D5-460CBABE0957}" srcOrd="0" destOrd="0" presId="urn:microsoft.com/office/officeart/2005/8/layout/process3"/>
    <dgm:cxn modelId="{EC94E0CB-B1CB-497E-A2AA-2D68A56C8AED}" srcId="{828F0EE9-6E5E-4C93-BAAE-346F217675FF}" destId="{02482096-1504-4933-B559-194CE35B943C}" srcOrd="8" destOrd="0" parTransId="{5745F3B3-FB55-4219-83DE-41D1458E6EA0}" sibTransId="{54D4D25B-5188-42B1-B4B8-0EF0450B523F}"/>
    <dgm:cxn modelId="{38EFD85F-21F2-4321-A77E-083B2352E0C8}" srcId="{2DFDC716-FAAC-44D9-B4BE-9F36DD4071A2}" destId="{BBB66572-F0B3-4FA0-98EF-1E93D08D6C62}" srcOrd="0" destOrd="0" parTransId="{DA9C9CB3-0D17-4951-91FD-E6DB8D04663A}" sibTransId="{D89E776A-CA66-4D26-8AC2-CB15F6AACF2E}"/>
    <dgm:cxn modelId="{FCFEE5CE-6037-4886-B432-89967428F9FF}" type="presOf" srcId="{0C548D19-74E6-4DA0-A4E0-CFE4DC3D5BE4}" destId="{CD03E5FC-20A6-47BF-B089-1EA45D3CAFE9}" srcOrd="0" destOrd="1" presId="urn:microsoft.com/office/officeart/2005/8/layout/process3"/>
    <dgm:cxn modelId="{9A9467EC-92AB-4363-B74C-8057914F69B6}" type="presOf" srcId="{E4A88BCC-496A-4115-BD35-C98A45BFB0E1}" destId="{EB384107-3EAB-41A9-92D5-460CBABE0957}" srcOrd="0" destOrd="1" presId="urn:microsoft.com/office/officeart/2005/8/layout/process3"/>
    <dgm:cxn modelId="{F997449B-4E44-4813-B7BA-D5A67E4D1CD7}" srcId="{F227218E-F3F1-43FB-B662-F2899D7FBE2B}" destId="{D5A3A4FE-CE80-4B2B-9D43-0BBB836756CD}" srcOrd="3" destOrd="0" parTransId="{8B5660EA-D4B9-4139-B0F0-AA1DF2B69C16}" sibTransId="{B8E1B13F-76AC-44EA-B7C6-CA79CC7C5D09}"/>
    <dgm:cxn modelId="{CE37024B-8649-468C-887C-A1859526B984}" type="presOf" srcId="{BBB66572-F0B3-4FA0-98EF-1E93D08D6C62}" destId="{CD03E5FC-20A6-47BF-B089-1EA45D3CAFE9}" srcOrd="0" destOrd="0" presId="urn:microsoft.com/office/officeart/2005/8/layout/process3"/>
    <dgm:cxn modelId="{4803F54E-35E4-4EF7-890D-4542B743A52F}" type="presOf" srcId="{2DFDC716-FAAC-44D9-B4BE-9F36DD4071A2}" destId="{667DBE33-21FE-4BA2-A83F-6D0DB95B677A}" srcOrd="1" destOrd="0" presId="urn:microsoft.com/office/officeart/2005/8/layout/process3"/>
    <dgm:cxn modelId="{799A42CC-505E-4063-B494-B39D13468443}" type="presParOf" srcId="{4558F4AF-4BB7-4DC7-9A0F-CCF437C2E6D0}" destId="{C2EA4DCC-A7A9-4F72-A7EF-0EAFBBADF2C0}" srcOrd="0" destOrd="0" presId="urn:microsoft.com/office/officeart/2005/8/layout/process3"/>
    <dgm:cxn modelId="{1D676AB7-B096-43AE-B373-08C2657B21E8}" type="presParOf" srcId="{C2EA4DCC-A7A9-4F72-A7EF-0EAFBBADF2C0}" destId="{FED12B36-CD20-470B-9AE2-FEA928AD1E59}" srcOrd="0" destOrd="0" presId="urn:microsoft.com/office/officeart/2005/8/layout/process3"/>
    <dgm:cxn modelId="{F1FC02C6-7869-4B29-8B9E-3296E2CC5B0D}" type="presParOf" srcId="{C2EA4DCC-A7A9-4F72-A7EF-0EAFBBADF2C0}" destId="{667DBE33-21FE-4BA2-A83F-6D0DB95B677A}" srcOrd="1" destOrd="0" presId="urn:microsoft.com/office/officeart/2005/8/layout/process3"/>
    <dgm:cxn modelId="{103EB9C0-FB28-4F32-B72B-5B536B7D1AA2}" type="presParOf" srcId="{C2EA4DCC-A7A9-4F72-A7EF-0EAFBBADF2C0}" destId="{CD03E5FC-20A6-47BF-B089-1EA45D3CAFE9}" srcOrd="2" destOrd="0" presId="urn:microsoft.com/office/officeart/2005/8/layout/process3"/>
    <dgm:cxn modelId="{1F0DD4E1-29A5-4B8E-BD27-25BEF24018EE}" type="presParOf" srcId="{4558F4AF-4BB7-4DC7-9A0F-CCF437C2E6D0}" destId="{16E5FB59-1844-4823-8E63-2904BAB18A86}" srcOrd="1" destOrd="0" presId="urn:microsoft.com/office/officeart/2005/8/layout/process3"/>
    <dgm:cxn modelId="{CC12DDB6-97DC-43E3-886B-DF884A936890}" type="presParOf" srcId="{16E5FB59-1844-4823-8E63-2904BAB18A86}" destId="{DD9AE0A1-919C-453D-A3FE-4D6F7C0A195C}" srcOrd="0" destOrd="0" presId="urn:microsoft.com/office/officeart/2005/8/layout/process3"/>
    <dgm:cxn modelId="{EF244849-D704-49E8-BC4E-CC82DD8FDBD3}" type="presParOf" srcId="{4558F4AF-4BB7-4DC7-9A0F-CCF437C2E6D0}" destId="{3F09FBEA-0A15-4FCB-9E27-E0C77FDD2150}" srcOrd="2" destOrd="0" presId="urn:microsoft.com/office/officeart/2005/8/layout/process3"/>
    <dgm:cxn modelId="{11B03CCA-4B27-41E2-A819-4B8FC102397A}" type="presParOf" srcId="{3F09FBEA-0A15-4FCB-9E27-E0C77FDD2150}" destId="{B5DBF26F-0F2E-4EF4-9583-87EDEC285473}" srcOrd="0" destOrd="0" presId="urn:microsoft.com/office/officeart/2005/8/layout/process3"/>
    <dgm:cxn modelId="{8BEC091F-B8B6-40ED-A121-93B93E36A277}" type="presParOf" srcId="{3F09FBEA-0A15-4FCB-9E27-E0C77FDD2150}" destId="{5BB51F2D-347F-4E22-894E-6E35DA2EBEAA}" srcOrd="1" destOrd="0" presId="urn:microsoft.com/office/officeart/2005/8/layout/process3"/>
    <dgm:cxn modelId="{1DBE9B06-5444-485F-B9C1-294BFB915EC6}" type="presParOf" srcId="{3F09FBEA-0A15-4FCB-9E27-E0C77FDD2150}" destId="{EB384107-3EAB-41A9-92D5-460CBABE0957}" srcOrd="2" destOrd="0" presId="urn:microsoft.com/office/officeart/2005/8/layout/process3"/>
    <dgm:cxn modelId="{DC441F4F-5092-4730-81BD-2DDDFD73D3D6}" type="presParOf" srcId="{4558F4AF-4BB7-4DC7-9A0F-CCF437C2E6D0}" destId="{603E370F-118C-49AE-834A-99623AF00223}" srcOrd="3" destOrd="0" presId="urn:microsoft.com/office/officeart/2005/8/layout/process3"/>
    <dgm:cxn modelId="{8177BD2D-CD75-4BCC-B86E-C41A40D61EF4}" type="presParOf" srcId="{603E370F-118C-49AE-834A-99623AF00223}" destId="{F1D96F6A-F773-41F0-A414-A8EC83F667BB}" srcOrd="0" destOrd="0" presId="urn:microsoft.com/office/officeart/2005/8/layout/process3"/>
    <dgm:cxn modelId="{F4780A4F-DB84-4313-8488-A44C169C2B11}" type="presParOf" srcId="{4558F4AF-4BB7-4DC7-9A0F-CCF437C2E6D0}" destId="{D129C771-E160-4EEC-9C2C-6D72C9B92CE2}" srcOrd="4" destOrd="0" presId="urn:microsoft.com/office/officeart/2005/8/layout/process3"/>
    <dgm:cxn modelId="{D8AC42C7-115E-431C-97B5-580513F396E0}" type="presParOf" srcId="{D129C771-E160-4EEC-9C2C-6D72C9B92CE2}" destId="{0372E8BA-B522-4325-AD54-4E006649D388}" srcOrd="0" destOrd="0" presId="urn:microsoft.com/office/officeart/2005/8/layout/process3"/>
    <dgm:cxn modelId="{CDC73909-9445-4053-96EC-29C49296AC55}" type="presParOf" srcId="{D129C771-E160-4EEC-9C2C-6D72C9B92CE2}" destId="{00A3BD2B-37A5-4A19-B837-AF4B2407DB1C}" srcOrd="1" destOrd="0" presId="urn:microsoft.com/office/officeart/2005/8/layout/process3"/>
    <dgm:cxn modelId="{364A95B7-DB0A-486E-A3D5-1957AE81126E}" type="presParOf" srcId="{D129C771-E160-4EEC-9C2C-6D72C9B92CE2}" destId="{08D3FC65-95E7-45CD-A856-152E0B7ED354}" srcOrd="2" destOrd="0" presId="urn:microsoft.com/office/officeart/2005/8/layout/process3"/>
  </dgm:cxnLst>
  <dgm:bg>
    <a:solidFill>
      <a:schemeClr val="bg1"/>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A8022794-C03F-4C20-8160-A258D70A98D4}" type="presOf" srcId="{1474FC26-B7BF-4AB8-BA32-5B51D19017DA}" destId="{75750CA6-FA7C-49D0-8464-54ECBB8A7B1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584C728B-2B72-42CB-B8CA-F5A506993E89}" type="presOf" srcId="{2FD6416B-9DBD-4434-8476-1C47164FCE18}" destId="{A25828D0-E7F7-4612-B323-E58CF7DB6C73}" srcOrd="0" destOrd="0" presId="urn:microsoft.com/office/officeart/2005/8/layout/radial6"/>
    <dgm:cxn modelId="{CFE49932-20F4-4002-98B6-455B8EC08295}" type="presOf" srcId="{68DC9CB8-B7DD-4761-B82E-CB56F6F5E6B5}" destId="{93672A8E-23A7-42EC-8266-A028BB6328D1}" srcOrd="0" destOrd="0" presId="urn:microsoft.com/office/officeart/2005/8/layout/radial6"/>
    <dgm:cxn modelId="{85D6B084-2F0A-434D-A476-EC0C870AFCD6}" type="presOf" srcId="{93E58B5A-8764-4A9A-8E85-7C50C705CFCE}" destId="{900104E8-22AE-4F67-87F3-EFB73454EE91}" srcOrd="0" destOrd="0" presId="urn:microsoft.com/office/officeart/2005/8/layout/radial6"/>
    <dgm:cxn modelId="{20F8AF6D-A74A-4481-BC99-7B8B0110B610}" type="presOf" srcId="{D724C5BD-FA18-4137-AF02-8B1375CAB8C1}" destId="{FE26DA7A-6417-4EEF-9842-4FFE68DD656B}" srcOrd="0" destOrd="0" presId="urn:microsoft.com/office/officeart/2005/8/layout/radial6"/>
    <dgm:cxn modelId="{84C19354-2F97-4A66-AC1B-C25639DB4147}" type="presOf" srcId="{549FD511-AE4B-4414-B32B-2425B4544B4B}" destId="{17265E74-284E-4564-9375-97F2A42C8E6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F3846BEE-FCD9-4B04-AFD1-4E5419A80CE9}" type="presOf" srcId="{61C471EC-1BE0-4BA9-906C-B77FC427B370}" destId="{2B947856-7D81-4709-8C50-A646092946B5}" srcOrd="0" destOrd="0" presId="urn:microsoft.com/office/officeart/2005/8/layout/radial6"/>
    <dgm:cxn modelId="{5BCD64C2-0AE6-4F10-AF0C-D62C2BD95855}" type="presOf" srcId="{E7FC7747-7483-4D35-98A3-BCFD670587F5}" destId="{A34CBA49-A69D-4058-97AB-C5BDA98FF78D}"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FB96FCEF-AE62-44F8-9696-52410F6D50CE}" type="presOf" srcId="{117E5F98-D2E3-44CD-8D1F-8673F2CE3B77}" destId="{937C4F79-FB0B-409E-8CAD-BC317FE4974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2188A892-B347-48AF-AD86-254E8D5CC3F5}" type="presOf" srcId="{53BBF4F9-C032-49B6-A418-1645227CAEF7}" destId="{463D2474-2CD7-4F10-B862-FE0EB496B03A}" srcOrd="0" destOrd="0" presId="urn:microsoft.com/office/officeart/2005/8/layout/radial6"/>
    <dgm:cxn modelId="{BF69EECF-5A09-4149-A3FB-69C470FF164F}" type="presOf" srcId="{F1CDF762-BB05-4909-A3E2-81EC1DFEFDB6}" destId="{DFD89527-3EA1-46E9-B932-F66D981BF53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FB14671B-2A94-4259-8025-7CF12B63778F}" type="presOf" srcId="{00539A06-C0B6-4C14-805A-A99CABFADC18}" destId="{FB0245A6-E249-4488-8A12-6DA1E3469463}" srcOrd="0" destOrd="0" presId="urn:microsoft.com/office/officeart/2005/8/layout/radial6"/>
    <dgm:cxn modelId="{401AD792-B74E-47C1-A79E-DC0292F3512B}" type="presOf" srcId="{EF6840F8-2ECF-4864-A358-F1FEAB836D6E}" destId="{9DC8489B-6D65-4DCD-BE13-FB93AD7100EE}"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9D05685A-E70E-44D4-91D3-91B3C7EB9C0C}" type="presOf" srcId="{54758EF5-0516-46BA-896F-8310E68591FE}" destId="{428D6EC0-C06B-45C7-8139-E45A90407C7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DE22677B-97B0-4A71-A1F4-B6C201DB86A5}" type="presOf" srcId="{9C9AE644-BFCD-4CEC-9078-5B3D21204B50}" destId="{8DF6A8EE-C31B-4A7A-8A5B-E1C18D11D66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1BFFC539-C77D-43D5-B4DB-9C6985BE3FD6}" type="presOf" srcId="{A5E5012C-3309-4B28-8D30-F7209682D89D}" destId="{0615139F-FD0E-4AC6-85EA-75F9F0D6BB78}" srcOrd="0" destOrd="0" presId="urn:microsoft.com/office/officeart/2005/8/layout/radial6"/>
    <dgm:cxn modelId="{72DB82A4-BC16-451D-9127-693F8E0FFBC4}" type="presParOf" srcId="{75750CA6-FA7C-49D0-8464-54ECBB8A7B11}" destId="{900104E8-22AE-4F67-87F3-EFB73454EE91}" srcOrd="0" destOrd="0" presId="urn:microsoft.com/office/officeart/2005/8/layout/radial6"/>
    <dgm:cxn modelId="{E5C07D6A-B510-488D-8FF9-0774DEBA9233}" type="presParOf" srcId="{75750CA6-FA7C-49D0-8464-54ECBB8A7B11}" destId="{428D6EC0-C06B-45C7-8139-E45A90407C78}" srcOrd="1" destOrd="0" presId="urn:microsoft.com/office/officeart/2005/8/layout/radial6"/>
    <dgm:cxn modelId="{993B43E6-F277-4F4F-BB69-10BE8EF44DB9}" type="presParOf" srcId="{75750CA6-FA7C-49D0-8464-54ECBB8A7B11}" destId="{A20BCF9B-F9D9-4BC1-9EF3-189BED199617}" srcOrd="2" destOrd="0" presId="urn:microsoft.com/office/officeart/2005/8/layout/radial6"/>
    <dgm:cxn modelId="{D182EE64-546F-48C9-BC97-9C480D36F69C}" type="presParOf" srcId="{75750CA6-FA7C-49D0-8464-54ECBB8A7B11}" destId="{17265E74-284E-4564-9375-97F2A42C8E63}" srcOrd="3" destOrd="0" presId="urn:microsoft.com/office/officeart/2005/8/layout/radial6"/>
    <dgm:cxn modelId="{77B981E9-499A-498F-AC9B-023B726F6DAC}" type="presParOf" srcId="{75750CA6-FA7C-49D0-8464-54ECBB8A7B11}" destId="{2B947856-7D81-4709-8C50-A646092946B5}" srcOrd="4" destOrd="0" presId="urn:microsoft.com/office/officeart/2005/8/layout/radial6"/>
    <dgm:cxn modelId="{D493201C-5593-4852-9BD6-C4673061A352}" type="presParOf" srcId="{75750CA6-FA7C-49D0-8464-54ECBB8A7B11}" destId="{6804F419-6E40-4272-9B3A-71A1132A2924}" srcOrd="5" destOrd="0" presId="urn:microsoft.com/office/officeart/2005/8/layout/radial6"/>
    <dgm:cxn modelId="{3267D2B3-F1CA-4ED2-A2C7-8C29E333D5E8}" type="presParOf" srcId="{75750CA6-FA7C-49D0-8464-54ECBB8A7B11}" destId="{FB0245A6-E249-4488-8A12-6DA1E3469463}" srcOrd="6" destOrd="0" presId="urn:microsoft.com/office/officeart/2005/8/layout/radial6"/>
    <dgm:cxn modelId="{11976187-8A9D-4235-AF55-CCF7724FDDCD}" type="presParOf" srcId="{75750CA6-FA7C-49D0-8464-54ECBB8A7B11}" destId="{0615139F-FD0E-4AC6-85EA-75F9F0D6BB78}" srcOrd="7" destOrd="0" presId="urn:microsoft.com/office/officeart/2005/8/layout/radial6"/>
    <dgm:cxn modelId="{EF868BA2-84E9-4D93-BBA6-74658833AA8E}" type="presParOf" srcId="{75750CA6-FA7C-49D0-8464-54ECBB8A7B11}" destId="{FACCA3FF-0BAE-48B0-88D9-1B472F23503D}" srcOrd="8" destOrd="0" presId="urn:microsoft.com/office/officeart/2005/8/layout/radial6"/>
    <dgm:cxn modelId="{603F00DA-26F8-474C-A188-AA9F7C3B3FF7}" type="presParOf" srcId="{75750CA6-FA7C-49D0-8464-54ECBB8A7B11}" destId="{9DC8489B-6D65-4DCD-BE13-FB93AD7100EE}" srcOrd="9" destOrd="0" presId="urn:microsoft.com/office/officeart/2005/8/layout/radial6"/>
    <dgm:cxn modelId="{8455883A-8B3A-4B4D-A26A-A09C7E6793FD}" type="presParOf" srcId="{75750CA6-FA7C-49D0-8464-54ECBB8A7B11}" destId="{A25828D0-E7F7-4612-B323-E58CF7DB6C73}" srcOrd="10" destOrd="0" presId="urn:microsoft.com/office/officeart/2005/8/layout/radial6"/>
    <dgm:cxn modelId="{C44CF3CC-F786-4352-8F61-62A262917E1C}" type="presParOf" srcId="{75750CA6-FA7C-49D0-8464-54ECBB8A7B11}" destId="{67DFBABE-67A2-44BB-82F4-DB4798A2DB76}" srcOrd="11" destOrd="0" presId="urn:microsoft.com/office/officeart/2005/8/layout/radial6"/>
    <dgm:cxn modelId="{CC527403-DEE7-4853-AC23-8C5860C42028}" type="presParOf" srcId="{75750CA6-FA7C-49D0-8464-54ECBB8A7B11}" destId="{93672A8E-23A7-42EC-8266-A028BB6328D1}" srcOrd="12" destOrd="0" presId="urn:microsoft.com/office/officeart/2005/8/layout/radial6"/>
    <dgm:cxn modelId="{410B92F3-E591-4705-86D9-56E64806FAF9}" type="presParOf" srcId="{75750CA6-FA7C-49D0-8464-54ECBB8A7B11}" destId="{8DF6A8EE-C31B-4A7A-8A5B-E1C18D11D668}" srcOrd="13" destOrd="0" presId="urn:microsoft.com/office/officeart/2005/8/layout/radial6"/>
    <dgm:cxn modelId="{340F3C59-1BF2-42D5-BF5B-D23EDA66E4F0}" type="presParOf" srcId="{75750CA6-FA7C-49D0-8464-54ECBB8A7B11}" destId="{6866806D-C1BA-4277-BF88-FEE3F486AE14}" srcOrd="14" destOrd="0" presId="urn:microsoft.com/office/officeart/2005/8/layout/radial6"/>
    <dgm:cxn modelId="{29776C47-7D06-48C1-A841-E2CBBF979504}" type="presParOf" srcId="{75750CA6-FA7C-49D0-8464-54ECBB8A7B11}" destId="{FE26DA7A-6417-4EEF-9842-4FFE68DD656B}" srcOrd="15" destOrd="0" presId="urn:microsoft.com/office/officeart/2005/8/layout/radial6"/>
    <dgm:cxn modelId="{C885322F-8DF9-44A6-A0F2-454C81FB7EFD}" type="presParOf" srcId="{75750CA6-FA7C-49D0-8464-54ECBB8A7B11}" destId="{DFD89527-3EA1-46E9-B932-F66D981BF538}" srcOrd="16" destOrd="0" presId="urn:microsoft.com/office/officeart/2005/8/layout/radial6"/>
    <dgm:cxn modelId="{BB581ACE-13D9-48C3-8259-24224E1A9B3E}" type="presParOf" srcId="{75750CA6-FA7C-49D0-8464-54ECBB8A7B11}" destId="{BEB81904-6568-49ED-B35C-0250191E9F37}" srcOrd="17" destOrd="0" presId="urn:microsoft.com/office/officeart/2005/8/layout/radial6"/>
    <dgm:cxn modelId="{22A7881E-DF4B-417F-AD80-78E1DBCE20FE}" type="presParOf" srcId="{75750CA6-FA7C-49D0-8464-54ECBB8A7B11}" destId="{463D2474-2CD7-4F10-B862-FE0EB496B03A}" srcOrd="18" destOrd="0" presId="urn:microsoft.com/office/officeart/2005/8/layout/radial6"/>
    <dgm:cxn modelId="{1DA83C6A-15C3-4593-ABB7-BD07DCCA115B}" type="presParOf" srcId="{75750CA6-FA7C-49D0-8464-54ECBB8A7B11}" destId="{937C4F79-FB0B-409E-8CAD-BC317FE49743}" srcOrd="19" destOrd="0" presId="urn:microsoft.com/office/officeart/2005/8/layout/radial6"/>
    <dgm:cxn modelId="{640C7174-07DE-4137-8C9C-A5304ADBE765}" type="presParOf" srcId="{75750CA6-FA7C-49D0-8464-54ECBB8A7B11}" destId="{DDBA5B3D-F74A-4F4A-BF56-F34E797ADC59}" srcOrd="20" destOrd="0" presId="urn:microsoft.com/office/officeart/2005/8/layout/radial6"/>
    <dgm:cxn modelId="{DED1C551-E505-40D2-9742-E70DBF86F8F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1BEA1240-3C53-4C38-85B4-AA66F2D81137}" type="doc">
      <dgm:prSet loTypeId="urn:microsoft.com/office/officeart/2005/8/layout/process3" loCatId="process" qsTypeId="urn:microsoft.com/office/officeart/2005/8/quickstyle/3d2" qsCatId="3D" csTypeId="urn:microsoft.com/office/officeart/2005/8/colors/accent4_3" csCatId="accent4" phldr="1"/>
      <dgm:spPr/>
      <dgm:t>
        <a:bodyPr/>
        <a:lstStyle/>
        <a:p>
          <a:endParaRPr lang="en-ZA"/>
        </a:p>
      </dgm:t>
    </dgm:pt>
    <dgm:pt modelId="{2DFDC716-FAAC-44D9-B4BE-9F36DD4071A2}">
      <dgm:prSet phldrT="[Text]" custT="1"/>
      <dgm:spPr>
        <a:solidFill>
          <a:schemeClr val="tx1">
            <a:lumMod val="50000"/>
            <a:lumOff val="50000"/>
          </a:schemeClr>
        </a:solidFill>
      </dgm:spPr>
      <dgm:t>
        <a:bodyPr/>
        <a:lstStyle/>
        <a:p>
          <a:r>
            <a:rPr lang="en-ZA" sz="1600" b="1" dirty="0" smtClean="0"/>
            <a:t>Other Current Financial Assets</a:t>
          </a:r>
          <a:endParaRPr lang="en-ZA" sz="1600" b="1" dirty="0"/>
        </a:p>
      </dgm:t>
    </dgm:pt>
    <dgm:pt modelId="{08149052-43AB-4FB1-B44E-F5EEC60C2A37}" type="parTrans" cxnId="{D870954F-63F4-4C8B-BF2C-5B8FBE11C798}">
      <dgm:prSet/>
      <dgm:spPr/>
      <dgm:t>
        <a:bodyPr/>
        <a:lstStyle/>
        <a:p>
          <a:endParaRPr lang="en-ZA">
            <a:solidFill>
              <a:schemeClr val="tx1"/>
            </a:solidFill>
          </a:endParaRPr>
        </a:p>
      </dgm:t>
    </dgm:pt>
    <dgm:pt modelId="{14520D8E-EF0C-4799-872F-1CF7B5B53C68}" type="sibTrans" cxnId="{D870954F-63F4-4C8B-BF2C-5B8FBE11C798}">
      <dgm:prSet/>
      <dgm:spPr>
        <a:solidFill>
          <a:schemeClr val="tx1">
            <a:lumMod val="50000"/>
            <a:lumOff val="50000"/>
          </a:schemeClr>
        </a:solidFill>
      </dgm:spPr>
      <dgm:t>
        <a:bodyPr/>
        <a:lstStyle/>
        <a:p>
          <a:endParaRPr lang="en-ZA">
            <a:solidFill>
              <a:schemeClr val="tx1"/>
            </a:solidFill>
          </a:endParaRPr>
        </a:p>
      </dgm:t>
    </dgm:pt>
    <dgm:pt modelId="{BBB66572-F0B3-4FA0-98EF-1E93D08D6C62}">
      <dgm:prSet custT="1"/>
      <dgm:spPr/>
      <dgm:t>
        <a:bodyPr/>
        <a:lstStyle/>
        <a:p>
          <a:pPr algn="l"/>
          <a:r>
            <a:rPr lang="en-ZA" sz="1400" b="1" dirty="0" smtClean="0"/>
            <a:t>Contractual Rights</a:t>
          </a:r>
          <a:endParaRPr lang="en-ZA" sz="1400" b="1" dirty="0"/>
        </a:p>
      </dgm:t>
    </dgm:pt>
    <dgm:pt modelId="{DA9C9CB3-0D17-4951-91FD-E6DB8D04663A}" type="parTrans" cxnId="{38EFD85F-21F2-4321-A77E-083B2352E0C8}">
      <dgm:prSet/>
      <dgm:spPr/>
      <dgm:t>
        <a:bodyPr/>
        <a:lstStyle/>
        <a:p>
          <a:endParaRPr lang="en-ZA">
            <a:solidFill>
              <a:schemeClr val="tx1"/>
            </a:solidFill>
          </a:endParaRPr>
        </a:p>
      </dgm:t>
    </dgm:pt>
    <dgm:pt modelId="{D89E776A-CA66-4D26-8AC2-CB15F6AACF2E}" type="sibTrans" cxnId="{38EFD85F-21F2-4321-A77E-083B2352E0C8}">
      <dgm:prSet/>
      <dgm:spPr/>
      <dgm:t>
        <a:bodyPr/>
        <a:lstStyle/>
        <a:p>
          <a:endParaRPr lang="en-ZA">
            <a:solidFill>
              <a:schemeClr val="tx1"/>
            </a:solidFill>
          </a:endParaRPr>
        </a:p>
      </dgm:t>
    </dgm:pt>
    <dgm:pt modelId="{F227218E-F3F1-43FB-B662-F2899D7FBE2B}">
      <dgm:prSet/>
      <dgm:spPr>
        <a:solidFill>
          <a:schemeClr val="bg1">
            <a:lumMod val="65000"/>
          </a:schemeClr>
        </a:solidFill>
      </dgm:spPr>
      <dgm:t>
        <a:bodyPr/>
        <a:lstStyle/>
        <a:p>
          <a:r>
            <a:rPr lang="en-ZA" b="1" dirty="0" smtClean="0"/>
            <a:t>Income Tax receivable</a:t>
          </a:r>
          <a:endParaRPr lang="en-ZA" b="1" dirty="0"/>
        </a:p>
      </dgm:t>
    </dgm:pt>
    <dgm:pt modelId="{22E258EF-0EE8-48CC-A9C7-F4B5270C72D8}" type="parTrans" cxnId="{FDD6E559-74A0-4FE6-BEDB-DD54CF857CD7}">
      <dgm:prSet/>
      <dgm:spPr/>
      <dgm:t>
        <a:bodyPr/>
        <a:lstStyle/>
        <a:p>
          <a:endParaRPr lang="en-ZA"/>
        </a:p>
      </dgm:t>
    </dgm:pt>
    <dgm:pt modelId="{F18A6A88-93F3-408D-A605-CF4CE0A44AA2}" type="sibTrans" cxnId="{FDD6E559-74A0-4FE6-BEDB-DD54CF857CD7}">
      <dgm:prSet/>
      <dgm:spPr>
        <a:solidFill>
          <a:schemeClr val="bg1">
            <a:lumMod val="95000"/>
          </a:schemeClr>
        </a:solidFill>
      </dgm:spPr>
      <dgm:t>
        <a:bodyPr/>
        <a:lstStyle/>
        <a:p>
          <a:endParaRPr lang="en-ZA"/>
        </a:p>
      </dgm:t>
    </dgm:pt>
    <dgm:pt modelId="{828F0EE9-6E5E-4C93-BAAE-346F217675FF}">
      <dgm:prSet/>
      <dgm:spPr>
        <a:solidFill>
          <a:schemeClr val="bg1">
            <a:lumMod val="95000"/>
          </a:schemeClr>
        </a:solidFill>
      </dgm:spPr>
      <dgm:t>
        <a:bodyPr/>
        <a:lstStyle/>
        <a:p>
          <a:r>
            <a:rPr lang="en-ZA" b="1" dirty="0" smtClean="0">
              <a:solidFill>
                <a:schemeClr val="tx1"/>
              </a:solidFill>
            </a:rPr>
            <a:t>Inventory</a:t>
          </a:r>
          <a:endParaRPr lang="en-ZA" b="1" dirty="0">
            <a:solidFill>
              <a:schemeClr val="tx1"/>
            </a:solidFill>
          </a:endParaRPr>
        </a:p>
      </dgm:t>
    </dgm:pt>
    <dgm:pt modelId="{1A44A1B8-809C-4F2D-9169-64F97EC1A7A5}" type="parTrans" cxnId="{0809B380-45A4-4F04-863E-02285393A6AE}">
      <dgm:prSet/>
      <dgm:spPr/>
      <dgm:t>
        <a:bodyPr/>
        <a:lstStyle/>
        <a:p>
          <a:endParaRPr lang="en-ZA"/>
        </a:p>
      </dgm:t>
    </dgm:pt>
    <dgm:pt modelId="{14820ED1-9354-40A6-AC1B-78EE02BE4CA3}" type="sibTrans" cxnId="{0809B380-45A4-4F04-863E-02285393A6AE}">
      <dgm:prSet/>
      <dgm:spPr/>
      <dgm:t>
        <a:bodyPr/>
        <a:lstStyle/>
        <a:p>
          <a:endParaRPr lang="en-ZA"/>
        </a:p>
      </dgm:t>
    </dgm:pt>
    <dgm:pt modelId="{B8DCA251-35E1-45AC-B049-021802D9E42B}">
      <dgm:prSet custT="1"/>
      <dgm:spPr/>
      <dgm:t>
        <a:bodyPr/>
        <a:lstStyle/>
        <a:p>
          <a:r>
            <a:rPr lang="en-ZA" sz="1600" b="1" dirty="0" smtClean="0"/>
            <a:t>Agricultural Assets</a:t>
          </a:r>
          <a:endParaRPr lang="en-ZA" sz="1600" b="1" dirty="0"/>
        </a:p>
      </dgm:t>
    </dgm:pt>
    <dgm:pt modelId="{A9B3D5C2-A4D6-4EDE-BA67-03F6C9E11169}" type="parTrans" cxnId="{8C92BA32-E75F-41C5-B5D0-BA6EE2E35A5F}">
      <dgm:prSet/>
      <dgm:spPr/>
      <dgm:t>
        <a:bodyPr/>
        <a:lstStyle/>
        <a:p>
          <a:endParaRPr lang="en-ZA"/>
        </a:p>
      </dgm:t>
    </dgm:pt>
    <dgm:pt modelId="{481A439A-BF1F-4787-BBE2-D705E682FFCA}" type="sibTrans" cxnId="{8C92BA32-E75F-41C5-B5D0-BA6EE2E35A5F}">
      <dgm:prSet/>
      <dgm:spPr/>
      <dgm:t>
        <a:bodyPr/>
        <a:lstStyle/>
        <a:p>
          <a:endParaRPr lang="en-ZA"/>
        </a:p>
      </dgm:t>
    </dgm:pt>
    <dgm:pt modelId="{110F011E-F7C9-4B44-A0C9-E62AC1ACDF4B}">
      <dgm:prSet custT="1"/>
      <dgm:spPr/>
      <dgm:t>
        <a:bodyPr/>
        <a:lstStyle/>
        <a:p>
          <a:r>
            <a:rPr lang="en-ZA" sz="1600" b="1" dirty="0" smtClean="0"/>
            <a:t>Consumable Stores</a:t>
          </a:r>
          <a:endParaRPr lang="en-ZA" sz="1600" b="1" dirty="0"/>
        </a:p>
      </dgm:t>
    </dgm:pt>
    <dgm:pt modelId="{6C63D691-4D9A-47CA-ADA2-3F0B0448F322}" type="parTrans" cxnId="{878AB981-1193-408D-AA21-5A6A8530A362}">
      <dgm:prSet/>
      <dgm:spPr/>
      <dgm:t>
        <a:bodyPr/>
        <a:lstStyle/>
        <a:p>
          <a:endParaRPr lang="en-ZA"/>
        </a:p>
      </dgm:t>
    </dgm:pt>
    <dgm:pt modelId="{98175E74-AA6D-459A-8207-B19D0A3BD7CF}" type="sibTrans" cxnId="{878AB981-1193-408D-AA21-5A6A8530A362}">
      <dgm:prSet/>
      <dgm:spPr/>
      <dgm:t>
        <a:bodyPr/>
        <a:lstStyle/>
        <a:p>
          <a:endParaRPr lang="en-ZA"/>
        </a:p>
      </dgm:t>
    </dgm:pt>
    <dgm:pt modelId="{459C4942-D948-4450-B434-6B846CFCEE9B}">
      <dgm:prSet/>
      <dgm:spPr/>
      <dgm:t>
        <a:bodyPr/>
        <a:lstStyle/>
        <a:p>
          <a:endParaRPr lang="en-ZA" sz="1800" dirty="0"/>
        </a:p>
      </dgm:t>
    </dgm:pt>
    <dgm:pt modelId="{B5518A9D-7F16-416E-868D-F2F5489980EB}" type="parTrans" cxnId="{98112C2B-329A-4F84-99C1-F9188606236E}">
      <dgm:prSet/>
      <dgm:spPr/>
      <dgm:t>
        <a:bodyPr/>
        <a:lstStyle/>
        <a:p>
          <a:endParaRPr lang="en-ZA"/>
        </a:p>
      </dgm:t>
    </dgm:pt>
    <dgm:pt modelId="{7767F9A3-6FBB-46F6-BAC3-9DB5C2DABE53}" type="sibTrans" cxnId="{98112C2B-329A-4F84-99C1-F9188606236E}">
      <dgm:prSet/>
      <dgm:spPr/>
      <dgm:t>
        <a:bodyPr/>
        <a:lstStyle/>
        <a:p>
          <a:endParaRPr lang="en-ZA"/>
        </a:p>
      </dgm:t>
    </dgm:pt>
    <dgm:pt modelId="{133B034A-35D7-4904-828A-A753D40C213D}">
      <dgm:prSet custT="1"/>
      <dgm:spPr/>
      <dgm:t>
        <a:bodyPr/>
        <a:lstStyle/>
        <a:p>
          <a:r>
            <a:rPr lang="en-ZA" sz="1600" b="1" dirty="0" smtClean="0"/>
            <a:t>Finished Goods</a:t>
          </a:r>
          <a:endParaRPr lang="en-ZA" sz="1600" b="1" dirty="0"/>
        </a:p>
      </dgm:t>
    </dgm:pt>
    <dgm:pt modelId="{74689DF8-26B4-42EB-8B04-B6BC0E6BF93F}" type="parTrans" cxnId="{5A5FAF16-63C1-4D82-AF59-7D1AE1E27419}">
      <dgm:prSet/>
      <dgm:spPr/>
      <dgm:t>
        <a:bodyPr/>
        <a:lstStyle/>
        <a:p>
          <a:endParaRPr lang="en-ZA"/>
        </a:p>
      </dgm:t>
    </dgm:pt>
    <dgm:pt modelId="{1E365F71-AF45-4B58-B74F-94B18495C361}" type="sibTrans" cxnId="{5A5FAF16-63C1-4D82-AF59-7D1AE1E27419}">
      <dgm:prSet/>
      <dgm:spPr/>
      <dgm:t>
        <a:bodyPr/>
        <a:lstStyle/>
        <a:p>
          <a:endParaRPr lang="en-ZA"/>
        </a:p>
      </dgm:t>
    </dgm:pt>
    <dgm:pt modelId="{36EEC068-4486-491E-8C5E-86380996911A}">
      <dgm:prSet custT="1"/>
      <dgm:spPr/>
      <dgm:t>
        <a:bodyPr/>
        <a:lstStyle/>
        <a:p>
          <a:r>
            <a:rPr lang="en-ZA" sz="1600" b="1" dirty="0" smtClean="0"/>
            <a:t>Maintenance Materials</a:t>
          </a:r>
          <a:endParaRPr lang="en-ZA" sz="1600" b="1" dirty="0"/>
        </a:p>
      </dgm:t>
    </dgm:pt>
    <dgm:pt modelId="{CFBD01F8-AB6A-46B1-8D15-BF67E08B3158}" type="parTrans" cxnId="{5B36574B-26D1-4930-A7D7-061380CCBD3A}">
      <dgm:prSet/>
      <dgm:spPr/>
      <dgm:t>
        <a:bodyPr/>
        <a:lstStyle/>
        <a:p>
          <a:endParaRPr lang="en-ZA"/>
        </a:p>
      </dgm:t>
    </dgm:pt>
    <dgm:pt modelId="{9350C61A-6BC0-4B17-A137-FC3980A1594C}" type="sibTrans" cxnId="{5B36574B-26D1-4930-A7D7-061380CCBD3A}">
      <dgm:prSet/>
      <dgm:spPr/>
      <dgm:t>
        <a:bodyPr/>
        <a:lstStyle/>
        <a:p>
          <a:endParaRPr lang="en-ZA"/>
        </a:p>
      </dgm:t>
    </dgm:pt>
    <dgm:pt modelId="{101500B0-E2C2-4047-9913-1682DEBAECB0}">
      <dgm:prSet custT="1"/>
      <dgm:spPr/>
      <dgm:t>
        <a:bodyPr/>
        <a:lstStyle/>
        <a:p>
          <a:r>
            <a:rPr lang="en-ZA" sz="1600" b="1" dirty="0" smtClean="0"/>
            <a:t>Other Goods held for Sale</a:t>
          </a:r>
          <a:endParaRPr lang="en-ZA" sz="1600" b="1" dirty="0"/>
        </a:p>
      </dgm:t>
    </dgm:pt>
    <dgm:pt modelId="{5D5E3390-E258-481F-84AF-D205A8C76808}" type="parTrans" cxnId="{6AD634B1-77EA-4004-A855-C9337CA0FC2B}">
      <dgm:prSet/>
      <dgm:spPr/>
      <dgm:t>
        <a:bodyPr/>
        <a:lstStyle/>
        <a:p>
          <a:endParaRPr lang="en-ZA"/>
        </a:p>
      </dgm:t>
    </dgm:pt>
    <dgm:pt modelId="{34DE1A4D-ABAB-4B49-AF10-4D69B9B13F0D}" type="sibTrans" cxnId="{6AD634B1-77EA-4004-A855-C9337CA0FC2B}">
      <dgm:prSet/>
      <dgm:spPr/>
      <dgm:t>
        <a:bodyPr/>
        <a:lstStyle/>
        <a:p>
          <a:endParaRPr lang="en-ZA"/>
        </a:p>
      </dgm:t>
    </dgm:pt>
    <dgm:pt modelId="{CA8466D8-4D38-4BC2-BE93-B4855FB42C54}">
      <dgm:prSet custT="1"/>
      <dgm:spPr/>
      <dgm:t>
        <a:bodyPr/>
        <a:lstStyle/>
        <a:p>
          <a:r>
            <a:rPr lang="en-ZA" sz="1600" b="1" dirty="0" smtClean="0"/>
            <a:t>Raw Materials</a:t>
          </a:r>
          <a:endParaRPr lang="en-ZA" sz="1600" b="1" dirty="0"/>
        </a:p>
      </dgm:t>
    </dgm:pt>
    <dgm:pt modelId="{5C700CE9-E1E5-4E83-8484-A47473A61703}" type="parTrans" cxnId="{5F8E4271-F1FA-4335-A06A-639D7EE2370D}">
      <dgm:prSet/>
      <dgm:spPr/>
      <dgm:t>
        <a:bodyPr/>
        <a:lstStyle/>
        <a:p>
          <a:endParaRPr lang="en-ZA"/>
        </a:p>
      </dgm:t>
    </dgm:pt>
    <dgm:pt modelId="{ED165BC6-6581-4858-B721-E81AC1085ABE}" type="sibTrans" cxnId="{5F8E4271-F1FA-4335-A06A-639D7EE2370D}">
      <dgm:prSet/>
      <dgm:spPr/>
      <dgm:t>
        <a:bodyPr/>
        <a:lstStyle/>
        <a:p>
          <a:endParaRPr lang="en-ZA"/>
        </a:p>
      </dgm:t>
    </dgm:pt>
    <dgm:pt modelId="{25829369-8FC6-4C94-9C52-8612BB8AF74A}">
      <dgm:prSet custT="1"/>
      <dgm:spPr/>
      <dgm:t>
        <a:bodyPr/>
        <a:lstStyle/>
        <a:p>
          <a:r>
            <a:rPr lang="en-ZA" sz="1600" b="1" dirty="0" smtClean="0"/>
            <a:t>Spare Parts</a:t>
          </a:r>
          <a:endParaRPr lang="en-ZA" sz="1600" b="1" dirty="0"/>
        </a:p>
      </dgm:t>
    </dgm:pt>
    <dgm:pt modelId="{C68EF25B-8914-46EC-94E4-9A70669B139F}" type="parTrans" cxnId="{4B2B1B64-5659-4184-AB11-79B5F7F216CC}">
      <dgm:prSet/>
      <dgm:spPr/>
      <dgm:t>
        <a:bodyPr/>
        <a:lstStyle/>
        <a:p>
          <a:endParaRPr lang="en-ZA"/>
        </a:p>
      </dgm:t>
    </dgm:pt>
    <dgm:pt modelId="{05431D9E-68AA-4050-8B8A-2BE9E111D65B}" type="sibTrans" cxnId="{4B2B1B64-5659-4184-AB11-79B5F7F216CC}">
      <dgm:prSet/>
      <dgm:spPr/>
      <dgm:t>
        <a:bodyPr/>
        <a:lstStyle/>
        <a:p>
          <a:endParaRPr lang="en-ZA"/>
        </a:p>
      </dgm:t>
    </dgm:pt>
    <dgm:pt modelId="{014EDE14-8ACC-4F5B-8C1A-4A3E26A2F690}">
      <dgm:prSet custT="1"/>
      <dgm:spPr/>
      <dgm:t>
        <a:bodyPr/>
        <a:lstStyle/>
        <a:p>
          <a:r>
            <a:rPr lang="en-ZA" sz="1600" b="1" dirty="0" smtClean="0"/>
            <a:t>Water</a:t>
          </a:r>
          <a:endParaRPr lang="en-ZA" sz="1600" b="1" dirty="0"/>
        </a:p>
      </dgm:t>
    </dgm:pt>
    <dgm:pt modelId="{A62C32E3-0164-4456-AF81-8A51B0B7A3D9}" type="parTrans" cxnId="{9B56A81D-5F4E-4DF7-8713-976A33384D60}">
      <dgm:prSet/>
      <dgm:spPr/>
      <dgm:t>
        <a:bodyPr/>
        <a:lstStyle/>
        <a:p>
          <a:endParaRPr lang="en-ZA"/>
        </a:p>
      </dgm:t>
    </dgm:pt>
    <dgm:pt modelId="{527EF229-C9E2-4129-8376-3683C9F06714}" type="sibTrans" cxnId="{9B56A81D-5F4E-4DF7-8713-976A33384D60}">
      <dgm:prSet/>
      <dgm:spPr/>
      <dgm:t>
        <a:bodyPr/>
        <a:lstStyle/>
        <a:p>
          <a:endParaRPr lang="en-ZA"/>
        </a:p>
      </dgm:t>
    </dgm:pt>
    <dgm:pt modelId="{02482096-1504-4933-B559-194CE35B943C}">
      <dgm:prSet custT="1"/>
      <dgm:spPr/>
      <dgm:t>
        <a:bodyPr/>
        <a:lstStyle/>
        <a:p>
          <a:r>
            <a:rPr lang="en-ZA" sz="1600" b="1" dirty="0" smtClean="0"/>
            <a:t>Work-in-progress</a:t>
          </a:r>
          <a:endParaRPr lang="en-ZA" sz="1600" b="1" dirty="0"/>
        </a:p>
      </dgm:t>
    </dgm:pt>
    <dgm:pt modelId="{5745F3B3-FB55-4219-83DE-41D1458E6EA0}" type="parTrans" cxnId="{EC94E0CB-B1CB-497E-A2AA-2D68A56C8AED}">
      <dgm:prSet/>
      <dgm:spPr/>
      <dgm:t>
        <a:bodyPr/>
        <a:lstStyle/>
        <a:p>
          <a:endParaRPr lang="en-ZA"/>
        </a:p>
      </dgm:t>
    </dgm:pt>
    <dgm:pt modelId="{54D4D25B-5188-42B1-B4B8-0EF0450B523F}" type="sibTrans" cxnId="{EC94E0CB-B1CB-497E-A2AA-2D68A56C8AED}">
      <dgm:prSet/>
      <dgm:spPr/>
      <dgm:t>
        <a:bodyPr/>
        <a:lstStyle/>
        <a:p>
          <a:endParaRPr lang="en-ZA"/>
        </a:p>
      </dgm:t>
    </dgm:pt>
    <dgm:pt modelId="{383FFD5B-CF64-4D30-8E49-50291980B446}">
      <dgm:prSet/>
      <dgm:spPr>
        <a:noFill/>
        <a:ln>
          <a:noFill/>
        </a:ln>
      </dgm:spPr>
      <dgm:t>
        <a:bodyPr/>
        <a:lstStyle/>
        <a:p>
          <a:endParaRPr lang="en-ZA" b="1" dirty="0"/>
        </a:p>
      </dgm:t>
    </dgm:pt>
    <dgm:pt modelId="{0095F325-45C3-4A9A-9A97-EEF3272B3E2F}" type="parTrans" cxnId="{DB67DA0A-21FF-4FF0-9812-DFF7676641CD}">
      <dgm:prSet/>
      <dgm:spPr/>
      <dgm:t>
        <a:bodyPr/>
        <a:lstStyle/>
        <a:p>
          <a:endParaRPr lang="en-ZA"/>
        </a:p>
      </dgm:t>
    </dgm:pt>
    <dgm:pt modelId="{75E152A2-2F80-4FD5-823A-3D248539B6CE}" type="sibTrans" cxnId="{DB67DA0A-21FF-4FF0-9812-DFF7676641CD}">
      <dgm:prSet/>
      <dgm:spPr/>
      <dgm:t>
        <a:bodyPr/>
        <a:lstStyle/>
        <a:p>
          <a:endParaRPr lang="en-ZA"/>
        </a:p>
      </dgm:t>
    </dgm:pt>
    <dgm:pt modelId="{0459C51A-1E7E-4857-98F1-C9546D47431A}">
      <dgm:prSet custT="1"/>
      <dgm:spPr/>
      <dgm:t>
        <a:bodyPr/>
        <a:lstStyle/>
        <a:p>
          <a:pPr algn="l"/>
          <a:r>
            <a:rPr lang="en-ZA" sz="1400" b="1" dirty="0" smtClean="0"/>
            <a:t>Derivative Financial Instruments</a:t>
          </a:r>
          <a:endParaRPr lang="en-ZA" sz="1400" b="1" dirty="0"/>
        </a:p>
      </dgm:t>
    </dgm:pt>
    <dgm:pt modelId="{371FCCA3-0BCE-412C-BCAE-5BE42EC4C357}" type="parTrans" cxnId="{98DC7791-D645-46DE-A031-4690211D1C33}">
      <dgm:prSet/>
      <dgm:spPr/>
      <dgm:t>
        <a:bodyPr/>
        <a:lstStyle/>
        <a:p>
          <a:endParaRPr lang="en-ZA"/>
        </a:p>
      </dgm:t>
    </dgm:pt>
    <dgm:pt modelId="{5C51732A-3368-41B5-B80B-9A37C21F95C9}" type="sibTrans" cxnId="{98DC7791-D645-46DE-A031-4690211D1C33}">
      <dgm:prSet/>
      <dgm:spPr/>
      <dgm:t>
        <a:bodyPr/>
        <a:lstStyle/>
        <a:p>
          <a:endParaRPr lang="en-ZA"/>
        </a:p>
      </dgm:t>
    </dgm:pt>
    <dgm:pt modelId="{D2E4F3B7-A242-40C2-B9D7-E18787DA5F26}">
      <dgm:prSet custT="1"/>
      <dgm:spPr/>
      <dgm:t>
        <a:bodyPr/>
        <a:lstStyle/>
        <a:p>
          <a:pPr algn="l"/>
          <a:r>
            <a:rPr lang="en-ZA" sz="1400" b="1" dirty="0" smtClean="0"/>
            <a:t>Unamortised Discount</a:t>
          </a:r>
          <a:endParaRPr lang="en-ZA" sz="1400" b="1" dirty="0"/>
        </a:p>
      </dgm:t>
    </dgm:pt>
    <dgm:pt modelId="{45135845-584D-4ADB-86F0-AD0E413EE758}" type="parTrans" cxnId="{0969FB3E-C448-4441-AEFF-79BB6CCCE52C}">
      <dgm:prSet/>
      <dgm:spPr/>
      <dgm:t>
        <a:bodyPr/>
        <a:lstStyle/>
        <a:p>
          <a:endParaRPr lang="en-ZA"/>
        </a:p>
      </dgm:t>
    </dgm:pt>
    <dgm:pt modelId="{912FE89E-1D99-493A-95C5-F70146E4A8DC}" type="sibTrans" cxnId="{0969FB3E-C448-4441-AEFF-79BB6CCCE52C}">
      <dgm:prSet/>
      <dgm:spPr/>
      <dgm:t>
        <a:bodyPr/>
        <a:lstStyle/>
        <a:p>
          <a:endParaRPr lang="en-ZA"/>
        </a:p>
      </dgm:t>
    </dgm:pt>
    <dgm:pt modelId="{4558F4AF-4BB7-4DC7-9A0F-CCF437C2E6D0}" type="pres">
      <dgm:prSet presAssocID="{1BEA1240-3C53-4C38-85B4-AA66F2D81137}" presName="linearFlow" presStyleCnt="0">
        <dgm:presLayoutVars>
          <dgm:dir/>
          <dgm:animLvl val="lvl"/>
          <dgm:resizeHandles val="exact"/>
        </dgm:presLayoutVars>
      </dgm:prSet>
      <dgm:spPr/>
      <dgm:t>
        <a:bodyPr/>
        <a:lstStyle/>
        <a:p>
          <a:endParaRPr lang="en-ZA"/>
        </a:p>
      </dgm:t>
    </dgm:pt>
    <dgm:pt modelId="{C2EA4DCC-A7A9-4F72-A7EF-0EAFBBADF2C0}" type="pres">
      <dgm:prSet presAssocID="{2DFDC716-FAAC-44D9-B4BE-9F36DD4071A2}" presName="composite" presStyleCnt="0"/>
      <dgm:spPr/>
      <dgm:t>
        <a:bodyPr/>
        <a:lstStyle/>
        <a:p>
          <a:endParaRPr lang="en-ZA"/>
        </a:p>
      </dgm:t>
    </dgm:pt>
    <dgm:pt modelId="{FED12B36-CD20-470B-9AE2-FEA928AD1E59}" type="pres">
      <dgm:prSet presAssocID="{2DFDC716-FAAC-44D9-B4BE-9F36DD4071A2}" presName="parTx" presStyleLbl="node1" presStyleIdx="0" presStyleCnt="3">
        <dgm:presLayoutVars>
          <dgm:chMax val="0"/>
          <dgm:chPref val="0"/>
          <dgm:bulletEnabled val="1"/>
        </dgm:presLayoutVars>
      </dgm:prSet>
      <dgm:spPr/>
      <dgm:t>
        <a:bodyPr/>
        <a:lstStyle/>
        <a:p>
          <a:endParaRPr lang="en-ZA"/>
        </a:p>
      </dgm:t>
    </dgm:pt>
    <dgm:pt modelId="{667DBE33-21FE-4BA2-A83F-6D0DB95B677A}" type="pres">
      <dgm:prSet presAssocID="{2DFDC716-FAAC-44D9-B4BE-9F36DD4071A2}" presName="parSh" presStyleLbl="node1" presStyleIdx="0" presStyleCnt="3"/>
      <dgm:spPr/>
      <dgm:t>
        <a:bodyPr/>
        <a:lstStyle/>
        <a:p>
          <a:endParaRPr lang="en-ZA"/>
        </a:p>
      </dgm:t>
    </dgm:pt>
    <dgm:pt modelId="{CD03E5FC-20A6-47BF-B089-1EA45D3CAFE9}" type="pres">
      <dgm:prSet presAssocID="{2DFDC716-FAAC-44D9-B4BE-9F36DD4071A2}" presName="desTx" presStyleLbl="fgAcc1" presStyleIdx="0" presStyleCnt="3">
        <dgm:presLayoutVars>
          <dgm:bulletEnabled val="1"/>
        </dgm:presLayoutVars>
      </dgm:prSet>
      <dgm:spPr/>
      <dgm:t>
        <a:bodyPr/>
        <a:lstStyle/>
        <a:p>
          <a:endParaRPr lang="en-ZA"/>
        </a:p>
      </dgm:t>
    </dgm:pt>
    <dgm:pt modelId="{16E5FB59-1844-4823-8E63-2904BAB18A86}" type="pres">
      <dgm:prSet presAssocID="{14520D8E-EF0C-4799-872F-1CF7B5B53C68}" presName="sibTrans" presStyleLbl="sibTrans2D1" presStyleIdx="0" presStyleCnt="2"/>
      <dgm:spPr/>
      <dgm:t>
        <a:bodyPr/>
        <a:lstStyle/>
        <a:p>
          <a:endParaRPr lang="en-ZA"/>
        </a:p>
      </dgm:t>
    </dgm:pt>
    <dgm:pt modelId="{DD9AE0A1-919C-453D-A3FE-4D6F7C0A195C}" type="pres">
      <dgm:prSet presAssocID="{14520D8E-EF0C-4799-872F-1CF7B5B53C68}" presName="connTx" presStyleLbl="sibTrans2D1" presStyleIdx="0" presStyleCnt="2"/>
      <dgm:spPr/>
      <dgm:t>
        <a:bodyPr/>
        <a:lstStyle/>
        <a:p>
          <a:endParaRPr lang="en-ZA"/>
        </a:p>
      </dgm:t>
    </dgm:pt>
    <dgm:pt modelId="{3F09FBEA-0A15-4FCB-9E27-E0C77FDD2150}" type="pres">
      <dgm:prSet presAssocID="{F227218E-F3F1-43FB-B662-F2899D7FBE2B}" presName="composite" presStyleCnt="0"/>
      <dgm:spPr/>
      <dgm:t>
        <a:bodyPr/>
        <a:lstStyle/>
        <a:p>
          <a:endParaRPr lang="en-ZA"/>
        </a:p>
      </dgm:t>
    </dgm:pt>
    <dgm:pt modelId="{B5DBF26F-0F2E-4EF4-9583-87EDEC285473}" type="pres">
      <dgm:prSet presAssocID="{F227218E-F3F1-43FB-B662-F2899D7FBE2B}" presName="parTx" presStyleLbl="node1" presStyleIdx="0" presStyleCnt="3">
        <dgm:presLayoutVars>
          <dgm:chMax val="0"/>
          <dgm:chPref val="0"/>
          <dgm:bulletEnabled val="1"/>
        </dgm:presLayoutVars>
      </dgm:prSet>
      <dgm:spPr/>
      <dgm:t>
        <a:bodyPr/>
        <a:lstStyle/>
        <a:p>
          <a:endParaRPr lang="en-ZA"/>
        </a:p>
      </dgm:t>
    </dgm:pt>
    <dgm:pt modelId="{5BB51F2D-347F-4E22-894E-6E35DA2EBEAA}" type="pres">
      <dgm:prSet presAssocID="{F227218E-F3F1-43FB-B662-F2899D7FBE2B}" presName="parSh" presStyleLbl="node1" presStyleIdx="1" presStyleCnt="3"/>
      <dgm:spPr/>
      <dgm:t>
        <a:bodyPr/>
        <a:lstStyle/>
        <a:p>
          <a:endParaRPr lang="en-ZA"/>
        </a:p>
      </dgm:t>
    </dgm:pt>
    <dgm:pt modelId="{EB384107-3EAB-41A9-92D5-460CBABE0957}" type="pres">
      <dgm:prSet presAssocID="{F227218E-F3F1-43FB-B662-F2899D7FBE2B}" presName="desTx" presStyleLbl="fgAcc1" presStyleIdx="1" presStyleCnt="3">
        <dgm:presLayoutVars>
          <dgm:bulletEnabled val="1"/>
        </dgm:presLayoutVars>
      </dgm:prSet>
      <dgm:spPr/>
      <dgm:t>
        <a:bodyPr/>
        <a:lstStyle/>
        <a:p>
          <a:endParaRPr lang="en-ZA"/>
        </a:p>
      </dgm:t>
    </dgm:pt>
    <dgm:pt modelId="{603E370F-118C-49AE-834A-99623AF00223}" type="pres">
      <dgm:prSet presAssocID="{F18A6A88-93F3-408D-A605-CF4CE0A44AA2}" presName="sibTrans" presStyleLbl="sibTrans2D1" presStyleIdx="1" presStyleCnt="2"/>
      <dgm:spPr/>
      <dgm:t>
        <a:bodyPr/>
        <a:lstStyle/>
        <a:p>
          <a:endParaRPr lang="en-ZA"/>
        </a:p>
      </dgm:t>
    </dgm:pt>
    <dgm:pt modelId="{F1D96F6A-F773-41F0-A414-A8EC83F667BB}" type="pres">
      <dgm:prSet presAssocID="{F18A6A88-93F3-408D-A605-CF4CE0A44AA2}" presName="connTx" presStyleLbl="sibTrans2D1" presStyleIdx="1" presStyleCnt="2"/>
      <dgm:spPr/>
      <dgm:t>
        <a:bodyPr/>
        <a:lstStyle/>
        <a:p>
          <a:endParaRPr lang="en-ZA"/>
        </a:p>
      </dgm:t>
    </dgm:pt>
    <dgm:pt modelId="{D129C771-E160-4EEC-9C2C-6D72C9B92CE2}" type="pres">
      <dgm:prSet presAssocID="{828F0EE9-6E5E-4C93-BAAE-346F217675FF}" presName="composite" presStyleCnt="0"/>
      <dgm:spPr/>
      <dgm:t>
        <a:bodyPr/>
        <a:lstStyle/>
        <a:p>
          <a:endParaRPr lang="en-ZA"/>
        </a:p>
      </dgm:t>
    </dgm:pt>
    <dgm:pt modelId="{0372E8BA-B522-4325-AD54-4E006649D388}" type="pres">
      <dgm:prSet presAssocID="{828F0EE9-6E5E-4C93-BAAE-346F217675FF}" presName="parTx" presStyleLbl="node1" presStyleIdx="1" presStyleCnt="3">
        <dgm:presLayoutVars>
          <dgm:chMax val="0"/>
          <dgm:chPref val="0"/>
          <dgm:bulletEnabled val="1"/>
        </dgm:presLayoutVars>
      </dgm:prSet>
      <dgm:spPr/>
      <dgm:t>
        <a:bodyPr/>
        <a:lstStyle/>
        <a:p>
          <a:endParaRPr lang="en-ZA"/>
        </a:p>
      </dgm:t>
    </dgm:pt>
    <dgm:pt modelId="{00A3BD2B-37A5-4A19-B837-AF4B2407DB1C}" type="pres">
      <dgm:prSet presAssocID="{828F0EE9-6E5E-4C93-BAAE-346F217675FF}" presName="parSh" presStyleLbl="node1" presStyleIdx="2" presStyleCnt="3"/>
      <dgm:spPr/>
      <dgm:t>
        <a:bodyPr/>
        <a:lstStyle/>
        <a:p>
          <a:endParaRPr lang="en-ZA"/>
        </a:p>
      </dgm:t>
    </dgm:pt>
    <dgm:pt modelId="{08D3FC65-95E7-45CD-A856-152E0B7ED354}" type="pres">
      <dgm:prSet presAssocID="{828F0EE9-6E5E-4C93-BAAE-346F217675FF}" presName="desTx" presStyleLbl="fgAcc1" presStyleIdx="2" presStyleCnt="3">
        <dgm:presLayoutVars>
          <dgm:bulletEnabled val="1"/>
        </dgm:presLayoutVars>
      </dgm:prSet>
      <dgm:spPr/>
      <dgm:t>
        <a:bodyPr/>
        <a:lstStyle/>
        <a:p>
          <a:endParaRPr lang="en-ZA"/>
        </a:p>
      </dgm:t>
    </dgm:pt>
  </dgm:ptLst>
  <dgm:cxnLst>
    <dgm:cxn modelId="{38EFD85F-21F2-4321-A77E-083B2352E0C8}" srcId="{2DFDC716-FAAC-44D9-B4BE-9F36DD4071A2}" destId="{BBB66572-F0B3-4FA0-98EF-1E93D08D6C62}" srcOrd="0" destOrd="0" parTransId="{DA9C9CB3-0D17-4951-91FD-E6DB8D04663A}" sibTransId="{D89E776A-CA66-4D26-8AC2-CB15F6AACF2E}"/>
    <dgm:cxn modelId="{3B32B6F9-38A8-4750-8198-5D0C9D50A93B}" type="presOf" srcId="{459C4942-D948-4450-B434-6B846CFCEE9B}" destId="{08D3FC65-95E7-45CD-A856-152E0B7ED354}" srcOrd="0" destOrd="9" presId="urn:microsoft.com/office/officeart/2005/8/layout/process3"/>
    <dgm:cxn modelId="{0668E8E9-8C71-4057-B894-74453092B5DB}" type="presOf" srcId="{14520D8E-EF0C-4799-872F-1CF7B5B53C68}" destId="{DD9AE0A1-919C-453D-A3FE-4D6F7C0A195C}" srcOrd="1" destOrd="0" presId="urn:microsoft.com/office/officeart/2005/8/layout/process3"/>
    <dgm:cxn modelId="{0809B380-45A4-4F04-863E-02285393A6AE}" srcId="{1BEA1240-3C53-4C38-85B4-AA66F2D81137}" destId="{828F0EE9-6E5E-4C93-BAAE-346F217675FF}" srcOrd="2" destOrd="0" parTransId="{1A44A1B8-809C-4F2D-9169-64F97EC1A7A5}" sibTransId="{14820ED1-9354-40A6-AC1B-78EE02BE4CA3}"/>
    <dgm:cxn modelId="{0BDC3F31-405A-43F4-A1A3-717B38BDF614}" type="presOf" srcId="{133B034A-35D7-4904-828A-A753D40C213D}" destId="{08D3FC65-95E7-45CD-A856-152E0B7ED354}" srcOrd="0" destOrd="2" presId="urn:microsoft.com/office/officeart/2005/8/layout/process3"/>
    <dgm:cxn modelId="{98112C2B-329A-4F84-99C1-F9188606236E}" srcId="{828F0EE9-6E5E-4C93-BAAE-346F217675FF}" destId="{459C4942-D948-4450-B434-6B846CFCEE9B}" srcOrd="9" destOrd="0" parTransId="{B5518A9D-7F16-416E-868D-F2F5489980EB}" sibTransId="{7767F9A3-6FBB-46F6-BAC3-9DB5C2DABE53}"/>
    <dgm:cxn modelId="{5F8E4271-F1FA-4335-A06A-639D7EE2370D}" srcId="{828F0EE9-6E5E-4C93-BAAE-346F217675FF}" destId="{CA8466D8-4D38-4BC2-BE93-B4855FB42C54}" srcOrd="5" destOrd="0" parTransId="{5C700CE9-E1E5-4E83-8484-A47473A61703}" sibTransId="{ED165BC6-6581-4858-B721-E81AC1085ABE}"/>
    <dgm:cxn modelId="{7BC20ED6-642A-44D2-9EBA-BB617484623C}" type="presOf" srcId="{B8DCA251-35E1-45AC-B049-021802D9E42B}" destId="{08D3FC65-95E7-45CD-A856-152E0B7ED354}" srcOrd="0" destOrd="0" presId="urn:microsoft.com/office/officeart/2005/8/layout/process3"/>
    <dgm:cxn modelId="{17DAA5E8-ADC7-4CC1-9974-F1BD1E0A7276}" type="presOf" srcId="{F227218E-F3F1-43FB-B662-F2899D7FBE2B}" destId="{5BB51F2D-347F-4E22-894E-6E35DA2EBEAA}" srcOrd="1" destOrd="0" presId="urn:microsoft.com/office/officeart/2005/8/layout/process3"/>
    <dgm:cxn modelId="{E91EFC4A-4841-4655-8FFF-F028CF872CE8}" type="presOf" srcId="{2DFDC716-FAAC-44D9-B4BE-9F36DD4071A2}" destId="{FED12B36-CD20-470B-9AE2-FEA928AD1E59}" srcOrd="0" destOrd="0" presId="urn:microsoft.com/office/officeart/2005/8/layout/process3"/>
    <dgm:cxn modelId="{0EBD62F9-DF69-4F38-B23D-EE70C98EA04E}" type="presOf" srcId="{828F0EE9-6E5E-4C93-BAAE-346F217675FF}" destId="{0372E8BA-B522-4325-AD54-4E006649D388}" srcOrd="0" destOrd="0" presId="urn:microsoft.com/office/officeart/2005/8/layout/process3"/>
    <dgm:cxn modelId="{C3FD8C6E-1449-4524-A28F-6674DABDA93F}" type="presOf" srcId="{828F0EE9-6E5E-4C93-BAAE-346F217675FF}" destId="{00A3BD2B-37A5-4A19-B837-AF4B2407DB1C}" srcOrd="1" destOrd="0" presId="urn:microsoft.com/office/officeart/2005/8/layout/process3"/>
    <dgm:cxn modelId="{C735495F-463B-4ACD-9F8B-F7B69A412B79}" type="presOf" srcId="{D2E4F3B7-A242-40C2-B9D7-E18787DA5F26}" destId="{CD03E5FC-20A6-47BF-B089-1EA45D3CAFE9}" srcOrd="0" destOrd="2" presId="urn:microsoft.com/office/officeart/2005/8/layout/process3"/>
    <dgm:cxn modelId="{ABFE065D-7B88-45F6-8F50-1390E97ABA51}" type="presOf" srcId="{BBB66572-F0B3-4FA0-98EF-1E93D08D6C62}" destId="{CD03E5FC-20A6-47BF-B089-1EA45D3CAFE9}" srcOrd="0" destOrd="0" presId="urn:microsoft.com/office/officeart/2005/8/layout/process3"/>
    <dgm:cxn modelId="{5B36574B-26D1-4930-A7D7-061380CCBD3A}" srcId="{828F0EE9-6E5E-4C93-BAAE-346F217675FF}" destId="{36EEC068-4486-491E-8C5E-86380996911A}" srcOrd="3" destOrd="0" parTransId="{CFBD01F8-AB6A-46B1-8D15-BF67E08B3158}" sibTransId="{9350C61A-6BC0-4B17-A137-FC3980A1594C}"/>
    <dgm:cxn modelId="{9B56A81D-5F4E-4DF7-8713-976A33384D60}" srcId="{828F0EE9-6E5E-4C93-BAAE-346F217675FF}" destId="{014EDE14-8ACC-4F5B-8C1A-4A3E26A2F690}" srcOrd="7" destOrd="0" parTransId="{A62C32E3-0164-4456-AF81-8A51B0B7A3D9}" sibTransId="{527EF229-C9E2-4129-8376-3683C9F06714}"/>
    <dgm:cxn modelId="{04327C43-EF54-4DB9-A75E-E2B634492174}" type="presOf" srcId="{02482096-1504-4933-B559-194CE35B943C}" destId="{08D3FC65-95E7-45CD-A856-152E0B7ED354}" srcOrd="0" destOrd="8" presId="urn:microsoft.com/office/officeart/2005/8/layout/process3"/>
    <dgm:cxn modelId="{DB67DA0A-21FF-4FF0-9812-DFF7676641CD}" srcId="{F227218E-F3F1-43FB-B662-F2899D7FBE2B}" destId="{383FFD5B-CF64-4D30-8E49-50291980B446}" srcOrd="0" destOrd="0" parTransId="{0095F325-45C3-4A9A-9A97-EEF3272B3E2F}" sibTransId="{75E152A2-2F80-4FD5-823A-3D248539B6CE}"/>
    <dgm:cxn modelId="{FB5C3B38-F74B-4B7A-94AA-87895A3CE8CE}" type="presOf" srcId="{1BEA1240-3C53-4C38-85B4-AA66F2D81137}" destId="{4558F4AF-4BB7-4DC7-9A0F-CCF437C2E6D0}" srcOrd="0" destOrd="0" presId="urn:microsoft.com/office/officeart/2005/8/layout/process3"/>
    <dgm:cxn modelId="{D870954F-63F4-4C8B-BF2C-5B8FBE11C798}" srcId="{1BEA1240-3C53-4C38-85B4-AA66F2D81137}" destId="{2DFDC716-FAAC-44D9-B4BE-9F36DD4071A2}" srcOrd="0" destOrd="0" parTransId="{08149052-43AB-4FB1-B44E-F5EEC60C2A37}" sibTransId="{14520D8E-EF0C-4799-872F-1CF7B5B53C68}"/>
    <dgm:cxn modelId="{EC94E0CB-B1CB-497E-A2AA-2D68A56C8AED}" srcId="{828F0EE9-6E5E-4C93-BAAE-346F217675FF}" destId="{02482096-1504-4933-B559-194CE35B943C}" srcOrd="8" destOrd="0" parTransId="{5745F3B3-FB55-4219-83DE-41D1458E6EA0}" sibTransId="{54D4D25B-5188-42B1-B4B8-0EF0450B523F}"/>
    <dgm:cxn modelId="{98DC7791-D645-46DE-A031-4690211D1C33}" srcId="{2DFDC716-FAAC-44D9-B4BE-9F36DD4071A2}" destId="{0459C51A-1E7E-4857-98F1-C9546D47431A}" srcOrd="1" destOrd="0" parTransId="{371FCCA3-0BCE-412C-BCAE-5BE42EC4C357}" sibTransId="{5C51732A-3368-41B5-B80B-9A37C21F95C9}"/>
    <dgm:cxn modelId="{136AE616-C72E-462F-ABDB-B49CFA46C5A4}" type="presOf" srcId="{0459C51A-1E7E-4857-98F1-C9546D47431A}" destId="{CD03E5FC-20A6-47BF-B089-1EA45D3CAFE9}" srcOrd="0" destOrd="1" presId="urn:microsoft.com/office/officeart/2005/8/layout/process3"/>
    <dgm:cxn modelId="{6AD634B1-77EA-4004-A855-C9337CA0FC2B}" srcId="{828F0EE9-6E5E-4C93-BAAE-346F217675FF}" destId="{101500B0-E2C2-4047-9913-1682DEBAECB0}" srcOrd="4" destOrd="0" parTransId="{5D5E3390-E258-481F-84AF-D205A8C76808}" sibTransId="{34DE1A4D-ABAB-4B49-AF10-4D69B9B13F0D}"/>
    <dgm:cxn modelId="{FDD6E559-74A0-4FE6-BEDB-DD54CF857CD7}" srcId="{1BEA1240-3C53-4C38-85B4-AA66F2D81137}" destId="{F227218E-F3F1-43FB-B662-F2899D7FBE2B}" srcOrd="1" destOrd="0" parTransId="{22E258EF-0EE8-48CC-A9C7-F4B5270C72D8}" sibTransId="{F18A6A88-93F3-408D-A605-CF4CE0A44AA2}"/>
    <dgm:cxn modelId="{CB9D1685-EC45-4CD5-97F3-A217E031245D}" type="presOf" srcId="{110F011E-F7C9-4B44-A0C9-E62AC1ACDF4B}" destId="{08D3FC65-95E7-45CD-A856-152E0B7ED354}" srcOrd="0" destOrd="1" presId="urn:microsoft.com/office/officeart/2005/8/layout/process3"/>
    <dgm:cxn modelId="{0969FB3E-C448-4441-AEFF-79BB6CCCE52C}" srcId="{2DFDC716-FAAC-44D9-B4BE-9F36DD4071A2}" destId="{D2E4F3B7-A242-40C2-B9D7-E18787DA5F26}" srcOrd="2" destOrd="0" parTransId="{45135845-584D-4ADB-86F0-AD0E413EE758}" sibTransId="{912FE89E-1D99-493A-95C5-F70146E4A8DC}"/>
    <dgm:cxn modelId="{112F0156-D36B-44C4-B396-F645D6F0AB61}" type="presOf" srcId="{CA8466D8-4D38-4BC2-BE93-B4855FB42C54}" destId="{08D3FC65-95E7-45CD-A856-152E0B7ED354}" srcOrd="0" destOrd="5" presId="urn:microsoft.com/office/officeart/2005/8/layout/process3"/>
    <dgm:cxn modelId="{05671881-E14F-496C-89DC-3488B8AD3D44}" type="presOf" srcId="{F227218E-F3F1-43FB-B662-F2899D7FBE2B}" destId="{B5DBF26F-0F2E-4EF4-9583-87EDEC285473}" srcOrd="0" destOrd="0" presId="urn:microsoft.com/office/officeart/2005/8/layout/process3"/>
    <dgm:cxn modelId="{E1334E72-C20B-4347-865E-174E5D20F34B}" type="presOf" srcId="{2DFDC716-FAAC-44D9-B4BE-9F36DD4071A2}" destId="{667DBE33-21FE-4BA2-A83F-6D0DB95B677A}" srcOrd="1" destOrd="0" presId="urn:microsoft.com/office/officeart/2005/8/layout/process3"/>
    <dgm:cxn modelId="{3D7883FE-06FA-4F4B-B733-F8FD3630F6D4}" type="presOf" srcId="{101500B0-E2C2-4047-9913-1682DEBAECB0}" destId="{08D3FC65-95E7-45CD-A856-152E0B7ED354}" srcOrd="0" destOrd="4" presId="urn:microsoft.com/office/officeart/2005/8/layout/process3"/>
    <dgm:cxn modelId="{4181B691-E5EA-4D9D-BFBE-1C511B7E6ADE}" type="presOf" srcId="{14520D8E-EF0C-4799-872F-1CF7B5B53C68}" destId="{16E5FB59-1844-4823-8E63-2904BAB18A86}" srcOrd="0" destOrd="0" presId="urn:microsoft.com/office/officeart/2005/8/layout/process3"/>
    <dgm:cxn modelId="{025A02E2-2907-4525-94BF-C22CD0D6C7EF}" type="presOf" srcId="{F18A6A88-93F3-408D-A605-CF4CE0A44AA2}" destId="{603E370F-118C-49AE-834A-99623AF00223}" srcOrd="0" destOrd="0" presId="urn:microsoft.com/office/officeart/2005/8/layout/process3"/>
    <dgm:cxn modelId="{5A5FAF16-63C1-4D82-AF59-7D1AE1E27419}" srcId="{828F0EE9-6E5E-4C93-BAAE-346F217675FF}" destId="{133B034A-35D7-4904-828A-A753D40C213D}" srcOrd="2" destOrd="0" parTransId="{74689DF8-26B4-42EB-8B04-B6BC0E6BF93F}" sibTransId="{1E365F71-AF45-4B58-B74F-94B18495C361}"/>
    <dgm:cxn modelId="{4B2B1B64-5659-4184-AB11-79B5F7F216CC}" srcId="{828F0EE9-6E5E-4C93-BAAE-346F217675FF}" destId="{25829369-8FC6-4C94-9C52-8612BB8AF74A}" srcOrd="6" destOrd="0" parTransId="{C68EF25B-8914-46EC-94E4-9A70669B139F}" sibTransId="{05431D9E-68AA-4050-8B8A-2BE9E111D65B}"/>
    <dgm:cxn modelId="{8C92BA32-E75F-41C5-B5D0-BA6EE2E35A5F}" srcId="{828F0EE9-6E5E-4C93-BAAE-346F217675FF}" destId="{B8DCA251-35E1-45AC-B049-021802D9E42B}" srcOrd="0" destOrd="0" parTransId="{A9B3D5C2-A4D6-4EDE-BA67-03F6C9E11169}" sibTransId="{481A439A-BF1F-4787-BBE2-D705E682FFCA}"/>
    <dgm:cxn modelId="{32911DF0-6369-43E3-B46D-7E0634D090CB}" type="presOf" srcId="{25829369-8FC6-4C94-9C52-8612BB8AF74A}" destId="{08D3FC65-95E7-45CD-A856-152E0B7ED354}" srcOrd="0" destOrd="6" presId="urn:microsoft.com/office/officeart/2005/8/layout/process3"/>
    <dgm:cxn modelId="{AD078E5D-FEEB-486B-A047-ECE7A9A65C9B}" type="presOf" srcId="{36EEC068-4486-491E-8C5E-86380996911A}" destId="{08D3FC65-95E7-45CD-A856-152E0B7ED354}" srcOrd="0" destOrd="3" presId="urn:microsoft.com/office/officeart/2005/8/layout/process3"/>
    <dgm:cxn modelId="{B29A0DDF-5588-4DCE-9C37-F5BA3E699C74}" type="presOf" srcId="{014EDE14-8ACC-4F5B-8C1A-4A3E26A2F690}" destId="{08D3FC65-95E7-45CD-A856-152E0B7ED354}" srcOrd="0" destOrd="7" presId="urn:microsoft.com/office/officeart/2005/8/layout/process3"/>
    <dgm:cxn modelId="{429865AC-2EE2-4688-AC87-ED29080B7783}" type="presOf" srcId="{F18A6A88-93F3-408D-A605-CF4CE0A44AA2}" destId="{F1D96F6A-F773-41F0-A414-A8EC83F667BB}" srcOrd="1" destOrd="0" presId="urn:microsoft.com/office/officeart/2005/8/layout/process3"/>
    <dgm:cxn modelId="{927E4B42-5315-42CF-B3C2-6AB2CFF0B1EC}" type="presOf" srcId="{383FFD5B-CF64-4D30-8E49-50291980B446}" destId="{EB384107-3EAB-41A9-92D5-460CBABE0957}" srcOrd="0" destOrd="0" presId="urn:microsoft.com/office/officeart/2005/8/layout/process3"/>
    <dgm:cxn modelId="{878AB981-1193-408D-AA21-5A6A8530A362}" srcId="{828F0EE9-6E5E-4C93-BAAE-346F217675FF}" destId="{110F011E-F7C9-4B44-A0C9-E62AC1ACDF4B}" srcOrd="1" destOrd="0" parTransId="{6C63D691-4D9A-47CA-ADA2-3F0B0448F322}" sibTransId="{98175E74-AA6D-459A-8207-B19D0A3BD7CF}"/>
    <dgm:cxn modelId="{3518D7E4-44BC-40E9-93E1-E20AF08849BD}" type="presParOf" srcId="{4558F4AF-4BB7-4DC7-9A0F-CCF437C2E6D0}" destId="{C2EA4DCC-A7A9-4F72-A7EF-0EAFBBADF2C0}" srcOrd="0" destOrd="0" presId="urn:microsoft.com/office/officeart/2005/8/layout/process3"/>
    <dgm:cxn modelId="{1C0B7F65-4A03-4D1C-98FE-75114C344F88}" type="presParOf" srcId="{C2EA4DCC-A7A9-4F72-A7EF-0EAFBBADF2C0}" destId="{FED12B36-CD20-470B-9AE2-FEA928AD1E59}" srcOrd="0" destOrd="0" presId="urn:microsoft.com/office/officeart/2005/8/layout/process3"/>
    <dgm:cxn modelId="{E3979A34-5C6F-4DD0-9879-136FC300BBA8}" type="presParOf" srcId="{C2EA4DCC-A7A9-4F72-A7EF-0EAFBBADF2C0}" destId="{667DBE33-21FE-4BA2-A83F-6D0DB95B677A}" srcOrd="1" destOrd="0" presId="urn:microsoft.com/office/officeart/2005/8/layout/process3"/>
    <dgm:cxn modelId="{3E21E796-F2C5-4BD6-A50D-EA3788BC71BD}" type="presParOf" srcId="{C2EA4DCC-A7A9-4F72-A7EF-0EAFBBADF2C0}" destId="{CD03E5FC-20A6-47BF-B089-1EA45D3CAFE9}" srcOrd="2" destOrd="0" presId="urn:microsoft.com/office/officeart/2005/8/layout/process3"/>
    <dgm:cxn modelId="{DF77DC9B-6BB1-4350-B228-142FBEFD45AC}" type="presParOf" srcId="{4558F4AF-4BB7-4DC7-9A0F-CCF437C2E6D0}" destId="{16E5FB59-1844-4823-8E63-2904BAB18A86}" srcOrd="1" destOrd="0" presId="urn:microsoft.com/office/officeart/2005/8/layout/process3"/>
    <dgm:cxn modelId="{49613D9A-4EFF-418C-BDAA-DAB61B338664}" type="presParOf" srcId="{16E5FB59-1844-4823-8E63-2904BAB18A86}" destId="{DD9AE0A1-919C-453D-A3FE-4D6F7C0A195C}" srcOrd="0" destOrd="0" presId="urn:microsoft.com/office/officeart/2005/8/layout/process3"/>
    <dgm:cxn modelId="{9F6FD4E7-F05E-4990-BA07-E060A343B029}" type="presParOf" srcId="{4558F4AF-4BB7-4DC7-9A0F-CCF437C2E6D0}" destId="{3F09FBEA-0A15-4FCB-9E27-E0C77FDD2150}" srcOrd="2" destOrd="0" presId="urn:microsoft.com/office/officeart/2005/8/layout/process3"/>
    <dgm:cxn modelId="{08C8CE87-B032-4286-B618-4E24342C9005}" type="presParOf" srcId="{3F09FBEA-0A15-4FCB-9E27-E0C77FDD2150}" destId="{B5DBF26F-0F2E-4EF4-9583-87EDEC285473}" srcOrd="0" destOrd="0" presId="urn:microsoft.com/office/officeart/2005/8/layout/process3"/>
    <dgm:cxn modelId="{115F96C4-8F6D-42C2-B8CD-E62A6B939FC5}" type="presParOf" srcId="{3F09FBEA-0A15-4FCB-9E27-E0C77FDD2150}" destId="{5BB51F2D-347F-4E22-894E-6E35DA2EBEAA}" srcOrd="1" destOrd="0" presId="urn:microsoft.com/office/officeart/2005/8/layout/process3"/>
    <dgm:cxn modelId="{1FD8E002-3DD8-4EB1-AE2C-05A6550A5481}" type="presParOf" srcId="{3F09FBEA-0A15-4FCB-9E27-E0C77FDD2150}" destId="{EB384107-3EAB-41A9-92D5-460CBABE0957}" srcOrd="2" destOrd="0" presId="urn:microsoft.com/office/officeart/2005/8/layout/process3"/>
    <dgm:cxn modelId="{344C2697-9F91-43D0-9EA3-D4CE28BDEAAC}" type="presParOf" srcId="{4558F4AF-4BB7-4DC7-9A0F-CCF437C2E6D0}" destId="{603E370F-118C-49AE-834A-99623AF00223}" srcOrd="3" destOrd="0" presId="urn:microsoft.com/office/officeart/2005/8/layout/process3"/>
    <dgm:cxn modelId="{6D6B0C5B-76E3-4E5D-AA43-7DEC6B8BDAA3}" type="presParOf" srcId="{603E370F-118C-49AE-834A-99623AF00223}" destId="{F1D96F6A-F773-41F0-A414-A8EC83F667BB}" srcOrd="0" destOrd="0" presId="urn:microsoft.com/office/officeart/2005/8/layout/process3"/>
    <dgm:cxn modelId="{E9345076-B590-4F82-952A-3C576826E04F}" type="presParOf" srcId="{4558F4AF-4BB7-4DC7-9A0F-CCF437C2E6D0}" destId="{D129C771-E160-4EEC-9C2C-6D72C9B92CE2}" srcOrd="4" destOrd="0" presId="urn:microsoft.com/office/officeart/2005/8/layout/process3"/>
    <dgm:cxn modelId="{74EB3B14-09BA-4B2D-8471-847B887F94EA}" type="presParOf" srcId="{D129C771-E160-4EEC-9C2C-6D72C9B92CE2}" destId="{0372E8BA-B522-4325-AD54-4E006649D388}" srcOrd="0" destOrd="0" presId="urn:microsoft.com/office/officeart/2005/8/layout/process3"/>
    <dgm:cxn modelId="{40A1AAD0-F684-4F68-BF36-CEDC94E98ED7}" type="presParOf" srcId="{D129C771-E160-4EEC-9C2C-6D72C9B92CE2}" destId="{00A3BD2B-37A5-4A19-B837-AF4B2407DB1C}" srcOrd="1" destOrd="0" presId="urn:microsoft.com/office/officeart/2005/8/layout/process3"/>
    <dgm:cxn modelId="{FBC1172A-105D-40D1-96D7-1B1920CFF8B1}" type="presParOf" srcId="{D129C771-E160-4EEC-9C2C-6D72C9B92CE2}" destId="{08D3FC65-95E7-45CD-A856-152E0B7ED354}" srcOrd="2" destOrd="0" presId="urn:microsoft.com/office/officeart/2005/8/layout/process3"/>
  </dgm:cxnLst>
  <dgm:bg>
    <a:solidFill>
      <a:schemeClr val="bg1"/>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2D247E11-7A4D-402A-8DB6-634712091D17}" type="presOf" srcId="{1474FC26-B7BF-4AB8-BA32-5B51D19017DA}" destId="{75750CA6-FA7C-49D0-8464-54ECBB8A7B1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33A4EBAD-A2F8-49DE-A458-A0F50CF47F83}" type="presOf" srcId="{68DC9CB8-B7DD-4761-B82E-CB56F6F5E6B5}" destId="{93672A8E-23A7-42EC-8266-A028BB6328D1}" srcOrd="0" destOrd="0" presId="urn:microsoft.com/office/officeart/2005/8/layout/radial6"/>
    <dgm:cxn modelId="{35AFFC60-CD0B-472F-B5EB-422B9354A9ED}" type="presOf" srcId="{D724C5BD-FA18-4137-AF02-8B1375CAB8C1}" destId="{FE26DA7A-6417-4EEF-9842-4FFE68DD656B}"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B8602879-8548-4255-88B9-C2B51B18197D}" srcId="{93E58B5A-8764-4A9A-8E85-7C50C705CFCE}" destId="{A5E5012C-3309-4B28-8D30-F7209682D89D}" srcOrd="2" destOrd="0" parTransId="{A3126E7D-8D1F-4229-98FE-E99066B28B43}" sibTransId="{EF6840F8-2ECF-4864-A358-F1FEAB836D6E}"/>
    <dgm:cxn modelId="{BE0E718B-BE25-4B29-9D72-9FCB8CF73F99}" type="presOf" srcId="{2FD6416B-9DBD-4434-8476-1C47164FCE18}" destId="{A25828D0-E7F7-4612-B323-E58CF7DB6C7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51297157-76E0-4398-8B04-1FCDDEE4B556}" type="presOf" srcId="{54758EF5-0516-46BA-896F-8310E68591FE}" destId="{428D6EC0-C06B-45C7-8139-E45A90407C78}" srcOrd="0" destOrd="0" presId="urn:microsoft.com/office/officeart/2005/8/layout/radial6"/>
    <dgm:cxn modelId="{753D207E-4622-415F-86A1-BE7E5AB2CB62}" type="presOf" srcId="{61C471EC-1BE0-4BA9-906C-B77FC427B370}" destId="{2B947856-7D81-4709-8C50-A646092946B5}" srcOrd="0" destOrd="0" presId="urn:microsoft.com/office/officeart/2005/8/layout/radial6"/>
    <dgm:cxn modelId="{DBC6921C-8C44-467C-9C9C-53839459A258}" type="presOf" srcId="{E7FC7747-7483-4D35-98A3-BCFD670587F5}" destId="{A34CBA49-A69D-4058-97AB-C5BDA98FF78D}" srcOrd="0" destOrd="0" presId="urn:microsoft.com/office/officeart/2005/8/layout/radial6"/>
    <dgm:cxn modelId="{D652FCF1-42E8-4C06-80F3-1237CB5BDE1D}" type="presOf" srcId="{F1CDF762-BB05-4909-A3E2-81EC1DFEFDB6}" destId="{DFD89527-3EA1-46E9-B932-F66D981BF538}" srcOrd="0" destOrd="0" presId="urn:microsoft.com/office/officeart/2005/8/layout/radial6"/>
    <dgm:cxn modelId="{19C2AAC9-0D2A-40FF-AE5D-EADED8A0067F}" type="presOf" srcId="{9C9AE644-BFCD-4CEC-9078-5B3D21204B50}" destId="{8DF6A8EE-C31B-4A7A-8A5B-E1C18D11D668}" srcOrd="0" destOrd="0" presId="urn:microsoft.com/office/officeart/2005/8/layout/radial6"/>
    <dgm:cxn modelId="{104A59DE-ADB9-4122-90CA-A200FADB3864}" type="presOf" srcId="{549FD511-AE4B-4414-B32B-2425B4544B4B}" destId="{17265E74-284E-4564-9375-97F2A42C8E63}" srcOrd="0" destOrd="0" presId="urn:microsoft.com/office/officeart/2005/8/layout/radial6"/>
    <dgm:cxn modelId="{80F910CA-C9CE-4E3C-90D9-7CD6631FBCFB}" type="presOf" srcId="{117E5F98-D2E3-44CD-8D1F-8673F2CE3B77}" destId="{937C4F79-FB0B-409E-8CAD-BC317FE49743}" srcOrd="0" destOrd="0" presId="urn:microsoft.com/office/officeart/2005/8/layout/radial6"/>
    <dgm:cxn modelId="{CAD42D3D-F296-4701-ACD4-1FA19D53D7C7}" type="presOf" srcId="{A5E5012C-3309-4B28-8D30-F7209682D89D}" destId="{0615139F-FD0E-4AC6-85EA-75F9F0D6BB78}" srcOrd="0" destOrd="0" presId="urn:microsoft.com/office/officeart/2005/8/layout/radial6"/>
    <dgm:cxn modelId="{18C24ECC-27DD-4DF6-B27C-F46D38A5CDAF}" type="presOf" srcId="{00539A06-C0B6-4C14-805A-A99CABFADC18}" destId="{FB0245A6-E249-4488-8A12-6DA1E3469463}" srcOrd="0" destOrd="0" presId="urn:microsoft.com/office/officeart/2005/8/layout/radial6"/>
    <dgm:cxn modelId="{C589DCD1-4EE1-400E-A2ED-F5A2EE7F9B0A}" type="presOf" srcId="{93E58B5A-8764-4A9A-8E85-7C50C705CFCE}" destId="{900104E8-22AE-4F67-87F3-EFB73454EE91}" srcOrd="0" destOrd="0" presId="urn:microsoft.com/office/officeart/2005/8/layout/radial6"/>
    <dgm:cxn modelId="{ABEAA0B2-A330-48D7-8C40-5BFCAD921271}" type="presOf" srcId="{53BBF4F9-C032-49B6-A418-1645227CAEF7}" destId="{463D2474-2CD7-4F10-B862-FE0EB496B03A}" srcOrd="0" destOrd="0" presId="urn:microsoft.com/office/officeart/2005/8/layout/radial6"/>
    <dgm:cxn modelId="{7E3A42AB-B5CC-4B78-B6A3-EB12BB332C23}" type="presOf" srcId="{EF6840F8-2ECF-4864-A358-F1FEAB836D6E}" destId="{9DC8489B-6D65-4DCD-BE13-FB93AD7100EE}"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2896F24C-CCE8-42D9-A4F7-8D220B865F2D}" type="presParOf" srcId="{75750CA6-FA7C-49D0-8464-54ECBB8A7B11}" destId="{900104E8-22AE-4F67-87F3-EFB73454EE91}" srcOrd="0" destOrd="0" presId="urn:microsoft.com/office/officeart/2005/8/layout/radial6"/>
    <dgm:cxn modelId="{1E636DD7-956A-41C2-9704-5ED3FF43146F}" type="presParOf" srcId="{75750CA6-FA7C-49D0-8464-54ECBB8A7B11}" destId="{428D6EC0-C06B-45C7-8139-E45A90407C78}" srcOrd="1" destOrd="0" presId="urn:microsoft.com/office/officeart/2005/8/layout/radial6"/>
    <dgm:cxn modelId="{5B30B35E-F663-4AAA-8308-90515DC7DC2B}" type="presParOf" srcId="{75750CA6-FA7C-49D0-8464-54ECBB8A7B11}" destId="{A20BCF9B-F9D9-4BC1-9EF3-189BED199617}" srcOrd="2" destOrd="0" presId="urn:microsoft.com/office/officeart/2005/8/layout/radial6"/>
    <dgm:cxn modelId="{3B4BF977-4346-4776-8644-800AE09A5656}" type="presParOf" srcId="{75750CA6-FA7C-49D0-8464-54ECBB8A7B11}" destId="{17265E74-284E-4564-9375-97F2A42C8E63}" srcOrd="3" destOrd="0" presId="urn:microsoft.com/office/officeart/2005/8/layout/radial6"/>
    <dgm:cxn modelId="{CCD59BD7-D133-4936-90AE-0D707AF8101A}" type="presParOf" srcId="{75750CA6-FA7C-49D0-8464-54ECBB8A7B11}" destId="{2B947856-7D81-4709-8C50-A646092946B5}" srcOrd="4" destOrd="0" presId="urn:microsoft.com/office/officeart/2005/8/layout/radial6"/>
    <dgm:cxn modelId="{0CEB91CA-882B-4CFF-BB3F-8DDE388F1FF1}" type="presParOf" srcId="{75750CA6-FA7C-49D0-8464-54ECBB8A7B11}" destId="{6804F419-6E40-4272-9B3A-71A1132A2924}" srcOrd="5" destOrd="0" presId="urn:microsoft.com/office/officeart/2005/8/layout/radial6"/>
    <dgm:cxn modelId="{C9A7678C-D3A0-4089-A203-399FD6B0C78D}" type="presParOf" srcId="{75750CA6-FA7C-49D0-8464-54ECBB8A7B11}" destId="{FB0245A6-E249-4488-8A12-6DA1E3469463}" srcOrd="6" destOrd="0" presId="urn:microsoft.com/office/officeart/2005/8/layout/radial6"/>
    <dgm:cxn modelId="{7855AC0E-422D-43ED-A63B-B1C863082D75}" type="presParOf" srcId="{75750CA6-FA7C-49D0-8464-54ECBB8A7B11}" destId="{0615139F-FD0E-4AC6-85EA-75F9F0D6BB78}" srcOrd="7" destOrd="0" presId="urn:microsoft.com/office/officeart/2005/8/layout/radial6"/>
    <dgm:cxn modelId="{6E917002-6549-459E-8619-5A71AEE4FF81}" type="presParOf" srcId="{75750CA6-FA7C-49D0-8464-54ECBB8A7B11}" destId="{FACCA3FF-0BAE-48B0-88D9-1B472F23503D}" srcOrd="8" destOrd="0" presId="urn:microsoft.com/office/officeart/2005/8/layout/radial6"/>
    <dgm:cxn modelId="{2639FB72-3DE6-43D8-BEB7-A7EAF34EF987}" type="presParOf" srcId="{75750CA6-FA7C-49D0-8464-54ECBB8A7B11}" destId="{9DC8489B-6D65-4DCD-BE13-FB93AD7100EE}" srcOrd="9" destOrd="0" presId="urn:microsoft.com/office/officeart/2005/8/layout/radial6"/>
    <dgm:cxn modelId="{C50C284A-8BCF-49B7-A3BF-148015A78DE1}" type="presParOf" srcId="{75750CA6-FA7C-49D0-8464-54ECBB8A7B11}" destId="{A25828D0-E7F7-4612-B323-E58CF7DB6C73}" srcOrd="10" destOrd="0" presId="urn:microsoft.com/office/officeart/2005/8/layout/radial6"/>
    <dgm:cxn modelId="{C59032F3-2C02-4CD6-AF09-0C585C935478}" type="presParOf" srcId="{75750CA6-FA7C-49D0-8464-54ECBB8A7B11}" destId="{67DFBABE-67A2-44BB-82F4-DB4798A2DB76}" srcOrd="11" destOrd="0" presId="urn:microsoft.com/office/officeart/2005/8/layout/radial6"/>
    <dgm:cxn modelId="{70013800-2F7D-45DA-964F-C0AA5875045C}" type="presParOf" srcId="{75750CA6-FA7C-49D0-8464-54ECBB8A7B11}" destId="{93672A8E-23A7-42EC-8266-A028BB6328D1}" srcOrd="12" destOrd="0" presId="urn:microsoft.com/office/officeart/2005/8/layout/radial6"/>
    <dgm:cxn modelId="{9E774381-9932-4E4A-A0A7-7689D7BAFFDB}" type="presParOf" srcId="{75750CA6-FA7C-49D0-8464-54ECBB8A7B11}" destId="{8DF6A8EE-C31B-4A7A-8A5B-E1C18D11D668}" srcOrd="13" destOrd="0" presId="urn:microsoft.com/office/officeart/2005/8/layout/radial6"/>
    <dgm:cxn modelId="{3F3DB589-01C5-49A7-B99E-ED23E02D7DA3}" type="presParOf" srcId="{75750CA6-FA7C-49D0-8464-54ECBB8A7B11}" destId="{6866806D-C1BA-4277-BF88-FEE3F486AE14}" srcOrd="14" destOrd="0" presId="urn:microsoft.com/office/officeart/2005/8/layout/radial6"/>
    <dgm:cxn modelId="{F8271126-DD3A-47D8-8AC2-2525F1A4F12C}" type="presParOf" srcId="{75750CA6-FA7C-49D0-8464-54ECBB8A7B11}" destId="{FE26DA7A-6417-4EEF-9842-4FFE68DD656B}" srcOrd="15" destOrd="0" presId="urn:microsoft.com/office/officeart/2005/8/layout/radial6"/>
    <dgm:cxn modelId="{F66A2A83-739E-4255-B486-FFF5B59446D0}" type="presParOf" srcId="{75750CA6-FA7C-49D0-8464-54ECBB8A7B11}" destId="{DFD89527-3EA1-46E9-B932-F66D981BF538}" srcOrd="16" destOrd="0" presId="urn:microsoft.com/office/officeart/2005/8/layout/radial6"/>
    <dgm:cxn modelId="{C755CE42-EA5D-435A-9072-CE7F4EC6A3C4}" type="presParOf" srcId="{75750CA6-FA7C-49D0-8464-54ECBB8A7B11}" destId="{BEB81904-6568-49ED-B35C-0250191E9F37}" srcOrd="17" destOrd="0" presId="urn:microsoft.com/office/officeart/2005/8/layout/radial6"/>
    <dgm:cxn modelId="{05BC84BD-D8E2-4390-80BF-8E83D454BC73}" type="presParOf" srcId="{75750CA6-FA7C-49D0-8464-54ECBB8A7B11}" destId="{463D2474-2CD7-4F10-B862-FE0EB496B03A}" srcOrd="18" destOrd="0" presId="urn:microsoft.com/office/officeart/2005/8/layout/radial6"/>
    <dgm:cxn modelId="{33A0414A-9290-489E-9894-57018FAC5B57}" type="presParOf" srcId="{75750CA6-FA7C-49D0-8464-54ECBB8A7B11}" destId="{937C4F79-FB0B-409E-8CAD-BC317FE49743}" srcOrd="19" destOrd="0" presId="urn:microsoft.com/office/officeart/2005/8/layout/radial6"/>
    <dgm:cxn modelId="{7176B6EA-E29B-4710-B5CA-57DA7AA574E5}" type="presParOf" srcId="{75750CA6-FA7C-49D0-8464-54ECBB8A7B11}" destId="{DDBA5B3D-F74A-4F4A-BF56-F34E797ADC59}" srcOrd="20" destOrd="0" presId="urn:microsoft.com/office/officeart/2005/8/layout/radial6"/>
    <dgm:cxn modelId="{729640E4-12ED-4761-9F4B-237A14C17820}"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1BEA1240-3C53-4C38-85B4-AA66F2D81137}" type="doc">
      <dgm:prSet loTypeId="urn:microsoft.com/office/officeart/2005/8/layout/process3" loCatId="process" qsTypeId="urn:microsoft.com/office/officeart/2005/8/quickstyle/3d2" qsCatId="3D" csTypeId="urn:microsoft.com/office/officeart/2005/8/colors/accent5_4" csCatId="accent5" phldr="1"/>
      <dgm:spPr/>
      <dgm:t>
        <a:bodyPr/>
        <a:lstStyle/>
        <a:p>
          <a:endParaRPr lang="en-ZA"/>
        </a:p>
      </dgm:t>
    </dgm:pt>
    <dgm:pt modelId="{2DFDC716-FAAC-44D9-B4BE-9F36DD4071A2}">
      <dgm:prSet phldrT="[Text]" custT="1"/>
      <dgm:spPr>
        <a:solidFill>
          <a:schemeClr val="tx1">
            <a:lumMod val="65000"/>
            <a:lumOff val="35000"/>
          </a:schemeClr>
        </a:solidFill>
      </dgm:spPr>
      <dgm:t>
        <a:bodyPr/>
        <a:lstStyle/>
        <a:p>
          <a:r>
            <a:rPr lang="en-ZA" sz="1600" b="1" dirty="0" smtClean="0">
              <a:solidFill>
                <a:schemeClr val="bg1"/>
              </a:solidFill>
            </a:rPr>
            <a:t>Investments</a:t>
          </a:r>
          <a:endParaRPr lang="en-ZA" sz="1600" b="1" dirty="0">
            <a:solidFill>
              <a:schemeClr val="bg1"/>
            </a:solidFill>
          </a:endParaRPr>
        </a:p>
      </dgm:t>
    </dgm:pt>
    <dgm:pt modelId="{08149052-43AB-4FB1-B44E-F5EEC60C2A37}" type="parTrans" cxnId="{D870954F-63F4-4C8B-BF2C-5B8FBE11C798}">
      <dgm:prSet/>
      <dgm:spPr/>
      <dgm:t>
        <a:bodyPr/>
        <a:lstStyle/>
        <a:p>
          <a:endParaRPr lang="en-ZA">
            <a:solidFill>
              <a:schemeClr val="tx1"/>
            </a:solidFill>
          </a:endParaRPr>
        </a:p>
      </dgm:t>
    </dgm:pt>
    <dgm:pt modelId="{14520D8E-EF0C-4799-872F-1CF7B5B53C68}" type="sibTrans" cxnId="{D870954F-63F4-4C8B-BF2C-5B8FBE11C798}">
      <dgm:prSet/>
      <dgm:spPr>
        <a:solidFill>
          <a:schemeClr val="tx1">
            <a:lumMod val="65000"/>
            <a:lumOff val="35000"/>
          </a:schemeClr>
        </a:solidFill>
      </dgm:spPr>
      <dgm:t>
        <a:bodyPr/>
        <a:lstStyle/>
        <a:p>
          <a:endParaRPr lang="en-ZA">
            <a:solidFill>
              <a:schemeClr val="bg1"/>
            </a:solidFill>
          </a:endParaRPr>
        </a:p>
      </dgm:t>
    </dgm:pt>
    <dgm:pt modelId="{BBB66572-F0B3-4FA0-98EF-1E93D08D6C62}">
      <dgm:prSet custT="1"/>
      <dgm:spPr/>
      <dgm:t>
        <a:bodyPr/>
        <a:lstStyle/>
        <a:p>
          <a:pPr algn="l"/>
          <a:r>
            <a:rPr lang="en-ZA" sz="1400" b="1" dirty="0" smtClean="0"/>
            <a:t>Deposits</a:t>
          </a:r>
          <a:endParaRPr lang="en-ZA" sz="1400" b="1" dirty="0"/>
        </a:p>
      </dgm:t>
    </dgm:pt>
    <dgm:pt modelId="{DA9C9CB3-0D17-4951-91FD-E6DB8D04663A}" type="parTrans" cxnId="{38EFD85F-21F2-4321-A77E-083B2352E0C8}">
      <dgm:prSet/>
      <dgm:spPr/>
      <dgm:t>
        <a:bodyPr/>
        <a:lstStyle/>
        <a:p>
          <a:endParaRPr lang="en-ZA">
            <a:solidFill>
              <a:schemeClr val="tx1"/>
            </a:solidFill>
          </a:endParaRPr>
        </a:p>
      </dgm:t>
    </dgm:pt>
    <dgm:pt modelId="{D89E776A-CA66-4D26-8AC2-CB15F6AACF2E}" type="sibTrans" cxnId="{38EFD85F-21F2-4321-A77E-083B2352E0C8}">
      <dgm:prSet/>
      <dgm:spPr/>
      <dgm:t>
        <a:bodyPr/>
        <a:lstStyle/>
        <a:p>
          <a:endParaRPr lang="en-ZA">
            <a:solidFill>
              <a:schemeClr val="tx1"/>
            </a:solidFill>
          </a:endParaRPr>
        </a:p>
      </dgm:t>
    </dgm:pt>
    <dgm:pt modelId="{F227218E-F3F1-43FB-B662-F2899D7FBE2B}">
      <dgm:prSet/>
      <dgm:spPr>
        <a:solidFill>
          <a:schemeClr val="tx1">
            <a:lumMod val="50000"/>
            <a:lumOff val="50000"/>
          </a:schemeClr>
        </a:solidFill>
      </dgm:spPr>
      <dgm:t>
        <a:bodyPr/>
        <a:lstStyle/>
        <a:p>
          <a:r>
            <a:rPr lang="en-ZA" b="1" dirty="0" smtClean="0">
              <a:solidFill>
                <a:schemeClr val="bg1"/>
              </a:solidFill>
            </a:rPr>
            <a:t>Non-current Assets held for Sale</a:t>
          </a:r>
          <a:endParaRPr lang="en-ZA" b="1" dirty="0">
            <a:solidFill>
              <a:schemeClr val="bg1"/>
            </a:solidFill>
          </a:endParaRPr>
        </a:p>
      </dgm:t>
    </dgm:pt>
    <dgm:pt modelId="{22E258EF-0EE8-48CC-A9C7-F4B5270C72D8}" type="parTrans" cxnId="{FDD6E559-74A0-4FE6-BEDB-DD54CF857CD7}">
      <dgm:prSet/>
      <dgm:spPr/>
      <dgm:t>
        <a:bodyPr/>
        <a:lstStyle/>
        <a:p>
          <a:endParaRPr lang="en-ZA"/>
        </a:p>
      </dgm:t>
    </dgm:pt>
    <dgm:pt modelId="{F18A6A88-93F3-408D-A605-CF4CE0A44AA2}" type="sibTrans" cxnId="{FDD6E559-74A0-4FE6-BEDB-DD54CF857CD7}">
      <dgm:prSet/>
      <dgm:spPr>
        <a:solidFill>
          <a:schemeClr val="tx1">
            <a:lumMod val="50000"/>
            <a:lumOff val="50000"/>
          </a:schemeClr>
        </a:solidFill>
      </dgm:spPr>
      <dgm:t>
        <a:bodyPr/>
        <a:lstStyle/>
        <a:p>
          <a:endParaRPr lang="en-ZA">
            <a:solidFill>
              <a:schemeClr val="bg1"/>
            </a:solidFill>
          </a:endParaRPr>
        </a:p>
      </dgm:t>
    </dgm:pt>
    <dgm:pt modelId="{828F0EE9-6E5E-4C93-BAAE-346F217675FF}">
      <dgm:prSet/>
      <dgm:spPr>
        <a:solidFill>
          <a:schemeClr val="bg1">
            <a:lumMod val="75000"/>
          </a:schemeClr>
        </a:solidFill>
      </dgm:spPr>
      <dgm:t>
        <a:bodyPr/>
        <a:lstStyle/>
        <a:p>
          <a:r>
            <a:rPr lang="en-ZA" b="1" dirty="0" smtClean="0">
              <a:solidFill>
                <a:schemeClr val="tx1"/>
              </a:solidFill>
            </a:rPr>
            <a:t>Prepayments and Advance</a:t>
          </a:r>
          <a:endParaRPr lang="en-ZA" b="1" dirty="0">
            <a:solidFill>
              <a:schemeClr val="tx1"/>
            </a:solidFill>
          </a:endParaRPr>
        </a:p>
      </dgm:t>
    </dgm:pt>
    <dgm:pt modelId="{1A44A1B8-809C-4F2D-9169-64F97EC1A7A5}" type="parTrans" cxnId="{0809B380-45A4-4F04-863E-02285393A6AE}">
      <dgm:prSet/>
      <dgm:spPr/>
      <dgm:t>
        <a:bodyPr/>
        <a:lstStyle/>
        <a:p>
          <a:endParaRPr lang="en-ZA"/>
        </a:p>
      </dgm:t>
    </dgm:pt>
    <dgm:pt modelId="{14820ED1-9354-40A6-AC1B-78EE02BE4CA3}" type="sibTrans" cxnId="{0809B380-45A4-4F04-863E-02285393A6AE}">
      <dgm:prSet/>
      <dgm:spPr>
        <a:solidFill>
          <a:schemeClr val="bg1">
            <a:lumMod val="75000"/>
          </a:schemeClr>
        </a:solidFill>
      </dgm:spPr>
      <dgm:t>
        <a:bodyPr/>
        <a:lstStyle/>
        <a:p>
          <a:endParaRPr lang="en-ZA"/>
        </a:p>
      </dgm:t>
    </dgm:pt>
    <dgm:pt modelId="{1FA0C69D-8238-4E62-A26E-AD58BB844A6B}">
      <dgm:prSet custT="1"/>
      <dgm:spPr/>
      <dgm:t>
        <a:bodyPr/>
        <a:lstStyle/>
        <a:p>
          <a:pPr algn="l"/>
          <a:r>
            <a:rPr lang="en-ZA" sz="1400" b="1" dirty="0" smtClean="0"/>
            <a:t>Call Investments</a:t>
          </a:r>
          <a:endParaRPr lang="en-ZA" sz="1400" b="1" dirty="0"/>
        </a:p>
      </dgm:t>
    </dgm:pt>
    <dgm:pt modelId="{9F49C59C-1F63-41E6-8115-C9E2CF94DB1D}" type="parTrans" cxnId="{9F3AB50D-76E1-4C63-A5A3-63B977663BF9}">
      <dgm:prSet/>
      <dgm:spPr/>
      <dgm:t>
        <a:bodyPr/>
        <a:lstStyle/>
        <a:p>
          <a:endParaRPr lang="en-ZA"/>
        </a:p>
      </dgm:t>
    </dgm:pt>
    <dgm:pt modelId="{18AA90D4-F496-4EC4-9CCF-5CBA457781FD}" type="sibTrans" cxnId="{9F3AB50D-76E1-4C63-A5A3-63B977663BF9}">
      <dgm:prSet/>
      <dgm:spPr/>
      <dgm:t>
        <a:bodyPr/>
        <a:lstStyle/>
        <a:p>
          <a:endParaRPr lang="en-ZA"/>
        </a:p>
      </dgm:t>
    </dgm:pt>
    <dgm:pt modelId="{0DEF4639-A07C-47AF-82D4-3C022FF339A7}">
      <dgm:prSet/>
      <dgm:spPr/>
      <dgm:t>
        <a:bodyPr/>
        <a:lstStyle/>
        <a:p>
          <a:r>
            <a:rPr lang="en-ZA" b="1" dirty="0" smtClean="0"/>
            <a:t>Property, Plant and Equipment</a:t>
          </a:r>
          <a:endParaRPr lang="en-ZA" b="1" dirty="0"/>
        </a:p>
      </dgm:t>
    </dgm:pt>
    <dgm:pt modelId="{8D238EDF-00F1-4311-94A5-2F24CC122CF2}" type="parTrans" cxnId="{A7AD7688-F55A-425E-B1DD-8D36C4C45902}">
      <dgm:prSet/>
      <dgm:spPr/>
      <dgm:t>
        <a:bodyPr/>
        <a:lstStyle/>
        <a:p>
          <a:endParaRPr lang="en-ZA"/>
        </a:p>
      </dgm:t>
    </dgm:pt>
    <dgm:pt modelId="{D9D9BC5F-7863-4A52-BB7B-D56937CFC5AD}" type="sibTrans" cxnId="{A7AD7688-F55A-425E-B1DD-8D36C4C45902}">
      <dgm:prSet/>
      <dgm:spPr/>
      <dgm:t>
        <a:bodyPr/>
        <a:lstStyle/>
        <a:p>
          <a:endParaRPr lang="en-ZA"/>
        </a:p>
      </dgm:t>
    </dgm:pt>
    <dgm:pt modelId="{1CB9A281-D9E1-4D2E-8CD0-8199C48CCDC9}">
      <dgm:prSet/>
      <dgm:spPr/>
      <dgm:t>
        <a:bodyPr/>
        <a:lstStyle/>
        <a:p>
          <a:r>
            <a:rPr lang="en-ZA" b="1" dirty="0" smtClean="0"/>
            <a:t>Investment Property</a:t>
          </a:r>
          <a:endParaRPr lang="en-ZA" b="1" dirty="0"/>
        </a:p>
      </dgm:t>
    </dgm:pt>
    <dgm:pt modelId="{352548F2-3D38-4958-8425-1254E64D9D68}" type="parTrans" cxnId="{69603663-3CF3-4C83-91C9-814FADF17ABD}">
      <dgm:prSet/>
      <dgm:spPr/>
      <dgm:t>
        <a:bodyPr/>
        <a:lstStyle/>
        <a:p>
          <a:endParaRPr lang="en-ZA"/>
        </a:p>
      </dgm:t>
    </dgm:pt>
    <dgm:pt modelId="{95400CDB-6A20-4C1D-AADF-8C817D55825F}" type="sibTrans" cxnId="{69603663-3CF3-4C83-91C9-814FADF17ABD}">
      <dgm:prSet/>
      <dgm:spPr/>
      <dgm:t>
        <a:bodyPr/>
        <a:lstStyle/>
        <a:p>
          <a:endParaRPr lang="en-ZA"/>
        </a:p>
      </dgm:t>
    </dgm:pt>
    <dgm:pt modelId="{0E02C6EF-DAB4-4FA2-B3F2-930230FEF2BE}">
      <dgm:prSet/>
      <dgm:spPr/>
      <dgm:t>
        <a:bodyPr/>
        <a:lstStyle/>
        <a:p>
          <a:endParaRPr lang="en-ZA" dirty="0"/>
        </a:p>
      </dgm:t>
    </dgm:pt>
    <dgm:pt modelId="{6D914F55-115F-4B57-B92D-B20290501B7E}" type="parTrans" cxnId="{CF822E87-944C-4649-9183-67D162165149}">
      <dgm:prSet/>
      <dgm:spPr/>
      <dgm:t>
        <a:bodyPr/>
        <a:lstStyle/>
        <a:p>
          <a:endParaRPr lang="en-ZA"/>
        </a:p>
      </dgm:t>
    </dgm:pt>
    <dgm:pt modelId="{B95CC985-0EAE-4732-A14D-8FFC28308E0F}" type="sibTrans" cxnId="{CF822E87-944C-4649-9183-67D162165149}">
      <dgm:prSet/>
      <dgm:spPr/>
      <dgm:t>
        <a:bodyPr/>
        <a:lstStyle/>
        <a:p>
          <a:endParaRPr lang="en-ZA"/>
        </a:p>
      </dgm:t>
    </dgm:pt>
    <dgm:pt modelId="{4AE5451C-455B-4A8D-A4FC-CFA979EFBD0A}">
      <dgm:prSet/>
      <dgm:spPr/>
      <dgm:t>
        <a:bodyPr/>
        <a:lstStyle/>
        <a:p>
          <a:r>
            <a:rPr lang="en-ZA" b="1" dirty="0" smtClean="0"/>
            <a:t>Interest Prepayments</a:t>
          </a:r>
          <a:endParaRPr lang="en-ZA" b="1" dirty="0"/>
        </a:p>
      </dgm:t>
    </dgm:pt>
    <dgm:pt modelId="{FB4AD70B-7C5E-452F-A5EB-B3DCBEE9E91F}" type="parTrans" cxnId="{551A51D8-1284-42C2-832E-58C02010D01A}">
      <dgm:prSet/>
      <dgm:spPr/>
      <dgm:t>
        <a:bodyPr/>
        <a:lstStyle/>
        <a:p>
          <a:endParaRPr lang="en-ZA"/>
        </a:p>
      </dgm:t>
    </dgm:pt>
    <dgm:pt modelId="{DAB32330-F0D3-4434-B5A6-AEA17422E945}" type="sibTrans" cxnId="{551A51D8-1284-42C2-832E-58C02010D01A}">
      <dgm:prSet/>
      <dgm:spPr/>
      <dgm:t>
        <a:bodyPr/>
        <a:lstStyle/>
        <a:p>
          <a:endParaRPr lang="en-ZA"/>
        </a:p>
      </dgm:t>
    </dgm:pt>
    <dgm:pt modelId="{49A48612-FBF5-4DA8-87D4-9F72C5E6B6C9}">
      <dgm:prSet/>
      <dgm:spPr/>
      <dgm:t>
        <a:bodyPr/>
        <a:lstStyle/>
        <a:p>
          <a:r>
            <a:rPr lang="en-ZA" b="1" dirty="0" smtClean="0"/>
            <a:t>Rent Prepayments</a:t>
          </a:r>
          <a:endParaRPr lang="en-ZA" b="1" dirty="0"/>
        </a:p>
      </dgm:t>
    </dgm:pt>
    <dgm:pt modelId="{1AE73FE4-9A23-435C-8D45-20722A65CE00}" type="parTrans" cxnId="{9FA24A63-6D45-4194-BE4C-3BE340D6A131}">
      <dgm:prSet/>
      <dgm:spPr/>
      <dgm:t>
        <a:bodyPr/>
        <a:lstStyle/>
        <a:p>
          <a:endParaRPr lang="en-ZA"/>
        </a:p>
      </dgm:t>
    </dgm:pt>
    <dgm:pt modelId="{76E3E91F-C349-4F6C-964C-8AB189EEB7B1}" type="sibTrans" cxnId="{9FA24A63-6D45-4194-BE4C-3BE340D6A131}">
      <dgm:prSet/>
      <dgm:spPr/>
      <dgm:t>
        <a:bodyPr/>
        <a:lstStyle/>
        <a:p>
          <a:endParaRPr lang="en-ZA"/>
        </a:p>
      </dgm:t>
    </dgm:pt>
    <dgm:pt modelId="{42365BBD-84B8-4AEF-B25C-5336C87C4E77}">
      <dgm:prSet/>
      <dgm:spPr/>
      <dgm:t>
        <a:bodyPr/>
        <a:lstStyle/>
        <a:p>
          <a:r>
            <a:rPr lang="en-ZA" b="1" dirty="0" smtClean="0"/>
            <a:t>Salary Advances</a:t>
          </a:r>
          <a:endParaRPr lang="en-ZA" b="1" dirty="0"/>
        </a:p>
      </dgm:t>
    </dgm:pt>
    <dgm:pt modelId="{EC4B0CDE-7C67-4A76-ACC5-01EE6095A27F}" type="parTrans" cxnId="{A315C701-95B1-4847-B064-3E0C68E5D153}">
      <dgm:prSet/>
      <dgm:spPr/>
      <dgm:t>
        <a:bodyPr/>
        <a:lstStyle/>
        <a:p>
          <a:endParaRPr lang="en-ZA"/>
        </a:p>
      </dgm:t>
    </dgm:pt>
    <dgm:pt modelId="{6991AD35-9E7F-45B9-B1D4-FA03CE8ADD8E}" type="sibTrans" cxnId="{A315C701-95B1-4847-B064-3E0C68E5D153}">
      <dgm:prSet/>
      <dgm:spPr/>
      <dgm:t>
        <a:bodyPr/>
        <a:lstStyle/>
        <a:p>
          <a:endParaRPr lang="en-ZA"/>
        </a:p>
      </dgm:t>
    </dgm:pt>
    <dgm:pt modelId="{CFBA151C-8105-417A-9F42-03C207DBBE0B}">
      <dgm:prSet/>
      <dgm:spPr/>
      <dgm:t>
        <a:bodyPr/>
        <a:lstStyle/>
        <a:p>
          <a:r>
            <a:rPr lang="en-ZA" b="1" dirty="0" smtClean="0"/>
            <a:t>Subsistence and Travel Advances</a:t>
          </a:r>
          <a:endParaRPr lang="en-ZA" b="1" dirty="0"/>
        </a:p>
      </dgm:t>
    </dgm:pt>
    <dgm:pt modelId="{AE13E0A3-576A-496B-B0D7-876C6AFD2BC7}" type="parTrans" cxnId="{E31F594B-A100-466D-86D2-758FFC5527BD}">
      <dgm:prSet/>
      <dgm:spPr/>
      <dgm:t>
        <a:bodyPr/>
        <a:lstStyle/>
        <a:p>
          <a:endParaRPr lang="en-ZA"/>
        </a:p>
      </dgm:t>
    </dgm:pt>
    <dgm:pt modelId="{CF3E58BD-5CC0-49BA-BFFE-80FA0FFA2EF9}" type="sibTrans" cxnId="{E31F594B-A100-466D-86D2-758FFC5527BD}">
      <dgm:prSet/>
      <dgm:spPr/>
      <dgm:t>
        <a:bodyPr/>
        <a:lstStyle/>
        <a:p>
          <a:endParaRPr lang="en-ZA"/>
        </a:p>
      </dgm:t>
    </dgm:pt>
    <dgm:pt modelId="{5F728E5A-5560-41A0-AB8B-37E6AD1C6626}">
      <dgm:prSet/>
      <dgm:spPr/>
      <dgm:t>
        <a:bodyPr/>
        <a:lstStyle/>
        <a:p>
          <a:r>
            <a:rPr lang="en-ZA" b="1" dirty="0" smtClean="0"/>
            <a:t>Taxes and Levies other then Income Tax</a:t>
          </a:r>
          <a:endParaRPr lang="en-ZA" b="1" dirty="0"/>
        </a:p>
      </dgm:t>
    </dgm:pt>
    <dgm:pt modelId="{C2F4895B-0571-4679-A0B5-7A3E01EF1499}" type="parTrans" cxnId="{57140AA7-0251-4A05-AD02-24B800D0C5AD}">
      <dgm:prSet/>
      <dgm:spPr/>
      <dgm:t>
        <a:bodyPr/>
        <a:lstStyle/>
        <a:p>
          <a:endParaRPr lang="en-ZA"/>
        </a:p>
      </dgm:t>
    </dgm:pt>
    <dgm:pt modelId="{73D49FC4-D23A-4DDA-969C-9ACF77FAFE89}" type="sibTrans" cxnId="{57140AA7-0251-4A05-AD02-24B800D0C5AD}">
      <dgm:prSet/>
      <dgm:spPr/>
      <dgm:t>
        <a:bodyPr/>
        <a:lstStyle/>
        <a:p>
          <a:endParaRPr lang="en-ZA"/>
        </a:p>
      </dgm:t>
    </dgm:pt>
    <dgm:pt modelId="{C84D1EB9-944A-41EB-A536-7880C26589F5}">
      <dgm:prSet/>
      <dgm:spPr>
        <a:solidFill>
          <a:schemeClr val="bg1">
            <a:lumMod val="95000"/>
          </a:schemeClr>
        </a:solidFill>
      </dgm:spPr>
      <dgm:t>
        <a:bodyPr/>
        <a:lstStyle/>
        <a:p>
          <a:r>
            <a:rPr lang="en-ZA" b="1" dirty="0" smtClean="0">
              <a:solidFill>
                <a:schemeClr val="tx1"/>
              </a:solidFill>
            </a:rPr>
            <a:t>Vat Receivable</a:t>
          </a:r>
          <a:endParaRPr lang="en-ZA" b="1" dirty="0">
            <a:solidFill>
              <a:schemeClr val="tx1"/>
            </a:solidFill>
          </a:endParaRPr>
        </a:p>
      </dgm:t>
    </dgm:pt>
    <dgm:pt modelId="{B047D473-2124-4BEE-AE05-6D524A638C21}" type="parTrans" cxnId="{440D8291-A8DD-4243-B428-924F76321545}">
      <dgm:prSet/>
      <dgm:spPr/>
      <dgm:t>
        <a:bodyPr/>
        <a:lstStyle/>
        <a:p>
          <a:endParaRPr lang="en-ZA"/>
        </a:p>
      </dgm:t>
    </dgm:pt>
    <dgm:pt modelId="{5E965C59-990D-4152-BB9D-D88F1F8C253D}" type="sibTrans" cxnId="{440D8291-A8DD-4243-B428-924F76321545}">
      <dgm:prSet/>
      <dgm:spPr/>
      <dgm:t>
        <a:bodyPr/>
        <a:lstStyle/>
        <a:p>
          <a:endParaRPr lang="en-ZA"/>
        </a:p>
      </dgm:t>
    </dgm:pt>
    <dgm:pt modelId="{4558F4AF-4BB7-4DC7-9A0F-CCF437C2E6D0}" type="pres">
      <dgm:prSet presAssocID="{1BEA1240-3C53-4C38-85B4-AA66F2D81137}" presName="linearFlow" presStyleCnt="0">
        <dgm:presLayoutVars>
          <dgm:dir/>
          <dgm:animLvl val="lvl"/>
          <dgm:resizeHandles val="exact"/>
        </dgm:presLayoutVars>
      </dgm:prSet>
      <dgm:spPr/>
      <dgm:t>
        <a:bodyPr/>
        <a:lstStyle/>
        <a:p>
          <a:endParaRPr lang="en-ZA"/>
        </a:p>
      </dgm:t>
    </dgm:pt>
    <dgm:pt modelId="{C2EA4DCC-A7A9-4F72-A7EF-0EAFBBADF2C0}" type="pres">
      <dgm:prSet presAssocID="{2DFDC716-FAAC-44D9-B4BE-9F36DD4071A2}" presName="composite" presStyleCnt="0"/>
      <dgm:spPr/>
      <dgm:t>
        <a:bodyPr/>
        <a:lstStyle/>
        <a:p>
          <a:endParaRPr lang="en-ZA"/>
        </a:p>
      </dgm:t>
    </dgm:pt>
    <dgm:pt modelId="{FED12B36-CD20-470B-9AE2-FEA928AD1E59}" type="pres">
      <dgm:prSet presAssocID="{2DFDC716-FAAC-44D9-B4BE-9F36DD4071A2}" presName="parTx" presStyleLbl="node1" presStyleIdx="0" presStyleCnt="4">
        <dgm:presLayoutVars>
          <dgm:chMax val="0"/>
          <dgm:chPref val="0"/>
          <dgm:bulletEnabled val="1"/>
        </dgm:presLayoutVars>
      </dgm:prSet>
      <dgm:spPr/>
      <dgm:t>
        <a:bodyPr/>
        <a:lstStyle/>
        <a:p>
          <a:endParaRPr lang="en-ZA"/>
        </a:p>
      </dgm:t>
    </dgm:pt>
    <dgm:pt modelId="{667DBE33-21FE-4BA2-A83F-6D0DB95B677A}" type="pres">
      <dgm:prSet presAssocID="{2DFDC716-FAAC-44D9-B4BE-9F36DD4071A2}" presName="parSh" presStyleLbl="node1" presStyleIdx="0" presStyleCnt="4"/>
      <dgm:spPr/>
      <dgm:t>
        <a:bodyPr/>
        <a:lstStyle/>
        <a:p>
          <a:endParaRPr lang="en-ZA"/>
        </a:p>
      </dgm:t>
    </dgm:pt>
    <dgm:pt modelId="{CD03E5FC-20A6-47BF-B089-1EA45D3CAFE9}" type="pres">
      <dgm:prSet presAssocID="{2DFDC716-FAAC-44D9-B4BE-9F36DD4071A2}" presName="desTx" presStyleLbl="fgAcc1" presStyleIdx="0" presStyleCnt="4">
        <dgm:presLayoutVars>
          <dgm:bulletEnabled val="1"/>
        </dgm:presLayoutVars>
      </dgm:prSet>
      <dgm:spPr/>
      <dgm:t>
        <a:bodyPr/>
        <a:lstStyle/>
        <a:p>
          <a:endParaRPr lang="en-ZA"/>
        </a:p>
      </dgm:t>
    </dgm:pt>
    <dgm:pt modelId="{16E5FB59-1844-4823-8E63-2904BAB18A86}" type="pres">
      <dgm:prSet presAssocID="{14520D8E-EF0C-4799-872F-1CF7B5B53C68}" presName="sibTrans" presStyleLbl="sibTrans2D1" presStyleIdx="0" presStyleCnt="3"/>
      <dgm:spPr/>
      <dgm:t>
        <a:bodyPr/>
        <a:lstStyle/>
        <a:p>
          <a:endParaRPr lang="en-ZA"/>
        </a:p>
      </dgm:t>
    </dgm:pt>
    <dgm:pt modelId="{DD9AE0A1-919C-453D-A3FE-4D6F7C0A195C}" type="pres">
      <dgm:prSet presAssocID="{14520D8E-EF0C-4799-872F-1CF7B5B53C68}" presName="connTx" presStyleLbl="sibTrans2D1" presStyleIdx="0" presStyleCnt="3"/>
      <dgm:spPr/>
      <dgm:t>
        <a:bodyPr/>
        <a:lstStyle/>
        <a:p>
          <a:endParaRPr lang="en-ZA"/>
        </a:p>
      </dgm:t>
    </dgm:pt>
    <dgm:pt modelId="{3F09FBEA-0A15-4FCB-9E27-E0C77FDD2150}" type="pres">
      <dgm:prSet presAssocID="{F227218E-F3F1-43FB-B662-F2899D7FBE2B}" presName="composite" presStyleCnt="0"/>
      <dgm:spPr/>
      <dgm:t>
        <a:bodyPr/>
        <a:lstStyle/>
        <a:p>
          <a:endParaRPr lang="en-ZA"/>
        </a:p>
      </dgm:t>
    </dgm:pt>
    <dgm:pt modelId="{B5DBF26F-0F2E-4EF4-9583-87EDEC285473}" type="pres">
      <dgm:prSet presAssocID="{F227218E-F3F1-43FB-B662-F2899D7FBE2B}" presName="parTx" presStyleLbl="node1" presStyleIdx="0" presStyleCnt="4">
        <dgm:presLayoutVars>
          <dgm:chMax val="0"/>
          <dgm:chPref val="0"/>
          <dgm:bulletEnabled val="1"/>
        </dgm:presLayoutVars>
      </dgm:prSet>
      <dgm:spPr/>
      <dgm:t>
        <a:bodyPr/>
        <a:lstStyle/>
        <a:p>
          <a:endParaRPr lang="en-ZA"/>
        </a:p>
      </dgm:t>
    </dgm:pt>
    <dgm:pt modelId="{5BB51F2D-347F-4E22-894E-6E35DA2EBEAA}" type="pres">
      <dgm:prSet presAssocID="{F227218E-F3F1-43FB-B662-F2899D7FBE2B}" presName="parSh" presStyleLbl="node1" presStyleIdx="1" presStyleCnt="4"/>
      <dgm:spPr/>
      <dgm:t>
        <a:bodyPr/>
        <a:lstStyle/>
        <a:p>
          <a:endParaRPr lang="en-ZA"/>
        </a:p>
      </dgm:t>
    </dgm:pt>
    <dgm:pt modelId="{EB384107-3EAB-41A9-92D5-460CBABE0957}" type="pres">
      <dgm:prSet presAssocID="{F227218E-F3F1-43FB-B662-F2899D7FBE2B}" presName="desTx" presStyleLbl="fgAcc1" presStyleIdx="1" presStyleCnt="4">
        <dgm:presLayoutVars>
          <dgm:bulletEnabled val="1"/>
        </dgm:presLayoutVars>
      </dgm:prSet>
      <dgm:spPr/>
      <dgm:t>
        <a:bodyPr/>
        <a:lstStyle/>
        <a:p>
          <a:endParaRPr lang="en-ZA"/>
        </a:p>
      </dgm:t>
    </dgm:pt>
    <dgm:pt modelId="{603E370F-118C-49AE-834A-99623AF00223}" type="pres">
      <dgm:prSet presAssocID="{F18A6A88-93F3-408D-A605-CF4CE0A44AA2}" presName="sibTrans" presStyleLbl="sibTrans2D1" presStyleIdx="1" presStyleCnt="3"/>
      <dgm:spPr/>
      <dgm:t>
        <a:bodyPr/>
        <a:lstStyle/>
        <a:p>
          <a:endParaRPr lang="en-ZA"/>
        </a:p>
      </dgm:t>
    </dgm:pt>
    <dgm:pt modelId="{F1D96F6A-F773-41F0-A414-A8EC83F667BB}" type="pres">
      <dgm:prSet presAssocID="{F18A6A88-93F3-408D-A605-CF4CE0A44AA2}" presName="connTx" presStyleLbl="sibTrans2D1" presStyleIdx="1" presStyleCnt="3"/>
      <dgm:spPr/>
      <dgm:t>
        <a:bodyPr/>
        <a:lstStyle/>
        <a:p>
          <a:endParaRPr lang="en-ZA"/>
        </a:p>
      </dgm:t>
    </dgm:pt>
    <dgm:pt modelId="{D129C771-E160-4EEC-9C2C-6D72C9B92CE2}" type="pres">
      <dgm:prSet presAssocID="{828F0EE9-6E5E-4C93-BAAE-346F217675FF}" presName="composite" presStyleCnt="0"/>
      <dgm:spPr/>
      <dgm:t>
        <a:bodyPr/>
        <a:lstStyle/>
        <a:p>
          <a:endParaRPr lang="en-ZA"/>
        </a:p>
      </dgm:t>
    </dgm:pt>
    <dgm:pt modelId="{0372E8BA-B522-4325-AD54-4E006649D388}" type="pres">
      <dgm:prSet presAssocID="{828F0EE9-6E5E-4C93-BAAE-346F217675FF}" presName="parTx" presStyleLbl="node1" presStyleIdx="1" presStyleCnt="4">
        <dgm:presLayoutVars>
          <dgm:chMax val="0"/>
          <dgm:chPref val="0"/>
          <dgm:bulletEnabled val="1"/>
        </dgm:presLayoutVars>
      </dgm:prSet>
      <dgm:spPr/>
      <dgm:t>
        <a:bodyPr/>
        <a:lstStyle/>
        <a:p>
          <a:endParaRPr lang="en-ZA"/>
        </a:p>
      </dgm:t>
    </dgm:pt>
    <dgm:pt modelId="{00A3BD2B-37A5-4A19-B837-AF4B2407DB1C}" type="pres">
      <dgm:prSet presAssocID="{828F0EE9-6E5E-4C93-BAAE-346F217675FF}" presName="parSh" presStyleLbl="node1" presStyleIdx="2" presStyleCnt="4"/>
      <dgm:spPr/>
      <dgm:t>
        <a:bodyPr/>
        <a:lstStyle/>
        <a:p>
          <a:endParaRPr lang="en-ZA"/>
        </a:p>
      </dgm:t>
    </dgm:pt>
    <dgm:pt modelId="{08D3FC65-95E7-45CD-A856-152E0B7ED354}" type="pres">
      <dgm:prSet presAssocID="{828F0EE9-6E5E-4C93-BAAE-346F217675FF}" presName="desTx" presStyleLbl="fgAcc1" presStyleIdx="2" presStyleCnt="4">
        <dgm:presLayoutVars>
          <dgm:bulletEnabled val="1"/>
        </dgm:presLayoutVars>
      </dgm:prSet>
      <dgm:spPr/>
      <dgm:t>
        <a:bodyPr/>
        <a:lstStyle/>
        <a:p>
          <a:endParaRPr lang="en-ZA"/>
        </a:p>
      </dgm:t>
    </dgm:pt>
    <dgm:pt modelId="{FCDDF060-B163-4AD1-B209-11FBA69F8F97}" type="pres">
      <dgm:prSet presAssocID="{14820ED1-9354-40A6-AC1B-78EE02BE4CA3}" presName="sibTrans" presStyleLbl="sibTrans2D1" presStyleIdx="2" presStyleCnt="3"/>
      <dgm:spPr/>
      <dgm:t>
        <a:bodyPr/>
        <a:lstStyle/>
        <a:p>
          <a:endParaRPr lang="en-ZA"/>
        </a:p>
      </dgm:t>
    </dgm:pt>
    <dgm:pt modelId="{0E366F3F-2FB8-42D9-B01A-FD0764ECA897}" type="pres">
      <dgm:prSet presAssocID="{14820ED1-9354-40A6-AC1B-78EE02BE4CA3}" presName="connTx" presStyleLbl="sibTrans2D1" presStyleIdx="2" presStyleCnt="3"/>
      <dgm:spPr/>
      <dgm:t>
        <a:bodyPr/>
        <a:lstStyle/>
        <a:p>
          <a:endParaRPr lang="en-ZA"/>
        </a:p>
      </dgm:t>
    </dgm:pt>
    <dgm:pt modelId="{15CF14AD-CF5C-4F14-AA46-A6B35739627E}" type="pres">
      <dgm:prSet presAssocID="{C84D1EB9-944A-41EB-A536-7880C26589F5}" presName="composite" presStyleCnt="0"/>
      <dgm:spPr/>
    </dgm:pt>
    <dgm:pt modelId="{75D80B65-1CB0-44B6-B1EC-C1BB57C90926}" type="pres">
      <dgm:prSet presAssocID="{C84D1EB9-944A-41EB-A536-7880C26589F5}" presName="parTx" presStyleLbl="node1" presStyleIdx="2" presStyleCnt="4">
        <dgm:presLayoutVars>
          <dgm:chMax val="0"/>
          <dgm:chPref val="0"/>
          <dgm:bulletEnabled val="1"/>
        </dgm:presLayoutVars>
      </dgm:prSet>
      <dgm:spPr/>
      <dgm:t>
        <a:bodyPr/>
        <a:lstStyle/>
        <a:p>
          <a:endParaRPr lang="en-ZA"/>
        </a:p>
      </dgm:t>
    </dgm:pt>
    <dgm:pt modelId="{D6728A17-EDDA-4BD8-8DEF-A10E22AE56F5}" type="pres">
      <dgm:prSet presAssocID="{C84D1EB9-944A-41EB-A536-7880C26589F5}" presName="parSh" presStyleLbl="node1" presStyleIdx="3" presStyleCnt="4"/>
      <dgm:spPr/>
      <dgm:t>
        <a:bodyPr/>
        <a:lstStyle/>
        <a:p>
          <a:endParaRPr lang="en-ZA"/>
        </a:p>
      </dgm:t>
    </dgm:pt>
    <dgm:pt modelId="{D7D7DCDD-FD44-4333-A969-BFD8D2EF93F3}" type="pres">
      <dgm:prSet presAssocID="{C84D1EB9-944A-41EB-A536-7880C26589F5}" presName="desTx" presStyleLbl="fgAcc1" presStyleIdx="3" presStyleCnt="4" custLinFactNeighborX="80" custLinFactNeighborY="-739">
        <dgm:presLayoutVars>
          <dgm:bulletEnabled val="1"/>
        </dgm:presLayoutVars>
      </dgm:prSet>
      <dgm:spPr>
        <a:solidFill>
          <a:schemeClr val="bg1">
            <a:lumMod val="95000"/>
            <a:alpha val="90000"/>
          </a:schemeClr>
        </a:solidFill>
        <a:ln>
          <a:noFill/>
        </a:ln>
      </dgm:spPr>
      <dgm:t>
        <a:bodyPr/>
        <a:lstStyle/>
        <a:p>
          <a:endParaRPr lang="en-ZA"/>
        </a:p>
      </dgm:t>
    </dgm:pt>
  </dgm:ptLst>
  <dgm:cxnLst>
    <dgm:cxn modelId="{A7AD7688-F55A-425E-B1DD-8D36C4C45902}" srcId="{F227218E-F3F1-43FB-B662-F2899D7FBE2B}" destId="{0DEF4639-A07C-47AF-82D4-3C022FF339A7}" srcOrd="0" destOrd="0" parTransId="{8D238EDF-00F1-4311-94A5-2F24CC122CF2}" sibTransId="{D9D9BC5F-7863-4A52-BB7B-D56937CFC5AD}"/>
    <dgm:cxn modelId="{87F76AE1-8F0D-4282-B222-34311E9B4E36}" type="presOf" srcId="{F18A6A88-93F3-408D-A605-CF4CE0A44AA2}" destId="{603E370F-118C-49AE-834A-99623AF00223}" srcOrd="0" destOrd="0" presId="urn:microsoft.com/office/officeart/2005/8/layout/process3"/>
    <dgm:cxn modelId="{CF822E87-944C-4649-9183-67D162165149}" srcId="{F227218E-F3F1-43FB-B662-F2899D7FBE2B}" destId="{0E02C6EF-DAB4-4FA2-B3F2-930230FEF2BE}" srcOrd="2" destOrd="0" parTransId="{6D914F55-115F-4B57-B92D-B20290501B7E}" sibTransId="{B95CC985-0EAE-4732-A14D-8FFC28308E0F}"/>
    <dgm:cxn modelId="{9FA24A63-6D45-4194-BE4C-3BE340D6A131}" srcId="{828F0EE9-6E5E-4C93-BAAE-346F217675FF}" destId="{49A48612-FBF5-4DA8-87D4-9F72C5E6B6C9}" srcOrd="1" destOrd="0" parTransId="{1AE73FE4-9A23-435C-8D45-20722A65CE00}" sibTransId="{76E3E91F-C349-4F6C-964C-8AB189EEB7B1}"/>
    <dgm:cxn modelId="{D06342DB-E467-4DA9-84A6-80B0AB4D7BA9}" type="presOf" srcId="{1CB9A281-D9E1-4D2E-8CD0-8199C48CCDC9}" destId="{EB384107-3EAB-41A9-92D5-460CBABE0957}" srcOrd="0" destOrd="1" presId="urn:microsoft.com/office/officeart/2005/8/layout/process3"/>
    <dgm:cxn modelId="{F32F297F-B4B2-472A-8C4A-0BF22CDCA257}" type="presOf" srcId="{0E02C6EF-DAB4-4FA2-B3F2-930230FEF2BE}" destId="{EB384107-3EAB-41A9-92D5-460CBABE0957}" srcOrd="0" destOrd="2" presId="urn:microsoft.com/office/officeart/2005/8/layout/process3"/>
    <dgm:cxn modelId="{06803B5E-C27C-4D89-8E57-6003E69B0C37}" type="presOf" srcId="{0DEF4639-A07C-47AF-82D4-3C022FF339A7}" destId="{EB384107-3EAB-41A9-92D5-460CBABE0957}" srcOrd="0" destOrd="0" presId="urn:microsoft.com/office/officeart/2005/8/layout/process3"/>
    <dgm:cxn modelId="{9455613B-404E-4D8B-975D-692F091D623A}" type="presOf" srcId="{828F0EE9-6E5E-4C93-BAAE-346F217675FF}" destId="{0372E8BA-B522-4325-AD54-4E006649D388}" srcOrd="0" destOrd="0" presId="urn:microsoft.com/office/officeart/2005/8/layout/process3"/>
    <dgm:cxn modelId="{FDD6E559-74A0-4FE6-BEDB-DD54CF857CD7}" srcId="{1BEA1240-3C53-4C38-85B4-AA66F2D81137}" destId="{F227218E-F3F1-43FB-B662-F2899D7FBE2B}" srcOrd="1" destOrd="0" parTransId="{22E258EF-0EE8-48CC-A9C7-F4B5270C72D8}" sibTransId="{F18A6A88-93F3-408D-A605-CF4CE0A44AA2}"/>
    <dgm:cxn modelId="{69603663-3CF3-4C83-91C9-814FADF17ABD}" srcId="{F227218E-F3F1-43FB-B662-F2899D7FBE2B}" destId="{1CB9A281-D9E1-4D2E-8CD0-8199C48CCDC9}" srcOrd="1" destOrd="0" parTransId="{352548F2-3D38-4958-8425-1254E64D9D68}" sibTransId="{95400CDB-6A20-4C1D-AADF-8C817D55825F}"/>
    <dgm:cxn modelId="{0C6E9199-05A9-4DBC-B62E-84A13E081785}" type="presOf" srcId="{14820ED1-9354-40A6-AC1B-78EE02BE4CA3}" destId="{FCDDF060-B163-4AD1-B209-11FBA69F8F97}" srcOrd="0" destOrd="0" presId="urn:microsoft.com/office/officeart/2005/8/layout/process3"/>
    <dgm:cxn modelId="{E6620A45-33F5-4E33-A113-D834E8140D27}" type="presOf" srcId="{C84D1EB9-944A-41EB-A536-7880C26589F5}" destId="{75D80B65-1CB0-44B6-B1EC-C1BB57C90926}" srcOrd="0" destOrd="0" presId="urn:microsoft.com/office/officeart/2005/8/layout/process3"/>
    <dgm:cxn modelId="{D870954F-63F4-4C8B-BF2C-5B8FBE11C798}" srcId="{1BEA1240-3C53-4C38-85B4-AA66F2D81137}" destId="{2DFDC716-FAAC-44D9-B4BE-9F36DD4071A2}" srcOrd="0" destOrd="0" parTransId="{08149052-43AB-4FB1-B44E-F5EEC60C2A37}" sibTransId="{14520D8E-EF0C-4799-872F-1CF7B5B53C68}"/>
    <dgm:cxn modelId="{D7DDC3D3-1057-4E94-A8FE-F0339C65E878}" type="presOf" srcId="{2DFDC716-FAAC-44D9-B4BE-9F36DD4071A2}" destId="{667DBE33-21FE-4BA2-A83F-6D0DB95B677A}" srcOrd="1" destOrd="0" presId="urn:microsoft.com/office/officeart/2005/8/layout/process3"/>
    <dgm:cxn modelId="{38EFD85F-21F2-4321-A77E-083B2352E0C8}" srcId="{2DFDC716-FAAC-44D9-B4BE-9F36DD4071A2}" destId="{BBB66572-F0B3-4FA0-98EF-1E93D08D6C62}" srcOrd="0" destOrd="0" parTransId="{DA9C9CB3-0D17-4951-91FD-E6DB8D04663A}" sibTransId="{D89E776A-CA66-4D26-8AC2-CB15F6AACF2E}"/>
    <dgm:cxn modelId="{0809B380-45A4-4F04-863E-02285393A6AE}" srcId="{1BEA1240-3C53-4C38-85B4-AA66F2D81137}" destId="{828F0EE9-6E5E-4C93-BAAE-346F217675FF}" srcOrd="2" destOrd="0" parTransId="{1A44A1B8-809C-4F2D-9169-64F97EC1A7A5}" sibTransId="{14820ED1-9354-40A6-AC1B-78EE02BE4CA3}"/>
    <dgm:cxn modelId="{13C84A54-A5D4-4C05-842B-94595CA8D657}" type="presOf" srcId="{F18A6A88-93F3-408D-A605-CF4CE0A44AA2}" destId="{F1D96F6A-F773-41F0-A414-A8EC83F667BB}" srcOrd="1" destOrd="0" presId="urn:microsoft.com/office/officeart/2005/8/layout/process3"/>
    <dgm:cxn modelId="{CE2B0EF4-BD49-4EEE-AC88-E9163F684D5B}" type="presOf" srcId="{CFBA151C-8105-417A-9F42-03C207DBBE0B}" destId="{08D3FC65-95E7-45CD-A856-152E0B7ED354}" srcOrd="0" destOrd="3" presId="urn:microsoft.com/office/officeart/2005/8/layout/process3"/>
    <dgm:cxn modelId="{440D8291-A8DD-4243-B428-924F76321545}" srcId="{1BEA1240-3C53-4C38-85B4-AA66F2D81137}" destId="{C84D1EB9-944A-41EB-A536-7880C26589F5}" srcOrd="3" destOrd="0" parTransId="{B047D473-2124-4BEE-AE05-6D524A638C21}" sibTransId="{5E965C59-990D-4152-BB9D-D88F1F8C253D}"/>
    <dgm:cxn modelId="{57140AA7-0251-4A05-AD02-24B800D0C5AD}" srcId="{828F0EE9-6E5E-4C93-BAAE-346F217675FF}" destId="{5F728E5A-5560-41A0-AB8B-37E6AD1C6626}" srcOrd="4" destOrd="0" parTransId="{C2F4895B-0571-4679-A0B5-7A3E01EF1499}" sibTransId="{73D49FC4-D23A-4DDA-969C-9ACF77FAFE89}"/>
    <dgm:cxn modelId="{8C9EFE60-CB6B-4CC2-B8CA-C2A2E57AE7CB}" type="presOf" srcId="{F227218E-F3F1-43FB-B662-F2899D7FBE2B}" destId="{5BB51F2D-347F-4E22-894E-6E35DA2EBEAA}" srcOrd="1" destOrd="0" presId="urn:microsoft.com/office/officeart/2005/8/layout/process3"/>
    <dgm:cxn modelId="{ED573BDD-8D90-42A3-BEFA-C8F8B173F8B5}" type="presOf" srcId="{14820ED1-9354-40A6-AC1B-78EE02BE4CA3}" destId="{0E366F3F-2FB8-42D9-B01A-FD0764ECA897}" srcOrd="1" destOrd="0" presId="urn:microsoft.com/office/officeart/2005/8/layout/process3"/>
    <dgm:cxn modelId="{9F3AB50D-76E1-4C63-A5A3-63B977663BF9}" srcId="{2DFDC716-FAAC-44D9-B4BE-9F36DD4071A2}" destId="{1FA0C69D-8238-4E62-A26E-AD58BB844A6B}" srcOrd="1" destOrd="0" parTransId="{9F49C59C-1F63-41E6-8115-C9E2CF94DB1D}" sibTransId="{18AA90D4-F496-4EC4-9CCF-5CBA457781FD}"/>
    <dgm:cxn modelId="{83AFE2D8-02ED-4482-9DE1-272C1201F522}" type="presOf" srcId="{BBB66572-F0B3-4FA0-98EF-1E93D08D6C62}" destId="{CD03E5FC-20A6-47BF-B089-1EA45D3CAFE9}" srcOrd="0" destOrd="0" presId="urn:microsoft.com/office/officeart/2005/8/layout/process3"/>
    <dgm:cxn modelId="{2606F4FD-CBA1-4595-8AF1-EAA00C51F12F}" type="presOf" srcId="{42365BBD-84B8-4AEF-B25C-5336C87C4E77}" destId="{08D3FC65-95E7-45CD-A856-152E0B7ED354}" srcOrd="0" destOrd="2" presId="urn:microsoft.com/office/officeart/2005/8/layout/process3"/>
    <dgm:cxn modelId="{219F2ADA-F01E-4939-8457-4CEAD0DA8C75}" type="presOf" srcId="{49A48612-FBF5-4DA8-87D4-9F72C5E6B6C9}" destId="{08D3FC65-95E7-45CD-A856-152E0B7ED354}" srcOrd="0" destOrd="1" presId="urn:microsoft.com/office/officeart/2005/8/layout/process3"/>
    <dgm:cxn modelId="{07767350-CCA6-463F-B6CA-5B3EBD27EAE4}" type="presOf" srcId="{828F0EE9-6E5E-4C93-BAAE-346F217675FF}" destId="{00A3BD2B-37A5-4A19-B837-AF4B2407DB1C}" srcOrd="1" destOrd="0" presId="urn:microsoft.com/office/officeart/2005/8/layout/process3"/>
    <dgm:cxn modelId="{F39762FA-095E-417C-8DE8-326120E144B8}" type="presOf" srcId="{1FA0C69D-8238-4E62-A26E-AD58BB844A6B}" destId="{CD03E5FC-20A6-47BF-B089-1EA45D3CAFE9}" srcOrd="0" destOrd="1" presId="urn:microsoft.com/office/officeart/2005/8/layout/process3"/>
    <dgm:cxn modelId="{006BD92C-D6A7-4D97-A4AB-DD09915439F6}" type="presOf" srcId="{1BEA1240-3C53-4C38-85B4-AA66F2D81137}" destId="{4558F4AF-4BB7-4DC7-9A0F-CCF437C2E6D0}" srcOrd="0" destOrd="0" presId="urn:microsoft.com/office/officeart/2005/8/layout/process3"/>
    <dgm:cxn modelId="{899DB779-22D0-4236-A929-7872835240D7}" type="presOf" srcId="{C84D1EB9-944A-41EB-A536-7880C26589F5}" destId="{D6728A17-EDDA-4BD8-8DEF-A10E22AE56F5}" srcOrd="1" destOrd="0" presId="urn:microsoft.com/office/officeart/2005/8/layout/process3"/>
    <dgm:cxn modelId="{58817183-AD82-46AC-A596-33C395F36B10}" type="presOf" srcId="{5F728E5A-5560-41A0-AB8B-37E6AD1C6626}" destId="{08D3FC65-95E7-45CD-A856-152E0B7ED354}" srcOrd="0" destOrd="4" presId="urn:microsoft.com/office/officeart/2005/8/layout/process3"/>
    <dgm:cxn modelId="{61F0D0AD-92B6-481A-99F7-2CE467F888DE}" type="presOf" srcId="{14520D8E-EF0C-4799-872F-1CF7B5B53C68}" destId="{DD9AE0A1-919C-453D-A3FE-4D6F7C0A195C}" srcOrd="1" destOrd="0" presId="urn:microsoft.com/office/officeart/2005/8/layout/process3"/>
    <dgm:cxn modelId="{3CDEE76E-5DF6-4B3C-B2A1-D789DEC16419}" type="presOf" srcId="{4AE5451C-455B-4A8D-A4FC-CFA979EFBD0A}" destId="{08D3FC65-95E7-45CD-A856-152E0B7ED354}" srcOrd="0" destOrd="0" presId="urn:microsoft.com/office/officeart/2005/8/layout/process3"/>
    <dgm:cxn modelId="{E31F594B-A100-466D-86D2-758FFC5527BD}" srcId="{828F0EE9-6E5E-4C93-BAAE-346F217675FF}" destId="{CFBA151C-8105-417A-9F42-03C207DBBE0B}" srcOrd="3" destOrd="0" parTransId="{AE13E0A3-576A-496B-B0D7-876C6AFD2BC7}" sibTransId="{CF3E58BD-5CC0-49BA-BFFE-80FA0FFA2EF9}"/>
    <dgm:cxn modelId="{D211A9D8-4D8D-46CC-A2DD-4AB9F28C6F5A}" type="presOf" srcId="{2DFDC716-FAAC-44D9-B4BE-9F36DD4071A2}" destId="{FED12B36-CD20-470B-9AE2-FEA928AD1E59}" srcOrd="0" destOrd="0" presId="urn:microsoft.com/office/officeart/2005/8/layout/process3"/>
    <dgm:cxn modelId="{6E40C03C-2975-40C8-812B-01C927C83F7F}" type="presOf" srcId="{14520D8E-EF0C-4799-872F-1CF7B5B53C68}" destId="{16E5FB59-1844-4823-8E63-2904BAB18A86}" srcOrd="0" destOrd="0" presId="urn:microsoft.com/office/officeart/2005/8/layout/process3"/>
    <dgm:cxn modelId="{0FE0D98F-BE6A-4AA8-AAF2-FF618794A9EF}" type="presOf" srcId="{F227218E-F3F1-43FB-B662-F2899D7FBE2B}" destId="{B5DBF26F-0F2E-4EF4-9583-87EDEC285473}" srcOrd="0" destOrd="0" presId="urn:microsoft.com/office/officeart/2005/8/layout/process3"/>
    <dgm:cxn modelId="{A315C701-95B1-4847-B064-3E0C68E5D153}" srcId="{828F0EE9-6E5E-4C93-BAAE-346F217675FF}" destId="{42365BBD-84B8-4AEF-B25C-5336C87C4E77}" srcOrd="2" destOrd="0" parTransId="{EC4B0CDE-7C67-4A76-ACC5-01EE6095A27F}" sibTransId="{6991AD35-9E7F-45B9-B1D4-FA03CE8ADD8E}"/>
    <dgm:cxn modelId="{551A51D8-1284-42C2-832E-58C02010D01A}" srcId="{828F0EE9-6E5E-4C93-BAAE-346F217675FF}" destId="{4AE5451C-455B-4A8D-A4FC-CFA979EFBD0A}" srcOrd="0" destOrd="0" parTransId="{FB4AD70B-7C5E-452F-A5EB-B3DCBEE9E91F}" sibTransId="{DAB32330-F0D3-4434-B5A6-AEA17422E945}"/>
    <dgm:cxn modelId="{EBCA2D57-52B5-4C51-A917-2F73D5791698}" type="presParOf" srcId="{4558F4AF-4BB7-4DC7-9A0F-CCF437C2E6D0}" destId="{C2EA4DCC-A7A9-4F72-A7EF-0EAFBBADF2C0}" srcOrd="0" destOrd="0" presId="urn:microsoft.com/office/officeart/2005/8/layout/process3"/>
    <dgm:cxn modelId="{E44EF9BD-7F60-4120-A6F5-0B4110A486F5}" type="presParOf" srcId="{C2EA4DCC-A7A9-4F72-A7EF-0EAFBBADF2C0}" destId="{FED12B36-CD20-470B-9AE2-FEA928AD1E59}" srcOrd="0" destOrd="0" presId="urn:microsoft.com/office/officeart/2005/8/layout/process3"/>
    <dgm:cxn modelId="{41B0A360-33E9-4BF3-B3D7-CC21DC9E4D3C}" type="presParOf" srcId="{C2EA4DCC-A7A9-4F72-A7EF-0EAFBBADF2C0}" destId="{667DBE33-21FE-4BA2-A83F-6D0DB95B677A}" srcOrd="1" destOrd="0" presId="urn:microsoft.com/office/officeart/2005/8/layout/process3"/>
    <dgm:cxn modelId="{4BF9F903-D12A-4702-AC9E-92EDD552CC04}" type="presParOf" srcId="{C2EA4DCC-A7A9-4F72-A7EF-0EAFBBADF2C0}" destId="{CD03E5FC-20A6-47BF-B089-1EA45D3CAFE9}" srcOrd="2" destOrd="0" presId="urn:microsoft.com/office/officeart/2005/8/layout/process3"/>
    <dgm:cxn modelId="{400B0B6C-57DB-4686-B6A1-940A42B8B6F1}" type="presParOf" srcId="{4558F4AF-4BB7-4DC7-9A0F-CCF437C2E6D0}" destId="{16E5FB59-1844-4823-8E63-2904BAB18A86}" srcOrd="1" destOrd="0" presId="urn:microsoft.com/office/officeart/2005/8/layout/process3"/>
    <dgm:cxn modelId="{1A1BDCEF-3B00-4523-855B-E1BFE9A7F7B0}" type="presParOf" srcId="{16E5FB59-1844-4823-8E63-2904BAB18A86}" destId="{DD9AE0A1-919C-453D-A3FE-4D6F7C0A195C}" srcOrd="0" destOrd="0" presId="urn:microsoft.com/office/officeart/2005/8/layout/process3"/>
    <dgm:cxn modelId="{030A7AEF-E057-4947-A039-2BBD3BB8CF80}" type="presParOf" srcId="{4558F4AF-4BB7-4DC7-9A0F-CCF437C2E6D0}" destId="{3F09FBEA-0A15-4FCB-9E27-E0C77FDD2150}" srcOrd="2" destOrd="0" presId="urn:microsoft.com/office/officeart/2005/8/layout/process3"/>
    <dgm:cxn modelId="{A3B1C71C-EDD9-4E00-AD54-90D2ECF4F0D2}" type="presParOf" srcId="{3F09FBEA-0A15-4FCB-9E27-E0C77FDD2150}" destId="{B5DBF26F-0F2E-4EF4-9583-87EDEC285473}" srcOrd="0" destOrd="0" presId="urn:microsoft.com/office/officeart/2005/8/layout/process3"/>
    <dgm:cxn modelId="{8B102B1B-A246-4EF2-B98C-98124B2C383D}" type="presParOf" srcId="{3F09FBEA-0A15-4FCB-9E27-E0C77FDD2150}" destId="{5BB51F2D-347F-4E22-894E-6E35DA2EBEAA}" srcOrd="1" destOrd="0" presId="urn:microsoft.com/office/officeart/2005/8/layout/process3"/>
    <dgm:cxn modelId="{41E32894-F10A-428B-82C3-B799BD603200}" type="presParOf" srcId="{3F09FBEA-0A15-4FCB-9E27-E0C77FDD2150}" destId="{EB384107-3EAB-41A9-92D5-460CBABE0957}" srcOrd="2" destOrd="0" presId="urn:microsoft.com/office/officeart/2005/8/layout/process3"/>
    <dgm:cxn modelId="{5F599C03-132A-4EE9-83CE-CEC9A694A542}" type="presParOf" srcId="{4558F4AF-4BB7-4DC7-9A0F-CCF437C2E6D0}" destId="{603E370F-118C-49AE-834A-99623AF00223}" srcOrd="3" destOrd="0" presId="urn:microsoft.com/office/officeart/2005/8/layout/process3"/>
    <dgm:cxn modelId="{6E05C1D7-83DD-4971-8A33-2C70951D4038}" type="presParOf" srcId="{603E370F-118C-49AE-834A-99623AF00223}" destId="{F1D96F6A-F773-41F0-A414-A8EC83F667BB}" srcOrd="0" destOrd="0" presId="urn:microsoft.com/office/officeart/2005/8/layout/process3"/>
    <dgm:cxn modelId="{2765F686-346C-4174-A9E7-CE4486FE9C4A}" type="presParOf" srcId="{4558F4AF-4BB7-4DC7-9A0F-CCF437C2E6D0}" destId="{D129C771-E160-4EEC-9C2C-6D72C9B92CE2}" srcOrd="4" destOrd="0" presId="urn:microsoft.com/office/officeart/2005/8/layout/process3"/>
    <dgm:cxn modelId="{D6410AFF-1838-4D85-BEE2-68FFEC853CFE}" type="presParOf" srcId="{D129C771-E160-4EEC-9C2C-6D72C9B92CE2}" destId="{0372E8BA-B522-4325-AD54-4E006649D388}" srcOrd="0" destOrd="0" presId="urn:microsoft.com/office/officeart/2005/8/layout/process3"/>
    <dgm:cxn modelId="{877011C6-8DC1-435E-AC13-5C92773FF895}" type="presParOf" srcId="{D129C771-E160-4EEC-9C2C-6D72C9B92CE2}" destId="{00A3BD2B-37A5-4A19-B837-AF4B2407DB1C}" srcOrd="1" destOrd="0" presId="urn:microsoft.com/office/officeart/2005/8/layout/process3"/>
    <dgm:cxn modelId="{EBB0F976-0CCC-47EA-80E5-1DB6DA102247}" type="presParOf" srcId="{D129C771-E160-4EEC-9C2C-6D72C9B92CE2}" destId="{08D3FC65-95E7-45CD-A856-152E0B7ED354}" srcOrd="2" destOrd="0" presId="urn:microsoft.com/office/officeart/2005/8/layout/process3"/>
    <dgm:cxn modelId="{69D69BF7-7DCB-4B23-BE38-CB736FA9B4A3}" type="presParOf" srcId="{4558F4AF-4BB7-4DC7-9A0F-CCF437C2E6D0}" destId="{FCDDF060-B163-4AD1-B209-11FBA69F8F97}" srcOrd="5" destOrd="0" presId="urn:microsoft.com/office/officeart/2005/8/layout/process3"/>
    <dgm:cxn modelId="{939451B1-4263-4961-9852-5884CB4EA061}" type="presParOf" srcId="{FCDDF060-B163-4AD1-B209-11FBA69F8F97}" destId="{0E366F3F-2FB8-42D9-B01A-FD0764ECA897}" srcOrd="0" destOrd="0" presId="urn:microsoft.com/office/officeart/2005/8/layout/process3"/>
    <dgm:cxn modelId="{54120B3B-7699-4DE5-ADA8-1C27B1F73195}" type="presParOf" srcId="{4558F4AF-4BB7-4DC7-9A0F-CCF437C2E6D0}" destId="{15CF14AD-CF5C-4F14-AA46-A6B35739627E}" srcOrd="6" destOrd="0" presId="urn:microsoft.com/office/officeart/2005/8/layout/process3"/>
    <dgm:cxn modelId="{61A20EC7-FBED-4489-A78A-3A2079B502C7}" type="presParOf" srcId="{15CF14AD-CF5C-4F14-AA46-A6B35739627E}" destId="{75D80B65-1CB0-44B6-B1EC-C1BB57C90926}" srcOrd="0" destOrd="0" presId="urn:microsoft.com/office/officeart/2005/8/layout/process3"/>
    <dgm:cxn modelId="{792D14D6-FEA0-470B-AF84-4C29C607D4CF}" type="presParOf" srcId="{15CF14AD-CF5C-4F14-AA46-A6B35739627E}" destId="{D6728A17-EDDA-4BD8-8DEF-A10E22AE56F5}" srcOrd="1" destOrd="0" presId="urn:microsoft.com/office/officeart/2005/8/layout/process3"/>
    <dgm:cxn modelId="{8919D0F3-0727-4F59-B657-14B1C0B0BFBD}" type="presParOf" srcId="{15CF14AD-CF5C-4F14-AA46-A6B35739627E}" destId="{D7D7DCDD-FD44-4333-A969-BFD8D2EF93F3}" srcOrd="2" destOrd="0" presId="urn:microsoft.com/office/officeart/2005/8/layout/process3"/>
  </dgm:cxnLst>
  <dgm:bg>
    <a:solidFill>
      <a:schemeClr val="bg1"/>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8512BB20-C50E-41EA-9799-5DFED458CE47}" type="presOf" srcId="{549FD511-AE4B-4414-B32B-2425B4544B4B}" destId="{17265E74-284E-4564-9375-97F2A42C8E6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7BD472D5-BD1B-4788-8BD1-88986C36D81D}" type="presOf" srcId="{117E5F98-D2E3-44CD-8D1F-8673F2CE3B77}" destId="{937C4F79-FB0B-409E-8CAD-BC317FE49743}" srcOrd="0" destOrd="0" presId="urn:microsoft.com/office/officeart/2005/8/layout/radial6"/>
    <dgm:cxn modelId="{9C9A2BD4-D8FD-4879-8E48-98B92CDF9889}" type="presOf" srcId="{EF6840F8-2ECF-4864-A358-F1FEAB836D6E}" destId="{9DC8489B-6D65-4DCD-BE13-FB93AD7100EE}" srcOrd="0" destOrd="0" presId="urn:microsoft.com/office/officeart/2005/8/layout/radial6"/>
    <dgm:cxn modelId="{92BA4524-90C2-4919-9CC5-703C96811418}" type="presOf" srcId="{F1CDF762-BB05-4909-A3E2-81EC1DFEFDB6}" destId="{DFD89527-3EA1-46E9-B932-F66D981BF53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5D11A9B6-ED71-4E63-842B-AD44FE924F46}" type="presOf" srcId="{53BBF4F9-C032-49B6-A418-1645227CAEF7}" destId="{463D2474-2CD7-4F10-B862-FE0EB496B03A}"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22931DCA-7523-453F-9C53-AC87D0341E02}" type="presOf" srcId="{54758EF5-0516-46BA-896F-8310E68591FE}" destId="{428D6EC0-C06B-45C7-8139-E45A90407C78}" srcOrd="0" destOrd="0" presId="urn:microsoft.com/office/officeart/2005/8/layout/radial6"/>
    <dgm:cxn modelId="{1551FC6A-20C1-4D45-A2F0-C984EBA83735}" type="presOf" srcId="{9C9AE644-BFCD-4CEC-9078-5B3D21204B50}" destId="{8DF6A8EE-C31B-4A7A-8A5B-E1C18D11D668}" srcOrd="0" destOrd="0" presId="urn:microsoft.com/office/officeart/2005/8/layout/radial6"/>
    <dgm:cxn modelId="{801DD0C7-F70F-437C-BA51-8CC138FC496A}" type="presOf" srcId="{E7FC7747-7483-4D35-98A3-BCFD670587F5}" destId="{A34CBA49-A69D-4058-97AB-C5BDA98FF78D}" srcOrd="0" destOrd="0" presId="urn:microsoft.com/office/officeart/2005/8/layout/radial6"/>
    <dgm:cxn modelId="{196F1DCF-7356-499F-B443-E443293D76BC}" type="presOf" srcId="{93E58B5A-8764-4A9A-8E85-7C50C705CFCE}" destId="{900104E8-22AE-4F67-87F3-EFB73454EE91}" srcOrd="0" destOrd="0" presId="urn:microsoft.com/office/officeart/2005/8/layout/radial6"/>
    <dgm:cxn modelId="{7E564A9C-928E-407D-A323-15C052A4C750}" type="presOf" srcId="{D724C5BD-FA18-4137-AF02-8B1375CAB8C1}" destId="{FE26DA7A-6417-4EEF-9842-4FFE68DD656B}" srcOrd="0" destOrd="0" presId="urn:microsoft.com/office/officeart/2005/8/layout/radial6"/>
    <dgm:cxn modelId="{DBF9811E-FE5A-4779-97AD-80D70D0EB8FA}" type="presOf" srcId="{1474FC26-B7BF-4AB8-BA32-5B51D19017DA}" destId="{75750CA6-FA7C-49D0-8464-54ECBB8A7B11}" srcOrd="0" destOrd="0" presId="urn:microsoft.com/office/officeart/2005/8/layout/radial6"/>
    <dgm:cxn modelId="{FA54D991-30FF-44AB-A8B5-042593D6938A}" type="presOf" srcId="{00539A06-C0B6-4C14-805A-A99CABFADC18}" destId="{FB0245A6-E249-4488-8A12-6DA1E3469463}" srcOrd="0" destOrd="0" presId="urn:microsoft.com/office/officeart/2005/8/layout/radial6"/>
    <dgm:cxn modelId="{8527F3C6-1643-453A-AB68-2388D83E9647}" type="presOf" srcId="{A5E5012C-3309-4B28-8D30-F7209682D89D}" destId="{0615139F-FD0E-4AC6-85EA-75F9F0D6BB78}" srcOrd="0" destOrd="0" presId="urn:microsoft.com/office/officeart/2005/8/layout/radial6"/>
    <dgm:cxn modelId="{2DD63B7C-50F9-4172-B356-85B1BC66D864}" type="presOf" srcId="{2FD6416B-9DBD-4434-8476-1C47164FCE18}" destId="{A25828D0-E7F7-4612-B323-E58CF7DB6C73}" srcOrd="0" destOrd="0" presId="urn:microsoft.com/office/officeart/2005/8/layout/radial6"/>
    <dgm:cxn modelId="{D6284C84-CD37-491C-9A83-90A0F6031BDD}" type="presOf" srcId="{68DC9CB8-B7DD-4761-B82E-CB56F6F5E6B5}" destId="{93672A8E-23A7-42EC-8266-A028BB6328D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1A2ED8BD-0676-4C9D-8C45-CFB2423B4EE9}" type="presOf" srcId="{61C471EC-1BE0-4BA9-906C-B77FC427B370}" destId="{2B947856-7D81-4709-8C50-A646092946B5}" srcOrd="0" destOrd="0" presId="urn:microsoft.com/office/officeart/2005/8/layout/radial6"/>
    <dgm:cxn modelId="{31FED2AA-6C36-412D-9003-F7E7B75BEFF9}" type="presParOf" srcId="{75750CA6-FA7C-49D0-8464-54ECBB8A7B11}" destId="{900104E8-22AE-4F67-87F3-EFB73454EE91}" srcOrd="0" destOrd="0" presId="urn:microsoft.com/office/officeart/2005/8/layout/radial6"/>
    <dgm:cxn modelId="{7E078937-AF44-4806-82A0-E869F5FF0EEA}" type="presParOf" srcId="{75750CA6-FA7C-49D0-8464-54ECBB8A7B11}" destId="{428D6EC0-C06B-45C7-8139-E45A90407C78}" srcOrd="1" destOrd="0" presId="urn:microsoft.com/office/officeart/2005/8/layout/radial6"/>
    <dgm:cxn modelId="{E40BFA30-DDC9-47C2-ABD5-89C60AB77BC7}" type="presParOf" srcId="{75750CA6-FA7C-49D0-8464-54ECBB8A7B11}" destId="{A20BCF9B-F9D9-4BC1-9EF3-189BED199617}" srcOrd="2" destOrd="0" presId="urn:microsoft.com/office/officeart/2005/8/layout/radial6"/>
    <dgm:cxn modelId="{A96E25C2-3889-4737-9C12-E5B54409E951}" type="presParOf" srcId="{75750CA6-FA7C-49D0-8464-54ECBB8A7B11}" destId="{17265E74-284E-4564-9375-97F2A42C8E63}" srcOrd="3" destOrd="0" presId="urn:microsoft.com/office/officeart/2005/8/layout/radial6"/>
    <dgm:cxn modelId="{EC99AE1A-5BF2-495A-B3EC-3637E3350892}" type="presParOf" srcId="{75750CA6-FA7C-49D0-8464-54ECBB8A7B11}" destId="{2B947856-7D81-4709-8C50-A646092946B5}" srcOrd="4" destOrd="0" presId="urn:microsoft.com/office/officeart/2005/8/layout/radial6"/>
    <dgm:cxn modelId="{9179A8F0-3B33-4868-854B-570BDD16ED3B}" type="presParOf" srcId="{75750CA6-FA7C-49D0-8464-54ECBB8A7B11}" destId="{6804F419-6E40-4272-9B3A-71A1132A2924}" srcOrd="5" destOrd="0" presId="urn:microsoft.com/office/officeart/2005/8/layout/radial6"/>
    <dgm:cxn modelId="{931B17EB-DB65-48C1-AE04-D82F924AD4C7}" type="presParOf" srcId="{75750CA6-FA7C-49D0-8464-54ECBB8A7B11}" destId="{FB0245A6-E249-4488-8A12-6DA1E3469463}" srcOrd="6" destOrd="0" presId="urn:microsoft.com/office/officeart/2005/8/layout/radial6"/>
    <dgm:cxn modelId="{93C2BCF3-6D2F-4D91-A3A8-37D84C25A8AC}" type="presParOf" srcId="{75750CA6-FA7C-49D0-8464-54ECBB8A7B11}" destId="{0615139F-FD0E-4AC6-85EA-75F9F0D6BB78}" srcOrd="7" destOrd="0" presId="urn:microsoft.com/office/officeart/2005/8/layout/radial6"/>
    <dgm:cxn modelId="{DE863DBC-5926-4C00-9C88-506738D25375}" type="presParOf" srcId="{75750CA6-FA7C-49D0-8464-54ECBB8A7B11}" destId="{FACCA3FF-0BAE-48B0-88D9-1B472F23503D}" srcOrd="8" destOrd="0" presId="urn:microsoft.com/office/officeart/2005/8/layout/radial6"/>
    <dgm:cxn modelId="{664DAFB0-350D-47B3-B74C-401F78C96423}" type="presParOf" srcId="{75750CA6-FA7C-49D0-8464-54ECBB8A7B11}" destId="{9DC8489B-6D65-4DCD-BE13-FB93AD7100EE}" srcOrd="9" destOrd="0" presId="urn:microsoft.com/office/officeart/2005/8/layout/radial6"/>
    <dgm:cxn modelId="{118A6DA9-7EB4-4322-9136-8B38D1035F08}" type="presParOf" srcId="{75750CA6-FA7C-49D0-8464-54ECBB8A7B11}" destId="{A25828D0-E7F7-4612-B323-E58CF7DB6C73}" srcOrd="10" destOrd="0" presId="urn:microsoft.com/office/officeart/2005/8/layout/radial6"/>
    <dgm:cxn modelId="{A72441D2-65A2-4A22-A644-504A9BFD4C38}" type="presParOf" srcId="{75750CA6-FA7C-49D0-8464-54ECBB8A7B11}" destId="{67DFBABE-67A2-44BB-82F4-DB4798A2DB76}" srcOrd="11" destOrd="0" presId="urn:microsoft.com/office/officeart/2005/8/layout/radial6"/>
    <dgm:cxn modelId="{10F609C3-3060-4C41-B8EE-A04005F27C67}" type="presParOf" srcId="{75750CA6-FA7C-49D0-8464-54ECBB8A7B11}" destId="{93672A8E-23A7-42EC-8266-A028BB6328D1}" srcOrd="12" destOrd="0" presId="urn:microsoft.com/office/officeart/2005/8/layout/radial6"/>
    <dgm:cxn modelId="{2EDE6C8F-823F-4F83-906D-EB708A6D69D9}" type="presParOf" srcId="{75750CA6-FA7C-49D0-8464-54ECBB8A7B11}" destId="{8DF6A8EE-C31B-4A7A-8A5B-E1C18D11D668}" srcOrd="13" destOrd="0" presId="urn:microsoft.com/office/officeart/2005/8/layout/radial6"/>
    <dgm:cxn modelId="{622A8CD2-C103-4A52-B2C1-34ECA3868E96}" type="presParOf" srcId="{75750CA6-FA7C-49D0-8464-54ECBB8A7B11}" destId="{6866806D-C1BA-4277-BF88-FEE3F486AE14}" srcOrd="14" destOrd="0" presId="urn:microsoft.com/office/officeart/2005/8/layout/radial6"/>
    <dgm:cxn modelId="{38909EDC-4B76-495C-AD92-CC969EE6A5E0}" type="presParOf" srcId="{75750CA6-FA7C-49D0-8464-54ECBB8A7B11}" destId="{FE26DA7A-6417-4EEF-9842-4FFE68DD656B}" srcOrd="15" destOrd="0" presId="urn:microsoft.com/office/officeart/2005/8/layout/radial6"/>
    <dgm:cxn modelId="{7589F9AB-1B08-4B20-B71D-E48413A11C31}" type="presParOf" srcId="{75750CA6-FA7C-49D0-8464-54ECBB8A7B11}" destId="{DFD89527-3EA1-46E9-B932-F66D981BF538}" srcOrd="16" destOrd="0" presId="urn:microsoft.com/office/officeart/2005/8/layout/radial6"/>
    <dgm:cxn modelId="{285AA5B3-3603-4A70-944D-0CB542418D5B}" type="presParOf" srcId="{75750CA6-FA7C-49D0-8464-54ECBB8A7B11}" destId="{BEB81904-6568-49ED-B35C-0250191E9F37}" srcOrd="17" destOrd="0" presId="urn:microsoft.com/office/officeart/2005/8/layout/radial6"/>
    <dgm:cxn modelId="{471ECCE3-F2AD-4C71-AB31-E3EA370A787D}" type="presParOf" srcId="{75750CA6-FA7C-49D0-8464-54ECBB8A7B11}" destId="{463D2474-2CD7-4F10-B862-FE0EB496B03A}" srcOrd="18" destOrd="0" presId="urn:microsoft.com/office/officeart/2005/8/layout/radial6"/>
    <dgm:cxn modelId="{D548B795-21BE-457D-9193-31520E410879}" type="presParOf" srcId="{75750CA6-FA7C-49D0-8464-54ECBB8A7B11}" destId="{937C4F79-FB0B-409E-8CAD-BC317FE49743}" srcOrd="19" destOrd="0" presId="urn:microsoft.com/office/officeart/2005/8/layout/radial6"/>
    <dgm:cxn modelId="{A39597CA-F140-4084-A05D-AAA2A0C34CCC}" type="presParOf" srcId="{75750CA6-FA7C-49D0-8464-54ECBB8A7B11}" destId="{DDBA5B3D-F74A-4F4A-BF56-F34E797ADC59}" srcOrd="20" destOrd="0" presId="urn:microsoft.com/office/officeart/2005/8/layout/radial6"/>
    <dgm:cxn modelId="{2CD45A30-73EB-45F7-A231-BF0E4D901736}"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32B62DA1-82A4-4419-A50A-36A738685897}" type="doc">
      <dgm:prSet loTypeId="urn:microsoft.com/office/officeart/2005/8/layout/vList6" loCatId="list" qsTypeId="urn:microsoft.com/office/officeart/2005/8/quickstyle/3d1" qsCatId="3D" csTypeId="urn:microsoft.com/office/officeart/2005/8/colors/colorful4" csCatId="colorful" phldr="1"/>
      <dgm:spPr/>
      <dgm:t>
        <a:bodyPr/>
        <a:lstStyle/>
        <a:p>
          <a:endParaRPr lang="en-ZA"/>
        </a:p>
      </dgm:t>
    </dgm:pt>
    <dgm:pt modelId="{FD2CD8C4-D932-430A-AD2A-0EC615886C05}">
      <dgm:prSet phldrT="[Text]"/>
      <dgm:spPr>
        <a:solidFill>
          <a:srgbClr val="C00000"/>
        </a:solidFill>
      </dgm:spPr>
      <dgm:t>
        <a:bodyPr/>
        <a:lstStyle/>
        <a:p>
          <a:pPr algn="l"/>
          <a:r>
            <a:rPr lang="en-ZA" b="1" dirty="0" smtClean="0"/>
            <a:t>Affiliate/Related Parties/Associated Companies</a:t>
          </a:r>
          <a:endParaRPr lang="en-ZA" b="1" dirty="0"/>
        </a:p>
      </dgm:t>
    </dgm:pt>
    <dgm:pt modelId="{A81B66B7-7EEA-482F-B76C-7D9570EA0DF0}" type="parTrans" cxnId="{D70A3B95-E060-4D6D-A07A-18EFE70D42FD}">
      <dgm:prSet/>
      <dgm:spPr/>
      <dgm:t>
        <a:bodyPr/>
        <a:lstStyle/>
        <a:p>
          <a:endParaRPr lang="en-ZA"/>
        </a:p>
      </dgm:t>
    </dgm:pt>
    <dgm:pt modelId="{69CF836D-C2F3-40FF-A266-EB0448A83D93}" type="sibTrans" cxnId="{D70A3B95-E060-4D6D-A07A-18EFE70D42FD}">
      <dgm:prSet/>
      <dgm:spPr/>
      <dgm:t>
        <a:bodyPr/>
        <a:lstStyle/>
        <a:p>
          <a:endParaRPr lang="en-ZA"/>
        </a:p>
      </dgm:t>
    </dgm:pt>
    <dgm:pt modelId="{2EE58DF3-DC53-400A-B735-63EB4BFEBF01}">
      <dgm:prSet phldrT="[Text]"/>
      <dgm:spPr>
        <a:solidFill>
          <a:schemeClr val="bg1">
            <a:alpha val="90000"/>
          </a:schemeClr>
        </a:solidFill>
        <a:ln>
          <a:noFill/>
        </a:ln>
      </dgm:spPr>
      <dgm:t>
        <a:bodyPr/>
        <a:lstStyle/>
        <a:p>
          <a:endParaRPr lang="en-ZA" dirty="0"/>
        </a:p>
      </dgm:t>
    </dgm:pt>
    <dgm:pt modelId="{58B057B1-913D-4FBB-8B6F-51561BC5AF14}" type="parTrans" cxnId="{873F3C99-281E-4955-87ED-1BC1B7E4A028}">
      <dgm:prSet/>
      <dgm:spPr/>
      <dgm:t>
        <a:bodyPr/>
        <a:lstStyle/>
        <a:p>
          <a:endParaRPr lang="en-ZA"/>
        </a:p>
      </dgm:t>
    </dgm:pt>
    <dgm:pt modelId="{BED4647F-5042-44B0-B94C-017448162BA5}" type="sibTrans" cxnId="{873F3C99-281E-4955-87ED-1BC1B7E4A028}">
      <dgm:prSet/>
      <dgm:spPr/>
      <dgm:t>
        <a:bodyPr/>
        <a:lstStyle/>
        <a:p>
          <a:endParaRPr lang="en-ZA"/>
        </a:p>
      </dgm:t>
    </dgm:pt>
    <dgm:pt modelId="{6408F964-7F11-4CE1-A838-DA545A14EA3A}">
      <dgm:prSet phldrT="[Text]"/>
      <dgm:spPr>
        <a:solidFill>
          <a:schemeClr val="tx1">
            <a:lumMod val="50000"/>
            <a:lumOff val="50000"/>
          </a:schemeClr>
        </a:solidFill>
      </dgm:spPr>
      <dgm:t>
        <a:bodyPr/>
        <a:lstStyle/>
        <a:p>
          <a:pPr algn="l"/>
          <a:r>
            <a:rPr lang="en-ZA" b="1" dirty="0" smtClean="0"/>
            <a:t>Electricity</a:t>
          </a:r>
        </a:p>
        <a:p>
          <a:pPr algn="l"/>
          <a:r>
            <a:rPr lang="en-ZA" b="1" dirty="0" smtClean="0"/>
            <a:t>Merchandising, Jobbing and Contracts</a:t>
          </a:r>
        </a:p>
        <a:p>
          <a:pPr algn="l"/>
          <a:r>
            <a:rPr lang="en-ZA" b="1" dirty="0" smtClean="0"/>
            <a:t>Property Rental Debtors</a:t>
          </a:r>
        </a:p>
        <a:p>
          <a:pPr algn="l"/>
          <a:r>
            <a:rPr lang="en-ZA" b="1" dirty="0" smtClean="0"/>
            <a:t>Service Charges</a:t>
          </a:r>
        </a:p>
        <a:p>
          <a:pPr algn="l"/>
          <a:r>
            <a:rPr lang="en-ZA" b="1" dirty="0" smtClean="0"/>
            <a:t>Waste Water Management</a:t>
          </a:r>
        </a:p>
        <a:p>
          <a:pPr algn="l"/>
          <a:r>
            <a:rPr lang="en-ZA" b="1" dirty="0" smtClean="0"/>
            <a:t>Waste Management</a:t>
          </a:r>
        </a:p>
        <a:p>
          <a:pPr algn="l"/>
          <a:r>
            <a:rPr lang="en-ZA" b="1" dirty="0" smtClean="0"/>
            <a:t>Water Management </a:t>
          </a:r>
          <a:endParaRPr lang="en-ZA" b="1" dirty="0"/>
        </a:p>
      </dgm:t>
    </dgm:pt>
    <dgm:pt modelId="{6692904C-6BF8-456C-B79E-48F6475F3ED5}" type="parTrans" cxnId="{0D47D86C-AFC0-4916-918B-8D2DF3A6327D}">
      <dgm:prSet/>
      <dgm:spPr/>
      <dgm:t>
        <a:bodyPr/>
        <a:lstStyle/>
        <a:p>
          <a:endParaRPr lang="en-ZA"/>
        </a:p>
      </dgm:t>
    </dgm:pt>
    <dgm:pt modelId="{55DB954D-D38C-4F02-9957-C6C73145BF43}" type="sibTrans" cxnId="{0D47D86C-AFC0-4916-918B-8D2DF3A6327D}">
      <dgm:prSet/>
      <dgm:spPr/>
      <dgm:t>
        <a:bodyPr/>
        <a:lstStyle/>
        <a:p>
          <a:endParaRPr lang="en-ZA"/>
        </a:p>
      </dgm:t>
    </dgm:pt>
    <dgm:pt modelId="{8656D440-463B-410C-9BAB-D89A1857DC83}">
      <dgm:prSet phldrT="[Text]"/>
      <dgm:spPr/>
      <dgm:t>
        <a:bodyPr/>
        <a:lstStyle/>
        <a:p>
          <a:r>
            <a:rPr lang="en-ZA" dirty="0" smtClean="0"/>
            <a:t>Opening Balance</a:t>
          </a:r>
          <a:endParaRPr lang="en-ZA" dirty="0"/>
        </a:p>
      </dgm:t>
    </dgm:pt>
    <dgm:pt modelId="{B6A46371-34FB-4C69-A64E-7583525C80BC}" type="parTrans" cxnId="{8CA3C21A-7E43-49CA-B61F-84CD17CB5348}">
      <dgm:prSet/>
      <dgm:spPr/>
      <dgm:t>
        <a:bodyPr/>
        <a:lstStyle/>
        <a:p>
          <a:endParaRPr lang="en-ZA"/>
        </a:p>
      </dgm:t>
    </dgm:pt>
    <dgm:pt modelId="{F9CD0638-4290-4F84-B7D8-44CD253A4026}" type="sibTrans" cxnId="{8CA3C21A-7E43-49CA-B61F-84CD17CB5348}">
      <dgm:prSet/>
      <dgm:spPr/>
      <dgm:t>
        <a:bodyPr/>
        <a:lstStyle/>
        <a:p>
          <a:endParaRPr lang="en-ZA"/>
        </a:p>
      </dgm:t>
    </dgm:pt>
    <dgm:pt modelId="{778C5CDA-973D-41D9-8B06-6E83F43E4FFD}">
      <dgm:prSet phldrT="[Text]"/>
      <dgm:spPr/>
      <dgm:t>
        <a:bodyPr/>
        <a:lstStyle/>
        <a:p>
          <a:r>
            <a:rPr lang="en-ZA" i="1" dirty="0" smtClean="0"/>
            <a:t>Monthly Billing</a:t>
          </a:r>
          <a:endParaRPr lang="en-ZA" i="1" dirty="0"/>
        </a:p>
      </dgm:t>
    </dgm:pt>
    <dgm:pt modelId="{C83AAB4A-CA81-44CE-8CA7-BFEDFE2C3C53}" type="parTrans" cxnId="{3055AF05-A786-476A-8CEA-C99E2406A62E}">
      <dgm:prSet/>
      <dgm:spPr/>
      <dgm:t>
        <a:bodyPr/>
        <a:lstStyle/>
        <a:p>
          <a:endParaRPr lang="en-ZA"/>
        </a:p>
      </dgm:t>
    </dgm:pt>
    <dgm:pt modelId="{F34C8810-ABCB-4760-B287-8ED93C8B1629}" type="sibTrans" cxnId="{3055AF05-A786-476A-8CEA-C99E2406A62E}">
      <dgm:prSet/>
      <dgm:spPr/>
      <dgm:t>
        <a:bodyPr/>
        <a:lstStyle/>
        <a:p>
          <a:endParaRPr lang="en-ZA"/>
        </a:p>
      </dgm:t>
    </dgm:pt>
    <dgm:pt modelId="{191259E9-C342-4BB2-956F-451B2D3ED722}">
      <dgm:prSet phldrT="[Text]"/>
      <dgm:spPr/>
      <dgm:t>
        <a:bodyPr/>
        <a:lstStyle/>
        <a:p>
          <a:r>
            <a:rPr lang="en-ZA" i="1" dirty="0" smtClean="0"/>
            <a:t>Prior Period Corrections and Errors</a:t>
          </a:r>
          <a:endParaRPr lang="en-ZA" i="1" dirty="0"/>
        </a:p>
      </dgm:t>
    </dgm:pt>
    <dgm:pt modelId="{232B20F2-9C4E-4682-8D03-2FFFD3623BE8}" type="parTrans" cxnId="{31848C7B-F6E9-44EA-AB37-2209EDBE9767}">
      <dgm:prSet/>
      <dgm:spPr/>
      <dgm:t>
        <a:bodyPr/>
        <a:lstStyle/>
        <a:p>
          <a:endParaRPr lang="en-ZA"/>
        </a:p>
      </dgm:t>
    </dgm:pt>
    <dgm:pt modelId="{A5A88727-1596-403B-B2CE-0F43672173A2}" type="sibTrans" cxnId="{31848C7B-F6E9-44EA-AB37-2209EDBE9767}">
      <dgm:prSet/>
      <dgm:spPr/>
      <dgm:t>
        <a:bodyPr/>
        <a:lstStyle/>
        <a:p>
          <a:endParaRPr lang="en-ZA"/>
        </a:p>
      </dgm:t>
    </dgm:pt>
    <dgm:pt modelId="{D4563ACA-47FC-4A65-BA74-6D9D93ED541D}">
      <dgm:prSet phldrT="[Text]"/>
      <dgm:spPr/>
      <dgm:t>
        <a:bodyPr/>
        <a:lstStyle/>
        <a:p>
          <a:r>
            <a:rPr lang="en-ZA" i="1" dirty="0" smtClean="0"/>
            <a:t>Collections</a:t>
          </a:r>
          <a:endParaRPr lang="en-ZA" i="1" dirty="0"/>
        </a:p>
      </dgm:t>
    </dgm:pt>
    <dgm:pt modelId="{A77F9AFA-F9DE-46AC-8EB2-3F886BCC0D57}" type="parTrans" cxnId="{90370D07-18F9-49DF-984E-C3046BDD77AC}">
      <dgm:prSet/>
      <dgm:spPr/>
      <dgm:t>
        <a:bodyPr/>
        <a:lstStyle/>
        <a:p>
          <a:endParaRPr lang="en-ZA"/>
        </a:p>
      </dgm:t>
    </dgm:pt>
    <dgm:pt modelId="{FBE5D946-0564-4A3D-937D-050C8BCE6FDB}" type="sibTrans" cxnId="{90370D07-18F9-49DF-984E-C3046BDD77AC}">
      <dgm:prSet/>
      <dgm:spPr/>
      <dgm:t>
        <a:bodyPr/>
        <a:lstStyle/>
        <a:p>
          <a:endParaRPr lang="en-ZA"/>
        </a:p>
      </dgm:t>
    </dgm:pt>
    <dgm:pt modelId="{704C38D8-70FA-4122-850B-1BC13FAF0627}">
      <dgm:prSet phldrT="[Text]"/>
      <dgm:spPr/>
      <dgm:t>
        <a:bodyPr/>
        <a:lstStyle/>
        <a:p>
          <a:r>
            <a:rPr lang="en-ZA" i="1" dirty="0" smtClean="0"/>
            <a:t>Debt Write-off</a:t>
          </a:r>
          <a:endParaRPr lang="en-ZA" i="1" dirty="0"/>
        </a:p>
      </dgm:t>
    </dgm:pt>
    <dgm:pt modelId="{EDA3C4AD-79D4-402B-82D5-1032F80B4175}" type="parTrans" cxnId="{54047D03-FCC4-4C35-92F7-720F2CF94E6F}">
      <dgm:prSet/>
      <dgm:spPr/>
      <dgm:t>
        <a:bodyPr/>
        <a:lstStyle/>
        <a:p>
          <a:endParaRPr lang="en-ZA"/>
        </a:p>
      </dgm:t>
    </dgm:pt>
    <dgm:pt modelId="{FA785E38-A044-48F2-B008-459EA5EFB018}" type="sibTrans" cxnId="{54047D03-FCC4-4C35-92F7-720F2CF94E6F}">
      <dgm:prSet/>
      <dgm:spPr/>
      <dgm:t>
        <a:bodyPr/>
        <a:lstStyle/>
        <a:p>
          <a:endParaRPr lang="en-ZA"/>
        </a:p>
      </dgm:t>
    </dgm:pt>
    <dgm:pt modelId="{136F6FDC-7076-4C1F-8CD3-51FE9ABF642B}">
      <dgm:prSet phldrT="[Text]"/>
      <dgm:spPr/>
      <dgm:t>
        <a:bodyPr/>
        <a:lstStyle/>
        <a:p>
          <a:r>
            <a:rPr lang="en-ZA" dirty="0" smtClean="0"/>
            <a:t>Closing Balance</a:t>
          </a:r>
          <a:endParaRPr lang="en-ZA" dirty="0"/>
        </a:p>
      </dgm:t>
    </dgm:pt>
    <dgm:pt modelId="{6B49FCE9-AB06-4F50-8B0D-22DBEDFEA2E2}" type="parTrans" cxnId="{70C686EA-FEDF-4D52-9A74-5B789D7AC8FC}">
      <dgm:prSet/>
      <dgm:spPr/>
      <dgm:t>
        <a:bodyPr/>
        <a:lstStyle/>
        <a:p>
          <a:endParaRPr lang="en-ZA"/>
        </a:p>
      </dgm:t>
    </dgm:pt>
    <dgm:pt modelId="{3FA03219-F96E-433E-9CE5-C6B0F5C55650}" type="sibTrans" cxnId="{70C686EA-FEDF-4D52-9A74-5B789D7AC8FC}">
      <dgm:prSet/>
      <dgm:spPr/>
      <dgm:t>
        <a:bodyPr/>
        <a:lstStyle/>
        <a:p>
          <a:endParaRPr lang="en-ZA"/>
        </a:p>
      </dgm:t>
    </dgm:pt>
    <dgm:pt modelId="{8006C90B-C914-4FA9-97AE-B38889F2C566}" type="pres">
      <dgm:prSet presAssocID="{32B62DA1-82A4-4419-A50A-36A738685897}" presName="Name0" presStyleCnt="0">
        <dgm:presLayoutVars>
          <dgm:dir/>
          <dgm:animLvl val="lvl"/>
          <dgm:resizeHandles/>
        </dgm:presLayoutVars>
      </dgm:prSet>
      <dgm:spPr/>
      <dgm:t>
        <a:bodyPr/>
        <a:lstStyle/>
        <a:p>
          <a:endParaRPr lang="en-ZA"/>
        </a:p>
      </dgm:t>
    </dgm:pt>
    <dgm:pt modelId="{27B36E30-D994-4915-BDD2-72BDDEB5DE8D}" type="pres">
      <dgm:prSet presAssocID="{FD2CD8C4-D932-430A-AD2A-0EC615886C05}" presName="linNode" presStyleCnt="0"/>
      <dgm:spPr/>
    </dgm:pt>
    <dgm:pt modelId="{1F8CB7B4-9EBF-458E-B260-7487BBB7676E}" type="pres">
      <dgm:prSet presAssocID="{FD2CD8C4-D932-430A-AD2A-0EC615886C05}" presName="parentShp" presStyleLbl="node1" presStyleIdx="0" presStyleCnt="2">
        <dgm:presLayoutVars>
          <dgm:bulletEnabled val="1"/>
        </dgm:presLayoutVars>
      </dgm:prSet>
      <dgm:spPr/>
      <dgm:t>
        <a:bodyPr/>
        <a:lstStyle/>
        <a:p>
          <a:endParaRPr lang="en-ZA"/>
        </a:p>
      </dgm:t>
    </dgm:pt>
    <dgm:pt modelId="{3D6467F3-BB0E-4891-B431-9AE694A64F22}" type="pres">
      <dgm:prSet presAssocID="{FD2CD8C4-D932-430A-AD2A-0EC615886C05}" presName="childShp" presStyleLbl="bgAccFollowNode1" presStyleIdx="0" presStyleCnt="2">
        <dgm:presLayoutVars>
          <dgm:bulletEnabled val="1"/>
        </dgm:presLayoutVars>
      </dgm:prSet>
      <dgm:spPr/>
      <dgm:t>
        <a:bodyPr/>
        <a:lstStyle/>
        <a:p>
          <a:endParaRPr lang="en-ZA"/>
        </a:p>
      </dgm:t>
    </dgm:pt>
    <dgm:pt modelId="{559F0E87-E047-4BEF-B837-867966D06B8E}" type="pres">
      <dgm:prSet presAssocID="{69CF836D-C2F3-40FF-A266-EB0448A83D93}" presName="spacing" presStyleCnt="0"/>
      <dgm:spPr/>
    </dgm:pt>
    <dgm:pt modelId="{DBC68A9A-8DC8-4D40-A1F2-F3F5C69A0107}" type="pres">
      <dgm:prSet presAssocID="{6408F964-7F11-4CE1-A838-DA545A14EA3A}" presName="linNode" presStyleCnt="0"/>
      <dgm:spPr/>
    </dgm:pt>
    <dgm:pt modelId="{871D55B1-CED2-4DD5-A2A7-6B145AD29A4B}" type="pres">
      <dgm:prSet presAssocID="{6408F964-7F11-4CE1-A838-DA545A14EA3A}" presName="parentShp" presStyleLbl="node1" presStyleIdx="1" presStyleCnt="2">
        <dgm:presLayoutVars>
          <dgm:bulletEnabled val="1"/>
        </dgm:presLayoutVars>
      </dgm:prSet>
      <dgm:spPr/>
      <dgm:t>
        <a:bodyPr/>
        <a:lstStyle/>
        <a:p>
          <a:endParaRPr lang="en-ZA"/>
        </a:p>
      </dgm:t>
    </dgm:pt>
    <dgm:pt modelId="{346FB9FB-2C88-4852-8DC6-31F8C8AF8E34}" type="pres">
      <dgm:prSet presAssocID="{6408F964-7F11-4CE1-A838-DA545A14EA3A}" presName="childShp" presStyleLbl="bgAccFollowNode1" presStyleIdx="1" presStyleCnt="2">
        <dgm:presLayoutVars>
          <dgm:bulletEnabled val="1"/>
        </dgm:presLayoutVars>
      </dgm:prSet>
      <dgm:spPr/>
      <dgm:t>
        <a:bodyPr/>
        <a:lstStyle/>
        <a:p>
          <a:endParaRPr lang="en-ZA"/>
        </a:p>
      </dgm:t>
    </dgm:pt>
  </dgm:ptLst>
  <dgm:cxnLst>
    <dgm:cxn modelId="{54047D03-FCC4-4C35-92F7-720F2CF94E6F}" srcId="{6408F964-7F11-4CE1-A838-DA545A14EA3A}" destId="{704C38D8-70FA-4122-850B-1BC13FAF0627}" srcOrd="4" destOrd="0" parTransId="{EDA3C4AD-79D4-402B-82D5-1032F80B4175}" sibTransId="{FA785E38-A044-48F2-B008-459EA5EFB018}"/>
    <dgm:cxn modelId="{9C4B300F-7127-4F63-B16A-312B11BEF687}" type="presOf" srcId="{FD2CD8C4-D932-430A-AD2A-0EC615886C05}" destId="{1F8CB7B4-9EBF-458E-B260-7487BBB7676E}" srcOrd="0" destOrd="0" presId="urn:microsoft.com/office/officeart/2005/8/layout/vList6"/>
    <dgm:cxn modelId="{ADD544A0-835B-4018-8657-142F6C89E2A6}" type="presOf" srcId="{8656D440-463B-410C-9BAB-D89A1857DC83}" destId="{346FB9FB-2C88-4852-8DC6-31F8C8AF8E34}" srcOrd="0" destOrd="0" presId="urn:microsoft.com/office/officeart/2005/8/layout/vList6"/>
    <dgm:cxn modelId="{B00C6877-207E-49E0-9CB6-57B26589548F}" type="presOf" srcId="{704C38D8-70FA-4122-850B-1BC13FAF0627}" destId="{346FB9FB-2C88-4852-8DC6-31F8C8AF8E34}" srcOrd="0" destOrd="4" presId="urn:microsoft.com/office/officeart/2005/8/layout/vList6"/>
    <dgm:cxn modelId="{452549DD-FB2C-47B1-8EA7-66360A067EB7}" type="presOf" srcId="{32B62DA1-82A4-4419-A50A-36A738685897}" destId="{8006C90B-C914-4FA9-97AE-B38889F2C566}" srcOrd="0" destOrd="0" presId="urn:microsoft.com/office/officeart/2005/8/layout/vList6"/>
    <dgm:cxn modelId="{873F3C99-281E-4955-87ED-1BC1B7E4A028}" srcId="{FD2CD8C4-D932-430A-AD2A-0EC615886C05}" destId="{2EE58DF3-DC53-400A-B735-63EB4BFEBF01}" srcOrd="0" destOrd="0" parTransId="{58B057B1-913D-4FBB-8B6F-51561BC5AF14}" sibTransId="{BED4647F-5042-44B0-B94C-017448162BA5}"/>
    <dgm:cxn modelId="{31848C7B-F6E9-44EA-AB37-2209EDBE9767}" srcId="{6408F964-7F11-4CE1-A838-DA545A14EA3A}" destId="{191259E9-C342-4BB2-956F-451B2D3ED722}" srcOrd="2" destOrd="0" parTransId="{232B20F2-9C4E-4682-8D03-2FFFD3623BE8}" sibTransId="{A5A88727-1596-403B-B2CE-0F43672173A2}"/>
    <dgm:cxn modelId="{BA3E01BE-6781-42F7-9457-642E2FAC12D8}" type="presOf" srcId="{136F6FDC-7076-4C1F-8CD3-51FE9ABF642B}" destId="{346FB9FB-2C88-4852-8DC6-31F8C8AF8E34}" srcOrd="0" destOrd="5" presId="urn:microsoft.com/office/officeart/2005/8/layout/vList6"/>
    <dgm:cxn modelId="{6ED20778-FC7F-4D15-A83D-E6736023C3AF}" type="presOf" srcId="{D4563ACA-47FC-4A65-BA74-6D9D93ED541D}" destId="{346FB9FB-2C88-4852-8DC6-31F8C8AF8E34}" srcOrd="0" destOrd="3" presId="urn:microsoft.com/office/officeart/2005/8/layout/vList6"/>
    <dgm:cxn modelId="{5A437E81-A09C-4B01-BB25-53DE412B38A8}" type="presOf" srcId="{6408F964-7F11-4CE1-A838-DA545A14EA3A}" destId="{871D55B1-CED2-4DD5-A2A7-6B145AD29A4B}" srcOrd="0" destOrd="0" presId="urn:microsoft.com/office/officeart/2005/8/layout/vList6"/>
    <dgm:cxn modelId="{0D47D86C-AFC0-4916-918B-8D2DF3A6327D}" srcId="{32B62DA1-82A4-4419-A50A-36A738685897}" destId="{6408F964-7F11-4CE1-A838-DA545A14EA3A}" srcOrd="1" destOrd="0" parTransId="{6692904C-6BF8-456C-B79E-48F6475F3ED5}" sibTransId="{55DB954D-D38C-4F02-9957-C6C73145BF43}"/>
    <dgm:cxn modelId="{D70A3B95-E060-4D6D-A07A-18EFE70D42FD}" srcId="{32B62DA1-82A4-4419-A50A-36A738685897}" destId="{FD2CD8C4-D932-430A-AD2A-0EC615886C05}" srcOrd="0" destOrd="0" parTransId="{A81B66B7-7EEA-482F-B76C-7D9570EA0DF0}" sibTransId="{69CF836D-C2F3-40FF-A266-EB0448A83D93}"/>
    <dgm:cxn modelId="{8CA3C21A-7E43-49CA-B61F-84CD17CB5348}" srcId="{6408F964-7F11-4CE1-A838-DA545A14EA3A}" destId="{8656D440-463B-410C-9BAB-D89A1857DC83}" srcOrd="0" destOrd="0" parTransId="{B6A46371-34FB-4C69-A64E-7583525C80BC}" sibTransId="{F9CD0638-4290-4F84-B7D8-44CD253A4026}"/>
    <dgm:cxn modelId="{B571305C-E8CB-46E1-AE75-9C91953F5A7A}" type="presOf" srcId="{778C5CDA-973D-41D9-8B06-6E83F43E4FFD}" destId="{346FB9FB-2C88-4852-8DC6-31F8C8AF8E34}" srcOrd="0" destOrd="1" presId="urn:microsoft.com/office/officeart/2005/8/layout/vList6"/>
    <dgm:cxn modelId="{70C686EA-FEDF-4D52-9A74-5B789D7AC8FC}" srcId="{6408F964-7F11-4CE1-A838-DA545A14EA3A}" destId="{136F6FDC-7076-4C1F-8CD3-51FE9ABF642B}" srcOrd="5" destOrd="0" parTransId="{6B49FCE9-AB06-4F50-8B0D-22DBEDFEA2E2}" sibTransId="{3FA03219-F96E-433E-9CE5-C6B0F5C55650}"/>
    <dgm:cxn modelId="{DE56DBBB-49A7-4548-A368-C42578BADAE5}" type="presOf" srcId="{2EE58DF3-DC53-400A-B735-63EB4BFEBF01}" destId="{3D6467F3-BB0E-4891-B431-9AE694A64F22}" srcOrd="0" destOrd="0" presId="urn:microsoft.com/office/officeart/2005/8/layout/vList6"/>
    <dgm:cxn modelId="{90370D07-18F9-49DF-984E-C3046BDD77AC}" srcId="{6408F964-7F11-4CE1-A838-DA545A14EA3A}" destId="{D4563ACA-47FC-4A65-BA74-6D9D93ED541D}" srcOrd="3" destOrd="0" parTransId="{A77F9AFA-F9DE-46AC-8EB2-3F886BCC0D57}" sibTransId="{FBE5D946-0564-4A3D-937D-050C8BCE6FDB}"/>
    <dgm:cxn modelId="{3055AF05-A786-476A-8CEA-C99E2406A62E}" srcId="{6408F964-7F11-4CE1-A838-DA545A14EA3A}" destId="{778C5CDA-973D-41D9-8B06-6E83F43E4FFD}" srcOrd="1" destOrd="0" parTransId="{C83AAB4A-CA81-44CE-8CA7-BFEDFE2C3C53}" sibTransId="{F34C8810-ABCB-4760-B287-8ED93C8B1629}"/>
    <dgm:cxn modelId="{8A6D8BD6-B1E5-4B31-9384-4CC6458E02FF}" type="presOf" srcId="{191259E9-C342-4BB2-956F-451B2D3ED722}" destId="{346FB9FB-2C88-4852-8DC6-31F8C8AF8E34}" srcOrd="0" destOrd="2" presId="urn:microsoft.com/office/officeart/2005/8/layout/vList6"/>
    <dgm:cxn modelId="{DCABD884-8289-4FA5-8C24-39C96E4B2B1D}" type="presParOf" srcId="{8006C90B-C914-4FA9-97AE-B38889F2C566}" destId="{27B36E30-D994-4915-BDD2-72BDDEB5DE8D}" srcOrd="0" destOrd="0" presId="urn:microsoft.com/office/officeart/2005/8/layout/vList6"/>
    <dgm:cxn modelId="{19D96976-1D95-4F66-B471-ECC8B47D0398}" type="presParOf" srcId="{27B36E30-D994-4915-BDD2-72BDDEB5DE8D}" destId="{1F8CB7B4-9EBF-458E-B260-7487BBB7676E}" srcOrd="0" destOrd="0" presId="urn:microsoft.com/office/officeart/2005/8/layout/vList6"/>
    <dgm:cxn modelId="{EB3FCCE0-EDE4-49BD-9FAC-3A8A153ECACF}" type="presParOf" srcId="{27B36E30-D994-4915-BDD2-72BDDEB5DE8D}" destId="{3D6467F3-BB0E-4891-B431-9AE694A64F22}" srcOrd="1" destOrd="0" presId="urn:microsoft.com/office/officeart/2005/8/layout/vList6"/>
    <dgm:cxn modelId="{ED060A9F-2E8F-46FA-A659-CEC347876F6C}" type="presParOf" srcId="{8006C90B-C914-4FA9-97AE-B38889F2C566}" destId="{559F0E87-E047-4BEF-B837-867966D06B8E}" srcOrd="1" destOrd="0" presId="urn:microsoft.com/office/officeart/2005/8/layout/vList6"/>
    <dgm:cxn modelId="{5E7028E3-6D48-48C8-BDEC-0B55F86FF570}" type="presParOf" srcId="{8006C90B-C914-4FA9-97AE-B38889F2C566}" destId="{DBC68A9A-8DC8-4D40-A1F2-F3F5C69A0107}" srcOrd="2" destOrd="0" presId="urn:microsoft.com/office/officeart/2005/8/layout/vList6"/>
    <dgm:cxn modelId="{AC04785D-AC96-42BB-AD33-01C1142B540E}" type="presParOf" srcId="{DBC68A9A-8DC8-4D40-A1F2-F3F5C69A0107}" destId="{871D55B1-CED2-4DD5-A2A7-6B145AD29A4B}" srcOrd="0" destOrd="0" presId="urn:microsoft.com/office/officeart/2005/8/layout/vList6"/>
    <dgm:cxn modelId="{843FDFA2-F8FE-4609-8607-B89100A26CB6}" type="presParOf" srcId="{DBC68A9A-8DC8-4D40-A1F2-F3F5C69A0107}" destId="{346FB9FB-2C88-4852-8DC6-31F8C8AF8E34}" srcOrd="1" destOrd="0" presId="urn:microsoft.com/office/officeart/2005/8/layout/vList6"/>
  </dgm:cxnLst>
  <dgm:bg>
    <a:solidFill>
      <a:schemeClr val="bg1"/>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218B3CB1-1F77-48EA-82A9-22981ECFF4C2}" type="presOf" srcId="{53BBF4F9-C032-49B6-A418-1645227CAEF7}" destId="{463D2474-2CD7-4F10-B862-FE0EB496B03A}" srcOrd="0" destOrd="0" presId="urn:microsoft.com/office/officeart/2005/8/layout/radial6"/>
    <dgm:cxn modelId="{B4913891-9890-4A22-B2E1-DBC5C70567BB}" type="presOf" srcId="{A5E5012C-3309-4B28-8D30-F7209682D89D}" destId="{0615139F-FD0E-4AC6-85EA-75F9F0D6BB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5B28EFEB-17D7-443B-A51B-E4AA5933EF32}" type="presOf" srcId="{9C9AE644-BFCD-4CEC-9078-5B3D21204B50}" destId="{8DF6A8EE-C31B-4A7A-8A5B-E1C18D11D66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B8602879-8548-4255-88B9-C2B51B18197D}" srcId="{93E58B5A-8764-4A9A-8E85-7C50C705CFCE}" destId="{A5E5012C-3309-4B28-8D30-F7209682D89D}" srcOrd="2" destOrd="0" parTransId="{A3126E7D-8D1F-4229-98FE-E99066B28B43}" sibTransId="{EF6840F8-2ECF-4864-A358-F1FEAB836D6E}"/>
    <dgm:cxn modelId="{E58DE25B-8385-41F8-B7B8-E0A09191CEF7}" type="presOf" srcId="{E7FC7747-7483-4D35-98A3-BCFD670587F5}" destId="{A34CBA49-A69D-4058-97AB-C5BDA98FF78D}"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9C95FE4A-EBBA-415B-B477-0CD3790AF714}" type="presOf" srcId="{61C471EC-1BE0-4BA9-906C-B77FC427B370}" destId="{2B947856-7D81-4709-8C50-A646092946B5}" srcOrd="0" destOrd="0" presId="urn:microsoft.com/office/officeart/2005/8/layout/radial6"/>
    <dgm:cxn modelId="{F965C79D-A750-4DF4-B6DE-6543D91FABBE}" type="presOf" srcId="{EF6840F8-2ECF-4864-A358-F1FEAB836D6E}" destId="{9DC8489B-6D65-4DCD-BE13-FB93AD7100EE}" srcOrd="0" destOrd="0" presId="urn:microsoft.com/office/officeart/2005/8/layout/radial6"/>
    <dgm:cxn modelId="{5C380FA8-AF94-4852-BA26-7F34021FCD05}" type="presOf" srcId="{1474FC26-B7BF-4AB8-BA32-5B51D19017DA}" destId="{75750CA6-FA7C-49D0-8464-54ECBB8A7B11}" srcOrd="0" destOrd="0" presId="urn:microsoft.com/office/officeart/2005/8/layout/radial6"/>
    <dgm:cxn modelId="{C5CDE572-4215-449D-9DAD-8C65AE69AD99}" type="presOf" srcId="{117E5F98-D2E3-44CD-8D1F-8673F2CE3B77}" destId="{937C4F79-FB0B-409E-8CAD-BC317FE49743}" srcOrd="0" destOrd="0" presId="urn:microsoft.com/office/officeart/2005/8/layout/radial6"/>
    <dgm:cxn modelId="{FDFF286B-CDBD-4AA7-B3D2-0FEAE0C44691}" type="presOf" srcId="{2FD6416B-9DBD-4434-8476-1C47164FCE18}" destId="{A25828D0-E7F7-4612-B323-E58CF7DB6C73}" srcOrd="0" destOrd="0" presId="urn:microsoft.com/office/officeart/2005/8/layout/radial6"/>
    <dgm:cxn modelId="{039B2F1E-7B28-4C16-A482-B31FE49ADD3E}" type="presOf" srcId="{68DC9CB8-B7DD-4761-B82E-CB56F6F5E6B5}" destId="{93672A8E-23A7-42EC-8266-A028BB6328D1}" srcOrd="0" destOrd="0" presId="urn:microsoft.com/office/officeart/2005/8/layout/radial6"/>
    <dgm:cxn modelId="{AE9F33C2-39BC-44E4-BE7D-38DADDBF3C38}" type="presOf" srcId="{D724C5BD-FA18-4137-AF02-8B1375CAB8C1}" destId="{FE26DA7A-6417-4EEF-9842-4FFE68DD656B}" srcOrd="0" destOrd="0" presId="urn:microsoft.com/office/officeart/2005/8/layout/radial6"/>
    <dgm:cxn modelId="{2B7B0680-803B-4603-A5DB-4428D30277AA}" type="presOf" srcId="{00539A06-C0B6-4C14-805A-A99CABFADC18}" destId="{FB0245A6-E249-4488-8A12-6DA1E3469463}" srcOrd="0" destOrd="0" presId="urn:microsoft.com/office/officeart/2005/8/layout/radial6"/>
    <dgm:cxn modelId="{DE3EBEF4-208D-4917-AFFD-E3FEDB67B1EB}" type="presOf" srcId="{F1CDF762-BB05-4909-A3E2-81EC1DFEFDB6}" destId="{DFD89527-3EA1-46E9-B932-F66D981BF538}" srcOrd="0" destOrd="0" presId="urn:microsoft.com/office/officeart/2005/8/layout/radial6"/>
    <dgm:cxn modelId="{B419F12A-0EC3-4C9C-81A1-097E97EE0423}" type="presOf" srcId="{93E58B5A-8764-4A9A-8E85-7C50C705CFCE}" destId="{900104E8-22AE-4F67-87F3-EFB73454EE91}" srcOrd="0" destOrd="0" presId="urn:microsoft.com/office/officeart/2005/8/layout/radial6"/>
    <dgm:cxn modelId="{FDF24A51-71F5-4D5A-A791-573423BD7C05}" type="presOf" srcId="{549FD511-AE4B-4414-B32B-2425B4544B4B}" destId="{17265E74-284E-4564-9375-97F2A42C8E63}" srcOrd="0" destOrd="0" presId="urn:microsoft.com/office/officeart/2005/8/layout/radial6"/>
    <dgm:cxn modelId="{5A881D21-94B3-4CFB-A68A-9F88AC1BF1E2}" type="presOf" srcId="{54758EF5-0516-46BA-896F-8310E68591FE}" destId="{428D6EC0-C06B-45C7-8139-E45A90407C7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91731EBA-40F9-4D02-BD16-22FDA397C7EE}" type="presParOf" srcId="{75750CA6-FA7C-49D0-8464-54ECBB8A7B11}" destId="{900104E8-22AE-4F67-87F3-EFB73454EE91}" srcOrd="0" destOrd="0" presId="urn:microsoft.com/office/officeart/2005/8/layout/radial6"/>
    <dgm:cxn modelId="{C65A2BFD-D398-437B-87F5-AB4A9532A9AD}" type="presParOf" srcId="{75750CA6-FA7C-49D0-8464-54ECBB8A7B11}" destId="{428D6EC0-C06B-45C7-8139-E45A90407C78}" srcOrd="1" destOrd="0" presId="urn:microsoft.com/office/officeart/2005/8/layout/radial6"/>
    <dgm:cxn modelId="{1B306B18-4999-4B8A-8505-152AAFB3600A}" type="presParOf" srcId="{75750CA6-FA7C-49D0-8464-54ECBB8A7B11}" destId="{A20BCF9B-F9D9-4BC1-9EF3-189BED199617}" srcOrd="2" destOrd="0" presId="urn:microsoft.com/office/officeart/2005/8/layout/radial6"/>
    <dgm:cxn modelId="{1379AE5C-615C-4852-AA92-7498A778D177}" type="presParOf" srcId="{75750CA6-FA7C-49D0-8464-54ECBB8A7B11}" destId="{17265E74-284E-4564-9375-97F2A42C8E63}" srcOrd="3" destOrd="0" presId="urn:microsoft.com/office/officeart/2005/8/layout/radial6"/>
    <dgm:cxn modelId="{40AE63DF-5036-4D4B-9C6F-D2CECB4C8BF0}" type="presParOf" srcId="{75750CA6-FA7C-49D0-8464-54ECBB8A7B11}" destId="{2B947856-7D81-4709-8C50-A646092946B5}" srcOrd="4" destOrd="0" presId="urn:microsoft.com/office/officeart/2005/8/layout/radial6"/>
    <dgm:cxn modelId="{3A8D760A-3CA3-4490-B806-CC940A59B0BF}" type="presParOf" srcId="{75750CA6-FA7C-49D0-8464-54ECBB8A7B11}" destId="{6804F419-6E40-4272-9B3A-71A1132A2924}" srcOrd="5" destOrd="0" presId="urn:microsoft.com/office/officeart/2005/8/layout/radial6"/>
    <dgm:cxn modelId="{0C407899-E02E-4DEA-A975-768F6D217083}" type="presParOf" srcId="{75750CA6-FA7C-49D0-8464-54ECBB8A7B11}" destId="{FB0245A6-E249-4488-8A12-6DA1E3469463}" srcOrd="6" destOrd="0" presId="urn:microsoft.com/office/officeart/2005/8/layout/radial6"/>
    <dgm:cxn modelId="{198C3EC3-FDC0-4815-88C2-5601BEA2427F}" type="presParOf" srcId="{75750CA6-FA7C-49D0-8464-54ECBB8A7B11}" destId="{0615139F-FD0E-4AC6-85EA-75F9F0D6BB78}" srcOrd="7" destOrd="0" presId="urn:microsoft.com/office/officeart/2005/8/layout/radial6"/>
    <dgm:cxn modelId="{7019944A-8320-4931-96C4-E9A7F40539B5}" type="presParOf" srcId="{75750CA6-FA7C-49D0-8464-54ECBB8A7B11}" destId="{FACCA3FF-0BAE-48B0-88D9-1B472F23503D}" srcOrd="8" destOrd="0" presId="urn:microsoft.com/office/officeart/2005/8/layout/radial6"/>
    <dgm:cxn modelId="{CB584B71-0899-46C7-826C-4560DA68C867}" type="presParOf" srcId="{75750CA6-FA7C-49D0-8464-54ECBB8A7B11}" destId="{9DC8489B-6D65-4DCD-BE13-FB93AD7100EE}" srcOrd="9" destOrd="0" presId="urn:microsoft.com/office/officeart/2005/8/layout/radial6"/>
    <dgm:cxn modelId="{B6A23D14-A184-4A96-9E1B-44891E206140}" type="presParOf" srcId="{75750CA6-FA7C-49D0-8464-54ECBB8A7B11}" destId="{A25828D0-E7F7-4612-B323-E58CF7DB6C73}" srcOrd="10" destOrd="0" presId="urn:microsoft.com/office/officeart/2005/8/layout/radial6"/>
    <dgm:cxn modelId="{E694C23C-D8AB-4B0D-B625-7612F032E052}" type="presParOf" srcId="{75750CA6-FA7C-49D0-8464-54ECBB8A7B11}" destId="{67DFBABE-67A2-44BB-82F4-DB4798A2DB76}" srcOrd="11" destOrd="0" presId="urn:microsoft.com/office/officeart/2005/8/layout/radial6"/>
    <dgm:cxn modelId="{6153EA07-0D8F-488F-AD26-EFB96C955BFA}" type="presParOf" srcId="{75750CA6-FA7C-49D0-8464-54ECBB8A7B11}" destId="{93672A8E-23A7-42EC-8266-A028BB6328D1}" srcOrd="12" destOrd="0" presId="urn:microsoft.com/office/officeart/2005/8/layout/radial6"/>
    <dgm:cxn modelId="{CA62A42C-7694-49BF-9BE4-47399B612DE4}" type="presParOf" srcId="{75750CA6-FA7C-49D0-8464-54ECBB8A7B11}" destId="{8DF6A8EE-C31B-4A7A-8A5B-E1C18D11D668}" srcOrd="13" destOrd="0" presId="urn:microsoft.com/office/officeart/2005/8/layout/radial6"/>
    <dgm:cxn modelId="{94AB0C8A-6AE9-4D2E-B770-D1E6ABEB9F74}" type="presParOf" srcId="{75750CA6-FA7C-49D0-8464-54ECBB8A7B11}" destId="{6866806D-C1BA-4277-BF88-FEE3F486AE14}" srcOrd="14" destOrd="0" presId="urn:microsoft.com/office/officeart/2005/8/layout/radial6"/>
    <dgm:cxn modelId="{C084A743-6AD8-44A0-A87E-6C50F28223E5}" type="presParOf" srcId="{75750CA6-FA7C-49D0-8464-54ECBB8A7B11}" destId="{FE26DA7A-6417-4EEF-9842-4FFE68DD656B}" srcOrd="15" destOrd="0" presId="urn:microsoft.com/office/officeart/2005/8/layout/radial6"/>
    <dgm:cxn modelId="{373B21E1-4695-40BB-971A-2BCD81459745}" type="presParOf" srcId="{75750CA6-FA7C-49D0-8464-54ECBB8A7B11}" destId="{DFD89527-3EA1-46E9-B932-F66D981BF538}" srcOrd="16" destOrd="0" presId="urn:microsoft.com/office/officeart/2005/8/layout/radial6"/>
    <dgm:cxn modelId="{6C775C38-E3E2-4600-8DDA-035896479514}" type="presParOf" srcId="{75750CA6-FA7C-49D0-8464-54ECBB8A7B11}" destId="{BEB81904-6568-49ED-B35C-0250191E9F37}" srcOrd="17" destOrd="0" presId="urn:microsoft.com/office/officeart/2005/8/layout/radial6"/>
    <dgm:cxn modelId="{0752DDE9-B284-4EFD-A2DD-F1EF29727F84}" type="presParOf" srcId="{75750CA6-FA7C-49D0-8464-54ECBB8A7B11}" destId="{463D2474-2CD7-4F10-B862-FE0EB496B03A}" srcOrd="18" destOrd="0" presId="urn:microsoft.com/office/officeart/2005/8/layout/radial6"/>
    <dgm:cxn modelId="{3B9096AB-D27D-4894-A6DB-BBA204F806A4}" type="presParOf" srcId="{75750CA6-FA7C-49D0-8464-54ECBB8A7B11}" destId="{937C4F79-FB0B-409E-8CAD-BC317FE49743}" srcOrd="19" destOrd="0" presId="urn:microsoft.com/office/officeart/2005/8/layout/radial6"/>
    <dgm:cxn modelId="{07FDDECF-CE1F-4ECE-B5C0-6827C405C114}" type="presParOf" srcId="{75750CA6-FA7C-49D0-8464-54ECBB8A7B11}" destId="{DDBA5B3D-F74A-4F4A-BF56-F34E797ADC59}" srcOrd="20" destOrd="0" presId="urn:microsoft.com/office/officeart/2005/8/layout/radial6"/>
    <dgm:cxn modelId="{28F0E5C0-1EB0-46C5-8D63-3C57451BA48E}"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EDD36510-AD35-4D87-8E1B-21E5702246FC}" type="doc">
      <dgm:prSet loTypeId="urn:microsoft.com/office/officeart/2005/8/layout/hierarchy4" loCatId="hierarchy" qsTypeId="urn:microsoft.com/office/officeart/2005/8/quickstyle/simple1" qsCatId="simple" csTypeId="urn:microsoft.com/office/officeart/2005/8/colors/accent2_4" csCatId="accent2" phldr="1"/>
      <dgm:spPr/>
      <dgm:t>
        <a:bodyPr/>
        <a:lstStyle/>
        <a:p>
          <a:endParaRPr lang="en-ZA"/>
        </a:p>
      </dgm:t>
    </dgm:pt>
    <dgm:pt modelId="{86A6CBD6-F2C2-4B2A-9831-3151C20E309A}">
      <dgm:prSet phldrT="[Text]" custT="1"/>
      <dgm:spPr/>
      <dgm:t>
        <a:bodyPr/>
        <a:lstStyle/>
        <a:p>
          <a:r>
            <a:rPr lang="en-ZA" sz="4400" dirty="0" smtClean="0"/>
            <a:t>Non-current Assets</a:t>
          </a:r>
          <a:endParaRPr lang="en-ZA" sz="4400" dirty="0"/>
        </a:p>
      </dgm:t>
    </dgm:pt>
    <dgm:pt modelId="{4F49FA83-6338-46B3-9222-F0F20DF677A1}" type="parTrans" cxnId="{2F337CEB-6DE2-4BD7-A9FB-7CF1110B4588}">
      <dgm:prSet/>
      <dgm:spPr/>
      <dgm:t>
        <a:bodyPr/>
        <a:lstStyle/>
        <a:p>
          <a:endParaRPr lang="en-ZA"/>
        </a:p>
      </dgm:t>
    </dgm:pt>
    <dgm:pt modelId="{A0987AAE-CC63-4EF2-95B5-C49A4CE51FAF}" type="sibTrans" cxnId="{2F337CEB-6DE2-4BD7-A9FB-7CF1110B4588}">
      <dgm:prSet/>
      <dgm:spPr/>
      <dgm:t>
        <a:bodyPr/>
        <a:lstStyle/>
        <a:p>
          <a:endParaRPr lang="en-ZA"/>
        </a:p>
      </dgm:t>
    </dgm:pt>
    <dgm:pt modelId="{2B7188CC-6633-4B09-B8F7-445CAF7F3606}">
      <dgm:prSet phldrT="[Text]"/>
      <dgm:spPr/>
      <dgm:t>
        <a:bodyPr/>
        <a:lstStyle/>
        <a:p>
          <a:r>
            <a:rPr lang="en-ZA" dirty="0" smtClean="0"/>
            <a:t>Biological Assets </a:t>
          </a:r>
          <a:endParaRPr lang="en-ZA" dirty="0"/>
        </a:p>
      </dgm:t>
    </dgm:pt>
    <dgm:pt modelId="{BD3B3FC0-D2B5-4ECA-BF2A-A6CB2EEBC6CE}" type="parTrans" cxnId="{DD341576-7AB6-415B-8CE0-BE2D7E1DEAD4}">
      <dgm:prSet/>
      <dgm:spPr/>
      <dgm:t>
        <a:bodyPr/>
        <a:lstStyle/>
        <a:p>
          <a:endParaRPr lang="en-ZA"/>
        </a:p>
      </dgm:t>
    </dgm:pt>
    <dgm:pt modelId="{FEE5ABC3-EBE3-4252-8B2D-F5A7F250522A}" type="sibTrans" cxnId="{DD341576-7AB6-415B-8CE0-BE2D7E1DEAD4}">
      <dgm:prSet/>
      <dgm:spPr/>
      <dgm:t>
        <a:bodyPr/>
        <a:lstStyle/>
        <a:p>
          <a:endParaRPr lang="en-ZA"/>
        </a:p>
      </dgm:t>
    </dgm:pt>
    <dgm:pt modelId="{9A377C11-F231-4A7E-9E18-C5F8DDBEDCEB}">
      <dgm:prSet phldrT="[Text]"/>
      <dgm:spPr/>
      <dgm:t>
        <a:bodyPr/>
        <a:lstStyle/>
        <a:p>
          <a:r>
            <a:rPr lang="en-ZA" dirty="0" smtClean="0"/>
            <a:t>Defined Benefit Assets</a:t>
          </a:r>
          <a:endParaRPr lang="en-ZA" dirty="0"/>
        </a:p>
      </dgm:t>
    </dgm:pt>
    <dgm:pt modelId="{CD0AEC89-A3EB-4244-AC48-2F1C13ADDDBB}" type="parTrans" cxnId="{A747BC12-1FBA-49E7-A37F-F158C76410A2}">
      <dgm:prSet/>
      <dgm:spPr/>
      <dgm:t>
        <a:bodyPr/>
        <a:lstStyle/>
        <a:p>
          <a:endParaRPr lang="en-ZA"/>
        </a:p>
      </dgm:t>
    </dgm:pt>
    <dgm:pt modelId="{E65202AF-4512-4CD4-ABA9-2E3A5BB1A29C}" type="sibTrans" cxnId="{A747BC12-1FBA-49E7-A37F-F158C76410A2}">
      <dgm:prSet/>
      <dgm:spPr/>
      <dgm:t>
        <a:bodyPr/>
        <a:lstStyle/>
        <a:p>
          <a:endParaRPr lang="en-ZA"/>
        </a:p>
      </dgm:t>
    </dgm:pt>
    <dgm:pt modelId="{76FC3E96-EBC3-4748-9FA5-97A2903D9EC3}">
      <dgm:prSet/>
      <dgm:spPr/>
      <dgm:t>
        <a:bodyPr/>
        <a:lstStyle/>
        <a:p>
          <a:r>
            <a:rPr lang="en-ZA" dirty="0" smtClean="0"/>
            <a:t>Defined Tax Assets</a:t>
          </a:r>
          <a:endParaRPr lang="en-ZA" dirty="0"/>
        </a:p>
      </dgm:t>
    </dgm:pt>
    <dgm:pt modelId="{A2A06544-4C60-42DA-8282-00CAAD5B0652}" type="parTrans" cxnId="{44242C6E-B035-437D-A8B0-F944B404F856}">
      <dgm:prSet/>
      <dgm:spPr/>
      <dgm:t>
        <a:bodyPr/>
        <a:lstStyle/>
        <a:p>
          <a:endParaRPr lang="en-ZA"/>
        </a:p>
      </dgm:t>
    </dgm:pt>
    <dgm:pt modelId="{03B5FE04-892E-4133-807F-3FDDE6249115}" type="sibTrans" cxnId="{44242C6E-B035-437D-A8B0-F944B404F856}">
      <dgm:prSet/>
      <dgm:spPr/>
      <dgm:t>
        <a:bodyPr/>
        <a:lstStyle/>
        <a:p>
          <a:endParaRPr lang="en-ZA"/>
        </a:p>
      </dgm:t>
    </dgm:pt>
    <dgm:pt modelId="{CCAF1395-66DC-40C6-8F4E-07A61264335F}">
      <dgm:prSet/>
      <dgm:spPr/>
      <dgm:t>
        <a:bodyPr/>
        <a:lstStyle/>
        <a:p>
          <a:r>
            <a:rPr lang="en-ZA" dirty="0" smtClean="0"/>
            <a:t>Heritage Assets</a:t>
          </a:r>
          <a:endParaRPr lang="en-ZA" dirty="0"/>
        </a:p>
      </dgm:t>
    </dgm:pt>
    <dgm:pt modelId="{FBF0C837-1137-45A3-B028-C8882EA88A2C}" type="parTrans" cxnId="{4E15F51D-9649-4BB2-8766-664B65F2AA0E}">
      <dgm:prSet/>
      <dgm:spPr/>
      <dgm:t>
        <a:bodyPr/>
        <a:lstStyle/>
        <a:p>
          <a:endParaRPr lang="en-ZA"/>
        </a:p>
      </dgm:t>
    </dgm:pt>
    <dgm:pt modelId="{607A53B3-F93E-4A8E-BBDD-34FEEDC14606}" type="sibTrans" cxnId="{4E15F51D-9649-4BB2-8766-664B65F2AA0E}">
      <dgm:prSet/>
      <dgm:spPr/>
      <dgm:t>
        <a:bodyPr/>
        <a:lstStyle/>
        <a:p>
          <a:endParaRPr lang="en-ZA"/>
        </a:p>
      </dgm:t>
    </dgm:pt>
    <dgm:pt modelId="{1DC8A043-40E8-4813-B3B1-E517304B1A1D}">
      <dgm:prSet/>
      <dgm:spPr/>
      <dgm:t>
        <a:bodyPr/>
        <a:lstStyle/>
        <a:p>
          <a:r>
            <a:rPr lang="en-ZA" dirty="0" smtClean="0"/>
            <a:t>Intangible Assets</a:t>
          </a:r>
          <a:endParaRPr lang="en-ZA" dirty="0"/>
        </a:p>
      </dgm:t>
    </dgm:pt>
    <dgm:pt modelId="{96A73BBD-1858-464C-ABBD-D5AD6CA0553F}" type="parTrans" cxnId="{84802199-810D-4577-B56B-F4772A40A050}">
      <dgm:prSet/>
      <dgm:spPr/>
      <dgm:t>
        <a:bodyPr/>
        <a:lstStyle/>
        <a:p>
          <a:endParaRPr lang="en-ZA"/>
        </a:p>
      </dgm:t>
    </dgm:pt>
    <dgm:pt modelId="{FB4E5127-6117-4BF2-9349-8CC84B4175C5}" type="sibTrans" cxnId="{84802199-810D-4577-B56B-F4772A40A050}">
      <dgm:prSet/>
      <dgm:spPr/>
      <dgm:t>
        <a:bodyPr/>
        <a:lstStyle/>
        <a:p>
          <a:endParaRPr lang="en-ZA"/>
        </a:p>
      </dgm:t>
    </dgm:pt>
    <dgm:pt modelId="{2935A0A8-91B3-4084-8EA1-937712245268}">
      <dgm:prSet custT="1"/>
      <dgm:spPr/>
      <dgm:t>
        <a:bodyPr/>
        <a:lstStyle/>
        <a:p>
          <a:r>
            <a:rPr lang="en-ZA" sz="1100" dirty="0" smtClean="0"/>
            <a:t>Investment in Associate/Joint Venture/ Subsidiary</a:t>
          </a:r>
          <a:endParaRPr lang="en-ZA" sz="1100" dirty="0"/>
        </a:p>
      </dgm:t>
    </dgm:pt>
    <dgm:pt modelId="{268E7ADF-FC44-4600-897A-5D47CF1E7A7D}" type="parTrans" cxnId="{709C0F15-6C7A-496D-9905-3C20B476A95C}">
      <dgm:prSet/>
      <dgm:spPr/>
      <dgm:t>
        <a:bodyPr/>
        <a:lstStyle/>
        <a:p>
          <a:endParaRPr lang="en-ZA"/>
        </a:p>
      </dgm:t>
    </dgm:pt>
    <dgm:pt modelId="{484FE21D-29F3-41A1-8426-58BC85893FB1}" type="sibTrans" cxnId="{709C0F15-6C7A-496D-9905-3C20B476A95C}">
      <dgm:prSet/>
      <dgm:spPr/>
      <dgm:t>
        <a:bodyPr/>
        <a:lstStyle/>
        <a:p>
          <a:endParaRPr lang="en-ZA"/>
        </a:p>
      </dgm:t>
    </dgm:pt>
    <dgm:pt modelId="{50A7F080-4420-4AB6-AEB2-F5DEC6B7A2FB}">
      <dgm:prSet custT="1"/>
      <dgm:spPr/>
      <dgm:t>
        <a:bodyPr/>
        <a:lstStyle/>
        <a:p>
          <a:r>
            <a:rPr lang="en-ZA" sz="1100" dirty="0" smtClean="0"/>
            <a:t>Invest-</a:t>
          </a:r>
          <a:r>
            <a:rPr lang="en-ZA" sz="1100" dirty="0" err="1" smtClean="0"/>
            <a:t>ment</a:t>
          </a:r>
          <a:r>
            <a:rPr lang="en-ZA" sz="1100" dirty="0" smtClean="0"/>
            <a:t> Property</a:t>
          </a:r>
          <a:endParaRPr lang="en-ZA" sz="1100" dirty="0"/>
        </a:p>
      </dgm:t>
    </dgm:pt>
    <dgm:pt modelId="{4DD0C220-BBDD-4A4B-B48B-81B54C0D431D}" type="parTrans" cxnId="{C73DF5D1-5A14-4EF0-B93C-A67F5DC31CA2}">
      <dgm:prSet/>
      <dgm:spPr/>
      <dgm:t>
        <a:bodyPr/>
        <a:lstStyle/>
        <a:p>
          <a:endParaRPr lang="en-ZA"/>
        </a:p>
      </dgm:t>
    </dgm:pt>
    <dgm:pt modelId="{365E7D3A-59B9-49A9-BF83-CD3A39ACE34F}" type="sibTrans" cxnId="{C73DF5D1-5A14-4EF0-B93C-A67F5DC31CA2}">
      <dgm:prSet/>
      <dgm:spPr/>
      <dgm:t>
        <a:bodyPr/>
        <a:lstStyle/>
        <a:p>
          <a:endParaRPr lang="en-ZA"/>
        </a:p>
      </dgm:t>
    </dgm:pt>
    <dgm:pt modelId="{1ECA355F-D1C8-47C6-8AB1-70C282718643}">
      <dgm:prSet custT="1"/>
      <dgm:spPr/>
      <dgm:t>
        <a:bodyPr/>
        <a:lstStyle/>
        <a:p>
          <a:r>
            <a:rPr lang="en-ZA" sz="1100" dirty="0" smtClean="0"/>
            <a:t>Invest- </a:t>
          </a:r>
          <a:r>
            <a:rPr lang="en-ZA" sz="1100" dirty="0" err="1" smtClean="0"/>
            <a:t>ments</a:t>
          </a:r>
          <a:endParaRPr lang="en-ZA" sz="1100" dirty="0"/>
        </a:p>
      </dgm:t>
    </dgm:pt>
    <dgm:pt modelId="{D1631E94-566A-4CB9-8817-793716AD3EE8}" type="parTrans" cxnId="{030FED28-0BF5-4805-B54D-C72486A74245}">
      <dgm:prSet/>
      <dgm:spPr/>
      <dgm:t>
        <a:bodyPr/>
        <a:lstStyle/>
        <a:p>
          <a:endParaRPr lang="en-ZA"/>
        </a:p>
      </dgm:t>
    </dgm:pt>
    <dgm:pt modelId="{D9CCA27C-DD4A-4A0C-99AB-102D77843153}" type="sibTrans" cxnId="{030FED28-0BF5-4805-B54D-C72486A74245}">
      <dgm:prSet/>
      <dgm:spPr/>
      <dgm:t>
        <a:bodyPr/>
        <a:lstStyle/>
        <a:p>
          <a:endParaRPr lang="en-ZA"/>
        </a:p>
      </dgm:t>
    </dgm:pt>
    <dgm:pt modelId="{AC7CD477-943D-46A0-8EF6-8D899ED9B928}">
      <dgm:prSet custT="1"/>
      <dgm:spPr/>
      <dgm:t>
        <a:bodyPr/>
        <a:lstStyle/>
        <a:p>
          <a:r>
            <a:rPr lang="en-ZA" sz="1100" dirty="0" smtClean="0"/>
            <a:t>Non Current </a:t>
          </a:r>
          <a:r>
            <a:rPr lang="en-ZA" sz="1100" dirty="0" err="1" smtClean="0"/>
            <a:t>Receiva-bles</a:t>
          </a:r>
          <a:r>
            <a:rPr lang="en-ZA" sz="1100" dirty="0" smtClean="0"/>
            <a:t> from Non-exchange  </a:t>
          </a:r>
          <a:r>
            <a:rPr lang="en-ZA" sz="1100" dirty="0" err="1" smtClean="0"/>
            <a:t>Transac-tions</a:t>
          </a:r>
          <a:endParaRPr lang="en-ZA" sz="1100" dirty="0"/>
        </a:p>
      </dgm:t>
    </dgm:pt>
    <dgm:pt modelId="{B20800D2-192A-4ED4-A9F3-3D6B73B4C6D6}" type="parTrans" cxnId="{EDB66190-6EE1-45C2-89E8-4B22E86CD622}">
      <dgm:prSet/>
      <dgm:spPr/>
      <dgm:t>
        <a:bodyPr/>
        <a:lstStyle/>
        <a:p>
          <a:endParaRPr lang="en-ZA"/>
        </a:p>
      </dgm:t>
    </dgm:pt>
    <dgm:pt modelId="{42096663-B44E-4498-9500-6E4A618AE9DF}" type="sibTrans" cxnId="{EDB66190-6EE1-45C2-89E8-4B22E86CD622}">
      <dgm:prSet/>
      <dgm:spPr/>
      <dgm:t>
        <a:bodyPr/>
        <a:lstStyle/>
        <a:p>
          <a:endParaRPr lang="en-ZA"/>
        </a:p>
      </dgm:t>
    </dgm:pt>
    <dgm:pt modelId="{A17A7F03-C777-486B-B2C2-47E6CC9DF515}">
      <dgm:prSet custT="1"/>
      <dgm:spPr/>
      <dgm:t>
        <a:bodyPr/>
        <a:lstStyle/>
        <a:p>
          <a:r>
            <a:rPr lang="en-ZA" sz="1100" dirty="0" smtClean="0"/>
            <a:t>Other Non-current Financial Assets</a:t>
          </a:r>
          <a:endParaRPr lang="en-ZA" sz="1100" dirty="0"/>
        </a:p>
      </dgm:t>
    </dgm:pt>
    <dgm:pt modelId="{6BE4302D-0D6D-4FAE-A3F8-7AB279914E55}" type="parTrans" cxnId="{FCA97D10-A348-4992-9923-B0762E3275FD}">
      <dgm:prSet/>
      <dgm:spPr/>
      <dgm:t>
        <a:bodyPr/>
        <a:lstStyle/>
        <a:p>
          <a:endParaRPr lang="en-ZA"/>
        </a:p>
      </dgm:t>
    </dgm:pt>
    <dgm:pt modelId="{C9E3FCCA-21E3-43AC-A041-AFBCBC355661}" type="sibTrans" cxnId="{FCA97D10-A348-4992-9923-B0762E3275FD}">
      <dgm:prSet/>
      <dgm:spPr/>
      <dgm:t>
        <a:bodyPr/>
        <a:lstStyle/>
        <a:p>
          <a:endParaRPr lang="en-ZA"/>
        </a:p>
      </dgm:t>
    </dgm:pt>
    <dgm:pt modelId="{B866E0D7-41CB-49C3-9397-50B40A5ADA2F}">
      <dgm:prSet custT="1"/>
      <dgm:spPr/>
      <dgm:t>
        <a:bodyPr/>
        <a:lstStyle/>
        <a:p>
          <a:r>
            <a:rPr lang="en-ZA" sz="1050" dirty="0" smtClean="0"/>
            <a:t>Property, </a:t>
          </a:r>
          <a:r>
            <a:rPr lang="en-ZA" sz="1100" dirty="0" smtClean="0"/>
            <a:t>Plant</a:t>
          </a:r>
          <a:r>
            <a:rPr lang="en-ZA" sz="1050" dirty="0" smtClean="0"/>
            <a:t> and Equipment</a:t>
          </a:r>
          <a:endParaRPr lang="en-ZA" sz="1050" dirty="0"/>
        </a:p>
      </dgm:t>
    </dgm:pt>
    <dgm:pt modelId="{6930019F-0659-455F-B395-7426714C146B}" type="parTrans" cxnId="{01AFA83D-B5F6-42EB-9930-6F6E00ABE7FA}">
      <dgm:prSet/>
      <dgm:spPr/>
      <dgm:t>
        <a:bodyPr/>
        <a:lstStyle/>
        <a:p>
          <a:endParaRPr lang="en-ZA"/>
        </a:p>
      </dgm:t>
    </dgm:pt>
    <dgm:pt modelId="{9F81E692-2E94-49ED-8820-F4906D1BC075}" type="sibTrans" cxnId="{01AFA83D-B5F6-42EB-9930-6F6E00ABE7FA}">
      <dgm:prSet/>
      <dgm:spPr/>
      <dgm:t>
        <a:bodyPr/>
        <a:lstStyle/>
        <a:p>
          <a:endParaRPr lang="en-ZA"/>
        </a:p>
      </dgm:t>
    </dgm:pt>
    <dgm:pt modelId="{43532606-78C4-46E1-8D0C-B0F31FDFC3B2}" type="pres">
      <dgm:prSet presAssocID="{EDD36510-AD35-4D87-8E1B-21E5702246FC}" presName="Name0" presStyleCnt="0">
        <dgm:presLayoutVars>
          <dgm:chPref val="1"/>
          <dgm:dir/>
          <dgm:animOne val="branch"/>
          <dgm:animLvl val="lvl"/>
          <dgm:resizeHandles/>
        </dgm:presLayoutVars>
      </dgm:prSet>
      <dgm:spPr/>
      <dgm:t>
        <a:bodyPr/>
        <a:lstStyle/>
        <a:p>
          <a:endParaRPr lang="en-ZA"/>
        </a:p>
      </dgm:t>
    </dgm:pt>
    <dgm:pt modelId="{AF21D3B8-B09D-4B5A-95F0-7D450B85584B}" type="pres">
      <dgm:prSet presAssocID="{86A6CBD6-F2C2-4B2A-9831-3151C20E309A}" presName="vertOne" presStyleCnt="0"/>
      <dgm:spPr/>
    </dgm:pt>
    <dgm:pt modelId="{861E5325-51F8-4C9A-B0C0-EF940D9FED23}" type="pres">
      <dgm:prSet presAssocID="{86A6CBD6-F2C2-4B2A-9831-3151C20E309A}" presName="txOne" presStyleLbl="node0" presStyleIdx="0" presStyleCnt="1" custScaleY="40834" custLinFactNeighborX="9940" custLinFactNeighborY="-28771">
        <dgm:presLayoutVars>
          <dgm:chPref val="3"/>
        </dgm:presLayoutVars>
      </dgm:prSet>
      <dgm:spPr/>
      <dgm:t>
        <a:bodyPr/>
        <a:lstStyle/>
        <a:p>
          <a:endParaRPr lang="en-ZA"/>
        </a:p>
      </dgm:t>
    </dgm:pt>
    <dgm:pt modelId="{FB4DC835-6425-4667-BB10-E36BED3E9352}" type="pres">
      <dgm:prSet presAssocID="{86A6CBD6-F2C2-4B2A-9831-3151C20E309A}" presName="parTransOne" presStyleCnt="0"/>
      <dgm:spPr/>
    </dgm:pt>
    <dgm:pt modelId="{E3B627FC-AA2D-46AD-9C25-ED6A58C396C5}" type="pres">
      <dgm:prSet presAssocID="{86A6CBD6-F2C2-4B2A-9831-3151C20E309A}" presName="horzOne" presStyleCnt="0"/>
      <dgm:spPr/>
    </dgm:pt>
    <dgm:pt modelId="{70F50EAE-E103-4E5E-A00F-FD83E3ADDE3B}" type="pres">
      <dgm:prSet presAssocID="{2B7188CC-6633-4B09-B8F7-445CAF7F3606}" presName="vertTwo" presStyleCnt="0"/>
      <dgm:spPr/>
    </dgm:pt>
    <dgm:pt modelId="{9A26E4BF-2B44-4344-9374-C9DAB63F7AEE}" type="pres">
      <dgm:prSet presAssocID="{2B7188CC-6633-4B09-B8F7-445CAF7F3606}" presName="txTwo" presStyleLbl="node2" presStyleIdx="0" presStyleCnt="11">
        <dgm:presLayoutVars>
          <dgm:chPref val="3"/>
        </dgm:presLayoutVars>
      </dgm:prSet>
      <dgm:spPr/>
      <dgm:t>
        <a:bodyPr/>
        <a:lstStyle/>
        <a:p>
          <a:endParaRPr lang="en-ZA"/>
        </a:p>
      </dgm:t>
    </dgm:pt>
    <dgm:pt modelId="{F5A7D0FF-CAD0-4DC4-B2F8-FD87A7F8200C}" type="pres">
      <dgm:prSet presAssocID="{2B7188CC-6633-4B09-B8F7-445CAF7F3606}" presName="horzTwo" presStyleCnt="0"/>
      <dgm:spPr/>
    </dgm:pt>
    <dgm:pt modelId="{5C14FA25-5AD2-4630-8148-AFFD9B174CE6}" type="pres">
      <dgm:prSet presAssocID="{FEE5ABC3-EBE3-4252-8B2D-F5A7F250522A}" presName="sibSpaceTwo" presStyleCnt="0"/>
      <dgm:spPr/>
    </dgm:pt>
    <dgm:pt modelId="{A27B9EB1-8DF3-4422-805E-0147DFB5C3E4}" type="pres">
      <dgm:prSet presAssocID="{9A377C11-F231-4A7E-9E18-C5F8DDBEDCEB}" presName="vertTwo" presStyleCnt="0"/>
      <dgm:spPr/>
    </dgm:pt>
    <dgm:pt modelId="{F30ECE55-438A-4023-A2F8-F4F55D8DA0BB}" type="pres">
      <dgm:prSet presAssocID="{9A377C11-F231-4A7E-9E18-C5F8DDBEDCEB}" presName="txTwo" presStyleLbl="node2" presStyleIdx="1" presStyleCnt="11">
        <dgm:presLayoutVars>
          <dgm:chPref val="3"/>
        </dgm:presLayoutVars>
      </dgm:prSet>
      <dgm:spPr/>
      <dgm:t>
        <a:bodyPr/>
        <a:lstStyle/>
        <a:p>
          <a:endParaRPr lang="en-ZA"/>
        </a:p>
      </dgm:t>
    </dgm:pt>
    <dgm:pt modelId="{61F719C5-F43B-48E5-B2C0-4A619FD5778B}" type="pres">
      <dgm:prSet presAssocID="{9A377C11-F231-4A7E-9E18-C5F8DDBEDCEB}" presName="horzTwo" presStyleCnt="0"/>
      <dgm:spPr/>
    </dgm:pt>
    <dgm:pt modelId="{97A0AE4B-234A-406A-8D96-7FD507830AE0}" type="pres">
      <dgm:prSet presAssocID="{E65202AF-4512-4CD4-ABA9-2E3A5BB1A29C}" presName="sibSpaceTwo" presStyleCnt="0"/>
      <dgm:spPr/>
    </dgm:pt>
    <dgm:pt modelId="{02763ADC-1EAA-40F6-BC73-E3C2C4ECB98C}" type="pres">
      <dgm:prSet presAssocID="{76FC3E96-EBC3-4748-9FA5-97A2903D9EC3}" presName="vertTwo" presStyleCnt="0"/>
      <dgm:spPr/>
    </dgm:pt>
    <dgm:pt modelId="{BC5839FE-2846-4D62-B7A7-417C167992A2}" type="pres">
      <dgm:prSet presAssocID="{76FC3E96-EBC3-4748-9FA5-97A2903D9EC3}" presName="txTwo" presStyleLbl="node2" presStyleIdx="2" presStyleCnt="11">
        <dgm:presLayoutVars>
          <dgm:chPref val="3"/>
        </dgm:presLayoutVars>
      </dgm:prSet>
      <dgm:spPr/>
      <dgm:t>
        <a:bodyPr/>
        <a:lstStyle/>
        <a:p>
          <a:endParaRPr lang="en-ZA"/>
        </a:p>
      </dgm:t>
    </dgm:pt>
    <dgm:pt modelId="{03EB3E9E-EF07-4731-B44A-F1784FCB378D}" type="pres">
      <dgm:prSet presAssocID="{76FC3E96-EBC3-4748-9FA5-97A2903D9EC3}" presName="horzTwo" presStyleCnt="0"/>
      <dgm:spPr/>
    </dgm:pt>
    <dgm:pt modelId="{5C3491C4-09D0-4B52-828C-D9582525CBC0}" type="pres">
      <dgm:prSet presAssocID="{03B5FE04-892E-4133-807F-3FDDE6249115}" presName="sibSpaceTwo" presStyleCnt="0"/>
      <dgm:spPr/>
    </dgm:pt>
    <dgm:pt modelId="{CDCC685A-B963-441A-93F3-1450127B3B8F}" type="pres">
      <dgm:prSet presAssocID="{CCAF1395-66DC-40C6-8F4E-07A61264335F}" presName="vertTwo" presStyleCnt="0"/>
      <dgm:spPr/>
    </dgm:pt>
    <dgm:pt modelId="{4587CB31-857F-4C1E-9C84-57137784F186}" type="pres">
      <dgm:prSet presAssocID="{CCAF1395-66DC-40C6-8F4E-07A61264335F}" presName="txTwo" presStyleLbl="node2" presStyleIdx="3" presStyleCnt="11">
        <dgm:presLayoutVars>
          <dgm:chPref val="3"/>
        </dgm:presLayoutVars>
      </dgm:prSet>
      <dgm:spPr/>
      <dgm:t>
        <a:bodyPr/>
        <a:lstStyle/>
        <a:p>
          <a:endParaRPr lang="en-ZA"/>
        </a:p>
      </dgm:t>
    </dgm:pt>
    <dgm:pt modelId="{BC020AF3-5EC1-4FCC-861C-C669E0CA5210}" type="pres">
      <dgm:prSet presAssocID="{CCAF1395-66DC-40C6-8F4E-07A61264335F}" presName="horzTwo" presStyleCnt="0"/>
      <dgm:spPr/>
    </dgm:pt>
    <dgm:pt modelId="{8BC6E30A-E4EC-411E-BFD7-12E84729ACF1}" type="pres">
      <dgm:prSet presAssocID="{607A53B3-F93E-4A8E-BBDD-34FEEDC14606}" presName="sibSpaceTwo" presStyleCnt="0"/>
      <dgm:spPr/>
    </dgm:pt>
    <dgm:pt modelId="{CB297696-B657-4E55-850E-3693E9AD3D21}" type="pres">
      <dgm:prSet presAssocID="{1DC8A043-40E8-4813-B3B1-E517304B1A1D}" presName="vertTwo" presStyleCnt="0"/>
      <dgm:spPr/>
    </dgm:pt>
    <dgm:pt modelId="{F66D4801-157A-4913-86F3-66CBB2495951}" type="pres">
      <dgm:prSet presAssocID="{1DC8A043-40E8-4813-B3B1-E517304B1A1D}" presName="txTwo" presStyleLbl="node2" presStyleIdx="4" presStyleCnt="11">
        <dgm:presLayoutVars>
          <dgm:chPref val="3"/>
        </dgm:presLayoutVars>
      </dgm:prSet>
      <dgm:spPr/>
      <dgm:t>
        <a:bodyPr/>
        <a:lstStyle/>
        <a:p>
          <a:endParaRPr lang="en-ZA"/>
        </a:p>
      </dgm:t>
    </dgm:pt>
    <dgm:pt modelId="{EB287856-1F73-4CBA-98F5-B679D2AE126D}" type="pres">
      <dgm:prSet presAssocID="{1DC8A043-40E8-4813-B3B1-E517304B1A1D}" presName="horzTwo" presStyleCnt="0"/>
      <dgm:spPr/>
    </dgm:pt>
    <dgm:pt modelId="{211384B0-22C9-47E1-AA11-386B76C4FF6B}" type="pres">
      <dgm:prSet presAssocID="{FB4E5127-6117-4BF2-9349-8CC84B4175C5}" presName="sibSpaceTwo" presStyleCnt="0"/>
      <dgm:spPr/>
    </dgm:pt>
    <dgm:pt modelId="{CAC4762C-F48B-4418-83C5-1F6D8EADA8FD}" type="pres">
      <dgm:prSet presAssocID="{2935A0A8-91B3-4084-8EA1-937712245268}" presName="vertTwo" presStyleCnt="0"/>
      <dgm:spPr/>
    </dgm:pt>
    <dgm:pt modelId="{B00C5F9A-FC97-484C-8E6E-522C954BEF77}" type="pres">
      <dgm:prSet presAssocID="{2935A0A8-91B3-4084-8EA1-937712245268}" presName="txTwo" presStyleLbl="node2" presStyleIdx="5" presStyleCnt="11" custScaleX="108574">
        <dgm:presLayoutVars>
          <dgm:chPref val="3"/>
        </dgm:presLayoutVars>
      </dgm:prSet>
      <dgm:spPr/>
      <dgm:t>
        <a:bodyPr/>
        <a:lstStyle/>
        <a:p>
          <a:endParaRPr lang="en-ZA"/>
        </a:p>
      </dgm:t>
    </dgm:pt>
    <dgm:pt modelId="{5A8E94C4-AA78-48B6-8DAE-B61F465D0C43}" type="pres">
      <dgm:prSet presAssocID="{2935A0A8-91B3-4084-8EA1-937712245268}" presName="horzTwo" presStyleCnt="0"/>
      <dgm:spPr/>
    </dgm:pt>
    <dgm:pt modelId="{B3FB326C-D4B9-4F18-A609-E217A20F2BE0}" type="pres">
      <dgm:prSet presAssocID="{484FE21D-29F3-41A1-8426-58BC85893FB1}" presName="sibSpaceTwo" presStyleCnt="0"/>
      <dgm:spPr/>
    </dgm:pt>
    <dgm:pt modelId="{ACF281DA-3445-4275-A695-02C4E1F14CFC}" type="pres">
      <dgm:prSet presAssocID="{50A7F080-4420-4AB6-AEB2-F5DEC6B7A2FB}" presName="vertTwo" presStyleCnt="0"/>
      <dgm:spPr/>
    </dgm:pt>
    <dgm:pt modelId="{D45F026D-9652-4834-9965-B7BA461350C0}" type="pres">
      <dgm:prSet presAssocID="{50A7F080-4420-4AB6-AEB2-F5DEC6B7A2FB}" presName="txTwo" presStyleLbl="node2" presStyleIdx="6" presStyleCnt="11">
        <dgm:presLayoutVars>
          <dgm:chPref val="3"/>
        </dgm:presLayoutVars>
      </dgm:prSet>
      <dgm:spPr/>
      <dgm:t>
        <a:bodyPr/>
        <a:lstStyle/>
        <a:p>
          <a:endParaRPr lang="en-ZA"/>
        </a:p>
      </dgm:t>
    </dgm:pt>
    <dgm:pt modelId="{DC0AE7FF-F2F0-4A11-88E9-D515520B7B2A}" type="pres">
      <dgm:prSet presAssocID="{50A7F080-4420-4AB6-AEB2-F5DEC6B7A2FB}" presName="horzTwo" presStyleCnt="0"/>
      <dgm:spPr/>
    </dgm:pt>
    <dgm:pt modelId="{CE6763FC-EFFD-4E58-96CC-B6D356A30423}" type="pres">
      <dgm:prSet presAssocID="{365E7D3A-59B9-49A9-BF83-CD3A39ACE34F}" presName="sibSpaceTwo" presStyleCnt="0"/>
      <dgm:spPr/>
    </dgm:pt>
    <dgm:pt modelId="{526EA449-BDD2-4C2F-95DB-04BD48789BCF}" type="pres">
      <dgm:prSet presAssocID="{1ECA355F-D1C8-47C6-8AB1-70C282718643}" presName="vertTwo" presStyleCnt="0"/>
      <dgm:spPr/>
    </dgm:pt>
    <dgm:pt modelId="{CF22D2DD-B3C3-4F72-A471-50013465F3ED}" type="pres">
      <dgm:prSet presAssocID="{1ECA355F-D1C8-47C6-8AB1-70C282718643}" presName="txTwo" presStyleLbl="node2" presStyleIdx="7" presStyleCnt="11">
        <dgm:presLayoutVars>
          <dgm:chPref val="3"/>
        </dgm:presLayoutVars>
      </dgm:prSet>
      <dgm:spPr/>
      <dgm:t>
        <a:bodyPr/>
        <a:lstStyle/>
        <a:p>
          <a:endParaRPr lang="en-ZA"/>
        </a:p>
      </dgm:t>
    </dgm:pt>
    <dgm:pt modelId="{588EACFB-327D-4FCB-A8FC-6483E3388CE6}" type="pres">
      <dgm:prSet presAssocID="{1ECA355F-D1C8-47C6-8AB1-70C282718643}" presName="horzTwo" presStyleCnt="0"/>
      <dgm:spPr/>
    </dgm:pt>
    <dgm:pt modelId="{C54D5FB3-EF18-4CA1-A0D2-EDBE4EEEB292}" type="pres">
      <dgm:prSet presAssocID="{D9CCA27C-DD4A-4A0C-99AB-102D77843153}" presName="sibSpaceTwo" presStyleCnt="0"/>
      <dgm:spPr/>
    </dgm:pt>
    <dgm:pt modelId="{B197E161-4ADB-4F71-A1B9-09F9E1287EB6}" type="pres">
      <dgm:prSet presAssocID="{AC7CD477-943D-46A0-8EF6-8D899ED9B928}" presName="vertTwo" presStyleCnt="0"/>
      <dgm:spPr/>
    </dgm:pt>
    <dgm:pt modelId="{D191EA96-6BE1-4E21-9A95-FDDA8F28BA8D}" type="pres">
      <dgm:prSet presAssocID="{AC7CD477-943D-46A0-8EF6-8D899ED9B928}" presName="txTwo" presStyleLbl="node2" presStyleIdx="8" presStyleCnt="11">
        <dgm:presLayoutVars>
          <dgm:chPref val="3"/>
        </dgm:presLayoutVars>
      </dgm:prSet>
      <dgm:spPr/>
      <dgm:t>
        <a:bodyPr/>
        <a:lstStyle/>
        <a:p>
          <a:endParaRPr lang="en-ZA"/>
        </a:p>
      </dgm:t>
    </dgm:pt>
    <dgm:pt modelId="{2B23066C-7701-49A0-92A3-E0A47D49F9B3}" type="pres">
      <dgm:prSet presAssocID="{AC7CD477-943D-46A0-8EF6-8D899ED9B928}" presName="horzTwo" presStyleCnt="0"/>
      <dgm:spPr/>
    </dgm:pt>
    <dgm:pt modelId="{9C57D1AE-A9BF-41BE-B3B3-D0F70AE40C1C}" type="pres">
      <dgm:prSet presAssocID="{42096663-B44E-4498-9500-6E4A618AE9DF}" presName="sibSpaceTwo" presStyleCnt="0"/>
      <dgm:spPr/>
    </dgm:pt>
    <dgm:pt modelId="{0633E6F1-79F5-4F62-9B5D-1BAD3D06FDA3}" type="pres">
      <dgm:prSet presAssocID="{B866E0D7-41CB-49C3-9397-50B40A5ADA2F}" presName="vertTwo" presStyleCnt="0"/>
      <dgm:spPr/>
    </dgm:pt>
    <dgm:pt modelId="{23EF637C-862D-4C16-AAEE-4C8863968316}" type="pres">
      <dgm:prSet presAssocID="{B866E0D7-41CB-49C3-9397-50B40A5ADA2F}" presName="txTwo" presStyleLbl="node2" presStyleIdx="9" presStyleCnt="11" custScaleX="106385" custLinFactNeighborX="1331" custLinFactNeighborY="-611">
        <dgm:presLayoutVars>
          <dgm:chPref val="3"/>
        </dgm:presLayoutVars>
      </dgm:prSet>
      <dgm:spPr/>
      <dgm:t>
        <a:bodyPr/>
        <a:lstStyle/>
        <a:p>
          <a:endParaRPr lang="en-ZA"/>
        </a:p>
      </dgm:t>
    </dgm:pt>
    <dgm:pt modelId="{70D4771B-6C3F-44CA-839E-48B8A68760FA}" type="pres">
      <dgm:prSet presAssocID="{B866E0D7-41CB-49C3-9397-50B40A5ADA2F}" presName="horzTwo" presStyleCnt="0"/>
      <dgm:spPr/>
    </dgm:pt>
    <dgm:pt modelId="{F89BA4DD-684A-43F3-8837-7B9029598E11}" type="pres">
      <dgm:prSet presAssocID="{9F81E692-2E94-49ED-8820-F4906D1BC075}" presName="sibSpaceTwo" presStyleCnt="0"/>
      <dgm:spPr/>
    </dgm:pt>
    <dgm:pt modelId="{D1E405A2-2E2C-47D8-9284-0F9B1F87F440}" type="pres">
      <dgm:prSet presAssocID="{A17A7F03-C777-486B-B2C2-47E6CC9DF515}" presName="vertTwo" presStyleCnt="0"/>
      <dgm:spPr/>
    </dgm:pt>
    <dgm:pt modelId="{F98B9045-D620-4C9E-B7BF-F50AA13C9686}" type="pres">
      <dgm:prSet presAssocID="{A17A7F03-C777-486B-B2C2-47E6CC9DF515}" presName="txTwo" presStyleLbl="node2" presStyleIdx="10" presStyleCnt="11" custLinFactNeighborX="12048" custLinFactNeighborY="42532">
        <dgm:presLayoutVars>
          <dgm:chPref val="3"/>
        </dgm:presLayoutVars>
      </dgm:prSet>
      <dgm:spPr/>
      <dgm:t>
        <a:bodyPr/>
        <a:lstStyle/>
        <a:p>
          <a:endParaRPr lang="en-ZA"/>
        </a:p>
      </dgm:t>
    </dgm:pt>
    <dgm:pt modelId="{5795191F-EDED-4F85-910F-9C5049D75CAA}" type="pres">
      <dgm:prSet presAssocID="{A17A7F03-C777-486B-B2C2-47E6CC9DF515}" presName="horzTwo" presStyleCnt="0"/>
      <dgm:spPr/>
    </dgm:pt>
  </dgm:ptLst>
  <dgm:cxnLst>
    <dgm:cxn modelId="{18B644DD-844C-48F9-A84D-F61F9F48FBFD}" type="presOf" srcId="{2B7188CC-6633-4B09-B8F7-445CAF7F3606}" destId="{9A26E4BF-2B44-4344-9374-C9DAB63F7AEE}" srcOrd="0" destOrd="0" presId="urn:microsoft.com/office/officeart/2005/8/layout/hierarchy4"/>
    <dgm:cxn modelId="{A747BC12-1FBA-49E7-A37F-F158C76410A2}" srcId="{86A6CBD6-F2C2-4B2A-9831-3151C20E309A}" destId="{9A377C11-F231-4A7E-9E18-C5F8DDBEDCEB}" srcOrd="1" destOrd="0" parTransId="{CD0AEC89-A3EB-4244-AC48-2F1C13ADDDBB}" sibTransId="{E65202AF-4512-4CD4-ABA9-2E3A5BB1A29C}"/>
    <dgm:cxn modelId="{1C10D523-E31A-4C35-BB92-8502E1495B8F}" type="presOf" srcId="{76FC3E96-EBC3-4748-9FA5-97A2903D9EC3}" destId="{BC5839FE-2846-4D62-B7A7-417C167992A2}" srcOrd="0" destOrd="0" presId="urn:microsoft.com/office/officeart/2005/8/layout/hierarchy4"/>
    <dgm:cxn modelId="{9A85871E-459B-43B3-9903-EC9EE6422E33}" type="presOf" srcId="{2935A0A8-91B3-4084-8EA1-937712245268}" destId="{B00C5F9A-FC97-484C-8E6E-522C954BEF77}" srcOrd="0" destOrd="0" presId="urn:microsoft.com/office/officeart/2005/8/layout/hierarchy4"/>
    <dgm:cxn modelId="{02CB4AB7-CCAB-44FA-9BC8-DDB49F89F89A}" type="presOf" srcId="{CCAF1395-66DC-40C6-8F4E-07A61264335F}" destId="{4587CB31-857F-4C1E-9C84-57137784F186}" srcOrd="0" destOrd="0" presId="urn:microsoft.com/office/officeart/2005/8/layout/hierarchy4"/>
    <dgm:cxn modelId="{EDB66190-6EE1-45C2-89E8-4B22E86CD622}" srcId="{86A6CBD6-F2C2-4B2A-9831-3151C20E309A}" destId="{AC7CD477-943D-46A0-8EF6-8D899ED9B928}" srcOrd="8" destOrd="0" parTransId="{B20800D2-192A-4ED4-A9F3-3D6B73B4C6D6}" sibTransId="{42096663-B44E-4498-9500-6E4A618AE9DF}"/>
    <dgm:cxn modelId="{8C76AE1A-E65D-4D83-9CB4-B6D3CE67C328}" type="presOf" srcId="{50A7F080-4420-4AB6-AEB2-F5DEC6B7A2FB}" destId="{D45F026D-9652-4834-9965-B7BA461350C0}" srcOrd="0" destOrd="0" presId="urn:microsoft.com/office/officeart/2005/8/layout/hierarchy4"/>
    <dgm:cxn modelId="{DD341576-7AB6-415B-8CE0-BE2D7E1DEAD4}" srcId="{86A6CBD6-F2C2-4B2A-9831-3151C20E309A}" destId="{2B7188CC-6633-4B09-B8F7-445CAF7F3606}" srcOrd="0" destOrd="0" parTransId="{BD3B3FC0-D2B5-4ECA-BF2A-A6CB2EEBC6CE}" sibTransId="{FEE5ABC3-EBE3-4252-8B2D-F5A7F250522A}"/>
    <dgm:cxn modelId="{C73DF5D1-5A14-4EF0-B93C-A67F5DC31CA2}" srcId="{86A6CBD6-F2C2-4B2A-9831-3151C20E309A}" destId="{50A7F080-4420-4AB6-AEB2-F5DEC6B7A2FB}" srcOrd="6" destOrd="0" parTransId="{4DD0C220-BBDD-4A4B-B48B-81B54C0D431D}" sibTransId="{365E7D3A-59B9-49A9-BF83-CD3A39ACE34F}"/>
    <dgm:cxn modelId="{DC35D267-11ED-4CDD-B6FE-A62C76F1543B}" type="presOf" srcId="{1DC8A043-40E8-4813-B3B1-E517304B1A1D}" destId="{F66D4801-157A-4913-86F3-66CBB2495951}" srcOrd="0" destOrd="0" presId="urn:microsoft.com/office/officeart/2005/8/layout/hierarchy4"/>
    <dgm:cxn modelId="{D23F3BA3-4827-4C33-8259-B9774E5E620A}" type="presOf" srcId="{AC7CD477-943D-46A0-8EF6-8D899ED9B928}" destId="{D191EA96-6BE1-4E21-9A95-FDDA8F28BA8D}" srcOrd="0" destOrd="0" presId="urn:microsoft.com/office/officeart/2005/8/layout/hierarchy4"/>
    <dgm:cxn modelId="{704B8E9C-3A30-454F-AE95-51632DA3B587}" type="presOf" srcId="{EDD36510-AD35-4D87-8E1B-21E5702246FC}" destId="{43532606-78C4-46E1-8D0C-B0F31FDFC3B2}" srcOrd="0" destOrd="0" presId="urn:microsoft.com/office/officeart/2005/8/layout/hierarchy4"/>
    <dgm:cxn modelId="{4E15F51D-9649-4BB2-8766-664B65F2AA0E}" srcId="{86A6CBD6-F2C2-4B2A-9831-3151C20E309A}" destId="{CCAF1395-66DC-40C6-8F4E-07A61264335F}" srcOrd="3" destOrd="0" parTransId="{FBF0C837-1137-45A3-B028-C8882EA88A2C}" sibTransId="{607A53B3-F93E-4A8E-BBDD-34FEEDC14606}"/>
    <dgm:cxn modelId="{76D74405-BA06-4730-B357-18ECC2CCA4C0}" type="presOf" srcId="{A17A7F03-C777-486B-B2C2-47E6CC9DF515}" destId="{F98B9045-D620-4C9E-B7BF-F50AA13C9686}" srcOrd="0" destOrd="0" presId="urn:microsoft.com/office/officeart/2005/8/layout/hierarchy4"/>
    <dgm:cxn modelId="{44242C6E-B035-437D-A8B0-F944B404F856}" srcId="{86A6CBD6-F2C2-4B2A-9831-3151C20E309A}" destId="{76FC3E96-EBC3-4748-9FA5-97A2903D9EC3}" srcOrd="2" destOrd="0" parTransId="{A2A06544-4C60-42DA-8282-00CAAD5B0652}" sibTransId="{03B5FE04-892E-4133-807F-3FDDE6249115}"/>
    <dgm:cxn modelId="{F29359CD-B9DA-4482-9035-EAE4D15B0AC7}" type="presOf" srcId="{1ECA355F-D1C8-47C6-8AB1-70C282718643}" destId="{CF22D2DD-B3C3-4F72-A471-50013465F3ED}" srcOrd="0" destOrd="0" presId="urn:microsoft.com/office/officeart/2005/8/layout/hierarchy4"/>
    <dgm:cxn modelId="{526D1420-2065-4664-8FF4-A428F5DA88E9}" type="presOf" srcId="{86A6CBD6-F2C2-4B2A-9831-3151C20E309A}" destId="{861E5325-51F8-4C9A-B0C0-EF940D9FED23}" srcOrd="0" destOrd="0" presId="urn:microsoft.com/office/officeart/2005/8/layout/hierarchy4"/>
    <dgm:cxn modelId="{84802199-810D-4577-B56B-F4772A40A050}" srcId="{86A6CBD6-F2C2-4B2A-9831-3151C20E309A}" destId="{1DC8A043-40E8-4813-B3B1-E517304B1A1D}" srcOrd="4" destOrd="0" parTransId="{96A73BBD-1858-464C-ABBD-D5AD6CA0553F}" sibTransId="{FB4E5127-6117-4BF2-9349-8CC84B4175C5}"/>
    <dgm:cxn modelId="{030FED28-0BF5-4805-B54D-C72486A74245}" srcId="{86A6CBD6-F2C2-4B2A-9831-3151C20E309A}" destId="{1ECA355F-D1C8-47C6-8AB1-70C282718643}" srcOrd="7" destOrd="0" parTransId="{D1631E94-566A-4CB9-8817-793716AD3EE8}" sibTransId="{D9CCA27C-DD4A-4A0C-99AB-102D77843153}"/>
    <dgm:cxn modelId="{709C0F15-6C7A-496D-9905-3C20B476A95C}" srcId="{86A6CBD6-F2C2-4B2A-9831-3151C20E309A}" destId="{2935A0A8-91B3-4084-8EA1-937712245268}" srcOrd="5" destOrd="0" parTransId="{268E7ADF-FC44-4600-897A-5D47CF1E7A7D}" sibTransId="{484FE21D-29F3-41A1-8426-58BC85893FB1}"/>
    <dgm:cxn modelId="{ACC177BA-09D6-4CC0-AAE2-347353867B04}" type="presOf" srcId="{9A377C11-F231-4A7E-9E18-C5F8DDBEDCEB}" destId="{F30ECE55-438A-4023-A2F8-F4F55D8DA0BB}" srcOrd="0" destOrd="0" presId="urn:microsoft.com/office/officeart/2005/8/layout/hierarchy4"/>
    <dgm:cxn modelId="{FCA97D10-A348-4992-9923-B0762E3275FD}" srcId="{86A6CBD6-F2C2-4B2A-9831-3151C20E309A}" destId="{A17A7F03-C777-486B-B2C2-47E6CC9DF515}" srcOrd="10" destOrd="0" parTransId="{6BE4302D-0D6D-4FAE-A3F8-7AB279914E55}" sibTransId="{C9E3FCCA-21E3-43AC-A041-AFBCBC355661}"/>
    <dgm:cxn modelId="{01AFA83D-B5F6-42EB-9930-6F6E00ABE7FA}" srcId="{86A6CBD6-F2C2-4B2A-9831-3151C20E309A}" destId="{B866E0D7-41CB-49C3-9397-50B40A5ADA2F}" srcOrd="9" destOrd="0" parTransId="{6930019F-0659-455F-B395-7426714C146B}" sibTransId="{9F81E692-2E94-49ED-8820-F4906D1BC075}"/>
    <dgm:cxn modelId="{2F337CEB-6DE2-4BD7-A9FB-7CF1110B4588}" srcId="{EDD36510-AD35-4D87-8E1B-21E5702246FC}" destId="{86A6CBD6-F2C2-4B2A-9831-3151C20E309A}" srcOrd="0" destOrd="0" parTransId="{4F49FA83-6338-46B3-9222-F0F20DF677A1}" sibTransId="{A0987AAE-CC63-4EF2-95B5-C49A4CE51FAF}"/>
    <dgm:cxn modelId="{FCEF2F52-D20F-4E4A-9601-C8F9EAD55C82}" type="presOf" srcId="{B866E0D7-41CB-49C3-9397-50B40A5ADA2F}" destId="{23EF637C-862D-4C16-AAEE-4C8863968316}" srcOrd="0" destOrd="0" presId="urn:microsoft.com/office/officeart/2005/8/layout/hierarchy4"/>
    <dgm:cxn modelId="{B1BD89A8-D587-4C43-9BFF-6FCEADFBB0B0}" type="presParOf" srcId="{43532606-78C4-46E1-8D0C-B0F31FDFC3B2}" destId="{AF21D3B8-B09D-4B5A-95F0-7D450B85584B}" srcOrd="0" destOrd="0" presId="urn:microsoft.com/office/officeart/2005/8/layout/hierarchy4"/>
    <dgm:cxn modelId="{A1D44154-69FE-4043-9377-E29B15E748DF}" type="presParOf" srcId="{AF21D3B8-B09D-4B5A-95F0-7D450B85584B}" destId="{861E5325-51F8-4C9A-B0C0-EF940D9FED23}" srcOrd="0" destOrd="0" presId="urn:microsoft.com/office/officeart/2005/8/layout/hierarchy4"/>
    <dgm:cxn modelId="{22E2BFC5-BC84-4C40-8C29-59EC2C09BB37}" type="presParOf" srcId="{AF21D3B8-B09D-4B5A-95F0-7D450B85584B}" destId="{FB4DC835-6425-4667-BB10-E36BED3E9352}" srcOrd="1" destOrd="0" presId="urn:microsoft.com/office/officeart/2005/8/layout/hierarchy4"/>
    <dgm:cxn modelId="{A012F524-93CE-45B9-B8A0-FD5ADA46AA1C}" type="presParOf" srcId="{AF21D3B8-B09D-4B5A-95F0-7D450B85584B}" destId="{E3B627FC-AA2D-46AD-9C25-ED6A58C396C5}" srcOrd="2" destOrd="0" presId="urn:microsoft.com/office/officeart/2005/8/layout/hierarchy4"/>
    <dgm:cxn modelId="{BCB601C5-BB81-4F92-9BD9-6E835664643F}" type="presParOf" srcId="{E3B627FC-AA2D-46AD-9C25-ED6A58C396C5}" destId="{70F50EAE-E103-4E5E-A00F-FD83E3ADDE3B}" srcOrd="0" destOrd="0" presId="urn:microsoft.com/office/officeart/2005/8/layout/hierarchy4"/>
    <dgm:cxn modelId="{FBE79DF4-1ECB-432E-AAB0-D3DCEAFDF76E}" type="presParOf" srcId="{70F50EAE-E103-4E5E-A00F-FD83E3ADDE3B}" destId="{9A26E4BF-2B44-4344-9374-C9DAB63F7AEE}" srcOrd="0" destOrd="0" presId="urn:microsoft.com/office/officeart/2005/8/layout/hierarchy4"/>
    <dgm:cxn modelId="{2C2C82AE-9832-403F-9CB1-95DCBCD57CBD}" type="presParOf" srcId="{70F50EAE-E103-4E5E-A00F-FD83E3ADDE3B}" destId="{F5A7D0FF-CAD0-4DC4-B2F8-FD87A7F8200C}" srcOrd="1" destOrd="0" presId="urn:microsoft.com/office/officeart/2005/8/layout/hierarchy4"/>
    <dgm:cxn modelId="{36C5FBCC-D8FC-45C7-81F3-130315EAEF75}" type="presParOf" srcId="{E3B627FC-AA2D-46AD-9C25-ED6A58C396C5}" destId="{5C14FA25-5AD2-4630-8148-AFFD9B174CE6}" srcOrd="1" destOrd="0" presId="urn:microsoft.com/office/officeart/2005/8/layout/hierarchy4"/>
    <dgm:cxn modelId="{C6EE658D-3773-4F6E-9F79-F285519066FF}" type="presParOf" srcId="{E3B627FC-AA2D-46AD-9C25-ED6A58C396C5}" destId="{A27B9EB1-8DF3-4422-805E-0147DFB5C3E4}" srcOrd="2" destOrd="0" presId="urn:microsoft.com/office/officeart/2005/8/layout/hierarchy4"/>
    <dgm:cxn modelId="{76841CDC-7A68-4938-A1A2-5DD4254CBDDC}" type="presParOf" srcId="{A27B9EB1-8DF3-4422-805E-0147DFB5C3E4}" destId="{F30ECE55-438A-4023-A2F8-F4F55D8DA0BB}" srcOrd="0" destOrd="0" presId="urn:microsoft.com/office/officeart/2005/8/layout/hierarchy4"/>
    <dgm:cxn modelId="{655F7A9E-018B-468B-B06C-06C046AFCD1C}" type="presParOf" srcId="{A27B9EB1-8DF3-4422-805E-0147DFB5C3E4}" destId="{61F719C5-F43B-48E5-B2C0-4A619FD5778B}" srcOrd="1" destOrd="0" presId="urn:microsoft.com/office/officeart/2005/8/layout/hierarchy4"/>
    <dgm:cxn modelId="{FAFFD5A0-0A85-4D5F-A5ED-27F6589D6D48}" type="presParOf" srcId="{E3B627FC-AA2D-46AD-9C25-ED6A58C396C5}" destId="{97A0AE4B-234A-406A-8D96-7FD507830AE0}" srcOrd="3" destOrd="0" presId="urn:microsoft.com/office/officeart/2005/8/layout/hierarchy4"/>
    <dgm:cxn modelId="{51716A27-774F-4D99-B213-A389FA2FC3B9}" type="presParOf" srcId="{E3B627FC-AA2D-46AD-9C25-ED6A58C396C5}" destId="{02763ADC-1EAA-40F6-BC73-E3C2C4ECB98C}" srcOrd="4" destOrd="0" presId="urn:microsoft.com/office/officeart/2005/8/layout/hierarchy4"/>
    <dgm:cxn modelId="{883C3DD6-544D-4814-86E6-C97A16E2316A}" type="presParOf" srcId="{02763ADC-1EAA-40F6-BC73-E3C2C4ECB98C}" destId="{BC5839FE-2846-4D62-B7A7-417C167992A2}" srcOrd="0" destOrd="0" presId="urn:microsoft.com/office/officeart/2005/8/layout/hierarchy4"/>
    <dgm:cxn modelId="{F6A4CA31-5127-4D13-ADB3-16015118211D}" type="presParOf" srcId="{02763ADC-1EAA-40F6-BC73-E3C2C4ECB98C}" destId="{03EB3E9E-EF07-4731-B44A-F1784FCB378D}" srcOrd="1" destOrd="0" presId="urn:microsoft.com/office/officeart/2005/8/layout/hierarchy4"/>
    <dgm:cxn modelId="{30DCE9F6-1797-4DBD-B0E9-D28C7EA9BCE6}" type="presParOf" srcId="{E3B627FC-AA2D-46AD-9C25-ED6A58C396C5}" destId="{5C3491C4-09D0-4B52-828C-D9582525CBC0}" srcOrd="5" destOrd="0" presId="urn:microsoft.com/office/officeart/2005/8/layout/hierarchy4"/>
    <dgm:cxn modelId="{A809F0F4-877E-4894-8432-A221F399A9DC}" type="presParOf" srcId="{E3B627FC-AA2D-46AD-9C25-ED6A58C396C5}" destId="{CDCC685A-B963-441A-93F3-1450127B3B8F}" srcOrd="6" destOrd="0" presId="urn:microsoft.com/office/officeart/2005/8/layout/hierarchy4"/>
    <dgm:cxn modelId="{AE0A5124-082D-4779-BC92-70587CC12519}" type="presParOf" srcId="{CDCC685A-B963-441A-93F3-1450127B3B8F}" destId="{4587CB31-857F-4C1E-9C84-57137784F186}" srcOrd="0" destOrd="0" presId="urn:microsoft.com/office/officeart/2005/8/layout/hierarchy4"/>
    <dgm:cxn modelId="{8500E4EE-142D-4B4E-8404-B75EF76F46FB}" type="presParOf" srcId="{CDCC685A-B963-441A-93F3-1450127B3B8F}" destId="{BC020AF3-5EC1-4FCC-861C-C669E0CA5210}" srcOrd="1" destOrd="0" presId="urn:microsoft.com/office/officeart/2005/8/layout/hierarchy4"/>
    <dgm:cxn modelId="{5584C16F-D560-4A16-B679-06F54D2B2513}" type="presParOf" srcId="{E3B627FC-AA2D-46AD-9C25-ED6A58C396C5}" destId="{8BC6E30A-E4EC-411E-BFD7-12E84729ACF1}" srcOrd="7" destOrd="0" presId="urn:microsoft.com/office/officeart/2005/8/layout/hierarchy4"/>
    <dgm:cxn modelId="{79B3326D-BE44-46F8-B4EE-541870D855AA}" type="presParOf" srcId="{E3B627FC-AA2D-46AD-9C25-ED6A58C396C5}" destId="{CB297696-B657-4E55-850E-3693E9AD3D21}" srcOrd="8" destOrd="0" presId="urn:microsoft.com/office/officeart/2005/8/layout/hierarchy4"/>
    <dgm:cxn modelId="{0FA457B9-15A1-45D6-BD53-5508E6C9DCDB}" type="presParOf" srcId="{CB297696-B657-4E55-850E-3693E9AD3D21}" destId="{F66D4801-157A-4913-86F3-66CBB2495951}" srcOrd="0" destOrd="0" presId="urn:microsoft.com/office/officeart/2005/8/layout/hierarchy4"/>
    <dgm:cxn modelId="{B37531B4-2D80-4499-AA3B-3724FD1F359A}" type="presParOf" srcId="{CB297696-B657-4E55-850E-3693E9AD3D21}" destId="{EB287856-1F73-4CBA-98F5-B679D2AE126D}" srcOrd="1" destOrd="0" presId="urn:microsoft.com/office/officeart/2005/8/layout/hierarchy4"/>
    <dgm:cxn modelId="{E9878287-1EED-4D38-B297-EB8A7129889B}" type="presParOf" srcId="{E3B627FC-AA2D-46AD-9C25-ED6A58C396C5}" destId="{211384B0-22C9-47E1-AA11-386B76C4FF6B}" srcOrd="9" destOrd="0" presId="urn:microsoft.com/office/officeart/2005/8/layout/hierarchy4"/>
    <dgm:cxn modelId="{65F3A4EE-6ED0-466F-A3C0-B70367C8E8C0}" type="presParOf" srcId="{E3B627FC-AA2D-46AD-9C25-ED6A58C396C5}" destId="{CAC4762C-F48B-4418-83C5-1F6D8EADA8FD}" srcOrd="10" destOrd="0" presId="urn:microsoft.com/office/officeart/2005/8/layout/hierarchy4"/>
    <dgm:cxn modelId="{6CDBEFC4-F8A5-4D07-A633-142A301F5EBC}" type="presParOf" srcId="{CAC4762C-F48B-4418-83C5-1F6D8EADA8FD}" destId="{B00C5F9A-FC97-484C-8E6E-522C954BEF77}" srcOrd="0" destOrd="0" presId="urn:microsoft.com/office/officeart/2005/8/layout/hierarchy4"/>
    <dgm:cxn modelId="{B099387F-5745-4DE3-989F-86EB08EF3132}" type="presParOf" srcId="{CAC4762C-F48B-4418-83C5-1F6D8EADA8FD}" destId="{5A8E94C4-AA78-48B6-8DAE-B61F465D0C43}" srcOrd="1" destOrd="0" presId="urn:microsoft.com/office/officeart/2005/8/layout/hierarchy4"/>
    <dgm:cxn modelId="{F0833F8D-89B1-44E8-ACEC-453BDD558D19}" type="presParOf" srcId="{E3B627FC-AA2D-46AD-9C25-ED6A58C396C5}" destId="{B3FB326C-D4B9-4F18-A609-E217A20F2BE0}" srcOrd="11" destOrd="0" presId="urn:microsoft.com/office/officeart/2005/8/layout/hierarchy4"/>
    <dgm:cxn modelId="{4EBB843E-B044-4748-BCE7-54258D132441}" type="presParOf" srcId="{E3B627FC-AA2D-46AD-9C25-ED6A58C396C5}" destId="{ACF281DA-3445-4275-A695-02C4E1F14CFC}" srcOrd="12" destOrd="0" presId="urn:microsoft.com/office/officeart/2005/8/layout/hierarchy4"/>
    <dgm:cxn modelId="{B20CFE2E-F28C-45BB-A2AF-C00F662C80ED}" type="presParOf" srcId="{ACF281DA-3445-4275-A695-02C4E1F14CFC}" destId="{D45F026D-9652-4834-9965-B7BA461350C0}" srcOrd="0" destOrd="0" presId="urn:microsoft.com/office/officeart/2005/8/layout/hierarchy4"/>
    <dgm:cxn modelId="{77A636D4-4BB5-461C-B608-C1D777D86F67}" type="presParOf" srcId="{ACF281DA-3445-4275-A695-02C4E1F14CFC}" destId="{DC0AE7FF-F2F0-4A11-88E9-D515520B7B2A}" srcOrd="1" destOrd="0" presId="urn:microsoft.com/office/officeart/2005/8/layout/hierarchy4"/>
    <dgm:cxn modelId="{4C75CFDD-71D0-4709-8E68-DA6D22FFDDF6}" type="presParOf" srcId="{E3B627FC-AA2D-46AD-9C25-ED6A58C396C5}" destId="{CE6763FC-EFFD-4E58-96CC-B6D356A30423}" srcOrd="13" destOrd="0" presId="urn:microsoft.com/office/officeart/2005/8/layout/hierarchy4"/>
    <dgm:cxn modelId="{E9448FD1-8DD6-41BB-9217-E95E87BE31B6}" type="presParOf" srcId="{E3B627FC-AA2D-46AD-9C25-ED6A58C396C5}" destId="{526EA449-BDD2-4C2F-95DB-04BD48789BCF}" srcOrd="14" destOrd="0" presId="urn:microsoft.com/office/officeart/2005/8/layout/hierarchy4"/>
    <dgm:cxn modelId="{06B3776E-2C6F-486B-88E2-47EA77B77E0F}" type="presParOf" srcId="{526EA449-BDD2-4C2F-95DB-04BD48789BCF}" destId="{CF22D2DD-B3C3-4F72-A471-50013465F3ED}" srcOrd="0" destOrd="0" presId="urn:microsoft.com/office/officeart/2005/8/layout/hierarchy4"/>
    <dgm:cxn modelId="{795B3DD1-3311-4206-91F1-54E278068FF3}" type="presParOf" srcId="{526EA449-BDD2-4C2F-95DB-04BD48789BCF}" destId="{588EACFB-327D-4FCB-A8FC-6483E3388CE6}" srcOrd="1" destOrd="0" presId="urn:microsoft.com/office/officeart/2005/8/layout/hierarchy4"/>
    <dgm:cxn modelId="{9053D65B-195A-4535-898F-D0797193339E}" type="presParOf" srcId="{E3B627FC-AA2D-46AD-9C25-ED6A58C396C5}" destId="{C54D5FB3-EF18-4CA1-A0D2-EDBE4EEEB292}" srcOrd="15" destOrd="0" presId="urn:microsoft.com/office/officeart/2005/8/layout/hierarchy4"/>
    <dgm:cxn modelId="{2703D49A-3C9F-4EDA-AD93-DFE8F4D8B8B7}" type="presParOf" srcId="{E3B627FC-AA2D-46AD-9C25-ED6A58C396C5}" destId="{B197E161-4ADB-4F71-A1B9-09F9E1287EB6}" srcOrd="16" destOrd="0" presId="urn:microsoft.com/office/officeart/2005/8/layout/hierarchy4"/>
    <dgm:cxn modelId="{DDF9EFC0-7F26-4039-82BB-700272EDF9AE}" type="presParOf" srcId="{B197E161-4ADB-4F71-A1B9-09F9E1287EB6}" destId="{D191EA96-6BE1-4E21-9A95-FDDA8F28BA8D}" srcOrd="0" destOrd="0" presId="urn:microsoft.com/office/officeart/2005/8/layout/hierarchy4"/>
    <dgm:cxn modelId="{CBDE4DD8-B461-409E-B00D-AB59154FA862}" type="presParOf" srcId="{B197E161-4ADB-4F71-A1B9-09F9E1287EB6}" destId="{2B23066C-7701-49A0-92A3-E0A47D49F9B3}" srcOrd="1" destOrd="0" presId="urn:microsoft.com/office/officeart/2005/8/layout/hierarchy4"/>
    <dgm:cxn modelId="{EEC75492-845C-4F2E-9446-352E440AB47E}" type="presParOf" srcId="{E3B627FC-AA2D-46AD-9C25-ED6A58C396C5}" destId="{9C57D1AE-A9BF-41BE-B3B3-D0F70AE40C1C}" srcOrd="17" destOrd="0" presId="urn:microsoft.com/office/officeart/2005/8/layout/hierarchy4"/>
    <dgm:cxn modelId="{77DE3791-E5BF-4F84-95A2-43FDF30FD33D}" type="presParOf" srcId="{E3B627FC-AA2D-46AD-9C25-ED6A58C396C5}" destId="{0633E6F1-79F5-4F62-9B5D-1BAD3D06FDA3}" srcOrd="18" destOrd="0" presId="urn:microsoft.com/office/officeart/2005/8/layout/hierarchy4"/>
    <dgm:cxn modelId="{C9B44C76-A4B1-47FB-9E2B-DA400CEBB2B5}" type="presParOf" srcId="{0633E6F1-79F5-4F62-9B5D-1BAD3D06FDA3}" destId="{23EF637C-862D-4C16-AAEE-4C8863968316}" srcOrd="0" destOrd="0" presId="urn:microsoft.com/office/officeart/2005/8/layout/hierarchy4"/>
    <dgm:cxn modelId="{DEBC1559-9E04-4847-A2E1-B5F17031B282}" type="presParOf" srcId="{0633E6F1-79F5-4F62-9B5D-1BAD3D06FDA3}" destId="{70D4771B-6C3F-44CA-839E-48B8A68760FA}" srcOrd="1" destOrd="0" presId="urn:microsoft.com/office/officeart/2005/8/layout/hierarchy4"/>
    <dgm:cxn modelId="{ABFA0EA0-AF1B-4E37-B889-380301491300}" type="presParOf" srcId="{E3B627FC-AA2D-46AD-9C25-ED6A58C396C5}" destId="{F89BA4DD-684A-43F3-8837-7B9029598E11}" srcOrd="19" destOrd="0" presId="urn:microsoft.com/office/officeart/2005/8/layout/hierarchy4"/>
    <dgm:cxn modelId="{6D0B466F-C7DE-4843-8CBC-3AB0858A79B1}" type="presParOf" srcId="{E3B627FC-AA2D-46AD-9C25-ED6A58C396C5}" destId="{D1E405A2-2E2C-47D8-9284-0F9B1F87F440}" srcOrd="20" destOrd="0" presId="urn:microsoft.com/office/officeart/2005/8/layout/hierarchy4"/>
    <dgm:cxn modelId="{DA4304AA-DDE3-48CD-9828-385535FE276D}" type="presParOf" srcId="{D1E405A2-2E2C-47D8-9284-0F9B1F87F440}" destId="{F98B9045-D620-4C9E-B7BF-F50AA13C9686}" srcOrd="0" destOrd="0" presId="urn:microsoft.com/office/officeart/2005/8/layout/hierarchy4"/>
    <dgm:cxn modelId="{9BB2B5CA-BEBC-46F0-A6EB-39B8BF45BF90}" type="presParOf" srcId="{D1E405A2-2E2C-47D8-9284-0F9B1F87F440}" destId="{5795191F-EDED-4F85-910F-9C5049D75CAA}" srcOrd="1" destOrd="0" presId="urn:microsoft.com/office/officeart/2005/8/layout/hierarchy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1645781F-050D-4506-BC35-70F81A94E01C}" type="presOf" srcId="{F1CDF762-BB05-4909-A3E2-81EC1DFEFDB6}" destId="{DFD89527-3EA1-46E9-B932-F66D981BF53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722A5005-5062-478C-BA89-2FF495B60A41}" srcId="{93E58B5A-8764-4A9A-8E85-7C50C705CFCE}" destId="{117E5F98-D2E3-44CD-8D1F-8673F2CE3B77}" srcOrd="6" destOrd="0" parTransId="{11726259-CC1B-4609-B7C1-3243458FA699}" sibTransId="{E7FC7747-7483-4D35-98A3-BCFD670587F5}"/>
    <dgm:cxn modelId="{B3D1FD99-EF6B-4B4B-A664-337A7F293631}" type="presOf" srcId="{68DC9CB8-B7DD-4761-B82E-CB56F6F5E6B5}" destId="{93672A8E-23A7-42EC-8266-A028BB6328D1}" srcOrd="0" destOrd="0" presId="urn:microsoft.com/office/officeart/2005/8/layout/radial6"/>
    <dgm:cxn modelId="{6ACFD1FC-22D3-4297-AD25-9A07588FDB78}" type="presOf" srcId="{54758EF5-0516-46BA-896F-8310E68591FE}" destId="{428D6EC0-C06B-45C7-8139-E45A90407C78}" srcOrd="0" destOrd="0" presId="urn:microsoft.com/office/officeart/2005/8/layout/radial6"/>
    <dgm:cxn modelId="{058EECAF-3DDF-41B6-A730-8F7D68C0C1CB}" type="presOf" srcId="{549FD511-AE4B-4414-B32B-2425B4544B4B}" destId="{17265E74-284E-4564-9375-97F2A42C8E63}" srcOrd="0" destOrd="0" presId="urn:microsoft.com/office/officeart/2005/8/layout/radial6"/>
    <dgm:cxn modelId="{F5F0AA14-F572-4CED-B1C4-578C47E86680}" type="presOf" srcId="{53BBF4F9-C032-49B6-A418-1645227CAEF7}" destId="{463D2474-2CD7-4F10-B862-FE0EB496B03A}" srcOrd="0" destOrd="0" presId="urn:microsoft.com/office/officeart/2005/8/layout/radial6"/>
    <dgm:cxn modelId="{568C5776-0F99-476D-946D-3C592291CF58}" type="presOf" srcId="{2FD6416B-9DBD-4434-8476-1C47164FCE18}" destId="{A25828D0-E7F7-4612-B323-E58CF7DB6C73}" srcOrd="0" destOrd="0" presId="urn:microsoft.com/office/officeart/2005/8/layout/radial6"/>
    <dgm:cxn modelId="{5904ED0D-72C4-4754-B043-F63559F81F1D}" type="presOf" srcId="{D724C5BD-FA18-4137-AF02-8B1375CAB8C1}" destId="{FE26DA7A-6417-4EEF-9842-4FFE68DD656B}" srcOrd="0" destOrd="0" presId="urn:microsoft.com/office/officeart/2005/8/layout/radial6"/>
    <dgm:cxn modelId="{B1E34D39-3AA3-49CA-88BC-18E16478BD4C}" type="presOf" srcId="{E7FC7747-7483-4D35-98A3-BCFD670587F5}" destId="{A34CBA49-A69D-4058-97AB-C5BDA98FF78D}"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FE17C278-AC62-4E92-8719-2F8018D8B50B}" type="presOf" srcId="{61C471EC-1BE0-4BA9-906C-B77FC427B370}" destId="{2B947856-7D81-4709-8C50-A646092946B5}"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028858DC-9520-4837-8517-F97C3009DD77}" type="presOf" srcId="{00539A06-C0B6-4C14-805A-A99CABFADC18}" destId="{FB0245A6-E249-4488-8A12-6DA1E3469463}" srcOrd="0" destOrd="0" presId="urn:microsoft.com/office/officeart/2005/8/layout/radial6"/>
    <dgm:cxn modelId="{5C82D744-2325-4AEB-A4F0-BFF7EF84E379}" type="presOf" srcId="{117E5F98-D2E3-44CD-8D1F-8673F2CE3B77}" destId="{937C4F79-FB0B-409E-8CAD-BC317FE4974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7A3B2676-EE96-444F-A976-7B9747D1A26B}" type="presOf" srcId="{9C9AE644-BFCD-4CEC-9078-5B3D21204B50}" destId="{8DF6A8EE-C31B-4A7A-8A5B-E1C18D11D668}" srcOrd="0" destOrd="0" presId="urn:microsoft.com/office/officeart/2005/8/layout/radial6"/>
    <dgm:cxn modelId="{A97BE0D0-59BA-4299-8AFE-B1630D7C8C58}" type="presOf" srcId="{EF6840F8-2ECF-4864-A358-F1FEAB836D6E}" destId="{9DC8489B-6D65-4DCD-BE13-FB93AD7100EE}" srcOrd="0" destOrd="0" presId="urn:microsoft.com/office/officeart/2005/8/layout/radial6"/>
    <dgm:cxn modelId="{FCEB330F-801D-4B28-8A4E-866CD0A21333}" type="presOf" srcId="{1474FC26-B7BF-4AB8-BA32-5B51D19017DA}" destId="{75750CA6-FA7C-49D0-8464-54ECBB8A7B11}"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F9283CB1-6A49-4277-9CA8-BE7368505AC8}" type="presOf" srcId="{93E58B5A-8764-4A9A-8E85-7C50C705CFCE}" destId="{900104E8-22AE-4F67-87F3-EFB73454EE91}" srcOrd="0" destOrd="0" presId="urn:microsoft.com/office/officeart/2005/8/layout/radial6"/>
    <dgm:cxn modelId="{F825C333-5C38-435B-BDBD-1E7D8F57A5A8}" type="presOf" srcId="{A5E5012C-3309-4B28-8D30-F7209682D89D}" destId="{0615139F-FD0E-4AC6-85EA-75F9F0D6BB78}" srcOrd="0" destOrd="0" presId="urn:microsoft.com/office/officeart/2005/8/layout/radial6"/>
    <dgm:cxn modelId="{A0EDF4EA-6228-48BF-A670-F4211C32A27C}" type="presParOf" srcId="{75750CA6-FA7C-49D0-8464-54ECBB8A7B11}" destId="{900104E8-22AE-4F67-87F3-EFB73454EE91}" srcOrd="0" destOrd="0" presId="urn:microsoft.com/office/officeart/2005/8/layout/radial6"/>
    <dgm:cxn modelId="{A6A617AC-B6A9-4F3D-B2E2-C783A06ECDE0}" type="presParOf" srcId="{75750CA6-FA7C-49D0-8464-54ECBB8A7B11}" destId="{428D6EC0-C06B-45C7-8139-E45A90407C78}" srcOrd="1" destOrd="0" presId="urn:microsoft.com/office/officeart/2005/8/layout/radial6"/>
    <dgm:cxn modelId="{228DB266-4BF0-4F0E-A1DE-0C41E4946F40}" type="presParOf" srcId="{75750CA6-FA7C-49D0-8464-54ECBB8A7B11}" destId="{A20BCF9B-F9D9-4BC1-9EF3-189BED199617}" srcOrd="2" destOrd="0" presId="urn:microsoft.com/office/officeart/2005/8/layout/radial6"/>
    <dgm:cxn modelId="{180BE44B-0A97-4A66-BEE6-77B32AA115B9}" type="presParOf" srcId="{75750CA6-FA7C-49D0-8464-54ECBB8A7B11}" destId="{17265E74-284E-4564-9375-97F2A42C8E63}" srcOrd="3" destOrd="0" presId="urn:microsoft.com/office/officeart/2005/8/layout/radial6"/>
    <dgm:cxn modelId="{34200853-04A6-4730-A6C9-86E99430619E}" type="presParOf" srcId="{75750CA6-FA7C-49D0-8464-54ECBB8A7B11}" destId="{2B947856-7D81-4709-8C50-A646092946B5}" srcOrd="4" destOrd="0" presId="urn:microsoft.com/office/officeart/2005/8/layout/radial6"/>
    <dgm:cxn modelId="{707FB31F-1643-491D-92B1-3477AFA57D38}" type="presParOf" srcId="{75750CA6-FA7C-49D0-8464-54ECBB8A7B11}" destId="{6804F419-6E40-4272-9B3A-71A1132A2924}" srcOrd="5" destOrd="0" presId="urn:microsoft.com/office/officeart/2005/8/layout/radial6"/>
    <dgm:cxn modelId="{B9C3FFBB-9623-490E-B4C5-8394C600853B}" type="presParOf" srcId="{75750CA6-FA7C-49D0-8464-54ECBB8A7B11}" destId="{FB0245A6-E249-4488-8A12-6DA1E3469463}" srcOrd="6" destOrd="0" presId="urn:microsoft.com/office/officeart/2005/8/layout/radial6"/>
    <dgm:cxn modelId="{5C5976DF-667D-4019-8DE0-DCA30F97DA77}" type="presParOf" srcId="{75750CA6-FA7C-49D0-8464-54ECBB8A7B11}" destId="{0615139F-FD0E-4AC6-85EA-75F9F0D6BB78}" srcOrd="7" destOrd="0" presId="urn:microsoft.com/office/officeart/2005/8/layout/radial6"/>
    <dgm:cxn modelId="{216E8ADB-218B-4D1F-A072-4FD0E2E46A13}" type="presParOf" srcId="{75750CA6-FA7C-49D0-8464-54ECBB8A7B11}" destId="{FACCA3FF-0BAE-48B0-88D9-1B472F23503D}" srcOrd="8" destOrd="0" presId="urn:microsoft.com/office/officeart/2005/8/layout/radial6"/>
    <dgm:cxn modelId="{FA97290E-D8D4-4120-BE85-AFAA67219E18}" type="presParOf" srcId="{75750CA6-FA7C-49D0-8464-54ECBB8A7B11}" destId="{9DC8489B-6D65-4DCD-BE13-FB93AD7100EE}" srcOrd="9" destOrd="0" presId="urn:microsoft.com/office/officeart/2005/8/layout/radial6"/>
    <dgm:cxn modelId="{C42FB8BE-7EE9-47E6-B4A3-7A348DEBB8FB}" type="presParOf" srcId="{75750CA6-FA7C-49D0-8464-54ECBB8A7B11}" destId="{A25828D0-E7F7-4612-B323-E58CF7DB6C73}" srcOrd="10" destOrd="0" presId="urn:microsoft.com/office/officeart/2005/8/layout/radial6"/>
    <dgm:cxn modelId="{5DCCCB1D-BFC8-403C-94FF-0396DAD0284D}" type="presParOf" srcId="{75750CA6-FA7C-49D0-8464-54ECBB8A7B11}" destId="{67DFBABE-67A2-44BB-82F4-DB4798A2DB76}" srcOrd="11" destOrd="0" presId="urn:microsoft.com/office/officeart/2005/8/layout/radial6"/>
    <dgm:cxn modelId="{F419D109-E437-4FC1-B9CC-7A70A831D5D4}" type="presParOf" srcId="{75750CA6-FA7C-49D0-8464-54ECBB8A7B11}" destId="{93672A8E-23A7-42EC-8266-A028BB6328D1}" srcOrd="12" destOrd="0" presId="urn:microsoft.com/office/officeart/2005/8/layout/radial6"/>
    <dgm:cxn modelId="{DE8309DC-8214-4578-A6CA-C8E654D980E0}" type="presParOf" srcId="{75750CA6-FA7C-49D0-8464-54ECBB8A7B11}" destId="{8DF6A8EE-C31B-4A7A-8A5B-E1C18D11D668}" srcOrd="13" destOrd="0" presId="urn:microsoft.com/office/officeart/2005/8/layout/radial6"/>
    <dgm:cxn modelId="{0381E11B-05B6-4FDB-AE58-47CEDF6C58E7}" type="presParOf" srcId="{75750CA6-FA7C-49D0-8464-54ECBB8A7B11}" destId="{6866806D-C1BA-4277-BF88-FEE3F486AE14}" srcOrd="14" destOrd="0" presId="urn:microsoft.com/office/officeart/2005/8/layout/radial6"/>
    <dgm:cxn modelId="{CCBFE5D7-BD1F-48DA-B6E1-729846E69C8F}" type="presParOf" srcId="{75750CA6-FA7C-49D0-8464-54ECBB8A7B11}" destId="{FE26DA7A-6417-4EEF-9842-4FFE68DD656B}" srcOrd="15" destOrd="0" presId="urn:microsoft.com/office/officeart/2005/8/layout/radial6"/>
    <dgm:cxn modelId="{F046B8D5-1FD1-431F-A997-3815A4AD0C8B}" type="presParOf" srcId="{75750CA6-FA7C-49D0-8464-54ECBB8A7B11}" destId="{DFD89527-3EA1-46E9-B932-F66D981BF538}" srcOrd="16" destOrd="0" presId="urn:microsoft.com/office/officeart/2005/8/layout/radial6"/>
    <dgm:cxn modelId="{40A1CECF-5451-495F-B521-33C21C636148}" type="presParOf" srcId="{75750CA6-FA7C-49D0-8464-54ECBB8A7B11}" destId="{BEB81904-6568-49ED-B35C-0250191E9F37}" srcOrd="17" destOrd="0" presId="urn:microsoft.com/office/officeart/2005/8/layout/radial6"/>
    <dgm:cxn modelId="{89577834-BAD5-4979-BF29-F45F852C6956}" type="presParOf" srcId="{75750CA6-FA7C-49D0-8464-54ECBB8A7B11}" destId="{463D2474-2CD7-4F10-B862-FE0EB496B03A}" srcOrd="18" destOrd="0" presId="urn:microsoft.com/office/officeart/2005/8/layout/radial6"/>
    <dgm:cxn modelId="{6627FFE6-1A06-432F-9BE2-6DE54E9F6517}" type="presParOf" srcId="{75750CA6-FA7C-49D0-8464-54ECBB8A7B11}" destId="{937C4F79-FB0B-409E-8CAD-BC317FE49743}" srcOrd="19" destOrd="0" presId="urn:microsoft.com/office/officeart/2005/8/layout/radial6"/>
    <dgm:cxn modelId="{BE908676-03CD-4454-96A7-3B2E27F0C3FC}" type="presParOf" srcId="{75750CA6-FA7C-49D0-8464-54ECBB8A7B11}" destId="{DDBA5B3D-F74A-4F4A-BF56-F34E797ADC59}" srcOrd="20" destOrd="0" presId="urn:microsoft.com/office/officeart/2005/8/layout/radial6"/>
    <dgm:cxn modelId="{0C578D50-CCCD-4D2B-9AAC-564FBE20E457}"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C87EF60A-D839-44DB-9295-C919726C65F9}" type="doc">
      <dgm:prSet loTypeId="urn:microsoft.com/office/officeart/2005/8/layout/hierarchy4" loCatId="list" qsTypeId="urn:microsoft.com/office/officeart/2005/8/quickstyle/simple1" qsCatId="simple" csTypeId="urn:microsoft.com/office/officeart/2005/8/colors/accent1_2" csCatId="accent1" phldr="1"/>
      <dgm:spPr/>
      <dgm:t>
        <a:bodyPr/>
        <a:lstStyle/>
        <a:p>
          <a:endParaRPr lang="en-ZA"/>
        </a:p>
      </dgm:t>
    </dgm:pt>
    <dgm:pt modelId="{A344D7BB-FA7A-43A7-BDE7-AA190EF43190}">
      <dgm:prSet phldrT="[Text]" custT="1"/>
      <dgm:spPr>
        <a:solidFill>
          <a:srgbClr val="930616"/>
        </a:solidFill>
      </dgm:spPr>
      <dgm:t>
        <a:bodyPr/>
        <a:lstStyle/>
        <a:p>
          <a:r>
            <a:rPr lang="en-ZA" sz="1800" dirty="0" smtClean="0"/>
            <a:t>Interest</a:t>
          </a:r>
          <a:endParaRPr lang="en-ZA" sz="1800" dirty="0"/>
        </a:p>
      </dgm:t>
    </dgm:pt>
    <dgm:pt modelId="{F4294CBA-6011-47A0-AB6C-5ABBB96FC614}" type="parTrans" cxnId="{AF7C40E9-2D1C-410E-B6D9-0EB932A93810}">
      <dgm:prSet/>
      <dgm:spPr/>
      <dgm:t>
        <a:bodyPr/>
        <a:lstStyle/>
        <a:p>
          <a:endParaRPr lang="en-ZA"/>
        </a:p>
      </dgm:t>
    </dgm:pt>
    <dgm:pt modelId="{8EF9DCBF-2DCC-47CE-A36A-F8DFF439F17D}" type="sibTrans" cxnId="{AF7C40E9-2D1C-410E-B6D9-0EB932A93810}">
      <dgm:prSet/>
      <dgm:spPr/>
      <dgm:t>
        <a:bodyPr/>
        <a:lstStyle/>
        <a:p>
          <a:endParaRPr lang="en-ZA"/>
        </a:p>
      </dgm:t>
    </dgm:pt>
    <dgm:pt modelId="{845E3CD3-33E3-4D52-B672-4B72E68E3267}">
      <dgm:prSet phldrT="[Text]" custT="1">
        <dgm:style>
          <a:lnRef idx="0">
            <a:schemeClr val="accent2"/>
          </a:lnRef>
          <a:fillRef idx="3">
            <a:schemeClr val="accent2"/>
          </a:fillRef>
          <a:effectRef idx="3">
            <a:schemeClr val="accent2"/>
          </a:effectRef>
          <a:fontRef idx="minor">
            <a:schemeClr val="lt1"/>
          </a:fontRef>
        </dgm:style>
      </dgm:prSet>
      <dgm:spPr>
        <a:gradFill flip="none" rotWithShape="0">
          <a:gsLst>
            <a:gs pos="0">
              <a:schemeClr val="accent2">
                <a:shade val="51000"/>
                <a:satMod val="130000"/>
              </a:schemeClr>
            </a:gs>
            <a:gs pos="80000">
              <a:schemeClr val="accent2">
                <a:shade val="93000"/>
                <a:satMod val="130000"/>
              </a:schemeClr>
            </a:gs>
            <a:gs pos="100000">
              <a:schemeClr val="accent2">
                <a:shade val="94000"/>
                <a:satMod val="135000"/>
              </a:schemeClr>
            </a:gs>
          </a:gsLst>
          <a:lin ang="16200000" scaled="1"/>
          <a:tileRect/>
        </a:gradFill>
      </dgm:spPr>
      <dgm:t>
        <a:bodyPr/>
        <a:lstStyle/>
        <a:p>
          <a:r>
            <a:rPr lang="en-ZA" sz="1800" b="1" dirty="0" smtClean="0">
              <a:solidFill>
                <a:schemeClr val="bg1"/>
              </a:solidFill>
            </a:rPr>
            <a:t>Receivables</a:t>
          </a:r>
          <a:endParaRPr lang="en-ZA" sz="1800" b="1" dirty="0">
            <a:solidFill>
              <a:schemeClr val="bg1"/>
            </a:solidFill>
          </a:endParaRPr>
        </a:p>
      </dgm:t>
    </dgm:pt>
    <dgm:pt modelId="{D88AA9E6-EF2B-4434-92C3-A9B0D4D180C9}" type="parTrans" cxnId="{0CBB2AE8-56DA-4A5E-BAEE-3DEC25903B22}">
      <dgm:prSet/>
      <dgm:spPr/>
      <dgm:t>
        <a:bodyPr/>
        <a:lstStyle/>
        <a:p>
          <a:endParaRPr lang="en-ZA"/>
        </a:p>
      </dgm:t>
    </dgm:pt>
    <dgm:pt modelId="{4065C6B1-921E-4FAC-B258-BE7F364E3566}" type="sibTrans" cxnId="{0CBB2AE8-56DA-4A5E-BAEE-3DEC25903B22}">
      <dgm:prSet/>
      <dgm:spPr/>
      <dgm:t>
        <a:bodyPr/>
        <a:lstStyle/>
        <a:p>
          <a:endParaRPr lang="en-ZA"/>
        </a:p>
      </dgm:t>
    </dgm:pt>
    <dgm:pt modelId="{6DEEA982-62D9-4F3B-9E55-33A3554C9376}">
      <dgm:prSet phldrT="[Text]" custT="1"/>
      <dgm:spPr>
        <a:gradFill flip="none" rotWithShape="0">
          <a:gsLst>
            <a:gs pos="0">
              <a:srgbClr val="D0423F">
                <a:shade val="30000"/>
                <a:satMod val="115000"/>
              </a:srgbClr>
            </a:gs>
            <a:gs pos="50000">
              <a:srgbClr val="D0423F">
                <a:shade val="67500"/>
                <a:satMod val="115000"/>
              </a:srgbClr>
            </a:gs>
            <a:gs pos="100000">
              <a:srgbClr val="D0423F">
                <a:shade val="100000"/>
                <a:satMod val="115000"/>
              </a:srgbClr>
            </a:gs>
          </a:gsLst>
          <a:lin ang="16200000" scaled="1"/>
          <a:tileRect/>
        </a:gradFill>
      </dgm:spPr>
      <dgm:t>
        <a:bodyPr/>
        <a:lstStyle/>
        <a:p>
          <a:r>
            <a:rPr lang="en-ZA" sz="1800" b="1" dirty="0" smtClean="0">
              <a:solidFill>
                <a:schemeClr val="bg1"/>
              </a:solidFill>
            </a:rPr>
            <a:t>Current</a:t>
          </a:r>
          <a:r>
            <a:rPr lang="en-ZA" sz="1800" b="1" dirty="0" smtClean="0">
              <a:solidFill>
                <a:schemeClr val="tx1"/>
              </a:solidFill>
            </a:rPr>
            <a:t> </a:t>
          </a:r>
          <a:r>
            <a:rPr lang="en-ZA" sz="1800" b="1" dirty="0" smtClean="0">
              <a:solidFill>
                <a:schemeClr val="bg1"/>
              </a:solidFill>
            </a:rPr>
            <a:t>and</a:t>
          </a:r>
          <a:r>
            <a:rPr lang="en-ZA" sz="1800" b="1" dirty="0" smtClean="0">
              <a:solidFill>
                <a:schemeClr val="tx1"/>
              </a:solidFill>
            </a:rPr>
            <a:t> </a:t>
          </a:r>
          <a:r>
            <a:rPr lang="en-ZA" sz="1800" b="1" dirty="0" smtClean="0">
              <a:solidFill>
                <a:schemeClr val="bg1"/>
              </a:solidFill>
            </a:rPr>
            <a:t>Non-current</a:t>
          </a:r>
          <a:endParaRPr lang="en-ZA" sz="1800" b="1" dirty="0">
            <a:solidFill>
              <a:schemeClr val="bg1"/>
            </a:solidFill>
          </a:endParaRPr>
        </a:p>
      </dgm:t>
    </dgm:pt>
    <dgm:pt modelId="{CF9C0F5B-8630-4EAE-94B4-8F5CB870444C}" type="parTrans" cxnId="{B1DCB35C-9421-4C18-BBF9-EC3220E9679C}">
      <dgm:prSet/>
      <dgm:spPr/>
      <dgm:t>
        <a:bodyPr/>
        <a:lstStyle/>
        <a:p>
          <a:endParaRPr lang="en-ZA"/>
        </a:p>
      </dgm:t>
    </dgm:pt>
    <dgm:pt modelId="{0A7AD739-AE0C-4F5A-8DC6-D9DB49DF0509}" type="sibTrans" cxnId="{B1DCB35C-9421-4C18-BBF9-EC3220E9679C}">
      <dgm:prSet/>
      <dgm:spPr/>
      <dgm:t>
        <a:bodyPr/>
        <a:lstStyle/>
        <a:p>
          <a:endParaRPr lang="en-ZA"/>
        </a:p>
      </dgm:t>
    </dgm:pt>
    <dgm:pt modelId="{0F88C04E-C5E8-425C-90EC-B262BFC80381}">
      <dgm:prSet custT="1"/>
      <dgm:spPr>
        <a:solidFill>
          <a:srgbClr val="930616"/>
        </a:solidFill>
      </dgm:spPr>
      <dgm:t>
        <a:bodyPr/>
        <a:lstStyle/>
        <a:p>
          <a:r>
            <a:rPr lang="en-ZA" sz="1800" dirty="0" smtClean="0"/>
            <a:t>Rent of Land</a:t>
          </a:r>
          <a:endParaRPr lang="en-ZA" sz="1800" dirty="0"/>
        </a:p>
      </dgm:t>
    </dgm:pt>
    <dgm:pt modelId="{226E6914-DCB4-4C31-81E9-D71E0B032CD5}" type="parTrans" cxnId="{4ABE99B7-4A98-47AD-8FE1-BB41EF71FC4B}">
      <dgm:prSet/>
      <dgm:spPr/>
      <dgm:t>
        <a:bodyPr/>
        <a:lstStyle/>
        <a:p>
          <a:endParaRPr lang="en-ZA"/>
        </a:p>
      </dgm:t>
    </dgm:pt>
    <dgm:pt modelId="{262C31AC-498B-4D19-B6DE-8165A111BA2E}" type="sibTrans" cxnId="{4ABE99B7-4A98-47AD-8FE1-BB41EF71FC4B}">
      <dgm:prSet/>
      <dgm:spPr/>
      <dgm:t>
        <a:bodyPr/>
        <a:lstStyle/>
        <a:p>
          <a:endParaRPr lang="en-ZA"/>
        </a:p>
      </dgm:t>
    </dgm:pt>
    <dgm:pt modelId="{60609EB3-A58A-4E7C-A7A6-A82885231164}">
      <dgm:prSet custT="1"/>
      <dgm:spPr>
        <a:solidFill>
          <a:schemeClr val="accent3">
            <a:lumMod val="20000"/>
            <a:lumOff val="80000"/>
          </a:schemeClr>
        </a:solidFill>
      </dgm:spPr>
      <dgm:t>
        <a:bodyPr anchor="t"/>
        <a:lstStyle/>
        <a:p>
          <a:pPr algn="l"/>
          <a:r>
            <a:rPr lang="en-ZA" sz="1000" b="1" dirty="0" smtClean="0">
              <a:solidFill>
                <a:schemeClr val="tx1"/>
              </a:solidFill>
            </a:rPr>
            <a:t>Affiliates, Related Parties/Associated Companies / Electricity / Housing</a:t>
          </a:r>
        </a:p>
        <a:p>
          <a:pPr algn="l"/>
          <a:r>
            <a:rPr lang="en-ZA" sz="1000" b="1" dirty="0" smtClean="0">
              <a:solidFill>
                <a:schemeClr val="tx1"/>
              </a:solidFill>
            </a:rPr>
            <a:t>Housing Land Sales / Housing Selling Schemes / Merchandising, Jobbing and Contracts / Property Rates / Property Rental Debtors / Service Charges / Sporting &amp; Other Bodies / Staff / Waste Management / Waste Water Management / Water</a:t>
          </a:r>
        </a:p>
        <a:p>
          <a:pPr algn="l"/>
          <a:endParaRPr lang="en-ZA" sz="900" dirty="0">
            <a:solidFill>
              <a:schemeClr val="tx1"/>
            </a:solidFill>
          </a:endParaRPr>
        </a:p>
      </dgm:t>
    </dgm:pt>
    <dgm:pt modelId="{87E95848-C661-4B16-92E2-D43962657997}" type="parTrans" cxnId="{6DF20952-E87F-4067-8140-D9B2F0A64218}">
      <dgm:prSet/>
      <dgm:spPr/>
      <dgm:t>
        <a:bodyPr/>
        <a:lstStyle/>
        <a:p>
          <a:endParaRPr lang="en-ZA"/>
        </a:p>
      </dgm:t>
    </dgm:pt>
    <dgm:pt modelId="{2A50DBE1-C310-4CA7-8B68-6FCAD874FB5F}" type="sibTrans" cxnId="{6DF20952-E87F-4067-8140-D9B2F0A64218}">
      <dgm:prSet/>
      <dgm:spPr/>
      <dgm:t>
        <a:bodyPr/>
        <a:lstStyle/>
        <a:p>
          <a:endParaRPr lang="en-ZA"/>
        </a:p>
      </dgm:t>
    </dgm:pt>
    <dgm:pt modelId="{61871684-F8EA-446C-B3D8-A7A12C7CC017}">
      <dgm:prSet custT="1"/>
      <dgm:spPr>
        <a:gradFill flip="none" rotWithShape="0">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dgm:spPr>
      <dgm:t>
        <a:bodyPr/>
        <a:lstStyle/>
        <a:p>
          <a:r>
            <a:rPr lang="en-ZA" sz="1800" b="1" dirty="0" smtClean="0">
              <a:solidFill>
                <a:schemeClr val="bg1"/>
              </a:solidFill>
            </a:rPr>
            <a:t>Deemed Interest</a:t>
          </a:r>
          <a:endParaRPr lang="en-ZA" sz="1800" b="1" dirty="0">
            <a:solidFill>
              <a:schemeClr val="bg1"/>
            </a:solidFill>
          </a:endParaRPr>
        </a:p>
      </dgm:t>
    </dgm:pt>
    <dgm:pt modelId="{20540CE3-6D2C-4E79-9FC3-B052B3A0C9C5}" type="parTrans" cxnId="{32328198-EDBD-4666-B525-2B2DBCC59108}">
      <dgm:prSet/>
      <dgm:spPr/>
      <dgm:t>
        <a:bodyPr/>
        <a:lstStyle/>
        <a:p>
          <a:endParaRPr lang="en-ZA"/>
        </a:p>
      </dgm:t>
    </dgm:pt>
    <dgm:pt modelId="{6B64B559-BD74-488F-932A-D86A2126CAB9}" type="sibTrans" cxnId="{32328198-EDBD-4666-B525-2B2DBCC59108}">
      <dgm:prSet/>
      <dgm:spPr/>
      <dgm:t>
        <a:bodyPr/>
        <a:lstStyle/>
        <a:p>
          <a:endParaRPr lang="en-ZA"/>
        </a:p>
      </dgm:t>
    </dgm:pt>
    <dgm:pt modelId="{663EE423-762C-4865-83C5-D6C57F151A9D}">
      <dgm:prSet/>
      <dgm:spPr>
        <a:gradFill flip="none" rotWithShape="0">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dgm:spPr>
      <dgm:t>
        <a:bodyPr/>
        <a:lstStyle/>
        <a:p>
          <a:r>
            <a:rPr lang="en-ZA" b="1" dirty="0" smtClean="0">
              <a:solidFill>
                <a:schemeClr val="bg1"/>
              </a:solidFill>
            </a:rPr>
            <a:t>Land</a:t>
          </a:r>
          <a:endParaRPr lang="en-ZA" b="1" dirty="0">
            <a:solidFill>
              <a:schemeClr val="bg1"/>
            </a:solidFill>
          </a:endParaRPr>
        </a:p>
      </dgm:t>
    </dgm:pt>
    <dgm:pt modelId="{4AFC1BA6-E04B-42CB-9BCF-FAE0BAC57145}" type="parTrans" cxnId="{E2E0DABA-7B16-4962-9887-D732BC0B33CC}">
      <dgm:prSet/>
      <dgm:spPr/>
      <dgm:t>
        <a:bodyPr/>
        <a:lstStyle/>
        <a:p>
          <a:endParaRPr lang="en-ZA"/>
        </a:p>
      </dgm:t>
    </dgm:pt>
    <dgm:pt modelId="{0B62F7CD-DAD3-4C5E-B164-FF31A2FFE5EC}" type="sibTrans" cxnId="{E2E0DABA-7B16-4962-9887-D732BC0B33CC}">
      <dgm:prSet/>
      <dgm:spPr/>
      <dgm:t>
        <a:bodyPr/>
        <a:lstStyle/>
        <a:p>
          <a:endParaRPr lang="en-ZA"/>
        </a:p>
      </dgm:t>
    </dgm:pt>
    <dgm:pt modelId="{7039E2B7-BB59-45D7-A799-B5BB57153588}">
      <dgm:prSet/>
      <dgm:spPr>
        <a:gradFill flip="none" rotWithShape="0">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dgm:spPr>
      <dgm:t>
        <a:bodyPr/>
        <a:lstStyle/>
        <a:p>
          <a:r>
            <a:rPr lang="en-ZA" b="1" dirty="0" smtClean="0">
              <a:solidFill>
                <a:schemeClr val="bg1"/>
              </a:solidFill>
            </a:rPr>
            <a:t>Prospecting, Mining and Royalties</a:t>
          </a:r>
          <a:endParaRPr lang="en-ZA" b="1" dirty="0">
            <a:solidFill>
              <a:schemeClr val="bg1"/>
            </a:solidFill>
          </a:endParaRPr>
        </a:p>
      </dgm:t>
    </dgm:pt>
    <dgm:pt modelId="{A64ECA2D-2B0E-4716-85A0-01B98BDFFAF8}" type="parTrans" cxnId="{5D508136-08D1-44FF-A8C7-F0CB808C057F}">
      <dgm:prSet/>
      <dgm:spPr/>
      <dgm:t>
        <a:bodyPr/>
        <a:lstStyle/>
        <a:p>
          <a:endParaRPr lang="en-ZA"/>
        </a:p>
      </dgm:t>
    </dgm:pt>
    <dgm:pt modelId="{269974BE-3C32-4D9E-AFF6-969B3EE4016D}" type="sibTrans" cxnId="{5D508136-08D1-44FF-A8C7-F0CB808C057F}">
      <dgm:prSet/>
      <dgm:spPr/>
      <dgm:t>
        <a:bodyPr/>
        <a:lstStyle/>
        <a:p>
          <a:endParaRPr lang="en-ZA"/>
        </a:p>
      </dgm:t>
    </dgm:pt>
    <dgm:pt modelId="{A2A467D2-93E8-4FA7-9BBE-B54C74087399}">
      <dgm:prSet custT="1"/>
      <dgm:spPr>
        <a:solidFill>
          <a:schemeClr val="accent3">
            <a:lumMod val="20000"/>
            <a:lumOff val="80000"/>
          </a:schemeClr>
        </a:solidFill>
      </dgm:spPr>
      <dgm:t>
        <a:bodyPr anchor="t"/>
        <a:lstStyle/>
        <a:p>
          <a:pPr algn="l"/>
          <a:r>
            <a:rPr lang="en-ZA" sz="1100" b="1" dirty="0" smtClean="0">
              <a:solidFill>
                <a:schemeClr val="tx1"/>
              </a:solidFill>
            </a:rPr>
            <a:t>Bank Accounts</a:t>
          </a:r>
        </a:p>
        <a:p>
          <a:pPr algn="l"/>
          <a:r>
            <a:rPr lang="en-ZA" sz="1100" b="1" dirty="0" smtClean="0">
              <a:solidFill>
                <a:schemeClr val="tx1"/>
              </a:solidFill>
            </a:rPr>
            <a:t>Investment</a:t>
          </a:r>
        </a:p>
        <a:p>
          <a:pPr algn="l"/>
          <a:r>
            <a:rPr lang="en-ZA" sz="1100" b="1" dirty="0" smtClean="0">
              <a:solidFill>
                <a:schemeClr val="tx1"/>
              </a:solidFill>
            </a:rPr>
            <a:t>Short Term Investments and Call Accounts</a:t>
          </a:r>
          <a:endParaRPr lang="en-ZA" sz="1100" b="1" dirty="0">
            <a:solidFill>
              <a:schemeClr val="tx1"/>
            </a:solidFill>
          </a:endParaRPr>
        </a:p>
      </dgm:t>
    </dgm:pt>
    <dgm:pt modelId="{98246335-5CD8-4138-85CF-4E7A47FF31BB}" type="parTrans" cxnId="{4FC2F099-CE99-4B67-89CC-3599F9FD420C}">
      <dgm:prSet/>
      <dgm:spPr/>
      <dgm:t>
        <a:bodyPr/>
        <a:lstStyle/>
        <a:p>
          <a:endParaRPr lang="en-ZA"/>
        </a:p>
      </dgm:t>
    </dgm:pt>
    <dgm:pt modelId="{B637ADA4-F155-47ED-BFC1-2D1424F2E8A7}" type="sibTrans" cxnId="{4FC2F099-CE99-4B67-89CC-3599F9FD420C}">
      <dgm:prSet/>
      <dgm:spPr/>
      <dgm:t>
        <a:bodyPr/>
        <a:lstStyle/>
        <a:p>
          <a:endParaRPr lang="en-ZA"/>
        </a:p>
      </dgm:t>
    </dgm:pt>
    <dgm:pt modelId="{9167CCF1-EE89-4E84-A7EC-2512FD033809}">
      <dgm:prSet custT="1"/>
      <dgm:spPr>
        <a:solidFill>
          <a:schemeClr val="accent3">
            <a:lumMod val="20000"/>
            <a:lumOff val="80000"/>
          </a:schemeClr>
        </a:solidFill>
      </dgm:spPr>
      <dgm:t>
        <a:bodyPr anchor="t"/>
        <a:lstStyle/>
        <a:p>
          <a:pPr algn="l"/>
          <a:r>
            <a:rPr lang="en-ZA" sz="1200" b="1" dirty="0" smtClean="0">
              <a:solidFill>
                <a:schemeClr val="tx1"/>
              </a:solidFill>
            </a:rPr>
            <a:t>Grazing Fees</a:t>
          </a:r>
        </a:p>
        <a:p>
          <a:pPr algn="l"/>
          <a:r>
            <a:rPr lang="en-ZA" sz="1200" b="1" dirty="0" smtClean="0">
              <a:solidFill>
                <a:schemeClr val="tx1"/>
              </a:solidFill>
            </a:rPr>
            <a:t>Undeveloped Land</a:t>
          </a:r>
          <a:endParaRPr lang="en-ZA" sz="1200" b="1" dirty="0">
            <a:solidFill>
              <a:schemeClr val="tx1"/>
            </a:solidFill>
          </a:endParaRPr>
        </a:p>
      </dgm:t>
    </dgm:pt>
    <dgm:pt modelId="{D574DE81-7737-414D-8340-0B899CBC41AE}" type="parTrans" cxnId="{EFA34542-FDED-4C96-8A84-6DE9313764BB}">
      <dgm:prSet/>
      <dgm:spPr/>
      <dgm:t>
        <a:bodyPr/>
        <a:lstStyle/>
        <a:p>
          <a:endParaRPr lang="en-ZA"/>
        </a:p>
      </dgm:t>
    </dgm:pt>
    <dgm:pt modelId="{F4ECF8F5-0D0B-42BD-96E5-B28F29E8EA18}" type="sibTrans" cxnId="{EFA34542-FDED-4C96-8A84-6DE9313764BB}">
      <dgm:prSet/>
      <dgm:spPr/>
      <dgm:t>
        <a:bodyPr/>
        <a:lstStyle/>
        <a:p>
          <a:endParaRPr lang="en-ZA"/>
        </a:p>
      </dgm:t>
    </dgm:pt>
    <dgm:pt modelId="{CDC2F262-C04A-439A-8046-A2712F5A0828}">
      <dgm:prSet custT="1"/>
      <dgm:spPr>
        <a:solidFill>
          <a:schemeClr val="accent3">
            <a:lumMod val="20000"/>
            <a:lumOff val="80000"/>
          </a:schemeClr>
        </a:solidFill>
      </dgm:spPr>
      <dgm:t>
        <a:bodyPr anchor="t"/>
        <a:lstStyle/>
        <a:p>
          <a:pPr algn="l"/>
          <a:r>
            <a:rPr lang="en-ZA" sz="1100" b="1" dirty="0" smtClean="0">
              <a:solidFill>
                <a:schemeClr val="tx1"/>
              </a:solidFill>
            </a:rPr>
            <a:t>Royalties</a:t>
          </a:r>
        </a:p>
        <a:p>
          <a:pPr algn="l"/>
          <a:r>
            <a:rPr lang="en-ZA" sz="1100" b="1" dirty="0" smtClean="0">
              <a:solidFill>
                <a:schemeClr val="tx1"/>
              </a:solidFill>
            </a:rPr>
            <a:t>Surface Rental</a:t>
          </a:r>
          <a:endParaRPr lang="en-ZA" sz="1100" b="1" dirty="0">
            <a:solidFill>
              <a:schemeClr val="tx1"/>
            </a:solidFill>
          </a:endParaRPr>
        </a:p>
      </dgm:t>
    </dgm:pt>
    <dgm:pt modelId="{8AAE6255-5779-48F4-B685-D1695BAC01D7}" type="parTrans" cxnId="{BF5CA011-D2F0-42BA-A103-F0EB1ED05B1F}">
      <dgm:prSet/>
      <dgm:spPr/>
      <dgm:t>
        <a:bodyPr/>
        <a:lstStyle/>
        <a:p>
          <a:endParaRPr lang="en-ZA"/>
        </a:p>
      </dgm:t>
    </dgm:pt>
    <dgm:pt modelId="{F0C853AC-1706-45C0-88BE-EA51525AEA98}" type="sibTrans" cxnId="{BF5CA011-D2F0-42BA-A103-F0EB1ED05B1F}">
      <dgm:prSet/>
      <dgm:spPr/>
      <dgm:t>
        <a:bodyPr/>
        <a:lstStyle/>
        <a:p>
          <a:endParaRPr lang="en-ZA"/>
        </a:p>
      </dgm:t>
    </dgm:pt>
    <dgm:pt modelId="{E4CF3BF9-A931-4444-80F4-0114CCBC3432}" type="pres">
      <dgm:prSet presAssocID="{C87EF60A-D839-44DB-9295-C919726C65F9}" presName="Name0" presStyleCnt="0">
        <dgm:presLayoutVars>
          <dgm:chPref val="1"/>
          <dgm:dir/>
          <dgm:animOne val="branch"/>
          <dgm:animLvl val="lvl"/>
          <dgm:resizeHandles/>
        </dgm:presLayoutVars>
      </dgm:prSet>
      <dgm:spPr/>
      <dgm:t>
        <a:bodyPr/>
        <a:lstStyle/>
        <a:p>
          <a:endParaRPr lang="en-ZA"/>
        </a:p>
      </dgm:t>
    </dgm:pt>
    <dgm:pt modelId="{92E66C3F-7AAB-4DFF-B090-8E391B682CAB}" type="pres">
      <dgm:prSet presAssocID="{A344D7BB-FA7A-43A7-BDE7-AA190EF43190}" presName="vertOne" presStyleCnt="0"/>
      <dgm:spPr/>
    </dgm:pt>
    <dgm:pt modelId="{DABDDEE5-D1DC-4627-80E1-ECC1059CFE41}" type="pres">
      <dgm:prSet presAssocID="{A344D7BB-FA7A-43A7-BDE7-AA190EF43190}" presName="txOne" presStyleLbl="node0" presStyleIdx="0" presStyleCnt="1" custScaleX="33645" custLinFactNeighborX="-22347" custLinFactNeighborY="37776">
        <dgm:presLayoutVars>
          <dgm:chPref val="3"/>
        </dgm:presLayoutVars>
      </dgm:prSet>
      <dgm:spPr/>
      <dgm:t>
        <a:bodyPr/>
        <a:lstStyle/>
        <a:p>
          <a:endParaRPr lang="en-ZA"/>
        </a:p>
      </dgm:t>
    </dgm:pt>
    <dgm:pt modelId="{3B2FDAF6-F464-4B06-8422-DA8D5244DFAD}" type="pres">
      <dgm:prSet presAssocID="{A344D7BB-FA7A-43A7-BDE7-AA190EF43190}" presName="parTransOne" presStyleCnt="0"/>
      <dgm:spPr/>
    </dgm:pt>
    <dgm:pt modelId="{958954A0-6678-448B-BD61-6126F653FA5F}" type="pres">
      <dgm:prSet presAssocID="{A344D7BB-FA7A-43A7-BDE7-AA190EF43190}" presName="horzOne" presStyleCnt="0"/>
      <dgm:spPr/>
    </dgm:pt>
    <dgm:pt modelId="{D264E177-EE4E-4038-B25C-27CF60775A39}" type="pres">
      <dgm:prSet presAssocID="{845E3CD3-33E3-4D52-B672-4B72E68E3267}" presName="vertTwo" presStyleCnt="0"/>
      <dgm:spPr/>
    </dgm:pt>
    <dgm:pt modelId="{B1E42941-E99E-4F18-A70D-9EBCDFA243BF}" type="pres">
      <dgm:prSet presAssocID="{845E3CD3-33E3-4D52-B672-4B72E68E3267}" presName="txTwo" presStyleLbl="node2" presStyleIdx="0" presStyleCnt="4" custLinFactNeighborX="191" custLinFactNeighborY="21193">
        <dgm:presLayoutVars>
          <dgm:chPref val="3"/>
        </dgm:presLayoutVars>
      </dgm:prSet>
      <dgm:spPr/>
      <dgm:t>
        <a:bodyPr/>
        <a:lstStyle/>
        <a:p>
          <a:endParaRPr lang="en-ZA"/>
        </a:p>
      </dgm:t>
    </dgm:pt>
    <dgm:pt modelId="{6C5EC151-CECE-4ACF-A400-3128799576D0}" type="pres">
      <dgm:prSet presAssocID="{845E3CD3-33E3-4D52-B672-4B72E68E3267}" presName="parTransTwo" presStyleCnt="0"/>
      <dgm:spPr/>
    </dgm:pt>
    <dgm:pt modelId="{79304878-AA4F-4804-9E3C-1B24FF948906}" type="pres">
      <dgm:prSet presAssocID="{845E3CD3-33E3-4D52-B672-4B72E68E3267}" presName="horzTwo" presStyleCnt="0"/>
      <dgm:spPr/>
    </dgm:pt>
    <dgm:pt modelId="{18BB666E-4DC4-4785-8D83-873D8B17647E}" type="pres">
      <dgm:prSet presAssocID="{60609EB3-A58A-4E7C-A7A6-A82885231164}" presName="vertThree" presStyleCnt="0"/>
      <dgm:spPr/>
    </dgm:pt>
    <dgm:pt modelId="{5102E0EC-9248-423B-B715-0FD1DFFFA819}" type="pres">
      <dgm:prSet presAssocID="{60609EB3-A58A-4E7C-A7A6-A82885231164}" presName="txThree" presStyleLbl="node3" presStyleIdx="0" presStyleCnt="4" custScaleX="107068" custScaleY="183670">
        <dgm:presLayoutVars>
          <dgm:chPref val="3"/>
        </dgm:presLayoutVars>
      </dgm:prSet>
      <dgm:spPr/>
      <dgm:t>
        <a:bodyPr/>
        <a:lstStyle/>
        <a:p>
          <a:endParaRPr lang="en-ZA"/>
        </a:p>
      </dgm:t>
    </dgm:pt>
    <dgm:pt modelId="{317E1FE4-FDCF-4901-9E44-07B41DE55D94}" type="pres">
      <dgm:prSet presAssocID="{60609EB3-A58A-4E7C-A7A6-A82885231164}" presName="horzThree" presStyleCnt="0"/>
      <dgm:spPr/>
    </dgm:pt>
    <dgm:pt modelId="{8471DF87-6915-4A93-88D7-254344BE8B58}" type="pres">
      <dgm:prSet presAssocID="{4065C6B1-921E-4FAC-B258-BE7F364E3566}" presName="sibSpaceTwo" presStyleCnt="0"/>
      <dgm:spPr/>
    </dgm:pt>
    <dgm:pt modelId="{3C2062B1-220E-4B19-9748-821B31D322C1}" type="pres">
      <dgm:prSet presAssocID="{6DEEA982-62D9-4F3B-9E55-33A3554C9376}" presName="vertTwo" presStyleCnt="0"/>
      <dgm:spPr/>
    </dgm:pt>
    <dgm:pt modelId="{59643EA4-962B-4AE6-ADB6-0E392EC33B8F}" type="pres">
      <dgm:prSet presAssocID="{6DEEA982-62D9-4F3B-9E55-33A3554C9376}" presName="txTwo" presStyleLbl="node2" presStyleIdx="1" presStyleCnt="4">
        <dgm:presLayoutVars>
          <dgm:chPref val="3"/>
        </dgm:presLayoutVars>
      </dgm:prSet>
      <dgm:spPr/>
      <dgm:t>
        <a:bodyPr/>
        <a:lstStyle/>
        <a:p>
          <a:endParaRPr lang="en-ZA"/>
        </a:p>
      </dgm:t>
    </dgm:pt>
    <dgm:pt modelId="{901061DA-932E-421E-9326-1EA1C1B9172E}" type="pres">
      <dgm:prSet presAssocID="{6DEEA982-62D9-4F3B-9E55-33A3554C9376}" presName="parTransTwo" presStyleCnt="0"/>
      <dgm:spPr/>
    </dgm:pt>
    <dgm:pt modelId="{D07AB9C6-BE14-437F-A9F1-9A11BADBFB1B}" type="pres">
      <dgm:prSet presAssocID="{6DEEA982-62D9-4F3B-9E55-33A3554C9376}" presName="horzTwo" presStyleCnt="0"/>
      <dgm:spPr/>
    </dgm:pt>
    <dgm:pt modelId="{4D360BF2-BBD6-4775-A9A7-779938331022}" type="pres">
      <dgm:prSet presAssocID="{A2A467D2-93E8-4FA7-9BBE-B54C74087399}" presName="vertThree" presStyleCnt="0"/>
      <dgm:spPr/>
    </dgm:pt>
    <dgm:pt modelId="{6011901A-1F1F-4C34-B279-E77F334669DA}" type="pres">
      <dgm:prSet presAssocID="{A2A467D2-93E8-4FA7-9BBE-B54C74087399}" presName="txThree" presStyleLbl="node3" presStyleIdx="1" presStyleCnt="4">
        <dgm:presLayoutVars>
          <dgm:chPref val="3"/>
        </dgm:presLayoutVars>
      </dgm:prSet>
      <dgm:spPr/>
      <dgm:t>
        <a:bodyPr/>
        <a:lstStyle/>
        <a:p>
          <a:endParaRPr lang="en-ZA"/>
        </a:p>
      </dgm:t>
    </dgm:pt>
    <dgm:pt modelId="{C991E66D-F176-4DE6-B5B6-1681DAAC8AE8}" type="pres">
      <dgm:prSet presAssocID="{A2A467D2-93E8-4FA7-9BBE-B54C74087399}" presName="horzThree" presStyleCnt="0"/>
      <dgm:spPr/>
    </dgm:pt>
    <dgm:pt modelId="{1F3A4911-6671-402C-A215-6E2A889B4DFC}" type="pres">
      <dgm:prSet presAssocID="{0A7AD739-AE0C-4F5A-8DC6-D9DB49DF0509}" presName="sibSpaceTwo" presStyleCnt="0"/>
      <dgm:spPr/>
    </dgm:pt>
    <dgm:pt modelId="{C2ADEFE2-2AB0-423F-B085-C6D9DE75FC4C}" type="pres">
      <dgm:prSet presAssocID="{61871684-F8EA-446C-B3D8-A7A12C7CC017}" presName="vertTwo" presStyleCnt="0"/>
      <dgm:spPr/>
    </dgm:pt>
    <dgm:pt modelId="{A79FD28D-C9FE-48C6-8498-B2C567E8EC34}" type="pres">
      <dgm:prSet presAssocID="{61871684-F8EA-446C-B3D8-A7A12C7CC017}" presName="txTwo" presStyleLbl="node2" presStyleIdx="2" presStyleCnt="4">
        <dgm:presLayoutVars>
          <dgm:chPref val="3"/>
        </dgm:presLayoutVars>
      </dgm:prSet>
      <dgm:spPr/>
      <dgm:t>
        <a:bodyPr/>
        <a:lstStyle/>
        <a:p>
          <a:endParaRPr lang="en-ZA"/>
        </a:p>
      </dgm:t>
    </dgm:pt>
    <dgm:pt modelId="{F0CE06CE-E4D1-45C6-86B6-AC873DF8C7E5}" type="pres">
      <dgm:prSet presAssocID="{61871684-F8EA-446C-B3D8-A7A12C7CC017}" presName="horzTwo" presStyleCnt="0"/>
      <dgm:spPr/>
    </dgm:pt>
    <dgm:pt modelId="{1A3C9B5D-A6C3-4FF1-95BD-3096D86E5774}" type="pres">
      <dgm:prSet presAssocID="{6B64B559-BD74-488F-932A-D86A2126CAB9}" presName="sibSpaceTwo" presStyleCnt="0"/>
      <dgm:spPr/>
    </dgm:pt>
    <dgm:pt modelId="{75D9AB78-FE27-48F9-A0CB-BD9F5F060F6E}" type="pres">
      <dgm:prSet presAssocID="{0F88C04E-C5E8-425C-90EC-B262BFC80381}" presName="vertTwo" presStyleCnt="0"/>
      <dgm:spPr/>
    </dgm:pt>
    <dgm:pt modelId="{BFE6EC0A-E4F5-4977-9FC0-74E919053029}" type="pres">
      <dgm:prSet presAssocID="{0F88C04E-C5E8-425C-90EC-B262BFC80381}" presName="txTwo" presStyleLbl="node2" presStyleIdx="3" presStyleCnt="4" custScaleY="94709" custLinFactY="-94953" custLinFactNeighborX="-1804" custLinFactNeighborY="-100000">
        <dgm:presLayoutVars>
          <dgm:chPref val="3"/>
        </dgm:presLayoutVars>
      </dgm:prSet>
      <dgm:spPr/>
      <dgm:t>
        <a:bodyPr/>
        <a:lstStyle/>
        <a:p>
          <a:endParaRPr lang="en-ZA"/>
        </a:p>
      </dgm:t>
    </dgm:pt>
    <dgm:pt modelId="{1EF68373-7BE8-43F1-95D7-0C809CA98A7E}" type="pres">
      <dgm:prSet presAssocID="{0F88C04E-C5E8-425C-90EC-B262BFC80381}" presName="parTransTwo" presStyleCnt="0"/>
      <dgm:spPr/>
    </dgm:pt>
    <dgm:pt modelId="{76444C89-E826-4F8E-9E8C-2DC1247F32A6}" type="pres">
      <dgm:prSet presAssocID="{0F88C04E-C5E8-425C-90EC-B262BFC80381}" presName="horzTwo" presStyleCnt="0"/>
      <dgm:spPr/>
    </dgm:pt>
    <dgm:pt modelId="{5070C822-4D1C-428B-847C-16E70DBE72BE}" type="pres">
      <dgm:prSet presAssocID="{663EE423-762C-4865-83C5-D6C57F151A9D}" presName="vertThree" presStyleCnt="0"/>
      <dgm:spPr/>
    </dgm:pt>
    <dgm:pt modelId="{0B9E9BD1-3C7B-4B1F-80CA-8BC8CB622221}" type="pres">
      <dgm:prSet presAssocID="{663EE423-762C-4865-83C5-D6C57F151A9D}" presName="txThree" presStyleLbl="node3" presStyleIdx="2" presStyleCnt="4" custScaleY="96361" custLinFactY="-92603" custLinFactNeighborX="831" custLinFactNeighborY="-100000">
        <dgm:presLayoutVars>
          <dgm:chPref val="3"/>
        </dgm:presLayoutVars>
      </dgm:prSet>
      <dgm:spPr/>
      <dgm:t>
        <a:bodyPr/>
        <a:lstStyle/>
        <a:p>
          <a:endParaRPr lang="en-ZA"/>
        </a:p>
      </dgm:t>
    </dgm:pt>
    <dgm:pt modelId="{9478A723-39A5-4072-B4A5-DF3D0D522FEE}" type="pres">
      <dgm:prSet presAssocID="{663EE423-762C-4865-83C5-D6C57F151A9D}" presName="parTransThree" presStyleCnt="0"/>
      <dgm:spPr/>
    </dgm:pt>
    <dgm:pt modelId="{0272D739-CB01-4915-9D88-F8B0930F51AD}" type="pres">
      <dgm:prSet presAssocID="{663EE423-762C-4865-83C5-D6C57F151A9D}" presName="horzThree" presStyleCnt="0"/>
      <dgm:spPr/>
    </dgm:pt>
    <dgm:pt modelId="{B05BDBBE-1414-40FC-B0A3-79DAAAE23A90}" type="pres">
      <dgm:prSet presAssocID="{9167CCF1-EE89-4E84-A7EC-2512FD033809}" presName="vertFour" presStyleCnt="0">
        <dgm:presLayoutVars>
          <dgm:chPref val="3"/>
        </dgm:presLayoutVars>
      </dgm:prSet>
      <dgm:spPr/>
    </dgm:pt>
    <dgm:pt modelId="{34C966FC-533C-43E3-A048-268E78A46CE4}" type="pres">
      <dgm:prSet presAssocID="{9167CCF1-EE89-4E84-A7EC-2512FD033809}" presName="txFour" presStyleLbl="node4" presStyleIdx="0" presStyleCnt="2" custLinFactNeighborX="762" custLinFactNeighborY="-99730">
        <dgm:presLayoutVars>
          <dgm:chPref val="3"/>
        </dgm:presLayoutVars>
      </dgm:prSet>
      <dgm:spPr/>
      <dgm:t>
        <a:bodyPr/>
        <a:lstStyle/>
        <a:p>
          <a:endParaRPr lang="en-ZA"/>
        </a:p>
      </dgm:t>
    </dgm:pt>
    <dgm:pt modelId="{56567A3F-4C52-4CF1-AC01-4BA0145E9659}" type="pres">
      <dgm:prSet presAssocID="{9167CCF1-EE89-4E84-A7EC-2512FD033809}" presName="horzFour" presStyleCnt="0"/>
      <dgm:spPr/>
    </dgm:pt>
    <dgm:pt modelId="{8148E5CC-17E6-4D16-9C23-16D2801B35C5}" type="pres">
      <dgm:prSet presAssocID="{0B62F7CD-DAD3-4C5E-B164-FF31A2FFE5EC}" presName="sibSpaceThree" presStyleCnt="0"/>
      <dgm:spPr/>
    </dgm:pt>
    <dgm:pt modelId="{090EA00A-32A7-47DE-BAFE-CB2E667EAE81}" type="pres">
      <dgm:prSet presAssocID="{7039E2B7-BB59-45D7-A799-B5BB57153588}" presName="vertThree" presStyleCnt="0"/>
      <dgm:spPr/>
    </dgm:pt>
    <dgm:pt modelId="{CA006CEB-79EC-4930-9EAE-554343F483AD}" type="pres">
      <dgm:prSet presAssocID="{7039E2B7-BB59-45D7-A799-B5BB57153588}" presName="txThree" presStyleLbl="node3" presStyleIdx="3" presStyleCnt="4" custScaleY="94827" custLinFactY="-92603" custLinFactNeighborX="831" custLinFactNeighborY="-100000">
        <dgm:presLayoutVars>
          <dgm:chPref val="3"/>
        </dgm:presLayoutVars>
      </dgm:prSet>
      <dgm:spPr/>
      <dgm:t>
        <a:bodyPr/>
        <a:lstStyle/>
        <a:p>
          <a:endParaRPr lang="en-ZA"/>
        </a:p>
      </dgm:t>
    </dgm:pt>
    <dgm:pt modelId="{F2DB41D6-C700-41E1-A6D0-B7B342C500B3}" type="pres">
      <dgm:prSet presAssocID="{7039E2B7-BB59-45D7-A799-B5BB57153588}" presName="parTransThree" presStyleCnt="0"/>
      <dgm:spPr/>
    </dgm:pt>
    <dgm:pt modelId="{A36F8723-2557-401E-B28D-E2B63C4D1D99}" type="pres">
      <dgm:prSet presAssocID="{7039E2B7-BB59-45D7-A799-B5BB57153588}" presName="horzThree" presStyleCnt="0"/>
      <dgm:spPr/>
    </dgm:pt>
    <dgm:pt modelId="{A766352A-058F-42D8-A27C-D8F3A9D57BBE}" type="pres">
      <dgm:prSet presAssocID="{CDC2F262-C04A-439A-8046-A2712F5A0828}" presName="vertFour" presStyleCnt="0">
        <dgm:presLayoutVars>
          <dgm:chPref val="3"/>
        </dgm:presLayoutVars>
      </dgm:prSet>
      <dgm:spPr/>
    </dgm:pt>
    <dgm:pt modelId="{4934BA4A-1959-4774-BB8A-A5A6B92934F4}" type="pres">
      <dgm:prSet presAssocID="{CDC2F262-C04A-439A-8046-A2712F5A0828}" presName="txFour" presStyleLbl="node4" presStyleIdx="1" presStyleCnt="2" custLinFactNeighborX="762" custLinFactNeighborY="-99730">
        <dgm:presLayoutVars>
          <dgm:chPref val="3"/>
        </dgm:presLayoutVars>
      </dgm:prSet>
      <dgm:spPr/>
      <dgm:t>
        <a:bodyPr/>
        <a:lstStyle/>
        <a:p>
          <a:endParaRPr lang="en-ZA"/>
        </a:p>
      </dgm:t>
    </dgm:pt>
    <dgm:pt modelId="{DD2FC47C-BA09-498C-AF38-94ACE5D77325}" type="pres">
      <dgm:prSet presAssocID="{CDC2F262-C04A-439A-8046-A2712F5A0828}" presName="horzFour" presStyleCnt="0"/>
      <dgm:spPr/>
    </dgm:pt>
  </dgm:ptLst>
  <dgm:cxnLst>
    <dgm:cxn modelId="{BE242732-7DEC-4A5A-A9D0-EBD6A07F4E58}" type="presOf" srcId="{845E3CD3-33E3-4D52-B672-4B72E68E3267}" destId="{B1E42941-E99E-4F18-A70D-9EBCDFA243BF}" srcOrd="0" destOrd="0" presId="urn:microsoft.com/office/officeart/2005/8/layout/hierarchy4"/>
    <dgm:cxn modelId="{BF5CA011-D2F0-42BA-A103-F0EB1ED05B1F}" srcId="{7039E2B7-BB59-45D7-A799-B5BB57153588}" destId="{CDC2F262-C04A-439A-8046-A2712F5A0828}" srcOrd="0" destOrd="0" parTransId="{8AAE6255-5779-48F4-B685-D1695BAC01D7}" sibTransId="{F0C853AC-1706-45C0-88BE-EA51525AEA98}"/>
    <dgm:cxn modelId="{3876E222-FA7A-4143-9855-61DD9C9575A7}" type="presOf" srcId="{CDC2F262-C04A-439A-8046-A2712F5A0828}" destId="{4934BA4A-1959-4774-BB8A-A5A6B92934F4}" srcOrd="0" destOrd="0" presId="urn:microsoft.com/office/officeart/2005/8/layout/hierarchy4"/>
    <dgm:cxn modelId="{62B924FA-1817-498E-85B3-DFEB0312E2AC}" type="presOf" srcId="{C87EF60A-D839-44DB-9295-C919726C65F9}" destId="{E4CF3BF9-A931-4444-80F4-0114CCBC3432}" srcOrd="0" destOrd="0" presId="urn:microsoft.com/office/officeart/2005/8/layout/hierarchy4"/>
    <dgm:cxn modelId="{32328198-EDBD-4666-B525-2B2DBCC59108}" srcId="{A344D7BB-FA7A-43A7-BDE7-AA190EF43190}" destId="{61871684-F8EA-446C-B3D8-A7A12C7CC017}" srcOrd="2" destOrd="0" parTransId="{20540CE3-6D2C-4E79-9FC3-B052B3A0C9C5}" sibTransId="{6B64B559-BD74-488F-932A-D86A2126CAB9}"/>
    <dgm:cxn modelId="{5D508136-08D1-44FF-A8C7-F0CB808C057F}" srcId="{0F88C04E-C5E8-425C-90EC-B262BFC80381}" destId="{7039E2B7-BB59-45D7-A799-B5BB57153588}" srcOrd="1" destOrd="0" parTransId="{A64ECA2D-2B0E-4716-85A0-01B98BDFFAF8}" sibTransId="{269974BE-3C32-4D9E-AFF6-969B3EE4016D}"/>
    <dgm:cxn modelId="{4FC2F099-CE99-4B67-89CC-3599F9FD420C}" srcId="{6DEEA982-62D9-4F3B-9E55-33A3554C9376}" destId="{A2A467D2-93E8-4FA7-9BBE-B54C74087399}" srcOrd="0" destOrd="0" parTransId="{98246335-5CD8-4138-85CF-4E7A47FF31BB}" sibTransId="{B637ADA4-F155-47ED-BFC1-2D1424F2E8A7}"/>
    <dgm:cxn modelId="{AF7C40E9-2D1C-410E-B6D9-0EB932A93810}" srcId="{C87EF60A-D839-44DB-9295-C919726C65F9}" destId="{A344D7BB-FA7A-43A7-BDE7-AA190EF43190}" srcOrd="0" destOrd="0" parTransId="{F4294CBA-6011-47A0-AB6C-5ABBB96FC614}" sibTransId="{8EF9DCBF-2DCC-47CE-A36A-F8DFF439F17D}"/>
    <dgm:cxn modelId="{AB8B2DB4-D905-44F2-803F-90521B45BC0A}" type="presOf" srcId="{0F88C04E-C5E8-425C-90EC-B262BFC80381}" destId="{BFE6EC0A-E4F5-4977-9FC0-74E919053029}" srcOrd="0" destOrd="0" presId="urn:microsoft.com/office/officeart/2005/8/layout/hierarchy4"/>
    <dgm:cxn modelId="{0CBB2AE8-56DA-4A5E-BAEE-3DEC25903B22}" srcId="{A344D7BB-FA7A-43A7-BDE7-AA190EF43190}" destId="{845E3CD3-33E3-4D52-B672-4B72E68E3267}" srcOrd="0" destOrd="0" parTransId="{D88AA9E6-EF2B-4434-92C3-A9B0D4D180C9}" sibTransId="{4065C6B1-921E-4FAC-B258-BE7F364E3566}"/>
    <dgm:cxn modelId="{7281A853-33FE-4E2B-9FB8-945B911092EB}" type="presOf" srcId="{6DEEA982-62D9-4F3B-9E55-33A3554C9376}" destId="{59643EA4-962B-4AE6-ADB6-0E392EC33B8F}" srcOrd="0" destOrd="0" presId="urn:microsoft.com/office/officeart/2005/8/layout/hierarchy4"/>
    <dgm:cxn modelId="{B1DCB35C-9421-4C18-BBF9-EC3220E9679C}" srcId="{A344D7BB-FA7A-43A7-BDE7-AA190EF43190}" destId="{6DEEA982-62D9-4F3B-9E55-33A3554C9376}" srcOrd="1" destOrd="0" parTransId="{CF9C0F5B-8630-4EAE-94B4-8F5CB870444C}" sibTransId="{0A7AD739-AE0C-4F5A-8DC6-D9DB49DF0509}"/>
    <dgm:cxn modelId="{D00AE101-E7C9-4056-8D41-67BE8EADF000}" type="presOf" srcId="{663EE423-762C-4865-83C5-D6C57F151A9D}" destId="{0B9E9BD1-3C7B-4B1F-80CA-8BC8CB622221}" srcOrd="0" destOrd="0" presId="urn:microsoft.com/office/officeart/2005/8/layout/hierarchy4"/>
    <dgm:cxn modelId="{649006A3-BDCD-4092-B99B-ABD8D712BE84}" type="presOf" srcId="{7039E2B7-BB59-45D7-A799-B5BB57153588}" destId="{CA006CEB-79EC-4930-9EAE-554343F483AD}" srcOrd="0" destOrd="0" presId="urn:microsoft.com/office/officeart/2005/8/layout/hierarchy4"/>
    <dgm:cxn modelId="{4ABE99B7-4A98-47AD-8FE1-BB41EF71FC4B}" srcId="{A344D7BB-FA7A-43A7-BDE7-AA190EF43190}" destId="{0F88C04E-C5E8-425C-90EC-B262BFC80381}" srcOrd="3" destOrd="0" parTransId="{226E6914-DCB4-4C31-81E9-D71E0B032CD5}" sibTransId="{262C31AC-498B-4D19-B6DE-8165A111BA2E}"/>
    <dgm:cxn modelId="{E2E0DABA-7B16-4962-9887-D732BC0B33CC}" srcId="{0F88C04E-C5E8-425C-90EC-B262BFC80381}" destId="{663EE423-762C-4865-83C5-D6C57F151A9D}" srcOrd="0" destOrd="0" parTransId="{4AFC1BA6-E04B-42CB-9BCF-FAE0BAC57145}" sibTransId="{0B62F7CD-DAD3-4C5E-B164-FF31A2FFE5EC}"/>
    <dgm:cxn modelId="{72AD0514-8AF3-4044-AB4A-9DDFD2C31A14}" type="presOf" srcId="{A2A467D2-93E8-4FA7-9BBE-B54C74087399}" destId="{6011901A-1F1F-4C34-B279-E77F334669DA}" srcOrd="0" destOrd="0" presId="urn:microsoft.com/office/officeart/2005/8/layout/hierarchy4"/>
    <dgm:cxn modelId="{BEADC850-3A8F-4C40-A6F7-DFE2EF836BD4}" type="presOf" srcId="{A344D7BB-FA7A-43A7-BDE7-AA190EF43190}" destId="{DABDDEE5-D1DC-4627-80E1-ECC1059CFE41}" srcOrd="0" destOrd="0" presId="urn:microsoft.com/office/officeart/2005/8/layout/hierarchy4"/>
    <dgm:cxn modelId="{EFA34542-FDED-4C96-8A84-6DE9313764BB}" srcId="{663EE423-762C-4865-83C5-D6C57F151A9D}" destId="{9167CCF1-EE89-4E84-A7EC-2512FD033809}" srcOrd="0" destOrd="0" parTransId="{D574DE81-7737-414D-8340-0B899CBC41AE}" sibTransId="{F4ECF8F5-0D0B-42BD-96E5-B28F29E8EA18}"/>
    <dgm:cxn modelId="{424A2DFD-F3CB-40E3-A436-49B5A8E9F036}" type="presOf" srcId="{9167CCF1-EE89-4E84-A7EC-2512FD033809}" destId="{34C966FC-533C-43E3-A048-268E78A46CE4}" srcOrd="0" destOrd="0" presId="urn:microsoft.com/office/officeart/2005/8/layout/hierarchy4"/>
    <dgm:cxn modelId="{BE725062-25E1-4B7E-8517-744CF4C7C4C5}" type="presOf" srcId="{60609EB3-A58A-4E7C-A7A6-A82885231164}" destId="{5102E0EC-9248-423B-B715-0FD1DFFFA819}" srcOrd="0" destOrd="0" presId="urn:microsoft.com/office/officeart/2005/8/layout/hierarchy4"/>
    <dgm:cxn modelId="{6DF20952-E87F-4067-8140-D9B2F0A64218}" srcId="{845E3CD3-33E3-4D52-B672-4B72E68E3267}" destId="{60609EB3-A58A-4E7C-A7A6-A82885231164}" srcOrd="0" destOrd="0" parTransId="{87E95848-C661-4B16-92E2-D43962657997}" sibTransId="{2A50DBE1-C310-4CA7-8B68-6FCAD874FB5F}"/>
    <dgm:cxn modelId="{2A2BB059-B368-452C-A05D-81432123142A}" type="presOf" srcId="{61871684-F8EA-446C-B3D8-A7A12C7CC017}" destId="{A79FD28D-C9FE-48C6-8498-B2C567E8EC34}" srcOrd="0" destOrd="0" presId="urn:microsoft.com/office/officeart/2005/8/layout/hierarchy4"/>
    <dgm:cxn modelId="{F59F062C-1F27-48B7-B877-10E201890781}" type="presParOf" srcId="{E4CF3BF9-A931-4444-80F4-0114CCBC3432}" destId="{92E66C3F-7AAB-4DFF-B090-8E391B682CAB}" srcOrd="0" destOrd="0" presId="urn:microsoft.com/office/officeart/2005/8/layout/hierarchy4"/>
    <dgm:cxn modelId="{5DAF3739-FE49-46C2-BE08-6910AF3D6131}" type="presParOf" srcId="{92E66C3F-7AAB-4DFF-B090-8E391B682CAB}" destId="{DABDDEE5-D1DC-4627-80E1-ECC1059CFE41}" srcOrd="0" destOrd="0" presId="urn:microsoft.com/office/officeart/2005/8/layout/hierarchy4"/>
    <dgm:cxn modelId="{74B110EA-A48E-4B8F-AB08-A8A733B3FF7A}" type="presParOf" srcId="{92E66C3F-7AAB-4DFF-B090-8E391B682CAB}" destId="{3B2FDAF6-F464-4B06-8422-DA8D5244DFAD}" srcOrd="1" destOrd="0" presId="urn:microsoft.com/office/officeart/2005/8/layout/hierarchy4"/>
    <dgm:cxn modelId="{E8C1030C-206F-49F5-9AE4-9A19BB477985}" type="presParOf" srcId="{92E66C3F-7AAB-4DFF-B090-8E391B682CAB}" destId="{958954A0-6678-448B-BD61-6126F653FA5F}" srcOrd="2" destOrd="0" presId="urn:microsoft.com/office/officeart/2005/8/layout/hierarchy4"/>
    <dgm:cxn modelId="{29A2E4F0-D90E-4447-8EAD-AF76366E184C}" type="presParOf" srcId="{958954A0-6678-448B-BD61-6126F653FA5F}" destId="{D264E177-EE4E-4038-B25C-27CF60775A39}" srcOrd="0" destOrd="0" presId="urn:microsoft.com/office/officeart/2005/8/layout/hierarchy4"/>
    <dgm:cxn modelId="{BB5FBB78-DED5-4BD3-8706-07726C0760D3}" type="presParOf" srcId="{D264E177-EE4E-4038-B25C-27CF60775A39}" destId="{B1E42941-E99E-4F18-A70D-9EBCDFA243BF}" srcOrd="0" destOrd="0" presId="urn:microsoft.com/office/officeart/2005/8/layout/hierarchy4"/>
    <dgm:cxn modelId="{C102A7AB-8036-4CA4-A37E-10AC3C5DFBE6}" type="presParOf" srcId="{D264E177-EE4E-4038-B25C-27CF60775A39}" destId="{6C5EC151-CECE-4ACF-A400-3128799576D0}" srcOrd="1" destOrd="0" presId="urn:microsoft.com/office/officeart/2005/8/layout/hierarchy4"/>
    <dgm:cxn modelId="{409B3D2D-ADA2-4BA1-9781-84C6E2763D15}" type="presParOf" srcId="{D264E177-EE4E-4038-B25C-27CF60775A39}" destId="{79304878-AA4F-4804-9E3C-1B24FF948906}" srcOrd="2" destOrd="0" presId="urn:microsoft.com/office/officeart/2005/8/layout/hierarchy4"/>
    <dgm:cxn modelId="{AFEDFEF0-EDBF-4FAC-BC94-E0EB7C6DB9C2}" type="presParOf" srcId="{79304878-AA4F-4804-9E3C-1B24FF948906}" destId="{18BB666E-4DC4-4785-8D83-873D8B17647E}" srcOrd="0" destOrd="0" presId="urn:microsoft.com/office/officeart/2005/8/layout/hierarchy4"/>
    <dgm:cxn modelId="{ECDD889E-CF3B-4C2B-B369-615790111127}" type="presParOf" srcId="{18BB666E-4DC4-4785-8D83-873D8B17647E}" destId="{5102E0EC-9248-423B-B715-0FD1DFFFA819}" srcOrd="0" destOrd="0" presId="urn:microsoft.com/office/officeart/2005/8/layout/hierarchy4"/>
    <dgm:cxn modelId="{C3E611AB-B974-476D-86DF-4B2F09A12A49}" type="presParOf" srcId="{18BB666E-4DC4-4785-8D83-873D8B17647E}" destId="{317E1FE4-FDCF-4901-9E44-07B41DE55D94}" srcOrd="1" destOrd="0" presId="urn:microsoft.com/office/officeart/2005/8/layout/hierarchy4"/>
    <dgm:cxn modelId="{C85D5B9F-E8A2-4E7E-97D6-31E9EEACD44D}" type="presParOf" srcId="{958954A0-6678-448B-BD61-6126F653FA5F}" destId="{8471DF87-6915-4A93-88D7-254344BE8B58}" srcOrd="1" destOrd="0" presId="urn:microsoft.com/office/officeart/2005/8/layout/hierarchy4"/>
    <dgm:cxn modelId="{8F8A07C6-692C-46A3-AE97-5671AE43ED1C}" type="presParOf" srcId="{958954A0-6678-448B-BD61-6126F653FA5F}" destId="{3C2062B1-220E-4B19-9748-821B31D322C1}" srcOrd="2" destOrd="0" presId="urn:microsoft.com/office/officeart/2005/8/layout/hierarchy4"/>
    <dgm:cxn modelId="{52560AB1-AD0C-4B07-A81F-9460EDB80646}" type="presParOf" srcId="{3C2062B1-220E-4B19-9748-821B31D322C1}" destId="{59643EA4-962B-4AE6-ADB6-0E392EC33B8F}" srcOrd="0" destOrd="0" presId="urn:microsoft.com/office/officeart/2005/8/layout/hierarchy4"/>
    <dgm:cxn modelId="{98BAFF19-0B69-4ED5-84F1-0A0E3271EB6F}" type="presParOf" srcId="{3C2062B1-220E-4B19-9748-821B31D322C1}" destId="{901061DA-932E-421E-9326-1EA1C1B9172E}" srcOrd="1" destOrd="0" presId="urn:microsoft.com/office/officeart/2005/8/layout/hierarchy4"/>
    <dgm:cxn modelId="{ED5F30B5-0ADE-45BF-8CE7-DD3985BD073D}" type="presParOf" srcId="{3C2062B1-220E-4B19-9748-821B31D322C1}" destId="{D07AB9C6-BE14-437F-A9F1-9A11BADBFB1B}" srcOrd="2" destOrd="0" presId="urn:microsoft.com/office/officeart/2005/8/layout/hierarchy4"/>
    <dgm:cxn modelId="{F20EB71D-ACB4-4D1B-943E-A4B3FE0E6A45}" type="presParOf" srcId="{D07AB9C6-BE14-437F-A9F1-9A11BADBFB1B}" destId="{4D360BF2-BBD6-4775-A9A7-779938331022}" srcOrd="0" destOrd="0" presId="urn:microsoft.com/office/officeart/2005/8/layout/hierarchy4"/>
    <dgm:cxn modelId="{B0ACE731-09D3-4E5D-9427-FE23F82C9C10}" type="presParOf" srcId="{4D360BF2-BBD6-4775-A9A7-779938331022}" destId="{6011901A-1F1F-4C34-B279-E77F334669DA}" srcOrd="0" destOrd="0" presId="urn:microsoft.com/office/officeart/2005/8/layout/hierarchy4"/>
    <dgm:cxn modelId="{010C2C67-585C-4FD6-9984-6A82E8956168}" type="presParOf" srcId="{4D360BF2-BBD6-4775-A9A7-779938331022}" destId="{C991E66D-F176-4DE6-B5B6-1681DAAC8AE8}" srcOrd="1" destOrd="0" presId="urn:microsoft.com/office/officeart/2005/8/layout/hierarchy4"/>
    <dgm:cxn modelId="{2AE57917-4C0E-44F9-8D4C-57683D4786A2}" type="presParOf" srcId="{958954A0-6678-448B-BD61-6126F653FA5F}" destId="{1F3A4911-6671-402C-A215-6E2A889B4DFC}" srcOrd="3" destOrd="0" presId="urn:microsoft.com/office/officeart/2005/8/layout/hierarchy4"/>
    <dgm:cxn modelId="{13822033-9F56-4296-89FC-6288DC8A2679}" type="presParOf" srcId="{958954A0-6678-448B-BD61-6126F653FA5F}" destId="{C2ADEFE2-2AB0-423F-B085-C6D9DE75FC4C}" srcOrd="4" destOrd="0" presId="urn:microsoft.com/office/officeart/2005/8/layout/hierarchy4"/>
    <dgm:cxn modelId="{4272D0FA-8C29-418D-B6D5-AF3CE744DB87}" type="presParOf" srcId="{C2ADEFE2-2AB0-423F-B085-C6D9DE75FC4C}" destId="{A79FD28D-C9FE-48C6-8498-B2C567E8EC34}" srcOrd="0" destOrd="0" presId="urn:microsoft.com/office/officeart/2005/8/layout/hierarchy4"/>
    <dgm:cxn modelId="{B2078FCA-0EFE-4B1B-8A89-E0302A288D42}" type="presParOf" srcId="{C2ADEFE2-2AB0-423F-B085-C6D9DE75FC4C}" destId="{F0CE06CE-E4D1-45C6-86B6-AC873DF8C7E5}" srcOrd="1" destOrd="0" presId="urn:microsoft.com/office/officeart/2005/8/layout/hierarchy4"/>
    <dgm:cxn modelId="{22D8EE5A-AD3E-4ACC-A2B1-50E6AEF598C8}" type="presParOf" srcId="{958954A0-6678-448B-BD61-6126F653FA5F}" destId="{1A3C9B5D-A6C3-4FF1-95BD-3096D86E5774}" srcOrd="5" destOrd="0" presId="urn:microsoft.com/office/officeart/2005/8/layout/hierarchy4"/>
    <dgm:cxn modelId="{BBBD3E87-084A-41CB-8A42-5E911C51AC1D}" type="presParOf" srcId="{958954A0-6678-448B-BD61-6126F653FA5F}" destId="{75D9AB78-FE27-48F9-A0CB-BD9F5F060F6E}" srcOrd="6" destOrd="0" presId="urn:microsoft.com/office/officeart/2005/8/layout/hierarchy4"/>
    <dgm:cxn modelId="{320FEB32-0855-466C-B0CF-FA9FA62620F5}" type="presParOf" srcId="{75D9AB78-FE27-48F9-A0CB-BD9F5F060F6E}" destId="{BFE6EC0A-E4F5-4977-9FC0-74E919053029}" srcOrd="0" destOrd="0" presId="urn:microsoft.com/office/officeart/2005/8/layout/hierarchy4"/>
    <dgm:cxn modelId="{7ABCE9CA-E0B2-4881-B0D6-4D91075328FB}" type="presParOf" srcId="{75D9AB78-FE27-48F9-A0CB-BD9F5F060F6E}" destId="{1EF68373-7BE8-43F1-95D7-0C809CA98A7E}" srcOrd="1" destOrd="0" presId="urn:microsoft.com/office/officeart/2005/8/layout/hierarchy4"/>
    <dgm:cxn modelId="{CC9B7105-928F-4ABD-9F95-C0DC275EF9B9}" type="presParOf" srcId="{75D9AB78-FE27-48F9-A0CB-BD9F5F060F6E}" destId="{76444C89-E826-4F8E-9E8C-2DC1247F32A6}" srcOrd="2" destOrd="0" presId="urn:microsoft.com/office/officeart/2005/8/layout/hierarchy4"/>
    <dgm:cxn modelId="{5E39F2DD-8029-4A6D-AD7A-7F0880CF35EB}" type="presParOf" srcId="{76444C89-E826-4F8E-9E8C-2DC1247F32A6}" destId="{5070C822-4D1C-428B-847C-16E70DBE72BE}" srcOrd="0" destOrd="0" presId="urn:microsoft.com/office/officeart/2005/8/layout/hierarchy4"/>
    <dgm:cxn modelId="{68465033-DF9B-4D50-892F-9A0B4ECFABB4}" type="presParOf" srcId="{5070C822-4D1C-428B-847C-16E70DBE72BE}" destId="{0B9E9BD1-3C7B-4B1F-80CA-8BC8CB622221}" srcOrd="0" destOrd="0" presId="urn:microsoft.com/office/officeart/2005/8/layout/hierarchy4"/>
    <dgm:cxn modelId="{42A74BD1-013D-48C1-97D8-733B18774131}" type="presParOf" srcId="{5070C822-4D1C-428B-847C-16E70DBE72BE}" destId="{9478A723-39A5-4072-B4A5-DF3D0D522FEE}" srcOrd="1" destOrd="0" presId="urn:microsoft.com/office/officeart/2005/8/layout/hierarchy4"/>
    <dgm:cxn modelId="{F7128B2A-8252-4FD5-A089-D26C04D5B996}" type="presParOf" srcId="{5070C822-4D1C-428B-847C-16E70DBE72BE}" destId="{0272D739-CB01-4915-9D88-F8B0930F51AD}" srcOrd="2" destOrd="0" presId="urn:microsoft.com/office/officeart/2005/8/layout/hierarchy4"/>
    <dgm:cxn modelId="{0D751349-5FF1-4E9C-91F0-C924AF588146}" type="presParOf" srcId="{0272D739-CB01-4915-9D88-F8B0930F51AD}" destId="{B05BDBBE-1414-40FC-B0A3-79DAAAE23A90}" srcOrd="0" destOrd="0" presId="urn:microsoft.com/office/officeart/2005/8/layout/hierarchy4"/>
    <dgm:cxn modelId="{0B7EFEAF-F851-4EDF-945E-CD3C96AD1369}" type="presParOf" srcId="{B05BDBBE-1414-40FC-B0A3-79DAAAE23A90}" destId="{34C966FC-533C-43E3-A048-268E78A46CE4}" srcOrd="0" destOrd="0" presId="urn:microsoft.com/office/officeart/2005/8/layout/hierarchy4"/>
    <dgm:cxn modelId="{3F445674-F120-45D1-B764-BFE6EAD2BFC3}" type="presParOf" srcId="{B05BDBBE-1414-40FC-B0A3-79DAAAE23A90}" destId="{56567A3F-4C52-4CF1-AC01-4BA0145E9659}" srcOrd="1" destOrd="0" presId="urn:microsoft.com/office/officeart/2005/8/layout/hierarchy4"/>
    <dgm:cxn modelId="{3BF874AE-D8EC-4042-BDB0-505C974B981B}" type="presParOf" srcId="{76444C89-E826-4F8E-9E8C-2DC1247F32A6}" destId="{8148E5CC-17E6-4D16-9C23-16D2801B35C5}" srcOrd="1" destOrd="0" presId="urn:microsoft.com/office/officeart/2005/8/layout/hierarchy4"/>
    <dgm:cxn modelId="{F576F3C2-0F6E-4941-AE13-B1511376455A}" type="presParOf" srcId="{76444C89-E826-4F8E-9E8C-2DC1247F32A6}" destId="{090EA00A-32A7-47DE-BAFE-CB2E667EAE81}" srcOrd="2" destOrd="0" presId="urn:microsoft.com/office/officeart/2005/8/layout/hierarchy4"/>
    <dgm:cxn modelId="{B1715AF5-1933-4889-B896-A84477A4C202}" type="presParOf" srcId="{090EA00A-32A7-47DE-BAFE-CB2E667EAE81}" destId="{CA006CEB-79EC-4930-9EAE-554343F483AD}" srcOrd="0" destOrd="0" presId="urn:microsoft.com/office/officeart/2005/8/layout/hierarchy4"/>
    <dgm:cxn modelId="{E9B10173-5BE0-4EF2-8AF5-52D0FB568E6B}" type="presParOf" srcId="{090EA00A-32A7-47DE-BAFE-CB2E667EAE81}" destId="{F2DB41D6-C700-41E1-A6D0-B7B342C500B3}" srcOrd="1" destOrd="0" presId="urn:microsoft.com/office/officeart/2005/8/layout/hierarchy4"/>
    <dgm:cxn modelId="{3DBD8925-F505-4244-BCCD-56DD637D97B2}" type="presParOf" srcId="{090EA00A-32A7-47DE-BAFE-CB2E667EAE81}" destId="{A36F8723-2557-401E-B28D-E2B63C4D1D99}" srcOrd="2" destOrd="0" presId="urn:microsoft.com/office/officeart/2005/8/layout/hierarchy4"/>
    <dgm:cxn modelId="{5B4D128C-97E9-4441-A0AB-94638C1233EA}" type="presParOf" srcId="{A36F8723-2557-401E-B28D-E2B63C4D1D99}" destId="{A766352A-058F-42D8-A27C-D8F3A9D57BBE}" srcOrd="0" destOrd="0" presId="urn:microsoft.com/office/officeart/2005/8/layout/hierarchy4"/>
    <dgm:cxn modelId="{384672C4-0B35-4EC9-A3E6-0EBEC5B03821}" type="presParOf" srcId="{A766352A-058F-42D8-A27C-D8F3A9D57BBE}" destId="{4934BA4A-1959-4774-BB8A-A5A6B92934F4}" srcOrd="0" destOrd="0" presId="urn:microsoft.com/office/officeart/2005/8/layout/hierarchy4"/>
    <dgm:cxn modelId="{4AFE5493-B60D-4B47-94C6-7A20DD73FE36}" type="presParOf" srcId="{A766352A-058F-42D8-A27C-D8F3A9D57BBE}" destId="{DD2FC47C-BA09-498C-AF38-94ACE5D77325}"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721EB9DF-532F-49AA-86B8-805845D62A7B}" type="doc">
      <dgm:prSet loTypeId="urn:microsoft.com/office/officeart/2005/8/layout/vList6" loCatId="list" qsTypeId="urn:microsoft.com/office/officeart/2005/8/quickstyle/simple1" qsCatId="simple" csTypeId="urn:microsoft.com/office/officeart/2005/8/colors/accent1_2" csCatId="accent1" phldr="1"/>
      <dgm:spPr/>
      <dgm:t>
        <a:bodyPr/>
        <a:lstStyle/>
        <a:p>
          <a:endParaRPr lang="en-ZA"/>
        </a:p>
      </dgm:t>
    </dgm:pt>
    <dgm:pt modelId="{0C161248-FDA3-4C55-8833-7D5CF53CD9EA}">
      <dgm:prSet phldrT="[Text]"/>
      <dgm:spPr>
        <a:solidFill>
          <a:srgbClr val="D0423F"/>
        </a:solidFill>
      </dgm:spPr>
      <dgm:t>
        <a:bodyPr/>
        <a:lstStyle/>
        <a:p>
          <a:pPr algn="ctr"/>
          <a:r>
            <a:rPr lang="en-ZA" dirty="0" smtClean="0"/>
            <a:t>Biological Assets</a:t>
          </a:r>
        </a:p>
        <a:p>
          <a:pPr algn="l"/>
          <a:r>
            <a:rPr lang="en-ZA" dirty="0" smtClean="0"/>
            <a:t>Dairy Cattle</a:t>
          </a:r>
        </a:p>
        <a:p>
          <a:pPr algn="l"/>
          <a:r>
            <a:rPr lang="en-ZA" dirty="0" smtClean="0"/>
            <a:t>Feathered Animals</a:t>
          </a:r>
        </a:p>
        <a:p>
          <a:pPr algn="l"/>
          <a:r>
            <a:rPr lang="en-ZA" dirty="0" smtClean="0"/>
            <a:t>Forests and Plantations</a:t>
          </a:r>
        </a:p>
        <a:p>
          <a:pPr algn="l"/>
          <a:r>
            <a:rPr lang="en-ZA" dirty="0" smtClean="0"/>
            <a:t>Fruit Trees</a:t>
          </a:r>
        </a:p>
        <a:p>
          <a:pPr algn="l"/>
          <a:r>
            <a:rPr lang="en-ZA" dirty="0" smtClean="0"/>
            <a:t>Game Animals</a:t>
          </a:r>
        </a:p>
        <a:p>
          <a:pPr algn="l"/>
          <a:r>
            <a:rPr lang="en-ZA" dirty="0" smtClean="0"/>
            <a:t>Animals for Reproduction</a:t>
          </a:r>
        </a:p>
        <a:p>
          <a:pPr algn="l"/>
          <a:r>
            <a:rPr lang="en-ZA" dirty="0" smtClean="0"/>
            <a:t>Animals for Wool </a:t>
          </a:r>
        </a:p>
        <a:p>
          <a:pPr algn="l"/>
          <a:r>
            <a:rPr lang="en-ZA" dirty="0" smtClean="0"/>
            <a:t>Dogs / Horses</a:t>
          </a:r>
        </a:p>
        <a:p>
          <a:pPr algn="l"/>
          <a:r>
            <a:rPr lang="en-ZA" dirty="0" smtClean="0"/>
            <a:t>Vines</a:t>
          </a:r>
        </a:p>
        <a:p>
          <a:pPr algn="l"/>
          <a:r>
            <a:rPr lang="en-ZA" dirty="0" smtClean="0"/>
            <a:t>Plants (Seed and Production)</a:t>
          </a:r>
        </a:p>
        <a:p>
          <a:pPr algn="l"/>
          <a:endParaRPr lang="en-ZA" dirty="0"/>
        </a:p>
      </dgm:t>
    </dgm:pt>
    <dgm:pt modelId="{49993FCC-9DEC-4DF7-9FBD-6E420F740BA4}" type="parTrans" cxnId="{1777D245-3F56-4D83-B2A5-BBCBA5A2B935}">
      <dgm:prSet/>
      <dgm:spPr/>
      <dgm:t>
        <a:bodyPr/>
        <a:lstStyle/>
        <a:p>
          <a:endParaRPr lang="en-ZA"/>
        </a:p>
      </dgm:t>
    </dgm:pt>
    <dgm:pt modelId="{9386B9F2-D53D-4C54-8EC6-2913EC11F37C}" type="sibTrans" cxnId="{1777D245-3F56-4D83-B2A5-BBCBA5A2B935}">
      <dgm:prSet/>
      <dgm:spPr/>
      <dgm:t>
        <a:bodyPr/>
        <a:lstStyle/>
        <a:p>
          <a:endParaRPr lang="en-ZA"/>
        </a:p>
      </dgm:t>
    </dgm:pt>
    <dgm:pt modelId="{0F50D2E5-BD51-450A-B6B3-8DC5221D5318}">
      <dgm:prSet phldrT="[Text]" custT="1"/>
      <dgm:spPr/>
      <dgm:t>
        <a:bodyPr anchor="ctr"/>
        <a:lstStyle/>
        <a:p>
          <a:pPr algn="l"/>
          <a:r>
            <a:rPr lang="en-ZA" sz="2000" dirty="0" smtClean="0"/>
            <a:t>Opening Balance</a:t>
          </a:r>
          <a:endParaRPr lang="en-ZA" sz="2000" dirty="0"/>
        </a:p>
      </dgm:t>
    </dgm:pt>
    <dgm:pt modelId="{BFBA2C43-BB6D-4329-B263-B723479720AD}" type="parTrans" cxnId="{F870DE16-7120-4A9D-A535-80D716A1A178}">
      <dgm:prSet/>
      <dgm:spPr/>
      <dgm:t>
        <a:bodyPr/>
        <a:lstStyle/>
        <a:p>
          <a:endParaRPr lang="en-ZA"/>
        </a:p>
      </dgm:t>
    </dgm:pt>
    <dgm:pt modelId="{3D9720AA-878D-453A-A39B-3769082FF4CF}" type="sibTrans" cxnId="{F870DE16-7120-4A9D-A535-80D716A1A178}">
      <dgm:prSet/>
      <dgm:spPr/>
      <dgm:t>
        <a:bodyPr/>
        <a:lstStyle/>
        <a:p>
          <a:endParaRPr lang="en-ZA"/>
        </a:p>
      </dgm:t>
    </dgm:pt>
    <dgm:pt modelId="{E15F1753-0727-4482-A780-2C848933F1B9}">
      <dgm:prSet phldrT="[Text]" custT="1"/>
      <dgm:spPr/>
      <dgm:t>
        <a:bodyPr anchor="ctr"/>
        <a:lstStyle/>
        <a:p>
          <a:pPr algn="l"/>
          <a:r>
            <a:rPr lang="en-ZA" sz="2000" i="1" dirty="0" smtClean="0"/>
            <a:t>Acquisitions</a:t>
          </a:r>
          <a:endParaRPr lang="en-ZA" sz="2000" i="1" dirty="0"/>
        </a:p>
      </dgm:t>
    </dgm:pt>
    <dgm:pt modelId="{8902EBE0-D78B-4ECD-9A47-4ED3A54AB88C}" type="parTrans" cxnId="{11B8714B-04EC-4605-AB00-9CF13B74129E}">
      <dgm:prSet/>
      <dgm:spPr/>
      <dgm:t>
        <a:bodyPr/>
        <a:lstStyle/>
        <a:p>
          <a:endParaRPr lang="en-ZA"/>
        </a:p>
      </dgm:t>
    </dgm:pt>
    <dgm:pt modelId="{F736F28B-6CC3-4F5B-BB88-03786E8D53BF}" type="sibTrans" cxnId="{11B8714B-04EC-4605-AB00-9CF13B74129E}">
      <dgm:prSet/>
      <dgm:spPr/>
      <dgm:t>
        <a:bodyPr/>
        <a:lstStyle/>
        <a:p>
          <a:endParaRPr lang="en-ZA"/>
        </a:p>
      </dgm:t>
    </dgm:pt>
    <dgm:pt modelId="{C107E625-2823-449A-9AA6-B3FE23E8E0E0}">
      <dgm:prSet phldrT="[Text]" custT="1"/>
      <dgm:spPr/>
      <dgm:t>
        <a:bodyPr anchor="ctr"/>
        <a:lstStyle/>
        <a:p>
          <a:pPr algn="l"/>
          <a:r>
            <a:rPr lang="en-ZA" sz="2000" i="1" dirty="0" smtClean="0"/>
            <a:t>Change in Accounting Policy/Correction of Error</a:t>
          </a:r>
          <a:endParaRPr lang="en-ZA" sz="2000" i="1" dirty="0"/>
        </a:p>
      </dgm:t>
    </dgm:pt>
    <dgm:pt modelId="{18221863-8158-4470-A00C-AB0A097DC4F5}" type="parTrans" cxnId="{13D88795-5B9C-4020-8D5E-9E0FC2916909}">
      <dgm:prSet/>
      <dgm:spPr/>
      <dgm:t>
        <a:bodyPr/>
        <a:lstStyle/>
        <a:p>
          <a:endParaRPr lang="en-ZA"/>
        </a:p>
      </dgm:t>
    </dgm:pt>
    <dgm:pt modelId="{CF8C3A0C-2082-440E-8437-ECAFD9B6C052}" type="sibTrans" cxnId="{13D88795-5B9C-4020-8D5E-9E0FC2916909}">
      <dgm:prSet/>
      <dgm:spPr/>
      <dgm:t>
        <a:bodyPr/>
        <a:lstStyle/>
        <a:p>
          <a:endParaRPr lang="en-ZA"/>
        </a:p>
      </dgm:t>
    </dgm:pt>
    <dgm:pt modelId="{0F27AA6E-9674-4440-A4BA-A18D0D301F8B}">
      <dgm:prSet phldrT="[Text]"/>
      <dgm:spPr/>
      <dgm:t>
        <a:bodyPr anchor="ctr"/>
        <a:lstStyle/>
        <a:p>
          <a:pPr algn="l"/>
          <a:endParaRPr lang="en-ZA" sz="1300" dirty="0" smtClean="0"/>
        </a:p>
        <a:p>
          <a:pPr algn="l"/>
          <a:endParaRPr lang="en-ZA" sz="1300" dirty="0" smtClean="0"/>
        </a:p>
        <a:p>
          <a:pPr algn="l"/>
          <a:endParaRPr lang="en-ZA" sz="1300" dirty="0" smtClean="0"/>
        </a:p>
        <a:p>
          <a:pPr algn="l"/>
          <a:endParaRPr lang="en-ZA" sz="1300" dirty="0"/>
        </a:p>
      </dgm:t>
    </dgm:pt>
    <dgm:pt modelId="{68CD20A8-1457-4D90-94F9-A8C5371A8E24}" type="parTrans" cxnId="{156B9C50-32BE-4EB0-8CCE-03DD68A4D5AF}">
      <dgm:prSet/>
      <dgm:spPr/>
      <dgm:t>
        <a:bodyPr/>
        <a:lstStyle/>
        <a:p>
          <a:endParaRPr lang="en-ZA"/>
        </a:p>
      </dgm:t>
    </dgm:pt>
    <dgm:pt modelId="{66211489-111F-4744-8665-190E3A8A4DEA}" type="sibTrans" cxnId="{156B9C50-32BE-4EB0-8CCE-03DD68A4D5AF}">
      <dgm:prSet/>
      <dgm:spPr/>
      <dgm:t>
        <a:bodyPr/>
        <a:lstStyle/>
        <a:p>
          <a:endParaRPr lang="en-ZA"/>
        </a:p>
      </dgm:t>
    </dgm:pt>
    <dgm:pt modelId="{A6CD9844-AB1C-457D-874C-DC6F70230DAF}">
      <dgm:prSet phldrT="[Text]" custT="1"/>
      <dgm:spPr/>
      <dgm:t>
        <a:bodyPr anchor="ctr"/>
        <a:lstStyle/>
        <a:p>
          <a:pPr algn="l"/>
          <a:r>
            <a:rPr lang="en-ZA" sz="2000" i="1" dirty="0" smtClean="0"/>
            <a:t>Fair Value Gains and Losses</a:t>
          </a:r>
          <a:endParaRPr lang="en-ZA" sz="2000" i="1" dirty="0"/>
        </a:p>
      </dgm:t>
    </dgm:pt>
    <dgm:pt modelId="{6DBD2FF3-5CDE-43FF-BCAA-439BB7D1C85A}" type="parTrans" cxnId="{73F67BAB-C28E-4E4A-838A-A77A26153487}">
      <dgm:prSet/>
      <dgm:spPr/>
      <dgm:t>
        <a:bodyPr/>
        <a:lstStyle/>
        <a:p>
          <a:endParaRPr lang="en-ZA"/>
        </a:p>
      </dgm:t>
    </dgm:pt>
    <dgm:pt modelId="{E72A6FD0-4117-4D18-B97E-A1E6E6F3D946}" type="sibTrans" cxnId="{73F67BAB-C28E-4E4A-838A-A77A26153487}">
      <dgm:prSet/>
      <dgm:spPr/>
      <dgm:t>
        <a:bodyPr/>
        <a:lstStyle/>
        <a:p>
          <a:endParaRPr lang="en-ZA"/>
        </a:p>
      </dgm:t>
    </dgm:pt>
    <dgm:pt modelId="{1055E2F1-4AA6-441C-A7C2-3AD6027DB8F1}">
      <dgm:prSet phldrT="[Text]" custT="1"/>
      <dgm:spPr/>
      <dgm:t>
        <a:bodyPr anchor="ctr"/>
        <a:lstStyle/>
        <a:p>
          <a:pPr algn="l"/>
          <a:r>
            <a:rPr lang="en-ZA" sz="2000" i="1" dirty="0" smtClean="0"/>
            <a:t>Sales/Disposals</a:t>
          </a:r>
          <a:endParaRPr lang="en-ZA" sz="2000" i="1" dirty="0"/>
        </a:p>
      </dgm:t>
    </dgm:pt>
    <dgm:pt modelId="{D28C1882-F31B-44DD-982B-0DBFB69AB1D4}" type="parTrans" cxnId="{7FC994A6-9473-43A9-8D12-E462809C9F89}">
      <dgm:prSet/>
      <dgm:spPr/>
      <dgm:t>
        <a:bodyPr/>
        <a:lstStyle/>
        <a:p>
          <a:endParaRPr lang="en-ZA"/>
        </a:p>
      </dgm:t>
    </dgm:pt>
    <dgm:pt modelId="{142CC262-0037-4FEB-821C-105D57951686}" type="sibTrans" cxnId="{7FC994A6-9473-43A9-8D12-E462809C9F89}">
      <dgm:prSet/>
      <dgm:spPr/>
      <dgm:t>
        <a:bodyPr/>
        <a:lstStyle/>
        <a:p>
          <a:endParaRPr lang="en-ZA"/>
        </a:p>
      </dgm:t>
    </dgm:pt>
    <dgm:pt modelId="{AFB22A84-95BE-487A-85E2-C29DBB9A1A12}">
      <dgm:prSet phldrT="[Text]" custT="1"/>
      <dgm:spPr/>
      <dgm:t>
        <a:bodyPr anchor="ctr"/>
        <a:lstStyle/>
        <a:p>
          <a:pPr algn="l"/>
          <a:r>
            <a:rPr lang="en-ZA" sz="2000" i="1" dirty="0" smtClean="0"/>
            <a:t>Transfers Made/Received</a:t>
          </a:r>
          <a:endParaRPr lang="en-ZA" sz="2000" i="1" dirty="0"/>
        </a:p>
      </dgm:t>
    </dgm:pt>
    <dgm:pt modelId="{31AD3BF9-3BB2-420C-B52F-BCA5826C8CC1}" type="parTrans" cxnId="{1D408DA7-8782-4EFD-92E7-59D0FCA3F99B}">
      <dgm:prSet/>
      <dgm:spPr/>
      <dgm:t>
        <a:bodyPr/>
        <a:lstStyle/>
        <a:p>
          <a:endParaRPr lang="en-ZA"/>
        </a:p>
      </dgm:t>
    </dgm:pt>
    <dgm:pt modelId="{C1556151-9AB7-4919-AE6F-D872EADEF675}" type="sibTrans" cxnId="{1D408DA7-8782-4EFD-92E7-59D0FCA3F99B}">
      <dgm:prSet/>
      <dgm:spPr/>
      <dgm:t>
        <a:bodyPr/>
        <a:lstStyle/>
        <a:p>
          <a:endParaRPr lang="en-ZA"/>
        </a:p>
      </dgm:t>
    </dgm:pt>
    <dgm:pt modelId="{C3152A95-ADAA-4146-A1BB-4FE302EB9951}">
      <dgm:prSet phldrT="[Text]" custT="1"/>
      <dgm:spPr/>
      <dgm:t>
        <a:bodyPr anchor="ctr"/>
        <a:lstStyle/>
        <a:p>
          <a:pPr algn="l"/>
          <a:r>
            <a:rPr lang="en-ZA" sz="2000" dirty="0" smtClean="0"/>
            <a:t>Closing Balance</a:t>
          </a:r>
          <a:endParaRPr lang="en-ZA" sz="2000" dirty="0"/>
        </a:p>
      </dgm:t>
    </dgm:pt>
    <dgm:pt modelId="{7F83B2E8-3538-49EA-9139-122529352338}" type="parTrans" cxnId="{E1465055-3D3C-4CA9-94F4-1B8604507DC3}">
      <dgm:prSet/>
      <dgm:spPr/>
      <dgm:t>
        <a:bodyPr/>
        <a:lstStyle/>
        <a:p>
          <a:endParaRPr lang="en-ZA"/>
        </a:p>
      </dgm:t>
    </dgm:pt>
    <dgm:pt modelId="{C2C13253-658A-49CC-8A89-8D58AF9E9BA5}" type="sibTrans" cxnId="{E1465055-3D3C-4CA9-94F4-1B8604507DC3}">
      <dgm:prSet/>
      <dgm:spPr/>
      <dgm:t>
        <a:bodyPr/>
        <a:lstStyle/>
        <a:p>
          <a:endParaRPr lang="en-ZA"/>
        </a:p>
      </dgm:t>
    </dgm:pt>
    <dgm:pt modelId="{EC60EAFF-FBD5-41F8-B39A-E05C0FF407F1}">
      <dgm:prSet phldrT="[Text]"/>
      <dgm:spPr/>
      <dgm:t>
        <a:bodyPr anchor="ctr"/>
        <a:lstStyle/>
        <a:p>
          <a:pPr algn="l"/>
          <a:endParaRPr lang="en-ZA" sz="1300" dirty="0"/>
        </a:p>
      </dgm:t>
    </dgm:pt>
    <dgm:pt modelId="{F773712F-9EFE-4DD0-9DAD-7DCF38DCBEEE}" type="parTrans" cxnId="{8D2D543A-8BC7-41E9-9DBA-04427E8935B4}">
      <dgm:prSet/>
      <dgm:spPr/>
      <dgm:t>
        <a:bodyPr/>
        <a:lstStyle/>
        <a:p>
          <a:endParaRPr lang="en-ZA"/>
        </a:p>
      </dgm:t>
    </dgm:pt>
    <dgm:pt modelId="{61E5EEAC-3F01-4875-B4F2-4255301E283F}" type="sibTrans" cxnId="{8D2D543A-8BC7-41E9-9DBA-04427E8935B4}">
      <dgm:prSet/>
      <dgm:spPr/>
      <dgm:t>
        <a:bodyPr/>
        <a:lstStyle/>
        <a:p>
          <a:endParaRPr lang="en-ZA"/>
        </a:p>
      </dgm:t>
    </dgm:pt>
    <dgm:pt modelId="{B9059623-3667-495C-88F8-364F891B447C}">
      <dgm:prSet phldrT="[Text]"/>
      <dgm:spPr/>
      <dgm:t>
        <a:bodyPr anchor="ctr"/>
        <a:lstStyle/>
        <a:p>
          <a:pPr algn="l"/>
          <a:endParaRPr lang="en-ZA" sz="1300" dirty="0"/>
        </a:p>
      </dgm:t>
    </dgm:pt>
    <dgm:pt modelId="{21CCFDAC-CFC1-44C5-9E7C-B391EAAE83C4}" type="parTrans" cxnId="{21C13222-C144-49BE-8753-915A2F4F0132}">
      <dgm:prSet/>
      <dgm:spPr/>
      <dgm:t>
        <a:bodyPr/>
        <a:lstStyle/>
        <a:p>
          <a:endParaRPr lang="en-ZA"/>
        </a:p>
      </dgm:t>
    </dgm:pt>
    <dgm:pt modelId="{F645967D-96BD-42A1-BBAA-14EC4CA92350}" type="sibTrans" cxnId="{21C13222-C144-49BE-8753-915A2F4F0132}">
      <dgm:prSet/>
      <dgm:spPr/>
      <dgm:t>
        <a:bodyPr/>
        <a:lstStyle/>
        <a:p>
          <a:endParaRPr lang="en-ZA"/>
        </a:p>
      </dgm:t>
    </dgm:pt>
    <dgm:pt modelId="{01894B95-959D-473F-BB72-B94108CCF619}">
      <dgm:prSet phldrT="[Text]"/>
      <dgm:spPr/>
      <dgm:t>
        <a:bodyPr anchor="ctr"/>
        <a:lstStyle/>
        <a:p>
          <a:pPr algn="l"/>
          <a:endParaRPr lang="en-ZA" sz="1300" dirty="0"/>
        </a:p>
      </dgm:t>
    </dgm:pt>
    <dgm:pt modelId="{1A85B935-78FF-49E4-AF3D-0EE75334C8A9}" type="parTrans" cxnId="{4146B253-09D9-4A79-BA69-2973E0F5F02B}">
      <dgm:prSet/>
      <dgm:spPr/>
      <dgm:t>
        <a:bodyPr/>
        <a:lstStyle/>
        <a:p>
          <a:endParaRPr lang="en-ZA"/>
        </a:p>
      </dgm:t>
    </dgm:pt>
    <dgm:pt modelId="{37C60A7A-2B71-414C-B879-0B095A2D4594}" type="sibTrans" cxnId="{4146B253-09D9-4A79-BA69-2973E0F5F02B}">
      <dgm:prSet/>
      <dgm:spPr/>
      <dgm:t>
        <a:bodyPr/>
        <a:lstStyle/>
        <a:p>
          <a:endParaRPr lang="en-ZA"/>
        </a:p>
      </dgm:t>
    </dgm:pt>
    <dgm:pt modelId="{95038CAE-B6A9-4106-BB96-2CCCAD6A6580}">
      <dgm:prSet phldrT="[Text]"/>
      <dgm:spPr/>
      <dgm:t>
        <a:bodyPr anchor="ctr"/>
        <a:lstStyle/>
        <a:p>
          <a:pPr algn="l"/>
          <a:endParaRPr lang="en-ZA" sz="1300" dirty="0"/>
        </a:p>
      </dgm:t>
    </dgm:pt>
    <dgm:pt modelId="{32D7E4A1-FCFD-4ACA-8A43-A1504EBDC556}" type="parTrans" cxnId="{BFB6D01C-2D98-40AD-8D99-29CE98DC1B67}">
      <dgm:prSet/>
      <dgm:spPr/>
      <dgm:t>
        <a:bodyPr/>
        <a:lstStyle/>
        <a:p>
          <a:endParaRPr lang="en-ZA"/>
        </a:p>
      </dgm:t>
    </dgm:pt>
    <dgm:pt modelId="{35B5CB9B-0617-4AF9-98E9-818F8262C837}" type="sibTrans" cxnId="{BFB6D01C-2D98-40AD-8D99-29CE98DC1B67}">
      <dgm:prSet/>
      <dgm:spPr/>
      <dgm:t>
        <a:bodyPr/>
        <a:lstStyle/>
        <a:p>
          <a:endParaRPr lang="en-ZA"/>
        </a:p>
      </dgm:t>
    </dgm:pt>
    <dgm:pt modelId="{11CDF0FA-930D-451B-B147-AFC11A6521DE}">
      <dgm:prSet phldrT="[Text]"/>
      <dgm:spPr/>
      <dgm:t>
        <a:bodyPr anchor="ctr"/>
        <a:lstStyle/>
        <a:p>
          <a:pPr algn="l"/>
          <a:endParaRPr lang="en-ZA" sz="1300" dirty="0"/>
        </a:p>
      </dgm:t>
    </dgm:pt>
    <dgm:pt modelId="{77D3C96C-4469-4239-9440-811AE0976543}" type="parTrans" cxnId="{DFC58E78-0687-44A0-944C-B62AD409BF2A}">
      <dgm:prSet/>
      <dgm:spPr/>
      <dgm:t>
        <a:bodyPr/>
        <a:lstStyle/>
        <a:p>
          <a:endParaRPr lang="en-ZA"/>
        </a:p>
      </dgm:t>
    </dgm:pt>
    <dgm:pt modelId="{922B1E67-D539-40A8-B491-0A9FAE1DF71B}" type="sibTrans" cxnId="{DFC58E78-0687-44A0-944C-B62AD409BF2A}">
      <dgm:prSet/>
      <dgm:spPr/>
      <dgm:t>
        <a:bodyPr/>
        <a:lstStyle/>
        <a:p>
          <a:endParaRPr lang="en-ZA"/>
        </a:p>
      </dgm:t>
    </dgm:pt>
    <dgm:pt modelId="{111A31B5-45A6-4544-9B64-3FFBE987AD5A}" type="pres">
      <dgm:prSet presAssocID="{721EB9DF-532F-49AA-86B8-805845D62A7B}" presName="Name0" presStyleCnt="0">
        <dgm:presLayoutVars>
          <dgm:dir/>
          <dgm:animLvl val="lvl"/>
          <dgm:resizeHandles/>
        </dgm:presLayoutVars>
      </dgm:prSet>
      <dgm:spPr/>
      <dgm:t>
        <a:bodyPr/>
        <a:lstStyle/>
        <a:p>
          <a:endParaRPr lang="en-ZA"/>
        </a:p>
      </dgm:t>
    </dgm:pt>
    <dgm:pt modelId="{B365A032-7429-4EF4-A6D4-E2A088F9D52C}" type="pres">
      <dgm:prSet presAssocID="{0C161248-FDA3-4C55-8833-7D5CF53CD9EA}" presName="linNode" presStyleCnt="0"/>
      <dgm:spPr/>
    </dgm:pt>
    <dgm:pt modelId="{A3DD085E-F918-48BA-B14E-12BE27C10981}" type="pres">
      <dgm:prSet presAssocID="{0C161248-FDA3-4C55-8833-7D5CF53CD9EA}" presName="parentShp" presStyleLbl="node1" presStyleIdx="0" presStyleCnt="1">
        <dgm:presLayoutVars>
          <dgm:bulletEnabled val="1"/>
        </dgm:presLayoutVars>
      </dgm:prSet>
      <dgm:spPr/>
      <dgm:t>
        <a:bodyPr/>
        <a:lstStyle/>
        <a:p>
          <a:endParaRPr lang="en-ZA"/>
        </a:p>
      </dgm:t>
    </dgm:pt>
    <dgm:pt modelId="{D4DAEE00-418A-418D-B46E-F4B2FD1BF35E}" type="pres">
      <dgm:prSet presAssocID="{0C161248-FDA3-4C55-8833-7D5CF53CD9EA}" presName="childShp" presStyleLbl="bgAccFollowNode1" presStyleIdx="0" presStyleCnt="1">
        <dgm:presLayoutVars>
          <dgm:bulletEnabled val="1"/>
        </dgm:presLayoutVars>
      </dgm:prSet>
      <dgm:spPr/>
      <dgm:t>
        <a:bodyPr/>
        <a:lstStyle/>
        <a:p>
          <a:endParaRPr lang="en-ZA"/>
        </a:p>
      </dgm:t>
    </dgm:pt>
  </dgm:ptLst>
  <dgm:cxnLst>
    <dgm:cxn modelId="{97608692-EEC7-48B9-930E-74757D018444}" type="presOf" srcId="{C3152A95-ADAA-4146-A1BB-4FE302EB9951}" destId="{D4DAEE00-418A-418D-B46E-F4B2FD1BF35E}" srcOrd="0" destOrd="11" presId="urn:microsoft.com/office/officeart/2005/8/layout/vList6"/>
    <dgm:cxn modelId="{DFC58E78-0687-44A0-944C-B62AD409BF2A}" srcId="{0C161248-FDA3-4C55-8833-7D5CF53CD9EA}" destId="{11CDF0FA-930D-451B-B147-AFC11A6521DE}" srcOrd="4" destOrd="0" parTransId="{77D3C96C-4469-4239-9440-811AE0976543}" sibTransId="{922B1E67-D539-40A8-B491-0A9FAE1DF71B}"/>
    <dgm:cxn modelId="{7FC994A6-9473-43A9-8D12-E462809C9F89}" srcId="{0C161248-FDA3-4C55-8833-7D5CF53CD9EA}" destId="{1055E2F1-4AA6-441C-A7C2-3AD6027DB8F1}" srcOrd="9" destOrd="0" parTransId="{D28C1882-F31B-44DD-982B-0DBFB69AB1D4}" sibTransId="{142CC262-0037-4FEB-821C-105D57951686}"/>
    <dgm:cxn modelId="{4146B253-09D9-4A79-BA69-2973E0F5F02B}" srcId="{0C161248-FDA3-4C55-8833-7D5CF53CD9EA}" destId="{01894B95-959D-473F-BB72-B94108CCF619}" srcOrd="2" destOrd="0" parTransId="{1A85B935-78FF-49E4-AF3D-0EE75334C8A9}" sibTransId="{37C60A7A-2B71-414C-B879-0B095A2D4594}"/>
    <dgm:cxn modelId="{4F33470E-4945-44EE-AE32-79E3AFDB81C8}" type="presOf" srcId="{EC60EAFF-FBD5-41F8-B39A-E05C0FF407F1}" destId="{D4DAEE00-418A-418D-B46E-F4B2FD1BF35E}" srcOrd="0" destOrd="0" presId="urn:microsoft.com/office/officeart/2005/8/layout/vList6"/>
    <dgm:cxn modelId="{49C460D5-F6BD-4AFA-9F40-E585C6572F40}" type="presOf" srcId="{11CDF0FA-930D-451B-B147-AFC11A6521DE}" destId="{D4DAEE00-418A-418D-B46E-F4B2FD1BF35E}" srcOrd="0" destOrd="4" presId="urn:microsoft.com/office/officeart/2005/8/layout/vList6"/>
    <dgm:cxn modelId="{0AFA974D-6A83-4BE5-844B-3BF3AA2022EE}" type="presOf" srcId="{A6CD9844-AB1C-457D-874C-DC6F70230DAF}" destId="{D4DAEE00-418A-418D-B46E-F4B2FD1BF35E}" srcOrd="0" destOrd="8" presId="urn:microsoft.com/office/officeart/2005/8/layout/vList6"/>
    <dgm:cxn modelId="{15CA99ED-EB0D-4655-BF30-6B985074BC69}" type="presOf" srcId="{0C161248-FDA3-4C55-8833-7D5CF53CD9EA}" destId="{A3DD085E-F918-48BA-B14E-12BE27C10981}" srcOrd="0" destOrd="0" presId="urn:microsoft.com/office/officeart/2005/8/layout/vList6"/>
    <dgm:cxn modelId="{21C13222-C144-49BE-8753-915A2F4F0132}" srcId="{0C161248-FDA3-4C55-8833-7D5CF53CD9EA}" destId="{B9059623-3667-495C-88F8-364F891B447C}" srcOrd="1" destOrd="0" parTransId="{21CCFDAC-CFC1-44C5-9E7C-B391EAAE83C4}" sibTransId="{F645967D-96BD-42A1-BBAA-14EC4CA92350}"/>
    <dgm:cxn modelId="{BFB6D01C-2D98-40AD-8D99-29CE98DC1B67}" srcId="{0C161248-FDA3-4C55-8833-7D5CF53CD9EA}" destId="{95038CAE-B6A9-4106-BB96-2CCCAD6A6580}" srcOrd="3" destOrd="0" parTransId="{32D7E4A1-FCFD-4ACA-8A43-A1504EBDC556}" sibTransId="{35B5CB9B-0617-4AF9-98E9-818F8262C837}"/>
    <dgm:cxn modelId="{8D2D543A-8BC7-41E9-9DBA-04427E8935B4}" srcId="{0C161248-FDA3-4C55-8833-7D5CF53CD9EA}" destId="{EC60EAFF-FBD5-41F8-B39A-E05C0FF407F1}" srcOrd="0" destOrd="0" parTransId="{F773712F-9EFE-4DD0-9DAD-7DCF38DCBEEE}" sibTransId="{61E5EEAC-3F01-4875-B4F2-4255301E283F}"/>
    <dgm:cxn modelId="{F60AB51D-AD60-4107-99B2-AEB5D95EE2D0}" type="presOf" srcId="{1055E2F1-4AA6-441C-A7C2-3AD6027DB8F1}" destId="{D4DAEE00-418A-418D-B46E-F4B2FD1BF35E}" srcOrd="0" destOrd="9" presId="urn:microsoft.com/office/officeart/2005/8/layout/vList6"/>
    <dgm:cxn modelId="{80FCEED1-18D6-41BD-8710-BD28954A9190}" type="presOf" srcId="{C107E625-2823-449A-9AA6-B3FE23E8E0E0}" destId="{D4DAEE00-418A-418D-B46E-F4B2FD1BF35E}" srcOrd="0" destOrd="7" presId="urn:microsoft.com/office/officeart/2005/8/layout/vList6"/>
    <dgm:cxn modelId="{EB61D4D6-BC25-4DF3-AC6F-26BFEFD5E614}" type="presOf" srcId="{B9059623-3667-495C-88F8-364F891B447C}" destId="{D4DAEE00-418A-418D-B46E-F4B2FD1BF35E}" srcOrd="0" destOrd="1" presId="urn:microsoft.com/office/officeart/2005/8/layout/vList6"/>
    <dgm:cxn modelId="{11B8714B-04EC-4605-AB00-9CF13B74129E}" srcId="{0C161248-FDA3-4C55-8833-7D5CF53CD9EA}" destId="{E15F1753-0727-4482-A780-2C848933F1B9}" srcOrd="6" destOrd="0" parTransId="{8902EBE0-D78B-4ECD-9A47-4ED3A54AB88C}" sibTransId="{F736F28B-6CC3-4F5B-BB88-03786E8D53BF}"/>
    <dgm:cxn modelId="{F870DE16-7120-4A9D-A535-80D716A1A178}" srcId="{0C161248-FDA3-4C55-8833-7D5CF53CD9EA}" destId="{0F50D2E5-BD51-450A-B6B3-8DC5221D5318}" srcOrd="5" destOrd="0" parTransId="{BFBA2C43-BB6D-4329-B263-B723479720AD}" sibTransId="{3D9720AA-878D-453A-A39B-3769082FF4CF}"/>
    <dgm:cxn modelId="{39D96295-3837-4912-9A14-69120D5A895A}" type="presOf" srcId="{E15F1753-0727-4482-A780-2C848933F1B9}" destId="{D4DAEE00-418A-418D-B46E-F4B2FD1BF35E}" srcOrd="0" destOrd="6" presId="urn:microsoft.com/office/officeart/2005/8/layout/vList6"/>
    <dgm:cxn modelId="{D16E6957-69EB-4AD6-B0B7-85799421354A}" type="presOf" srcId="{AFB22A84-95BE-487A-85E2-C29DBB9A1A12}" destId="{D4DAEE00-418A-418D-B46E-F4B2FD1BF35E}" srcOrd="0" destOrd="10" presId="urn:microsoft.com/office/officeart/2005/8/layout/vList6"/>
    <dgm:cxn modelId="{1777D245-3F56-4D83-B2A5-BBCBA5A2B935}" srcId="{721EB9DF-532F-49AA-86B8-805845D62A7B}" destId="{0C161248-FDA3-4C55-8833-7D5CF53CD9EA}" srcOrd="0" destOrd="0" parTransId="{49993FCC-9DEC-4DF7-9FBD-6E420F740BA4}" sibTransId="{9386B9F2-D53D-4C54-8EC6-2913EC11F37C}"/>
    <dgm:cxn modelId="{156B9C50-32BE-4EB0-8CCE-03DD68A4D5AF}" srcId="{0C161248-FDA3-4C55-8833-7D5CF53CD9EA}" destId="{0F27AA6E-9674-4440-A4BA-A18D0D301F8B}" srcOrd="12" destOrd="0" parTransId="{68CD20A8-1457-4D90-94F9-A8C5371A8E24}" sibTransId="{66211489-111F-4744-8665-190E3A8A4DEA}"/>
    <dgm:cxn modelId="{73F67BAB-C28E-4E4A-838A-A77A26153487}" srcId="{0C161248-FDA3-4C55-8833-7D5CF53CD9EA}" destId="{A6CD9844-AB1C-457D-874C-DC6F70230DAF}" srcOrd="8" destOrd="0" parTransId="{6DBD2FF3-5CDE-43FF-BCAA-439BB7D1C85A}" sibTransId="{E72A6FD0-4117-4D18-B97E-A1E6E6F3D946}"/>
    <dgm:cxn modelId="{219DD8E5-2C42-473C-9F7D-2F53714EEF29}" type="presOf" srcId="{95038CAE-B6A9-4106-BB96-2CCCAD6A6580}" destId="{D4DAEE00-418A-418D-B46E-F4B2FD1BF35E}" srcOrd="0" destOrd="3" presId="urn:microsoft.com/office/officeart/2005/8/layout/vList6"/>
    <dgm:cxn modelId="{13D88795-5B9C-4020-8D5E-9E0FC2916909}" srcId="{0C161248-FDA3-4C55-8833-7D5CF53CD9EA}" destId="{C107E625-2823-449A-9AA6-B3FE23E8E0E0}" srcOrd="7" destOrd="0" parTransId="{18221863-8158-4470-A00C-AB0A097DC4F5}" sibTransId="{CF8C3A0C-2082-440E-8437-ECAFD9B6C052}"/>
    <dgm:cxn modelId="{5894F578-ADBC-4C4E-828D-8D1EEA678F52}" type="presOf" srcId="{721EB9DF-532F-49AA-86B8-805845D62A7B}" destId="{111A31B5-45A6-4544-9B64-3FFBE987AD5A}" srcOrd="0" destOrd="0" presId="urn:microsoft.com/office/officeart/2005/8/layout/vList6"/>
    <dgm:cxn modelId="{1D408DA7-8782-4EFD-92E7-59D0FCA3F99B}" srcId="{0C161248-FDA3-4C55-8833-7D5CF53CD9EA}" destId="{AFB22A84-95BE-487A-85E2-C29DBB9A1A12}" srcOrd="10" destOrd="0" parTransId="{31AD3BF9-3BB2-420C-B52F-BCA5826C8CC1}" sibTransId="{C1556151-9AB7-4919-AE6F-D872EADEF675}"/>
    <dgm:cxn modelId="{E1465055-3D3C-4CA9-94F4-1B8604507DC3}" srcId="{0C161248-FDA3-4C55-8833-7D5CF53CD9EA}" destId="{C3152A95-ADAA-4146-A1BB-4FE302EB9951}" srcOrd="11" destOrd="0" parTransId="{7F83B2E8-3538-49EA-9139-122529352338}" sibTransId="{C2C13253-658A-49CC-8A89-8D58AF9E9BA5}"/>
    <dgm:cxn modelId="{E3299CF0-729D-4716-B251-E1970880E9F6}" type="presOf" srcId="{0F50D2E5-BD51-450A-B6B3-8DC5221D5318}" destId="{D4DAEE00-418A-418D-B46E-F4B2FD1BF35E}" srcOrd="0" destOrd="5" presId="urn:microsoft.com/office/officeart/2005/8/layout/vList6"/>
    <dgm:cxn modelId="{CC7F598A-CF0A-40CB-A218-0D45341C52E3}" type="presOf" srcId="{01894B95-959D-473F-BB72-B94108CCF619}" destId="{D4DAEE00-418A-418D-B46E-F4B2FD1BF35E}" srcOrd="0" destOrd="2" presId="urn:microsoft.com/office/officeart/2005/8/layout/vList6"/>
    <dgm:cxn modelId="{C44E8814-795C-4B41-9DB2-9E379E639422}" type="presOf" srcId="{0F27AA6E-9674-4440-A4BA-A18D0D301F8B}" destId="{D4DAEE00-418A-418D-B46E-F4B2FD1BF35E}" srcOrd="0" destOrd="12" presId="urn:microsoft.com/office/officeart/2005/8/layout/vList6"/>
    <dgm:cxn modelId="{59BA774D-8639-4BCF-92F6-F4E3FA8A9116}" type="presParOf" srcId="{111A31B5-45A6-4544-9B64-3FFBE987AD5A}" destId="{B365A032-7429-4EF4-A6D4-E2A088F9D52C}" srcOrd="0" destOrd="0" presId="urn:microsoft.com/office/officeart/2005/8/layout/vList6"/>
    <dgm:cxn modelId="{762F96D6-8DCC-4F37-BB05-ADE3333EDD73}" type="presParOf" srcId="{B365A032-7429-4EF4-A6D4-E2A088F9D52C}" destId="{A3DD085E-F918-48BA-B14E-12BE27C10981}" srcOrd="0" destOrd="0" presId="urn:microsoft.com/office/officeart/2005/8/layout/vList6"/>
    <dgm:cxn modelId="{7AC445A6-1A48-4CB6-81DC-A0F561B1AAE8}" type="presParOf" srcId="{B365A032-7429-4EF4-A6D4-E2A088F9D52C}" destId="{D4DAEE00-418A-418D-B46E-F4B2FD1BF35E}" srcOrd="1" destOrd="0" presId="urn:microsoft.com/office/officeart/2005/8/layout/vList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9763C239-8EFA-4443-8FBC-06AA213A4631}" type="presOf" srcId="{D724C5BD-FA18-4137-AF02-8B1375CAB8C1}" destId="{FE26DA7A-6417-4EEF-9842-4FFE68DD656B}"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771355C-EF66-41B2-A12E-E4C2162C9E9F}" type="presOf" srcId="{93E58B5A-8764-4A9A-8E85-7C50C705CFCE}" destId="{900104E8-22AE-4F67-87F3-EFB73454EE9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B8602879-8548-4255-88B9-C2B51B18197D}" srcId="{93E58B5A-8764-4A9A-8E85-7C50C705CFCE}" destId="{A5E5012C-3309-4B28-8D30-F7209682D89D}" srcOrd="2" destOrd="0" parTransId="{A3126E7D-8D1F-4229-98FE-E99066B28B43}" sibTransId="{EF6840F8-2ECF-4864-A358-F1FEAB836D6E}"/>
    <dgm:cxn modelId="{380E1107-0F11-46A5-A422-90C9BF498875}" type="presOf" srcId="{9C9AE644-BFCD-4CEC-9078-5B3D21204B50}" destId="{8DF6A8EE-C31B-4A7A-8A5B-E1C18D11D668}"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D7B490A-F89F-4379-A4EB-48721C0FD589}" type="presOf" srcId="{61C471EC-1BE0-4BA9-906C-B77FC427B370}" destId="{2B947856-7D81-4709-8C50-A646092946B5}" srcOrd="0" destOrd="0" presId="urn:microsoft.com/office/officeart/2005/8/layout/radial6"/>
    <dgm:cxn modelId="{E6A5A255-5D91-497A-A4FC-5514BD834266}" type="presOf" srcId="{F1CDF762-BB05-4909-A3E2-81EC1DFEFDB6}" destId="{DFD89527-3EA1-46E9-B932-F66D981BF538}" srcOrd="0" destOrd="0" presId="urn:microsoft.com/office/officeart/2005/8/layout/radial6"/>
    <dgm:cxn modelId="{6F9725F3-427C-4DF7-9802-01C959FB50F3}" type="presOf" srcId="{117E5F98-D2E3-44CD-8D1F-8673F2CE3B77}" destId="{937C4F79-FB0B-409E-8CAD-BC317FE49743}" srcOrd="0" destOrd="0" presId="urn:microsoft.com/office/officeart/2005/8/layout/radial6"/>
    <dgm:cxn modelId="{376D9DAF-FCD0-4BBD-A75D-2523C9A5C01D}" type="presOf" srcId="{A5E5012C-3309-4B28-8D30-F7209682D89D}" destId="{0615139F-FD0E-4AC6-85EA-75F9F0D6BB78}" srcOrd="0" destOrd="0" presId="urn:microsoft.com/office/officeart/2005/8/layout/radial6"/>
    <dgm:cxn modelId="{CAB8203B-F9E0-46EE-A16E-664DEDF6AC7A}" type="presOf" srcId="{00539A06-C0B6-4C14-805A-A99CABFADC18}" destId="{FB0245A6-E249-4488-8A12-6DA1E3469463}" srcOrd="0" destOrd="0" presId="urn:microsoft.com/office/officeart/2005/8/layout/radial6"/>
    <dgm:cxn modelId="{79DEC015-FAB4-4121-96F7-8D6CDEE78AAB}" type="presOf" srcId="{E7FC7747-7483-4D35-98A3-BCFD670587F5}" destId="{A34CBA49-A69D-4058-97AB-C5BDA98FF78D}" srcOrd="0" destOrd="0" presId="urn:microsoft.com/office/officeart/2005/8/layout/radial6"/>
    <dgm:cxn modelId="{1AF8B91A-0C35-4CA9-9B5B-8538CB82D576}" type="presOf" srcId="{68DC9CB8-B7DD-4761-B82E-CB56F6F5E6B5}" destId="{93672A8E-23A7-42EC-8266-A028BB6328D1}" srcOrd="0" destOrd="0" presId="urn:microsoft.com/office/officeart/2005/8/layout/radial6"/>
    <dgm:cxn modelId="{242361DB-AF4E-415B-94AD-3E6D57B57122}" type="presOf" srcId="{2FD6416B-9DBD-4434-8476-1C47164FCE18}" destId="{A25828D0-E7F7-4612-B323-E58CF7DB6C73}" srcOrd="0" destOrd="0" presId="urn:microsoft.com/office/officeart/2005/8/layout/radial6"/>
    <dgm:cxn modelId="{1C6C2B3F-1291-4DD3-9F61-9C7F1A825BE8}" type="presOf" srcId="{53BBF4F9-C032-49B6-A418-1645227CAEF7}" destId="{463D2474-2CD7-4F10-B862-FE0EB496B03A}" srcOrd="0" destOrd="0" presId="urn:microsoft.com/office/officeart/2005/8/layout/radial6"/>
    <dgm:cxn modelId="{90F3AA4F-6425-43CA-BF7A-1BFF1C3E8DBC}" type="presOf" srcId="{EF6840F8-2ECF-4864-A358-F1FEAB836D6E}" destId="{9DC8489B-6D65-4DCD-BE13-FB93AD7100EE}" srcOrd="0" destOrd="0" presId="urn:microsoft.com/office/officeart/2005/8/layout/radial6"/>
    <dgm:cxn modelId="{8C7EDDD5-3617-4AB8-8010-D2FA039D6C22}" type="presOf" srcId="{54758EF5-0516-46BA-896F-8310E68591FE}" destId="{428D6EC0-C06B-45C7-8139-E45A90407C78}" srcOrd="0" destOrd="0" presId="urn:microsoft.com/office/officeart/2005/8/layout/radial6"/>
    <dgm:cxn modelId="{30E8D818-33A4-4851-9096-2BCEA1095136}" type="presOf" srcId="{549FD511-AE4B-4414-B32B-2425B4544B4B}" destId="{17265E74-284E-4564-9375-97F2A42C8E63}" srcOrd="0" destOrd="0" presId="urn:microsoft.com/office/officeart/2005/8/layout/radial6"/>
    <dgm:cxn modelId="{4A268E13-50DF-4C36-AD72-FBC9C4738453}" type="presOf" srcId="{1474FC26-B7BF-4AB8-BA32-5B51D19017DA}" destId="{75750CA6-FA7C-49D0-8464-54ECBB8A7B1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08CC8071-0EB7-4266-965D-04D91080FDBA}" type="presParOf" srcId="{75750CA6-FA7C-49D0-8464-54ECBB8A7B11}" destId="{900104E8-22AE-4F67-87F3-EFB73454EE91}" srcOrd="0" destOrd="0" presId="urn:microsoft.com/office/officeart/2005/8/layout/radial6"/>
    <dgm:cxn modelId="{07BADDB8-63EB-4E6E-BA67-12564AD7E578}" type="presParOf" srcId="{75750CA6-FA7C-49D0-8464-54ECBB8A7B11}" destId="{428D6EC0-C06B-45C7-8139-E45A90407C78}" srcOrd="1" destOrd="0" presId="urn:microsoft.com/office/officeart/2005/8/layout/radial6"/>
    <dgm:cxn modelId="{CF740EBB-057D-4905-8BCB-428DFE22B6F8}" type="presParOf" srcId="{75750CA6-FA7C-49D0-8464-54ECBB8A7B11}" destId="{A20BCF9B-F9D9-4BC1-9EF3-189BED199617}" srcOrd="2" destOrd="0" presId="urn:microsoft.com/office/officeart/2005/8/layout/radial6"/>
    <dgm:cxn modelId="{EC180F1B-C08D-4EF2-8328-5FAC401A8738}" type="presParOf" srcId="{75750CA6-FA7C-49D0-8464-54ECBB8A7B11}" destId="{17265E74-284E-4564-9375-97F2A42C8E63}" srcOrd="3" destOrd="0" presId="urn:microsoft.com/office/officeart/2005/8/layout/radial6"/>
    <dgm:cxn modelId="{D3860041-DA10-4896-9ADD-9758A27AA7CC}" type="presParOf" srcId="{75750CA6-FA7C-49D0-8464-54ECBB8A7B11}" destId="{2B947856-7D81-4709-8C50-A646092946B5}" srcOrd="4" destOrd="0" presId="urn:microsoft.com/office/officeart/2005/8/layout/radial6"/>
    <dgm:cxn modelId="{2C17752D-77C5-4659-A9C3-5EFE221D4A43}" type="presParOf" srcId="{75750CA6-FA7C-49D0-8464-54ECBB8A7B11}" destId="{6804F419-6E40-4272-9B3A-71A1132A2924}" srcOrd="5" destOrd="0" presId="urn:microsoft.com/office/officeart/2005/8/layout/radial6"/>
    <dgm:cxn modelId="{442FE46A-BCF5-4F35-8295-93CFA42C4095}" type="presParOf" srcId="{75750CA6-FA7C-49D0-8464-54ECBB8A7B11}" destId="{FB0245A6-E249-4488-8A12-6DA1E3469463}" srcOrd="6" destOrd="0" presId="urn:microsoft.com/office/officeart/2005/8/layout/radial6"/>
    <dgm:cxn modelId="{81A64678-19DE-41BA-8CA5-84A0E9950AF5}" type="presParOf" srcId="{75750CA6-FA7C-49D0-8464-54ECBB8A7B11}" destId="{0615139F-FD0E-4AC6-85EA-75F9F0D6BB78}" srcOrd="7" destOrd="0" presId="urn:microsoft.com/office/officeart/2005/8/layout/radial6"/>
    <dgm:cxn modelId="{6D55CA27-D230-4A9B-B68F-CBE04196532D}" type="presParOf" srcId="{75750CA6-FA7C-49D0-8464-54ECBB8A7B11}" destId="{FACCA3FF-0BAE-48B0-88D9-1B472F23503D}" srcOrd="8" destOrd="0" presId="urn:microsoft.com/office/officeart/2005/8/layout/radial6"/>
    <dgm:cxn modelId="{414D977D-817A-4B5C-93A5-7F06DF991335}" type="presParOf" srcId="{75750CA6-FA7C-49D0-8464-54ECBB8A7B11}" destId="{9DC8489B-6D65-4DCD-BE13-FB93AD7100EE}" srcOrd="9" destOrd="0" presId="urn:microsoft.com/office/officeart/2005/8/layout/radial6"/>
    <dgm:cxn modelId="{6410A978-6CF9-4F6C-A78F-AD68BE3AC4C7}" type="presParOf" srcId="{75750CA6-FA7C-49D0-8464-54ECBB8A7B11}" destId="{A25828D0-E7F7-4612-B323-E58CF7DB6C73}" srcOrd="10" destOrd="0" presId="urn:microsoft.com/office/officeart/2005/8/layout/radial6"/>
    <dgm:cxn modelId="{88846FD8-3F3A-4B75-8BE6-8C02706E92E6}" type="presParOf" srcId="{75750CA6-FA7C-49D0-8464-54ECBB8A7B11}" destId="{67DFBABE-67A2-44BB-82F4-DB4798A2DB76}" srcOrd="11" destOrd="0" presId="urn:microsoft.com/office/officeart/2005/8/layout/radial6"/>
    <dgm:cxn modelId="{92632AA3-4B4B-49B5-B31D-6D881576C315}" type="presParOf" srcId="{75750CA6-FA7C-49D0-8464-54ECBB8A7B11}" destId="{93672A8E-23A7-42EC-8266-A028BB6328D1}" srcOrd="12" destOrd="0" presId="urn:microsoft.com/office/officeart/2005/8/layout/radial6"/>
    <dgm:cxn modelId="{5467367B-0D7A-4F49-AF3D-A8279C2AAAAF}" type="presParOf" srcId="{75750CA6-FA7C-49D0-8464-54ECBB8A7B11}" destId="{8DF6A8EE-C31B-4A7A-8A5B-E1C18D11D668}" srcOrd="13" destOrd="0" presId="urn:microsoft.com/office/officeart/2005/8/layout/radial6"/>
    <dgm:cxn modelId="{EED37D6C-5C35-4C96-AD28-26A62D54DBFD}" type="presParOf" srcId="{75750CA6-FA7C-49D0-8464-54ECBB8A7B11}" destId="{6866806D-C1BA-4277-BF88-FEE3F486AE14}" srcOrd="14" destOrd="0" presId="urn:microsoft.com/office/officeart/2005/8/layout/radial6"/>
    <dgm:cxn modelId="{A4914109-65E9-4E53-98D3-5531D1BD45DA}" type="presParOf" srcId="{75750CA6-FA7C-49D0-8464-54ECBB8A7B11}" destId="{FE26DA7A-6417-4EEF-9842-4FFE68DD656B}" srcOrd="15" destOrd="0" presId="urn:microsoft.com/office/officeart/2005/8/layout/radial6"/>
    <dgm:cxn modelId="{43E22182-294B-415F-89B8-E26AD2466903}" type="presParOf" srcId="{75750CA6-FA7C-49D0-8464-54ECBB8A7B11}" destId="{DFD89527-3EA1-46E9-B932-F66D981BF538}" srcOrd="16" destOrd="0" presId="urn:microsoft.com/office/officeart/2005/8/layout/radial6"/>
    <dgm:cxn modelId="{6D9C19AF-C0FA-4289-AA94-4454373E24D0}" type="presParOf" srcId="{75750CA6-FA7C-49D0-8464-54ECBB8A7B11}" destId="{BEB81904-6568-49ED-B35C-0250191E9F37}" srcOrd="17" destOrd="0" presId="urn:microsoft.com/office/officeart/2005/8/layout/radial6"/>
    <dgm:cxn modelId="{AD320B0B-0024-4809-B526-2ADB59EA5A0F}" type="presParOf" srcId="{75750CA6-FA7C-49D0-8464-54ECBB8A7B11}" destId="{463D2474-2CD7-4F10-B862-FE0EB496B03A}" srcOrd="18" destOrd="0" presId="urn:microsoft.com/office/officeart/2005/8/layout/radial6"/>
    <dgm:cxn modelId="{7A9A0AE3-23C1-4126-B5FF-EA068520CB8F}" type="presParOf" srcId="{75750CA6-FA7C-49D0-8464-54ECBB8A7B11}" destId="{937C4F79-FB0B-409E-8CAD-BC317FE49743}" srcOrd="19" destOrd="0" presId="urn:microsoft.com/office/officeart/2005/8/layout/radial6"/>
    <dgm:cxn modelId="{A1DB197C-DEF2-4B30-A782-A56052F7A6F8}" type="presParOf" srcId="{75750CA6-FA7C-49D0-8464-54ECBB8A7B11}" destId="{DDBA5B3D-F74A-4F4A-BF56-F34E797ADC59}" srcOrd="20" destOrd="0" presId="urn:microsoft.com/office/officeart/2005/8/layout/radial6"/>
    <dgm:cxn modelId="{BF85B22E-840F-434F-A447-41D1CC7C46BF}"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81AC9739-41CB-494F-BD69-4EEA52B425D2}" type="doc">
      <dgm:prSet loTypeId="urn:microsoft.com/office/officeart/2005/8/layout/default#12" loCatId="list" qsTypeId="urn:microsoft.com/office/officeart/2005/8/quickstyle/simple1" qsCatId="simple" csTypeId="urn:microsoft.com/office/officeart/2005/8/colors/colorful5" csCatId="colorful" phldr="1"/>
      <dgm:spPr/>
      <dgm:t>
        <a:bodyPr/>
        <a:lstStyle/>
        <a:p>
          <a:endParaRPr lang="en-ZA"/>
        </a:p>
      </dgm:t>
    </dgm:pt>
    <dgm:pt modelId="{078E639C-FAEA-4381-8E6E-A3FECC45B8A6}">
      <dgm:prSet phldrT="[Text]"/>
      <dgm:spPr>
        <a:solidFill>
          <a:srgbClr val="C00000"/>
        </a:solidFill>
      </dgm:spPr>
      <dgm:t>
        <a:bodyPr/>
        <a:lstStyle/>
        <a:p>
          <a:r>
            <a:rPr lang="en-ZA" dirty="0" smtClean="0"/>
            <a:t>Defined Benefit Assets</a:t>
          </a:r>
          <a:endParaRPr lang="en-ZA" dirty="0"/>
        </a:p>
      </dgm:t>
    </dgm:pt>
    <dgm:pt modelId="{4990110B-DAA1-46F5-8E71-0F88240FD5C8}" type="parTrans" cxnId="{4CF2C38A-A35D-4C94-99CA-F72663B9073C}">
      <dgm:prSet/>
      <dgm:spPr/>
      <dgm:t>
        <a:bodyPr/>
        <a:lstStyle/>
        <a:p>
          <a:endParaRPr lang="en-ZA"/>
        </a:p>
      </dgm:t>
    </dgm:pt>
    <dgm:pt modelId="{70234D36-F020-4750-B85D-A1AF1C1829F6}" type="sibTrans" cxnId="{4CF2C38A-A35D-4C94-99CA-F72663B9073C}">
      <dgm:prSet/>
      <dgm:spPr/>
      <dgm:t>
        <a:bodyPr/>
        <a:lstStyle/>
        <a:p>
          <a:endParaRPr lang="en-ZA"/>
        </a:p>
      </dgm:t>
    </dgm:pt>
    <dgm:pt modelId="{F0C3459F-88E2-4662-BCB1-9B3EF42E194F}">
      <dgm:prSet phldrT="[Text]"/>
      <dgm:spPr>
        <a:solidFill>
          <a:schemeClr val="bg1">
            <a:lumMod val="85000"/>
          </a:schemeClr>
        </a:solidFill>
      </dgm:spPr>
      <dgm:t>
        <a:bodyPr/>
        <a:lstStyle/>
        <a:p>
          <a:r>
            <a:rPr lang="en-ZA" dirty="0" smtClean="0"/>
            <a:t>Deferred Tax Assets</a:t>
          </a:r>
          <a:endParaRPr lang="en-ZA" dirty="0"/>
        </a:p>
      </dgm:t>
    </dgm:pt>
    <dgm:pt modelId="{92E5AC0F-5E39-4A5B-9C18-8D853C92BFFE}" type="parTrans" cxnId="{FDDE7A3C-F321-4599-BF62-88F313EF9B10}">
      <dgm:prSet/>
      <dgm:spPr/>
      <dgm:t>
        <a:bodyPr/>
        <a:lstStyle/>
        <a:p>
          <a:endParaRPr lang="en-ZA"/>
        </a:p>
      </dgm:t>
    </dgm:pt>
    <dgm:pt modelId="{647F99FF-A11B-4AB6-94B7-B109E246DE14}" type="sibTrans" cxnId="{FDDE7A3C-F321-4599-BF62-88F313EF9B10}">
      <dgm:prSet/>
      <dgm:spPr/>
      <dgm:t>
        <a:bodyPr/>
        <a:lstStyle/>
        <a:p>
          <a:endParaRPr lang="en-ZA"/>
        </a:p>
      </dgm:t>
    </dgm:pt>
    <dgm:pt modelId="{03FEB797-F48D-44E2-AEC5-FD2F59771BC5}" type="pres">
      <dgm:prSet presAssocID="{81AC9739-41CB-494F-BD69-4EEA52B425D2}" presName="diagram" presStyleCnt="0">
        <dgm:presLayoutVars>
          <dgm:dir/>
          <dgm:resizeHandles val="exact"/>
        </dgm:presLayoutVars>
      </dgm:prSet>
      <dgm:spPr/>
      <dgm:t>
        <a:bodyPr/>
        <a:lstStyle/>
        <a:p>
          <a:endParaRPr lang="en-ZA"/>
        </a:p>
      </dgm:t>
    </dgm:pt>
    <dgm:pt modelId="{727C7679-B39C-4ED5-8853-40FFA19A2A05}" type="pres">
      <dgm:prSet presAssocID="{078E639C-FAEA-4381-8E6E-A3FECC45B8A6}" presName="node" presStyleLbl="node1" presStyleIdx="0" presStyleCnt="2">
        <dgm:presLayoutVars>
          <dgm:bulletEnabled val="1"/>
        </dgm:presLayoutVars>
      </dgm:prSet>
      <dgm:spPr/>
      <dgm:t>
        <a:bodyPr/>
        <a:lstStyle/>
        <a:p>
          <a:endParaRPr lang="en-ZA"/>
        </a:p>
      </dgm:t>
    </dgm:pt>
    <dgm:pt modelId="{6B28E380-39EA-472F-9F66-CE1393DCCFCE}" type="pres">
      <dgm:prSet presAssocID="{70234D36-F020-4750-B85D-A1AF1C1829F6}" presName="sibTrans" presStyleCnt="0"/>
      <dgm:spPr/>
    </dgm:pt>
    <dgm:pt modelId="{8AD2FB08-9E27-4153-BAB0-CAFB8D36E705}" type="pres">
      <dgm:prSet presAssocID="{F0C3459F-88E2-4662-BCB1-9B3EF42E194F}" presName="node" presStyleLbl="node1" presStyleIdx="1" presStyleCnt="2">
        <dgm:presLayoutVars>
          <dgm:bulletEnabled val="1"/>
        </dgm:presLayoutVars>
      </dgm:prSet>
      <dgm:spPr/>
      <dgm:t>
        <a:bodyPr/>
        <a:lstStyle/>
        <a:p>
          <a:endParaRPr lang="en-ZA"/>
        </a:p>
      </dgm:t>
    </dgm:pt>
  </dgm:ptLst>
  <dgm:cxnLst>
    <dgm:cxn modelId="{4CF2C38A-A35D-4C94-99CA-F72663B9073C}" srcId="{81AC9739-41CB-494F-BD69-4EEA52B425D2}" destId="{078E639C-FAEA-4381-8E6E-A3FECC45B8A6}" srcOrd="0" destOrd="0" parTransId="{4990110B-DAA1-46F5-8E71-0F88240FD5C8}" sibTransId="{70234D36-F020-4750-B85D-A1AF1C1829F6}"/>
    <dgm:cxn modelId="{540BC7F7-D87F-485F-B99E-D54BB57B8798}" type="presOf" srcId="{078E639C-FAEA-4381-8E6E-A3FECC45B8A6}" destId="{727C7679-B39C-4ED5-8853-40FFA19A2A05}" srcOrd="0" destOrd="0" presId="urn:microsoft.com/office/officeart/2005/8/layout/default#12"/>
    <dgm:cxn modelId="{8851BCAB-49C5-4269-873B-0C229F572B3E}" type="presOf" srcId="{81AC9739-41CB-494F-BD69-4EEA52B425D2}" destId="{03FEB797-F48D-44E2-AEC5-FD2F59771BC5}" srcOrd="0" destOrd="0" presId="urn:microsoft.com/office/officeart/2005/8/layout/default#12"/>
    <dgm:cxn modelId="{3C1A829D-F2ED-4AC2-8759-8233AFF7CEA7}" type="presOf" srcId="{F0C3459F-88E2-4662-BCB1-9B3EF42E194F}" destId="{8AD2FB08-9E27-4153-BAB0-CAFB8D36E705}" srcOrd="0" destOrd="0" presId="urn:microsoft.com/office/officeart/2005/8/layout/default#12"/>
    <dgm:cxn modelId="{FDDE7A3C-F321-4599-BF62-88F313EF9B10}" srcId="{81AC9739-41CB-494F-BD69-4EEA52B425D2}" destId="{F0C3459F-88E2-4662-BCB1-9B3EF42E194F}" srcOrd="1" destOrd="0" parTransId="{92E5AC0F-5E39-4A5B-9C18-8D853C92BFFE}" sibTransId="{647F99FF-A11B-4AB6-94B7-B109E246DE14}"/>
    <dgm:cxn modelId="{ED463201-CA1B-434E-AABD-E4BD5EDC55A7}" type="presParOf" srcId="{03FEB797-F48D-44E2-AEC5-FD2F59771BC5}" destId="{727C7679-B39C-4ED5-8853-40FFA19A2A05}" srcOrd="0" destOrd="0" presId="urn:microsoft.com/office/officeart/2005/8/layout/default#12"/>
    <dgm:cxn modelId="{75E96099-66A4-4D5C-AAB3-E80A4D646E40}" type="presParOf" srcId="{03FEB797-F48D-44E2-AEC5-FD2F59771BC5}" destId="{6B28E380-39EA-472F-9F66-CE1393DCCFCE}" srcOrd="1" destOrd="0" presId="urn:microsoft.com/office/officeart/2005/8/layout/default#12"/>
    <dgm:cxn modelId="{AC6DB4A7-7EAA-469D-B152-50EBF0E59194}" type="presParOf" srcId="{03FEB797-F48D-44E2-AEC5-FD2F59771BC5}" destId="{8AD2FB08-9E27-4153-BAB0-CAFB8D36E705}" srcOrd="2" destOrd="0" presId="urn:microsoft.com/office/officeart/2005/8/layout/default#1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D3A83B-CF83-4F7F-9029-B47CFF0CA344}" type="presOf" srcId="{93E58B5A-8764-4A9A-8E85-7C50C705CFCE}" destId="{900104E8-22AE-4F67-87F3-EFB73454EE9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E084EEF3-1E01-4957-9164-5EBC3385E960}" type="presOf" srcId="{9C9AE644-BFCD-4CEC-9078-5B3D21204B50}" destId="{8DF6A8EE-C31B-4A7A-8A5B-E1C18D11D668}" srcOrd="0" destOrd="0" presId="urn:microsoft.com/office/officeart/2005/8/layout/radial6"/>
    <dgm:cxn modelId="{1932A607-756A-4FBC-9DF1-B8F250B2E3C8}" type="presOf" srcId="{2FD6416B-9DBD-4434-8476-1C47164FCE18}" destId="{A25828D0-E7F7-4612-B323-E58CF7DB6C7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0EE6F95C-C15F-4321-A26B-BA23934CD161}" type="presOf" srcId="{F1CDF762-BB05-4909-A3E2-81EC1DFEFDB6}" destId="{DFD89527-3EA1-46E9-B932-F66D981BF53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2773E27B-EE5A-4CCC-806F-A06151C9F6DD}" type="presOf" srcId="{EF6840F8-2ECF-4864-A358-F1FEAB836D6E}" destId="{9DC8489B-6D65-4DCD-BE13-FB93AD7100EE}" srcOrd="0" destOrd="0" presId="urn:microsoft.com/office/officeart/2005/8/layout/radial6"/>
    <dgm:cxn modelId="{4F7F6E81-7B2B-49A3-96BF-B4140701B2EB}" type="presOf" srcId="{549FD511-AE4B-4414-B32B-2425B4544B4B}" destId="{17265E74-284E-4564-9375-97F2A42C8E63}" srcOrd="0" destOrd="0" presId="urn:microsoft.com/office/officeart/2005/8/layout/radial6"/>
    <dgm:cxn modelId="{608C030E-6069-4EB4-9A0B-BE03FEBA1349}" type="presOf" srcId="{1474FC26-B7BF-4AB8-BA32-5B51D19017DA}" destId="{75750CA6-FA7C-49D0-8464-54ECBB8A7B11}" srcOrd="0" destOrd="0" presId="urn:microsoft.com/office/officeart/2005/8/layout/radial6"/>
    <dgm:cxn modelId="{C8BD57ED-2411-470C-B1F2-4E48F742665E}" type="presOf" srcId="{A5E5012C-3309-4B28-8D30-F7209682D89D}" destId="{0615139F-FD0E-4AC6-85EA-75F9F0D6BB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9CFF8C6F-E260-4B12-A519-67EB73930AA1}" type="presOf" srcId="{E7FC7747-7483-4D35-98A3-BCFD670587F5}" destId="{A34CBA49-A69D-4058-97AB-C5BDA98FF78D}" srcOrd="0" destOrd="0" presId="urn:microsoft.com/office/officeart/2005/8/layout/radial6"/>
    <dgm:cxn modelId="{B933FEB0-0BDB-4B00-8F48-1A404EFC568C}" type="presOf" srcId="{117E5F98-D2E3-44CD-8D1F-8673F2CE3B77}" destId="{937C4F79-FB0B-409E-8CAD-BC317FE4974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E5849B96-3F85-4D08-891B-1DBB5F24D03D}" type="presOf" srcId="{68DC9CB8-B7DD-4761-B82E-CB56F6F5E6B5}" destId="{93672A8E-23A7-42EC-8266-A028BB6328D1}"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1C2193AB-CEE3-4A17-BB3C-60337AC90680}" type="presOf" srcId="{61C471EC-1BE0-4BA9-906C-B77FC427B370}" destId="{2B947856-7D81-4709-8C50-A646092946B5}" srcOrd="0" destOrd="0" presId="urn:microsoft.com/office/officeart/2005/8/layout/radial6"/>
    <dgm:cxn modelId="{06AB7B0E-3E20-45D4-8B90-E4660C3770EE}" type="presOf" srcId="{54758EF5-0516-46BA-896F-8310E68591FE}" destId="{428D6EC0-C06B-45C7-8139-E45A90407C78}" srcOrd="0" destOrd="0" presId="urn:microsoft.com/office/officeart/2005/8/layout/radial6"/>
    <dgm:cxn modelId="{F20C3144-F058-422F-9FA1-48C49C2732CD}" type="presOf" srcId="{53BBF4F9-C032-49B6-A418-1645227CAEF7}" destId="{463D2474-2CD7-4F10-B862-FE0EB496B03A}"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5E7154F4-23A6-45DB-B4F9-D9B175F3CA4E}" type="presOf" srcId="{00539A06-C0B6-4C14-805A-A99CABFADC18}" destId="{FB0245A6-E249-4488-8A12-6DA1E3469463}" srcOrd="0" destOrd="0" presId="urn:microsoft.com/office/officeart/2005/8/layout/radial6"/>
    <dgm:cxn modelId="{6652330F-B31B-4D91-B055-CC664F8215AD}" type="presOf" srcId="{D724C5BD-FA18-4137-AF02-8B1375CAB8C1}" destId="{FE26DA7A-6417-4EEF-9842-4FFE68DD656B}"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9EE440CF-90CF-4141-B540-F23A23060854}" type="presParOf" srcId="{75750CA6-FA7C-49D0-8464-54ECBB8A7B11}" destId="{900104E8-22AE-4F67-87F3-EFB73454EE91}" srcOrd="0" destOrd="0" presId="urn:microsoft.com/office/officeart/2005/8/layout/radial6"/>
    <dgm:cxn modelId="{BF0818DF-C272-4318-9F48-CECAF3BB9D0C}" type="presParOf" srcId="{75750CA6-FA7C-49D0-8464-54ECBB8A7B11}" destId="{428D6EC0-C06B-45C7-8139-E45A90407C78}" srcOrd="1" destOrd="0" presId="urn:microsoft.com/office/officeart/2005/8/layout/radial6"/>
    <dgm:cxn modelId="{7D034E43-B788-4E91-A167-DCDFD3BC75EC}" type="presParOf" srcId="{75750CA6-FA7C-49D0-8464-54ECBB8A7B11}" destId="{A20BCF9B-F9D9-4BC1-9EF3-189BED199617}" srcOrd="2" destOrd="0" presId="urn:microsoft.com/office/officeart/2005/8/layout/radial6"/>
    <dgm:cxn modelId="{EF5052D0-CC97-4C05-890D-326810E40224}" type="presParOf" srcId="{75750CA6-FA7C-49D0-8464-54ECBB8A7B11}" destId="{17265E74-284E-4564-9375-97F2A42C8E63}" srcOrd="3" destOrd="0" presId="urn:microsoft.com/office/officeart/2005/8/layout/radial6"/>
    <dgm:cxn modelId="{B0E0D97A-AE2F-4C22-924A-1A2622E25D5A}" type="presParOf" srcId="{75750CA6-FA7C-49D0-8464-54ECBB8A7B11}" destId="{2B947856-7D81-4709-8C50-A646092946B5}" srcOrd="4" destOrd="0" presId="urn:microsoft.com/office/officeart/2005/8/layout/radial6"/>
    <dgm:cxn modelId="{7406577E-A81D-47B1-A198-6D5843B23895}" type="presParOf" srcId="{75750CA6-FA7C-49D0-8464-54ECBB8A7B11}" destId="{6804F419-6E40-4272-9B3A-71A1132A2924}" srcOrd="5" destOrd="0" presId="urn:microsoft.com/office/officeart/2005/8/layout/radial6"/>
    <dgm:cxn modelId="{8794C034-F135-449C-B886-8248C014F423}" type="presParOf" srcId="{75750CA6-FA7C-49D0-8464-54ECBB8A7B11}" destId="{FB0245A6-E249-4488-8A12-6DA1E3469463}" srcOrd="6" destOrd="0" presId="urn:microsoft.com/office/officeart/2005/8/layout/radial6"/>
    <dgm:cxn modelId="{74D5BD0A-ED82-49DA-836D-4B850243CE16}" type="presParOf" srcId="{75750CA6-FA7C-49D0-8464-54ECBB8A7B11}" destId="{0615139F-FD0E-4AC6-85EA-75F9F0D6BB78}" srcOrd="7" destOrd="0" presId="urn:microsoft.com/office/officeart/2005/8/layout/radial6"/>
    <dgm:cxn modelId="{5A449C56-55FE-473A-9922-ED3066F3E0BD}" type="presParOf" srcId="{75750CA6-FA7C-49D0-8464-54ECBB8A7B11}" destId="{FACCA3FF-0BAE-48B0-88D9-1B472F23503D}" srcOrd="8" destOrd="0" presId="urn:microsoft.com/office/officeart/2005/8/layout/radial6"/>
    <dgm:cxn modelId="{E4FC4012-CB1C-44C9-A121-0DF379A9BDCE}" type="presParOf" srcId="{75750CA6-FA7C-49D0-8464-54ECBB8A7B11}" destId="{9DC8489B-6D65-4DCD-BE13-FB93AD7100EE}" srcOrd="9" destOrd="0" presId="urn:microsoft.com/office/officeart/2005/8/layout/radial6"/>
    <dgm:cxn modelId="{B04121D9-0DBD-4176-AA1B-75F2E444D0F2}" type="presParOf" srcId="{75750CA6-FA7C-49D0-8464-54ECBB8A7B11}" destId="{A25828D0-E7F7-4612-B323-E58CF7DB6C73}" srcOrd="10" destOrd="0" presId="urn:microsoft.com/office/officeart/2005/8/layout/radial6"/>
    <dgm:cxn modelId="{A7CAE831-85F9-4B6D-AE24-E20B82C4F25B}" type="presParOf" srcId="{75750CA6-FA7C-49D0-8464-54ECBB8A7B11}" destId="{67DFBABE-67A2-44BB-82F4-DB4798A2DB76}" srcOrd="11" destOrd="0" presId="urn:microsoft.com/office/officeart/2005/8/layout/radial6"/>
    <dgm:cxn modelId="{C10A72A0-E4FD-41E3-9890-E8D40EDF58DE}" type="presParOf" srcId="{75750CA6-FA7C-49D0-8464-54ECBB8A7B11}" destId="{93672A8E-23A7-42EC-8266-A028BB6328D1}" srcOrd="12" destOrd="0" presId="urn:microsoft.com/office/officeart/2005/8/layout/radial6"/>
    <dgm:cxn modelId="{FCC966C6-BBFD-4496-A735-B91445BF7672}" type="presParOf" srcId="{75750CA6-FA7C-49D0-8464-54ECBB8A7B11}" destId="{8DF6A8EE-C31B-4A7A-8A5B-E1C18D11D668}" srcOrd="13" destOrd="0" presId="urn:microsoft.com/office/officeart/2005/8/layout/radial6"/>
    <dgm:cxn modelId="{E8DB1231-AE4F-45DA-9F0B-8840E1A5B808}" type="presParOf" srcId="{75750CA6-FA7C-49D0-8464-54ECBB8A7B11}" destId="{6866806D-C1BA-4277-BF88-FEE3F486AE14}" srcOrd="14" destOrd="0" presId="urn:microsoft.com/office/officeart/2005/8/layout/radial6"/>
    <dgm:cxn modelId="{C3FEE4E7-211F-4F36-AB02-AAE088FE6337}" type="presParOf" srcId="{75750CA6-FA7C-49D0-8464-54ECBB8A7B11}" destId="{FE26DA7A-6417-4EEF-9842-4FFE68DD656B}" srcOrd="15" destOrd="0" presId="urn:microsoft.com/office/officeart/2005/8/layout/radial6"/>
    <dgm:cxn modelId="{BF7C5474-89BE-47F8-B06F-AE81DFA6FF04}" type="presParOf" srcId="{75750CA6-FA7C-49D0-8464-54ECBB8A7B11}" destId="{DFD89527-3EA1-46E9-B932-F66D981BF538}" srcOrd="16" destOrd="0" presId="urn:microsoft.com/office/officeart/2005/8/layout/radial6"/>
    <dgm:cxn modelId="{FA7BB1B8-A920-472B-AEE3-AA4F632CFD7E}" type="presParOf" srcId="{75750CA6-FA7C-49D0-8464-54ECBB8A7B11}" destId="{BEB81904-6568-49ED-B35C-0250191E9F37}" srcOrd="17" destOrd="0" presId="urn:microsoft.com/office/officeart/2005/8/layout/radial6"/>
    <dgm:cxn modelId="{92459F1A-AC89-4C15-A58C-5FC6D2C91808}" type="presParOf" srcId="{75750CA6-FA7C-49D0-8464-54ECBB8A7B11}" destId="{463D2474-2CD7-4F10-B862-FE0EB496B03A}" srcOrd="18" destOrd="0" presId="urn:microsoft.com/office/officeart/2005/8/layout/radial6"/>
    <dgm:cxn modelId="{7523897C-0098-4199-9633-7D9358CA9420}" type="presParOf" srcId="{75750CA6-FA7C-49D0-8464-54ECBB8A7B11}" destId="{937C4F79-FB0B-409E-8CAD-BC317FE49743}" srcOrd="19" destOrd="0" presId="urn:microsoft.com/office/officeart/2005/8/layout/radial6"/>
    <dgm:cxn modelId="{94F20603-1280-4CE1-A9F3-8FB602D1370D}" type="presParOf" srcId="{75750CA6-FA7C-49D0-8464-54ECBB8A7B11}" destId="{DDBA5B3D-F74A-4F4A-BF56-F34E797ADC59}" srcOrd="20" destOrd="0" presId="urn:microsoft.com/office/officeart/2005/8/layout/radial6"/>
    <dgm:cxn modelId="{52DEB8DC-14A9-4108-AB3A-F152BF314037}"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DFD923F7-E2FD-438C-8536-25C6A862EA76}" type="doc">
      <dgm:prSet loTypeId="urn:microsoft.com/office/officeart/2005/8/layout/default#13" loCatId="list" qsTypeId="urn:microsoft.com/office/officeart/2005/8/quickstyle/3d4" qsCatId="3D" csTypeId="urn:microsoft.com/office/officeart/2005/8/colors/accent1_2" csCatId="accent1" phldr="1"/>
      <dgm:spPr/>
      <dgm:t>
        <a:bodyPr/>
        <a:lstStyle/>
        <a:p>
          <a:endParaRPr lang="en-ZA"/>
        </a:p>
      </dgm:t>
    </dgm:pt>
    <dgm:pt modelId="{94B50E21-07A3-45C5-A26E-343752235DD5}">
      <dgm:prSet phldrT="[Text]" custT="1"/>
      <dgm:spPr>
        <a:solidFill>
          <a:schemeClr val="bg1">
            <a:lumMod val="85000"/>
          </a:schemeClr>
        </a:solidFill>
      </dgm:spPr>
      <dgm:t>
        <a:bodyPr/>
        <a:lstStyle/>
        <a:p>
          <a:r>
            <a:rPr lang="en-ZA" sz="3600" dirty="0" smtClean="0">
              <a:solidFill>
                <a:schemeClr val="tx1"/>
              </a:solidFill>
            </a:rPr>
            <a:t>Cost/Revaluation</a:t>
          </a:r>
          <a:endParaRPr lang="en-ZA" sz="3600" dirty="0">
            <a:solidFill>
              <a:schemeClr val="tx1"/>
            </a:solidFill>
          </a:endParaRPr>
        </a:p>
      </dgm:t>
    </dgm:pt>
    <dgm:pt modelId="{9ABC91FF-555A-4ABD-8247-9FF7F0690430}" type="parTrans" cxnId="{B1D072D9-9B0A-4C17-86A6-02FF33DFA3FF}">
      <dgm:prSet/>
      <dgm:spPr/>
      <dgm:t>
        <a:bodyPr/>
        <a:lstStyle/>
        <a:p>
          <a:endParaRPr lang="en-ZA"/>
        </a:p>
      </dgm:t>
    </dgm:pt>
    <dgm:pt modelId="{9939BEF3-305D-43FC-A67B-9E9703EA4FA2}" type="sibTrans" cxnId="{B1D072D9-9B0A-4C17-86A6-02FF33DFA3FF}">
      <dgm:prSet/>
      <dgm:spPr/>
      <dgm:t>
        <a:bodyPr/>
        <a:lstStyle/>
        <a:p>
          <a:endParaRPr lang="en-ZA"/>
        </a:p>
      </dgm:t>
    </dgm:pt>
    <dgm:pt modelId="{F38D6B62-8AB9-4B9F-A3EE-91030FC3C9FF}">
      <dgm:prSet phldrT="[Text]" custT="1"/>
      <dgm:spPr>
        <a:solidFill>
          <a:schemeClr val="bg1">
            <a:lumMod val="75000"/>
          </a:schemeClr>
        </a:solidFill>
      </dgm:spPr>
      <dgm:t>
        <a:bodyPr/>
        <a:lstStyle/>
        <a:p>
          <a:r>
            <a:rPr lang="en-ZA" sz="3600" dirty="0" smtClean="0">
              <a:solidFill>
                <a:schemeClr val="tx1"/>
              </a:solidFill>
            </a:rPr>
            <a:t>Accumulated Depreciation</a:t>
          </a:r>
          <a:endParaRPr lang="en-ZA" sz="3600" dirty="0">
            <a:solidFill>
              <a:schemeClr val="tx1"/>
            </a:solidFill>
          </a:endParaRPr>
        </a:p>
      </dgm:t>
    </dgm:pt>
    <dgm:pt modelId="{76417368-554C-4934-A3DD-6EEB109D8186}" type="parTrans" cxnId="{BD422983-C1D0-466C-AC7C-73F31D1A0EFE}">
      <dgm:prSet/>
      <dgm:spPr/>
      <dgm:t>
        <a:bodyPr/>
        <a:lstStyle/>
        <a:p>
          <a:endParaRPr lang="en-ZA"/>
        </a:p>
      </dgm:t>
    </dgm:pt>
    <dgm:pt modelId="{6EA19EB2-EC22-4DDA-A428-0A3FC1F251AA}" type="sibTrans" cxnId="{BD422983-C1D0-466C-AC7C-73F31D1A0EFE}">
      <dgm:prSet/>
      <dgm:spPr/>
      <dgm:t>
        <a:bodyPr/>
        <a:lstStyle/>
        <a:p>
          <a:endParaRPr lang="en-ZA"/>
        </a:p>
      </dgm:t>
    </dgm:pt>
    <dgm:pt modelId="{78B5062D-4FC0-4BCC-AC8C-6DF2CEDF8146}" type="pres">
      <dgm:prSet presAssocID="{DFD923F7-E2FD-438C-8536-25C6A862EA76}" presName="diagram" presStyleCnt="0">
        <dgm:presLayoutVars>
          <dgm:dir/>
          <dgm:resizeHandles val="exact"/>
        </dgm:presLayoutVars>
      </dgm:prSet>
      <dgm:spPr/>
      <dgm:t>
        <a:bodyPr/>
        <a:lstStyle/>
        <a:p>
          <a:endParaRPr lang="en-ZA"/>
        </a:p>
      </dgm:t>
    </dgm:pt>
    <dgm:pt modelId="{F3E894B4-3BEA-486F-8999-C2A5C5709760}" type="pres">
      <dgm:prSet presAssocID="{94B50E21-07A3-45C5-A26E-343752235DD5}" presName="node" presStyleLbl="node1" presStyleIdx="0" presStyleCnt="2" custLinFactNeighborY="525">
        <dgm:presLayoutVars>
          <dgm:bulletEnabled val="1"/>
        </dgm:presLayoutVars>
      </dgm:prSet>
      <dgm:spPr/>
      <dgm:t>
        <a:bodyPr/>
        <a:lstStyle/>
        <a:p>
          <a:endParaRPr lang="en-ZA"/>
        </a:p>
      </dgm:t>
    </dgm:pt>
    <dgm:pt modelId="{F4C2830A-F8C3-4519-B063-469974231934}" type="pres">
      <dgm:prSet presAssocID="{9939BEF3-305D-43FC-A67B-9E9703EA4FA2}" presName="sibTrans" presStyleCnt="0"/>
      <dgm:spPr/>
      <dgm:t>
        <a:bodyPr/>
        <a:lstStyle/>
        <a:p>
          <a:endParaRPr lang="en-ZA"/>
        </a:p>
      </dgm:t>
    </dgm:pt>
    <dgm:pt modelId="{785DAAC9-3F43-4D55-9B08-1B83A116AB87}" type="pres">
      <dgm:prSet presAssocID="{F38D6B62-8AB9-4B9F-A3EE-91030FC3C9FF}" presName="node" presStyleLbl="node1" presStyleIdx="1" presStyleCnt="2" custLinFactNeighborY="857">
        <dgm:presLayoutVars>
          <dgm:bulletEnabled val="1"/>
        </dgm:presLayoutVars>
      </dgm:prSet>
      <dgm:spPr/>
      <dgm:t>
        <a:bodyPr/>
        <a:lstStyle/>
        <a:p>
          <a:endParaRPr lang="en-ZA"/>
        </a:p>
      </dgm:t>
    </dgm:pt>
  </dgm:ptLst>
  <dgm:cxnLst>
    <dgm:cxn modelId="{BD422983-C1D0-466C-AC7C-73F31D1A0EFE}" srcId="{DFD923F7-E2FD-438C-8536-25C6A862EA76}" destId="{F38D6B62-8AB9-4B9F-A3EE-91030FC3C9FF}" srcOrd="1" destOrd="0" parTransId="{76417368-554C-4934-A3DD-6EEB109D8186}" sibTransId="{6EA19EB2-EC22-4DDA-A428-0A3FC1F251AA}"/>
    <dgm:cxn modelId="{3CADF58E-4D24-40B0-8FEF-5AD03C391073}" type="presOf" srcId="{94B50E21-07A3-45C5-A26E-343752235DD5}" destId="{F3E894B4-3BEA-486F-8999-C2A5C5709760}" srcOrd="0" destOrd="0" presId="urn:microsoft.com/office/officeart/2005/8/layout/default#13"/>
    <dgm:cxn modelId="{525EDA9C-36CE-4868-B9CE-FA30B9A840F8}" type="presOf" srcId="{DFD923F7-E2FD-438C-8536-25C6A862EA76}" destId="{78B5062D-4FC0-4BCC-AC8C-6DF2CEDF8146}" srcOrd="0" destOrd="0" presId="urn:microsoft.com/office/officeart/2005/8/layout/default#13"/>
    <dgm:cxn modelId="{B1D072D9-9B0A-4C17-86A6-02FF33DFA3FF}" srcId="{DFD923F7-E2FD-438C-8536-25C6A862EA76}" destId="{94B50E21-07A3-45C5-A26E-343752235DD5}" srcOrd="0" destOrd="0" parTransId="{9ABC91FF-555A-4ABD-8247-9FF7F0690430}" sibTransId="{9939BEF3-305D-43FC-A67B-9E9703EA4FA2}"/>
    <dgm:cxn modelId="{95B293EC-C110-4EF4-8115-7DFDE3EB54C1}" type="presOf" srcId="{F38D6B62-8AB9-4B9F-A3EE-91030FC3C9FF}" destId="{785DAAC9-3F43-4D55-9B08-1B83A116AB87}" srcOrd="0" destOrd="0" presId="urn:microsoft.com/office/officeart/2005/8/layout/default#13"/>
    <dgm:cxn modelId="{DA0F35B8-77FB-4468-8427-C7B0DF93F40C}" type="presParOf" srcId="{78B5062D-4FC0-4BCC-AC8C-6DF2CEDF8146}" destId="{F3E894B4-3BEA-486F-8999-C2A5C5709760}" srcOrd="0" destOrd="0" presId="urn:microsoft.com/office/officeart/2005/8/layout/default#13"/>
    <dgm:cxn modelId="{D320BBB0-A33A-4F34-A5E9-85122D7D25B9}" type="presParOf" srcId="{78B5062D-4FC0-4BCC-AC8C-6DF2CEDF8146}" destId="{F4C2830A-F8C3-4519-B063-469974231934}" srcOrd="1" destOrd="0" presId="urn:microsoft.com/office/officeart/2005/8/layout/default#13"/>
    <dgm:cxn modelId="{81BA24A7-5634-4C05-BF98-DD01DFB742EE}" type="presParOf" srcId="{78B5062D-4FC0-4BCC-AC8C-6DF2CEDF8146}" destId="{785DAAC9-3F43-4D55-9B08-1B83A116AB87}" srcOrd="2" destOrd="0" presId="urn:microsoft.com/office/officeart/2005/8/layout/default#1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01207F89-5A16-4C3C-AFF3-5CC78E0991AF}" type="doc">
      <dgm:prSet loTypeId="urn:microsoft.com/office/officeart/2005/8/layout/vList2" loCatId="list" qsTypeId="urn:microsoft.com/office/officeart/2005/8/quickstyle/3d4" qsCatId="3D" csTypeId="urn:microsoft.com/office/officeart/2005/8/colors/accent1_2" csCatId="accent1" phldr="1"/>
      <dgm:spPr/>
      <dgm:t>
        <a:bodyPr/>
        <a:lstStyle/>
        <a:p>
          <a:endParaRPr lang="en-ZA"/>
        </a:p>
      </dgm:t>
    </dgm:pt>
    <dgm:pt modelId="{39CC3F42-5B5D-41CF-BB8B-9414D7F1692B}">
      <dgm:prSet phldrT="[Text]"/>
      <dgm:spPr>
        <a:solidFill>
          <a:schemeClr val="tx1"/>
        </a:solidFill>
      </dgm:spPr>
      <dgm:t>
        <a:bodyPr/>
        <a:lstStyle/>
        <a:p>
          <a:r>
            <a:rPr lang="en-ZA" dirty="0" smtClean="0"/>
            <a:t>Heritage Assets</a:t>
          </a:r>
          <a:endParaRPr lang="en-ZA" dirty="0"/>
        </a:p>
      </dgm:t>
    </dgm:pt>
    <dgm:pt modelId="{32AB335C-4F0F-4B48-BBB7-3314091D740D}" type="parTrans" cxnId="{CE9D9607-0286-4FAC-A712-3612A6FE235F}">
      <dgm:prSet/>
      <dgm:spPr/>
      <dgm:t>
        <a:bodyPr/>
        <a:lstStyle/>
        <a:p>
          <a:endParaRPr lang="en-ZA"/>
        </a:p>
      </dgm:t>
    </dgm:pt>
    <dgm:pt modelId="{B0B34B95-A262-4C05-97E1-5DC08B2523B9}" type="sibTrans" cxnId="{CE9D9607-0286-4FAC-A712-3612A6FE235F}">
      <dgm:prSet/>
      <dgm:spPr/>
      <dgm:t>
        <a:bodyPr/>
        <a:lstStyle/>
        <a:p>
          <a:endParaRPr lang="en-ZA"/>
        </a:p>
      </dgm:t>
    </dgm:pt>
    <dgm:pt modelId="{5831E389-64BC-4BBC-9D42-2D0FB1FB8BFB}">
      <dgm:prSet phldrT="[Text]"/>
      <dgm:spPr/>
      <dgm:t>
        <a:bodyPr/>
        <a:lstStyle/>
        <a:p>
          <a:r>
            <a:rPr lang="en-ZA" dirty="0" smtClean="0"/>
            <a:t>Archives</a:t>
          </a:r>
          <a:endParaRPr lang="en-ZA" dirty="0"/>
        </a:p>
      </dgm:t>
    </dgm:pt>
    <dgm:pt modelId="{D7D5A1C2-6CE9-40FA-AFC9-8F0678C22071}" type="parTrans" cxnId="{2185DA33-51C4-44A8-94C2-DB9AC42717CD}">
      <dgm:prSet/>
      <dgm:spPr/>
      <dgm:t>
        <a:bodyPr/>
        <a:lstStyle/>
        <a:p>
          <a:endParaRPr lang="en-ZA"/>
        </a:p>
      </dgm:t>
    </dgm:pt>
    <dgm:pt modelId="{1360BE11-D19A-4FB7-9BF9-31D9B73C0EED}" type="sibTrans" cxnId="{2185DA33-51C4-44A8-94C2-DB9AC42717CD}">
      <dgm:prSet/>
      <dgm:spPr/>
      <dgm:t>
        <a:bodyPr/>
        <a:lstStyle/>
        <a:p>
          <a:endParaRPr lang="en-ZA"/>
        </a:p>
      </dgm:t>
    </dgm:pt>
    <dgm:pt modelId="{307418B4-0EF4-4472-ADA7-EC4EA4E00E6B}">
      <dgm:prSet phldrT="[Text]"/>
      <dgm:spPr/>
      <dgm:t>
        <a:bodyPr/>
        <a:lstStyle/>
        <a:p>
          <a:r>
            <a:rPr lang="en-ZA" dirty="0" smtClean="0"/>
            <a:t>Areas of Land of Historic Specific Significance</a:t>
          </a:r>
          <a:endParaRPr lang="en-ZA" dirty="0"/>
        </a:p>
      </dgm:t>
    </dgm:pt>
    <dgm:pt modelId="{681762B4-2D45-4B86-87C5-F24BA8A64779}" type="parTrans" cxnId="{E83D5247-018F-4215-921D-675D43A6E2DD}">
      <dgm:prSet/>
      <dgm:spPr/>
      <dgm:t>
        <a:bodyPr/>
        <a:lstStyle/>
        <a:p>
          <a:endParaRPr lang="en-ZA"/>
        </a:p>
      </dgm:t>
    </dgm:pt>
    <dgm:pt modelId="{274F6478-ECDE-4466-9C40-8513B059CF21}" type="sibTrans" cxnId="{E83D5247-018F-4215-921D-675D43A6E2DD}">
      <dgm:prSet/>
      <dgm:spPr/>
      <dgm:t>
        <a:bodyPr/>
        <a:lstStyle/>
        <a:p>
          <a:endParaRPr lang="en-ZA"/>
        </a:p>
      </dgm:t>
    </dgm:pt>
    <dgm:pt modelId="{B5E9DF77-BA4A-4A94-9E04-B0A80D459E45}">
      <dgm:prSet phldrT="[Text]"/>
      <dgm:spPr/>
      <dgm:t>
        <a:bodyPr/>
        <a:lstStyle/>
        <a:p>
          <a:r>
            <a:rPr lang="en-ZA" dirty="0" smtClean="0"/>
            <a:t>Antiques and Collections</a:t>
          </a:r>
          <a:endParaRPr lang="en-ZA" dirty="0"/>
        </a:p>
      </dgm:t>
    </dgm:pt>
    <dgm:pt modelId="{F5D5599F-439A-47DE-BFC6-5CD24DF0777C}" type="parTrans" cxnId="{66A5F3ED-68A0-426F-A515-27EC1B91BC2E}">
      <dgm:prSet/>
      <dgm:spPr/>
      <dgm:t>
        <a:bodyPr/>
        <a:lstStyle/>
        <a:p>
          <a:endParaRPr lang="en-ZA"/>
        </a:p>
      </dgm:t>
    </dgm:pt>
    <dgm:pt modelId="{B97DE731-FEC3-43B2-A4A0-A029C7E27328}" type="sibTrans" cxnId="{66A5F3ED-68A0-426F-A515-27EC1B91BC2E}">
      <dgm:prSet/>
      <dgm:spPr/>
      <dgm:t>
        <a:bodyPr/>
        <a:lstStyle/>
        <a:p>
          <a:endParaRPr lang="en-ZA"/>
        </a:p>
      </dgm:t>
    </dgm:pt>
    <dgm:pt modelId="{C77BE3E9-A1B4-4345-BDE9-8DAC00F01CA9}">
      <dgm:prSet phldrT="[Text]"/>
      <dgm:spPr/>
      <dgm:t>
        <a:bodyPr/>
        <a:lstStyle/>
        <a:p>
          <a:r>
            <a:rPr lang="en-ZA" dirty="0" smtClean="0"/>
            <a:t>Cultural Significant Buildings</a:t>
          </a:r>
          <a:endParaRPr lang="en-ZA" dirty="0"/>
        </a:p>
      </dgm:t>
    </dgm:pt>
    <dgm:pt modelId="{0BBA2EA7-16CB-493C-9678-17F30BECEEA8}" type="parTrans" cxnId="{52DD2204-3E87-4245-AE2C-D01EEB8FD69B}">
      <dgm:prSet/>
      <dgm:spPr/>
      <dgm:t>
        <a:bodyPr/>
        <a:lstStyle/>
        <a:p>
          <a:endParaRPr lang="en-ZA"/>
        </a:p>
      </dgm:t>
    </dgm:pt>
    <dgm:pt modelId="{130D5C26-1414-431D-892A-8253558D253F}" type="sibTrans" cxnId="{52DD2204-3E87-4245-AE2C-D01EEB8FD69B}">
      <dgm:prSet/>
      <dgm:spPr/>
      <dgm:t>
        <a:bodyPr/>
        <a:lstStyle/>
        <a:p>
          <a:endParaRPr lang="en-ZA"/>
        </a:p>
      </dgm:t>
    </dgm:pt>
    <dgm:pt modelId="{E7579E97-D4DA-4F6F-A4BB-8C6F3CE44E96}">
      <dgm:prSet phldrT="[Text]"/>
      <dgm:spPr/>
      <dgm:t>
        <a:bodyPr/>
        <a:lstStyle/>
        <a:p>
          <a:r>
            <a:rPr lang="en-ZA" dirty="0" smtClean="0"/>
            <a:t>Municipal Jewellery</a:t>
          </a:r>
          <a:endParaRPr lang="en-ZA" dirty="0"/>
        </a:p>
      </dgm:t>
    </dgm:pt>
    <dgm:pt modelId="{044D8C99-5D92-43B9-B985-4419F1E69BF8}" type="parTrans" cxnId="{D404CA0B-0374-4CD5-882F-FE247B93EFBD}">
      <dgm:prSet/>
      <dgm:spPr/>
      <dgm:t>
        <a:bodyPr/>
        <a:lstStyle/>
        <a:p>
          <a:endParaRPr lang="en-ZA"/>
        </a:p>
      </dgm:t>
    </dgm:pt>
    <dgm:pt modelId="{24670AE4-46E8-40F4-BE74-BD2F0E229BC6}" type="sibTrans" cxnId="{D404CA0B-0374-4CD5-882F-FE247B93EFBD}">
      <dgm:prSet/>
      <dgm:spPr/>
      <dgm:t>
        <a:bodyPr/>
        <a:lstStyle/>
        <a:p>
          <a:endParaRPr lang="en-ZA"/>
        </a:p>
      </dgm:t>
    </dgm:pt>
    <dgm:pt modelId="{2513308E-AE6D-42A3-9E11-63C687018B68}">
      <dgm:prSet phldrT="[Text]"/>
      <dgm:spPr/>
      <dgm:t>
        <a:bodyPr/>
        <a:lstStyle/>
        <a:p>
          <a:r>
            <a:rPr lang="en-ZA" dirty="0" smtClean="0"/>
            <a:t>National Monuments</a:t>
          </a:r>
          <a:endParaRPr lang="en-ZA" dirty="0"/>
        </a:p>
      </dgm:t>
    </dgm:pt>
    <dgm:pt modelId="{7F083CAE-D85E-47F1-88E7-C12412BD7621}" type="parTrans" cxnId="{4BAE0E24-8437-47F1-9393-10927D92EDA1}">
      <dgm:prSet/>
      <dgm:spPr/>
      <dgm:t>
        <a:bodyPr/>
        <a:lstStyle/>
        <a:p>
          <a:endParaRPr lang="en-ZA"/>
        </a:p>
      </dgm:t>
    </dgm:pt>
    <dgm:pt modelId="{2E2A4BDD-2545-4E30-9B43-BC74E5DE52F4}" type="sibTrans" cxnId="{4BAE0E24-8437-47F1-9393-10927D92EDA1}">
      <dgm:prSet/>
      <dgm:spPr/>
      <dgm:t>
        <a:bodyPr/>
        <a:lstStyle/>
        <a:p>
          <a:endParaRPr lang="en-ZA"/>
        </a:p>
      </dgm:t>
    </dgm:pt>
    <dgm:pt modelId="{66664D43-6AAD-4CB8-8D38-21D8FCE9DE4B}">
      <dgm:prSet phldrT="[Text]"/>
      <dgm:spPr/>
      <dgm:t>
        <a:bodyPr/>
        <a:lstStyle/>
        <a:p>
          <a:r>
            <a:rPr lang="en-ZA" dirty="0" smtClean="0"/>
            <a:t>National Parks</a:t>
          </a:r>
          <a:endParaRPr lang="en-ZA" dirty="0"/>
        </a:p>
      </dgm:t>
    </dgm:pt>
    <dgm:pt modelId="{C87C018B-D3B4-4B62-AEE3-53E6796EED2A}" type="parTrans" cxnId="{BEC7A3B3-D717-486F-A4D7-93C490407307}">
      <dgm:prSet/>
      <dgm:spPr/>
      <dgm:t>
        <a:bodyPr/>
        <a:lstStyle/>
        <a:p>
          <a:endParaRPr lang="en-ZA"/>
        </a:p>
      </dgm:t>
    </dgm:pt>
    <dgm:pt modelId="{88C3F9C0-B0BE-40DD-B6B1-EA6850239D31}" type="sibTrans" cxnId="{BEC7A3B3-D717-486F-A4D7-93C490407307}">
      <dgm:prSet/>
      <dgm:spPr/>
      <dgm:t>
        <a:bodyPr/>
        <a:lstStyle/>
        <a:p>
          <a:endParaRPr lang="en-ZA"/>
        </a:p>
      </dgm:t>
    </dgm:pt>
    <dgm:pt modelId="{8D688271-46A6-4A37-ACD0-9ACBE7B03FFD}">
      <dgm:prSet phldrT="[Text]"/>
      <dgm:spPr/>
      <dgm:t>
        <a:bodyPr/>
        <a:lstStyle/>
        <a:p>
          <a:r>
            <a:rPr lang="en-ZA" dirty="0" smtClean="0"/>
            <a:t>Paintings</a:t>
          </a:r>
          <a:endParaRPr lang="en-ZA" dirty="0"/>
        </a:p>
      </dgm:t>
    </dgm:pt>
    <dgm:pt modelId="{42B2D286-AFF2-4ABC-8AA9-E6116C15B94A}" type="parTrans" cxnId="{36F00FD2-08AC-436C-8CC8-E5F7464A5BE1}">
      <dgm:prSet/>
      <dgm:spPr/>
      <dgm:t>
        <a:bodyPr/>
        <a:lstStyle/>
        <a:p>
          <a:endParaRPr lang="en-ZA"/>
        </a:p>
      </dgm:t>
    </dgm:pt>
    <dgm:pt modelId="{F4941853-5B31-4180-9449-ED6585AA6C40}" type="sibTrans" cxnId="{36F00FD2-08AC-436C-8CC8-E5F7464A5BE1}">
      <dgm:prSet/>
      <dgm:spPr/>
      <dgm:t>
        <a:bodyPr/>
        <a:lstStyle/>
        <a:p>
          <a:endParaRPr lang="en-ZA"/>
        </a:p>
      </dgm:t>
    </dgm:pt>
    <dgm:pt modelId="{DA2BD324-E037-4714-9A67-271CB6021E76}">
      <dgm:prSet phldrT="[Text]"/>
      <dgm:spPr/>
      <dgm:t>
        <a:bodyPr/>
        <a:lstStyle/>
        <a:p>
          <a:r>
            <a:rPr lang="en-ZA" dirty="0" smtClean="0"/>
            <a:t>Sculptures</a:t>
          </a:r>
          <a:endParaRPr lang="en-ZA" dirty="0"/>
        </a:p>
      </dgm:t>
    </dgm:pt>
    <dgm:pt modelId="{D1BAE25C-F7FD-489F-96AA-A7CAC42110E7}" type="parTrans" cxnId="{C21AC726-5701-4D68-9394-321E3D1B1AB8}">
      <dgm:prSet/>
      <dgm:spPr/>
      <dgm:t>
        <a:bodyPr/>
        <a:lstStyle/>
        <a:p>
          <a:endParaRPr lang="en-ZA"/>
        </a:p>
      </dgm:t>
    </dgm:pt>
    <dgm:pt modelId="{43B10C90-3B3E-4707-839A-CC4AFE8B2129}" type="sibTrans" cxnId="{C21AC726-5701-4D68-9394-321E3D1B1AB8}">
      <dgm:prSet/>
      <dgm:spPr/>
      <dgm:t>
        <a:bodyPr/>
        <a:lstStyle/>
        <a:p>
          <a:endParaRPr lang="en-ZA"/>
        </a:p>
      </dgm:t>
    </dgm:pt>
    <dgm:pt modelId="{B771C905-5C6B-4E86-93C3-A5711923C8E0}">
      <dgm:prSet phldrT="[Text]"/>
      <dgm:spPr/>
      <dgm:t>
        <a:bodyPr/>
        <a:lstStyle/>
        <a:p>
          <a:r>
            <a:rPr lang="en-ZA" dirty="0" smtClean="0"/>
            <a:t>Works of Art</a:t>
          </a:r>
          <a:endParaRPr lang="en-ZA" dirty="0"/>
        </a:p>
      </dgm:t>
    </dgm:pt>
    <dgm:pt modelId="{7C1341B2-A560-4759-AF08-5F1B0C36DBFA}" type="parTrans" cxnId="{490096F8-9363-44F0-BE59-7D7FC581F5AC}">
      <dgm:prSet/>
      <dgm:spPr/>
      <dgm:t>
        <a:bodyPr/>
        <a:lstStyle/>
        <a:p>
          <a:endParaRPr lang="en-ZA"/>
        </a:p>
      </dgm:t>
    </dgm:pt>
    <dgm:pt modelId="{904F5EDC-AC19-494D-B577-6B8B26AFCAA0}" type="sibTrans" cxnId="{490096F8-9363-44F0-BE59-7D7FC581F5AC}">
      <dgm:prSet/>
      <dgm:spPr/>
      <dgm:t>
        <a:bodyPr/>
        <a:lstStyle/>
        <a:p>
          <a:endParaRPr lang="en-ZA"/>
        </a:p>
      </dgm:t>
    </dgm:pt>
    <dgm:pt modelId="{C4632D67-01EB-4653-98A3-5709A0F92614}" type="pres">
      <dgm:prSet presAssocID="{01207F89-5A16-4C3C-AFF3-5CC78E0991AF}" presName="linear" presStyleCnt="0">
        <dgm:presLayoutVars>
          <dgm:animLvl val="lvl"/>
          <dgm:resizeHandles val="exact"/>
        </dgm:presLayoutVars>
      </dgm:prSet>
      <dgm:spPr/>
      <dgm:t>
        <a:bodyPr/>
        <a:lstStyle/>
        <a:p>
          <a:endParaRPr lang="en-ZA"/>
        </a:p>
      </dgm:t>
    </dgm:pt>
    <dgm:pt modelId="{CF0B0DA8-04F3-4C54-8ECC-7024418BCCD5}" type="pres">
      <dgm:prSet presAssocID="{39CC3F42-5B5D-41CF-BB8B-9414D7F1692B}" presName="parentText" presStyleLbl="node1" presStyleIdx="0" presStyleCnt="1">
        <dgm:presLayoutVars>
          <dgm:chMax val="0"/>
          <dgm:bulletEnabled val="1"/>
        </dgm:presLayoutVars>
      </dgm:prSet>
      <dgm:spPr/>
      <dgm:t>
        <a:bodyPr/>
        <a:lstStyle/>
        <a:p>
          <a:endParaRPr lang="en-ZA"/>
        </a:p>
      </dgm:t>
    </dgm:pt>
    <dgm:pt modelId="{EBF7E83E-5185-4ADC-8DBB-B57818423C30}" type="pres">
      <dgm:prSet presAssocID="{39CC3F42-5B5D-41CF-BB8B-9414D7F1692B}" presName="childText" presStyleLbl="revTx" presStyleIdx="0" presStyleCnt="1">
        <dgm:presLayoutVars>
          <dgm:bulletEnabled val="1"/>
        </dgm:presLayoutVars>
      </dgm:prSet>
      <dgm:spPr/>
      <dgm:t>
        <a:bodyPr/>
        <a:lstStyle/>
        <a:p>
          <a:endParaRPr lang="en-ZA"/>
        </a:p>
      </dgm:t>
    </dgm:pt>
  </dgm:ptLst>
  <dgm:cxnLst>
    <dgm:cxn modelId="{904F5CA1-88AA-4D3E-A401-E443B19F2EB8}" type="presOf" srcId="{B5E9DF77-BA4A-4A94-9E04-B0A80D459E45}" destId="{EBF7E83E-5185-4ADC-8DBB-B57818423C30}" srcOrd="0" destOrd="2" presId="urn:microsoft.com/office/officeart/2005/8/layout/vList2"/>
    <dgm:cxn modelId="{98719854-AA77-4E82-BBDF-53C13B7E4CCE}" type="presOf" srcId="{C77BE3E9-A1B4-4345-BDE9-8DAC00F01CA9}" destId="{EBF7E83E-5185-4ADC-8DBB-B57818423C30}" srcOrd="0" destOrd="3" presId="urn:microsoft.com/office/officeart/2005/8/layout/vList2"/>
    <dgm:cxn modelId="{00823AA1-C158-447E-A546-E41DC9E0AED1}" type="presOf" srcId="{01207F89-5A16-4C3C-AFF3-5CC78E0991AF}" destId="{C4632D67-01EB-4653-98A3-5709A0F92614}" srcOrd="0" destOrd="0" presId="urn:microsoft.com/office/officeart/2005/8/layout/vList2"/>
    <dgm:cxn modelId="{B44EC36A-4B65-432A-9A3C-2FE453D4E5F8}" type="presOf" srcId="{B771C905-5C6B-4E86-93C3-A5711923C8E0}" destId="{EBF7E83E-5185-4ADC-8DBB-B57818423C30}" srcOrd="0" destOrd="9" presId="urn:microsoft.com/office/officeart/2005/8/layout/vList2"/>
    <dgm:cxn modelId="{490096F8-9363-44F0-BE59-7D7FC581F5AC}" srcId="{39CC3F42-5B5D-41CF-BB8B-9414D7F1692B}" destId="{B771C905-5C6B-4E86-93C3-A5711923C8E0}" srcOrd="9" destOrd="0" parTransId="{7C1341B2-A560-4759-AF08-5F1B0C36DBFA}" sibTransId="{904F5EDC-AC19-494D-B577-6B8B26AFCAA0}"/>
    <dgm:cxn modelId="{2185DA33-51C4-44A8-94C2-DB9AC42717CD}" srcId="{39CC3F42-5B5D-41CF-BB8B-9414D7F1692B}" destId="{5831E389-64BC-4BBC-9D42-2D0FB1FB8BFB}" srcOrd="0" destOrd="0" parTransId="{D7D5A1C2-6CE9-40FA-AFC9-8F0678C22071}" sibTransId="{1360BE11-D19A-4FB7-9BF9-31D9B73C0EED}"/>
    <dgm:cxn modelId="{E83D5247-018F-4215-921D-675D43A6E2DD}" srcId="{39CC3F42-5B5D-41CF-BB8B-9414D7F1692B}" destId="{307418B4-0EF4-4472-ADA7-EC4EA4E00E6B}" srcOrd="1" destOrd="0" parTransId="{681762B4-2D45-4B86-87C5-F24BA8A64779}" sibTransId="{274F6478-ECDE-4466-9C40-8513B059CF21}"/>
    <dgm:cxn modelId="{4BAE0E24-8437-47F1-9393-10927D92EDA1}" srcId="{39CC3F42-5B5D-41CF-BB8B-9414D7F1692B}" destId="{2513308E-AE6D-42A3-9E11-63C687018B68}" srcOrd="5" destOrd="0" parTransId="{7F083CAE-D85E-47F1-88E7-C12412BD7621}" sibTransId="{2E2A4BDD-2545-4E30-9B43-BC74E5DE52F4}"/>
    <dgm:cxn modelId="{BDDC96DB-C300-44B7-A259-A18A7ABF2A0D}" type="presOf" srcId="{8D688271-46A6-4A37-ACD0-9ACBE7B03FFD}" destId="{EBF7E83E-5185-4ADC-8DBB-B57818423C30}" srcOrd="0" destOrd="7" presId="urn:microsoft.com/office/officeart/2005/8/layout/vList2"/>
    <dgm:cxn modelId="{CE9D9607-0286-4FAC-A712-3612A6FE235F}" srcId="{01207F89-5A16-4C3C-AFF3-5CC78E0991AF}" destId="{39CC3F42-5B5D-41CF-BB8B-9414D7F1692B}" srcOrd="0" destOrd="0" parTransId="{32AB335C-4F0F-4B48-BBB7-3314091D740D}" sibTransId="{B0B34B95-A262-4C05-97E1-5DC08B2523B9}"/>
    <dgm:cxn modelId="{36F00FD2-08AC-436C-8CC8-E5F7464A5BE1}" srcId="{39CC3F42-5B5D-41CF-BB8B-9414D7F1692B}" destId="{8D688271-46A6-4A37-ACD0-9ACBE7B03FFD}" srcOrd="7" destOrd="0" parTransId="{42B2D286-AFF2-4ABC-8AA9-E6116C15B94A}" sibTransId="{F4941853-5B31-4180-9449-ED6585AA6C40}"/>
    <dgm:cxn modelId="{762B69E9-CBC2-446A-B7B9-33BB6C2ABABD}" type="presOf" srcId="{DA2BD324-E037-4714-9A67-271CB6021E76}" destId="{EBF7E83E-5185-4ADC-8DBB-B57818423C30}" srcOrd="0" destOrd="8" presId="urn:microsoft.com/office/officeart/2005/8/layout/vList2"/>
    <dgm:cxn modelId="{66A5F3ED-68A0-426F-A515-27EC1B91BC2E}" srcId="{39CC3F42-5B5D-41CF-BB8B-9414D7F1692B}" destId="{B5E9DF77-BA4A-4A94-9E04-B0A80D459E45}" srcOrd="2" destOrd="0" parTransId="{F5D5599F-439A-47DE-BFC6-5CD24DF0777C}" sibTransId="{B97DE731-FEC3-43B2-A4A0-A029C7E27328}"/>
    <dgm:cxn modelId="{7C262D64-82A2-415F-99B4-8A4759C37337}" type="presOf" srcId="{307418B4-0EF4-4472-ADA7-EC4EA4E00E6B}" destId="{EBF7E83E-5185-4ADC-8DBB-B57818423C30}" srcOrd="0" destOrd="1" presId="urn:microsoft.com/office/officeart/2005/8/layout/vList2"/>
    <dgm:cxn modelId="{FDABD248-BEF7-4D40-AAFF-0DE72BC97CE7}" type="presOf" srcId="{2513308E-AE6D-42A3-9E11-63C687018B68}" destId="{EBF7E83E-5185-4ADC-8DBB-B57818423C30}" srcOrd="0" destOrd="5" presId="urn:microsoft.com/office/officeart/2005/8/layout/vList2"/>
    <dgm:cxn modelId="{BEC7A3B3-D717-486F-A4D7-93C490407307}" srcId="{39CC3F42-5B5D-41CF-BB8B-9414D7F1692B}" destId="{66664D43-6AAD-4CB8-8D38-21D8FCE9DE4B}" srcOrd="6" destOrd="0" parTransId="{C87C018B-D3B4-4B62-AEE3-53E6796EED2A}" sibTransId="{88C3F9C0-B0BE-40DD-B6B1-EA6850239D31}"/>
    <dgm:cxn modelId="{D404CA0B-0374-4CD5-882F-FE247B93EFBD}" srcId="{39CC3F42-5B5D-41CF-BB8B-9414D7F1692B}" destId="{E7579E97-D4DA-4F6F-A4BB-8C6F3CE44E96}" srcOrd="4" destOrd="0" parTransId="{044D8C99-5D92-43B9-B985-4419F1E69BF8}" sibTransId="{24670AE4-46E8-40F4-BE74-BD2F0E229BC6}"/>
    <dgm:cxn modelId="{E373FD85-2AA5-4EC9-AC13-29716FB31E52}" type="presOf" srcId="{66664D43-6AAD-4CB8-8D38-21D8FCE9DE4B}" destId="{EBF7E83E-5185-4ADC-8DBB-B57818423C30}" srcOrd="0" destOrd="6" presId="urn:microsoft.com/office/officeart/2005/8/layout/vList2"/>
    <dgm:cxn modelId="{40698200-757F-46E7-AE6F-D1C5A0191334}" type="presOf" srcId="{5831E389-64BC-4BBC-9D42-2D0FB1FB8BFB}" destId="{EBF7E83E-5185-4ADC-8DBB-B57818423C30}" srcOrd="0" destOrd="0" presId="urn:microsoft.com/office/officeart/2005/8/layout/vList2"/>
    <dgm:cxn modelId="{52DD2204-3E87-4245-AE2C-D01EEB8FD69B}" srcId="{39CC3F42-5B5D-41CF-BB8B-9414D7F1692B}" destId="{C77BE3E9-A1B4-4345-BDE9-8DAC00F01CA9}" srcOrd="3" destOrd="0" parTransId="{0BBA2EA7-16CB-493C-9678-17F30BECEEA8}" sibTransId="{130D5C26-1414-431D-892A-8253558D253F}"/>
    <dgm:cxn modelId="{A1F05DFB-272E-4BBC-8988-25C5AE287A65}" type="presOf" srcId="{E7579E97-D4DA-4F6F-A4BB-8C6F3CE44E96}" destId="{EBF7E83E-5185-4ADC-8DBB-B57818423C30}" srcOrd="0" destOrd="4" presId="urn:microsoft.com/office/officeart/2005/8/layout/vList2"/>
    <dgm:cxn modelId="{210384FF-42E1-4556-B059-A62467100586}" type="presOf" srcId="{39CC3F42-5B5D-41CF-BB8B-9414D7F1692B}" destId="{CF0B0DA8-04F3-4C54-8ECC-7024418BCCD5}" srcOrd="0" destOrd="0" presId="urn:microsoft.com/office/officeart/2005/8/layout/vList2"/>
    <dgm:cxn modelId="{C21AC726-5701-4D68-9394-321E3D1B1AB8}" srcId="{39CC3F42-5B5D-41CF-BB8B-9414D7F1692B}" destId="{DA2BD324-E037-4714-9A67-271CB6021E76}" srcOrd="8" destOrd="0" parTransId="{D1BAE25C-F7FD-489F-96AA-A7CAC42110E7}" sibTransId="{43B10C90-3B3E-4707-839A-CC4AFE8B2129}"/>
    <dgm:cxn modelId="{D0B6653D-B771-45AB-B98A-8EBD4A4424E2}" type="presParOf" srcId="{C4632D67-01EB-4653-98A3-5709A0F92614}" destId="{CF0B0DA8-04F3-4C54-8ECC-7024418BCCD5}" srcOrd="0" destOrd="0" presId="urn:microsoft.com/office/officeart/2005/8/layout/vList2"/>
    <dgm:cxn modelId="{2AC80670-FB9D-4203-A4FE-2EB90545D90F}" type="presParOf" srcId="{C4632D67-01EB-4653-98A3-5709A0F92614}" destId="{EBF7E83E-5185-4ADC-8DBB-B57818423C30}" srcOrd="1" destOrd="0" presId="urn:microsoft.com/office/officeart/2005/8/layout/vList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A17F124-F624-4FFF-8F56-7E43BE203BC9}" type="presOf" srcId="{549FD511-AE4B-4414-B32B-2425B4544B4B}" destId="{17265E74-284E-4564-9375-97F2A42C8E63}"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B3F72A05-1170-4AD0-954D-2F4FBEE740C0}" type="presOf" srcId="{D724C5BD-FA18-4137-AF02-8B1375CAB8C1}" destId="{FE26DA7A-6417-4EEF-9842-4FFE68DD656B}"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D508365C-FB57-4022-ABA3-E38CED255D8D}" type="presOf" srcId="{00539A06-C0B6-4C14-805A-A99CABFADC18}" destId="{FB0245A6-E249-4488-8A12-6DA1E3469463}" srcOrd="0" destOrd="0" presId="urn:microsoft.com/office/officeart/2005/8/layout/radial6"/>
    <dgm:cxn modelId="{1EC5C3F4-8B49-4E76-A795-E6392EA8F0D8}" type="presOf" srcId="{61C471EC-1BE0-4BA9-906C-B77FC427B370}" destId="{2B947856-7D81-4709-8C50-A646092946B5}" srcOrd="0" destOrd="0" presId="urn:microsoft.com/office/officeart/2005/8/layout/radial6"/>
    <dgm:cxn modelId="{91527E99-73E4-4CCF-A131-F442B304057B}" type="presOf" srcId="{54758EF5-0516-46BA-896F-8310E68591FE}" destId="{428D6EC0-C06B-45C7-8139-E45A90407C78}" srcOrd="0" destOrd="0" presId="urn:microsoft.com/office/officeart/2005/8/layout/radial6"/>
    <dgm:cxn modelId="{D3E4355D-E4C0-4282-B4D8-7BE4AA6A77F9}" type="presOf" srcId="{2FD6416B-9DBD-4434-8476-1C47164FCE18}" destId="{A25828D0-E7F7-4612-B323-E58CF7DB6C7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B4B6B1F8-C15D-4878-9F49-C9E5C639C50A}" type="presOf" srcId="{93E58B5A-8764-4A9A-8E85-7C50C705CFCE}" destId="{900104E8-22AE-4F67-87F3-EFB73454EE91}" srcOrd="0" destOrd="0" presId="urn:microsoft.com/office/officeart/2005/8/layout/radial6"/>
    <dgm:cxn modelId="{79124FDE-D359-40A2-99A0-684C151CD709}" type="presOf" srcId="{68DC9CB8-B7DD-4761-B82E-CB56F6F5E6B5}" destId="{93672A8E-23A7-42EC-8266-A028BB6328D1}" srcOrd="0" destOrd="0" presId="urn:microsoft.com/office/officeart/2005/8/layout/radial6"/>
    <dgm:cxn modelId="{CADE7D6A-86E8-4A75-81EF-C5E2A777CBC5}" type="presOf" srcId="{1474FC26-B7BF-4AB8-BA32-5B51D19017DA}" destId="{75750CA6-FA7C-49D0-8464-54ECBB8A7B1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A61DB81A-C5F1-4CF1-80F9-B56946B6A9AC}" type="presOf" srcId="{117E5F98-D2E3-44CD-8D1F-8673F2CE3B77}" destId="{937C4F79-FB0B-409E-8CAD-BC317FE49743}" srcOrd="0" destOrd="0" presId="urn:microsoft.com/office/officeart/2005/8/layout/radial6"/>
    <dgm:cxn modelId="{1E64742F-0AA9-498A-90CC-E7F62D113188}" type="presOf" srcId="{EF6840F8-2ECF-4864-A358-F1FEAB836D6E}" destId="{9DC8489B-6D65-4DCD-BE13-FB93AD7100EE}"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6CD43949-4CA8-47E7-8565-CD63A40059FF}" type="presOf" srcId="{F1CDF762-BB05-4909-A3E2-81EC1DFEFDB6}" destId="{DFD89527-3EA1-46E9-B932-F66D981BF538}" srcOrd="0" destOrd="0" presId="urn:microsoft.com/office/officeart/2005/8/layout/radial6"/>
    <dgm:cxn modelId="{98002480-7A85-4455-AE9B-8DD19CCE5B9F}" type="presOf" srcId="{53BBF4F9-C032-49B6-A418-1645227CAEF7}" destId="{463D2474-2CD7-4F10-B862-FE0EB496B03A}"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0458EF99-9C3A-405B-A6E5-A2F8106A2B38}" type="presOf" srcId="{A5E5012C-3309-4B28-8D30-F7209682D89D}" destId="{0615139F-FD0E-4AC6-85EA-75F9F0D6BB78}" srcOrd="0" destOrd="0" presId="urn:microsoft.com/office/officeart/2005/8/layout/radial6"/>
    <dgm:cxn modelId="{74FD1E14-48D3-45B2-94BE-3AD5488EFEE5}" type="presOf" srcId="{E7FC7747-7483-4D35-98A3-BCFD670587F5}" destId="{A34CBA49-A69D-4058-97AB-C5BDA98FF78D}" srcOrd="0" destOrd="0" presId="urn:microsoft.com/office/officeart/2005/8/layout/radial6"/>
    <dgm:cxn modelId="{5A25A4F9-1B29-4881-8518-011376FABD28}" type="presOf" srcId="{9C9AE644-BFCD-4CEC-9078-5B3D21204B50}" destId="{8DF6A8EE-C31B-4A7A-8A5B-E1C18D11D66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DE10DD3B-9AE3-41C0-9A7E-B8E4C2F85BD6}" type="presParOf" srcId="{75750CA6-FA7C-49D0-8464-54ECBB8A7B11}" destId="{900104E8-22AE-4F67-87F3-EFB73454EE91}" srcOrd="0" destOrd="0" presId="urn:microsoft.com/office/officeart/2005/8/layout/radial6"/>
    <dgm:cxn modelId="{B4C49CC1-4F6C-43F2-BE1D-226C50DFCA51}" type="presParOf" srcId="{75750CA6-FA7C-49D0-8464-54ECBB8A7B11}" destId="{428D6EC0-C06B-45C7-8139-E45A90407C78}" srcOrd="1" destOrd="0" presId="urn:microsoft.com/office/officeart/2005/8/layout/radial6"/>
    <dgm:cxn modelId="{669389A6-90D3-4157-82CD-788653F29F1D}" type="presParOf" srcId="{75750CA6-FA7C-49D0-8464-54ECBB8A7B11}" destId="{A20BCF9B-F9D9-4BC1-9EF3-189BED199617}" srcOrd="2" destOrd="0" presId="urn:microsoft.com/office/officeart/2005/8/layout/radial6"/>
    <dgm:cxn modelId="{30CC2F55-BB56-421A-9F5A-B4505D39AF34}" type="presParOf" srcId="{75750CA6-FA7C-49D0-8464-54ECBB8A7B11}" destId="{17265E74-284E-4564-9375-97F2A42C8E63}" srcOrd="3" destOrd="0" presId="urn:microsoft.com/office/officeart/2005/8/layout/radial6"/>
    <dgm:cxn modelId="{8AC61D1E-F683-47BD-875B-E4E5477CA1C8}" type="presParOf" srcId="{75750CA6-FA7C-49D0-8464-54ECBB8A7B11}" destId="{2B947856-7D81-4709-8C50-A646092946B5}" srcOrd="4" destOrd="0" presId="urn:microsoft.com/office/officeart/2005/8/layout/radial6"/>
    <dgm:cxn modelId="{BFCA64FB-CAA5-4AD6-A027-F26298ED47B7}" type="presParOf" srcId="{75750CA6-FA7C-49D0-8464-54ECBB8A7B11}" destId="{6804F419-6E40-4272-9B3A-71A1132A2924}" srcOrd="5" destOrd="0" presId="urn:microsoft.com/office/officeart/2005/8/layout/radial6"/>
    <dgm:cxn modelId="{9EBD29E6-1D61-487C-B4F4-F8D3C0722B1B}" type="presParOf" srcId="{75750CA6-FA7C-49D0-8464-54ECBB8A7B11}" destId="{FB0245A6-E249-4488-8A12-6DA1E3469463}" srcOrd="6" destOrd="0" presId="urn:microsoft.com/office/officeart/2005/8/layout/radial6"/>
    <dgm:cxn modelId="{6D9DA89C-400B-4675-89CC-409828A7BD03}" type="presParOf" srcId="{75750CA6-FA7C-49D0-8464-54ECBB8A7B11}" destId="{0615139F-FD0E-4AC6-85EA-75F9F0D6BB78}" srcOrd="7" destOrd="0" presId="urn:microsoft.com/office/officeart/2005/8/layout/radial6"/>
    <dgm:cxn modelId="{071E5254-9DA1-4813-A5F2-FDED28C56894}" type="presParOf" srcId="{75750CA6-FA7C-49D0-8464-54ECBB8A7B11}" destId="{FACCA3FF-0BAE-48B0-88D9-1B472F23503D}" srcOrd="8" destOrd="0" presId="urn:microsoft.com/office/officeart/2005/8/layout/radial6"/>
    <dgm:cxn modelId="{AA4A5921-9ECA-4E46-8F20-823367189CDC}" type="presParOf" srcId="{75750CA6-FA7C-49D0-8464-54ECBB8A7B11}" destId="{9DC8489B-6D65-4DCD-BE13-FB93AD7100EE}" srcOrd="9" destOrd="0" presId="urn:microsoft.com/office/officeart/2005/8/layout/radial6"/>
    <dgm:cxn modelId="{9C381C87-6356-4A35-9998-A22F126C7E10}" type="presParOf" srcId="{75750CA6-FA7C-49D0-8464-54ECBB8A7B11}" destId="{A25828D0-E7F7-4612-B323-E58CF7DB6C73}" srcOrd="10" destOrd="0" presId="urn:microsoft.com/office/officeart/2005/8/layout/radial6"/>
    <dgm:cxn modelId="{408C4133-4FAB-4072-A9BD-4047710B2153}" type="presParOf" srcId="{75750CA6-FA7C-49D0-8464-54ECBB8A7B11}" destId="{67DFBABE-67A2-44BB-82F4-DB4798A2DB76}" srcOrd="11" destOrd="0" presId="urn:microsoft.com/office/officeart/2005/8/layout/radial6"/>
    <dgm:cxn modelId="{9F0E43F8-743E-4F67-B565-DA82058BA520}" type="presParOf" srcId="{75750CA6-FA7C-49D0-8464-54ECBB8A7B11}" destId="{93672A8E-23A7-42EC-8266-A028BB6328D1}" srcOrd="12" destOrd="0" presId="urn:microsoft.com/office/officeart/2005/8/layout/radial6"/>
    <dgm:cxn modelId="{2E209E95-BA4A-4009-97D6-D69711889F47}" type="presParOf" srcId="{75750CA6-FA7C-49D0-8464-54ECBB8A7B11}" destId="{8DF6A8EE-C31B-4A7A-8A5B-E1C18D11D668}" srcOrd="13" destOrd="0" presId="urn:microsoft.com/office/officeart/2005/8/layout/radial6"/>
    <dgm:cxn modelId="{0563C84A-9D6B-48D3-A18E-C5B8A47ADB03}" type="presParOf" srcId="{75750CA6-FA7C-49D0-8464-54ECBB8A7B11}" destId="{6866806D-C1BA-4277-BF88-FEE3F486AE14}" srcOrd="14" destOrd="0" presId="urn:microsoft.com/office/officeart/2005/8/layout/radial6"/>
    <dgm:cxn modelId="{BB05B1C4-6198-4D53-B132-C677B39213A5}" type="presParOf" srcId="{75750CA6-FA7C-49D0-8464-54ECBB8A7B11}" destId="{FE26DA7A-6417-4EEF-9842-4FFE68DD656B}" srcOrd="15" destOrd="0" presId="urn:microsoft.com/office/officeart/2005/8/layout/radial6"/>
    <dgm:cxn modelId="{6557BF3B-7C94-483A-862D-101953337FC0}" type="presParOf" srcId="{75750CA6-FA7C-49D0-8464-54ECBB8A7B11}" destId="{DFD89527-3EA1-46E9-B932-F66D981BF538}" srcOrd="16" destOrd="0" presId="urn:microsoft.com/office/officeart/2005/8/layout/radial6"/>
    <dgm:cxn modelId="{218B0FCD-C530-453B-A645-9103EF3D51DE}" type="presParOf" srcId="{75750CA6-FA7C-49D0-8464-54ECBB8A7B11}" destId="{BEB81904-6568-49ED-B35C-0250191E9F37}" srcOrd="17" destOrd="0" presId="urn:microsoft.com/office/officeart/2005/8/layout/radial6"/>
    <dgm:cxn modelId="{ED993837-8C68-46CD-B1C6-2D102426E3BE}" type="presParOf" srcId="{75750CA6-FA7C-49D0-8464-54ECBB8A7B11}" destId="{463D2474-2CD7-4F10-B862-FE0EB496B03A}" srcOrd="18" destOrd="0" presId="urn:microsoft.com/office/officeart/2005/8/layout/radial6"/>
    <dgm:cxn modelId="{8E699344-8384-4C0E-995D-2B3B4D5C8C50}" type="presParOf" srcId="{75750CA6-FA7C-49D0-8464-54ECBB8A7B11}" destId="{937C4F79-FB0B-409E-8CAD-BC317FE49743}" srcOrd="19" destOrd="0" presId="urn:microsoft.com/office/officeart/2005/8/layout/radial6"/>
    <dgm:cxn modelId="{25EBF04A-0FB6-49A6-9FCD-B66D05E4D33C}" type="presParOf" srcId="{75750CA6-FA7C-49D0-8464-54ECBB8A7B11}" destId="{DDBA5B3D-F74A-4F4A-BF56-F34E797ADC59}" srcOrd="20" destOrd="0" presId="urn:microsoft.com/office/officeart/2005/8/layout/radial6"/>
    <dgm:cxn modelId="{94674CBF-BF1D-4FD0-8170-630D0D428033}"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DFD923F7-E2FD-438C-8536-25C6A862EA76}" type="doc">
      <dgm:prSet loTypeId="urn:microsoft.com/office/officeart/2005/8/layout/default#14" loCatId="list" qsTypeId="urn:microsoft.com/office/officeart/2005/8/quickstyle/3d4" qsCatId="3D" csTypeId="urn:microsoft.com/office/officeart/2005/8/colors/accent3_3" csCatId="accent3" phldr="1"/>
      <dgm:spPr/>
      <dgm:t>
        <a:bodyPr/>
        <a:lstStyle/>
        <a:p>
          <a:endParaRPr lang="en-ZA"/>
        </a:p>
      </dgm:t>
    </dgm:pt>
    <dgm:pt modelId="{94B50E21-07A3-45C5-A26E-343752235DD5}">
      <dgm:prSet phldrT="[Text]" custT="1"/>
      <dgm:spPr>
        <a:solidFill>
          <a:schemeClr val="bg1">
            <a:lumMod val="75000"/>
          </a:schemeClr>
        </a:solidFill>
      </dgm:spPr>
      <dgm:t>
        <a:bodyPr/>
        <a:lstStyle/>
        <a:p>
          <a:pPr algn="l"/>
          <a:r>
            <a:rPr lang="en-ZA" sz="1800" dirty="0" smtClean="0">
              <a:solidFill>
                <a:schemeClr val="tx1"/>
              </a:solidFill>
            </a:rPr>
            <a:t>Cost</a:t>
          </a:r>
        </a:p>
        <a:p>
          <a:pPr algn="l"/>
          <a:r>
            <a:rPr lang="en-ZA" sz="1800" dirty="0" smtClean="0">
              <a:solidFill>
                <a:schemeClr val="tx1"/>
              </a:solidFill>
            </a:rPr>
            <a:t>Revaluation</a:t>
          </a:r>
        </a:p>
        <a:p>
          <a:pPr algn="l"/>
          <a:r>
            <a:rPr lang="en-ZA" sz="1800" dirty="0" smtClean="0">
              <a:solidFill>
                <a:schemeClr val="tx1"/>
              </a:solidFill>
            </a:rPr>
            <a:t>Accumulated Depreciation</a:t>
          </a:r>
          <a:endParaRPr lang="en-ZA" sz="1800" dirty="0">
            <a:solidFill>
              <a:schemeClr val="tx1"/>
            </a:solidFill>
          </a:endParaRPr>
        </a:p>
      </dgm:t>
    </dgm:pt>
    <dgm:pt modelId="{9ABC91FF-555A-4ABD-8247-9FF7F0690430}" type="parTrans" cxnId="{B1D072D9-9B0A-4C17-86A6-02FF33DFA3FF}">
      <dgm:prSet/>
      <dgm:spPr/>
      <dgm:t>
        <a:bodyPr/>
        <a:lstStyle/>
        <a:p>
          <a:endParaRPr lang="en-ZA"/>
        </a:p>
      </dgm:t>
    </dgm:pt>
    <dgm:pt modelId="{9939BEF3-305D-43FC-A67B-9E9703EA4FA2}" type="sibTrans" cxnId="{B1D072D9-9B0A-4C17-86A6-02FF33DFA3FF}">
      <dgm:prSet/>
      <dgm:spPr/>
      <dgm:t>
        <a:bodyPr/>
        <a:lstStyle/>
        <a:p>
          <a:endParaRPr lang="en-ZA"/>
        </a:p>
      </dgm:t>
    </dgm:pt>
    <dgm:pt modelId="{F38D6B62-8AB9-4B9F-A3EE-91030FC3C9FF}">
      <dgm:prSet phldrT="[Text]"/>
      <dgm:spPr/>
      <dgm:t>
        <a:bodyPr/>
        <a:lstStyle/>
        <a:p>
          <a:pPr algn="l">
            <a:spcBef>
              <a:spcPts val="600"/>
            </a:spcBef>
            <a:spcAft>
              <a:spcPts val="600"/>
            </a:spcAft>
          </a:pPr>
          <a:r>
            <a:rPr lang="en-ZA" dirty="0" smtClean="0">
              <a:solidFill>
                <a:schemeClr val="tx1"/>
              </a:solidFill>
            </a:rPr>
            <a:t>Capital Development Cost</a:t>
          </a:r>
        </a:p>
        <a:p>
          <a:pPr algn="l">
            <a:spcBef>
              <a:spcPts val="600"/>
            </a:spcBef>
            <a:spcAft>
              <a:spcPts val="600"/>
            </a:spcAft>
          </a:pPr>
          <a:r>
            <a:rPr lang="en-ZA" dirty="0" smtClean="0">
              <a:solidFill>
                <a:schemeClr val="tx1"/>
              </a:solidFill>
            </a:rPr>
            <a:t>Computer Software</a:t>
          </a:r>
        </a:p>
        <a:p>
          <a:pPr algn="l">
            <a:spcBef>
              <a:spcPts val="600"/>
            </a:spcBef>
            <a:spcAft>
              <a:spcPts val="600"/>
            </a:spcAft>
          </a:pPr>
          <a:r>
            <a:rPr lang="en-ZA" dirty="0" smtClean="0">
              <a:solidFill>
                <a:schemeClr val="tx1"/>
              </a:solidFill>
            </a:rPr>
            <a:t>Franchise and Consents</a:t>
          </a:r>
        </a:p>
        <a:p>
          <a:pPr algn="l">
            <a:spcBef>
              <a:spcPts val="600"/>
            </a:spcBef>
            <a:spcAft>
              <a:spcPts val="600"/>
            </a:spcAft>
          </a:pPr>
          <a:r>
            <a:rPr lang="en-ZA" dirty="0" smtClean="0">
              <a:solidFill>
                <a:schemeClr val="tx1"/>
              </a:solidFill>
            </a:rPr>
            <a:t>Incorporation and Organisational Cost</a:t>
          </a:r>
        </a:p>
        <a:p>
          <a:pPr algn="l">
            <a:spcBef>
              <a:spcPts val="600"/>
            </a:spcBef>
            <a:spcAft>
              <a:spcPts val="600"/>
            </a:spcAft>
          </a:pPr>
          <a:r>
            <a:rPr lang="en-ZA" dirty="0" smtClean="0">
              <a:solidFill>
                <a:schemeClr val="tx1"/>
              </a:solidFill>
            </a:rPr>
            <a:t>Mastheads and Publishing Titles</a:t>
          </a:r>
        </a:p>
        <a:p>
          <a:pPr algn="l">
            <a:spcBef>
              <a:spcPts val="600"/>
            </a:spcBef>
            <a:spcAft>
              <a:spcPts val="600"/>
            </a:spcAft>
          </a:pPr>
          <a:r>
            <a:rPr lang="en-ZA" dirty="0" smtClean="0">
              <a:solidFill>
                <a:schemeClr val="tx1"/>
              </a:solidFill>
            </a:rPr>
            <a:t>Patents, Licences, Copyrights, Brand Names and Trademarks</a:t>
          </a:r>
        </a:p>
        <a:p>
          <a:pPr algn="l">
            <a:spcBef>
              <a:spcPts val="600"/>
            </a:spcBef>
            <a:spcAft>
              <a:spcPts val="600"/>
            </a:spcAft>
          </a:pPr>
          <a:r>
            <a:rPr lang="en-ZA" dirty="0" smtClean="0">
              <a:solidFill>
                <a:schemeClr val="tx1"/>
              </a:solidFill>
            </a:rPr>
            <a:t>Service Operating and Land Rights [Distribution or General Plant</a:t>
          </a:r>
          <a:endParaRPr lang="en-ZA" dirty="0">
            <a:solidFill>
              <a:schemeClr val="tx1"/>
            </a:solidFill>
          </a:endParaRPr>
        </a:p>
      </dgm:t>
    </dgm:pt>
    <dgm:pt modelId="{76417368-554C-4934-A3DD-6EEB109D8186}" type="parTrans" cxnId="{BD422983-C1D0-466C-AC7C-73F31D1A0EFE}">
      <dgm:prSet/>
      <dgm:spPr/>
      <dgm:t>
        <a:bodyPr/>
        <a:lstStyle/>
        <a:p>
          <a:endParaRPr lang="en-ZA"/>
        </a:p>
      </dgm:t>
    </dgm:pt>
    <dgm:pt modelId="{6EA19EB2-EC22-4DDA-A428-0A3FC1F251AA}" type="sibTrans" cxnId="{BD422983-C1D0-466C-AC7C-73F31D1A0EFE}">
      <dgm:prSet/>
      <dgm:spPr/>
      <dgm:t>
        <a:bodyPr/>
        <a:lstStyle/>
        <a:p>
          <a:endParaRPr lang="en-ZA"/>
        </a:p>
      </dgm:t>
    </dgm:pt>
    <dgm:pt modelId="{78B5062D-4FC0-4BCC-AC8C-6DF2CEDF8146}" type="pres">
      <dgm:prSet presAssocID="{DFD923F7-E2FD-438C-8536-25C6A862EA76}" presName="diagram" presStyleCnt="0">
        <dgm:presLayoutVars>
          <dgm:dir/>
          <dgm:resizeHandles val="exact"/>
        </dgm:presLayoutVars>
      </dgm:prSet>
      <dgm:spPr/>
      <dgm:t>
        <a:bodyPr/>
        <a:lstStyle/>
        <a:p>
          <a:endParaRPr lang="en-ZA"/>
        </a:p>
      </dgm:t>
    </dgm:pt>
    <dgm:pt modelId="{F3E894B4-3BEA-486F-8999-C2A5C5709760}" type="pres">
      <dgm:prSet presAssocID="{94B50E21-07A3-45C5-A26E-343752235DD5}" presName="node" presStyleLbl="node1" presStyleIdx="0" presStyleCnt="2" custScaleX="140082" custLinFactNeighborX="-3709" custLinFactNeighborY="911">
        <dgm:presLayoutVars>
          <dgm:bulletEnabled val="1"/>
        </dgm:presLayoutVars>
      </dgm:prSet>
      <dgm:spPr/>
      <dgm:t>
        <a:bodyPr/>
        <a:lstStyle/>
        <a:p>
          <a:endParaRPr lang="en-ZA"/>
        </a:p>
      </dgm:t>
    </dgm:pt>
    <dgm:pt modelId="{F4C2830A-F8C3-4519-B063-469974231934}" type="pres">
      <dgm:prSet presAssocID="{9939BEF3-305D-43FC-A67B-9E9703EA4FA2}" presName="sibTrans" presStyleCnt="0"/>
      <dgm:spPr/>
    </dgm:pt>
    <dgm:pt modelId="{785DAAC9-3F43-4D55-9B08-1B83A116AB87}" type="pres">
      <dgm:prSet presAssocID="{F38D6B62-8AB9-4B9F-A3EE-91030FC3C9FF}" presName="node" presStyleLbl="node1" presStyleIdx="1" presStyleCnt="2" custScaleX="133078" custScaleY="350205" custLinFactNeighborX="-3192" custLinFactNeighborY="-11360">
        <dgm:presLayoutVars>
          <dgm:bulletEnabled val="1"/>
        </dgm:presLayoutVars>
      </dgm:prSet>
      <dgm:spPr/>
      <dgm:t>
        <a:bodyPr/>
        <a:lstStyle/>
        <a:p>
          <a:endParaRPr lang="en-ZA"/>
        </a:p>
      </dgm:t>
    </dgm:pt>
  </dgm:ptLst>
  <dgm:cxnLst>
    <dgm:cxn modelId="{BD422983-C1D0-466C-AC7C-73F31D1A0EFE}" srcId="{DFD923F7-E2FD-438C-8536-25C6A862EA76}" destId="{F38D6B62-8AB9-4B9F-A3EE-91030FC3C9FF}" srcOrd="1" destOrd="0" parTransId="{76417368-554C-4934-A3DD-6EEB109D8186}" sibTransId="{6EA19EB2-EC22-4DDA-A428-0A3FC1F251AA}"/>
    <dgm:cxn modelId="{6B3079B7-F175-4B03-978A-20D590751A84}" type="presOf" srcId="{94B50E21-07A3-45C5-A26E-343752235DD5}" destId="{F3E894B4-3BEA-486F-8999-C2A5C5709760}" srcOrd="0" destOrd="0" presId="urn:microsoft.com/office/officeart/2005/8/layout/default#14"/>
    <dgm:cxn modelId="{6D7B268B-2EA1-4BCE-9623-3197962239F8}" type="presOf" srcId="{DFD923F7-E2FD-438C-8536-25C6A862EA76}" destId="{78B5062D-4FC0-4BCC-AC8C-6DF2CEDF8146}" srcOrd="0" destOrd="0" presId="urn:microsoft.com/office/officeart/2005/8/layout/default#14"/>
    <dgm:cxn modelId="{B1D072D9-9B0A-4C17-86A6-02FF33DFA3FF}" srcId="{DFD923F7-E2FD-438C-8536-25C6A862EA76}" destId="{94B50E21-07A3-45C5-A26E-343752235DD5}" srcOrd="0" destOrd="0" parTransId="{9ABC91FF-555A-4ABD-8247-9FF7F0690430}" sibTransId="{9939BEF3-305D-43FC-A67B-9E9703EA4FA2}"/>
    <dgm:cxn modelId="{864E7026-9D92-4338-ADB9-492EF8378C46}" type="presOf" srcId="{F38D6B62-8AB9-4B9F-A3EE-91030FC3C9FF}" destId="{785DAAC9-3F43-4D55-9B08-1B83A116AB87}" srcOrd="0" destOrd="0" presId="urn:microsoft.com/office/officeart/2005/8/layout/default#14"/>
    <dgm:cxn modelId="{B0E52797-2A13-4BC3-A86A-F1F87837570B}" type="presParOf" srcId="{78B5062D-4FC0-4BCC-AC8C-6DF2CEDF8146}" destId="{F3E894B4-3BEA-486F-8999-C2A5C5709760}" srcOrd="0" destOrd="0" presId="urn:microsoft.com/office/officeart/2005/8/layout/default#14"/>
    <dgm:cxn modelId="{9832B781-F5B3-47EF-BA61-4BB55833FD18}" type="presParOf" srcId="{78B5062D-4FC0-4BCC-AC8C-6DF2CEDF8146}" destId="{F4C2830A-F8C3-4519-B063-469974231934}" srcOrd="1" destOrd="0" presId="urn:microsoft.com/office/officeart/2005/8/layout/default#14"/>
    <dgm:cxn modelId="{7FFD915E-AB7A-413D-A786-C3A95ACCCDFC}" type="presParOf" srcId="{78B5062D-4FC0-4BCC-AC8C-6DF2CEDF8146}" destId="{785DAAC9-3F43-4D55-9B08-1B83A116AB87}" srcOrd="2" destOrd="0" presId="urn:microsoft.com/office/officeart/2005/8/layout/default#1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6B67A1D4-071B-44C0-8F38-4224601DAAC0}" type="doc">
      <dgm:prSet loTypeId="urn:microsoft.com/office/officeart/2005/8/layout/orgChart1" loCatId="hierarchy" qsTypeId="urn:microsoft.com/office/officeart/2005/8/quickstyle/3d4" qsCatId="3D" csTypeId="urn:microsoft.com/office/officeart/2005/8/colors/accent6_4" csCatId="accent6" phldr="1"/>
      <dgm:spPr/>
      <dgm:t>
        <a:bodyPr/>
        <a:lstStyle/>
        <a:p>
          <a:endParaRPr lang="en-ZA"/>
        </a:p>
      </dgm:t>
    </dgm:pt>
    <dgm:pt modelId="{9832B6D6-4B9E-4BBC-AF41-9553EF603454}">
      <dgm:prSet phldrT="[Text]"/>
      <dgm:spPr>
        <a:solidFill>
          <a:schemeClr val="bg1">
            <a:lumMod val="95000"/>
          </a:schemeClr>
        </a:solidFill>
      </dgm:spPr>
      <dgm:t>
        <a:bodyPr/>
        <a:lstStyle/>
        <a:p>
          <a:r>
            <a:rPr lang="en-ZA" dirty="0" smtClean="0">
              <a:solidFill>
                <a:schemeClr val="tx1"/>
              </a:solidFill>
            </a:rPr>
            <a:t>Intangible Assets</a:t>
          </a:r>
          <a:endParaRPr lang="en-ZA" dirty="0">
            <a:solidFill>
              <a:schemeClr val="tx1"/>
            </a:solidFill>
          </a:endParaRPr>
        </a:p>
      </dgm:t>
    </dgm:pt>
    <dgm:pt modelId="{DBD8B12D-0472-46EC-9065-6B9B72F1B75B}" type="parTrans" cxnId="{28F06AFA-B590-4161-A448-DB9E20966DC4}">
      <dgm:prSet/>
      <dgm:spPr/>
      <dgm:t>
        <a:bodyPr/>
        <a:lstStyle/>
        <a:p>
          <a:endParaRPr lang="en-ZA"/>
        </a:p>
      </dgm:t>
    </dgm:pt>
    <dgm:pt modelId="{FE9A9CDD-6751-4701-9CBD-CBD77BB230C2}" type="sibTrans" cxnId="{28F06AFA-B590-4161-A448-DB9E20966DC4}">
      <dgm:prSet/>
      <dgm:spPr/>
      <dgm:t>
        <a:bodyPr/>
        <a:lstStyle/>
        <a:p>
          <a:endParaRPr lang="en-ZA"/>
        </a:p>
      </dgm:t>
    </dgm:pt>
    <dgm:pt modelId="{E23234A7-5BED-4C2C-A4C4-A1F5B8562992}">
      <dgm:prSet phldrT="[Text]"/>
      <dgm:spPr>
        <a:solidFill>
          <a:schemeClr val="bg1">
            <a:lumMod val="95000"/>
          </a:schemeClr>
        </a:solidFill>
      </dgm:spPr>
      <dgm:t>
        <a:bodyPr/>
        <a:lstStyle/>
        <a:p>
          <a:r>
            <a:rPr lang="en-ZA" dirty="0" smtClean="0">
              <a:solidFill>
                <a:schemeClr val="tx1"/>
              </a:solidFill>
            </a:rPr>
            <a:t>All Functions excluding Electricity</a:t>
          </a:r>
          <a:endParaRPr lang="en-ZA" dirty="0">
            <a:solidFill>
              <a:schemeClr val="tx1"/>
            </a:solidFill>
          </a:endParaRPr>
        </a:p>
      </dgm:t>
    </dgm:pt>
    <dgm:pt modelId="{3FE42A22-EB97-4DE4-B022-2EFA21E0B759}" type="parTrans" cxnId="{6207AFC4-A99D-4D25-AE5B-BADCB6159836}">
      <dgm:prSet/>
      <dgm:spPr>
        <a:ln>
          <a:solidFill>
            <a:schemeClr val="tx1"/>
          </a:solidFill>
        </a:ln>
      </dgm:spPr>
      <dgm:t>
        <a:bodyPr/>
        <a:lstStyle/>
        <a:p>
          <a:endParaRPr lang="en-ZA"/>
        </a:p>
      </dgm:t>
    </dgm:pt>
    <dgm:pt modelId="{83DE1304-20F7-4D38-8C4E-60E3ED1895FF}" type="sibTrans" cxnId="{6207AFC4-A99D-4D25-AE5B-BADCB6159836}">
      <dgm:prSet/>
      <dgm:spPr/>
      <dgm:t>
        <a:bodyPr/>
        <a:lstStyle/>
        <a:p>
          <a:endParaRPr lang="en-ZA"/>
        </a:p>
      </dgm:t>
    </dgm:pt>
    <dgm:pt modelId="{8B28295C-6A53-4F96-9C49-09FB007DBCEC}">
      <dgm:prSet phldrT="[Text]"/>
      <dgm:spPr>
        <a:solidFill>
          <a:schemeClr val="bg1">
            <a:lumMod val="95000"/>
          </a:schemeClr>
        </a:solidFill>
      </dgm:spPr>
      <dgm:t>
        <a:bodyPr/>
        <a:lstStyle/>
        <a:p>
          <a:r>
            <a:rPr lang="en-ZA" dirty="0" smtClean="0">
              <a:solidFill>
                <a:schemeClr val="tx1"/>
              </a:solidFill>
            </a:rPr>
            <a:t>Electricity Distribution and General Plant</a:t>
          </a:r>
          <a:endParaRPr lang="en-ZA" dirty="0">
            <a:solidFill>
              <a:schemeClr val="tx1"/>
            </a:solidFill>
          </a:endParaRPr>
        </a:p>
      </dgm:t>
    </dgm:pt>
    <dgm:pt modelId="{599E2CEF-F86C-4DCE-BCDA-E0C9C024A5A5}" type="parTrans" cxnId="{1B14030F-5407-431C-9329-7421C37B86AC}">
      <dgm:prSet/>
      <dgm:spPr>
        <a:ln>
          <a:solidFill>
            <a:schemeClr val="tx1"/>
          </a:solidFill>
        </a:ln>
      </dgm:spPr>
      <dgm:t>
        <a:bodyPr/>
        <a:lstStyle/>
        <a:p>
          <a:endParaRPr lang="en-ZA"/>
        </a:p>
      </dgm:t>
    </dgm:pt>
    <dgm:pt modelId="{E1CAA6B2-0E3E-4A52-B6D3-06DBD86987BA}" type="sibTrans" cxnId="{1B14030F-5407-431C-9329-7421C37B86AC}">
      <dgm:prSet/>
      <dgm:spPr/>
      <dgm:t>
        <a:bodyPr/>
        <a:lstStyle/>
        <a:p>
          <a:endParaRPr lang="en-ZA"/>
        </a:p>
      </dgm:t>
    </dgm:pt>
    <dgm:pt modelId="{20174B71-B8AF-44D5-8AD0-BE701EB0A36A}" type="asst">
      <dgm:prSet/>
      <dgm:spPr>
        <a:solidFill>
          <a:schemeClr val="bg1">
            <a:lumMod val="95000"/>
          </a:schemeClr>
        </a:solidFill>
      </dgm:spPr>
      <dgm:t>
        <a:bodyPr/>
        <a:lstStyle/>
        <a:p>
          <a:r>
            <a:rPr lang="en-ZA" dirty="0" smtClean="0">
              <a:solidFill>
                <a:schemeClr val="tx1"/>
              </a:solidFill>
            </a:rPr>
            <a:t>Owned and In-use</a:t>
          </a:r>
          <a:endParaRPr lang="en-ZA" dirty="0">
            <a:solidFill>
              <a:schemeClr val="tx1"/>
            </a:solidFill>
          </a:endParaRPr>
        </a:p>
      </dgm:t>
    </dgm:pt>
    <dgm:pt modelId="{99AE7E7E-7D5E-423D-B824-9015524856B9}" type="parTrans" cxnId="{B24241E9-3AE3-4843-9E17-EBB370D128DE}">
      <dgm:prSet/>
      <dgm:spPr>
        <a:ln>
          <a:solidFill>
            <a:schemeClr val="tx1"/>
          </a:solidFill>
        </a:ln>
      </dgm:spPr>
      <dgm:t>
        <a:bodyPr/>
        <a:lstStyle/>
        <a:p>
          <a:endParaRPr lang="en-ZA"/>
        </a:p>
      </dgm:t>
    </dgm:pt>
    <dgm:pt modelId="{B17D536F-95FC-48D1-89A6-61CAB8FED445}" type="sibTrans" cxnId="{B24241E9-3AE3-4843-9E17-EBB370D128DE}">
      <dgm:prSet/>
      <dgm:spPr/>
      <dgm:t>
        <a:bodyPr/>
        <a:lstStyle/>
        <a:p>
          <a:endParaRPr lang="en-ZA"/>
        </a:p>
      </dgm:t>
    </dgm:pt>
    <dgm:pt modelId="{54AE1AC5-BAD2-4017-A71A-0CE5D5CFF9E9}" type="asst">
      <dgm:prSet/>
      <dgm:spPr>
        <a:solidFill>
          <a:schemeClr val="bg1">
            <a:lumMod val="95000"/>
          </a:schemeClr>
        </a:solidFill>
      </dgm:spPr>
      <dgm:t>
        <a:bodyPr/>
        <a:lstStyle/>
        <a:p>
          <a:r>
            <a:rPr lang="en-ZA" dirty="0" smtClean="0">
              <a:solidFill>
                <a:schemeClr val="tx1"/>
              </a:solidFill>
            </a:rPr>
            <a:t>Held for Future Use</a:t>
          </a:r>
          <a:endParaRPr lang="en-ZA" dirty="0">
            <a:solidFill>
              <a:schemeClr val="tx1"/>
            </a:solidFill>
          </a:endParaRPr>
        </a:p>
      </dgm:t>
    </dgm:pt>
    <dgm:pt modelId="{66099D90-17A3-42DD-B4B3-240543E9E5EE}" type="parTrans" cxnId="{505F80E3-7632-4BA6-9EB4-B68985074008}">
      <dgm:prSet/>
      <dgm:spPr>
        <a:ln>
          <a:solidFill>
            <a:schemeClr val="tx1"/>
          </a:solidFill>
        </a:ln>
      </dgm:spPr>
      <dgm:t>
        <a:bodyPr/>
        <a:lstStyle/>
        <a:p>
          <a:endParaRPr lang="en-ZA"/>
        </a:p>
      </dgm:t>
    </dgm:pt>
    <dgm:pt modelId="{92F539E7-F77A-4D85-B182-B9AC76D745BE}" type="sibTrans" cxnId="{505F80E3-7632-4BA6-9EB4-B68985074008}">
      <dgm:prSet/>
      <dgm:spPr/>
      <dgm:t>
        <a:bodyPr/>
        <a:lstStyle/>
        <a:p>
          <a:endParaRPr lang="en-ZA"/>
        </a:p>
      </dgm:t>
    </dgm:pt>
    <dgm:pt modelId="{7283ADCE-F3F8-44B5-B8A5-B4176CC2E5BB}" type="asst">
      <dgm:prSet/>
      <dgm:spPr>
        <a:solidFill>
          <a:schemeClr val="bg1">
            <a:lumMod val="95000"/>
          </a:schemeClr>
        </a:solidFill>
      </dgm:spPr>
      <dgm:t>
        <a:bodyPr/>
        <a:lstStyle/>
        <a:p>
          <a:r>
            <a:rPr lang="en-ZA" dirty="0" smtClean="0">
              <a:solidFill>
                <a:schemeClr val="tx1"/>
              </a:solidFill>
            </a:rPr>
            <a:t>Finance Leased</a:t>
          </a:r>
          <a:endParaRPr lang="en-ZA" dirty="0">
            <a:solidFill>
              <a:schemeClr val="tx1"/>
            </a:solidFill>
          </a:endParaRPr>
        </a:p>
      </dgm:t>
    </dgm:pt>
    <dgm:pt modelId="{41249C2E-4303-44A1-A72B-7CB254A3FFDD}" type="parTrans" cxnId="{BE3B90FD-AF42-4ACF-9358-AD042DCB3345}">
      <dgm:prSet/>
      <dgm:spPr>
        <a:ln>
          <a:solidFill>
            <a:schemeClr val="tx1">
              <a:lumMod val="50000"/>
              <a:lumOff val="50000"/>
            </a:schemeClr>
          </a:solidFill>
        </a:ln>
      </dgm:spPr>
      <dgm:t>
        <a:bodyPr/>
        <a:lstStyle/>
        <a:p>
          <a:endParaRPr lang="en-ZA"/>
        </a:p>
      </dgm:t>
    </dgm:pt>
    <dgm:pt modelId="{108EAE14-6D98-4A9E-AA6E-CC632B987084}" type="sibTrans" cxnId="{BE3B90FD-AF42-4ACF-9358-AD042DCB3345}">
      <dgm:prSet/>
      <dgm:spPr/>
      <dgm:t>
        <a:bodyPr/>
        <a:lstStyle/>
        <a:p>
          <a:endParaRPr lang="en-ZA"/>
        </a:p>
      </dgm:t>
    </dgm:pt>
    <dgm:pt modelId="{92F45D74-C277-45AB-A24F-305EDBC7A4CC}" type="asst">
      <dgm:prSet/>
      <dgm:spPr>
        <a:solidFill>
          <a:schemeClr val="bg1">
            <a:lumMod val="95000"/>
          </a:schemeClr>
        </a:solidFill>
      </dgm:spPr>
      <dgm:t>
        <a:bodyPr/>
        <a:lstStyle/>
        <a:p>
          <a:r>
            <a:rPr lang="en-ZA" dirty="0" smtClean="0">
              <a:solidFill>
                <a:schemeClr val="tx1"/>
              </a:solidFill>
            </a:rPr>
            <a:t>Leased to Others</a:t>
          </a:r>
          <a:endParaRPr lang="en-ZA" dirty="0">
            <a:solidFill>
              <a:schemeClr val="tx1"/>
            </a:solidFill>
          </a:endParaRPr>
        </a:p>
      </dgm:t>
    </dgm:pt>
    <dgm:pt modelId="{160C9F4D-D7E1-4806-8B77-F00BE01302B7}" type="parTrans" cxnId="{526090AE-8639-44F0-A474-0988A4985378}">
      <dgm:prSet/>
      <dgm:spPr>
        <a:ln>
          <a:solidFill>
            <a:schemeClr val="tx1"/>
          </a:solidFill>
        </a:ln>
      </dgm:spPr>
      <dgm:t>
        <a:bodyPr/>
        <a:lstStyle/>
        <a:p>
          <a:endParaRPr lang="en-ZA"/>
        </a:p>
      </dgm:t>
    </dgm:pt>
    <dgm:pt modelId="{67370B8F-736A-4220-8CF9-C87488876455}" type="sibTrans" cxnId="{526090AE-8639-44F0-A474-0988A4985378}">
      <dgm:prSet/>
      <dgm:spPr/>
      <dgm:t>
        <a:bodyPr/>
        <a:lstStyle/>
        <a:p>
          <a:endParaRPr lang="en-ZA"/>
        </a:p>
      </dgm:t>
    </dgm:pt>
    <dgm:pt modelId="{10CF6544-D104-47BA-BCB1-89C08E73CDDB}" type="pres">
      <dgm:prSet presAssocID="{6B67A1D4-071B-44C0-8F38-4224601DAAC0}" presName="hierChild1" presStyleCnt="0">
        <dgm:presLayoutVars>
          <dgm:orgChart val="1"/>
          <dgm:chPref val="1"/>
          <dgm:dir/>
          <dgm:animOne val="branch"/>
          <dgm:animLvl val="lvl"/>
          <dgm:resizeHandles/>
        </dgm:presLayoutVars>
      </dgm:prSet>
      <dgm:spPr/>
      <dgm:t>
        <a:bodyPr/>
        <a:lstStyle/>
        <a:p>
          <a:endParaRPr lang="en-ZA"/>
        </a:p>
      </dgm:t>
    </dgm:pt>
    <dgm:pt modelId="{3EA02E0A-997D-458A-8817-8B743E2C6721}" type="pres">
      <dgm:prSet presAssocID="{9832B6D6-4B9E-4BBC-AF41-9553EF603454}" presName="hierRoot1" presStyleCnt="0">
        <dgm:presLayoutVars>
          <dgm:hierBranch val="init"/>
        </dgm:presLayoutVars>
      </dgm:prSet>
      <dgm:spPr/>
    </dgm:pt>
    <dgm:pt modelId="{4515484C-58E0-4078-81AB-C1C427BF767B}" type="pres">
      <dgm:prSet presAssocID="{9832B6D6-4B9E-4BBC-AF41-9553EF603454}" presName="rootComposite1" presStyleCnt="0"/>
      <dgm:spPr/>
    </dgm:pt>
    <dgm:pt modelId="{746AD507-A8E8-44A9-BACC-13EF81240F5E}" type="pres">
      <dgm:prSet presAssocID="{9832B6D6-4B9E-4BBC-AF41-9553EF603454}" presName="rootText1" presStyleLbl="node0" presStyleIdx="0" presStyleCnt="1">
        <dgm:presLayoutVars>
          <dgm:chPref val="3"/>
        </dgm:presLayoutVars>
      </dgm:prSet>
      <dgm:spPr/>
      <dgm:t>
        <a:bodyPr/>
        <a:lstStyle/>
        <a:p>
          <a:endParaRPr lang="en-ZA"/>
        </a:p>
      </dgm:t>
    </dgm:pt>
    <dgm:pt modelId="{A0B7CA0B-25EC-4A3C-BA63-67F005DCF61D}" type="pres">
      <dgm:prSet presAssocID="{9832B6D6-4B9E-4BBC-AF41-9553EF603454}" presName="rootConnector1" presStyleLbl="node1" presStyleIdx="0" presStyleCnt="0"/>
      <dgm:spPr/>
      <dgm:t>
        <a:bodyPr/>
        <a:lstStyle/>
        <a:p>
          <a:endParaRPr lang="en-ZA"/>
        </a:p>
      </dgm:t>
    </dgm:pt>
    <dgm:pt modelId="{C0E4E025-3ECB-4D68-B337-E0B2DE515EFC}" type="pres">
      <dgm:prSet presAssocID="{9832B6D6-4B9E-4BBC-AF41-9553EF603454}" presName="hierChild2" presStyleCnt="0"/>
      <dgm:spPr/>
    </dgm:pt>
    <dgm:pt modelId="{70F9364B-1485-4962-A4BC-F0234A75E515}" type="pres">
      <dgm:prSet presAssocID="{3FE42A22-EB97-4DE4-B022-2EFA21E0B759}" presName="Name37" presStyleLbl="parChTrans1D2" presStyleIdx="0" presStyleCnt="2"/>
      <dgm:spPr/>
      <dgm:t>
        <a:bodyPr/>
        <a:lstStyle/>
        <a:p>
          <a:endParaRPr lang="en-ZA"/>
        </a:p>
      </dgm:t>
    </dgm:pt>
    <dgm:pt modelId="{16E6A193-1983-45B2-9E74-4A909472ACE4}" type="pres">
      <dgm:prSet presAssocID="{E23234A7-5BED-4C2C-A4C4-A1F5B8562992}" presName="hierRoot2" presStyleCnt="0">
        <dgm:presLayoutVars>
          <dgm:hierBranch val="init"/>
        </dgm:presLayoutVars>
      </dgm:prSet>
      <dgm:spPr/>
    </dgm:pt>
    <dgm:pt modelId="{D2BAE654-525F-4339-9336-2F9DBA975AD6}" type="pres">
      <dgm:prSet presAssocID="{E23234A7-5BED-4C2C-A4C4-A1F5B8562992}" presName="rootComposite" presStyleCnt="0"/>
      <dgm:spPr/>
    </dgm:pt>
    <dgm:pt modelId="{A69A2FC8-5F57-4E42-9799-1E409B7A2DBC}" type="pres">
      <dgm:prSet presAssocID="{E23234A7-5BED-4C2C-A4C4-A1F5B8562992}" presName="rootText" presStyleLbl="node2" presStyleIdx="0" presStyleCnt="2">
        <dgm:presLayoutVars>
          <dgm:chPref val="3"/>
        </dgm:presLayoutVars>
      </dgm:prSet>
      <dgm:spPr/>
      <dgm:t>
        <a:bodyPr/>
        <a:lstStyle/>
        <a:p>
          <a:endParaRPr lang="en-ZA"/>
        </a:p>
      </dgm:t>
    </dgm:pt>
    <dgm:pt modelId="{FDCFB0C9-07AA-411E-AE60-4A098D0A5338}" type="pres">
      <dgm:prSet presAssocID="{E23234A7-5BED-4C2C-A4C4-A1F5B8562992}" presName="rootConnector" presStyleLbl="node2" presStyleIdx="0" presStyleCnt="2"/>
      <dgm:spPr/>
      <dgm:t>
        <a:bodyPr/>
        <a:lstStyle/>
        <a:p>
          <a:endParaRPr lang="en-ZA"/>
        </a:p>
      </dgm:t>
    </dgm:pt>
    <dgm:pt modelId="{07CD714B-054A-4A9C-8FCB-782AC8D0B3F5}" type="pres">
      <dgm:prSet presAssocID="{E23234A7-5BED-4C2C-A4C4-A1F5B8562992}" presName="hierChild4" presStyleCnt="0"/>
      <dgm:spPr/>
    </dgm:pt>
    <dgm:pt modelId="{E5C6332E-723D-495D-B7C5-37359CF3CAB8}" type="pres">
      <dgm:prSet presAssocID="{E23234A7-5BED-4C2C-A4C4-A1F5B8562992}" presName="hierChild5" presStyleCnt="0"/>
      <dgm:spPr/>
    </dgm:pt>
    <dgm:pt modelId="{20CAE0F6-954E-47A6-B9E3-12E1BBEFA911}" type="pres">
      <dgm:prSet presAssocID="{599E2CEF-F86C-4DCE-BCDA-E0C9C024A5A5}" presName="Name37" presStyleLbl="parChTrans1D2" presStyleIdx="1" presStyleCnt="2"/>
      <dgm:spPr/>
      <dgm:t>
        <a:bodyPr/>
        <a:lstStyle/>
        <a:p>
          <a:endParaRPr lang="en-ZA"/>
        </a:p>
      </dgm:t>
    </dgm:pt>
    <dgm:pt modelId="{DB3A8B06-D9D5-4451-9D33-3A7DCEFB45A3}" type="pres">
      <dgm:prSet presAssocID="{8B28295C-6A53-4F96-9C49-09FB007DBCEC}" presName="hierRoot2" presStyleCnt="0">
        <dgm:presLayoutVars>
          <dgm:hierBranch val="init"/>
        </dgm:presLayoutVars>
      </dgm:prSet>
      <dgm:spPr/>
    </dgm:pt>
    <dgm:pt modelId="{C63049AB-E0CF-4BE6-AC11-5567A27E01A4}" type="pres">
      <dgm:prSet presAssocID="{8B28295C-6A53-4F96-9C49-09FB007DBCEC}" presName="rootComposite" presStyleCnt="0"/>
      <dgm:spPr/>
    </dgm:pt>
    <dgm:pt modelId="{D373ADE0-03D5-41A5-8728-6436F9B82D0D}" type="pres">
      <dgm:prSet presAssocID="{8B28295C-6A53-4F96-9C49-09FB007DBCEC}" presName="rootText" presStyleLbl="node2" presStyleIdx="1" presStyleCnt="2">
        <dgm:presLayoutVars>
          <dgm:chPref val="3"/>
        </dgm:presLayoutVars>
      </dgm:prSet>
      <dgm:spPr/>
      <dgm:t>
        <a:bodyPr/>
        <a:lstStyle/>
        <a:p>
          <a:endParaRPr lang="en-ZA"/>
        </a:p>
      </dgm:t>
    </dgm:pt>
    <dgm:pt modelId="{C5EE7209-85EC-435A-93F6-CA64E5873C48}" type="pres">
      <dgm:prSet presAssocID="{8B28295C-6A53-4F96-9C49-09FB007DBCEC}" presName="rootConnector" presStyleLbl="node2" presStyleIdx="1" presStyleCnt="2"/>
      <dgm:spPr/>
      <dgm:t>
        <a:bodyPr/>
        <a:lstStyle/>
        <a:p>
          <a:endParaRPr lang="en-ZA"/>
        </a:p>
      </dgm:t>
    </dgm:pt>
    <dgm:pt modelId="{6C3CEEA5-9B91-489D-9F08-77B64DCC1C29}" type="pres">
      <dgm:prSet presAssocID="{8B28295C-6A53-4F96-9C49-09FB007DBCEC}" presName="hierChild4" presStyleCnt="0"/>
      <dgm:spPr/>
    </dgm:pt>
    <dgm:pt modelId="{23403129-6398-4F64-B364-F5E31B06449B}" type="pres">
      <dgm:prSet presAssocID="{8B28295C-6A53-4F96-9C49-09FB007DBCEC}" presName="hierChild5" presStyleCnt="0"/>
      <dgm:spPr/>
    </dgm:pt>
    <dgm:pt modelId="{BBC3EE97-20CC-4265-84B1-7FB530981FD3}" type="pres">
      <dgm:prSet presAssocID="{99AE7E7E-7D5E-423D-B824-9015524856B9}" presName="Name111" presStyleLbl="parChTrans1D3" presStyleIdx="0" presStyleCnt="4"/>
      <dgm:spPr/>
      <dgm:t>
        <a:bodyPr/>
        <a:lstStyle/>
        <a:p>
          <a:endParaRPr lang="en-ZA"/>
        </a:p>
      </dgm:t>
    </dgm:pt>
    <dgm:pt modelId="{2A2851E0-782B-4529-B5C1-F470399053F1}" type="pres">
      <dgm:prSet presAssocID="{20174B71-B8AF-44D5-8AD0-BE701EB0A36A}" presName="hierRoot3" presStyleCnt="0">
        <dgm:presLayoutVars>
          <dgm:hierBranch val="init"/>
        </dgm:presLayoutVars>
      </dgm:prSet>
      <dgm:spPr/>
    </dgm:pt>
    <dgm:pt modelId="{783CD750-22DA-4DFA-8138-241F3F5BD652}" type="pres">
      <dgm:prSet presAssocID="{20174B71-B8AF-44D5-8AD0-BE701EB0A36A}" presName="rootComposite3" presStyleCnt="0"/>
      <dgm:spPr/>
    </dgm:pt>
    <dgm:pt modelId="{626FD06C-D047-4D60-892E-CB021BB1BA73}" type="pres">
      <dgm:prSet presAssocID="{20174B71-B8AF-44D5-8AD0-BE701EB0A36A}" presName="rootText3" presStyleLbl="asst2" presStyleIdx="0" presStyleCnt="4">
        <dgm:presLayoutVars>
          <dgm:chPref val="3"/>
        </dgm:presLayoutVars>
      </dgm:prSet>
      <dgm:spPr/>
      <dgm:t>
        <a:bodyPr/>
        <a:lstStyle/>
        <a:p>
          <a:endParaRPr lang="en-ZA"/>
        </a:p>
      </dgm:t>
    </dgm:pt>
    <dgm:pt modelId="{0E3FCABE-711A-4C4F-8F4F-A9040D7E1EB6}" type="pres">
      <dgm:prSet presAssocID="{20174B71-B8AF-44D5-8AD0-BE701EB0A36A}" presName="rootConnector3" presStyleLbl="asst2" presStyleIdx="0" presStyleCnt="4"/>
      <dgm:spPr/>
      <dgm:t>
        <a:bodyPr/>
        <a:lstStyle/>
        <a:p>
          <a:endParaRPr lang="en-ZA"/>
        </a:p>
      </dgm:t>
    </dgm:pt>
    <dgm:pt modelId="{09E44F69-426A-47AA-8631-8C8B657659F7}" type="pres">
      <dgm:prSet presAssocID="{20174B71-B8AF-44D5-8AD0-BE701EB0A36A}" presName="hierChild6" presStyleCnt="0"/>
      <dgm:spPr/>
    </dgm:pt>
    <dgm:pt modelId="{88D3648F-C97A-4B07-9154-ECE97176B362}" type="pres">
      <dgm:prSet presAssocID="{20174B71-B8AF-44D5-8AD0-BE701EB0A36A}" presName="hierChild7" presStyleCnt="0"/>
      <dgm:spPr/>
    </dgm:pt>
    <dgm:pt modelId="{A5A52D2C-0BC0-4DBB-A08D-0483EC1DA155}" type="pres">
      <dgm:prSet presAssocID="{66099D90-17A3-42DD-B4B3-240543E9E5EE}" presName="Name111" presStyleLbl="parChTrans1D3" presStyleIdx="1" presStyleCnt="4"/>
      <dgm:spPr/>
      <dgm:t>
        <a:bodyPr/>
        <a:lstStyle/>
        <a:p>
          <a:endParaRPr lang="en-ZA"/>
        </a:p>
      </dgm:t>
    </dgm:pt>
    <dgm:pt modelId="{C4F0868F-40BC-4E44-B3D6-33017936320E}" type="pres">
      <dgm:prSet presAssocID="{54AE1AC5-BAD2-4017-A71A-0CE5D5CFF9E9}" presName="hierRoot3" presStyleCnt="0">
        <dgm:presLayoutVars>
          <dgm:hierBranch val="init"/>
        </dgm:presLayoutVars>
      </dgm:prSet>
      <dgm:spPr/>
    </dgm:pt>
    <dgm:pt modelId="{D20E24FC-2D59-4AC1-83FB-5E9C049BB900}" type="pres">
      <dgm:prSet presAssocID="{54AE1AC5-BAD2-4017-A71A-0CE5D5CFF9E9}" presName="rootComposite3" presStyleCnt="0"/>
      <dgm:spPr/>
    </dgm:pt>
    <dgm:pt modelId="{D85EC958-5502-4D46-8484-854B0D45A075}" type="pres">
      <dgm:prSet presAssocID="{54AE1AC5-BAD2-4017-A71A-0CE5D5CFF9E9}" presName="rootText3" presStyleLbl="asst2" presStyleIdx="1" presStyleCnt="4">
        <dgm:presLayoutVars>
          <dgm:chPref val="3"/>
        </dgm:presLayoutVars>
      </dgm:prSet>
      <dgm:spPr/>
      <dgm:t>
        <a:bodyPr/>
        <a:lstStyle/>
        <a:p>
          <a:endParaRPr lang="en-ZA"/>
        </a:p>
      </dgm:t>
    </dgm:pt>
    <dgm:pt modelId="{B8085F8B-11A5-42F7-A048-16834D6C285A}" type="pres">
      <dgm:prSet presAssocID="{54AE1AC5-BAD2-4017-A71A-0CE5D5CFF9E9}" presName="rootConnector3" presStyleLbl="asst2" presStyleIdx="1" presStyleCnt="4"/>
      <dgm:spPr/>
      <dgm:t>
        <a:bodyPr/>
        <a:lstStyle/>
        <a:p>
          <a:endParaRPr lang="en-ZA"/>
        </a:p>
      </dgm:t>
    </dgm:pt>
    <dgm:pt modelId="{3F328AF9-9A79-412C-A3EE-5BF1802641CF}" type="pres">
      <dgm:prSet presAssocID="{54AE1AC5-BAD2-4017-A71A-0CE5D5CFF9E9}" presName="hierChild6" presStyleCnt="0"/>
      <dgm:spPr/>
    </dgm:pt>
    <dgm:pt modelId="{C74CAD87-D53A-4AE4-9D19-BB80CF672C14}" type="pres">
      <dgm:prSet presAssocID="{54AE1AC5-BAD2-4017-A71A-0CE5D5CFF9E9}" presName="hierChild7" presStyleCnt="0"/>
      <dgm:spPr/>
    </dgm:pt>
    <dgm:pt modelId="{9D304917-C5FB-4436-998D-E41EE056C951}" type="pres">
      <dgm:prSet presAssocID="{41249C2E-4303-44A1-A72B-7CB254A3FFDD}" presName="Name111" presStyleLbl="parChTrans1D3" presStyleIdx="2" presStyleCnt="4"/>
      <dgm:spPr/>
      <dgm:t>
        <a:bodyPr/>
        <a:lstStyle/>
        <a:p>
          <a:endParaRPr lang="en-ZA"/>
        </a:p>
      </dgm:t>
    </dgm:pt>
    <dgm:pt modelId="{C30F430F-3C44-4E0F-9109-A54B9214242E}" type="pres">
      <dgm:prSet presAssocID="{7283ADCE-F3F8-44B5-B8A5-B4176CC2E5BB}" presName="hierRoot3" presStyleCnt="0">
        <dgm:presLayoutVars>
          <dgm:hierBranch val="init"/>
        </dgm:presLayoutVars>
      </dgm:prSet>
      <dgm:spPr/>
    </dgm:pt>
    <dgm:pt modelId="{5C06CD22-CEFE-429E-B16F-B086B4869AAC}" type="pres">
      <dgm:prSet presAssocID="{7283ADCE-F3F8-44B5-B8A5-B4176CC2E5BB}" presName="rootComposite3" presStyleCnt="0"/>
      <dgm:spPr/>
    </dgm:pt>
    <dgm:pt modelId="{75348234-7307-4FE9-88A5-63EF284116F9}" type="pres">
      <dgm:prSet presAssocID="{7283ADCE-F3F8-44B5-B8A5-B4176CC2E5BB}" presName="rootText3" presStyleLbl="asst2" presStyleIdx="2" presStyleCnt="4">
        <dgm:presLayoutVars>
          <dgm:chPref val="3"/>
        </dgm:presLayoutVars>
      </dgm:prSet>
      <dgm:spPr/>
      <dgm:t>
        <a:bodyPr/>
        <a:lstStyle/>
        <a:p>
          <a:endParaRPr lang="en-ZA"/>
        </a:p>
      </dgm:t>
    </dgm:pt>
    <dgm:pt modelId="{B61BFA11-3D70-469B-8131-3596128CE016}" type="pres">
      <dgm:prSet presAssocID="{7283ADCE-F3F8-44B5-B8A5-B4176CC2E5BB}" presName="rootConnector3" presStyleLbl="asst2" presStyleIdx="2" presStyleCnt="4"/>
      <dgm:spPr/>
      <dgm:t>
        <a:bodyPr/>
        <a:lstStyle/>
        <a:p>
          <a:endParaRPr lang="en-ZA"/>
        </a:p>
      </dgm:t>
    </dgm:pt>
    <dgm:pt modelId="{F1141D53-5573-4E0A-A16B-0A8244D0B13D}" type="pres">
      <dgm:prSet presAssocID="{7283ADCE-F3F8-44B5-B8A5-B4176CC2E5BB}" presName="hierChild6" presStyleCnt="0"/>
      <dgm:spPr/>
    </dgm:pt>
    <dgm:pt modelId="{2A73F928-A340-43A0-9589-C10C83B2D1B9}" type="pres">
      <dgm:prSet presAssocID="{7283ADCE-F3F8-44B5-B8A5-B4176CC2E5BB}" presName="hierChild7" presStyleCnt="0"/>
      <dgm:spPr/>
    </dgm:pt>
    <dgm:pt modelId="{DB58E8AE-D93E-445B-890A-CD2AAE5F1671}" type="pres">
      <dgm:prSet presAssocID="{160C9F4D-D7E1-4806-8B77-F00BE01302B7}" presName="Name111" presStyleLbl="parChTrans1D3" presStyleIdx="3" presStyleCnt="4"/>
      <dgm:spPr/>
      <dgm:t>
        <a:bodyPr/>
        <a:lstStyle/>
        <a:p>
          <a:endParaRPr lang="en-ZA"/>
        </a:p>
      </dgm:t>
    </dgm:pt>
    <dgm:pt modelId="{73F7D64E-F3D0-481D-9B33-080A5D6A55C1}" type="pres">
      <dgm:prSet presAssocID="{92F45D74-C277-45AB-A24F-305EDBC7A4CC}" presName="hierRoot3" presStyleCnt="0">
        <dgm:presLayoutVars>
          <dgm:hierBranch val="init"/>
        </dgm:presLayoutVars>
      </dgm:prSet>
      <dgm:spPr/>
    </dgm:pt>
    <dgm:pt modelId="{2D86AC44-C21E-4C12-82AC-FF0A0D1A2B12}" type="pres">
      <dgm:prSet presAssocID="{92F45D74-C277-45AB-A24F-305EDBC7A4CC}" presName="rootComposite3" presStyleCnt="0"/>
      <dgm:spPr/>
    </dgm:pt>
    <dgm:pt modelId="{C2957860-A378-49BD-AA9B-440795114DC2}" type="pres">
      <dgm:prSet presAssocID="{92F45D74-C277-45AB-A24F-305EDBC7A4CC}" presName="rootText3" presStyleLbl="asst2" presStyleIdx="3" presStyleCnt="4">
        <dgm:presLayoutVars>
          <dgm:chPref val="3"/>
        </dgm:presLayoutVars>
      </dgm:prSet>
      <dgm:spPr/>
      <dgm:t>
        <a:bodyPr/>
        <a:lstStyle/>
        <a:p>
          <a:endParaRPr lang="en-ZA"/>
        </a:p>
      </dgm:t>
    </dgm:pt>
    <dgm:pt modelId="{B347767C-CF62-4938-8244-E04BE373E259}" type="pres">
      <dgm:prSet presAssocID="{92F45D74-C277-45AB-A24F-305EDBC7A4CC}" presName="rootConnector3" presStyleLbl="asst2" presStyleIdx="3" presStyleCnt="4"/>
      <dgm:spPr/>
      <dgm:t>
        <a:bodyPr/>
        <a:lstStyle/>
        <a:p>
          <a:endParaRPr lang="en-ZA"/>
        </a:p>
      </dgm:t>
    </dgm:pt>
    <dgm:pt modelId="{F9A2C537-91D5-4C7A-866B-1156CC1F80CA}" type="pres">
      <dgm:prSet presAssocID="{92F45D74-C277-45AB-A24F-305EDBC7A4CC}" presName="hierChild6" presStyleCnt="0"/>
      <dgm:spPr/>
    </dgm:pt>
    <dgm:pt modelId="{95D8C1C3-44B1-4FDA-ADE7-B6FE92F92FA0}" type="pres">
      <dgm:prSet presAssocID="{92F45D74-C277-45AB-A24F-305EDBC7A4CC}" presName="hierChild7" presStyleCnt="0"/>
      <dgm:spPr/>
    </dgm:pt>
    <dgm:pt modelId="{B1C7D494-6BAD-4FEE-898C-D30098A3CB4E}" type="pres">
      <dgm:prSet presAssocID="{9832B6D6-4B9E-4BBC-AF41-9553EF603454}" presName="hierChild3" presStyleCnt="0"/>
      <dgm:spPr/>
    </dgm:pt>
  </dgm:ptLst>
  <dgm:cxnLst>
    <dgm:cxn modelId="{28F06AFA-B590-4161-A448-DB9E20966DC4}" srcId="{6B67A1D4-071B-44C0-8F38-4224601DAAC0}" destId="{9832B6D6-4B9E-4BBC-AF41-9553EF603454}" srcOrd="0" destOrd="0" parTransId="{DBD8B12D-0472-46EC-9065-6B9B72F1B75B}" sibTransId="{FE9A9CDD-6751-4701-9CBD-CBD77BB230C2}"/>
    <dgm:cxn modelId="{D6CEC906-6606-4D63-B8DC-114E65107231}" type="presOf" srcId="{20174B71-B8AF-44D5-8AD0-BE701EB0A36A}" destId="{0E3FCABE-711A-4C4F-8F4F-A9040D7E1EB6}" srcOrd="1" destOrd="0" presId="urn:microsoft.com/office/officeart/2005/8/layout/orgChart1"/>
    <dgm:cxn modelId="{1B14030F-5407-431C-9329-7421C37B86AC}" srcId="{9832B6D6-4B9E-4BBC-AF41-9553EF603454}" destId="{8B28295C-6A53-4F96-9C49-09FB007DBCEC}" srcOrd="1" destOrd="0" parTransId="{599E2CEF-F86C-4DCE-BCDA-E0C9C024A5A5}" sibTransId="{E1CAA6B2-0E3E-4A52-B6D3-06DBD86987BA}"/>
    <dgm:cxn modelId="{2242CE86-57CC-4C80-9297-6276BB266B90}" type="presOf" srcId="{20174B71-B8AF-44D5-8AD0-BE701EB0A36A}" destId="{626FD06C-D047-4D60-892E-CB021BB1BA73}" srcOrd="0" destOrd="0" presId="urn:microsoft.com/office/officeart/2005/8/layout/orgChart1"/>
    <dgm:cxn modelId="{6207AFC4-A99D-4D25-AE5B-BADCB6159836}" srcId="{9832B6D6-4B9E-4BBC-AF41-9553EF603454}" destId="{E23234A7-5BED-4C2C-A4C4-A1F5B8562992}" srcOrd="0" destOrd="0" parTransId="{3FE42A22-EB97-4DE4-B022-2EFA21E0B759}" sibTransId="{83DE1304-20F7-4D38-8C4E-60E3ED1895FF}"/>
    <dgm:cxn modelId="{930D2DC3-537A-4111-B286-43B00769AE30}" type="presOf" srcId="{E23234A7-5BED-4C2C-A4C4-A1F5B8562992}" destId="{A69A2FC8-5F57-4E42-9799-1E409B7A2DBC}" srcOrd="0" destOrd="0" presId="urn:microsoft.com/office/officeart/2005/8/layout/orgChart1"/>
    <dgm:cxn modelId="{77C33D46-7617-4549-BF10-3B0320B56E01}" type="presOf" srcId="{6B67A1D4-071B-44C0-8F38-4224601DAAC0}" destId="{10CF6544-D104-47BA-BCB1-89C08E73CDDB}" srcOrd="0" destOrd="0" presId="urn:microsoft.com/office/officeart/2005/8/layout/orgChart1"/>
    <dgm:cxn modelId="{C0CD0700-448B-4481-BB74-71039EF8B3AD}" type="presOf" srcId="{599E2CEF-F86C-4DCE-BCDA-E0C9C024A5A5}" destId="{20CAE0F6-954E-47A6-B9E3-12E1BBEFA911}" srcOrd="0" destOrd="0" presId="urn:microsoft.com/office/officeart/2005/8/layout/orgChart1"/>
    <dgm:cxn modelId="{786B7BB7-4EC0-43A8-A9D4-99331FC7EFC5}" type="presOf" srcId="{66099D90-17A3-42DD-B4B3-240543E9E5EE}" destId="{A5A52D2C-0BC0-4DBB-A08D-0483EC1DA155}" srcOrd="0" destOrd="0" presId="urn:microsoft.com/office/officeart/2005/8/layout/orgChart1"/>
    <dgm:cxn modelId="{9986D6F6-3B70-4908-A517-4FD055F9FFE0}" type="presOf" srcId="{92F45D74-C277-45AB-A24F-305EDBC7A4CC}" destId="{C2957860-A378-49BD-AA9B-440795114DC2}" srcOrd="0" destOrd="0" presId="urn:microsoft.com/office/officeart/2005/8/layout/orgChart1"/>
    <dgm:cxn modelId="{505F80E3-7632-4BA6-9EB4-B68985074008}" srcId="{8B28295C-6A53-4F96-9C49-09FB007DBCEC}" destId="{54AE1AC5-BAD2-4017-A71A-0CE5D5CFF9E9}" srcOrd="1" destOrd="0" parTransId="{66099D90-17A3-42DD-B4B3-240543E9E5EE}" sibTransId="{92F539E7-F77A-4D85-B182-B9AC76D745BE}"/>
    <dgm:cxn modelId="{CB39A10A-E156-47DF-A44C-A8637A22B504}" type="presOf" srcId="{8B28295C-6A53-4F96-9C49-09FB007DBCEC}" destId="{D373ADE0-03D5-41A5-8728-6436F9B82D0D}" srcOrd="0" destOrd="0" presId="urn:microsoft.com/office/officeart/2005/8/layout/orgChart1"/>
    <dgm:cxn modelId="{526090AE-8639-44F0-A474-0988A4985378}" srcId="{8B28295C-6A53-4F96-9C49-09FB007DBCEC}" destId="{92F45D74-C277-45AB-A24F-305EDBC7A4CC}" srcOrd="3" destOrd="0" parTransId="{160C9F4D-D7E1-4806-8B77-F00BE01302B7}" sibTransId="{67370B8F-736A-4220-8CF9-C87488876455}"/>
    <dgm:cxn modelId="{199E5C90-9243-42D4-BFE0-DD9E4FCA3103}" type="presOf" srcId="{54AE1AC5-BAD2-4017-A71A-0CE5D5CFF9E9}" destId="{B8085F8B-11A5-42F7-A048-16834D6C285A}" srcOrd="1" destOrd="0" presId="urn:microsoft.com/office/officeart/2005/8/layout/orgChart1"/>
    <dgm:cxn modelId="{49283BD2-AB9B-408B-B187-09471D0B2C41}" type="presOf" srcId="{7283ADCE-F3F8-44B5-B8A5-B4176CC2E5BB}" destId="{B61BFA11-3D70-469B-8131-3596128CE016}" srcOrd="1" destOrd="0" presId="urn:microsoft.com/office/officeart/2005/8/layout/orgChart1"/>
    <dgm:cxn modelId="{E1B66352-F9B8-44AB-8E34-5C17A5AFE4B5}" type="presOf" srcId="{9832B6D6-4B9E-4BBC-AF41-9553EF603454}" destId="{A0B7CA0B-25EC-4A3C-BA63-67F005DCF61D}" srcOrd="1" destOrd="0" presId="urn:microsoft.com/office/officeart/2005/8/layout/orgChart1"/>
    <dgm:cxn modelId="{A9D4C551-D82C-48B0-B065-BE6E6EDD0851}" type="presOf" srcId="{99AE7E7E-7D5E-423D-B824-9015524856B9}" destId="{BBC3EE97-20CC-4265-84B1-7FB530981FD3}" srcOrd="0" destOrd="0" presId="urn:microsoft.com/office/officeart/2005/8/layout/orgChart1"/>
    <dgm:cxn modelId="{F4F35771-58B9-4B24-85B8-07D2A59B4D9D}" type="presOf" srcId="{7283ADCE-F3F8-44B5-B8A5-B4176CC2E5BB}" destId="{75348234-7307-4FE9-88A5-63EF284116F9}" srcOrd="0" destOrd="0" presId="urn:microsoft.com/office/officeart/2005/8/layout/orgChart1"/>
    <dgm:cxn modelId="{1EE17573-8247-41F8-AD5C-E1CE584EF0AD}" type="presOf" srcId="{E23234A7-5BED-4C2C-A4C4-A1F5B8562992}" destId="{FDCFB0C9-07AA-411E-AE60-4A098D0A5338}" srcOrd="1" destOrd="0" presId="urn:microsoft.com/office/officeart/2005/8/layout/orgChart1"/>
    <dgm:cxn modelId="{C0E02BD6-375F-4A9A-BBC5-5EE8355F6013}" type="presOf" srcId="{9832B6D6-4B9E-4BBC-AF41-9553EF603454}" destId="{746AD507-A8E8-44A9-BACC-13EF81240F5E}" srcOrd="0" destOrd="0" presId="urn:microsoft.com/office/officeart/2005/8/layout/orgChart1"/>
    <dgm:cxn modelId="{BE3B90FD-AF42-4ACF-9358-AD042DCB3345}" srcId="{8B28295C-6A53-4F96-9C49-09FB007DBCEC}" destId="{7283ADCE-F3F8-44B5-B8A5-B4176CC2E5BB}" srcOrd="2" destOrd="0" parTransId="{41249C2E-4303-44A1-A72B-7CB254A3FFDD}" sibTransId="{108EAE14-6D98-4A9E-AA6E-CC632B987084}"/>
    <dgm:cxn modelId="{437E3A15-E2E5-45E6-8661-D0212B58A173}" type="presOf" srcId="{41249C2E-4303-44A1-A72B-7CB254A3FFDD}" destId="{9D304917-C5FB-4436-998D-E41EE056C951}" srcOrd="0" destOrd="0" presId="urn:microsoft.com/office/officeart/2005/8/layout/orgChart1"/>
    <dgm:cxn modelId="{1DCF0F25-997E-4697-A1DF-E533E915182A}" type="presOf" srcId="{54AE1AC5-BAD2-4017-A71A-0CE5D5CFF9E9}" destId="{D85EC958-5502-4D46-8484-854B0D45A075}" srcOrd="0" destOrd="0" presId="urn:microsoft.com/office/officeart/2005/8/layout/orgChart1"/>
    <dgm:cxn modelId="{17AF8148-F9D5-49AA-B86B-A91260B63A8B}" type="presOf" srcId="{92F45D74-C277-45AB-A24F-305EDBC7A4CC}" destId="{B347767C-CF62-4938-8244-E04BE373E259}" srcOrd="1" destOrd="0" presId="urn:microsoft.com/office/officeart/2005/8/layout/orgChart1"/>
    <dgm:cxn modelId="{32D06BE8-32C6-4FA3-8D04-309789CA32EE}" type="presOf" srcId="{3FE42A22-EB97-4DE4-B022-2EFA21E0B759}" destId="{70F9364B-1485-4962-A4BC-F0234A75E515}" srcOrd="0" destOrd="0" presId="urn:microsoft.com/office/officeart/2005/8/layout/orgChart1"/>
    <dgm:cxn modelId="{181DB12A-41B5-44DD-9596-58F4D011756B}" type="presOf" srcId="{8B28295C-6A53-4F96-9C49-09FB007DBCEC}" destId="{C5EE7209-85EC-435A-93F6-CA64E5873C48}" srcOrd="1" destOrd="0" presId="urn:microsoft.com/office/officeart/2005/8/layout/orgChart1"/>
    <dgm:cxn modelId="{6CC9E207-5F03-43EC-982C-FDADFABCEDAA}" type="presOf" srcId="{160C9F4D-D7E1-4806-8B77-F00BE01302B7}" destId="{DB58E8AE-D93E-445B-890A-CD2AAE5F1671}" srcOrd="0" destOrd="0" presId="urn:microsoft.com/office/officeart/2005/8/layout/orgChart1"/>
    <dgm:cxn modelId="{B24241E9-3AE3-4843-9E17-EBB370D128DE}" srcId="{8B28295C-6A53-4F96-9C49-09FB007DBCEC}" destId="{20174B71-B8AF-44D5-8AD0-BE701EB0A36A}" srcOrd="0" destOrd="0" parTransId="{99AE7E7E-7D5E-423D-B824-9015524856B9}" sibTransId="{B17D536F-95FC-48D1-89A6-61CAB8FED445}"/>
    <dgm:cxn modelId="{729CE9DC-9203-45BF-92CA-737BEE6240FD}" type="presParOf" srcId="{10CF6544-D104-47BA-BCB1-89C08E73CDDB}" destId="{3EA02E0A-997D-458A-8817-8B743E2C6721}" srcOrd="0" destOrd="0" presId="urn:microsoft.com/office/officeart/2005/8/layout/orgChart1"/>
    <dgm:cxn modelId="{824D4CBA-A081-45B6-9B70-17B0A9903E79}" type="presParOf" srcId="{3EA02E0A-997D-458A-8817-8B743E2C6721}" destId="{4515484C-58E0-4078-81AB-C1C427BF767B}" srcOrd="0" destOrd="0" presId="urn:microsoft.com/office/officeart/2005/8/layout/orgChart1"/>
    <dgm:cxn modelId="{005EC338-7F2C-46F0-93BB-934A592419E6}" type="presParOf" srcId="{4515484C-58E0-4078-81AB-C1C427BF767B}" destId="{746AD507-A8E8-44A9-BACC-13EF81240F5E}" srcOrd="0" destOrd="0" presId="urn:microsoft.com/office/officeart/2005/8/layout/orgChart1"/>
    <dgm:cxn modelId="{F6AA96CB-55E6-405D-ACAA-A2B894F34B3D}" type="presParOf" srcId="{4515484C-58E0-4078-81AB-C1C427BF767B}" destId="{A0B7CA0B-25EC-4A3C-BA63-67F005DCF61D}" srcOrd="1" destOrd="0" presId="urn:microsoft.com/office/officeart/2005/8/layout/orgChart1"/>
    <dgm:cxn modelId="{1B18402E-14F6-415E-A297-C4F76DB7FD2D}" type="presParOf" srcId="{3EA02E0A-997D-458A-8817-8B743E2C6721}" destId="{C0E4E025-3ECB-4D68-B337-E0B2DE515EFC}" srcOrd="1" destOrd="0" presId="urn:microsoft.com/office/officeart/2005/8/layout/orgChart1"/>
    <dgm:cxn modelId="{658B36B8-7AFE-4F95-8856-61E033361CC2}" type="presParOf" srcId="{C0E4E025-3ECB-4D68-B337-E0B2DE515EFC}" destId="{70F9364B-1485-4962-A4BC-F0234A75E515}" srcOrd="0" destOrd="0" presId="urn:microsoft.com/office/officeart/2005/8/layout/orgChart1"/>
    <dgm:cxn modelId="{583456F8-0EED-424E-A135-F2E63F4FAD3F}" type="presParOf" srcId="{C0E4E025-3ECB-4D68-B337-E0B2DE515EFC}" destId="{16E6A193-1983-45B2-9E74-4A909472ACE4}" srcOrd="1" destOrd="0" presId="urn:microsoft.com/office/officeart/2005/8/layout/orgChart1"/>
    <dgm:cxn modelId="{49C64D3E-94B3-47FE-AB1F-F7556F5B13AC}" type="presParOf" srcId="{16E6A193-1983-45B2-9E74-4A909472ACE4}" destId="{D2BAE654-525F-4339-9336-2F9DBA975AD6}" srcOrd="0" destOrd="0" presId="urn:microsoft.com/office/officeart/2005/8/layout/orgChart1"/>
    <dgm:cxn modelId="{D4F6A93F-EB62-42F2-8C7C-9C5E59730A28}" type="presParOf" srcId="{D2BAE654-525F-4339-9336-2F9DBA975AD6}" destId="{A69A2FC8-5F57-4E42-9799-1E409B7A2DBC}" srcOrd="0" destOrd="0" presId="urn:microsoft.com/office/officeart/2005/8/layout/orgChart1"/>
    <dgm:cxn modelId="{59CCFCBE-B3ED-434B-8017-F50C4A024969}" type="presParOf" srcId="{D2BAE654-525F-4339-9336-2F9DBA975AD6}" destId="{FDCFB0C9-07AA-411E-AE60-4A098D0A5338}" srcOrd="1" destOrd="0" presId="urn:microsoft.com/office/officeart/2005/8/layout/orgChart1"/>
    <dgm:cxn modelId="{96274C87-AF05-4D95-8186-5F033FF33109}" type="presParOf" srcId="{16E6A193-1983-45B2-9E74-4A909472ACE4}" destId="{07CD714B-054A-4A9C-8FCB-782AC8D0B3F5}" srcOrd="1" destOrd="0" presId="urn:microsoft.com/office/officeart/2005/8/layout/orgChart1"/>
    <dgm:cxn modelId="{AE2B5FA8-9EFE-4504-BD0C-26B89DCBC577}" type="presParOf" srcId="{16E6A193-1983-45B2-9E74-4A909472ACE4}" destId="{E5C6332E-723D-495D-B7C5-37359CF3CAB8}" srcOrd="2" destOrd="0" presId="urn:microsoft.com/office/officeart/2005/8/layout/orgChart1"/>
    <dgm:cxn modelId="{F1AD680E-1BF8-432B-9F8A-54250C8C10F2}" type="presParOf" srcId="{C0E4E025-3ECB-4D68-B337-E0B2DE515EFC}" destId="{20CAE0F6-954E-47A6-B9E3-12E1BBEFA911}" srcOrd="2" destOrd="0" presId="urn:microsoft.com/office/officeart/2005/8/layout/orgChart1"/>
    <dgm:cxn modelId="{FADAC598-8D3F-45ED-83D9-0B94E6D3C654}" type="presParOf" srcId="{C0E4E025-3ECB-4D68-B337-E0B2DE515EFC}" destId="{DB3A8B06-D9D5-4451-9D33-3A7DCEFB45A3}" srcOrd="3" destOrd="0" presId="urn:microsoft.com/office/officeart/2005/8/layout/orgChart1"/>
    <dgm:cxn modelId="{93CC8E8F-01A6-4035-9FA2-E4186C5C05BF}" type="presParOf" srcId="{DB3A8B06-D9D5-4451-9D33-3A7DCEFB45A3}" destId="{C63049AB-E0CF-4BE6-AC11-5567A27E01A4}" srcOrd="0" destOrd="0" presId="urn:microsoft.com/office/officeart/2005/8/layout/orgChart1"/>
    <dgm:cxn modelId="{62E4D6F1-3505-4CEE-A556-75C83CB9EF75}" type="presParOf" srcId="{C63049AB-E0CF-4BE6-AC11-5567A27E01A4}" destId="{D373ADE0-03D5-41A5-8728-6436F9B82D0D}" srcOrd="0" destOrd="0" presId="urn:microsoft.com/office/officeart/2005/8/layout/orgChart1"/>
    <dgm:cxn modelId="{2BF528FC-CEE0-456B-9A18-F1F3DD6DD5EE}" type="presParOf" srcId="{C63049AB-E0CF-4BE6-AC11-5567A27E01A4}" destId="{C5EE7209-85EC-435A-93F6-CA64E5873C48}" srcOrd="1" destOrd="0" presId="urn:microsoft.com/office/officeart/2005/8/layout/orgChart1"/>
    <dgm:cxn modelId="{32CF22B7-E8D9-49E5-992E-6261C6F54A02}" type="presParOf" srcId="{DB3A8B06-D9D5-4451-9D33-3A7DCEFB45A3}" destId="{6C3CEEA5-9B91-489D-9F08-77B64DCC1C29}" srcOrd="1" destOrd="0" presId="urn:microsoft.com/office/officeart/2005/8/layout/orgChart1"/>
    <dgm:cxn modelId="{9AD8BF73-3BB9-4FAB-897F-16E3C58EB1FA}" type="presParOf" srcId="{DB3A8B06-D9D5-4451-9D33-3A7DCEFB45A3}" destId="{23403129-6398-4F64-B364-F5E31B06449B}" srcOrd="2" destOrd="0" presId="urn:microsoft.com/office/officeart/2005/8/layout/orgChart1"/>
    <dgm:cxn modelId="{625CA142-3093-4B69-A60E-283A89D91432}" type="presParOf" srcId="{23403129-6398-4F64-B364-F5E31B06449B}" destId="{BBC3EE97-20CC-4265-84B1-7FB530981FD3}" srcOrd="0" destOrd="0" presId="urn:microsoft.com/office/officeart/2005/8/layout/orgChart1"/>
    <dgm:cxn modelId="{908A43AB-D15D-4F97-A972-31FDE1A878FD}" type="presParOf" srcId="{23403129-6398-4F64-B364-F5E31B06449B}" destId="{2A2851E0-782B-4529-B5C1-F470399053F1}" srcOrd="1" destOrd="0" presId="urn:microsoft.com/office/officeart/2005/8/layout/orgChart1"/>
    <dgm:cxn modelId="{64DEFDAC-C30A-4ECB-BA18-7090435A968A}" type="presParOf" srcId="{2A2851E0-782B-4529-B5C1-F470399053F1}" destId="{783CD750-22DA-4DFA-8138-241F3F5BD652}" srcOrd="0" destOrd="0" presId="urn:microsoft.com/office/officeart/2005/8/layout/orgChart1"/>
    <dgm:cxn modelId="{27FFEF92-5F5E-44BC-AF87-DC58AFCF959A}" type="presParOf" srcId="{783CD750-22DA-4DFA-8138-241F3F5BD652}" destId="{626FD06C-D047-4D60-892E-CB021BB1BA73}" srcOrd="0" destOrd="0" presId="urn:microsoft.com/office/officeart/2005/8/layout/orgChart1"/>
    <dgm:cxn modelId="{89C9FDF4-EA1A-4B48-BAFA-0F9B686E1620}" type="presParOf" srcId="{783CD750-22DA-4DFA-8138-241F3F5BD652}" destId="{0E3FCABE-711A-4C4F-8F4F-A9040D7E1EB6}" srcOrd="1" destOrd="0" presId="urn:microsoft.com/office/officeart/2005/8/layout/orgChart1"/>
    <dgm:cxn modelId="{94888182-220F-4D64-8321-F9512804F67D}" type="presParOf" srcId="{2A2851E0-782B-4529-B5C1-F470399053F1}" destId="{09E44F69-426A-47AA-8631-8C8B657659F7}" srcOrd="1" destOrd="0" presId="urn:microsoft.com/office/officeart/2005/8/layout/orgChart1"/>
    <dgm:cxn modelId="{1322E768-F490-446D-B4B3-635C44D5A9E8}" type="presParOf" srcId="{2A2851E0-782B-4529-B5C1-F470399053F1}" destId="{88D3648F-C97A-4B07-9154-ECE97176B362}" srcOrd="2" destOrd="0" presId="urn:microsoft.com/office/officeart/2005/8/layout/orgChart1"/>
    <dgm:cxn modelId="{1177D8B4-2858-4C99-AA58-F21A5B20F936}" type="presParOf" srcId="{23403129-6398-4F64-B364-F5E31B06449B}" destId="{A5A52D2C-0BC0-4DBB-A08D-0483EC1DA155}" srcOrd="2" destOrd="0" presId="urn:microsoft.com/office/officeart/2005/8/layout/orgChart1"/>
    <dgm:cxn modelId="{A6F35A9A-9AA0-4F6F-AE75-9993029B4354}" type="presParOf" srcId="{23403129-6398-4F64-B364-F5E31B06449B}" destId="{C4F0868F-40BC-4E44-B3D6-33017936320E}" srcOrd="3" destOrd="0" presId="urn:microsoft.com/office/officeart/2005/8/layout/orgChart1"/>
    <dgm:cxn modelId="{5009FEF6-A1A7-4E70-9F64-65929A901E2C}" type="presParOf" srcId="{C4F0868F-40BC-4E44-B3D6-33017936320E}" destId="{D20E24FC-2D59-4AC1-83FB-5E9C049BB900}" srcOrd="0" destOrd="0" presId="urn:microsoft.com/office/officeart/2005/8/layout/orgChart1"/>
    <dgm:cxn modelId="{9E156C6B-5CF2-447A-A785-52D919CC2F78}" type="presParOf" srcId="{D20E24FC-2D59-4AC1-83FB-5E9C049BB900}" destId="{D85EC958-5502-4D46-8484-854B0D45A075}" srcOrd="0" destOrd="0" presId="urn:microsoft.com/office/officeart/2005/8/layout/orgChart1"/>
    <dgm:cxn modelId="{DC6821BD-F27C-4E34-A71F-CAB405936FA7}" type="presParOf" srcId="{D20E24FC-2D59-4AC1-83FB-5E9C049BB900}" destId="{B8085F8B-11A5-42F7-A048-16834D6C285A}" srcOrd="1" destOrd="0" presId="urn:microsoft.com/office/officeart/2005/8/layout/orgChart1"/>
    <dgm:cxn modelId="{A67E1A2B-73F0-4A87-AFAF-2F17D2615D43}" type="presParOf" srcId="{C4F0868F-40BC-4E44-B3D6-33017936320E}" destId="{3F328AF9-9A79-412C-A3EE-5BF1802641CF}" srcOrd="1" destOrd="0" presId="urn:microsoft.com/office/officeart/2005/8/layout/orgChart1"/>
    <dgm:cxn modelId="{7B81412E-CA61-449E-9479-2AE939151319}" type="presParOf" srcId="{C4F0868F-40BC-4E44-B3D6-33017936320E}" destId="{C74CAD87-D53A-4AE4-9D19-BB80CF672C14}" srcOrd="2" destOrd="0" presId="urn:microsoft.com/office/officeart/2005/8/layout/orgChart1"/>
    <dgm:cxn modelId="{9EFDE6F9-FC86-40E4-A967-A2FC2E4E5996}" type="presParOf" srcId="{23403129-6398-4F64-B364-F5E31B06449B}" destId="{9D304917-C5FB-4436-998D-E41EE056C951}" srcOrd="4" destOrd="0" presId="urn:microsoft.com/office/officeart/2005/8/layout/orgChart1"/>
    <dgm:cxn modelId="{1EC10564-4FFF-470E-B72E-9CD7C77E0949}" type="presParOf" srcId="{23403129-6398-4F64-B364-F5E31B06449B}" destId="{C30F430F-3C44-4E0F-9109-A54B9214242E}" srcOrd="5" destOrd="0" presId="urn:microsoft.com/office/officeart/2005/8/layout/orgChart1"/>
    <dgm:cxn modelId="{BDBDF7D0-71A1-489A-8B8D-9DC483BEF903}" type="presParOf" srcId="{C30F430F-3C44-4E0F-9109-A54B9214242E}" destId="{5C06CD22-CEFE-429E-B16F-B086B4869AAC}" srcOrd="0" destOrd="0" presId="urn:microsoft.com/office/officeart/2005/8/layout/orgChart1"/>
    <dgm:cxn modelId="{93812EEF-2DF4-4A19-84D1-E546344804A5}" type="presParOf" srcId="{5C06CD22-CEFE-429E-B16F-B086B4869AAC}" destId="{75348234-7307-4FE9-88A5-63EF284116F9}" srcOrd="0" destOrd="0" presId="urn:microsoft.com/office/officeart/2005/8/layout/orgChart1"/>
    <dgm:cxn modelId="{2E2F483E-EB90-45D0-8AB1-0680E746A2AE}" type="presParOf" srcId="{5C06CD22-CEFE-429E-B16F-B086B4869AAC}" destId="{B61BFA11-3D70-469B-8131-3596128CE016}" srcOrd="1" destOrd="0" presId="urn:microsoft.com/office/officeart/2005/8/layout/orgChart1"/>
    <dgm:cxn modelId="{B5B71D15-AA9A-4E72-89F2-07DE35249B91}" type="presParOf" srcId="{C30F430F-3C44-4E0F-9109-A54B9214242E}" destId="{F1141D53-5573-4E0A-A16B-0A8244D0B13D}" srcOrd="1" destOrd="0" presId="urn:microsoft.com/office/officeart/2005/8/layout/orgChart1"/>
    <dgm:cxn modelId="{4B19B2A0-EA41-4F02-8EFB-C5D11291B433}" type="presParOf" srcId="{C30F430F-3C44-4E0F-9109-A54B9214242E}" destId="{2A73F928-A340-43A0-9589-C10C83B2D1B9}" srcOrd="2" destOrd="0" presId="urn:microsoft.com/office/officeart/2005/8/layout/orgChart1"/>
    <dgm:cxn modelId="{7B7A346C-A197-4A58-B6C5-0E5D78B53CB1}" type="presParOf" srcId="{23403129-6398-4F64-B364-F5E31B06449B}" destId="{DB58E8AE-D93E-445B-890A-CD2AAE5F1671}" srcOrd="6" destOrd="0" presId="urn:microsoft.com/office/officeart/2005/8/layout/orgChart1"/>
    <dgm:cxn modelId="{8A38C063-1E2F-4F75-BC53-3A10DBB3AE3B}" type="presParOf" srcId="{23403129-6398-4F64-B364-F5E31B06449B}" destId="{73F7D64E-F3D0-481D-9B33-080A5D6A55C1}" srcOrd="7" destOrd="0" presId="urn:microsoft.com/office/officeart/2005/8/layout/orgChart1"/>
    <dgm:cxn modelId="{28BDB6EA-B593-4DC5-A02C-BBD49178CE77}" type="presParOf" srcId="{73F7D64E-F3D0-481D-9B33-080A5D6A55C1}" destId="{2D86AC44-C21E-4C12-82AC-FF0A0D1A2B12}" srcOrd="0" destOrd="0" presId="urn:microsoft.com/office/officeart/2005/8/layout/orgChart1"/>
    <dgm:cxn modelId="{8106CE8F-A047-4A18-870C-21822CF07F1C}" type="presParOf" srcId="{2D86AC44-C21E-4C12-82AC-FF0A0D1A2B12}" destId="{C2957860-A378-49BD-AA9B-440795114DC2}" srcOrd="0" destOrd="0" presId="urn:microsoft.com/office/officeart/2005/8/layout/orgChart1"/>
    <dgm:cxn modelId="{ADB8889F-2A86-40A4-AE73-B1C0C28A115B}" type="presParOf" srcId="{2D86AC44-C21E-4C12-82AC-FF0A0D1A2B12}" destId="{B347767C-CF62-4938-8244-E04BE373E259}" srcOrd="1" destOrd="0" presId="urn:microsoft.com/office/officeart/2005/8/layout/orgChart1"/>
    <dgm:cxn modelId="{AE6E6F0C-793D-4E17-9242-F1EF21B72EDF}" type="presParOf" srcId="{73F7D64E-F3D0-481D-9B33-080A5D6A55C1}" destId="{F9A2C537-91D5-4C7A-866B-1156CC1F80CA}" srcOrd="1" destOrd="0" presId="urn:microsoft.com/office/officeart/2005/8/layout/orgChart1"/>
    <dgm:cxn modelId="{DA163823-68FF-49B7-A896-0909606422B0}" type="presParOf" srcId="{73F7D64E-F3D0-481D-9B33-080A5D6A55C1}" destId="{95D8C1C3-44B1-4FDA-ADE7-B6FE92F92FA0}" srcOrd="2" destOrd="0" presId="urn:microsoft.com/office/officeart/2005/8/layout/orgChart1"/>
    <dgm:cxn modelId="{10DF43F5-A666-4BE0-A721-AFB83E34B4F7}" type="presParOf" srcId="{3EA02E0A-997D-458A-8817-8B743E2C6721}" destId="{B1C7D494-6BAD-4FEE-898C-D30098A3CB4E}" srcOrd="2" destOrd="0" presId="urn:microsoft.com/office/officeart/2005/8/layout/orgChart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95691D5B-257F-46D1-A9FA-93803EB508D6}" type="presOf" srcId="{EF6840F8-2ECF-4864-A358-F1FEAB836D6E}" destId="{9DC8489B-6D65-4DCD-BE13-FB93AD7100EE}"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B4BDE6C9-C158-431F-BAE7-DA0A53D60302}" type="presOf" srcId="{54758EF5-0516-46BA-896F-8310E68591FE}" destId="{428D6EC0-C06B-45C7-8139-E45A90407C78}" srcOrd="0" destOrd="0" presId="urn:microsoft.com/office/officeart/2005/8/layout/radial6"/>
    <dgm:cxn modelId="{70AC1915-F735-454E-8D02-C905FA498C8C}" type="presOf" srcId="{93E58B5A-8764-4A9A-8E85-7C50C705CFCE}" destId="{900104E8-22AE-4F67-87F3-EFB73454EE9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68E6B8E4-3770-438D-B6B9-78524D8A959F}" type="presOf" srcId="{9C9AE644-BFCD-4CEC-9078-5B3D21204B50}" destId="{8DF6A8EE-C31B-4A7A-8A5B-E1C18D11D668}" srcOrd="0" destOrd="0" presId="urn:microsoft.com/office/officeart/2005/8/layout/radial6"/>
    <dgm:cxn modelId="{79DF4F10-20EF-47BD-BFD3-6101826D6FE5}" type="presOf" srcId="{00539A06-C0B6-4C14-805A-A99CABFADC18}" destId="{FB0245A6-E249-4488-8A12-6DA1E346946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C80181D0-8BD1-4E91-B4EC-16CE6ADA9278}" type="presOf" srcId="{D724C5BD-FA18-4137-AF02-8B1375CAB8C1}" destId="{FE26DA7A-6417-4EEF-9842-4FFE68DD656B}" srcOrd="0" destOrd="0" presId="urn:microsoft.com/office/officeart/2005/8/layout/radial6"/>
    <dgm:cxn modelId="{568DDCDC-E21F-4C03-9333-173296D54658}" type="presOf" srcId="{53BBF4F9-C032-49B6-A418-1645227CAEF7}" destId="{463D2474-2CD7-4F10-B862-FE0EB496B03A}" srcOrd="0" destOrd="0" presId="urn:microsoft.com/office/officeart/2005/8/layout/radial6"/>
    <dgm:cxn modelId="{890D073C-6422-4E47-9698-E2104202E0B2}" type="presOf" srcId="{68DC9CB8-B7DD-4761-B82E-CB56F6F5E6B5}" destId="{93672A8E-23A7-42EC-8266-A028BB6328D1}" srcOrd="0" destOrd="0" presId="urn:microsoft.com/office/officeart/2005/8/layout/radial6"/>
    <dgm:cxn modelId="{F861F5B2-781B-4F0A-828C-FDF30276E34E}" type="presOf" srcId="{61C471EC-1BE0-4BA9-906C-B77FC427B370}" destId="{2B947856-7D81-4709-8C50-A646092946B5}" srcOrd="0" destOrd="0" presId="urn:microsoft.com/office/officeart/2005/8/layout/radial6"/>
    <dgm:cxn modelId="{F4F763CB-9BBD-4359-93C2-3056B4200E4D}" type="presOf" srcId="{F1CDF762-BB05-4909-A3E2-81EC1DFEFDB6}" destId="{DFD89527-3EA1-46E9-B932-F66D981BF538}" srcOrd="0" destOrd="0" presId="urn:microsoft.com/office/officeart/2005/8/layout/radial6"/>
    <dgm:cxn modelId="{AE6862C0-615B-428B-83DC-C269EC15863D}" type="presOf" srcId="{1474FC26-B7BF-4AB8-BA32-5B51D19017DA}" destId="{75750CA6-FA7C-49D0-8464-54ECBB8A7B1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20190CE4-78D9-4771-9234-4B57D2C94B0E}" type="presOf" srcId="{E7FC7747-7483-4D35-98A3-BCFD670587F5}" destId="{A34CBA49-A69D-4058-97AB-C5BDA98FF78D}" srcOrd="0" destOrd="0" presId="urn:microsoft.com/office/officeart/2005/8/layout/radial6"/>
    <dgm:cxn modelId="{DCD41323-3B9D-4388-BF55-8F2B3B11BF62}" type="presOf" srcId="{A5E5012C-3309-4B28-8D30-F7209682D89D}" destId="{0615139F-FD0E-4AC6-85EA-75F9F0D6BB78}" srcOrd="0" destOrd="0" presId="urn:microsoft.com/office/officeart/2005/8/layout/radial6"/>
    <dgm:cxn modelId="{401D1717-147E-4500-84FE-277F44B979AA}" type="presOf" srcId="{2FD6416B-9DBD-4434-8476-1C47164FCE18}" destId="{A25828D0-E7F7-4612-B323-E58CF7DB6C7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E52E7CC8-247D-43F8-A8DB-E63B78A720E8}" type="presOf" srcId="{549FD511-AE4B-4414-B32B-2425B4544B4B}" destId="{17265E74-284E-4564-9375-97F2A42C8E63}" srcOrd="0" destOrd="0" presId="urn:microsoft.com/office/officeart/2005/8/layout/radial6"/>
    <dgm:cxn modelId="{ADF57B80-5268-41D4-88B2-6DDBE71F11ED}" type="presOf" srcId="{117E5F98-D2E3-44CD-8D1F-8673F2CE3B77}" destId="{937C4F79-FB0B-409E-8CAD-BC317FE49743}" srcOrd="0" destOrd="0" presId="urn:microsoft.com/office/officeart/2005/8/layout/radial6"/>
    <dgm:cxn modelId="{3728152E-ED06-4069-B680-39E33B3F5F2A}" type="presParOf" srcId="{75750CA6-FA7C-49D0-8464-54ECBB8A7B11}" destId="{900104E8-22AE-4F67-87F3-EFB73454EE91}" srcOrd="0" destOrd="0" presId="urn:microsoft.com/office/officeart/2005/8/layout/radial6"/>
    <dgm:cxn modelId="{435CF508-B640-4720-A57B-574E3E26EAE7}" type="presParOf" srcId="{75750CA6-FA7C-49D0-8464-54ECBB8A7B11}" destId="{428D6EC0-C06B-45C7-8139-E45A90407C78}" srcOrd="1" destOrd="0" presId="urn:microsoft.com/office/officeart/2005/8/layout/radial6"/>
    <dgm:cxn modelId="{5E9506E2-6920-433C-8D61-CF8D9ED40A7C}" type="presParOf" srcId="{75750CA6-FA7C-49D0-8464-54ECBB8A7B11}" destId="{A20BCF9B-F9D9-4BC1-9EF3-189BED199617}" srcOrd="2" destOrd="0" presId="urn:microsoft.com/office/officeart/2005/8/layout/radial6"/>
    <dgm:cxn modelId="{B3E50C48-D624-43A6-8805-EDADD6AA459A}" type="presParOf" srcId="{75750CA6-FA7C-49D0-8464-54ECBB8A7B11}" destId="{17265E74-284E-4564-9375-97F2A42C8E63}" srcOrd="3" destOrd="0" presId="urn:microsoft.com/office/officeart/2005/8/layout/radial6"/>
    <dgm:cxn modelId="{29702611-CACF-435D-B6E7-2543D68F9AA5}" type="presParOf" srcId="{75750CA6-FA7C-49D0-8464-54ECBB8A7B11}" destId="{2B947856-7D81-4709-8C50-A646092946B5}" srcOrd="4" destOrd="0" presId="urn:microsoft.com/office/officeart/2005/8/layout/radial6"/>
    <dgm:cxn modelId="{B34A4C46-8E6C-4488-993F-C089150ED6B5}" type="presParOf" srcId="{75750CA6-FA7C-49D0-8464-54ECBB8A7B11}" destId="{6804F419-6E40-4272-9B3A-71A1132A2924}" srcOrd="5" destOrd="0" presId="urn:microsoft.com/office/officeart/2005/8/layout/radial6"/>
    <dgm:cxn modelId="{C6EA73C1-3FD8-4865-AA70-81323E4FB6AD}" type="presParOf" srcId="{75750CA6-FA7C-49D0-8464-54ECBB8A7B11}" destId="{FB0245A6-E249-4488-8A12-6DA1E3469463}" srcOrd="6" destOrd="0" presId="urn:microsoft.com/office/officeart/2005/8/layout/radial6"/>
    <dgm:cxn modelId="{7CF31502-9544-4453-9EF6-9D4BEB9C8CCF}" type="presParOf" srcId="{75750CA6-FA7C-49D0-8464-54ECBB8A7B11}" destId="{0615139F-FD0E-4AC6-85EA-75F9F0D6BB78}" srcOrd="7" destOrd="0" presId="urn:microsoft.com/office/officeart/2005/8/layout/radial6"/>
    <dgm:cxn modelId="{69754D01-725C-476F-A42B-57B8CC18DA4C}" type="presParOf" srcId="{75750CA6-FA7C-49D0-8464-54ECBB8A7B11}" destId="{FACCA3FF-0BAE-48B0-88D9-1B472F23503D}" srcOrd="8" destOrd="0" presId="urn:microsoft.com/office/officeart/2005/8/layout/radial6"/>
    <dgm:cxn modelId="{90E655AB-0C1D-431E-9B50-F28377C6DFB4}" type="presParOf" srcId="{75750CA6-FA7C-49D0-8464-54ECBB8A7B11}" destId="{9DC8489B-6D65-4DCD-BE13-FB93AD7100EE}" srcOrd="9" destOrd="0" presId="urn:microsoft.com/office/officeart/2005/8/layout/radial6"/>
    <dgm:cxn modelId="{8143B2BB-246C-4EF5-B68F-30212B1B5C08}" type="presParOf" srcId="{75750CA6-FA7C-49D0-8464-54ECBB8A7B11}" destId="{A25828D0-E7F7-4612-B323-E58CF7DB6C73}" srcOrd="10" destOrd="0" presId="urn:microsoft.com/office/officeart/2005/8/layout/radial6"/>
    <dgm:cxn modelId="{58749366-AD7A-45E9-BA02-E500238D7317}" type="presParOf" srcId="{75750CA6-FA7C-49D0-8464-54ECBB8A7B11}" destId="{67DFBABE-67A2-44BB-82F4-DB4798A2DB76}" srcOrd="11" destOrd="0" presId="urn:microsoft.com/office/officeart/2005/8/layout/radial6"/>
    <dgm:cxn modelId="{3B58BE0E-1337-41BF-9220-683BC8A8EB97}" type="presParOf" srcId="{75750CA6-FA7C-49D0-8464-54ECBB8A7B11}" destId="{93672A8E-23A7-42EC-8266-A028BB6328D1}" srcOrd="12" destOrd="0" presId="urn:microsoft.com/office/officeart/2005/8/layout/radial6"/>
    <dgm:cxn modelId="{2536AC19-7635-4A2A-801E-11CFE086F0CD}" type="presParOf" srcId="{75750CA6-FA7C-49D0-8464-54ECBB8A7B11}" destId="{8DF6A8EE-C31B-4A7A-8A5B-E1C18D11D668}" srcOrd="13" destOrd="0" presId="urn:microsoft.com/office/officeart/2005/8/layout/radial6"/>
    <dgm:cxn modelId="{F71D87EE-86EA-4C5E-9177-2F9421597590}" type="presParOf" srcId="{75750CA6-FA7C-49D0-8464-54ECBB8A7B11}" destId="{6866806D-C1BA-4277-BF88-FEE3F486AE14}" srcOrd="14" destOrd="0" presId="urn:microsoft.com/office/officeart/2005/8/layout/radial6"/>
    <dgm:cxn modelId="{4A2DA9F4-15D5-4604-9ED8-B00D3D1E24B2}" type="presParOf" srcId="{75750CA6-FA7C-49D0-8464-54ECBB8A7B11}" destId="{FE26DA7A-6417-4EEF-9842-4FFE68DD656B}" srcOrd="15" destOrd="0" presId="urn:microsoft.com/office/officeart/2005/8/layout/radial6"/>
    <dgm:cxn modelId="{995A061D-2CE3-4CB7-A63D-A5D2EDF4A3C4}" type="presParOf" srcId="{75750CA6-FA7C-49D0-8464-54ECBB8A7B11}" destId="{DFD89527-3EA1-46E9-B932-F66D981BF538}" srcOrd="16" destOrd="0" presId="urn:microsoft.com/office/officeart/2005/8/layout/radial6"/>
    <dgm:cxn modelId="{97A3E2A6-8777-480D-91E7-4F82776E71A3}" type="presParOf" srcId="{75750CA6-FA7C-49D0-8464-54ECBB8A7B11}" destId="{BEB81904-6568-49ED-B35C-0250191E9F37}" srcOrd="17" destOrd="0" presId="urn:microsoft.com/office/officeart/2005/8/layout/radial6"/>
    <dgm:cxn modelId="{209274D3-C755-4BA0-8BCE-1B9B7D2290DF}" type="presParOf" srcId="{75750CA6-FA7C-49D0-8464-54ECBB8A7B11}" destId="{463D2474-2CD7-4F10-B862-FE0EB496B03A}" srcOrd="18" destOrd="0" presId="urn:microsoft.com/office/officeart/2005/8/layout/radial6"/>
    <dgm:cxn modelId="{C30513E0-6277-4402-8B17-0458EC115B2F}" type="presParOf" srcId="{75750CA6-FA7C-49D0-8464-54ECBB8A7B11}" destId="{937C4F79-FB0B-409E-8CAD-BC317FE49743}" srcOrd="19" destOrd="0" presId="urn:microsoft.com/office/officeart/2005/8/layout/radial6"/>
    <dgm:cxn modelId="{004753A8-0342-4B24-8012-EBEEC33CCECE}" type="presParOf" srcId="{75750CA6-FA7C-49D0-8464-54ECBB8A7B11}" destId="{DDBA5B3D-F74A-4F4A-BF56-F34E797ADC59}" srcOrd="20" destOrd="0" presId="urn:microsoft.com/office/officeart/2005/8/layout/radial6"/>
    <dgm:cxn modelId="{1FB9BFDE-33F3-4383-8ABF-4C8769C5B39C}"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3DF37B26-3E2F-4E59-BF19-81F0E7A7C39D}" type="presOf" srcId="{54758EF5-0516-46BA-896F-8310E68591FE}" destId="{428D6EC0-C06B-45C7-8139-E45A90407C78}" srcOrd="0" destOrd="0" presId="urn:microsoft.com/office/officeart/2005/8/layout/radial6"/>
    <dgm:cxn modelId="{0DC3B385-E110-4DC8-8ED0-37528D718054}" type="presOf" srcId="{61C471EC-1BE0-4BA9-906C-B77FC427B370}" destId="{2B947856-7D81-4709-8C50-A646092946B5}" srcOrd="0" destOrd="0" presId="urn:microsoft.com/office/officeart/2005/8/layout/radial6"/>
    <dgm:cxn modelId="{21977237-E578-4C04-B294-2F930E807132}" type="presOf" srcId="{E7FC7747-7483-4D35-98A3-BCFD670587F5}" destId="{A34CBA49-A69D-4058-97AB-C5BDA98FF78D}"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FC2854C7-DD46-49D8-8891-716B72C53798}" type="presOf" srcId="{EF6840F8-2ECF-4864-A358-F1FEAB836D6E}" destId="{9DC8489B-6D65-4DCD-BE13-FB93AD7100EE}" srcOrd="0" destOrd="0" presId="urn:microsoft.com/office/officeart/2005/8/layout/radial6"/>
    <dgm:cxn modelId="{DB17B4F1-8258-4AAD-A8C8-BE45433E8B78}" type="presOf" srcId="{53BBF4F9-C032-49B6-A418-1645227CAEF7}" destId="{463D2474-2CD7-4F10-B862-FE0EB496B03A}"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7A089127-BC96-4082-B347-5FA7C21C99E0}" type="presOf" srcId="{F1CDF762-BB05-4909-A3E2-81EC1DFEFDB6}" destId="{DFD89527-3EA1-46E9-B932-F66D981BF538}" srcOrd="0" destOrd="0" presId="urn:microsoft.com/office/officeart/2005/8/layout/radial6"/>
    <dgm:cxn modelId="{9EC69108-3DC5-4ED4-8D2B-E4FCCFAB74B6}" type="presOf" srcId="{549FD511-AE4B-4414-B32B-2425B4544B4B}" destId="{17265E74-284E-4564-9375-97F2A42C8E6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26A1BB64-7ADE-4BDA-93BD-2D53D5577459}" type="presOf" srcId="{117E5F98-D2E3-44CD-8D1F-8673F2CE3B77}" destId="{937C4F79-FB0B-409E-8CAD-BC317FE49743}" srcOrd="0" destOrd="0" presId="urn:microsoft.com/office/officeart/2005/8/layout/radial6"/>
    <dgm:cxn modelId="{2FD0D8FD-308F-4B7D-9EA7-F5A97F4284F0}" type="presOf" srcId="{1474FC26-B7BF-4AB8-BA32-5B51D19017DA}" destId="{75750CA6-FA7C-49D0-8464-54ECBB8A7B11}" srcOrd="0" destOrd="0" presId="urn:microsoft.com/office/officeart/2005/8/layout/radial6"/>
    <dgm:cxn modelId="{89143E5A-3E72-46A8-AC90-52ABD01D1E33}" type="presOf" srcId="{D724C5BD-FA18-4137-AF02-8B1375CAB8C1}" destId="{FE26DA7A-6417-4EEF-9842-4FFE68DD656B}"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684D0210-3305-4510-BF55-B0A70520B39F}" type="presOf" srcId="{A5E5012C-3309-4B28-8D30-F7209682D89D}" destId="{0615139F-FD0E-4AC6-85EA-75F9F0D6BB7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DF89270A-0844-4EED-9ED2-6A7E94A0BA80}" type="presOf" srcId="{00539A06-C0B6-4C14-805A-A99CABFADC18}" destId="{FB0245A6-E249-4488-8A12-6DA1E3469463}" srcOrd="0" destOrd="0" presId="urn:microsoft.com/office/officeart/2005/8/layout/radial6"/>
    <dgm:cxn modelId="{AEAEC851-F830-45FC-AE35-8ECFF793EB22}" type="presOf" srcId="{93E58B5A-8764-4A9A-8E85-7C50C705CFCE}" destId="{900104E8-22AE-4F67-87F3-EFB73454EE9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50142DF4-D70C-448C-ACDD-018E11A9AC62}" type="presOf" srcId="{68DC9CB8-B7DD-4761-B82E-CB56F6F5E6B5}" destId="{93672A8E-23A7-42EC-8266-A028BB6328D1}" srcOrd="0" destOrd="0" presId="urn:microsoft.com/office/officeart/2005/8/layout/radial6"/>
    <dgm:cxn modelId="{02E856F0-A61A-4314-BBA4-9F35DC298453}" type="presOf" srcId="{9C9AE644-BFCD-4CEC-9078-5B3D21204B50}" destId="{8DF6A8EE-C31B-4A7A-8A5B-E1C18D11D66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7AEF564D-0C4F-4D74-B2FB-D735C69847C0}" type="presOf" srcId="{2FD6416B-9DBD-4434-8476-1C47164FCE18}" destId="{A25828D0-E7F7-4612-B323-E58CF7DB6C73}" srcOrd="0" destOrd="0" presId="urn:microsoft.com/office/officeart/2005/8/layout/radial6"/>
    <dgm:cxn modelId="{2B98571E-8BC2-4B8A-BDD2-4040A35A0E8C}" type="presParOf" srcId="{75750CA6-FA7C-49D0-8464-54ECBB8A7B11}" destId="{900104E8-22AE-4F67-87F3-EFB73454EE91}" srcOrd="0" destOrd="0" presId="urn:microsoft.com/office/officeart/2005/8/layout/radial6"/>
    <dgm:cxn modelId="{0C8D6ED6-0E60-4838-9024-5FEAB767D2F5}" type="presParOf" srcId="{75750CA6-FA7C-49D0-8464-54ECBB8A7B11}" destId="{428D6EC0-C06B-45C7-8139-E45A90407C78}" srcOrd="1" destOrd="0" presId="urn:microsoft.com/office/officeart/2005/8/layout/radial6"/>
    <dgm:cxn modelId="{AC7936CF-FB16-4C3C-97AD-D658E9CA57B4}" type="presParOf" srcId="{75750CA6-FA7C-49D0-8464-54ECBB8A7B11}" destId="{A20BCF9B-F9D9-4BC1-9EF3-189BED199617}" srcOrd="2" destOrd="0" presId="urn:microsoft.com/office/officeart/2005/8/layout/radial6"/>
    <dgm:cxn modelId="{C3C46BE0-E1F0-4970-B4FF-4A4FE3D94D84}" type="presParOf" srcId="{75750CA6-FA7C-49D0-8464-54ECBB8A7B11}" destId="{17265E74-284E-4564-9375-97F2A42C8E63}" srcOrd="3" destOrd="0" presId="urn:microsoft.com/office/officeart/2005/8/layout/radial6"/>
    <dgm:cxn modelId="{133BE211-9A64-4573-945B-B00A2883459B}" type="presParOf" srcId="{75750CA6-FA7C-49D0-8464-54ECBB8A7B11}" destId="{2B947856-7D81-4709-8C50-A646092946B5}" srcOrd="4" destOrd="0" presId="urn:microsoft.com/office/officeart/2005/8/layout/radial6"/>
    <dgm:cxn modelId="{9E65B2ED-759F-431C-98A4-35B4628B5032}" type="presParOf" srcId="{75750CA6-FA7C-49D0-8464-54ECBB8A7B11}" destId="{6804F419-6E40-4272-9B3A-71A1132A2924}" srcOrd="5" destOrd="0" presId="urn:microsoft.com/office/officeart/2005/8/layout/radial6"/>
    <dgm:cxn modelId="{8C5CAB71-B0B0-4D06-8771-C3368AE1CD70}" type="presParOf" srcId="{75750CA6-FA7C-49D0-8464-54ECBB8A7B11}" destId="{FB0245A6-E249-4488-8A12-6DA1E3469463}" srcOrd="6" destOrd="0" presId="urn:microsoft.com/office/officeart/2005/8/layout/radial6"/>
    <dgm:cxn modelId="{DA37258B-06A6-41C2-999F-BF8B79D62155}" type="presParOf" srcId="{75750CA6-FA7C-49D0-8464-54ECBB8A7B11}" destId="{0615139F-FD0E-4AC6-85EA-75F9F0D6BB78}" srcOrd="7" destOrd="0" presId="urn:microsoft.com/office/officeart/2005/8/layout/radial6"/>
    <dgm:cxn modelId="{78BC8F2A-ED37-4A41-9FDC-4E995BFD0960}" type="presParOf" srcId="{75750CA6-FA7C-49D0-8464-54ECBB8A7B11}" destId="{FACCA3FF-0BAE-48B0-88D9-1B472F23503D}" srcOrd="8" destOrd="0" presId="urn:microsoft.com/office/officeart/2005/8/layout/radial6"/>
    <dgm:cxn modelId="{255281D9-B921-4DA7-AD0E-F49EB70D010A}" type="presParOf" srcId="{75750CA6-FA7C-49D0-8464-54ECBB8A7B11}" destId="{9DC8489B-6D65-4DCD-BE13-FB93AD7100EE}" srcOrd="9" destOrd="0" presId="urn:microsoft.com/office/officeart/2005/8/layout/radial6"/>
    <dgm:cxn modelId="{7CE878EC-D7C3-449F-916B-D1CB03640A88}" type="presParOf" srcId="{75750CA6-FA7C-49D0-8464-54ECBB8A7B11}" destId="{A25828D0-E7F7-4612-B323-E58CF7DB6C73}" srcOrd="10" destOrd="0" presId="urn:microsoft.com/office/officeart/2005/8/layout/radial6"/>
    <dgm:cxn modelId="{C1D737C4-8D9D-494D-8667-9BC98A914B0F}" type="presParOf" srcId="{75750CA6-FA7C-49D0-8464-54ECBB8A7B11}" destId="{67DFBABE-67A2-44BB-82F4-DB4798A2DB76}" srcOrd="11" destOrd="0" presId="urn:microsoft.com/office/officeart/2005/8/layout/radial6"/>
    <dgm:cxn modelId="{6D312EAE-6F59-4874-94B0-219ED81607CB}" type="presParOf" srcId="{75750CA6-FA7C-49D0-8464-54ECBB8A7B11}" destId="{93672A8E-23A7-42EC-8266-A028BB6328D1}" srcOrd="12" destOrd="0" presId="urn:microsoft.com/office/officeart/2005/8/layout/radial6"/>
    <dgm:cxn modelId="{728FD05B-D313-4D99-B0F9-36232B863678}" type="presParOf" srcId="{75750CA6-FA7C-49D0-8464-54ECBB8A7B11}" destId="{8DF6A8EE-C31B-4A7A-8A5B-E1C18D11D668}" srcOrd="13" destOrd="0" presId="urn:microsoft.com/office/officeart/2005/8/layout/radial6"/>
    <dgm:cxn modelId="{A40BE98B-5216-4999-844C-D05E116B5197}" type="presParOf" srcId="{75750CA6-FA7C-49D0-8464-54ECBB8A7B11}" destId="{6866806D-C1BA-4277-BF88-FEE3F486AE14}" srcOrd="14" destOrd="0" presId="urn:microsoft.com/office/officeart/2005/8/layout/radial6"/>
    <dgm:cxn modelId="{B7D865BC-CB88-4DAF-9BEE-3F1921CC7B13}" type="presParOf" srcId="{75750CA6-FA7C-49D0-8464-54ECBB8A7B11}" destId="{FE26DA7A-6417-4EEF-9842-4FFE68DD656B}" srcOrd="15" destOrd="0" presId="urn:microsoft.com/office/officeart/2005/8/layout/radial6"/>
    <dgm:cxn modelId="{82827B5D-1182-42B8-A4B9-9C455F819C9C}" type="presParOf" srcId="{75750CA6-FA7C-49D0-8464-54ECBB8A7B11}" destId="{DFD89527-3EA1-46E9-B932-F66D981BF538}" srcOrd="16" destOrd="0" presId="urn:microsoft.com/office/officeart/2005/8/layout/radial6"/>
    <dgm:cxn modelId="{52B25772-DD9F-43AE-B60F-5711A80597F0}" type="presParOf" srcId="{75750CA6-FA7C-49D0-8464-54ECBB8A7B11}" destId="{BEB81904-6568-49ED-B35C-0250191E9F37}" srcOrd="17" destOrd="0" presId="urn:microsoft.com/office/officeart/2005/8/layout/radial6"/>
    <dgm:cxn modelId="{1FE8468D-24CE-4BFB-8F70-E914513BC51F}" type="presParOf" srcId="{75750CA6-FA7C-49D0-8464-54ECBB8A7B11}" destId="{463D2474-2CD7-4F10-B862-FE0EB496B03A}" srcOrd="18" destOrd="0" presId="urn:microsoft.com/office/officeart/2005/8/layout/radial6"/>
    <dgm:cxn modelId="{F5FC43E3-A175-4384-B58A-8CA2FB598A62}" type="presParOf" srcId="{75750CA6-FA7C-49D0-8464-54ECBB8A7B11}" destId="{937C4F79-FB0B-409E-8CAD-BC317FE49743}" srcOrd="19" destOrd="0" presId="urn:microsoft.com/office/officeart/2005/8/layout/radial6"/>
    <dgm:cxn modelId="{EFEE4D26-F113-44A3-AF0B-686369D7D64A}" type="presParOf" srcId="{75750CA6-FA7C-49D0-8464-54ECBB8A7B11}" destId="{DDBA5B3D-F74A-4F4A-BF56-F34E797ADC59}" srcOrd="20" destOrd="0" presId="urn:microsoft.com/office/officeart/2005/8/layout/radial6"/>
    <dgm:cxn modelId="{7E2746DB-347B-481F-8124-BA1B30AF691E}"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3EAE7341-1964-4DC6-B87A-F863B5589D0F}" type="doc">
      <dgm:prSet loTypeId="urn:microsoft.com/office/officeart/2005/8/layout/hierarchy3" loCatId="hierarchy" qsTypeId="urn:microsoft.com/office/officeart/2005/8/quickstyle/simple1" qsCatId="simple" csTypeId="urn:microsoft.com/office/officeart/2005/8/colors/colorful5" csCatId="colorful" phldr="1"/>
      <dgm:spPr/>
      <dgm:t>
        <a:bodyPr/>
        <a:lstStyle/>
        <a:p>
          <a:endParaRPr lang="en-ZA"/>
        </a:p>
      </dgm:t>
    </dgm:pt>
    <dgm:pt modelId="{E2D04AFD-89C2-48D5-B85A-70668B15C380}">
      <dgm:prSet phldrT="[Text]"/>
      <dgm:spPr>
        <a:solidFill>
          <a:schemeClr val="bg1"/>
        </a:solidFill>
        <a:ln>
          <a:solidFill>
            <a:srgbClr val="C00000"/>
          </a:solidFill>
        </a:ln>
      </dgm:spPr>
      <dgm:t>
        <a:bodyPr/>
        <a:lstStyle/>
        <a:p>
          <a:r>
            <a:rPr lang="en-ZA" b="1" dirty="0" smtClean="0">
              <a:solidFill>
                <a:schemeClr val="tx1"/>
              </a:solidFill>
            </a:rPr>
            <a:t>Investment in Associate/Joint Venture/Subsidiary</a:t>
          </a:r>
          <a:endParaRPr lang="en-ZA" b="1" dirty="0">
            <a:solidFill>
              <a:schemeClr val="tx1"/>
            </a:solidFill>
          </a:endParaRPr>
        </a:p>
      </dgm:t>
    </dgm:pt>
    <dgm:pt modelId="{A0609353-56F6-44BA-92AC-49B7D0D697D4}" type="parTrans" cxnId="{B09D9A7E-5743-4E27-8FE0-EC2A3E603B5F}">
      <dgm:prSet/>
      <dgm:spPr/>
      <dgm:t>
        <a:bodyPr/>
        <a:lstStyle/>
        <a:p>
          <a:endParaRPr lang="en-ZA" b="1">
            <a:solidFill>
              <a:schemeClr val="tx1"/>
            </a:solidFill>
          </a:endParaRPr>
        </a:p>
      </dgm:t>
    </dgm:pt>
    <dgm:pt modelId="{308E4865-7DD9-4C0F-9913-2CE8BA36B291}" type="sibTrans" cxnId="{B09D9A7E-5743-4E27-8FE0-EC2A3E603B5F}">
      <dgm:prSet/>
      <dgm:spPr/>
      <dgm:t>
        <a:bodyPr/>
        <a:lstStyle/>
        <a:p>
          <a:endParaRPr lang="en-ZA" b="1">
            <a:solidFill>
              <a:schemeClr val="tx1"/>
            </a:solidFill>
          </a:endParaRPr>
        </a:p>
      </dgm:t>
    </dgm:pt>
    <dgm:pt modelId="{4D31874E-1927-4B58-B75E-D69D856DF3EE}">
      <dgm:prSet/>
      <dgm:spPr>
        <a:solidFill>
          <a:srgbClr val="C00000"/>
        </a:solidFill>
      </dgm:spPr>
      <dgm:t>
        <a:bodyPr/>
        <a:lstStyle/>
        <a:p>
          <a:r>
            <a:rPr lang="en-ZA" b="1" dirty="0" smtClean="0">
              <a:solidFill>
                <a:schemeClr val="bg1"/>
              </a:solidFill>
            </a:rPr>
            <a:t>Investment Property</a:t>
          </a:r>
          <a:endParaRPr lang="en-ZA" b="1" dirty="0">
            <a:solidFill>
              <a:schemeClr val="bg1"/>
            </a:solidFill>
          </a:endParaRPr>
        </a:p>
      </dgm:t>
    </dgm:pt>
    <dgm:pt modelId="{4516A78B-3917-407C-B0A4-93AFCDD62C9C}" type="parTrans" cxnId="{3397B02E-3CF4-460D-8750-2F688F5D86DF}">
      <dgm:prSet/>
      <dgm:spPr/>
      <dgm:t>
        <a:bodyPr/>
        <a:lstStyle/>
        <a:p>
          <a:endParaRPr lang="en-ZA" b="1">
            <a:solidFill>
              <a:schemeClr val="tx1"/>
            </a:solidFill>
          </a:endParaRPr>
        </a:p>
      </dgm:t>
    </dgm:pt>
    <dgm:pt modelId="{EDC2B6AD-BED0-4152-B234-AB618D67BAF7}" type="sibTrans" cxnId="{3397B02E-3CF4-460D-8750-2F688F5D86DF}">
      <dgm:prSet/>
      <dgm:spPr/>
      <dgm:t>
        <a:bodyPr/>
        <a:lstStyle/>
        <a:p>
          <a:endParaRPr lang="en-ZA" b="1">
            <a:solidFill>
              <a:schemeClr val="tx1"/>
            </a:solidFill>
          </a:endParaRPr>
        </a:p>
      </dgm:t>
    </dgm:pt>
    <dgm:pt modelId="{D9A2598F-8999-48BB-AE35-24FCB414F156}">
      <dgm:prSet/>
      <dgm:spPr>
        <a:ln>
          <a:solidFill>
            <a:srgbClr val="C00000"/>
          </a:solidFill>
        </a:ln>
      </dgm:spPr>
      <dgm:t>
        <a:bodyPr/>
        <a:lstStyle/>
        <a:p>
          <a:r>
            <a:rPr lang="en-ZA" b="1" dirty="0" smtClean="0">
              <a:solidFill>
                <a:schemeClr val="tx1"/>
              </a:solidFill>
            </a:rPr>
            <a:t>Housing Development</a:t>
          </a:r>
          <a:endParaRPr lang="en-ZA" b="1" dirty="0">
            <a:solidFill>
              <a:schemeClr val="tx1"/>
            </a:solidFill>
          </a:endParaRPr>
        </a:p>
      </dgm:t>
    </dgm:pt>
    <dgm:pt modelId="{7CDACD6B-288B-4538-A6DE-C6D2E3A65FD1}" type="parTrans" cxnId="{758A45E4-8262-4B25-B49A-9F2D687EAF58}">
      <dgm:prSet/>
      <dgm:spPr>
        <a:ln>
          <a:solidFill>
            <a:srgbClr val="C00000"/>
          </a:solidFill>
        </a:ln>
      </dgm:spPr>
      <dgm:t>
        <a:bodyPr/>
        <a:lstStyle/>
        <a:p>
          <a:endParaRPr lang="en-ZA" b="1">
            <a:solidFill>
              <a:schemeClr val="tx1"/>
            </a:solidFill>
          </a:endParaRPr>
        </a:p>
      </dgm:t>
    </dgm:pt>
    <dgm:pt modelId="{47D854C3-04BF-4015-A0A8-A7EBCEAF64EB}" type="sibTrans" cxnId="{758A45E4-8262-4B25-B49A-9F2D687EAF58}">
      <dgm:prSet/>
      <dgm:spPr/>
      <dgm:t>
        <a:bodyPr/>
        <a:lstStyle/>
        <a:p>
          <a:endParaRPr lang="en-ZA" b="1">
            <a:solidFill>
              <a:schemeClr val="tx1"/>
            </a:solidFill>
          </a:endParaRPr>
        </a:p>
      </dgm:t>
    </dgm:pt>
    <dgm:pt modelId="{87009A79-10FE-4D13-9AEB-CA1523827AD2}">
      <dgm:prSet/>
      <dgm:spPr>
        <a:ln>
          <a:solidFill>
            <a:srgbClr val="C00000"/>
          </a:solidFill>
        </a:ln>
      </dgm:spPr>
      <dgm:t>
        <a:bodyPr/>
        <a:lstStyle/>
        <a:p>
          <a:r>
            <a:rPr lang="en-ZA" b="1" dirty="0" smtClean="0">
              <a:solidFill>
                <a:schemeClr val="tx1"/>
              </a:solidFill>
            </a:rPr>
            <a:t>Cost/Accumulated Depreciation/Impairment</a:t>
          </a:r>
          <a:endParaRPr lang="en-ZA" b="1" dirty="0">
            <a:solidFill>
              <a:schemeClr val="tx1"/>
            </a:solidFill>
          </a:endParaRPr>
        </a:p>
      </dgm:t>
    </dgm:pt>
    <dgm:pt modelId="{B7207DEE-389D-4761-A03D-F077B1317A39}" type="parTrans" cxnId="{B8429B77-AD07-4EE7-82F1-0988A256E2C4}">
      <dgm:prSet/>
      <dgm:spPr>
        <a:ln>
          <a:solidFill>
            <a:srgbClr val="C00000"/>
          </a:solidFill>
        </a:ln>
      </dgm:spPr>
      <dgm:t>
        <a:bodyPr/>
        <a:lstStyle/>
        <a:p>
          <a:endParaRPr lang="en-ZA" b="1">
            <a:solidFill>
              <a:schemeClr val="tx1"/>
            </a:solidFill>
          </a:endParaRPr>
        </a:p>
      </dgm:t>
    </dgm:pt>
    <dgm:pt modelId="{D989A30B-18A3-4A70-A876-C3CA960F781E}" type="sibTrans" cxnId="{B8429B77-AD07-4EE7-82F1-0988A256E2C4}">
      <dgm:prSet/>
      <dgm:spPr/>
      <dgm:t>
        <a:bodyPr/>
        <a:lstStyle/>
        <a:p>
          <a:endParaRPr lang="en-ZA" b="1">
            <a:solidFill>
              <a:schemeClr val="tx1"/>
            </a:solidFill>
          </a:endParaRPr>
        </a:p>
      </dgm:t>
    </dgm:pt>
    <dgm:pt modelId="{4DAB10A7-08C7-4754-A49A-DC4F841C7A05}">
      <dgm:prSet/>
      <dgm:spPr>
        <a:ln>
          <a:solidFill>
            <a:srgbClr val="C00000"/>
          </a:solidFill>
        </a:ln>
      </dgm:spPr>
      <dgm:t>
        <a:bodyPr/>
        <a:lstStyle/>
        <a:p>
          <a:pPr algn="l"/>
          <a:r>
            <a:rPr lang="en-ZA" b="1" dirty="0" smtClean="0">
              <a:solidFill>
                <a:schemeClr val="tx1"/>
              </a:solidFill>
            </a:rPr>
            <a:t>Bankers Acceptance Certificate</a:t>
          </a:r>
        </a:p>
        <a:p>
          <a:pPr algn="l"/>
          <a:r>
            <a:rPr lang="en-ZA" b="1" dirty="0" smtClean="0">
              <a:solidFill>
                <a:schemeClr val="tx1"/>
              </a:solidFill>
            </a:rPr>
            <a:t>Bank Deposits</a:t>
          </a:r>
        </a:p>
        <a:p>
          <a:pPr algn="l"/>
          <a:r>
            <a:rPr lang="en-ZA" b="1" dirty="0" smtClean="0">
              <a:solidFill>
                <a:schemeClr val="tx1"/>
              </a:solidFill>
            </a:rPr>
            <a:t>Bank Repurchase Agreements</a:t>
          </a:r>
        </a:p>
        <a:p>
          <a:pPr algn="l"/>
          <a:r>
            <a:rPr lang="en-ZA" b="1" dirty="0" smtClean="0">
              <a:solidFill>
                <a:schemeClr val="tx1"/>
              </a:solidFill>
            </a:rPr>
            <a:t>Derivative Financial Assets</a:t>
          </a:r>
        </a:p>
        <a:p>
          <a:pPr algn="l"/>
          <a:r>
            <a:rPr lang="en-ZA" b="1" dirty="0" smtClean="0">
              <a:solidFill>
                <a:schemeClr val="tx1"/>
              </a:solidFill>
            </a:rPr>
            <a:t>Listed Corporate Bonds and Stock</a:t>
          </a:r>
        </a:p>
        <a:p>
          <a:pPr algn="l"/>
          <a:r>
            <a:rPr lang="en-ZA" b="1" dirty="0" smtClean="0">
              <a:solidFill>
                <a:schemeClr val="tx1"/>
              </a:solidFill>
            </a:rPr>
            <a:t>Municipal Bonds</a:t>
          </a:r>
        </a:p>
        <a:p>
          <a:pPr algn="l"/>
          <a:r>
            <a:rPr lang="en-ZA" b="1" dirty="0" smtClean="0">
              <a:solidFill>
                <a:schemeClr val="tx1"/>
              </a:solidFill>
            </a:rPr>
            <a:t>National Government Securities</a:t>
          </a:r>
        </a:p>
        <a:p>
          <a:pPr algn="l"/>
          <a:r>
            <a:rPr lang="en-ZA" b="1" dirty="0" smtClean="0">
              <a:solidFill>
                <a:schemeClr val="tx1"/>
              </a:solidFill>
            </a:rPr>
            <a:t>Negotiable Certificates</a:t>
          </a:r>
          <a:endParaRPr lang="en-ZA" b="1" dirty="0">
            <a:solidFill>
              <a:schemeClr val="tx1"/>
            </a:solidFill>
          </a:endParaRPr>
        </a:p>
      </dgm:t>
    </dgm:pt>
    <dgm:pt modelId="{27FBA464-B7E7-4394-97D5-5D8CC6DC3B6A}" type="parTrans" cxnId="{466B0B6A-BDC3-4249-B611-290DEF96A34B}">
      <dgm:prSet/>
      <dgm:spPr>
        <a:ln>
          <a:solidFill>
            <a:srgbClr val="C00000"/>
          </a:solidFill>
        </a:ln>
      </dgm:spPr>
      <dgm:t>
        <a:bodyPr/>
        <a:lstStyle/>
        <a:p>
          <a:endParaRPr lang="en-ZA" b="1">
            <a:solidFill>
              <a:schemeClr val="tx1"/>
            </a:solidFill>
          </a:endParaRPr>
        </a:p>
      </dgm:t>
    </dgm:pt>
    <dgm:pt modelId="{0F18238E-DF3D-4806-B9BF-6956FA37D777}" type="sibTrans" cxnId="{466B0B6A-BDC3-4249-B611-290DEF96A34B}">
      <dgm:prSet/>
      <dgm:spPr/>
      <dgm:t>
        <a:bodyPr/>
        <a:lstStyle/>
        <a:p>
          <a:endParaRPr lang="en-ZA" b="1">
            <a:solidFill>
              <a:schemeClr val="tx1"/>
            </a:solidFill>
          </a:endParaRPr>
        </a:p>
      </dgm:t>
    </dgm:pt>
    <dgm:pt modelId="{3ECC23F3-7769-44B2-ABAE-CE7945E036E2}">
      <dgm:prSet/>
      <dgm:spPr>
        <a:solidFill>
          <a:schemeClr val="bg1">
            <a:lumMod val="85000"/>
          </a:schemeClr>
        </a:solidFill>
      </dgm:spPr>
      <dgm:t>
        <a:bodyPr/>
        <a:lstStyle/>
        <a:p>
          <a:r>
            <a:rPr lang="en-ZA" b="1" dirty="0" smtClean="0">
              <a:solidFill>
                <a:schemeClr val="tx1"/>
              </a:solidFill>
            </a:rPr>
            <a:t>Investments</a:t>
          </a:r>
          <a:endParaRPr lang="en-ZA" b="1" dirty="0">
            <a:solidFill>
              <a:schemeClr val="tx1"/>
            </a:solidFill>
          </a:endParaRPr>
        </a:p>
      </dgm:t>
    </dgm:pt>
    <dgm:pt modelId="{A54F5C6F-6122-44ED-A54F-191A762AA708}" type="parTrans" cxnId="{D8F12837-7E91-4914-981D-24A0B34232AC}">
      <dgm:prSet/>
      <dgm:spPr/>
      <dgm:t>
        <a:bodyPr/>
        <a:lstStyle/>
        <a:p>
          <a:endParaRPr lang="en-ZA" b="1">
            <a:solidFill>
              <a:schemeClr val="tx1"/>
            </a:solidFill>
          </a:endParaRPr>
        </a:p>
      </dgm:t>
    </dgm:pt>
    <dgm:pt modelId="{013270A1-FE89-4F41-A081-5B5B78C0A0FB}" type="sibTrans" cxnId="{D8F12837-7E91-4914-981D-24A0B34232AC}">
      <dgm:prSet/>
      <dgm:spPr/>
      <dgm:t>
        <a:bodyPr/>
        <a:lstStyle/>
        <a:p>
          <a:endParaRPr lang="en-ZA" b="1">
            <a:solidFill>
              <a:schemeClr val="tx1"/>
            </a:solidFill>
          </a:endParaRPr>
        </a:p>
      </dgm:t>
    </dgm:pt>
    <dgm:pt modelId="{17DF2ABB-E8E8-4322-B5E5-610AEB476AA1}" type="pres">
      <dgm:prSet presAssocID="{3EAE7341-1964-4DC6-B87A-F863B5589D0F}" presName="diagram" presStyleCnt="0">
        <dgm:presLayoutVars>
          <dgm:chPref val="1"/>
          <dgm:dir/>
          <dgm:animOne val="branch"/>
          <dgm:animLvl val="lvl"/>
          <dgm:resizeHandles/>
        </dgm:presLayoutVars>
      </dgm:prSet>
      <dgm:spPr/>
      <dgm:t>
        <a:bodyPr/>
        <a:lstStyle/>
        <a:p>
          <a:endParaRPr lang="en-ZA"/>
        </a:p>
      </dgm:t>
    </dgm:pt>
    <dgm:pt modelId="{6CBC4A99-C008-4DA4-99D2-2349581337E7}" type="pres">
      <dgm:prSet presAssocID="{E2D04AFD-89C2-48D5-B85A-70668B15C380}" presName="root" presStyleCnt="0"/>
      <dgm:spPr/>
    </dgm:pt>
    <dgm:pt modelId="{09A4A216-F8AA-4ECC-8444-E0C7E8E878C2}" type="pres">
      <dgm:prSet presAssocID="{E2D04AFD-89C2-48D5-B85A-70668B15C380}" presName="rootComposite" presStyleCnt="0"/>
      <dgm:spPr/>
    </dgm:pt>
    <dgm:pt modelId="{55AD603D-3CD8-4562-9813-43C11716D7B9}" type="pres">
      <dgm:prSet presAssocID="{E2D04AFD-89C2-48D5-B85A-70668B15C380}" presName="rootText" presStyleLbl="node1" presStyleIdx="0" presStyleCnt="3"/>
      <dgm:spPr/>
      <dgm:t>
        <a:bodyPr/>
        <a:lstStyle/>
        <a:p>
          <a:endParaRPr lang="en-ZA"/>
        </a:p>
      </dgm:t>
    </dgm:pt>
    <dgm:pt modelId="{F1E038CA-0B61-4258-AE75-ED6697EAF5C9}" type="pres">
      <dgm:prSet presAssocID="{E2D04AFD-89C2-48D5-B85A-70668B15C380}" presName="rootConnector" presStyleLbl="node1" presStyleIdx="0" presStyleCnt="3"/>
      <dgm:spPr/>
      <dgm:t>
        <a:bodyPr/>
        <a:lstStyle/>
        <a:p>
          <a:endParaRPr lang="en-ZA"/>
        </a:p>
      </dgm:t>
    </dgm:pt>
    <dgm:pt modelId="{A4A8109A-0225-49DA-8179-9CDB3B9EC899}" type="pres">
      <dgm:prSet presAssocID="{E2D04AFD-89C2-48D5-B85A-70668B15C380}" presName="childShape" presStyleCnt="0"/>
      <dgm:spPr/>
    </dgm:pt>
    <dgm:pt modelId="{F7803613-0E24-452B-B7C1-3D6E41760349}" type="pres">
      <dgm:prSet presAssocID="{3ECC23F3-7769-44B2-ABAE-CE7945E036E2}" presName="root" presStyleCnt="0"/>
      <dgm:spPr/>
    </dgm:pt>
    <dgm:pt modelId="{52A7B6CC-6B77-40D1-82C1-6BE4323253A8}" type="pres">
      <dgm:prSet presAssocID="{3ECC23F3-7769-44B2-ABAE-CE7945E036E2}" presName="rootComposite" presStyleCnt="0"/>
      <dgm:spPr/>
    </dgm:pt>
    <dgm:pt modelId="{6A0D3A3B-6D87-44E2-B181-6464B83EA72D}" type="pres">
      <dgm:prSet presAssocID="{3ECC23F3-7769-44B2-ABAE-CE7945E036E2}" presName="rootText" presStyleLbl="node1" presStyleIdx="1" presStyleCnt="3"/>
      <dgm:spPr/>
      <dgm:t>
        <a:bodyPr/>
        <a:lstStyle/>
        <a:p>
          <a:endParaRPr lang="en-ZA"/>
        </a:p>
      </dgm:t>
    </dgm:pt>
    <dgm:pt modelId="{431ADB07-280F-4205-8C62-DA02077C1FE8}" type="pres">
      <dgm:prSet presAssocID="{3ECC23F3-7769-44B2-ABAE-CE7945E036E2}" presName="rootConnector" presStyleLbl="node1" presStyleIdx="1" presStyleCnt="3"/>
      <dgm:spPr/>
      <dgm:t>
        <a:bodyPr/>
        <a:lstStyle/>
        <a:p>
          <a:endParaRPr lang="en-ZA"/>
        </a:p>
      </dgm:t>
    </dgm:pt>
    <dgm:pt modelId="{C579EF40-0054-4106-9AD7-34D0E3580CBA}" type="pres">
      <dgm:prSet presAssocID="{3ECC23F3-7769-44B2-ABAE-CE7945E036E2}" presName="childShape" presStyleCnt="0"/>
      <dgm:spPr/>
    </dgm:pt>
    <dgm:pt modelId="{7C0522C8-EE1B-4F89-8348-7E052B0EA864}" type="pres">
      <dgm:prSet presAssocID="{27FBA464-B7E7-4394-97D5-5D8CC6DC3B6A}" presName="Name13" presStyleLbl="parChTrans1D2" presStyleIdx="0" presStyleCnt="3"/>
      <dgm:spPr/>
      <dgm:t>
        <a:bodyPr/>
        <a:lstStyle/>
        <a:p>
          <a:endParaRPr lang="en-ZA"/>
        </a:p>
      </dgm:t>
    </dgm:pt>
    <dgm:pt modelId="{56D972BF-3864-4766-B4F4-A12613D98D9B}" type="pres">
      <dgm:prSet presAssocID="{4DAB10A7-08C7-4754-A49A-DC4F841C7A05}" presName="childText" presStyleLbl="bgAcc1" presStyleIdx="0" presStyleCnt="3" custScaleY="279791">
        <dgm:presLayoutVars>
          <dgm:bulletEnabled val="1"/>
        </dgm:presLayoutVars>
      </dgm:prSet>
      <dgm:spPr/>
      <dgm:t>
        <a:bodyPr/>
        <a:lstStyle/>
        <a:p>
          <a:endParaRPr lang="en-ZA"/>
        </a:p>
      </dgm:t>
    </dgm:pt>
    <dgm:pt modelId="{64E573FE-D8D3-4FE1-B0BA-5223F0DD244B}" type="pres">
      <dgm:prSet presAssocID="{4D31874E-1927-4B58-B75E-D69D856DF3EE}" presName="root" presStyleCnt="0"/>
      <dgm:spPr/>
    </dgm:pt>
    <dgm:pt modelId="{2426D906-4692-4A83-BFC5-D7A1FA146C6B}" type="pres">
      <dgm:prSet presAssocID="{4D31874E-1927-4B58-B75E-D69D856DF3EE}" presName="rootComposite" presStyleCnt="0"/>
      <dgm:spPr/>
    </dgm:pt>
    <dgm:pt modelId="{AD32056D-E857-42BE-B309-75AB5865655B}" type="pres">
      <dgm:prSet presAssocID="{4D31874E-1927-4B58-B75E-D69D856DF3EE}" presName="rootText" presStyleLbl="node1" presStyleIdx="2" presStyleCnt="3"/>
      <dgm:spPr/>
      <dgm:t>
        <a:bodyPr/>
        <a:lstStyle/>
        <a:p>
          <a:endParaRPr lang="en-ZA"/>
        </a:p>
      </dgm:t>
    </dgm:pt>
    <dgm:pt modelId="{9286141E-ED3C-4FE1-AD90-0FC1E087BF4B}" type="pres">
      <dgm:prSet presAssocID="{4D31874E-1927-4B58-B75E-D69D856DF3EE}" presName="rootConnector" presStyleLbl="node1" presStyleIdx="2" presStyleCnt="3"/>
      <dgm:spPr/>
      <dgm:t>
        <a:bodyPr/>
        <a:lstStyle/>
        <a:p>
          <a:endParaRPr lang="en-ZA"/>
        </a:p>
      </dgm:t>
    </dgm:pt>
    <dgm:pt modelId="{47D73D6D-7456-47CA-808F-E109A9E518C7}" type="pres">
      <dgm:prSet presAssocID="{4D31874E-1927-4B58-B75E-D69D856DF3EE}" presName="childShape" presStyleCnt="0"/>
      <dgm:spPr/>
    </dgm:pt>
    <dgm:pt modelId="{E738E1D8-92A0-4181-AB38-0D0E5E45DA21}" type="pres">
      <dgm:prSet presAssocID="{7CDACD6B-288B-4538-A6DE-C6D2E3A65FD1}" presName="Name13" presStyleLbl="parChTrans1D2" presStyleIdx="1" presStyleCnt="3"/>
      <dgm:spPr/>
      <dgm:t>
        <a:bodyPr/>
        <a:lstStyle/>
        <a:p>
          <a:endParaRPr lang="en-ZA"/>
        </a:p>
      </dgm:t>
    </dgm:pt>
    <dgm:pt modelId="{4E126919-4CFF-48BD-A2AE-575F6436D2FD}" type="pres">
      <dgm:prSet presAssocID="{D9A2598F-8999-48BB-AE35-24FCB414F156}" presName="childText" presStyleLbl="bgAcc1" presStyleIdx="1" presStyleCnt="3">
        <dgm:presLayoutVars>
          <dgm:bulletEnabled val="1"/>
        </dgm:presLayoutVars>
      </dgm:prSet>
      <dgm:spPr/>
      <dgm:t>
        <a:bodyPr/>
        <a:lstStyle/>
        <a:p>
          <a:endParaRPr lang="en-ZA"/>
        </a:p>
      </dgm:t>
    </dgm:pt>
    <dgm:pt modelId="{874152E6-3C2E-4E66-B5D5-7455103A3855}" type="pres">
      <dgm:prSet presAssocID="{B7207DEE-389D-4761-A03D-F077B1317A39}" presName="Name13" presStyleLbl="parChTrans1D2" presStyleIdx="2" presStyleCnt="3"/>
      <dgm:spPr/>
      <dgm:t>
        <a:bodyPr/>
        <a:lstStyle/>
        <a:p>
          <a:endParaRPr lang="en-ZA"/>
        </a:p>
      </dgm:t>
    </dgm:pt>
    <dgm:pt modelId="{18F0BE28-8BB6-4C99-BC1E-32A2478CC691}" type="pres">
      <dgm:prSet presAssocID="{87009A79-10FE-4D13-9AEB-CA1523827AD2}" presName="childText" presStyleLbl="bgAcc1" presStyleIdx="2" presStyleCnt="3">
        <dgm:presLayoutVars>
          <dgm:bulletEnabled val="1"/>
        </dgm:presLayoutVars>
      </dgm:prSet>
      <dgm:spPr/>
      <dgm:t>
        <a:bodyPr/>
        <a:lstStyle/>
        <a:p>
          <a:endParaRPr lang="en-ZA"/>
        </a:p>
      </dgm:t>
    </dgm:pt>
  </dgm:ptLst>
  <dgm:cxnLst>
    <dgm:cxn modelId="{7964377A-EAF7-456D-B5D7-A6FAC2BB9693}" type="presOf" srcId="{3EAE7341-1964-4DC6-B87A-F863B5589D0F}" destId="{17DF2ABB-E8E8-4322-B5E5-610AEB476AA1}" srcOrd="0" destOrd="0" presId="urn:microsoft.com/office/officeart/2005/8/layout/hierarchy3"/>
    <dgm:cxn modelId="{2FCB7B73-BD04-4D02-B442-08CA5374A5D0}" type="presOf" srcId="{3ECC23F3-7769-44B2-ABAE-CE7945E036E2}" destId="{6A0D3A3B-6D87-44E2-B181-6464B83EA72D}" srcOrd="0" destOrd="0" presId="urn:microsoft.com/office/officeart/2005/8/layout/hierarchy3"/>
    <dgm:cxn modelId="{617F642B-6C7C-4663-9BB7-CA9E58BBE23A}" type="presOf" srcId="{3ECC23F3-7769-44B2-ABAE-CE7945E036E2}" destId="{431ADB07-280F-4205-8C62-DA02077C1FE8}" srcOrd="1" destOrd="0" presId="urn:microsoft.com/office/officeart/2005/8/layout/hierarchy3"/>
    <dgm:cxn modelId="{758A45E4-8262-4B25-B49A-9F2D687EAF58}" srcId="{4D31874E-1927-4B58-B75E-D69D856DF3EE}" destId="{D9A2598F-8999-48BB-AE35-24FCB414F156}" srcOrd="0" destOrd="0" parTransId="{7CDACD6B-288B-4538-A6DE-C6D2E3A65FD1}" sibTransId="{47D854C3-04BF-4015-A0A8-A7EBCEAF64EB}"/>
    <dgm:cxn modelId="{07C06C1B-C761-470E-A4B8-43B64B03B166}" type="presOf" srcId="{7CDACD6B-288B-4538-A6DE-C6D2E3A65FD1}" destId="{E738E1D8-92A0-4181-AB38-0D0E5E45DA21}" srcOrd="0" destOrd="0" presId="urn:microsoft.com/office/officeart/2005/8/layout/hierarchy3"/>
    <dgm:cxn modelId="{211FDF4F-1118-4CC5-AEAE-F801A8C097CB}" type="presOf" srcId="{E2D04AFD-89C2-48D5-B85A-70668B15C380}" destId="{55AD603D-3CD8-4562-9813-43C11716D7B9}" srcOrd="0" destOrd="0" presId="urn:microsoft.com/office/officeart/2005/8/layout/hierarchy3"/>
    <dgm:cxn modelId="{3C283A12-5B65-48C5-8365-3A279A9A2AFE}" type="presOf" srcId="{4D31874E-1927-4B58-B75E-D69D856DF3EE}" destId="{9286141E-ED3C-4FE1-AD90-0FC1E087BF4B}" srcOrd="1" destOrd="0" presId="urn:microsoft.com/office/officeart/2005/8/layout/hierarchy3"/>
    <dgm:cxn modelId="{183A9007-C000-4B60-84DA-C194A7BDA58C}" type="presOf" srcId="{B7207DEE-389D-4761-A03D-F077B1317A39}" destId="{874152E6-3C2E-4E66-B5D5-7455103A3855}" srcOrd="0" destOrd="0" presId="urn:microsoft.com/office/officeart/2005/8/layout/hierarchy3"/>
    <dgm:cxn modelId="{3397B02E-3CF4-460D-8750-2F688F5D86DF}" srcId="{3EAE7341-1964-4DC6-B87A-F863B5589D0F}" destId="{4D31874E-1927-4B58-B75E-D69D856DF3EE}" srcOrd="2" destOrd="0" parTransId="{4516A78B-3917-407C-B0A4-93AFCDD62C9C}" sibTransId="{EDC2B6AD-BED0-4152-B234-AB618D67BAF7}"/>
    <dgm:cxn modelId="{B8429B77-AD07-4EE7-82F1-0988A256E2C4}" srcId="{4D31874E-1927-4B58-B75E-D69D856DF3EE}" destId="{87009A79-10FE-4D13-9AEB-CA1523827AD2}" srcOrd="1" destOrd="0" parTransId="{B7207DEE-389D-4761-A03D-F077B1317A39}" sibTransId="{D989A30B-18A3-4A70-A876-C3CA960F781E}"/>
    <dgm:cxn modelId="{D2839713-BB87-4AC9-B31F-053D57502C7F}" type="presOf" srcId="{87009A79-10FE-4D13-9AEB-CA1523827AD2}" destId="{18F0BE28-8BB6-4C99-BC1E-32A2478CC691}" srcOrd="0" destOrd="0" presId="urn:microsoft.com/office/officeart/2005/8/layout/hierarchy3"/>
    <dgm:cxn modelId="{B09D9A7E-5743-4E27-8FE0-EC2A3E603B5F}" srcId="{3EAE7341-1964-4DC6-B87A-F863B5589D0F}" destId="{E2D04AFD-89C2-48D5-B85A-70668B15C380}" srcOrd="0" destOrd="0" parTransId="{A0609353-56F6-44BA-92AC-49B7D0D697D4}" sibTransId="{308E4865-7DD9-4C0F-9913-2CE8BA36B291}"/>
    <dgm:cxn modelId="{D8F12837-7E91-4914-981D-24A0B34232AC}" srcId="{3EAE7341-1964-4DC6-B87A-F863B5589D0F}" destId="{3ECC23F3-7769-44B2-ABAE-CE7945E036E2}" srcOrd="1" destOrd="0" parTransId="{A54F5C6F-6122-44ED-A54F-191A762AA708}" sibTransId="{013270A1-FE89-4F41-A081-5B5B78C0A0FB}"/>
    <dgm:cxn modelId="{AFA91595-6F20-4FE9-A43D-E27A6382C48A}" type="presOf" srcId="{4DAB10A7-08C7-4754-A49A-DC4F841C7A05}" destId="{56D972BF-3864-4766-B4F4-A12613D98D9B}" srcOrd="0" destOrd="0" presId="urn:microsoft.com/office/officeart/2005/8/layout/hierarchy3"/>
    <dgm:cxn modelId="{38449142-BCC1-44E8-AF52-C4B9EEF4059A}" type="presOf" srcId="{D9A2598F-8999-48BB-AE35-24FCB414F156}" destId="{4E126919-4CFF-48BD-A2AE-575F6436D2FD}" srcOrd="0" destOrd="0" presId="urn:microsoft.com/office/officeart/2005/8/layout/hierarchy3"/>
    <dgm:cxn modelId="{D58934B2-C460-49AA-9CED-5705293D710C}" type="presOf" srcId="{E2D04AFD-89C2-48D5-B85A-70668B15C380}" destId="{F1E038CA-0B61-4258-AE75-ED6697EAF5C9}" srcOrd="1" destOrd="0" presId="urn:microsoft.com/office/officeart/2005/8/layout/hierarchy3"/>
    <dgm:cxn modelId="{4C229E33-DCC1-4D41-8784-37F3924E7BC1}" type="presOf" srcId="{27FBA464-B7E7-4394-97D5-5D8CC6DC3B6A}" destId="{7C0522C8-EE1B-4F89-8348-7E052B0EA864}" srcOrd="0" destOrd="0" presId="urn:microsoft.com/office/officeart/2005/8/layout/hierarchy3"/>
    <dgm:cxn modelId="{466B0B6A-BDC3-4249-B611-290DEF96A34B}" srcId="{3ECC23F3-7769-44B2-ABAE-CE7945E036E2}" destId="{4DAB10A7-08C7-4754-A49A-DC4F841C7A05}" srcOrd="0" destOrd="0" parTransId="{27FBA464-B7E7-4394-97D5-5D8CC6DC3B6A}" sibTransId="{0F18238E-DF3D-4806-B9BF-6956FA37D777}"/>
    <dgm:cxn modelId="{7104EFF5-307C-4759-BBAE-B5F2A36C2562}" type="presOf" srcId="{4D31874E-1927-4B58-B75E-D69D856DF3EE}" destId="{AD32056D-E857-42BE-B309-75AB5865655B}" srcOrd="0" destOrd="0" presId="urn:microsoft.com/office/officeart/2005/8/layout/hierarchy3"/>
    <dgm:cxn modelId="{F6811DC2-A764-45B5-870B-65BB94FCF606}" type="presParOf" srcId="{17DF2ABB-E8E8-4322-B5E5-610AEB476AA1}" destId="{6CBC4A99-C008-4DA4-99D2-2349581337E7}" srcOrd="0" destOrd="0" presId="urn:microsoft.com/office/officeart/2005/8/layout/hierarchy3"/>
    <dgm:cxn modelId="{CD479CFF-89AA-4A03-A980-2850DD7B3D32}" type="presParOf" srcId="{6CBC4A99-C008-4DA4-99D2-2349581337E7}" destId="{09A4A216-F8AA-4ECC-8444-E0C7E8E878C2}" srcOrd="0" destOrd="0" presId="urn:microsoft.com/office/officeart/2005/8/layout/hierarchy3"/>
    <dgm:cxn modelId="{410A7667-C92D-4124-ADEF-C1C875465536}" type="presParOf" srcId="{09A4A216-F8AA-4ECC-8444-E0C7E8E878C2}" destId="{55AD603D-3CD8-4562-9813-43C11716D7B9}" srcOrd="0" destOrd="0" presId="urn:microsoft.com/office/officeart/2005/8/layout/hierarchy3"/>
    <dgm:cxn modelId="{D45EB064-7220-4B2D-87EC-9DC1E9B19410}" type="presParOf" srcId="{09A4A216-F8AA-4ECC-8444-E0C7E8E878C2}" destId="{F1E038CA-0B61-4258-AE75-ED6697EAF5C9}" srcOrd="1" destOrd="0" presId="urn:microsoft.com/office/officeart/2005/8/layout/hierarchy3"/>
    <dgm:cxn modelId="{FFE371A9-FDF5-4AFB-82A9-B84E8528FE7D}" type="presParOf" srcId="{6CBC4A99-C008-4DA4-99D2-2349581337E7}" destId="{A4A8109A-0225-49DA-8179-9CDB3B9EC899}" srcOrd="1" destOrd="0" presId="urn:microsoft.com/office/officeart/2005/8/layout/hierarchy3"/>
    <dgm:cxn modelId="{6A2D0C3C-71F8-4B91-9118-BD3309063F2D}" type="presParOf" srcId="{17DF2ABB-E8E8-4322-B5E5-610AEB476AA1}" destId="{F7803613-0E24-452B-B7C1-3D6E41760349}" srcOrd="1" destOrd="0" presId="urn:microsoft.com/office/officeart/2005/8/layout/hierarchy3"/>
    <dgm:cxn modelId="{D5A96FD8-9EB8-40BF-A362-08B3A15DB1BE}" type="presParOf" srcId="{F7803613-0E24-452B-B7C1-3D6E41760349}" destId="{52A7B6CC-6B77-40D1-82C1-6BE4323253A8}" srcOrd="0" destOrd="0" presId="urn:microsoft.com/office/officeart/2005/8/layout/hierarchy3"/>
    <dgm:cxn modelId="{533D32AB-15DC-4A54-8A85-A68A72C3DB8F}" type="presParOf" srcId="{52A7B6CC-6B77-40D1-82C1-6BE4323253A8}" destId="{6A0D3A3B-6D87-44E2-B181-6464B83EA72D}" srcOrd="0" destOrd="0" presId="urn:microsoft.com/office/officeart/2005/8/layout/hierarchy3"/>
    <dgm:cxn modelId="{B5866106-C5AF-4C31-9874-E1974A20B9A6}" type="presParOf" srcId="{52A7B6CC-6B77-40D1-82C1-6BE4323253A8}" destId="{431ADB07-280F-4205-8C62-DA02077C1FE8}" srcOrd="1" destOrd="0" presId="urn:microsoft.com/office/officeart/2005/8/layout/hierarchy3"/>
    <dgm:cxn modelId="{41092975-952E-414C-A6FD-513A1D79372A}" type="presParOf" srcId="{F7803613-0E24-452B-B7C1-3D6E41760349}" destId="{C579EF40-0054-4106-9AD7-34D0E3580CBA}" srcOrd="1" destOrd="0" presId="urn:microsoft.com/office/officeart/2005/8/layout/hierarchy3"/>
    <dgm:cxn modelId="{CB560867-7734-4281-BF3B-B128E295049F}" type="presParOf" srcId="{C579EF40-0054-4106-9AD7-34D0E3580CBA}" destId="{7C0522C8-EE1B-4F89-8348-7E052B0EA864}" srcOrd="0" destOrd="0" presId="urn:microsoft.com/office/officeart/2005/8/layout/hierarchy3"/>
    <dgm:cxn modelId="{608ACA4E-E31A-40F8-822F-F1AF26BE677F}" type="presParOf" srcId="{C579EF40-0054-4106-9AD7-34D0E3580CBA}" destId="{56D972BF-3864-4766-B4F4-A12613D98D9B}" srcOrd="1" destOrd="0" presId="urn:microsoft.com/office/officeart/2005/8/layout/hierarchy3"/>
    <dgm:cxn modelId="{70DD49F3-CD24-477E-A736-ECA41C1F60F0}" type="presParOf" srcId="{17DF2ABB-E8E8-4322-B5E5-610AEB476AA1}" destId="{64E573FE-D8D3-4FE1-B0BA-5223F0DD244B}" srcOrd="2" destOrd="0" presId="urn:microsoft.com/office/officeart/2005/8/layout/hierarchy3"/>
    <dgm:cxn modelId="{9B216159-93FD-4E01-A385-F1DF300387C5}" type="presParOf" srcId="{64E573FE-D8D3-4FE1-B0BA-5223F0DD244B}" destId="{2426D906-4692-4A83-BFC5-D7A1FA146C6B}" srcOrd="0" destOrd="0" presId="urn:microsoft.com/office/officeart/2005/8/layout/hierarchy3"/>
    <dgm:cxn modelId="{2C491D5B-8D13-4CB4-A418-236CD8E2DEFB}" type="presParOf" srcId="{2426D906-4692-4A83-BFC5-D7A1FA146C6B}" destId="{AD32056D-E857-42BE-B309-75AB5865655B}" srcOrd="0" destOrd="0" presId="urn:microsoft.com/office/officeart/2005/8/layout/hierarchy3"/>
    <dgm:cxn modelId="{A1CFD3F5-A6B7-48AC-A0DA-C3446A55CFA8}" type="presParOf" srcId="{2426D906-4692-4A83-BFC5-D7A1FA146C6B}" destId="{9286141E-ED3C-4FE1-AD90-0FC1E087BF4B}" srcOrd="1" destOrd="0" presId="urn:microsoft.com/office/officeart/2005/8/layout/hierarchy3"/>
    <dgm:cxn modelId="{E1B8D7D1-A1D2-4D98-A109-2B772550E75C}" type="presParOf" srcId="{64E573FE-D8D3-4FE1-B0BA-5223F0DD244B}" destId="{47D73D6D-7456-47CA-808F-E109A9E518C7}" srcOrd="1" destOrd="0" presId="urn:microsoft.com/office/officeart/2005/8/layout/hierarchy3"/>
    <dgm:cxn modelId="{E346CC98-79C2-4504-B532-0D9C37EAC0F8}" type="presParOf" srcId="{47D73D6D-7456-47CA-808F-E109A9E518C7}" destId="{E738E1D8-92A0-4181-AB38-0D0E5E45DA21}" srcOrd="0" destOrd="0" presId="urn:microsoft.com/office/officeart/2005/8/layout/hierarchy3"/>
    <dgm:cxn modelId="{CA3B1AE1-4CF8-4D82-A665-303C6453D887}" type="presParOf" srcId="{47D73D6D-7456-47CA-808F-E109A9E518C7}" destId="{4E126919-4CFF-48BD-A2AE-575F6436D2FD}" srcOrd="1" destOrd="0" presId="urn:microsoft.com/office/officeart/2005/8/layout/hierarchy3"/>
    <dgm:cxn modelId="{A4D80494-0F38-4B15-A840-14E1E31F313B}" type="presParOf" srcId="{47D73D6D-7456-47CA-808F-E109A9E518C7}" destId="{874152E6-3C2E-4E66-B5D5-7455103A3855}" srcOrd="2" destOrd="0" presId="urn:microsoft.com/office/officeart/2005/8/layout/hierarchy3"/>
    <dgm:cxn modelId="{3B79728C-72F4-4C38-B021-4B7AE30D86CE}" type="presParOf" srcId="{47D73D6D-7456-47CA-808F-E109A9E518C7}" destId="{18F0BE28-8BB6-4C99-BC1E-32A2478CC691}" srcOrd="3"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B3B7AA83-95F1-40FF-8807-475455122C86}" type="presOf" srcId="{D724C5BD-FA18-4137-AF02-8B1375CAB8C1}" destId="{FE26DA7A-6417-4EEF-9842-4FFE68DD656B}" srcOrd="0" destOrd="0" presId="urn:microsoft.com/office/officeart/2005/8/layout/radial6"/>
    <dgm:cxn modelId="{C16EE48D-1820-4174-B18D-F0E19F19B399}" type="presOf" srcId="{F1CDF762-BB05-4909-A3E2-81EC1DFEFDB6}" destId="{DFD89527-3EA1-46E9-B932-F66D981BF53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5D610B35-060E-4DC1-8CB8-0ABF30115911}" type="presOf" srcId="{A5E5012C-3309-4B28-8D30-F7209682D89D}" destId="{0615139F-FD0E-4AC6-85EA-75F9F0D6BB78}" srcOrd="0" destOrd="0" presId="urn:microsoft.com/office/officeart/2005/8/layout/radial6"/>
    <dgm:cxn modelId="{EA4AFC42-C458-43AD-AF96-EA236FD448AE}" type="presOf" srcId="{549FD511-AE4B-4414-B32B-2425B4544B4B}" destId="{17265E74-284E-4564-9375-97F2A42C8E63}"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537533E9-3174-41C1-9D6D-90552BB46D8B}" type="presOf" srcId="{00539A06-C0B6-4C14-805A-A99CABFADC18}" destId="{FB0245A6-E249-4488-8A12-6DA1E3469463}" srcOrd="0" destOrd="0" presId="urn:microsoft.com/office/officeart/2005/8/layout/radial6"/>
    <dgm:cxn modelId="{0E9006AC-B28A-488F-8A09-475D6A14D551}" type="presOf" srcId="{E7FC7747-7483-4D35-98A3-BCFD670587F5}" destId="{A34CBA49-A69D-4058-97AB-C5BDA98FF78D}" srcOrd="0" destOrd="0" presId="urn:microsoft.com/office/officeart/2005/8/layout/radial6"/>
    <dgm:cxn modelId="{EDAB9900-52C8-41FA-B30A-F58EAE6C1C5D}" type="presOf" srcId="{EF6840F8-2ECF-4864-A358-F1FEAB836D6E}" destId="{9DC8489B-6D65-4DCD-BE13-FB93AD7100EE}"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C0A7C594-03B5-470C-8D66-265CA07EEBDC}" type="presOf" srcId="{68DC9CB8-B7DD-4761-B82E-CB56F6F5E6B5}" destId="{93672A8E-23A7-42EC-8266-A028BB6328D1}" srcOrd="0" destOrd="0" presId="urn:microsoft.com/office/officeart/2005/8/layout/radial6"/>
    <dgm:cxn modelId="{1B9FD754-FC50-4A0D-B95D-7A3CE2C2F9E1}" type="presOf" srcId="{1474FC26-B7BF-4AB8-BA32-5B51D19017DA}" destId="{75750CA6-FA7C-49D0-8464-54ECBB8A7B11}" srcOrd="0" destOrd="0" presId="urn:microsoft.com/office/officeart/2005/8/layout/radial6"/>
    <dgm:cxn modelId="{5A3CE200-E27C-4FF6-953F-E978731295E6}" type="presOf" srcId="{54758EF5-0516-46BA-896F-8310E68591FE}" destId="{428D6EC0-C06B-45C7-8139-E45A90407C78}" srcOrd="0" destOrd="0" presId="urn:microsoft.com/office/officeart/2005/8/layout/radial6"/>
    <dgm:cxn modelId="{55D43DB0-AE46-4EB1-A316-4462C7C6368A}" type="presOf" srcId="{2FD6416B-9DBD-4434-8476-1C47164FCE18}" destId="{A25828D0-E7F7-4612-B323-E58CF7DB6C73}" srcOrd="0" destOrd="0" presId="urn:microsoft.com/office/officeart/2005/8/layout/radial6"/>
    <dgm:cxn modelId="{E32E2E7C-381A-4A71-8EE8-DF9FC3E9B4F9}" type="presOf" srcId="{61C471EC-1BE0-4BA9-906C-B77FC427B370}" destId="{2B947856-7D81-4709-8C50-A646092946B5}" srcOrd="0" destOrd="0" presId="urn:microsoft.com/office/officeart/2005/8/layout/radial6"/>
    <dgm:cxn modelId="{04E4CB83-72FF-4367-9CDF-A8A657C12698}" type="presOf" srcId="{117E5F98-D2E3-44CD-8D1F-8673F2CE3B77}" destId="{937C4F79-FB0B-409E-8CAD-BC317FE49743}" srcOrd="0" destOrd="0" presId="urn:microsoft.com/office/officeart/2005/8/layout/radial6"/>
    <dgm:cxn modelId="{2A397131-CC7F-4932-A641-FD9B7D16ED34}" type="presOf" srcId="{93E58B5A-8764-4A9A-8E85-7C50C705CFCE}" destId="{900104E8-22AE-4F67-87F3-EFB73454EE91}" srcOrd="0" destOrd="0" presId="urn:microsoft.com/office/officeart/2005/8/layout/radial6"/>
    <dgm:cxn modelId="{6EEE39A8-05AB-4C15-959D-66B06F32D2D9}" type="presOf" srcId="{9C9AE644-BFCD-4CEC-9078-5B3D21204B50}" destId="{8DF6A8EE-C31B-4A7A-8A5B-E1C18D11D66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AD380037-1767-40DA-AF91-B2E014AB5487}" type="presOf" srcId="{53BBF4F9-C032-49B6-A418-1645227CAEF7}" destId="{463D2474-2CD7-4F10-B862-FE0EB496B03A}" srcOrd="0" destOrd="0" presId="urn:microsoft.com/office/officeart/2005/8/layout/radial6"/>
    <dgm:cxn modelId="{D1686209-C73D-4EA1-A5B5-F5F29BCD3C72}" type="presParOf" srcId="{75750CA6-FA7C-49D0-8464-54ECBB8A7B11}" destId="{900104E8-22AE-4F67-87F3-EFB73454EE91}" srcOrd="0" destOrd="0" presId="urn:microsoft.com/office/officeart/2005/8/layout/radial6"/>
    <dgm:cxn modelId="{13BC82A1-9CE0-4FB8-9B56-98457B302BE5}" type="presParOf" srcId="{75750CA6-FA7C-49D0-8464-54ECBB8A7B11}" destId="{428D6EC0-C06B-45C7-8139-E45A90407C78}" srcOrd="1" destOrd="0" presId="urn:microsoft.com/office/officeart/2005/8/layout/radial6"/>
    <dgm:cxn modelId="{E8EB2BAD-7D16-4065-A85C-DDADFA97851E}" type="presParOf" srcId="{75750CA6-FA7C-49D0-8464-54ECBB8A7B11}" destId="{A20BCF9B-F9D9-4BC1-9EF3-189BED199617}" srcOrd="2" destOrd="0" presId="urn:microsoft.com/office/officeart/2005/8/layout/radial6"/>
    <dgm:cxn modelId="{EF7DA6F8-A755-4BE0-82A7-DB7D74E59398}" type="presParOf" srcId="{75750CA6-FA7C-49D0-8464-54ECBB8A7B11}" destId="{17265E74-284E-4564-9375-97F2A42C8E63}" srcOrd="3" destOrd="0" presId="urn:microsoft.com/office/officeart/2005/8/layout/radial6"/>
    <dgm:cxn modelId="{1818C2AB-5384-4A73-919A-D9987EFE609C}" type="presParOf" srcId="{75750CA6-FA7C-49D0-8464-54ECBB8A7B11}" destId="{2B947856-7D81-4709-8C50-A646092946B5}" srcOrd="4" destOrd="0" presId="urn:microsoft.com/office/officeart/2005/8/layout/radial6"/>
    <dgm:cxn modelId="{97FE6FEC-0CB7-4017-A42D-6F925E3F6E2B}" type="presParOf" srcId="{75750CA6-FA7C-49D0-8464-54ECBB8A7B11}" destId="{6804F419-6E40-4272-9B3A-71A1132A2924}" srcOrd="5" destOrd="0" presId="urn:microsoft.com/office/officeart/2005/8/layout/radial6"/>
    <dgm:cxn modelId="{BE11E76F-D5F3-43AB-A565-B6DC518BB611}" type="presParOf" srcId="{75750CA6-FA7C-49D0-8464-54ECBB8A7B11}" destId="{FB0245A6-E249-4488-8A12-6DA1E3469463}" srcOrd="6" destOrd="0" presId="urn:microsoft.com/office/officeart/2005/8/layout/radial6"/>
    <dgm:cxn modelId="{1F7BD8CB-AE66-4B12-962A-D8633A212C1F}" type="presParOf" srcId="{75750CA6-FA7C-49D0-8464-54ECBB8A7B11}" destId="{0615139F-FD0E-4AC6-85EA-75F9F0D6BB78}" srcOrd="7" destOrd="0" presId="urn:microsoft.com/office/officeart/2005/8/layout/radial6"/>
    <dgm:cxn modelId="{915D3CE0-DF47-4045-A343-31BC7B2EE833}" type="presParOf" srcId="{75750CA6-FA7C-49D0-8464-54ECBB8A7B11}" destId="{FACCA3FF-0BAE-48B0-88D9-1B472F23503D}" srcOrd="8" destOrd="0" presId="urn:microsoft.com/office/officeart/2005/8/layout/radial6"/>
    <dgm:cxn modelId="{1B4C8502-70E1-4352-B234-9D3F9AEB893E}" type="presParOf" srcId="{75750CA6-FA7C-49D0-8464-54ECBB8A7B11}" destId="{9DC8489B-6D65-4DCD-BE13-FB93AD7100EE}" srcOrd="9" destOrd="0" presId="urn:microsoft.com/office/officeart/2005/8/layout/radial6"/>
    <dgm:cxn modelId="{0748423C-4030-4D53-AA7B-88077FED5D0B}" type="presParOf" srcId="{75750CA6-FA7C-49D0-8464-54ECBB8A7B11}" destId="{A25828D0-E7F7-4612-B323-E58CF7DB6C73}" srcOrd="10" destOrd="0" presId="urn:microsoft.com/office/officeart/2005/8/layout/radial6"/>
    <dgm:cxn modelId="{E2FC2116-577D-470E-9E55-83D5E82D972C}" type="presParOf" srcId="{75750CA6-FA7C-49D0-8464-54ECBB8A7B11}" destId="{67DFBABE-67A2-44BB-82F4-DB4798A2DB76}" srcOrd="11" destOrd="0" presId="urn:microsoft.com/office/officeart/2005/8/layout/radial6"/>
    <dgm:cxn modelId="{4F46C470-9BA0-4B43-AFED-8CCEC4FE55E7}" type="presParOf" srcId="{75750CA6-FA7C-49D0-8464-54ECBB8A7B11}" destId="{93672A8E-23A7-42EC-8266-A028BB6328D1}" srcOrd="12" destOrd="0" presId="urn:microsoft.com/office/officeart/2005/8/layout/radial6"/>
    <dgm:cxn modelId="{957BBD8E-AE30-4691-817A-C736C4B288F2}" type="presParOf" srcId="{75750CA6-FA7C-49D0-8464-54ECBB8A7B11}" destId="{8DF6A8EE-C31B-4A7A-8A5B-E1C18D11D668}" srcOrd="13" destOrd="0" presId="urn:microsoft.com/office/officeart/2005/8/layout/radial6"/>
    <dgm:cxn modelId="{8DF435E6-72BC-499E-B043-322C95875B35}" type="presParOf" srcId="{75750CA6-FA7C-49D0-8464-54ECBB8A7B11}" destId="{6866806D-C1BA-4277-BF88-FEE3F486AE14}" srcOrd="14" destOrd="0" presId="urn:microsoft.com/office/officeart/2005/8/layout/radial6"/>
    <dgm:cxn modelId="{1A7BAB99-769C-4EB8-B2D8-271E256689F6}" type="presParOf" srcId="{75750CA6-FA7C-49D0-8464-54ECBB8A7B11}" destId="{FE26DA7A-6417-4EEF-9842-4FFE68DD656B}" srcOrd="15" destOrd="0" presId="urn:microsoft.com/office/officeart/2005/8/layout/radial6"/>
    <dgm:cxn modelId="{26336B13-25BF-4272-A2FD-B5D9E81EF8B3}" type="presParOf" srcId="{75750CA6-FA7C-49D0-8464-54ECBB8A7B11}" destId="{DFD89527-3EA1-46E9-B932-F66D981BF538}" srcOrd="16" destOrd="0" presId="urn:microsoft.com/office/officeart/2005/8/layout/radial6"/>
    <dgm:cxn modelId="{06508857-296A-4100-BB3F-10516DF43A12}" type="presParOf" srcId="{75750CA6-FA7C-49D0-8464-54ECBB8A7B11}" destId="{BEB81904-6568-49ED-B35C-0250191E9F37}" srcOrd="17" destOrd="0" presId="urn:microsoft.com/office/officeart/2005/8/layout/radial6"/>
    <dgm:cxn modelId="{C5C650EB-F280-40C8-A104-1C4AFCE11588}" type="presParOf" srcId="{75750CA6-FA7C-49D0-8464-54ECBB8A7B11}" destId="{463D2474-2CD7-4F10-B862-FE0EB496B03A}" srcOrd="18" destOrd="0" presId="urn:microsoft.com/office/officeart/2005/8/layout/radial6"/>
    <dgm:cxn modelId="{7559BACF-0459-4D3C-966D-2FE9A18762D6}" type="presParOf" srcId="{75750CA6-FA7C-49D0-8464-54ECBB8A7B11}" destId="{937C4F79-FB0B-409E-8CAD-BC317FE49743}" srcOrd="19" destOrd="0" presId="urn:microsoft.com/office/officeart/2005/8/layout/radial6"/>
    <dgm:cxn modelId="{CEF787B5-43A9-49EC-843E-C849455A87FC}" type="presParOf" srcId="{75750CA6-FA7C-49D0-8464-54ECBB8A7B11}" destId="{DDBA5B3D-F74A-4F4A-BF56-F34E797ADC59}" srcOrd="20" destOrd="0" presId="urn:microsoft.com/office/officeart/2005/8/layout/radial6"/>
    <dgm:cxn modelId="{CB6A9FB5-898F-4D89-B8E1-B06A63FDFB37}"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1BEA1240-3C53-4C38-85B4-AA66F2D81137}" type="doc">
      <dgm:prSet loTypeId="urn:microsoft.com/office/officeart/2005/8/layout/process3" loCatId="process" qsTypeId="urn:microsoft.com/office/officeart/2005/8/quickstyle/3d2" qsCatId="3D" csTypeId="urn:microsoft.com/office/officeart/2005/8/colors/accent1_4" csCatId="accent1" phldr="1"/>
      <dgm:spPr/>
      <dgm:t>
        <a:bodyPr/>
        <a:lstStyle/>
        <a:p>
          <a:endParaRPr lang="en-ZA"/>
        </a:p>
      </dgm:t>
    </dgm:pt>
    <dgm:pt modelId="{2DFDC716-FAAC-44D9-B4BE-9F36DD4071A2}">
      <dgm:prSet phldrT="[Text]" custT="1"/>
      <dgm:spPr>
        <a:gradFill rotWithShape="0">
          <a:gsLst>
            <a:gs pos="2000">
              <a:srgbClr val="C00000">
                <a:lumMod val="81000"/>
              </a:srgbClr>
            </a:gs>
            <a:gs pos="80000">
              <a:srgbClr val="C00000"/>
            </a:gs>
            <a:gs pos="100000">
              <a:srgbClr val="C00000">
                <a:alpha val="66000"/>
                <a:lumMod val="67000"/>
                <a:lumOff val="33000"/>
              </a:srgbClr>
            </a:gs>
          </a:gsLst>
        </a:gradFill>
      </dgm:spPr>
      <dgm:t>
        <a:bodyPr/>
        <a:lstStyle/>
        <a:p>
          <a:r>
            <a:rPr lang="en-ZA" sz="1600" b="1" dirty="0" smtClean="0">
              <a:solidFill>
                <a:schemeClr val="bg1"/>
              </a:solidFill>
            </a:rPr>
            <a:t>Non-current Receivables</a:t>
          </a:r>
          <a:endParaRPr lang="en-ZA" sz="1600" b="1" dirty="0">
            <a:solidFill>
              <a:schemeClr val="bg1"/>
            </a:solidFill>
          </a:endParaRPr>
        </a:p>
      </dgm:t>
    </dgm:pt>
    <dgm:pt modelId="{08149052-43AB-4FB1-B44E-F5EEC60C2A37}" type="parTrans" cxnId="{D870954F-63F4-4C8B-BF2C-5B8FBE11C798}">
      <dgm:prSet/>
      <dgm:spPr/>
      <dgm:t>
        <a:bodyPr/>
        <a:lstStyle/>
        <a:p>
          <a:endParaRPr lang="en-ZA">
            <a:solidFill>
              <a:schemeClr val="tx1"/>
            </a:solidFill>
          </a:endParaRPr>
        </a:p>
      </dgm:t>
    </dgm:pt>
    <dgm:pt modelId="{14520D8E-EF0C-4799-872F-1CF7B5B53C68}" type="sibTrans" cxnId="{D870954F-63F4-4C8B-BF2C-5B8FBE11C798}">
      <dgm:prSet/>
      <dgm:spPr>
        <a:solidFill>
          <a:schemeClr val="bg1">
            <a:lumMod val="85000"/>
          </a:schemeClr>
        </a:solidFill>
      </dgm:spPr>
      <dgm:t>
        <a:bodyPr/>
        <a:lstStyle/>
        <a:p>
          <a:endParaRPr lang="en-ZA">
            <a:solidFill>
              <a:schemeClr val="tx1"/>
            </a:solidFill>
          </a:endParaRPr>
        </a:p>
      </dgm:t>
    </dgm:pt>
    <dgm:pt modelId="{BBB66572-F0B3-4FA0-98EF-1E93D08D6C62}">
      <dgm:prSet custT="1"/>
      <dgm:spPr/>
      <dgm:t>
        <a:bodyPr/>
        <a:lstStyle/>
        <a:p>
          <a:pPr algn="l"/>
          <a:r>
            <a:rPr lang="en-ZA" sz="1400" b="1" dirty="0" smtClean="0">
              <a:solidFill>
                <a:schemeClr val="tx1"/>
              </a:solidFill>
            </a:rPr>
            <a:t>Car</a:t>
          </a:r>
          <a:endParaRPr lang="en-ZA" sz="1400" b="1" dirty="0">
            <a:solidFill>
              <a:schemeClr val="tx1"/>
            </a:solidFill>
          </a:endParaRPr>
        </a:p>
      </dgm:t>
    </dgm:pt>
    <dgm:pt modelId="{DA9C9CB3-0D17-4951-91FD-E6DB8D04663A}" type="parTrans" cxnId="{38EFD85F-21F2-4321-A77E-083B2352E0C8}">
      <dgm:prSet/>
      <dgm:spPr/>
      <dgm:t>
        <a:bodyPr/>
        <a:lstStyle/>
        <a:p>
          <a:endParaRPr lang="en-ZA">
            <a:solidFill>
              <a:schemeClr val="tx1"/>
            </a:solidFill>
          </a:endParaRPr>
        </a:p>
      </dgm:t>
    </dgm:pt>
    <dgm:pt modelId="{D89E776A-CA66-4D26-8AC2-CB15F6AACF2E}" type="sibTrans" cxnId="{38EFD85F-21F2-4321-A77E-083B2352E0C8}">
      <dgm:prSet/>
      <dgm:spPr/>
      <dgm:t>
        <a:bodyPr/>
        <a:lstStyle/>
        <a:p>
          <a:endParaRPr lang="en-ZA">
            <a:solidFill>
              <a:schemeClr val="tx1"/>
            </a:solidFill>
          </a:endParaRPr>
        </a:p>
      </dgm:t>
    </dgm:pt>
    <dgm:pt modelId="{F227218E-F3F1-43FB-B662-F2899D7FBE2B}">
      <dgm:prSet/>
      <dgm:spPr>
        <a:gradFill rotWithShape="0">
          <a:gsLst>
            <a:gs pos="2000">
              <a:srgbClr val="C00000">
                <a:lumMod val="81000"/>
              </a:srgbClr>
            </a:gs>
            <a:gs pos="80000">
              <a:srgbClr val="C00000"/>
            </a:gs>
            <a:gs pos="100000">
              <a:srgbClr val="C00000">
                <a:alpha val="66000"/>
                <a:lumMod val="67000"/>
                <a:lumOff val="33000"/>
              </a:srgbClr>
            </a:gs>
          </a:gsLst>
          <a:lin ang="16200000" scaled="0"/>
        </a:gradFill>
      </dgm:spPr>
      <dgm:t>
        <a:bodyPr/>
        <a:lstStyle/>
        <a:p>
          <a:r>
            <a:rPr lang="en-ZA" b="1" dirty="0" smtClean="0"/>
            <a:t>Trade and Other Receivables from Exchange Transactions</a:t>
          </a:r>
          <a:endParaRPr lang="en-ZA" b="1" dirty="0"/>
        </a:p>
      </dgm:t>
    </dgm:pt>
    <dgm:pt modelId="{22E258EF-0EE8-48CC-A9C7-F4B5270C72D8}" type="parTrans" cxnId="{FDD6E559-74A0-4FE6-BEDB-DD54CF857CD7}">
      <dgm:prSet/>
      <dgm:spPr/>
      <dgm:t>
        <a:bodyPr/>
        <a:lstStyle/>
        <a:p>
          <a:endParaRPr lang="en-ZA"/>
        </a:p>
      </dgm:t>
    </dgm:pt>
    <dgm:pt modelId="{F18A6A88-93F3-408D-A605-CF4CE0A44AA2}" type="sibTrans" cxnId="{FDD6E559-74A0-4FE6-BEDB-DD54CF857CD7}">
      <dgm:prSet/>
      <dgm:spPr>
        <a:solidFill>
          <a:schemeClr val="bg1">
            <a:lumMod val="75000"/>
          </a:schemeClr>
        </a:solidFill>
      </dgm:spPr>
      <dgm:t>
        <a:bodyPr/>
        <a:lstStyle/>
        <a:p>
          <a:endParaRPr lang="en-ZA"/>
        </a:p>
      </dgm:t>
    </dgm:pt>
    <dgm:pt modelId="{828F0EE9-6E5E-4C93-BAAE-346F217675FF}">
      <dgm:prSet/>
      <dgm:spPr>
        <a:gradFill rotWithShape="0">
          <a:gsLst>
            <a:gs pos="0">
              <a:srgbClr val="C00000">
                <a:lumMod val="75000"/>
              </a:srgbClr>
            </a:gs>
            <a:gs pos="80000">
              <a:srgbClr val="C00000">
                <a:lumMod val="90000"/>
                <a:lumOff val="10000"/>
              </a:srgbClr>
            </a:gs>
            <a:gs pos="100000">
              <a:srgbClr val="C00000">
                <a:lumMod val="81000"/>
              </a:srgbClr>
            </a:gs>
          </a:gsLst>
        </a:gradFill>
      </dgm:spPr>
      <dgm:t>
        <a:bodyPr/>
        <a:lstStyle/>
        <a:p>
          <a:r>
            <a:rPr lang="en-ZA" b="1" dirty="0" smtClean="0"/>
            <a:t>Other Non-current Financial Assets</a:t>
          </a:r>
          <a:endParaRPr lang="en-ZA" b="1" dirty="0"/>
        </a:p>
      </dgm:t>
    </dgm:pt>
    <dgm:pt modelId="{1A44A1B8-809C-4F2D-9169-64F97EC1A7A5}" type="parTrans" cxnId="{0809B380-45A4-4F04-863E-02285393A6AE}">
      <dgm:prSet/>
      <dgm:spPr/>
      <dgm:t>
        <a:bodyPr/>
        <a:lstStyle/>
        <a:p>
          <a:endParaRPr lang="en-ZA"/>
        </a:p>
      </dgm:t>
    </dgm:pt>
    <dgm:pt modelId="{14820ED1-9354-40A6-AC1B-78EE02BE4CA3}" type="sibTrans" cxnId="{0809B380-45A4-4F04-863E-02285393A6AE}">
      <dgm:prSet/>
      <dgm:spPr/>
      <dgm:t>
        <a:bodyPr/>
        <a:lstStyle/>
        <a:p>
          <a:endParaRPr lang="en-ZA"/>
        </a:p>
      </dgm:t>
    </dgm:pt>
    <dgm:pt modelId="{B8DCA251-35E1-45AC-B049-021802D9E42B}">
      <dgm:prSet/>
      <dgm:spPr/>
      <dgm:t>
        <a:bodyPr/>
        <a:lstStyle/>
        <a:p>
          <a:endParaRPr lang="en-ZA" b="1" dirty="0"/>
        </a:p>
      </dgm:t>
    </dgm:pt>
    <dgm:pt modelId="{A9B3D5C2-A4D6-4EDE-BA67-03F6C9E11169}" type="parTrans" cxnId="{8C92BA32-E75F-41C5-B5D0-BA6EE2E35A5F}">
      <dgm:prSet/>
      <dgm:spPr/>
      <dgm:t>
        <a:bodyPr/>
        <a:lstStyle/>
        <a:p>
          <a:endParaRPr lang="en-ZA"/>
        </a:p>
      </dgm:t>
    </dgm:pt>
    <dgm:pt modelId="{481A439A-BF1F-4787-BBE2-D705E682FFCA}" type="sibTrans" cxnId="{8C92BA32-E75F-41C5-B5D0-BA6EE2E35A5F}">
      <dgm:prSet/>
      <dgm:spPr/>
      <dgm:t>
        <a:bodyPr/>
        <a:lstStyle/>
        <a:p>
          <a:endParaRPr lang="en-ZA"/>
        </a:p>
      </dgm:t>
    </dgm:pt>
    <dgm:pt modelId="{02482096-1504-4933-B559-194CE35B943C}">
      <dgm:prSet/>
      <dgm:spPr/>
      <dgm:t>
        <a:bodyPr/>
        <a:lstStyle/>
        <a:p>
          <a:r>
            <a:rPr lang="en-ZA" b="1" dirty="0" smtClean="0"/>
            <a:t>Unamortised Debt Expense</a:t>
          </a:r>
          <a:endParaRPr lang="en-ZA" b="1" dirty="0"/>
        </a:p>
      </dgm:t>
    </dgm:pt>
    <dgm:pt modelId="{5745F3B3-FB55-4219-83DE-41D1458E6EA0}" type="parTrans" cxnId="{EC94E0CB-B1CB-497E-A2AA-2D68A56C8AED}">
      <dgm:prSet/>
      <dgm:spPr/>
      <dgm:t>
        <a:bodyPr/>
        <a:lstStyle/>
        <a:p>
          <a:endParaRPr lang="en-ZA"/>
        </a:p>
      </dgm:t>
    </dgm:pt>
    <dgm:pt modelId="{54D4D25B-5188-42B1-B4B8-0EF0450B523F}" type="sibTrans" cxnId="{EC94E0CB-B1CB-497E-A2AA-2D68A56C8AED}">
      <dgm:prSet/>
      <dgm:spPr/>
      <dgm:t>
        <a:bodyPr/>
        <a:lstStyle/>
        <a:p>
          <a:endParaRPr lang="en-ZA"/>
        </a:p>
      </dgm:t>
    </dgm:pt>
    <dgm:pt modelId="{0C548D19-74E6-4DA0-A4E0-CFE4DC3D5BE4}">
      <dgm:prSet custT="1"/>
      <dgm:spPr/>
      <dgm:t>
        <a:bodyPr/>
        <a:lstStyle/>
        <a:p>
          <a:pPr algn="l"/>
          <a:r>
            <a:rPr lang="en-ZA" sz="1400" b="1" dirty="0" smtClean="0">
              <a:solidFill>
                <a:schemeClr val="tx1"/>
              </a:solidFill>
            </a:rPr>
            <a:t>Computer and Electronic Equipment</a:t>
          </a:r>
          <a:endParaRPr lang="en-ZA" sz="1400" b="1" dirty="0">
            <a:solidFill>
              <a:schemeClr val="tx1"/>
            </a:solidFill>
          </a:endParaRPr>
        </a:p>
      </dgm:t>
    </dgm:pt>
    <dgm:pt modelId="{BF4BFBDF-5C5B-448D-9237-9EAD1CE4B3E4}" type="parTrans" cxnId="{6D4E0533-BA1D-4C7B-8BF9-A8E2C0BC4C61}">
      <dgm:prSet/>
      <dgm:spPr/>
      <dgm:t>
        <a:bodyPr/>
        <a:lstStyle/>
        <a:p>
          <a:endParaRPr lang="en-ZA"/>
        </a:p>
      </dgm:t>
    </dgm:pt>
    <dgm:pt modelId="{7207C81A-95F1-45AE-A82F-B4DE1DF03EB1}" type="sibTrans" cxnId="{6D4E0533-BA1D-4C7B-8BF9-A8E2C0BC4C61}">
      <dgm:prSet/>
      <dgm:spPr/>
      <dgm:t>
        <a:bodyPr/>
        <a:lstStyle/>
        <a:p>
          <a:endParaRPr lang="en-ZA"/>
        </a:p>
      </dgm:t>
    </dgm:pt>
    <dgm:pt modelId="{2926E895-AB3E-436B-B838-DA8A9120E861}">
      <dgm:prSet custT="1"/>
      <dgm:spPr/>
      <dgm:t>
        <a:bodyPr/>
        <a:lstStyle/>
        <a:p>
          <a:pPr algn="l"/>
          <a:r>
            <a:rPr lang="en-ZA" sz="1400" b="1" dirty="0" smtClean="0">
              <a:solidFill>
                <a:schemeClr val="tx1"/>
              </a:solidFill>
            </a:rPr>
            <a:t>Housing Selling Schemes</a:t>
          </a:r>
          <a:endParaRPr lang="en-ZA" sz="1400" b="1" dirty="0">
            <a:solidFill>
              <a:schemeClr val="tx1"/>
            </a:solidFill>
          </a:endParaRPr>
        </a:p>
      </dgm:t>
    </dgm:pt>
    <dgm:pt modelId="{98EB986A-1F39-4C76-95D0-A964D03FBC71}" type="parTrans" cxnId="{89E7FD1B-DF91-4949-A9CA-2D2610F6EC03}">
      <dgm:prSet/>
      <dgm:spPr/>
      <dgm:t>
        <a:bodyPr/>
        <a:lstStyle/>
        <a:p>
          <a:endParaRPr lang="en-ZA"/>
        </a:p>
      </dgm:t>
    </dgm:pt>
    <dgm:pt modelId="{2695565D-845C-4BD9-9CD4-62F348B8B12C}" type="sibTrans" cxnId="{89E7FD1B-DF91-4949-A9CA-2D2610F6EC03}">
      <dgm:prSet/>
      <dgm:spPr/>
      <dgm:t>
        <a:bodyPr/>
        <a:lstStyle/>
        <a:p>
          <a:endParaRPr lang="en-ZA"/>
        </a:p>
      </dgm:t>
    </dgm:pt>
    <dgm:pt modelId="{DB5AFB7A-24D5-46D2-94C7-0E2EE7A9AA57}">
      <dgm:prSet custT="1"/>
      <dgm:spPr/>
      <dgm:t>
        <a:bodyPr/>
        <a:lstStyle/>
        <a:p>
          <a:pPr algn="l"/>
          <a:r>
            <a:rPr lang="en-ZA" sz="1400" b="1" dirty="0" smtClean="0">
              <a:solidFill>
                <a:schemeClr val="tx1"/>
              </a:solidFill>
            </a:rPr>
            <a:t>Housing</a:t>
          </a:r>
          <a:endParaRPr lang="en-ZA" sz="1400" b="1" dirty="0">
            <a:solidFill>
              <a:schemeClr val="tx1"/>
            </a:solidFill>
          </a:endParaRPr>
        </a:p>
      </dgm:t>
    </dgm:pt>
    <dgm:pt modelId="{F60807F5-DADD-4C76-82BA-495C928A718A}" type="parTrans" cxnId="{2FE766E1-B03D-4DEC-85F0-326ED5D01F52}">
      <dgm:prSet/>
      <dgm:spPr/>
      <dgm:t>
        <a:bodyPr/>
        <a:lstStyle/>
        <a:p>
          <a:endParaRPr lang="en-ZA"/>
        </a:p>
      </dgm:t>
    </dgm:pt>
    <dgm:pt modelId="{31C55766-9A27-4A12-ABDD-8BEF5E0A136E}" type="sibTrans" cxnId="{2FE766E1-B03D-4DEC-85F0-326ED5D01F52}">
      <dgm:prSet/>
      <dgm:spPr/>
      <dgm:t>
        <a:bodyPr/>
        <a:lstStyle/>
        <a:p>
          <a:endParaRPr lang="en-ZA"/>
        </a:p>
      </dgm:t>
    </dgm:pt>
    <dgm:pt modelId="{F656343F-A68F-4517-87CD-26527BB5F748}">
      <dgm:prSet custT="1"/>
      <dgm:spPr/>
      <dgm:t>
        <a:bodyPr/>
        <a:lstStyle/>
        <a:p>
          <a:pPr algn="l"/>
          <a:r>
            <a:rPr lang="en-ZA" sz="1400" b="1" dirty="0" smtClean="0">
              <a:solidFill>
                <a:schemeClr val="tx1"/>
              </a:solidFill>
            </a:rPr>
            <a:t>Housing Land Sales</a:t>
          </a:r>
          <a:endParaRPr lang="en-ZA" sz="1400" b="1" dirty="0">
            <a:solidFill>
              <a:schemeClr val="tx1"/>
            </a:solidFill>
          </a:endParaRPr>
        </a:p>
      </dgm:t>
    </dgm:pt>
    <dgm:pt modelId="{EE9EEBE4-7B66-4A86-BEBB-FCE4A7F9547D}" type="parTrans" cxnId="{B242A394-7AFD-4F00-B90F-AA592977534A}">
      <dgm:prSet/>
      <dgm:spPr/>
      <dgm:t>
        <a:bodyPr/>
        <a:lstStyle/>
        <a:p>
          <a:endParaRPr lang="en-ZA"/>
        </a:p>
      </dgm:t>
    </dgm:pt>
    <dgm:pt modelId="{194DA7F6-325D-4B06-B247-435CD9D0C3BE}" type="sibTrans" cxnId="{B242A394-7AFD-4F00-B90F-AA592977534A}">
      <dgm:prSet/>
      <dgm:spPr/>
      <dgm:t>
        <a:bodyPr/>
        <a:lstStyle/>
        <a:p>
          <a:endParaRPr lang="en-ZA"/>
        </a:p>
      </dgm:t>
    </dgm:pt>
    <dgm:pt modelId="{02755B47-8877-45B1-8328-50F6CEC4E3D6}">
      <dgm:prSet custT="1"/>
      <dgm:spPr/>
      <dgm:t>
        <a:bodyPr/>
        <a:lstStyle/>
        <a:p>
          <a:pPr algn="l"/>
          <a:r>
            <a:rPr lang="en-ZA" sz="1400" b="1" dirty="0" smtClean="0">
              <a:solidFill>
                <a:schemeClr val="tx1"/>
              </a:solidFill>
            </a:rPr>
            <a:t>Sporting and Other Bodies</a:t>
          </a:r>
          <a:endParaRPr lang="en-ZA" sz="1400" b="1" dirty="0">
            <a:solidFill>
              <a:schemeClr val="tx1"/>
            </a:solidFill>
          </a:endParaRPr>
        </a:p>
      </dgm:t>
    </dgm:pt>
    <dgm:pt modelId="{25C698C1-6802-4A08-953B-33575DCBB84F}" type="parTrans" cxnId="{392D9954-EF31-4D5F-AC5C-8A87DADD6698}">
      <dgm:prSet/>
      <dgm:spPr/>
      <dgm:t>
        <a:bodyPr/>
        <a:lstStyle/>
        <a:p>
          <a:endParaRPr lang="en-ZA"/>
        </a:p>
      </dgm:t>
    </dgm:pt>
    <dgm:pt modelId="{EB8FD9B3-B3E9-466E-B6D4-A1290EE0A7D1}" type="sibTrans" cxnId="{392D9954-EF31-4D5F-AC5C-8A87DADD6698}">
      <dgm:prSet/>
      <dgm:spPr/>
      <dgm:t>
        <a:bodyPr/>
        <a:lstStyle/>
        <a:p>
          <a:endParaRPr lang="en-ZA"/>
        </a:p>
      </dgm:t>
    </dgm:pt>
    <dgm:pt modelId="{E50E1CDD-8CDE-4325-814D-5C16D3DE92AF}">
      <dgm:prSet custT="1"/>
      <dgm:spPr/>
      <dgm:t>
        <a:bodyPr/>
        <a:lstStyle/>
        <a:p>
          <a:pPr algn="l"/>
          <a:r>
            <a:rPr lang="en-ZA" sz="1400" b="1" dirty="0" smtClean="0">
              <a:solidFill>
                <a:schemeClr val="tx1"/>
              </a:solidFill>
            </a:rPr>
            <a:t>Staff</a:t>
          </a:r>
          <a:endParaRPr lang="en-ZA" sz="1400" b="1" dirty="0">
            <a:solidFill>
              <a:schemeClr val="tx1"/>
            </a:solidFill>
          </a:endParaRPr>
        </a:p>
      </dgm:t>
    </dgm:pt>
    <dgm:pt modelId="{485490CC-CCC9-4A6C-9A3D-C00508CA6A83}" type="parTrans" cxnId="{1235112B-E8B4-4DEC-A8C0-E99BE3E839F7}">
      <dgm:prSet/>
      <dgm:spPr/>
      <dgm:t>
        <a:bodyPr/>
        <a:lstStyle/>
        <a:p>
          <a:endParaRPr lang="en-ZA"/>
        </a:p>
      </dgm:t>
    </dgm:pt>
    <dgm:pt modelId="{3A9B298C-0191-4344-A2D6-B35493B7527D}" type="sibTrans" cxnId="{1235112B-E8B4-4DEC-A8C0-E99BE3E839F7}">
      <dgm:prSet/>
      <dgm:spPr/>
      <dgm:t>
        <a:bodyPr/>
        <a:lstStyle/>
        <a:p>
          <a:endParaRPr lang="en-ZA"/>
        </a:p>
      </dgm:t>
    </dgm:pt>
    <dgm:pt modelId="{383FFD5B-CF64-4D30-8E49-50291980B446}">
      <dgm:prSet/>
      <dgm:spPr/>
      <dgm:t>
        <a:bodyPr/>
        <a:lstStyle/>
        <a:p>
          <a:r>
            <a:rPr lang="en-ZA" b="1" dirty="0" smtClean="0"/>
            <a:t>Electricity</a:t>
          </a:r>
          <a:endParaRPr lang="en-ZA" b="1" dirty="0"/>
        </a:p>
      </dgm:t>
    </dgm:pt>
    <dgm:pt modelId="{0095F325-45C3-4A9A-9A97-EEF3272B3E2F}" type="parTrans" cxnId="{DB67DA0A-21FF-4FF0-9812-DFF7676641CD}">
      <dgm:prSet/>
      <dgm:spPr/>
      <dgm:t>
        <a:bodyPr/>
        <a:lstStyle/>
        <a:p>
          <a:endParaRPr lang="en-ZA"/>
        </a:p>
      </dgm:t>
    </dgm:pt>
    <dgm:pt modelId="{75E152A2-2F80-4FD5-823A-3D248539B6CE}" type="sibTrans" cxnId="{DB67DA0A-21FF-4FF0-9812-DFF7676641CD}">
      <dgm:prSet/>
      <dgm:spPr/>
      <dgm:t>
        <a:bodyPr/>
        <a:lstStyle/>
        <a:p>
          <a:endParaRPr lang="en-ZA"/>
        </a:p>
      </dgm:t>
    </dgm:pt>
    <dgm:pt modelId="{EFB736CA-965F-4E92-94CB-C7A2C073213F}">
      <dgm:prSet/>
      <dgm:spPr/>
      <dgm:t>
        <a:bodyPr/>
        <a:lstStyle/>
        <a:p>
          <a:r>
            <a:rPr lang="en-ZA" b="1" dirty="0" smtClean="0"/>
            <a:t>Property Rental Debtors</a:t>
          </a:r>
          <a:endParaRPr lang="en-ZA" b="1" dirty="0"/>
        </a:p>
      </dgm:t>
    </dgm:pt>
    <dgm:pt modelId="{C195E1F8-3CB2-4544-8999-9D192DDE0D56}" type="parTrans" cxnId="{5EB871BD-B37A-4064-9353-DCE4FB7C4B60}">
      <dgm:prSet/>
      <dgm:spPr/>
      <dgm:t>
        <a:bodyPr/>
        <a:lstStyle/>
        <a:p>
          <a:endParaRPr lang="en-ZA"/>
        </a:p>
      </dgm:t>
    </dgm:pt>
    <dgm:pt modelId="{55C6EB4E-1F43-4928-A1C7-CA1DA9C81975}" type="sibTrans" cxnId="{5EB871BD-B37A-4064-9353-DCE4FB7C4B60}">
      <dgm:prSet/>
      <dgm:spPr/>
      <dgm:t>
        <a:bodyPr/>
        <a:lstStyle/>
        <a:p>
          <a:endParaRPr lang="en-ZA"/>
        </a:p>
      </dgm:t>
    </dgm:pt>
    <dgm:pt modelId="{C6516002-B120-432B-905D-C2864B304FAD}">
      <dgm:prSet/>
      <dgm:spPr/>
      <dgm:t>
        <a:bodyPr/>
        <a:lstStyle/>
        <a:p>
          <a:r>
            <a:rPr lang="en-ZA" b="1" dirty="0" smtClean="0"/>
            <a:t>Waste Water Management</a:t>
          </a:r>
          <a:endParaRPr lang="en-ZA" b="1" dirty="0"/>
        </a:p>
      </dgm:t>
    </dgm:pt>
    <dgm:pt modelId="{3CD5B534-1311-4B9A-8BAA-E8ACE9A9D9ED}" type="parTrans" cxnId="{477608FA-33BA-472A-B79B-5FA4BCDAF582}">
      <dgm:prSet/>
      <dgm:spPr/>
      <dgm:t>
        <a:bodyPr/>
        <a:lstStyle/>
        <a:p>
          <a:endParaRPr lang="en-ZA"/>
        </a:p>
      </dgm:t>
    </dgm:pt>
    <dgm:pt modelId="{80259F19-5495-44BA-B228-9820CCA43A5F}" type="sibTrans" cxnId="{477608FA-33BA-472A-B79B-5FA4BCDAF582}">
      <dgm:prSet/>
      <dgm:spPr/>
      <dgm:t>
        <a:bodyPr/>
        <a:lstStyle/>
        <a:p>
          <a:endParaRPr lang="en-ZA"/>
        </a:p>
      </dgm:t>
    </dgm:pt>
    <dgm:pt modelId="{4CF7A181-737D-4186-8B8B-7ADA82E110FC}">
      <dgm:prSet/>
      <dgm:spPr/>
      <dgm:t>
        <a:bodyPr/>
        <a:lstStyle/>
        <a:p>
          <a:r>
            <a:rPr lang="en-ZA" b="1" dirty="0" smtClean="0"/>
            <a:t>Service Charges</a:t>
          </a:r>
          <a:endParaRPr lang="en-ZA" b="1" dirty="0"/>
        </a:p>
      </dgm:t>
    </dgm:pt>
    <dgm:pt modelId="{98133FAE-1E66-459B-AA0A-BB1AD3626EF8}" type="parTrans" cxnId="{B128B974-C166-4EC7-B6EA-3DF160E3DD52}">
      <dgm:prSet/>
      <dgm:spPr/>
      <dgm:t>
        <a:bodyPr/>
        <a:lstStyle/>
        <a:p>
          <a:endParaRPr lang="en-ZA"/>
        </a:p>
      </dgm:t>
    </dgm:pt>
    <dgm:pt modelId="{4BD5A7DB-8F9F-4524-940F-8A30ED099334}" type="sibTrans" cxnId="{B128B974-C166-4EC7-B6EA-3DF160E3DD52}">
      <dgm:prSet/>
      <dgm:spPr/>
      <dgm:t>
        <a:bodyPr/>
        <a:lstStyle/>
        <a:p>
          <a:endParaRPr lang="en-ZA"/>
        </a:p>
      </dgm:t>
    </dgm:pt>
    <dgm:pt modelId="{01EC34CA-F601-419B-BC29-43987B2CF001}">
      <dgm:prSet/>
      <dgm:spPr/>
      <dgm:t>
        <a:bodyPr/>
        <a:lstStyle/>
        <a:p>
          <a:r>
            <a:rPr lang="en-ZA" b="1" dirty="0" smtClean="0"/>
            <a:t>Waste Management</a:t>
          </a:r>
          <a:endParaRPr lang="en-ZA" b="1" dirty="0"/>
        </a:p>
      </dgm:t>
    </dgm:pt>
    <dgm:pt modelId="{9C40AB32-9641-471F-B443-9EDC8BDA0BD0}" type="parTrans" cxnId="{B11C7934-3A45-4544-BBCE-F50DF13271E2}">
      <dgm:prSet/>
      <dgm:spPr/>
      <dgm:t>
        <a:bodyPr/>
        <a:lstStyle/>
        <a:p>
          <a:endParaRPr lang="en-ZA"/>
        </a:p>
      </dgm:t>
    </dgm:pt>
    <dgm:pt modelId="{D9C0E86F-A16E-4664-92EC-033EC910AF5C}" type="sibTrans" cxnId="{B11C7934-3A45-4544-BBCE-F50DF13271E2}">
      <dgm:prSet/>
      <dgm:spPr/>
      <dgm:t>
        <a:bodyPr/>
        <a:lstStyle/>
        <a:p>
          <a:endParaRPr lang="en-ZA"/>
        </a:p>
      </dgm:t>
    </dgm:pt>
    <dgm:pt modelId="{07EE8707-BD68-411E-91A7-A04B6C49E5D1}">
      <dgm:prSet/>
      <dgm:spPr/>
      <dgm:t>
        <a:bodyPr/>
        <a:lstStyle/>
        <a:p>
          <a:r>
            <a:rPr lang="en-ZA" b="1" dirty="0" smtClean="0"/>
            <a:t>Water</a:t>
          </a:r>
          <a:endParaRPr lang="en-ZA" b="1" dirty="0"/>
        </a:p>
      </dgm:t>
    </dgm:pt>
    <dgm:pt modelId="{1A798396-E9CB-432D-8D98-1BFAC0993021}" type="parTrans" cxnId="{30CBA639-A9D4-4750-A252-51049BBE43B4}">
      <dgm:prSet/>
      <dgm:spPr/>
      <dgm:t>
        <a:bodyPr/>
        <a:lstStyle/>
        <a:p>
          <a:endParaRPr lang="en-ZA"/>
        </a:p>
      </dgm:t>
    </dgm:pt>
    <dgm:pt modelId="{F2067316-BBBD-4217-93E6-82FFC6A41823}" type="sibTrans" cxnId="{30CBA639-A9D4-4750-A252-51049BBE43B4}">
      <dgm:prSet/>
      <dgm:spPr/>
      <dgm:t>
        <a:bodyPr/>
        <a:lstStyle/>
        <a:p>
          <a:endParaRPr lang="en-ZA"/>
        </a:p>
      </dgm:t>
    </dgm:pt>
    <dgm:pt modelId="{446B1300-1E02-4196-B316-A6DBCB2CDDF2}">
      <dgm:prSet/>
      <dgm:spPr/>
      <dgm:t>
        <a:bodyPr/>
        <a:lstStyle/>
        <a:p>
          <a:r>
            <a:rPr lang="en-ZA" b="1" dirty="0" smtClean="0"/>
            <a:t>Unamortised Preference Share Expense</a:t>
          </a:r>
          <a:endParaRPr lang="en-ZA" b="1" dirty="0"/>
        </a:p>
      </dgm:t>
    </dgm:pt>
    <dgm:pt modelId="{DDE6876F-FE8D-49EE-95DB-85D4C411F8BA}" type="parTrans" cxnId="{CF577038-7607-4BB2-93E4-064271705BA8}">
      <dgm:prSet/>
      <dgm:spPr/>
      <dgm:t>
        <a:bodyPr/>
        <a:lstStyle/>
        <a:p>
          <a:endParaRPr lang="en-ZA"/>
        </a:p>
      </dgm:t>
    </dgm:pt>
    <dgm:pt modelId="{463ACBD6-FBC6-4610-8DB2-9B15F32FBA9E}" type="sibTrans" cxnId="{CF577038-7607-4BB2-93E4-064271705BA8}">
      <dgm:prSet/>
      <dgm:spPr/>
      <dgm:t>
        <a:bodyPr/>
        <a:lstStyle/>
        <a:p>
          <a:endParaRPr lang="en-ZA"/>
        </a:p>
      </dgm:t>
    </dgm:pt>
    <dgm:pt modelId="{4558F4AF-4BB7-4DC7-9A0F-CCF437C2E6D0}" type="pres">
      <dgm:prSet presAssocID="{1BEA1240-3C53-4C38-85B4-AA66F2D81137}" presName="linearFlow" presStyleCnt="0">
        <dgm:presLayoutVars>
          <dgm:dir/>
          <dgm:animLvl val="lvl"/>
          <dgm:resizeHandles val="exact"/>
        </dgm:presLayoutVars>
      </dgm:prSet>
      <dgm:spPr/>
      <dgm:t>
        <a:bodyPr/>
        <a:lstStyle/>
        <a:p>
          <a:endParaRPr lang="en-ZA"/>
        </a:p>
      </dgm:t>
    </dgm:pt>
    <dgm:pt modelId="{C2EA4DCC-A7A9-4F72-A7EF-0EAFBBADF2C0}" type="pres">
      <dgm:prSet presAssocID="{2DFDC716-FAAC-44D9-B4BE-9F36DD4071A2}" presName="composite" presStyleCnt="0"/>
      <dgm:spPr/>
    </dgm:pt>
    <dgm:pt modelId="{FED12B36-CD20-470B-9AE2-FEA928AD1E59}" type="pres">
      <dgm:prSet presAssocID="{2DFDC716-FAAC-44D9-B4BE-9F36DD4071A2}" presName="parTx" presStyleLbl="node1" presStyleIdx="0" presStyleCnt="3">
        <dgm:presLayoutVars>
          <dgm:chMax val="0"/>
          <dgm:chPref val="0"/>
          <dgm:bulletEnabled val="1"/>
        </dgm:presLayoutVars>
      </dgm:prSet>
      <dgm:spPr/>
      <dgm:t>
        <a:bodyPr/>
        <a:lstStyle/>
        <a:p>
          <a:endParaRPr lang="en-ZA"/>
        </a:p>
      </dgm:t>
    </dgm:pt>
    <dgm:pt modelId="{667DBE33-21FE-4BA2-A83F-6D0DB95B677A}" type="pres">
      <dgm:prSet presAssocID="{2DFDC716-FAAC-44D9-B4BE-9F36DD4071A2}" presName="parSh" presStyleLbl="node1" presStyleIdx="0" presStyleCnt="3"/>
      <dgm:spPr/>
      <dgm:t>
        <a:bodyPr/>
        <a:lstStyle/>
        <a:p>
          <a:endParaRPr lang="en-ZA"/>
        </a:p>
      </dgm:t>
    </dgm:pt>
    <dgm:pt modelId="{CD03E5FC-20A6-47BF-B089-1EA45D3CAFE9}" type="pres">
      <dgm:prSet presAssocID="{2DFDC716-FAAC-44D9-B4BE-9F36DD4071A2}" presName="desTx" presStyleLbl="fgAcc1" presStyleIdx="0" presStyleCnt="3">
        <dgm:presLayoutVars>
          <dgm:bulletEnabled val="1"/>
        </dgm:presLayoutVars>
      </dgm:prSet>
      <dgm:spPr/>
      <dgm:t>
        <a:bodyPr/>
        <a:lstStyle/>
        <a:p>
          <a:endParaRPr lang="en-ZA"/>
        </a:p>
      </dgm:t>
    </dgm:pt>
    <dgm:pt modelId="{16E5FB59-1844-4823-8E63-2904BAB18A86}" type="pres">
      <dgm:prSet presAssocID="{14520D8E-EF0C-4799-872F-1CF7B5B53C68}" presName="sibTrans" presStyleLbl="sibTrans2D1" presStyleIdx="0" presStyleCnt="2"/>
      <dgm:spPr/>
      <dgm:t>
        <a:bodyPr/>
        <a:lstStyle/>
        <a:p>
          <a:endParaRPr lang="en-ZA"/>
        </a:p>
      </dgm:t>
    </dgm:pt>
    <dgm:pt modelId="{DD9AE0A1-919C-453D-A3FE-4D6F7C0A195C}" type="pres">
      <dgm:prSet presAssocID="{14520D8E-EF0C-4799-872F-1CF7B5B53C68}" presName="connTx" presStyleLbl="sibTrans2D1" presStyleIdx="0" presStyleCnt="2"/>
      <dgm:spPr/>
      <dgm:t>
        <a:bodyPr/>
        <a:lstStyle/>
        <a:p>
          <a:endParaRPr lang="en-ZA"/>
        </a:p>
      </dgm:t>
    </dgm:pt>
    <dgm:pt modelId="{3F09FBEA-0A15-4FCB-9E27-E0C77FDD2150}" type="pres">
      <dgm:prSet presAssocID="{F227218E-F3F1-43FB-B662-F2899D7FBE2B}" presName="composite" presStyleCnt="0"/>
      <dgm:spPr/>
    </dgm:pt>
    <dgm:pt modelId="{B5DBF26F-0F2E-4EF4-9583-87EDEC285473}" type="pres">
      <dgm:prSet presAssocID="{F227218E-F3F1-43FB-B662-F2899D7FBE2B}" presName="parTx" presStyleLbl="node1" presStyleIdx="0" presStyleCnt="3">
        <dgm:presLayoutVars>
          <dgm:chMax val="0"/>
          <dgm:chPref val="0"/>
          <dgm:bulletEnabled val="1"/>
        </dgm:presLayoutVars>
      </dgm:prSet>
      <dgm:spPr/>
      <dgm:t>
        <a:bodyPr/>
        <a:lstStyle/>
        <a:p>
          <a:endParaRPr lang="en-ZA"/>
        </a:p>
      </dgm:t>
    </dgm:pt>
    <dgm:pt modelId="{5BB51F2D-347F-4E22-894E-6E35DA2EBEAA}" type="pres">
      <dgm:prSet presAssocID="{F227218E-F3F1-43FB-B662-F2899D7FBE2B}" presName="parSh" presStyleLbl="node1" presStyleIdx="1" presStyleCnt="3"/>
      <dgm:spPr/>
      <dgm:t>
        <a:bodyPr/>
        <a:lstStyle/>
        <a:p>
          <a:endParaRPr lang="en-ZA"/>
        </a:p>
      </dgm:t>
    </dgm:pt>
    <dgm:pt modelId="{EB384107-3EAB-41A9-92D5-460CBABE0957}" type="pres">
      <dgm:prSet presAssocID="{F227218E-F3F1-43FB-B662-F2899D7FBE2B}" presName="desTx" presStyleLbl="fgAcc1" presStyleIdx="1" presStyleCnt="3">
        <dgm:presLayoutVars>
          <dgm:bulletEnabled val="1"/>
        </dgm:presLayoutVars>
      </dgm:prSet>
      <dgm:spPr/>
      <dgm:t>
        <a:bodyPr/>
        <a:lstStyle/>
        <a:p>
          <a:endParaRPr lang="en-ZA"/>
        </a:p>
      </dgm:t>
    </dgm:pt>
    <dgm:pt modelId="{603E370F-118C-49AE-834A-99623AF00223}" type="pres">
      <dgm:prSet presAssocID="{F18A6A88-93F3-408D-A605-CF4CE0A44AA2}" presName="sibTrans" presStyleLbl="sibTrans2D1" presStyleIdx="1" presStyleCnt="2"/>
      <dgm:spPr/>
      <dgm:t>
        <a:bodyPr/>
        <a:lstStyle/>
        <a:p>
          <a:endParaRPr lang="en-ZA"/>
        </a:p>
      </dgm:t>
    </dgm:pt>
    <dgm:pt modelId="{F1D96F6A-F773-41F0-A414-A8EC83F667BB}" type="pres">
      <dgm:prSet presAssocID="{F18A6A88-93F3-408D-A605-CF4CE0A44AA2}" presName="connTx" presStyleLbl="sibTrans2D1" presStyleIdx="1" presStyleCnt="2"/>
      <dgm:spPr/>
      <dgm:t>
        <a:bodyPr/>
        <a:lstStyle/>
        <a:p>
          <a:endParaRPr lang="en-ZA"/>
        </a:p>
      </dgm:t>
    </dgm:pt>
    <dgm:pt modelId="{D129C771-E160-4EEC-9C2C-6D72C9B92CE2}" type="pres">
      <dgm:prSet presAssocID="{828F0EE9-6E5E-4C93-BAAE-346F217675FF}" presName="composite" presStyleCnt="0"/>
      <dgm:spPr/>
    </dgm:pt>
    <dgm:pt modelId="{0372E8BA-B522-4325-AD54-4E006649D388}" type="pres">
      <dgm:prSet presAssocID="{828F0EE9-6E5E-4C93-BAAE-346F217675FF}" presName="parTx" presStyleLbl="node1" presStyleIdx="1" presStyleCnt="3">
        <dgm:presLayoutVars>
          <dgm:chMax val="0"/>
          <dgm:chPref val="0"/>
          <dgm:bulletEnabled val="1"/>
        </dgm:presLayoutVars>
      </dgm:prSet>
      <dgm:spPr/>
      <dgm:t>
        <a:bodyPr/>
        <a:lstStyle/>
        <a:p>
          <a:endParaRPr lang="en-ZA"/>
        </a:p>
      </dgm:t>
    </dgm:pt>
    <dgm:pt modelId="{00A3BD2B-37A5-4A19-B837-AF4B2407DB1C}" type="pres">
      <dgm:prSet presAssocID="{828F0EE9-6E5E-4C93-BAAE-346F217675FF}" presName="parSh" presStyleLbl="node1" presStyleIdx="2" presStyleCnt="3"/>
      <dgm:spPr/>
      <dgm:t>
        <a:bodyPr/>
        <a:lstStyle/>
        <a:p>
          <a:endParaRPr lang="en-ZA"/>
        </a:p>
      </dgm:t>
    </dgm:pt>
    <dgm:pt modelId="{08D3FC65-95E7-45CD-A856-152E0B7ED354}" type="pres">
      <dgm:prSet presAssocID="{828F0EE9-6E5E-4C93-BAAE-346F217675FF}" presName="desTx" presStyleLbl="fgAcc1" presStyleIdx="2" presStyleCnt="3">
        <dgm:presLayoutVars>
          <dgm:bulletEnabled val="1"/>
        </dgm:presLayoutVars>
      </dgm:prSet>
      <dgm:spPr/>
      <dgm:t>
        <a:bodyPr/>
        <a:lstStyle/>
        <a:p>
          <a:endParaRPr lang="en-ZA"/>
        </a:p>
      </dgm:t>
    </dgm:pt>
  </dgm:ptLst>
  <dgm:cxnLst>
    <dgm:cxn modelId="{D1C6A648-7E1F-4944-939C-EF6AFF49F31C}" type="presOf" srcId="{01EC34CA-F601-419B-BC29-43987B2CF001}" destId="{EB384107-3EAB-41A9-92D5-460CBABE0957}" srcOrd="0" destOrd="4" presId="urn:microsoft.com/office/officeart/2005/8/layout/process3"/>
    <dgm:cxn modelId="{8C92BA32-E75F-41C5-B5D0-BA6EE2E35A5F}" srcId="{828F0EE9-6E5E-4C93-BAAE-346F217675FF}" destId="{B8DCA251-35E1-45AC-B049-021802D9E42B}" srcOrd="0" destOrd="0" parTransId="{A9B3D5C2-A4D6-4EDE-BA67-03F6C9E11169}" sibTransId="{481A439A-BF1F-4787-BBE2-D705E682FFCA}"/>
    <dgm:cxn modelId="{477608FA-33BA-472A-B79B-5FA4BCDAF582}" srcId="{F227218E-F3F1-43FB-B662-F2899D7FBE2B}" destId="{C6516002-B120-432B-905D-C2864B304FAD}" srcOrd="2" destOrd="0" parTransId="{3CD5B534-1311-4B9A-8BAA-E8ACE9A9D9ED}" sibTransId="{80259F19-5495-44BA-B228-9820CCA43A5F}"/>
    <dgm:cxn modelId="{8A9D8200-EA6C-46DB-ABC3-662903ED7E55}" type="presOf" srcId="{F656343F-A68F-4517-87CD-26527BB5F748}" destId="{CD03E5FC-20A6-47BF-B089-1EA45D3CAFE9}" srcOrd="0" destOrd="4" presId="urn:microsoft.com/office/officeart/2005/8/layout/process3"/>
    <dgm:cxn modelId="{30CBA639-A9D4-4750-A252-51049BBE43B4}" srcId="{F227218E-F3F1-43FB-B662-F2899D7FBE2B}" destId="{07EE8707-BD68-411E-91A7-A04B6C49E5D1}" srcOrd="5" destOrd="0" parTransId="{1A798396-E9CB-432D-8D98-1BFAC0993021}" sibTransId="{F2067316-BBBD-4217-93E6-82FFC6A41823}"/>
    <dgm:cxn modelId="{E4A64BEF-05AC-49D3-B7E0-65467DF68277}" type="presOf" srcId="{02482096-1504-4933-B559-194CE35B943C}" destId="{08D3FC65-95E7-45CD-A856-152E0B7ED354}" srcOrd="0" destOrd="1" presId="urn:microsoft.com/office/officeart/2005/8/layout/process3"/>
    <dgm:cxn modelId="{0809B380-45A4-4F04-863E-02285393A6AE}" srcId="{1BEA1240-3C53-4C38-85B4-AA66F2D81137}" destId="{828F0EE9-6E5E-4C93-BAAE-346F217675FF}" srcOrd="2" destOrd="0" parTransId="{1A44A1B8-809C-4F2D-9169-64F97EC1A7A5}" sibTransId="{14820ED1-9354-40A6-AC1B-78EE02BE4CA3}"/>
    <dgm:cxn modelId="{E43484F4-3A2F-4D4E-A7EE-32C34C569885}" type="presOf" srcId="{383FFD5B-CF64-4D30-8E49-50291980B446}" destId="{EB384107-3EAB-41A9-92D5-460CBABE0957}" srcOrd="0" destOrd="0" presId="urn:microsoft.com/office/officeart/2005/8/layout/process3"/>
    <dgm:cxn modelId="{392D9954-EF31-4D5F-AC5C-8A87DADD6698}" srcId="{2DFDC716-FAAC-44D9-B4BE-9F36DD4071A2}" destId="{02755B47-8877-45B1-8328-50F6CEC4E3D6}" srcOrd="5" destOrd="0" parTransId="{25C698C1-6802-4A08-953B-33575DCBB84F}" sibTransId="{EB8FD9B3-B3E9-466E-B6D4-A1290EE0A7D1}"/>
    <dgm:cxn modelId="{89E7FD1B-DF91-4949-A9CA-2D2610F6EC03}" srcId="{2DFDC716-FAAC-44D9-B4BE-9F36DD4071A2}" destId="{2926E895-AB3E-436B-B838-DA8A9120E861}" srcOrd="2" destOrd="0" parTransId="{98EB986A-1F39-4C76-95D0-A964D03FBC71}" sibTransId="{2695565D-845C-4BD9-9CD4-62F348B8B12C}"/>
    <dgm:cxn modelId="{C73F6E39-613E-44E9-8939-B3CA976E21D4}" type="presOf" srcId="{EFB736CA-965F-4E92-94CB-C7A2C073213F}" destId="{EB384107-3EAB-41A9-92D5-460CBABE0957}" srcOrd="0" destOrd="1" presId="urn:microsoft.com/office/officeart/2005/8/layout/process3"/>
    <dgm:cxn modelId="{6D4E0533-BA1D-4C7B-8BF9-A8E2C0BC4C61}" srcId="{2DFDC716-FAAC-44D9-B4BE-9F36DD4071A2}" destId="{0C548D19-74E6-4DA0-A4E0-CFE4DC3D5BE4}" srcOrd="1" destOrd="0" parTransId="{BF4BFBDF-5C5B-448D-9237-9EAD1CE4B3E4}" sibTransId="{7207C81A-95F1-45AE-A82F-B4DE1DF03EB1}"/>
    <dgm:cxn modelId="{F114EA38-5CB4-42B2-BB0E-7FBCB4BE925A}" type="presOf" srcId="{F227218E-F3F1-43FB-B662-F2899D7FBE2B}" destId="{5BB51F2D-347F-4E22-894E-6E35DA2EBEAA}" srcOrd="1" destOrd="0" presId="urn:microsoft.com/office/officeart/2005/8/layout/process3"/>
    <dgm:cxn modelId="{5EB871BD-B37A-4064-9353-DCE4FB7C4B60}" srcId="{F227218E-F3F1-43FB-B662-F2899D7FBE2B}" destId="{EFB736CA-965F-4E92-94CB-C7A2C073213F}" srcOrd="1" destOrd="0" parTransId="{C195E1F8-3CB2-4544-8999-9D192DDE0D56}" sibTransId="{55C6EB4E-1F43-4928-A1C7-CA1DA9C81975}"/>
    <dgm:cxn modelId="{21FF0D40-7F7C-48C8-B42B-B739779B859E}" type="presOf" srcId="{14520D8E-EF0C-4799-872F-1CF7B5B53C68}" destId="{DD9AE0A1-919C-453D-A3FE-4D6F7C0A195C}" srcOrd="1" destOrd="0" presId="urn:microsoft.com/office/officeart/2005/8/layout/process3"/>
    <dgm:cxn modelId="{9947DC9C-B28E-4721-9043-FA8F0504FFE1}" type="presOf" srcId="{B8DCA251-35E1-45AC-B049-021802D9E42B}" destId="{08D3FC65-95E7-45CD-A856-152E0B7ED354}" srcOrd="0" destOrd="0" presId="urn:microsoft.com/office/officeart/2005/8/layout/process3"/>
    <dgm:cxn modelId="{1235112B-E8B4-4DEC-A8C0-E99BE3E839F7}" srcId="{2DFDC716-FAAC-44D9-B4BE-9F36DD4071A2}" destId="{E50E1CDD-8CDE-4325-814D-5C16D3DE92AF}" srcOrd="6" destOrd="0" parTransId="{485490CC-CCC9-4A6C-9A3D-C00508CA6A83}" sibTransId="{3A9B298C-0191-4344-A2D6-B35493B7527D}"/>
    <dgm:cxn modelId="{A7A2B2D3-EF92-4C95-BC6B-AEB3B22A3F7E}" type="presOf" srcId="{0C548D19-74E6-4DA0-A4E0-CFE4DC3D5BE4}" destId="{CD03E5FC-20A6-47BF-B089-1EA45D3CAFE9}" srcOrd="0" destOrd="1" presId="urn:microsoft.com/office/officeart/2005/8/layout/process3"/>
    <dgm:cxn modelId="{034C8927-2B0E-44AE-A142-DD16A01CD82C}" type="presOf" srcId="{07EE8707-BD68-411E-91A7-A04B6C49E5D1}" destId="{EB384107-3EAB-41A9-92D5-460CBABE0957}" srcOrd="0" destOrd="5" presId="urn:microsoft.com/office/officeart/2005/8/layout/process3"/>
    <dgm:cxn modelId="{C928AD8F-729F-4A1A-AC2A-CFB45532B1BC}" type="presOf" srcId="{2926E895-AB3E-436B-B838-DA8A9120E861}" destId="{CD03E5FC-20A6-47BF-B089-1EA45D3CAFE9}" srcOrd="0" destOrd="2" presId="urn:microsoft.com/office/officeart/2005/8/layout/process3"/>
    <dgm:cxn modelId="{B11C7934-3A45-4544-BBCE-F50DF13271E2}" srcId="{F227218E-F3F1-43FB-B662-F2899D7FBE2B}" destId="{01EC34CA-F601-419B-BC29-43987B2CF001}" srcOrd="4" destOrd="0" parTransId="{9C40AB32-9641-471F-B443-9EDC8BDA0BD0}" sibTransId="{D9C0E86F-A16E-4664-92EC-033EC910AF5C}"/>
    <dgm:cxn modelId="{D870954F-63F4-4C8B-BF2C-5B8FBE11C798}" srcId="{1BEA1240-3C53-4C38-85B4-AA66F2D81137}" destId="{2DFDC716-FAAC-44D9-B4BE-9F36DD4071A2}" srcOrd="0" destOrd="0" parTransId="{08149052-43AB-4FB1-B44E-F5EEC60C2A37}" sibTransId="{14520D8E-EF0C-4799-872F-1CF7B5B53C68}"/>
    <dgm:cxn modelId="{E9CF9C63-E15B-4A7B-804B-5557BA255049}" type="presOf" srcId="{4CF7A181-737D-4186-8B8B-7ADA82E110FC}" destId="{EB384107-3EAB-41A9-92D5-460CBABE0957}" srcOrd="0" destOrd="3" presId="urn:microsoft.com/office/officeart/2005/8/layout/process3"/>
    <dgm:cxn modelId="{0658B9BA-6943-4B6F-8DC7-7AFAD592EFB1}" type="presOf" srcId="{C6516002-B120-432B-905D-C2864B304FAD}" destId="{EB384107-3EAB-41A9-92D5-460CBABE0957}" srcOrd="0" destOrd="2" presId="urn:microsoft.com/office/officeart/2005/8/layout/process3"/>
    <dgm:cxn modelId="{494EC1CD-2722-4717-9952-01246B3CAB60}" type="presOf" srcId="{446B1300-1E02-4196-B316-A6DBCB2CDDF2}" destId="{08D3FC65-95E7-45CD-A856-152E0B7ED354}" srcOrd="0" destOrd="2" presId="urn:microsoft.com/office/officeart/2005/8/layout/process3"/>
    <dgm:cxn modelId="{B242A394-7AFD-4F00-B90F-AA592977534A}" srcId="{2DFDC716-FAAC-44D9-B4BE-9F36DD4071A2}" destId="{F656343F-A68F-4517-87CD-26527BB5F748}" srcOrd="4" destOrd="0" parTransId="{EE9EEBE4-7B66-4A86-BEBB-FCE4A7F9547D}" sibTransId="{194DA7F6-325D-4B06-B247-435CD9D0C3BE}"/>
    <dgm:cxn modelId="{ABE9D2B2-B095-4251-B43C-23CA3DB7D329}" type="presOf" srcId="{828F0EE9-6E5E-4C93-BAAE-346F217675FF}" destId="{0372E8BA-B522-4325-AD54-4E006649D388}" srcOrd="0" destOrd="0" presId="urn:microsoft.com/office/officeart/2005/8/layout/process3"/>
    <dgm:cxn modelId="{9C498EF7-D472-4F33-B8DA-17CC0AA79929}" type="presOf" srcId="{F18A6A88-93F3-408D-A605-CF4CE0A44AA2}" destId="{603E370F-118C-49AE-834A-99623AF00223}" srcOrd="0" destOrd="0" presId="urn:microsoft.com/office/officeart/2005/8/layout/process3"/>
    <dgm:cxn modelId="{23330B16-5F30-44BF-92C7-D1642D6FAB8E}" type="presOf" srcId="{F18A6A88-93F3-408D-A605-CF4CE0A44AA2}" destId="{F1D96F6A-F773-41F0-A414-A8EC83F667BB}" srcOrd="1" destOrd="0" presId="urn:microsoft.com/office/officeart/2005/8/layout/process3"/>
    <dgm:cxn modelId="{0016C978-F650-4C67-ACCB-4A13257EA7A9}" type="presOf" srcId="{1BEA1240-3C53-4C38-85B4-AA66F2D81137}" destId="{4558F4AF-4BB7-4DC7-9A0F-CCF437C2E6D0}" srcOrd="0" destOrd="0" presId="urn:microsoft.com/office/officeart/2005/8/layout/process3"/>
    <dgm:cxn modelId="{2FE766E1-B03D-4DEC-85F0-326ED5D01F52}" srcId="{2DFDC716-FAAC-44D9-B4BE-9F36DD4071A2}" destId="{DB5AFB7A-24D5-46D2-94C7-0E2EE7A9AA57}" srcOrd="3" destOrd="0" parTransId="{F60807F5-DADD-4C76-82BA-495C928A718A}" sibTransId="{31C55766-9A27-4A12-ABDD-8BEF5E0A136E}"/>
    <dgm:cxn modelId="{FDD6E559-74A0-4FE6-BEDB-DD54CF857CD7}" srcId="{1BEA1240-3C53-4C38-85B4-AA66F2D81137}" destId="{F227218E-F3F1-43FB-B662-F2899D7FBE2B}" srcOrd="1" destOrd="0" parTransId="{22E258EF-0EE8-48CC-A9C7-F4B5270C72D8}" sibTransId="{F18A6A88-93F3-408D-A605-CF4CE0A44AA2}"/>
    <dgm:cxn modelId="{DB67DA0A-21FF-4FF0-9812-DFF7676641CD}" srcId="{F227218E-F3F1-43FB-B662-F2899D7FBE2B}" destId="{383FFD5B-CF64-4D30-8E49-50291980B446}" srcOrd="0" destOrd="0" parTransId="{0095F325-45C3-4A9A-9A97-EEF3272B3E2F}" sibTransId="{75E152A2-2F80-4FD5-823A-3D248539B6CE}"/>
    <dgm:cxn modelId="{EC94E0CB-B1CB-497E-A2AA-2D68A56C8AED}" srcId="{828F0EE9-6E5E-4C93-BAAE-346F217675FF}" destId="{02482096-1504-4933-B559-194CE35B943C}" srcOrd="1" destOrd="0" parTransId="{5745F3B3-FB55-4219-83DE-41D1458E6EA0}" sibTransId="{54D4D25B-5188-42B1-B4B8-0EF0450B523F}"/>
    <dgm:cxn modelId="{DC48B160-D44D-471B-8430-E953FCBA2E9F}" type="presOf" srcId="{828F0EE9-6E5E-4C93-BAAE-346F217675FF}" destId="{00A3BD2B-37A5-4A19-B837-AF4B2407DB1C}" srcOrd="1" destOrd="0" presId="urn:microsoft.com/office/officeart/2005/8/layout/process3"/>
    <dgm:cxn modelId="{38EFD85F-21F2-4321-A77E-083B2352E0C8}" srcId="{2DFDC716-FAAC-44D9-B4BE-9F36DD4071A2}" destId="{BBB66572-F0B3-4FA0-98EF-1E93D08D6C62}" srcOrd="0" destOrd="0" parTransId="{DA9C9CB3-0D17-4951-91FD-E6DB8D04663A}" sibTransId="{D89E776A-CA66-4D26-8AC2-CB15F6AACF2E}"/>
    <dgm:cxn modelId="{D9FABA0C-A9FB-4E74-8AEB-E3D23A1E02EE}" type="presOf" srcId="{E50E1CDD-8CDE-4325-814D-5C16D3DE92AF}" destId="{CD03E5FC-20A6-47BF-B089-1EA45D3CAFE9}" srcOrd="0" destOrd="6" presId="urn:microsoft.com/office/officeart/2005/8/layout/process3"/>
    <dgm:cxn modelId="{DFF62F7D-BC7C-478F-8851-977C56B7463B}" type="presOf" srcId="{02755B47-8877-45B1-8328-50F6CEC4E3D6}" destId="{CD03E5FC-20A6-47BF-B089-1EA45D3CAFE9}" srcOrd="0" destOrd="5" presId="urn:microsoft.com/office/officeart/2005/8/layout/process3"/>
    <dgm:cxn modelId="{CF577038-7607-4BB2-93E4-064271705BA8}" srcId="{828F0EE9-6E5E-4C93-BAAE-346F217675FF}" destId="{446B1300-1E02-4196-B316-A6DBCB2CDDF2}" srcOrd="2" destOrd="0" parTransId="{DDE6876F-FE8D-49EE-95DB-85D4C411F8BA}" sibTransId="{463ACBD6-FBC6-4610-8DB2-9B15F32FBA9E}"/>
    <dgm:cxn modelId="{2CF48281-DA6E-458A-A72D-A9C1D29F8F62}" type="presOf" srcId="{F227218E-F3F1-43FB-B662-F2899D7FBE2B}" destId="{B5DBF26F-0F2E-4EF4-9583-87EDEC285473}" srcOrd="0" destOrd="0" presId="urn:microsoft.com/office/officeart/2005/8/layout/process3"/>
    <dgm:cxn modelId="{B29F68AE-D2E7-4094-94DB-AAF8B1E6DCF8}" type="presOf" srcId="{14520D8E-EF0C-4799-872F-1CF7B5B53C68}" destId="{16E5FB59-1844-4823-8E63-2904BAB18A86}" srcOrd="0" destOrd="0" presId="urn:microsoft.com/office/officeart/2005/8/layout/process3"/>
    <dgm:cxn modelId="{FD5149C8-7042-47F7-BCB3-EBAFFBA4100B}" type="presOf" srcId="{BBB66572-F0B3-4FA0-98EF-1E93D08D6C62}" destId="{CD03E5FC-20A6-47BF-B089-1EA45D3CAFE9}" srcOrd="0" destOrd="0" presId="urn:microsoft.com/office/officeart/2005/8/layout/process3"/>
    <dgm:cxn modelId="{B128B974-C166-4EC7-B6EA-3DF160E3DD52}" srcId="{F227218E-F3F1-43FB-B662-F2899D7FBE2B}" destId="{4CF7A181-737D-4186-8B8B-7ADA82E110FC}" srcOrd="3" destOrd="0" parTransId="{98133FAE-1E66-459B-AA0A-BB1AD3626EF8}" sibTransId="{4BD5A7DB-8F9F-4524-940F-8A30ED099334}"/>
    <dgm:cxn modelId="{2BC75E45-95F0-4F28-A1F5-093C476941DA}" type="presOf" srcId="{2DFDC716-FAAC-44D9-B4BE-9F36DD4071A2}" destId="{FED12B36-CD20-470B-9AE2-FEA928AD1E59}" srcOrd="0" destOrd="0" presId="urn:microsoft.com/office/officeart/2005/8/layout/process3"/>
    <dgm:cxn modelId="{57556EB7-9685-4142-80D5-B929A07FE7B9}" type="presOf" srcId="{DB5AFB7A-24D5-46D2-94C7-0E2EE7A9AA57}" destId="{CD03E5FC-20A6-47BF-B089-1EA45D3CAFE9}" srcOrd="0" destOrd="3" presId="urn:microsoft.com/office/officeart/2005/8/layout/process3"/>
    <dgm:cxn modelId="{E3231A99-D2F3-4573-9F5B-169DF9111854}" type="presOf" srcId="{2DFDC716-FAAC-44D9-B4BE-9F36DD4071A2}" destId="{667DBE33-21FE-4BA2-A83F-6D0DB95B677A}" srcOrd="1" destOrd="0" presId="urn:microsoft.com/office/officeart/2005/8/layout/process3"/>
    <dgm:cxn modelId="{71DE870D-73AF-4846-BED0-6C09C532B1BA}" type="presParOf" srcId="{4558F4AF-4BB7-4DC7-9A0F-CCF437C2E6D0}" destId="{C2EA4DCC-A7A9-4F72-A7EF-0EAFBBADF2C0}" srcOrd="0" destOrd="0" presId="urn:microsoft.com/office/officeart/2005/8/layout/process3"/>
    <dgm:cxn modelId="{49A492E8-C025-45BD-928E-599B3E22C8F3}" type="presParOf" srcId="{C2EA4DCC-A7A9-4F72-A7EF-0EAFBBADF2C0}" destId="{FED12B36-CD20-470B-9AE2-FEA928AD1E59}" srcOrd="0" destOrd="0" presId="urn:microsoft.com/office/officeart/2005/8/layout/process3"/>
    <dgm:cxn modelId="{6A520B42-15F7-4CDF-8FC4-BB93A3A08B38}" type="presParOf" srcId="{C2EA4DCC-A7A9-4F72-A7EF-0EAFBBADF2C0}" destId="{667DBE33-21FE-4BA2-A83F-6D0DB95B677A}" srcOrd="1" destOrd="0" presId="urn:microsoft.com/office/officeart/2005/8/layout/process3"/>
    <dgm:cxn modelId="{256E0C74-C75E-470C-A05F-67BEE4EAB005}" type="presParOf" srcId="{C2EA4DCC-A7A9-4F72-A7EF-0EAFBBADF2C0}" destId="{CD03E5FC-20A6-47BF-B089-1EA45D3CAFE9}" srcOrd="2" destOrd="0" presId="urn:microsoft.com/office/officeart/2005/8/layout/process3"/>
    <dgm:cxn modelId="{10989D4D-B144-49ED-8137-457CB2AF579B}" type="presParOf" srcId="{4558F4AF-4BB7-4DC7-9A0F-CCF437C2E6D0}" destId="{16E5FB59-1844-4823-8E63-2904BAB18A86}" srcOrd="1" destOrd="0" presId="urn:microsoft.com/office/officeart/2005/8/layout/process3"/>
    <dgm:cxn modelId="{C4B34893-7F05-453F-B15E-CD4EF4E7C8CA}" type="presParOf" srcId="{16E5FB59-1844-4823-8E63-2904BAB18A86}" destId="{DD9AE0A1-919C-453D-A3FE-4D6F7C0A195C}" srcOrd="0" destOrd="0" presId="urn:microsoft.com/office/officeart/2005/8/layout/process3"/>
    <dgm:cxn modelId="{9EE156E6-C166-4A49-9569-A5A64D8DC737}" type="presParOf" srcId="{4558F4AF-4BB7-4DC7-9A0F-CCF437C2E6D0}" destId="{3F09FBEA-0A15-4FCB-9E27-E0C77FDD2150}" srcOrd="2" destOrd="0" presId="urn:microsoft.com/office/officeart/2005/8/layout/process3"/>
    <dgm:cxn modelId="{873AC3A8-21E4-494B-AFE1-894D032F21A2}" type="presParOf" srcId="{3F09FBEA-0A15-4FCB-9E27-E0C77FDD2150}" destId="{B5DBF26F-0F2E-4EF4-9583-87EDEC285473}" srcOrd="0" destOrd="0" presId="urn:microsoft.com/office/officeart/2005/8/layout/process3"/>
    <dgm:cxn modelId="{56E42749-C982-4C87-A458-F95AA36303E5}" type="presParOf" srcId="{3F09FBEA-0A15-4FCB-9E27-E0C77FDD2150}" destId="{5BB51F2D-347F-4E22-894E-6E35DA2EBEAA}" srcOrd="1" destOrd="0" presId="urn:microsoft.com/office/officeart/2005/8/layout/process3"/>
    <dgm:cxn modelId="{E04E16AD-57F2-4B21-8251-C4ED7B289188}" type="presParOf" srcId="{3F09FBEA-0A15-4FCB-9E27-E0C77FDD2150}" destId="{EB384107-3EAB-41A9-92D5-460CBABE0957}" srcOrd="2" destOrd="0" presId="urn:microsoft.com/office/officeart/2005/8/layout/process3"/>
    <dgm:cxn modelId="{93B44742-DDF1-4BEF-BA00-CF5E43C70CDF}" type="presParOf" srcId="{4558F4AF-4BB7-4DC7-9A0F-CCF437C2E6D0}" destId="{603E370F-118C-49AE-834A-99623AF00223}" srcOrd="3" destOrd="0" presId="urn:microsoft.com/office/officeart/2005/8/layout/process3"/>
    <dgm:cxn modelId="{F27F3F5E-C857-4DCB-B5F4-5E9613ACE21A}" type="presParOf" srcId="{603E370F-118C-49AE-834A-99623AF00223}" destId="{F1D96F6A-F773-41F0-A414-A8EC83F667BB}" srcOrd="0" destOrd="0" presId="urn:microsoft.com/office/officeart/2005/8/layout/process3"/>
    <dgm:cxn modelId="{9586CD9E-7A14-4F88-AC6A-10FC4BECB46E}" type="presParOf" srcId="{4558F4AF-4BB7-4DC7-9A0F-CCF437C2E6D0}" destId="{D129C771-E160-4EEC-9C2C-6D72C9B92CE2}" srcOrd="4" destOrd="0" presId="urn:microsoft.com/office/officeart/2005/8/layout/process3"/>
    <dgm:cxn modelId="{848961E0-2DB9-43C8-93F2-96E90F5619A4}" type="presParOf" srcId="{D129C771-E160-4EEC-9C2C-6D72C9B92CE2}" destId="{0372E8BA-B522-4325-AD54-4E006649D388}" srcOrd="0" destOrd="0" presId="urn:microsoft.com/office/officeart/2005/8/layout/process3"/>
    <dgm:cxn modelId="{280FCE97-1D4A-46B5-98EB-7DD973E5BCFF}" type="presParOf" srcId="{D129C771-E160-4EEC-9C2C-6D72C9B92CE2}" destId="{00A3BD2B-37A5-4A19-B837-AF4B2407DB1C}" srcOrd="1" destOrd="0" presId="urn:microsoft.com/office/officeart/2005/8/layout/process3"/>
    <dgm:cxn modelId="{36B179C4-0BBA-49AD-B025-F1714F5ACE9F}" type="presParOf" srcId="{D129C771-E160-4EEC-9C2C-6D72C9B92CE2}" destId="{08D3FC65-95E7-45CD-A856-152E0B7ED354}" srcOrd="2" destOrd="0" presId="urn:microsoft.com/office/officeart/2005/8/layout/process3"/>
  </dgm:cxnLst>
  <dgm:bg>
    <a:solidFill>
      <a:schemeClr val="bg1"/>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59ADF41-85C6-464C-9F93-E1CCC8F9FB50}" type="presOf" srcId="{9C9AE644-BFCD-4CEC-9078-5B3D21204B50}" destId="{8DF6A8EE-C31B-4A7A-8A5B-E1C18D11D668}" srcOrd="0" destOrd="0" presId="urn:microsoft.com/office/officeart/2005/8/layout/radial6"/>
    <dgm:cxn modelId="{95B9329F-4ABF-4D5E-956E-283C5EB61F24}" type="presOf" srcId="{1474FC26-B7BF-4AB8-BA32-5B51D19017DA}" destId="{75750CA6-FA7C-49D0-8464-54ECBB8A7B1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A902287C-90B2-4B4D-ADE6-27E2DF64474A}" type="presOf" srcId="{61C471EC-1BE0-4BA9-906C-B77FC427B370}" destId="{2B947856-7D81-4709-8C50-A646092946B5}" srcOrd="0" destOrd="0" presId="urn:microsoft.com/office/officeart/2005/8/layout/radial6"/>
    <dgm:cxn modelId="{9ACC881B-D372-403A-8262-D26E5961B8A2}" type="presOf" srcId="{117E5F98-D2E3-44CD-8D1F-8673F2CE3B77}" destId="{937C4F79-FB0B-409E-8CAD-BC317FE49743}" srcOrd="0" destOrd="0" presId="urn:microsoft.com/office/officeart/2005/8/layout/radial6"/>
    <dgm:cxn modelId="{6325ED55-09CD-4A6B-9751-C5AE6E747073}" type="presOf" srcId="{F1CDF762-BB05-4909-A3E2-81EC1DFEFDB6}" destId="{DFD89527-3EA1-46E9-B932-F66D981BF538}"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CEA4C725-DE81-4CF2-87F2-EE17749E006A}" type="presOf" srcId="{54758EF5-0516-46BA-896F-8310E68591FE}" destId="{428D6EC0-C06B-45C7-8139-E45A90407C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9648DCB3-CFA8-4D28-8FD2-E40DB98ACF63}" type="presOf" srcId="{A5E5012C-3309-4B28-8D30-F7209682D89D}" destId="{0615139F-FD0E-4AC6-85EA-75F9F0D6BB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17488A95-2D9B-4E27-BF65-96D5521C7664}" type="presOf" srcId="{549FD511-AE4B-4414-B32B-2425B4544B4B}" destId="{17265E74-284E-4564-9375-97F2A42C8E63}" srcOrd="0" destOrd="0" presId="urn:microsoft.com/office/officeart/2005/8/layout/radial6"/>
    <dgm:cxn modelId="{1D2DD284-226E-4356-B759-2A76EF93D37E}" type="presOf" srcId="{E7FC7747-7483-4D35-98A3-BCFD670587F5}" destId="{A34CBA49-A69D-4058-97AB-C5BDA98FF78D}"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EED3A372-2123-49B7-97EE-CB554900ECCD}" type="presOf" srcId="{2FD6416B-9DBD-4434-8476-1C47164FCE18}" destId="{A25828D0-E7F7-4612-B323-E58CF7DB6C73}" srcOrd="0" destOrd="0" presId="urn:microsoft.com/office/officeart/2005/8/layout/radial6"/>
    <dgm:cxn modelId="{8DAA838E-784F-4366-AB5B-468AAB792C69}" type="presOf" srcId="{93E58B5A-8764-4A9A-8E85-7C50C705CFCE}" destId="{900104E8-22AE-4F67-87F3-EFB73454EE91}" srcOrd="0" destOrd="0" presId="urn:microsoft.com/office/officeart/2005/8/layout/radial6"/>
    <dgm:cxn modelId="{A372AA3C-DEF5-4481-96C9-15FEAC62D3B3}" type="presOf" srcId="{68DC9CB8-B7DD-4761-B82E-CB56F6F5E6B5}" destId="{93672A8E-23A7-42EC-8266-A028BB6328D1}" srcOrd="0" destOrd="0" presId="urn:microsoft.com/office/officeart/2005/8/layout/radial6"/>
    <dgm:cxn modelId="{FE227DE3-EA3E-4B27-BD4C-FE2F10B42FF2}" type="presOf" srcId="{EF6840F8-2ECF-4864-A358-F1FEAB836D6E}" destId="{9DC8489B-6D65-4DCD-BE13-FB93AD7100EE}"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8783AFD9-2CD9-4D55-B83B-27412035ED84}" type="presOf" srcId="{D724C5BD-FA18-4137-AF02-8B1375CAB8C1}" destId="{FE26DA7A-6417-4EEF-9842-4FFE68DD656B}"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D3D6A21F-37D6-47CF-82C0-3541C27D7B31}" type="presOf" srcId="{53BBF4F9-C032-49B6-A418-1645227CAEF7}" destId="{463D2474-2CD7-4F10-B862-FE0EB496B03A}" srcOrd="0" destOrd="0" presId="urn:microsoft.com/office/officeart/2005/8/layout/radial6"/>
    <dgm:cxn modelId="{4FFF9F1B-6CFE-4F3D-B5E8-85C04197247D}" type="presOf" srcId="{00539A06-C0B6-4C14-805A-A99CABFADC18}" destId="{FB0245A6-E249-4488-8A12-6DA1E3469463}" srcOrd="0" destOrd="0" presId="urn:microsoft.com/office/officeart/2005/8/layout/radial6"/>
    <dgm:cxn modelId="{5B2E82C0-E799-4E8D-A254-F09136F215B2}" type="presParOf" srcId="{75750CA6-FA7C-49D0-8464-54ECBB8A7B11}" destId="{900104E8-22AE-4F67-87F3-EFB73454EE91}" srcOrd="0" destOrd="0" presId="urn:microsoft.com/office/officeart/2005/8/layout/radial6"/>
    <dgm:cxn modelId="{C57F6A9E-277A-485D-AE76-8BEE81C8E5BB}" type="presParOf" srcId="{75750CA6-FA7C-49D0-8464-54ECBB8A7B11}" destId="{428D6EC0-C06B-45C7-8139-E45A90407C78}" srcOrd="1" destOrd="0" presId="urn:microsoft.com/office/officeart/2005/8/layout/radial6"/>
    <dgm:cxn modelId="{F3586440-89C3-4AB1-98D9-CE1519933391}" type="presParOf" srcId="{75750CA6-FA7C-49D0-8464-54ECBB8A7B11}" destId="{A20BCF9B-F9D9-4BC1-9EF3-189BED199617}" srcOrd="2" destOrd="0" presId="urn:microsoft.com/office/officeart/2005/8/layout/radial6"/>
    <dgm:cxn modelId="{6608638B-27E3-4CCF-8501-EECC3171ACCD}" type="presParOf" srcId="{75750CA6-FA7C-49D0-8464-54ECBB8A7B11}" destId="{17265E74-284E-4564-9375-97F2A42C8E63}" srcOrd="3" destOrd="0" presId="urn:microsoft.com/office/officeart/2005/8/layout/radial6"/>
    <dgm:cxn modelId="{AE0823D5-BF06-441C-AED9-436B537D6927}" type="presParOf" srcId="{75750CA6-FA7C-49D0-8464-54ECBB8A7B11}" destId="{2B947856-7D81-4709-8C50-A646092946B5}" srcOrd="4" destOrd="0" presId="urn:microsoft.com/office/officeart/2005/8/layout/radial6"/>
    <dgm:cxn modelId="{6B839B5B-4949-4762-B92D-01A20CBB91F4}" type="presParOf" srcId="{75750CA6-FA7C-49D0-8464-54ECBB8A7B11}" destId="{6804F419-6E40-4272-9B3A-71A1132A2924}" srcOrd="5" destOrd="0" presId="urn:microsoft.com/office/officeart/2005/8/layout/radial6"/>
    <dgm:cxn modelId="{6005EDFB-0004-4FD9-A671-18EDF35B7374}" type="presParOf" srcId="{75750CA6-FA7C-49D0-8464-54ECBB8A7B11}" destId="{FB0245A6-E249-4488-8A12-6DA1E3469463}" srcOrd="6" destOrd="0" presId="urn:microsoft.com/office/officeart/2005/8/layout/radial6"/>
    <dgm:cxn modelId="{73C9A221-5DC4-4B63-B815-5627CA8A215A}" type="presParOf" srcId="{75750CA6-FA7C-49D0-8464-54ECBB8A7B11}" destId="{0615139F-FD0E-4AC6-85EA-75F9F0D6BB78}" srcOrd="7" destOrd="0" presId="urn:microsoft.com/office/officeart/2005/8/layout/radial6"/>
    <dgm:cxn modelId="{C2183794-2DF0-49CA-810A-51F4FAA42DFC}" type="presParOf" srcId="{75750CA6-FA7C-49D0-8464-54ECBB8A7B11}" destId="{FACCA3FF-0BAE-48B0-88D9-1B472F23503D}" srcOrd="8" destOrd="0" presId="urn:microsoft.com/office/officeart/2005/8/layout/radial6"/>
    <dgm:cxn modelId="{B710D4B6-B1C1-4CCF-8C43-0AEF632667AB}" type="presParOf" srcId="{75750CA6-FA7C-49D0-8464-54ECBB8A7B11}" destId="{9DC8489B-6D65-4DCD-BE13-FB93AD7100EE}" srcOrd="9" destOrd="0" presId="urn:microsoft.com/office/officeart/2005/8/layout/radial6"/>
    <dgm:cxn modelId="{19D1D538-B6BC-4903-8840-0B5A67DD7999}" type="presParOf" srcId="{75750CA6-FA7C-49D0-8464-54ECBB8A7B11}" destId="{A25828D0-E7F7-4612-B323-E58CF7DB6C73}" srcOrd="10" destOrd="0" presId="urn:microsoft.com/office/officeart/2005/8/layout/radial6"/>
    <dgm:cxn modelId="{9C02DA82-B5F1-4F7C-A7AE-E58D5AFC8203}" type="presParOf" srcId="{75750CA6-FA7C-49D0-8464-54ECBB8A7B11}" destId="{67DFBABE-67A2-44BB-82F4-DB4798A2DB76}" srcOrd="11" destOrd="0" presId="urn:microsoft.com/office/officeart/2005/8/layout/radial6"/>
    <dgm:cxn modelId="{F970A0B1-B928-4B14-9835-788186AA8693}" type="presParOf" srcId="{75750CA6-FA7C-49D0-8464-54ECBB8A7B11}" destId="{93672A8E-23A7-42EC-8266-A028BB6328D1}" srcOrd="12" destOrd="0" presId="urn:microsoft.com/office/officeart/2005/8/layout/radial6"/>
    <dgm:cxn modelId="{1FE3D0C3-505A-4C5F-B3F1-C5BF414857A2}" type="presParOf" srcId="{75750CA6-FA7C-49D0-8464-54ECBB8A7B11}" destId="{8DF6A8EE-C31B-4A7A-8A5B-E1C18D11D668}" srcOrd="13" destOrd="0" presId="urn:microsoft.com/office/officeart/2005/8/layout/radial6"/>
    <dgm:cxn modelId="{5D035838-459F-4657-9AA8-C9303FD7A7D6}" type="presParOf" srcId="{75750CA6-FA7C-49D0-8464-54ECBB8A7B11}" destId="{6866806D-C1BA-4277-BF88-FEE3F486AE14}" srcOrd="14" destOrd="0" presId="urn:microsoft.com/office/officeart/2005/8/layout/radial6"/>
    <dgm:cxn modelId="{7BDD8A14-333C-411E-AD0C-1A61AFDF3EF3}" type="presParOf" srcId="{75750CA6-FA7C-49D0-8464-54ECBB8A7B11}" destId="{FE26DA7A-6417-4EEF-9842-4FFE68DD656B}" srcOrd="15" destOrd="0" presId="urn:microsoft.com/office/officeart/2005/8/layout/radial6"/>
    <dgm:cxn modelId="{97ACB51D-6780-4003-96D6-7659F3CF291B}" type="presParOf" srcId="{75750CA6-FA7C-49D0-8464-54ECBB8A7B11}" destId="{DFD89527-3EA1-46E9-B932-F66D981BF538}" srcOrd="16" destOrd="0" presId="urn:microsoft.com/office/officeart/2005/8/layout/radial6"/>
    <dgm:cxn modelId="{A4DF4C60-8287-4903-B469-8C005F5851A5}" type="presParOf" srcId="{75750CA6-FA7C-49D0-8464-54ECBB8A7B11}" destId="{BEB81904-6568-49ED-B35C-0250191E9F37}" srcOrd="17" destOrd="0" presId="urn:microsoft.com/office/officeart/2005/8/layout/radial6"/>
    <dgm:cxn modelId="{849E4FD6-91E3-4E56-B679-93B6F2E6C7B6}" type="presParOf" srcId="{75750CA6-FA7C-49D0-8464-54ECBB8A7B11}" destId="{463D2474-2CD7-4F10-B862-FE0EB496B03A}" srcOrd="18" destOrd="0" presId="urn:microsoft.com/office/officeart/2005/8/layout/radial6"/>
    <dgm:cxn modelId="{7CFAAB1F-5BB5-448F-9936-F3FC7531A586}" type="presParOf" srcId="{75750CA6-FA7C-49D0-8464-54ECBB8A7B11}" destId="{937C4F79-FB0B-409E-8CAD-BC317FE49743}" srcOrd="19" destOrd="0" presId="urn:microsoft.com/office/officeart/2005/8/layout/radial6"/>
    <dgm:cxn modelId="{3F2494FB-A78E-4773-BEBD-2C670639DBE6}" type="presParOf" srcId="{75750CA6-FA7C-49D0-8464-54ECBB8A7B11}" destId="{DDBA5B3D-F74A-4F4A-BF56-F34E797ADC59}" srcOrd="20" destOrd="0" presId="urn:microsoft.com/office/officeart/2005/8/layout/radial6"/>
    <dgm:cxn modelId="{25CF0308-6EF3-453A-81CF-E477BDCECA9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C21DC548-1C6B-45EC-94E2-8A2F2940E83C}" type="doc">
      <dgm:prSet loTypeId="urn:microsoft.com/office/officeart/2005/8/layout/hierarchy4" loCatId="hierarchy" qsTypeId="urn:microsoft.com/office/officeart/2005/8/quickstyle/simple1" qsCatId="simple" csTypeId="urn:microsoft.com/office/officeart/2005/8/colors/colorful2" csCatId="colorful" phldr="1"/>
      <dgm:spPr/>
      <dgm:t>
        <a:bodyPr/>
        <a:lstStyle/>
        <a:p>
          <a:endParaRPr lang="en-ZA"/>
        </a:p>
      </dgm:t>
    </dgm:pt>
    <dgm:pt modelId="{2E62CEEB-9D5C-4485-9CB3-0261BC72F128}">
      <dgm:prSet phldrT="[Text]"/>
      <dgm:spPr>
        <a:solidFill>
          <a:schemeClr val="bg1">
            <a:lumMod val="85000"/>
          </a:schemeClr>
        </a:solidFill>
      </dgm:spPr>
      <dgm:t>
        <a:bodyPr/>
        <a:lstStyle/>
        <a:p>
          <a:pPr algn="l"/>
          <a:r>
            <a:rPr lang="en-ZA" b="1" dirty="0" smtClean="0">
              <a:solidFill>
                <a:schemeClr val="tx1"/>
              </a:solidFill>
            </a:rPr>
            <a:t>Property, Plant and Equipment</a:t>
          </a:r>
          <a:endParaRPr lang="en-ZA" b="1" dirty="0">
            <a:solidFill>
              <a:schemeClr val="tx1"/>
            </a:solidFill>
          </a:endParaRPr>
        </a:p>
      </dgm:t>
    </dgm:pt>
    <dgm:pt modelId="{0577FED0-53EA-4A7D-AC39-56A348BC159A}" type="parTrans" cxnId="{F5BC135C-04DD-4131-9547-73094E4E1FFF}">
      <dgm:prSet/>
      <dgm:spPr/>
      <dgm:t>
        <a:bodyPr/>
        <a:lstStyle/>
        <a:p>
          <a:endParaRPr lang="en-ZA" b="1">
            <a:solidFill>
              <a:schemeClr val="tx1"/>
            </a:solidFill>
          </a:endParaRPr>
        </a:p>
      </dgm:t>
    </dgm:pt>
    <dgm:pt modelId="{A46102F6-AC8B-4B75-B24A-9B4238D48F5F}" type="sibTrans" cxnId="{F5BC135C-04DD-4131-9547-73094E4E1FFF}">
      <dgm:prSet/>
      <dgm:spPr/>
      <dgm:t>
        <a:bodyPr/>
        <a:lstStyle/>
        <a:p>
          <a:endParaRPr lang="en-ZA" b="1">
            <a:solidFill>
              <a:schemeClr val="tx1"/>
            </a:solidFill>
          </a:endParaRPr>
        </a:p>
      </dgm:t>
    </dgm:pt>
    <dgm:pt modelId="{157B8869-3665-4A82-99FB-3A3D2B2E0EF6}">
      <dgm:prSet phldrT="[Text]"/>
      <dgm:spPr>
        <a:solidFill>
          <a:srgbClr val="C00000"/>
        </a:solidFill>
      </dgm:spPr>
      <dgm:t>
        <a:bodyPr/>
        <a:lstStyle/>
        <a:p>
          <a:r>
            <a:rPr lang="en-ZA" b="1" dirty="0" smtClean="0">
              <a:solidFill>
                <a:schemeClr val="bg1"/>
              </a:solidFill>
            </a:rPr>
            <a:t>Owned</a:t>
          </a:r>
          <a:endParaRPr lang="en-ZA" b="1" dirty="0">
            <a:solidFill>
              <a:schemeClr val="bg1"/>
            </a:solidFill>
          </a:endParaRPr>
        </a:p>
      </dgm:t>
    </dgm:pt>
    <dgm:pt modelId="{2277048F-EBB5-49E1-A0E9-0CDA24C4C1AC}" type="parTrans" cxnId="{539B3EC7-045C-4D3C-BC58-4D8824D51340}">
      <dgm:prSet/>
      <dgm:spPr/>
      <dgm:t>
        <a:bodyPr/>
        <a:lstStyle/>
        <a:p>
          <a:endParaRPr lang="en-ZA" b="1">
            <a:solidFill>
              <a:schemeClr val="tx1"/>
            </a:solidFill>
          </a:endParaRPr>
        </a:p>
      </dgm:t>
    </dgm:pt>
    <dgm:pt modelId="{1DBDBDB8-752A-48A5-948B-373543EC5946}" type="sibTrans" cxnId="{539B3EC7-045C-4D3C-BC58-4D8824D51340}">
      <dgm:prSet/>
      <dgm:spPr/>
      <dgm:t>
        <a:bodyPr/>
        <a:lstStyle/>
        <a:p>
          <a:endParaRPr lang="en-ZA" b="1">
            <a:solidFill>
              <a:schemeClr val="tx1"/>
            </a:solidFill>
          </a:endParaRPr>
        </a:p>
      </dgm:t>
    </dgm:pt>
    <dgm:pt modelId="{BA3B61F0-C8FA-46BD-8CFE-5F618A139586}">
      <dgm:prSet phldrT="[Text]"/>
      <dgm:spPr>
        <a:solidFill>
          <a:schemeClr val="bg1">
            <a:lumMod val="75000"/>
          </a:schemeClr>
        </a:solidFill>
      </dgm:spPr>
      <dgm:t>
        <a:bodyPr/>
        <a:lstStyle/>
        <a:p>
          <a:r>
            <a:rPr lang="en-ZA" b="1" dirty="0" smtClean="0">
              <a:solidFill>
                <a:schemeClr val="tx1"/>
              </a:solidFill>
            </a:rPr>
            <a:t>Revaluation Model</a:t>
          </a:r>
          <a:endParaRPr lang="en-ZA" b="1" dirty="0">
            <a:solidFill>
              <a:schemeClr val="tx1"/>
            </a:solidFill>
          </a:endParaRPr>
        </a:p>
      </dgm:t>
    </dgm:pt>
    <dgm:pt modelId="{FE621A94-DAC6-42A7-A465-E3E032DD7567}" type="parTrans" cxnId="{45605203-4F4C-4C36-890A-2EBA4949C5F2}">
      <dgm:prSet/>
      <dgm:spPr/>
      <dgm:t>
        <a:bodyPr/>
        <a:lstStyle/>
        <a:p>
          <a:endParaRPr lang="en-ZA" b="1">
            <a:solidFill>
              <a:schemeClr val="tx1"/>
            </a:solidFill>
          </a:endParaRPr>
        </a:p>
      </dgm:t>
    </dgm:pt>
    <dgm:pt modelId="{D8D9DE87-B70D-4752-9470-8F5EEDF834D8}" type="sibTrans" cxnId="{45605203-4F4C-4C36-890A-2EBA4949C5F2}">
      <dgm:prSet/>
      <dgm:spPr/>
      <dgm:t>
        <a:bodyPr/>
        <a:lstStyle/>
        <a:p>
          <a:endParaRPr lang="en-ZA" b="1">
            <a:solidFill>
              <a:schemeClr val="tx1"/>
            </a:solidFill>
          </a:endParaRPr>
        </a:p>
      </dgm:t>
    </dgm:pt>
    <dgm:pt modelId="{2DA0C310-D88F-406B-9303-F679830A907D}">
      <dgm:prSet phldrT="[Text]"/>
      <dgm:spPr>
        <a:solidFill>
          <a:schemeClr val="bg1">
            <a:lumMod val="75000"/>
          </a:schemeClr>
        </a:solidFill>
      </dgm:spPr>
      <dgm:t>
        <a:bodyPr/>
        <a:lstStyle/>
        <a:p>
          <a:r>
            <a:rPr lang="en-ZA" b="1" dirty="0" smtClean="0">
              <a:solidFill>
                <a:schemeClr val="tx1"/>
              </a:solidFill>
            </a:rPr>
            <a:t>Cost Model</a:t>
          </a:r>
          <a:endParaRPr lang="en-ZA" b="1" dirty="0">
            <a:solidFill>
              <a:schemeClr val="tx1"/>
            </a:solidFill>
          </a:endParaRPr>
        </a:p>
      </dgm:t>
    </dgm:pt>
    <dgm:pt modelId="{475F5B49-9980-406F-8D23-96651F0ACE99}" type="parTrans" cxnId="{89F9C222-195F-41CF-BC20-56D4BC8AD26D}">
      <dgm:prSet/>
      <dgm:spPr/>
      <dgm:t>
        <a:bodyPr/>
        <a:lstStyle/>
        <a:p>
          <a:endParaRPr lang="en-ZA" b="1">
            <a:solidFill>
              <a:schemeClr val="tx1"/>
            </a:solidFill>
          </a:endParaRPr>
        </a:p>
      </dgm:t>
    </dgm:pt>
    <dgm:pt modelId="{2E694101-AAA8-4875-9AC7-D782D84A31DC}" type="sibTrans" cxnId="{89F9C222-195F-41CF-BC20-56D4BC8AD26D}">
      <dgm:prSet/>
      <dgm:spPr/>
      <dgm:t>
        <a:bodyPr/>
        <a:lstStyle/>
        <a:p>
          <a:endParaRPr lang="en-ZA" b="1">
            <a:solidFill>
              <a:schemeClr val="tx1"/>
            </a:solidFill>
          </a:endParaRPr>
        </a:p>
      </dgm:t>
    </dgm:pt>
    <dgm:pt modelId="{8D7A5666-7F5B-4194-AB76-4C3616612668}">
      <dgm:prSet phldrT="[Text]"/>
      <dgm:spPr>
        <a:solidFill>
          <a:srgbClr val="C00000"/>
        </a:solidFill>
      </dgm:spPr>
      <dgm:t>
        <a:bodyPr/>
        <a:lstStyle/>
        <a:p>
          <a:r>
            <a:rPr lang="en-ZA" b="1" dirty="0" smtClean="0">
              <a:solidFill>
                <a:schemeClr val="bg1"/>
              </a:solidFill>
            </a:rPr>
            <a:t>Leased</a:t>
          </a:r>
          <a:endParaRPr lang="en-ZA" b="1" dirty="0">
            <a:solidFill>
              <a:schemeClr val="bg1"/>
            </a:solidFill>
          </a:endParaRPr>
        </a:p>
      </dgm:t>
    </dgm:pt>
    <dgm:pt modelId="{77AACB62-65E6-4C96-9733-D2D5BFBB5A49}" type="parTrans" cxnId="{96D1F92A-E55E-421E-A340-9EAE6984AA22}">
      <dgm:prSet/>
      <dgm:spPr/>
      <dgm:t>
        <a:bodyPr/>
        <a:lstStyle/>
        <a:p>
          <a:endParaRPr lang="en-ZA" b="1">
            <a:solidFill>
              <a:schemeClr val="tx1"/>
            </a:solidFill>
          </a:endParaRPr>
        </a:p>
      </dgm:t>
    </dgm:pt>
    <dgm:pt modelId="{7AA914B3-2CCC-4C4F-8071-36937459F766}" type="sibTrans" cxnId="{96D1F92A-E55E-421E-A340-9EAE6984AA22}">
      <dgm:prSet/>
      <dgm:spPr/>
      <dgm:t>
        <a:bodyPr/>
        <a:lstStyle/>
        <a:p>
          <a:endParaRPr lang="en-ZA" b="1">
            <a:solidFill>
              <a:schemeClr val="tx1"/>
            </a:solidFill>
          </a:endParaRPr>
        </a:p>
      </dgm:t>
    </dgm:pt>
    <dgm:pt modelId="{F69E88A9-BF0B-4D30-9EEF-98DBA3F7371E}">
      <dgm:prSet phldrT="[Text]"/>
      <dgm:spPr>
        <a:solidFill>
          <a:schemeClr val="bg1">
            <a:lumMod val="75000"/>
          </a:schemeClr>
        </a:solidFill>
      </dgm:spPr>
      <dgm:t>
        <a:bodyPr/>
        <a:lstStyle/>
        <a:p>
          <a:r>
            <a:rPr lang="en-ZA" b="1" dirty="0" smtClean="0">
              <a:solidFill>
                <a:schemeClr val="tx1"/>
              </a:solidFill>
              <a:hlinkClick xmlns:r="http://schemas.openxmlformats.org/officeDocument/2006/relationships" r:id="rId1" action="ppaction://hlinksldjump"/>
            </a:rPr>
            <a:t>PPE Categories (See Categories) </a:t>
          </a:r>
          <a:endParaRPr lang="en-ZA" b="1" dirty="0">
            <a:solidFill>
              <a:schemeClr val="tx1"/>
            </a:solidFill>
          </a:endParaRPr>
        </a:p>
      </dgm:t>
    </dgm:pt>
    <dgm:pt modelId="{DB5F6413-0F8C-4EDF-8BE2-4AEDF8FBFB64}" type="parTrans" cxnId="{1EDD0483-A5E9-4C7E-A926-7E1F094D2D00}">
      <dgm:prSet/>
      <dgm:spPr/>
      <dgm:t>
        <a:bodyPr/>
        <a:lstStyle/>
        <a:p>
          <a:endParaRPr lang="en-ZA" b="1">
            <a:solidFill>
              <a:schemeClr val="tx1"/>
            </a:solidFill>
          </a:endParaRPr>
        </a:p>
      </dgm:t>
    </dgm:pt>
    <dgm:pt modelId="{088C7848-B43D-4834-ABCD-A7B4CA521868}" type="sibTrans" cxnId="{1EDD0483-A5E9-4C7E-A926-7E1F094D2D00}">
      <dgm:prSet/>
      <dgm:spPr/>
      <dgm:t>
        <a:bodyPr/>
        <a:lstStyle/>
        <a:p>
          <a:endParaRPr lang="en-ZA" b="1">
            <a:solidFill>
              <a:schemeClr val="tx1"/>
            </a:solidFill>
          </a:endParaRPr>
        </a:p>
      </dgm:t>
    </dgm:pt>
    <dgm:pt modelId="{4964BA13-2A62-4093-9AD7-261EF7EB429F}">
      <dgm:prSet/>
      <dgm:spPr>
        <a:solidFill>
          <a:srgbClr val="C00000"/>
        </a:solidFill>
      </dgm:spPr>
      <dgm:t>
        <a:bodyPr/>
        <a:lstStyle/>
        <a:p>
          <a:r>
            <a:rPr lang="en-ZA" b="1" dirty="0" smtClean="0">
              <a:solidFill>
                <a:schemeClr val="bg1"/>
              </a:solidFill>
            </a:rPr>
            <a:t>Construction Work-in-progress</a:t>
          </a:r>
          <a:endParaRPr lang="en-ZA" b="1" dirty="0">
            <a:solidFill>
              <a:schemeClr val="bg1"/>
            </a:solidFill>
          </a:endParaRPr>
        </a:p>
      </dgm:t>
    </dgm:pt>
    <dgm:pt modelId="{5E166268-4156-4B94-A4CC-815FD0EAC1E7}" type="parTrans" cxnId="{7153D749-B294-4E22-8017-52653A91B260}">
      <dgm:prSet/>
      <dgm:spPr/>
      <dgm:t>
        <a:bodyPr/>
        <a:lstStyle/>
        <a:p>
          <a:endParaRPr lang="en-ZA" b="1">
            <a:solidFill>
              <a:schemeClr val="tx1"/>
            </a:solidFill>
          </a:endParaRPr>
        </a:p>
      </dgm:t>
    </dgm:pt>
    <dgm:pt modelId="{C4EDD1D4-628E-4032-A8B7-9224C749B876}" type="sibTrans" cxnId="{7153D749-B294-4E22-8017-52653A91B260}">
      <dgm:prSet/>
      <dgm:spPr/>
      <dgm:t>
        <a:bodyPr/>
        <a:lstStyle/>
        <a:p>
          <a:endParaRPr lang="en-ZA" b="1">
            <a:solidFill>
              <a:schemeClr val="tx1"/>
            </a:solidFill>
          </a:endParaRPr>
        </a:p>
      </dgm:t>
    </dgm:pt>
    <dgm:pt modelId="{863ADC79-6D03-45F2-B603-0A57AA4E4E70}">
      <dgm:prSet/>
      <dgm:spPr>
        <a:noFill/>
        <a:ln>
          <a:solidFill>
            <a:schemeClr val="tx1"/>
          </a:solidFill>
        </a:ln>
      </dgm:spPr>
      <dgm:t>
        <a:bodyPr/>
        <a:lstStyle/>
        <a:p>
          <a:r>
            <a:rPr lang="en-ZA" b="1" dirty="0" smtClean="0">
              <a:solidFill>
                <a:schemeClr val="tx1"/>
              </a:solidFill>
              <a:hlinkClick xmlns:r="http://schemas.openxmlformats.org/officeDocument/2006/relationships" r:id="" action="ppaction://noaction"/>
            </a:rPr>
            <a:t>PPE Categories (See Categories) </a:t>
          </a:r>
          <a:endParaRPr lang="en-ZA" b="1" dirty="0">
            <a:solidFill>
              <a:schemeClr val="tx1"/>
            </a:solidFill>
          </a:endParaRPr>
        </a:p>
      </dgm:t>
    </dgm:pt>
    <dgm:pt modelId="{CCEA4141-96D4-4B78-8557-9411DAD000A3}" type="parTrans" cxnId="{84776878-EAFC-463D-B2DB-762182B1FCC9}">
      <dgm:prSet/>
      <dgm:spPr/>
      <dgm:t>
        <a:bodyPr/>
        <a:lstStyle/>
        <a:p>
          <a:endParaRPr lang="en-ZA" b="1">
            <a:solidFill>
              <a:schemeClr val="tx1"/>
            </a:solidFill>
          </a:endParaRPr>
        </a:p>
      </dgm:t>
    </dgm:pt>
    <dgm:pt modelId="{32810D00-064D-4CCB-9EA5-7D101EF9949A}" type="sibTrans" cxnId="{84776878-EAFC-463D-B2DB-762182B1FCC9}">
      <dgm:prSet/>
      <dgm:spPr/>
      <dgm:t>
        <a:bodyPr/>
        <a:lstStyle/>
        <a:p>
          <a:endParaRPr lang="en-ZA" b="1">
            <a:solidFill>
              <a:schemeClr val="tx1"/>
            </a:solidFill>
          </a:endParaRPr>
        </a:p>
      </dgm:t>
    </dgm:pt>
    <dgm:pt modelId="{BFFD581B-604A-4CDF-83E5-C1C310F5BBBC}">
      <dgm:prSet/>
      <dgm:spPr>
        <a:noFill/>
        <a:ln>
          <a:solidFill>
            <a:schemeClr val="tx1"/>
          </a:solidFill>
        </a:ln>
      </dgm:spPr>
      <dgm:t>
        <a:bodyPr/>
        <a:lstStyle/>
        <a:p>
          <a:r>
            <a:rPr lang="en-ZA" b="1" dirty="0" smtClean="0">
              <a:solidFill>
                <a:schemeClr val="tx1"/>
              </a:solidFill>
              <a:hlinkClick xmlns:r="http://schemas.openxmlformats.org/officeDocument/2006/relationships" r:id="rId1" action="ppaction://hlinksldjump"/>
            </a:rPr>
            <a:t>Cost/Accumulated Depreciation</a:t>
          </a:r>
          <a:endParaRPr lang="en-ZA" b="1" dirty="0">
            <a:solidFill>
              <a:schemeClr val="tx1"/>
            </a:solidFill>
          </a:endParaRPr>
        </a:p>
      </dgm:t>
    </dgm:pt>
    <dgm:pt modelId="{47D41028-5DFB-4D89-B8FD-F2FB28697E8E}" type="parTrans" cxnId="{8D94FA65-23F8-46AE-9338-3286E4039E4A}">
      <dgm:prSet/>
      <dgm:spPr/>
      <dgm:t>
        <a:bodyPr/>
        <a:lstStyle/>
        <a:p>
          <a:endParaRPr lang="en-ZA" b="1">
            <a:solidFill>
              <a:schemeClr val="tx1"/>
            </a:solidFill>
          </a:endParaRPr>
        </a:p>
      </dgm:t>
    </dgm:pt>
    <dgm:pt modelId="{7DB9A4D5-690D-43A0-9C3F-6BF3F16741A8}" type="sibTrans" cxnId="{8D94FA65-23F8-46AE-9338-3286E4039E4A}">
      <dgm:prSet/>
      <dgm:spPr/>
      <dgm:t>
        <a:bodyPr/>
        <a:lstStyle/>
        <a:p>
          <a:endParaRPr lang="en-ZA" b="1">
            <a:solidFill>
              <a:schemeClr val="tx1"/>
            </a:solidFill>
          </a:endParaRPr>
        </a:p>
      </dgm:t>
    </dgm:pt>
    <dgm:pt modelId="{8D1C78AD-F6B8-4BCB-8683-46BE1F758E35}">
      <dgm:prSet/>
      <dgm:spPr>
        <a:noFill/>
        <a:ln>
          <a:solidFill>
            <a:schemeClr val="tx1"/>
          </a:solidFill>
        </a:ln>
      </dgm:spPr>
      <dgm:t>
        <a:bodyPr/>
        <a:lstStyle/>
        <a:p>
          <a:r>
            <a:rPr lang="en-ZA" b="1" dirty="0" smtClean="0">
              <a:solidFill>
                <a:schemeClr val="tx1"/>
              </a:solidFill>
              <a:hlinkClick xmlns:r="http://schemas.openxmlformats.org/officeDocument/2006/relationships" r:id="rId1" action="ppaction://hlinksldjump"/>
            </a:rPr>
            <a:t>PPE Categories (See Categories) </a:t>
          </a:r>
          <a:endParaRPr lang="en-ZA" b="1" dirty="0">
            <a:solidFill>
              <a:schemeClr val="tx1"/>
            </a:solidFill>
          </a:endParaRPr>
        </a:p>
      </dgm:t>
    </dgm:pt>
    <dgm:pt modelId="{1A598A5D-AEE1-48B6-A235-459287F798CD}" type="parTrans" cxnId="{9A3D77DE-AE03-4F3F-B043-606C64D8AA50}">
      <dgm:prSet/>
      <dgm:spPr/>
      <dgm:t>
        <a:bodyPr/>
        <a:lstStyle/>
        <a:p>
          <a:endParaRPr lang="en-ZA" b="1">
            <a:solidFill>
              <a:schemeClr val="tx1"/>
            </a:solidFill>
          </a:endParaRPr>
        </a:p>
      </dgm:t>
    </dgm:pt>
    <dgm:pt modelId="{CDB82406-BF97-433A-A500-12D8DAFE645D}" type="sibTrans" cxnId="{9A3D77DE-AE03-4F3F-B043-606C64D8AA50}">
      <dgm:prSet/>
      <dgm:spPr/>
      <dgm:t>
        <a:bodyPr/>
        <a:lstStyle/>
        <a:p>
          <a:endParaRPr lang="en-ZA" b="1">
            <a:solidFill>
              <a:schemeClr val="tx1"/>
            </a:solidFill>
          </a:endParaRPr>
        </a:p>
      </dgm:t>
    </dgm:pt>
    <dgm:pt modelId="{9E55F858-F6FE-4308-8A56-5BD057011DEC}">
      <dgm:prSet/>
      <dgm:spPr>
        <a:noFill/>
        <a:ln>
          <a:solidFill>
            <a:schemeClr val="tx1"/>
          </a:solidFill>
        </a:ln>
      </dgm:spPr>
      <dgm:t>
        <a:bodyPr/>
        <a:lstStyle/>
        <a:p>
          <a:r>
            <a:rPr lang="en-ZA" b="1" dirty="0" smtClean="0">
              <a:solidFill>
                <a:schemeClr val="tx1"/>
              </a:solidFill>
              <a:hlinkClick xmlns:r="http://schemas.openxmlformats.org/officeDocument/2006/relationships" r:id="" action="ppaction://noaction"/>
            </a:rPr>
            <a:t>Cost/Accumulated Depreciation</a:t>
          </a:r>
        </a:p>
      </dgm:t>
    </dgm:pt>
    <dgm:pt modelId="{9306B574-0990-4B85-BF44-A387ABAABED9}" type="parTrans" cxnId="{A0446BA5-6A6F-45A4-A6BB-DB6EB940A109}">
      <dgm:prSet/>
      <dgm:spPr/>
      <dgm:t>
        <a:bodyPr/>
        <a:lstStyle/>
        <a:p>
          <a:endParaRPr lang="en-ZA" b="1">
            <a:solidFill>
              <a:schemeClr val="tx1"/>
            </a:solidFill>
          </a:endParaRPr>
        </a:p>
      </dgm:t>
    </dgm:pt>
    <dgm:pt modelId="{7394B2FF-7AB1-4498-B5B1-A3209EA8FEB5}" type="sibTrans" cxnId="{A0446BA5-6A6F-45A4-A6BB-DB6EB940A109}">
      <dgm:prSet/>
      <dgm:spPr/>
      <dgm:t>
        <a:bodyPr/>
        <a:lstStyle/>
        <a:p>
          <a:endParaRPr lang="en-ZA" b="1">
            <a:solidFill>
              <a:schemeClr val="tx1"/>
            </a:solidFill>
          </a:endParaRPr>
        </a:p>
      </dgm:t>
    </dgm:pt>
    <dgm:pt modelId="{2998ECFF-82EE-4456-9F38-D2A0CD0AB370}">
      <dgm:prSet/>
      <dgm:spPr>
        <a:noFill/>
        <a:ln>
          <a:solidFill>
            <a:schemeClr val="tx1"/>
          </a:solidFill>
        </a:ln>
      </dgm:spPr>
      <dgm:t>
        <a:bodyPr/>
        <a:lstStyle/>
        <a:p>
          <a:r>
            <a:rPr lang="en-ZA" b="1" dirty="0" smtClean="0">
              <a:solidFill>
                <a:schemeClr val="tx1"/>
              </a:solidFill>
              <a:hlinkClick xmlns:r="http://schemas.openxmlformats.org/officeDocument/2006/relationships" r:id="rId1" action="ppaction://hlinksldjump"/>
            </a:rPr>
            <a:t>Cost/Accumulated Depreciation</a:t>
          </a:r>
        </a:p>
      </dgm:t>
    </dgm:pt>
    <dgm:pt modelId="{0446F762-AC97-4167-B49B-A7E2BA3E3E8F}" type="parTrans" cxnId="{CE51B669-B09C-4086-90EA-0ACB26718280}">
      <dgm:prSet/>
      <dgm:spPr/>
      <dgm:t>
        <a:bodyPr/>
        <a:lstStyle/>
        <a:p>
          <a:endParaRPr lang="en-ZA" b="1">
            <a:solidFill>
              <a:schemeClr val="tx1"/>
            </a:solidFill>
          </a:endParaRPr>
        </a:p>
      </dgm:t>
    </dgm:pt>
    <dgm:pt modelId="{9543B442-8C5E-4B0D-874A-E42ECE6D0D3E}" type="sibTrans" cxnId="{CE51B669-B09C-4086-90EA-0ACB26718280}">
      <dgm:prSet/>
      <dgm:spPr/>
      <dgm:t>
        <a:bodyPr/>
        <a:lstStyle/>
        <a:p>
          <a:endParaRPr lang="en-ZA" b="1">
            <a:solidFill>
              <a:schemeClr val="tx1"/>
            </a:solidFill>
          </a:endParaRPr>
        </a:p>
      </dgm:t>
    </dgm:pt>
    <dgm:pt modelId="{EA78F73B-2C30-44FD-91AA-DB575A42144B}">
      <dgm:prSet/>
      <dgm:spPr>
        <a:solidFill>
          <a:schemeClr val="bg1">
            <a:lumMod val="75000"/>
          </a:schemeClr>
        </a:solidFill>
      </dgm:spPr>
      <dgm:t>
        <a:bodyPr/>
        <a:lstStyle/>
        <a:p>
          <a:r>
            <a:rPr lang="en-ZA" b="1" dirty="0" smtClean="0">
              <a:solidFill>
                <a:schemeClr val="tx1"/>
              </a:solidFill>
            </a:rPr>
            <a:t>Agency and Support Services</a:t>
          </a:r>
          <a:endParaRPr lang="en-ZA" b="1" dirty="0">
            <a:solidFill>
              <a:schemeClr val="tx1"/>
            </a:solidFill>
          </a:endParaRPr>
        </a:p>
      </dgm:t>
    </dgm:pt>
    <dgm:pt modelId="{4579A147-D206-480C-B64B-694CE90189D2}" type="parTrans" cxnId="{91EBE80C-D2FE-4BC4-943E-621DD8C588BB}">
      <dgm:prSet/>
      <dgm:spPr/>
      <dgm:t>
        <a:bodyPr/>
        <a:lstStyle/>
        <a:p>
          <a:endParaRPr lang="en-ZA" b="1">
            <a:solidFill>
              <a:schemeClr val="tx1"/>
            </a:solidFill>
          </a:endParaRPr>
        </a:p>
      </dgm:t>
    </dgm:pt>
    <dgm:pt modelId="{0D1E9CBA-767F-4A9D-AF45-767EBDF22A99}" type="sibTrans" cxnId="{91EBE80C-D2FE-4BC4-943E-621DD8C588BB}">
      <dgm:prSet/>
      <dgm:spPr/>
      <dgm:t>
        <a:bodyPr/>
        <a:lstStyle/>
        <a:p>
          <a:endParaRPr lang="en-ZA" b="1">
            <a:solidFill>
              <a:schemeClr val="tx1"/>
            </a:solidFill>
          </a:endParaRPr>
        </a:p>
      </dgm:t>
    </dgm:pt>
    <dgm:pt modelId="{46CFA59A-5FDC-4C43-A883-470CDB1CC3A2}">
      <dgm:prSet/>
      <dgm:spPr>
        <a:noFill/>
        <a:ln>
          <a:solidFill>
            <a:schemeClr val="tx1"/>
          </a:solidFill>
        </a:ln>
      </dgm:spPr>
      <dgm:t>
        <a:bodyPr/>
        <a:lstStyle/>
        <a:p>
          <a:r>
            <a:rPr lang="en-ZA" b="1" dirty="0" smtClean="0">
              <a:solidFill>
                <a:schemeClr val="tx1"/>
              </a:solidFill>
            </a:rPr>
            <a:t>Consultants and Professional Services</a:t>
          </a:r>
          <a:endParaRPr lang="en-ZA" b="1" dirty="0">
            <a:solidFill>
              <a:schemeClr val="tx1"/>
            </a:solidFill>
          </a:endParaRPr>
        </a:p>
      </dgm:t>
    </dgm:pt>
    <dgm:pt modelId="{EEC79773-8C50-4528-9FC6-E9ED27FE2517}" type="parTrans" cxnId="{7D6AB1CC-CC5E-45C0-8F56-279D755F37D9}">
      <dgm:prSet/>
      <dgm:spPr/>
      <dgm:t>
        <a:bodyPr/>
        <a:lstStyle/>
        <a:p>
          <a:endParaRPr lang="en-ZA" b="1">
            <a:solidFill>
              <a:schemeClr val="tx1"/>
            </a:solidFill>
          </a:endParaRPr>
        </a:p>
      </dgm:t>
    </dgm:pt>
    <dgm:pt modelId="{0D660FC2-E24C-4B37-BC48-0ACC3F53FBE5}" type="sibTrans" cxnId="{7D6AB1CC-CC5E-45C0-8F56-279D755F37D9}">
      <dgm:prSet/>
      <dgm:spPr/>
      <dgm:t>
        <a:bodyPr/>
        <a:lstStyle/>
        <a:p>
          <a:endParaRPr lang="en-ZA" b="1">
            <a:solidFill>
              <a:schemeClr val="tx1"/>
            </a:solidFill>
          </a:endParaRPr>
        </a:p>
      </dgm:t>
    </dgm:pt>
    <dgm:pt modelId="{AC309006-66C1-455A-9AAE-4EA719F6B42D}">
      <dgm:prSet/>
      <dgm:spPr>
        <a:noFill/>
        <a:ln>
          <a:solidFill>
            <a:schemeClr val="tx1"/>
          </a:solidFill>
        </a:ln>
      </dgm:spPr>
      <dgm:t>
        <a:bodyPr/>
        <a:lstStyle/>
        <a:p>
          <a:r>
            <a:rPr lang="en-ZA" b="1" dirty="0" smtClean="0">
              <a:solidFill>
                <a:schemeClr val="tx1"/>
              </a:solidFill>
            </a:rPr>
            <a:t>Contractors</a:t>
          </a:r>
          <a:endParaRPr lang="en-ZA" b="1" dirty="0">
            <a:solidFill>
              <a:schemeClr val="tx1"/>
            </a:solidFill>
          </a:endParaRPr>
        </a:p>
      </dgm:t>
    </dgm:pt>
    <dgm:pt modelId="{AAB87A23-6F40-4862-A361-5FEEEA2ABAC1}" type="parTrans" cxnId="{CF212D89-3A84-4A1D-9CA1-D6E24135ED6D}">
      <dgm:prSet/>
      <dgm:spPr/>
      <dgm:t>
        <a:bodyPr/>
        <a:lstStyle/>
        <a:p>
          <a:endParaRPr lang="en-ZA" b="1">
            <a:solidFill>
              <a:schemeClr val="tx1"/>
            </a:solidFill>
          </a:endParaRPr>
        </a:p>
      </dgm:t>
    </dgm:pt>
    <dgm:pt modelId="{5D6FFEDB-6090-4291-961D-EC7337E71F99}" type="sibTrans" cxnId="{CF212D89-3A84-4A1D-9CA1-D6E24135ED6D}">
      <dgm:prSet/>
      <dgm:spPr/>
      <dgm:t>
        <a:bodyPr/>
        <a:lstStyle/>
        <a:p>
          <a:endParaRPr lang="en-ZA" b="1">
            <a:solidFill>
              <a:schemeClr val="tx1"/>
            </a:solidFill>
          </a:endParaRPr>
        </a:p>
      </dgm:t>
    </dgm:pt>
    <dgm:pt modelId="{741E3E20-3146-4739-BFA5-A41955E580F9}">
      <dgm:prSet/>
      <dgm:spPr>
        <a:noFill/>
        <a:ln>
          <a:solidFill>
            <a:schemeClr val="tx1"/>
          </a:solidFill>
        </a:ln>
      </dgm:spPr>
      <dgm:t>
        <a:bodyPr/>
        <a:lstStyle/>
        <a:p>
          <a:r>
            <a:rPr lang="en-ZA" b="1" dirty="0" smtClean="0">
              <a:solidFill>
                <a:schemeClr val="tx1"/>
              </a:solidFill>
            </a:rPr>
            <a:t>Employee Related Cost</a:t>
          </a:r>
          <a:endParaRPr lang="en-ZA" b="1" dirty="0">
            <a:solidFill>
              <a:schemeClr val="tx1"/>
            </a:solidFill>
          </a:endParaRPr>
        </a:p>
      </dgm:t>
    </dgm:pt>
    <dgm:pt modelId="{45ED871C-A7C4-4312-8640-9D3B432ACE87}" type="parTrans" cxnId="{1E6B0A45-38E2-4810-9A26-65C45E5B3926}">
      <dgm:prSet/>
      <dgm:spPr/>
      <dgm:t>
        <a:bodyPr/>
        <a:lstStyle/>
        <a:p>
          <a:endParaRPr lang="en-ZA" b="1">
            <a:solidFill>
              <a:schemeClr val="tx1"/>
            </a:solidFill>
          </a:endParaRPr>
        </a:p>
      </dgm:t>
    </dgm:pt>
    <dgm:pt modelId="{97862B1C-54D6-485A-98C7-2D0C719F6BCE}" type="sibTrans" cxnId="{1E6B0A45-38E2-4810-9A26-65C45E5B3926}">
      <dgm:prSet/>
      <dgm:spPr/>
      <dgm:t>
        <a:bodyPr/>
        <a:lstStyle/>
        <a:p>
          <a:endParaRPr lang="en-ZA" b="1">
            <a:solidFill>
              <a:schemeClr val="tx1"/>
            </a:solidFill>
          </a:endParaRPr>
        </a:p>
      </dgm:t>
    </dgm:pt>
    <dgm:pt modelId="{64E1026C-318B-4BD1-A5DE-6A671903AF30}">
      <dgm:prSet/>
      <dgm:spPr>
        <a:noFill/>
        <a:ln>
          <a:solidFill>
            <a:schemeClr val="tx1"/>
          </a:solidFill>
        </a:ln>
      </dgm:spPr>
      <dgm:t>
        <a:bodyPr/>
        <a:lstStyle/>
        <a:p>
          <a:r>
            <a:rPr lang="en-ZA" b="1" dirty="0" smtClean="0">
              <a:solidFill>
                <a:schemeClr val="tx1"/>
              </a:solidFill>
            </a:rPr>
            <a:t>Inventory Consumed</a:t>
          </a:r>
          <a:endParaRPr lang="en-ZA" b="1" dirty="0">
            <a:solidFill>
              <a:schemeClr val="tx1"/>
            </a:solidFill>
          </a:endParaRPr>
        </a:p>
      </dgm:t>
    </dgm:pt>
    <dgm:pt modelId="{85351041-8D77-4475-8BE4-6BED4276C915}" type="parTrans" cxnId="{E5280E48-2853-4DA6-87AF-FBF73E4CCABD}">
      <dgm:prSet/>
      <dgm:spPr/>
      <dgm:t>
        <a:bodyPr/>
        <a:lstStyle/>
        <a:p>
          <a:endParaRPr lang="en-ZA" b="1">
            <a:solidFill>
              <a:schemeClr val="tx1"/>
            </a:solidFill>
          </a:endParaRPr>
        </a:p>
      </dgm:t>
    </dgm:pt>
    <dgm:pt modelId="{33E24260-D207-45D4-93D9-C0A772C89DBB}" type="sibTrans" cxnId="{E5280E48-2853-4DA6-87AF-FBF73E4CCABD}">
      <dgm:prSet/>
      <dgm:spPr/>
      <dgm:t>
        <a:bodyPr/>
        <a:lstStyle/>
        <a:p>
          <a:endParaRPr lang="en-ZA" b="1">
            <a:solidFill>
              <a:schemeClr val="tx1"/>
            </a:solidFill>
          </a:endParaRPr>
        </a:p>
      </dgm:t>
    </dgm:pt>
    <dgm:pt modelId="{867A19C5-A456-48BB-9910-02F894579CB5}">
      <dgm:prSet/>
      <dgm:spPr>
        <a:noFill/>
        <a:ln>
          <a:solidFill>
            <a:schemeClr val="tx1"/>
          </a:solidFill>
        </a:ln>
      </dgm:spPr>
      <dgm:t>
        <a:bodyPr/>
        <a:lstStyle/>
        <a:p>
          <a:r>
            <a:rPr lang="en-ZA" b="1" dirty="0" smtClean="0">
              <a:solidFill>
                <a:schemeClr val="tx1"/>
              </a:solidFill>
            </a:rPr>
            <a:t>Operational Cost</a:t>
          </a:r>
          <a:endParaRPr lang="en-ZA" b="1" dirty="0">
            <a:solidFill>
              <a:schemeClr val="tx1"/>
            </a:solidFill>
          </a:endParaRPr>
        </a:p>
      </dgm:t>
    </dgm:pt>
    <dgm:pt modelId="{19E757A1-BF41-4C63-850B-F72D669165E2}" type="parTrans" cxnId="{099E5DA5-66E6-48A1-B191-A93CF1BC3242}">
      <dgm:prSet/>
      <dgm:spPr/>
      <dgm:t>
        <a:bodyPr/>
        <a:lstStyle/>
        <a:p>
          <a:endParaRPr lang="en-ZA" b="1">
            <a:solidFill>
              <a:schemeClr val="tx1"/>
            </a:solidFill>
          </a:endParaRPr>
        </a:p>
      </dgm:t>
    </dgm:pt>
    <dgm:pt modelId="{9C8058FA-4597-4FFA-8AAC-37CCE5A65D5D}" type="sibTrans" cxnId="{099E5DA5-66E6-48A1-B191-A93CF1BC3242}">
      <dgm:prSet/>
      <dgm:spPr/>
      <dgm:t>
        <a:bodyPr/>
        <a:lstStyle/>
        <a:p>
          <a:endParaRPr lang="en-ZA" b="1">
            <a:solidFill>
              <a:schemeClr val="tx1"/>
            </a:solidFill>
          </a:endParaRPr>
        </a:p>
      </dgm:t>
    </dgm:pt>
    <dgm:pt modelId="{8F21B48D-D20C-400A-8CB5-C0FA926E14FD}" type="pres">
      <dgm:prSet presAssocID="{C21DC548-1C6B-45EC-94E2-8A2F2940E83C}" presName="Name0" presStyleCnt="0">
        <dgm:presLayoutVars>
          <dgm:chPref val="1"/>
          <dgm:dir/>
          <dgm:animOne val="branch"/>
          <dgm:animLvl val="lvl"/>
          <dgm:resizeHandles/>
        </dgm:presLayoutVars>
      </dgm:prSet>
      <dgm:spPr/>
      <dgm:t>
        <a:bodyPr/>
        <a:lstStyle/>
        <a:p>
          <a:endParaRPr lang="en-ZA"/>
        </a:p>
      </dgm:t>
    </dgm:pt>
    <dgm:pt modelId="{22967A62-FCE7-4CCB-8ADF-011A6BC2E83E}" type="pres">
      <dgm:prSet presAssocID="{2E62CEEB-9D5C-4485-9CB3-0261BC72F128}" presName="vertOne" presStyleCnt="0"/>
      <dgm:spPr/>
    </dgm:pt>
    <dgm:pt modelId="{6F3C52C7-B32D-4AC1-982D-1F649E62CDA7}" type="pres">
      <dgm:prSet presAssocID="{2E62CEEB-9D5C-4485-9CB3-0261BC72F128}" presName="txOne" presStyleLbl="node0" presStyleIdx="0" presStyleCnt="1" custScaleY="34751" custLinFactNeighborX="-403" custLinFactNeighborY="28117">
        <dgm:presLayoutVars>
          <dgm:chPref val="3"/>
        </dgm:presLayoutVars>
      </dgm:prSet>
      <dgm:spPr/>
      <dgm:t>
        <a:bodyPr/>
        <a:lstStyle/>
        <a:p>
          <a:endParaRPr lang="en-ZA"/>
        </a:p>
      </dgm:t>
    </dgm:pt>
    <dgm:pt modelId="{5F925783-61A1-47A2-B417-29A9111BF5F3}" type="pres">
      <dgm:prSet presAssocID="{2E62CEEB-9D5C-4485-9CB3-0261BC72F128}" presName="parTransOne" presStyleCnt="0"/>
      <dgm:spPr/>
    </dgm:pt>
    <dgm:pt modelId="{77F66A86-5247-47DD-8CD1-FE88E04EDCF1}" type="pres">
      <dgm:prSet presAssocID="{2E62CEEB-9D5C-4485-9CB3-0261BC72F128}" presName="horzOne" presStyleCnt="0"/>
      <dgm:spPr/>
    </dgm:pt>
    <dgm:pt modelId="{F54EAA8A-2122-4DA4-A82D-798162FA1E1A}" type="pres">
      <dgm:prSet presAssocID="{157B8869-3665-4A82-99FB-3A3D2B2E0EF6}" presName="vertTwo" presStyleCnt="0"/>
      <dgm:spPr/>
    </dgm:pt>
    <dgm:pt modelId="{FBA0DC9F-EE1B-4240-91F1-6C67BE7CF12B}" type="pres">
      <dgm:prSet presAssocID="{157B8869-3665-4A82-99FB-3A3D2B2E0EF6}" presName="txTwo" presStyleLbl="node2" presStyleIdx="0" presStyleCnt="3" custScaleY="24693">
        <dgm:presLayoutVars>
          <dgm:chPref val="3"/>
        </dgm:presLayoutVars>
      </dgm:prSet>
      <dgm:spPr/>
      <dgm:t>
        <a:bodyPr/>
        <a:lstStyle/>
        <a:p>
          <a:endParaRPr lang="en-ZA"/>
        </a:p>
      </dgm:t>
    </dgm:pt>
    <dgm:pt modelId="{BBDBC6C3-73ED-4020-AB40-AF668CF28A53}" type="pres">
      <dgm:prSet presAssocID="{157B8869-3665-4A82-99FB-3A3D2B2E0EF6}" presName="parTransTwo" presStyleCnt="0"/>
      <dgm:spPr/>
    </dgm:pt>
    <dgm:pt modelId="{7BA39D4C-6A5E-41DC-9541-6F542BABE64E}" type="pres">
      <dgm:prSet presAssocID="{157B8869-3665-4A82-99FB-3A3D2B2E0EF6}" presName="horzTwo" presStyleCnt="0"/>
      <dgm:spPr/>
    </dgm:pt>
    <dgm:pt modelId="{3F83CF7D-66A6-4799-B412-790CE829BCEA}" type="pres">
      <dgm:prSet presAssocID="{BA3B61F0-C8FA-46BD-8CFE-5F618A139586}" presName="vertThree" presStyleCnt="0"/>
      <dgm:spPr/>
    </dgm:pt>
    <dgm:pt modelId="{F359A43D-E8DA-4A6E-A717-B2726F17E52F}" type="pres">
      <dgm:prSet presAssocID="{BA3B61F0-C8FA-46BD-8CFE-5F618A139586}" presName="txThree" presStyleLbl="node3" presStyleIdx="0" presStyleCnt="4" custScaleY="62900">
        <dgm:presLayoutVars>
          <dgm:chPref val="3"/>
        </dgm:presLayoutVars>
      </dgm:prSet>
      <dgm:spPr/>
      <dgm:t>
        <a:bodyPr/>
        <a:lstStyle/>
        <a:p>
          <a:endParaRPr lang="en-ZA"/>
        </a:p>
      </dgm:t>
    </dgm:pt>
    <dgm:pt modelId="{EA17CA0F-51EE-4B4A-A80A-B57FD22E0838}" type="pres">
      <dgm:prSet presAssocID="{BA3B61F0-C8FA-46BD-8CFE-5F618A139586}" presName="parTransThree" presStyleCnt="0"/>
      <dgm:spPr/>
    </dgm:pt>
    <dgm:pt modelId="{76A75E43-D2AB-4B71-B407-69200BB7871D}" type="pres">
      <dgm:prSet presAssocID="{BA3B61F0-C8FA-46BD-8CFE-5F618A139586}" presName="horzThree" presStyleCnt="0"/>
      <dgm:spPr/>
    </dgm:pt>
    <dgm:pt modelId="{A3A7F3BE-41A0-49FE-A39F-F241FF1DB380}" type="pres">
      <dgm:prSet presAssocID="{8D1C78AD-F6B8-4BCB-8683-46BE1F758E35}" presName="vertFour" presStyleCnt="0">
        <dgm:presLayoutVars>
          <dgm:chPref val="3"/>
        </dgm:presLayoutVars>
      </dgm:prSet>
      <dgm:spPr/>
    </dgm:pt>
    <dgm:pt modelId="{7AD6F0D8-5C40-4F9A-8D40-75B76B56B2A3}" type="pres">
      <dgm:prSet presAssocID="{8D1C78AD-F6B8-4BCB-8683-46BE1F758E35}" presName="txFour" presStyleLbl="node4" presStyleIdx="0" presStyleCnt="10" custScaleY="37829" custLinFactNeighborX="1218" custLinFactNeighborY="33570">
        <dgm:presLayoutVars>
          <dgm:chPref val="3"/>
        </dgm:presLayoutVars>
      </dgm:prSet>
      <dgm:spPr/>
      <dgm:t>
        <a:bodyPr/>
        <a:lstStyle/>
        <a:p>
          <a:endParaRPr lang="en-ZA"/>
        </a:p>
      </dgm:t>
    </dgm:pt>
    <dgm:pt modelId="{07D4EA32-CE05-45E3-AD35-4C10ED2F39C1}" type="pres">
      <dgm:prSet presAssocID="{8D1C78AD-F6B8-4BCB-8683-46BE1F758E35}" presName="parTransFour" presStyleCnt="0"/>
      <dgm:spPr/>
    </dgm:pt>
    <dgm:pt modelId="{C42D20E6-2B6A-4632-A303-5EC04F2E48A3}" type="pres">
      <dgm:prSet presAssocID="{8D1C78AD-F6B8-4BCB-8683-46BE1F758E35}" presName="horzFour" presStyleCnt="0"/>
      <dgm:spPr/>
    </dgm:pt>
    <dgm:pt modelId="{F41354C1-0955-4C4B-A40F-C0436C1B8E85}" type="pres">
      <dgm:prSet presAssocID="{9E55F858-F6FE-4308-8A56-5BD057011DEC}" presName="vertFour" presStyleCnt="0">
        <dgm:presLayoutVars>
          <dgm:chPref val="3"/>
        </dgm:presLayoutVars>
      </dgm:prSet>
      <dgm:spPr/>
    </dgm:pt>
    <dgm:pt modelId="{A006CC9C-97FE-4997-BB1B-B9FE6BBF31AE}" type="pres">
      <dgm:prSet presAssocID="{9E55F858-F6FE-4308-8A56-5BD057011DEC}" presName="txFour" presStyleLbl="node4" presStyleIdx="1" presStyleCnt="10" custScaleY="37492" custLinFactNeighborX="-14" custLinFactNeighborY="-109">
        <dgm:presLayoutVars>
          <dgm:chPref val="3"/>
        </dgm:presLayoutVars>
      </dgm:prSet>
      <dgm:spPr/>
      <dgm:t>
        <a:bodyPr/>
        <a:lstStyle/>
        <a:p>
          <a:endParaRPr lang="en-ZA"/>
        </a:p>
      </dgm:t>
    </dgm:pt>
    <dgm:pt modelId="{A510149F-1946-454A-95BD-E62A62F6983B}" type="pres">
      <dgm:prSet presAssocID="{9E55F858-F6FE-4308-8A56-5BD057011DEC}" presName="horzFour" presStyleCnt="0"/>
      <dgm:spPr/>
    </dgm:pt>
    <dgm:pt modelId="{1B4EE293-A316-4F67-AE42-687C90C981E8}" type="pres">
      <dgm:prSet presAssocID="{D8D9DE87-B70D-4752-9470-8F5EEDF834D8}" presName="sibSpaceThree" presStyleCnt="0"/>
      <dgm:spPr/>
    </dgm:pt>
    <dgm:pt modelId="{C6CF143A-93C9-48C7-A9A2-1EA9BC2E3082}" type="pres">
      <dgm:prSet presAssocID="{2DA0C310-D88F-406B-9303-F679830A907D}" presName="vertThree" presStyleCnt="0"/>
      <dgm:spPr/>
    </dgm:pt>
    <dgm:pt modelId="{C959D710-7637-4E3F-9CE3-AFE707ACBB85}" type="pres">
      <dgm:prSet presAssocID="{2DA0C310-D88F-406B-9303-F679830A907D}" presName="txThree" presStyleLbl="node3" presStyleIdx="1" presStyleCnt="4" custScaleY="39613">
        <dgm:presLayoutVars>
          <dgm:chPref val="3"/>
        </dgm:presLayoutVars>
      </dgm:prSet>
      <dgm:spPr/>
      <dgm:t>
        <a:bodyPr/>
        <a:lstStyle/>
        <a:p>
          <a:endParaRPr lang="en-ZA"/>
        </a:p>
      </dgm:t>
    </dgm:pt>
    <dgm:pt modelId="{6D032B2A-01E0-41AD-89CE-BEE46B5AC420}" type="pres">
      <dgm:prSet presAssocID="{2DA0C310-D88F-406B-9303-F679830A907D}" presName="parTransThree" presStyleCnt="0"/>
      <dgm:spPr/>
    </dgm:pt>
    <dgm:pt modelId="{5CFEABDE-0E21-470C-98EE-41581AF60C82}" type="pres">
      <dgm:prSet presAssocID="{2DA0C310-D88F-406B-9303-F679830A907D}" presName="horzThree" presStyleCnt="0"/>
      <dgm:spPr/>
    </dgm:pt>
    <dgm:pt modelId="{85EFC2AB-AF5C-4F95-B09F-E47F11FA6F44}" type="pres">
      <dgm:prSet presAssocID="{863ADC79-6D03-45F2-B603-0A57AA4E4E70}" presName="vertFour" presStyleCnt="0">
        <dgm:presLayoutVars>
          <dgm:chPref val="3"/>
        </dgm:presLayoutVars>
      </dgm:prSet>
      <dgm:spPr/>
    </dgm:pt>
    <dgm:pt modelId="{319B4AB4-B186-4153-9DBF-145A9F7306D0}" type="pres">
      <dgm:prSet presAssocID="{863ADC79-6D03-45F2-B603-0A57AA4E4E70}" presName="txFour" presStyleLbl="node4" presStyleIdx="2" presStyleCnt="10" custScaleY="41155" custLinFactNeighborX="1218" custLinFactNeighborY="33570">
        <dgm:presLayoutVars>
          <dgm:chPref val="3"/>
        </dgm:presLayoutVars>
      </dgm:prSet>
      <dgm:spPr/>
      <dgm:t>
        <a:bodyPr/>
        <a:lstStyle/>
        <a:p>
          <a:endParaRPr lang="en-ZA"/>
        </a:p>
      </dgm:t>
    </dgm:pt>
    <dgm:pt modelId="{8D693FD3-CADF-4DD9-9DB8-BA7D13AFF703}" type="pres">
      <dgm:prSet presAssocID="{863ADC79-6D03-45F2-B603-0A57AA4E4E70}" presName="parTransFour" presStyleCnt="0"/>
      <dgm:spPr/>
    </dgm:pt>
    <dgm:pt modelId="{423089EF-D234-41DA-83C6-D33C676933A7}" type="pres">
      <dgm:prSet presAssocID="{863ADC79-6D03-45F2-B603-0A57AA4E4E70}" presName="horzFour" presStyleCnt="0"/>
      <dgm:spPr/>
    </dgm:pt>
    <dgm:pt modelId="{589F8F89-AD03-4D77-B56B-D39A98B8F82A}" type="pres">
      <dgm:prSet presAssocID="{BFFD581B-604A-4CDF-83E5-C1C310F5BBBC}" presName="vertFour" presStyleCnt="0">
        <dgm:presLayoutVars>
          <dgm:chPref val="3"/>
        </dgm:presLayoutVars>
      </dgm:prSet>
      <dgm:spPr/>
    </dgm:pt>
    <dgm:pt modelId="{928E214F-8A15-4899-87E0-CA0D6B52D335}" type="pres">
      <dgm:prSet presAssocID="{BFFD581B-604A-4CDF-83E5-C1C310F5BBBC}" presName="txFour" presStyleLbl="node4" presStyleIdx="3" presStyleCnt="10" custScaleY="27964" custLinFactNeighborX="1218" custLinFactNeighborY="3008">
        <dgm:presLayoutVars>
          <dgm:chPref val="3"/>
        </dgm:presLayoutVars>
      </dgm:prSet>
      <dgm:spPr/>
      <dgm:t>
        <a:bodyPr/>
        <a:lstStyle/>
        <a:p>
          <a:endParaRPr lang="en-ZA"/>
        </a:p>
      </dgm:t>
    </dgm:pt>
    <dgm:pt modelId="{3B44A180-0F1F-414A-A030-C4A3EACE1F19}" type="pres">
      <dgm:prSet presAssocID="{BFFD581B-604A-4CDF-83E5-C1C310F5BBBC}" presName="horzFour" presStyleCnt="0"/>
      <dgm:spPr/>
    </dgm:pt>
    <dgm:pt modelId="{0D34FC7A-180A-41EC-82A8-01EE4CD8EBFC}" type="pres">
      <dgm:prSet presAssocID="{1DBDBDB8-752A-48A5-948B-373543EC5946}" presName="sibSpaceTwo" presStyleCnt="0"/>
      <dgm:spPr/>
    </dgm:pt>
    <dgm:pt modelId="{D81FCB7D-AE68-4591-81F7-E08BBEBAD18C}" type="pres">
      <dgm:prSet presAssocID="{8D7A5666-7F5B-4194-AB76-4C3616612668}" presName="vertTwo" presStyleCnt="0"/>
      <dgm:spPr/>
    </dgm:pt>
    <dgm:pt modelId="{3BC4FC7B-3721-4CDA-9048-904FEE22CE2E}" type="pres">
      <dgm:prSet presAssocID="{8D7A5666-7F5B-4194-AB76-4C3616612668}" presName="txTwo" presStyleLbl="node2" presStyleIdx="1" presStyleCnt="3" custScaleY="24047">
        <dgm:presLayoutVars>
          <dgm:chPref val="3"/>
        </dgm:presLayoutVars>
      </dgm:prSet>
      <dgm:spPr/>
      <dgm:t>
        <a:bodyPr/>
        <a:lstStyle/>
        <a:p>
          <a:endParaRPr lang="en-ZA"/>
        </a:p>
      </dgm:t>
    </dgm:pt>
    <dgm:pt modelId="{9292A9DF-3525-4203-90A0-5B8FF0E0864C}" type="pres">
      <dgm:prSet presAssocID="{8D7A5666-7F5B-4194-AB76-4C3616612668}" presName="parTransTwo" presStyleCnt="0"/>
      <dgm:spPr/>
    </dgm:pt>
    <dgm:pt modelId="{21352DC2-A09E-4805-947F-1707F197A6F5}" type="pres">
      <dgm:prSet presAssocID="{8D7A5666-7F5B-4194-AB76-4C3616612668}" presName="horzTwo" presStyleCnt="0"/>
      <dgm:spPr/>
    </dgm:pt>
    <dgm:pt modelId="{28E97A5C-6A36-4A4E-82F4-8E7155C2CF5B}" type="pres">
      <dgm:prSet presAssocID="{F69E88A9-BF0B-4D30-9EEF-98DBA3F7371E}" presName="vertThree" presStyleCnt="0"/>
      <dgm:spPr/>
    </dgm:pt>
    <dgm:pt modelId="{11310B45-A38D-4D1A-95AA-D92F6593AA6D}" type="pres">
      <dgm:prSet presAssocID="{F69E88A9-BF0B-4D30-9EEF-98DBA3F7371E}" presName="txThree" presStyleLbl="node3" presStyleIdx="2" presStyleCnt="4" custScaleY="46545">
        <dgm:presLayoutVars>
          <dgm:chPref val="3"/>
        </dgm:presLayoutVars>
      </dgm:prSet>
      <dgm:spPr/>
      <dgm:t>
        <a:bodyPr/>
        <a:lstStyle/>
        <a:p>
          <a:endParaRPr lang="en-ZA"/>
        </a:p>
      </dgm:t>
    </dgm:pt>
    <dgm:pt modelId="{96784E4C-9347-45C6-A2C3-A4CCF4CFE33B}" type="pres">
      <dgm:prSet presAssocID="{F69E88A9-BF0B-4D30-9EEF-98DBA3F7371E}" presName="parTransThree" presStyleCnt="0"/>
      <dgm:spPr/>
    </dgm:pt>
    <dgm:pt modelId="{0CCFD50F-D411-4313-9901-E5C942C2126C}" type="pres">
      <dgm:prSet presAssocID="{F69E88A9-BF0B-4D30-9EEF-98DBA3F7371E}" presName="horzThree" presStyleCnt="0"/>
      <dgm:spPr/>
    </dgm:pt>
    <dgm:pt modelId="{CDD872CF-1B82-44C9-BADD-BF7E8EF446E1}" type="pres">
      <dgm:prSet presAssocID="{2998ECFF-82EE-4456-9F38-D2A0CD0AB370}" presName="vertFour" presStyleCnt="0">
        <dgm:presLayoutVars>
          <dgm:chPref val="3"/>
        </dgm:presLayoutVars>
      </dgm:prSet>
      <dgm:spPr/>
    </dgm:pt>
    <dgm:pt modelId="{EDC7DB0F-74A0-4527-B785-08399BD22E17}" type="pres">
      <dgm:prSet presAssocID="{2998ECFF-82EE-4456-9F38-D2A0CD0AB370}" presName="txFour" presStyleLbl="node4" presStyleIdx="4" presStyleCnt="10" custScaleY="26689" custLinFactNeighborX="1211" custLinFactNeighborY="3008">
        <dgm:presLayoutVars>
          <dgm:chPref val="3"/>
        </dgm:presLayoutVars>
      </dgm:prSet>
      <dgm:spPr/>
      <dgm:t>
        <a:bodyPr/>
        <a:lstStyle/>
        <a:p>
          <a:endParaRPr lang="en-ZA"/>
        </a:p>
      </dgm:t>
    </dgm:pt>
    <dgm:pt modelId="{5C5B0A84-00A8-492A-9C07-BFAA997E7322}" type="pres">
      <dgm:prSet presAssocID="{2998ECFF-82EE-4456-9F38-D2A0CD0AB370}" presName="horzFour" presStyleCnt="0"/>
      <dgm:spPr/>
    </dgm:pt>
    <dgm:pt modelId="{0DF6B5CE-C26A-4CA7-AA04-1101C6D29C2D}" type="pres">
      <dgm:prSet presAssocID="{7AA914B3-2CCC-4C4F-8071-36937459F766}" presName="sibSpaceTwo" presStyleCnt="0"/>
      <dgm:spPr/>
    </dgm:pt>
    <dgm:pt modelId="{71AB89F7-90F3-477E-95E9-8F990E757657}" type="pres">
      <dgm:prSet presAssocID="{4964BA13-2A62-4093-9AD7-261EF7EB429F}" presName="vertTwo" presStyleCnt="0"/>
      <dgm:spPr/>
    </dgm:pt>
    <dgm:pt modelId="{4DE6E7C0-56B9-4732-935E-B7051647EEFD}" type="pres">
      <dgm:prSet presAssocID="{4964BA13-2A62-4093-9AD7-261EF7EB429F}" presName="txTwo" presStyleLbl="node2" presStyleIdx="2" presStyleCnt="3" custScaleY="40246">
        <dgm:presLayoutVars>
          <dgm:chPref val="3"/>
        </dgm:presLayoutVars>
      </dgm:prSet>
      <dgm:spPr/>
      <dgm:t>
        <a:bodyPr/>
        <a:lstStyle/>
        <a:p>
          <a:endParaRPr lang="en-ZA"/>
        </a:p>
      </dgm:t>
    </dgm:pt>
    <dgm:pt modelId="{38583373-68DF-46A2-9E43-5B67E06B50C1}" type="pres">
      <dgm:prSet presAssocID="{4964BA13-2A62-4093-9AD7-261EF7EB429F}" presName="parTransTwo" presStyleCnt="0"/>
      <dgm:spPr/>
    </dgm:pt>
    <dgm:pt modelId="{F31E8658-D2DD-46E8-A6EC-AB56EE35D1D1}" type="pres">
      <dgm:prSet presAssocID="{4964BA13-2A62-4093-9AD7-261EF7EB429F}" presName="horzTwo" presStyleCnt="0"/>
      <dgm:spPr/>
    </dgm:pt>
    <dgm:pt modelId="{6F0E4F4E-73BE-481C-9DB6-2CFB61EE3451}" type="pres">
      <dgm:prSet presAssocID="{EA78F73B-2C30-44FD-91AA-DB575A42144B}" presName="vertThree" presStyleCnt="0"/>
      <dgm:spPr/>
    </dgm:pt>
    <dgm:pt modelId="{3D660862-ED93-458C-B3ED-A2BABD2C0C55}" type="pres">
      <dgm:prSet presAssocID="{EA78F73B-2C30-44FD-91AA-DB575A42144B}" presName="txThree" presStyleLbl="node3" presStyleIdx="3" presStyleCnt="4" custScaleX="97038" custScaleY="23330">
        <dgm:presLayoutVars>
          <dgm:chPref val="3"/>
        </dgm:presLayoutVars>
      </dgm:prSet>
      <dgm:spPr/>
      <dgm:t>
        <a:bodyPr/>
        <a:lstStyle/>
        <a:p>
          <a:endParaRPr lang="en-ZA"/>
        </a:p>
      </dgm:t>
    </dgm:pt>
    <dgm:pt modelId="{308C336D-5790-4A3A-B5F3-28ABC83761F0}" type="pres">
      <dgm:prSet presAssocID="{EA78F73B-2C30-44FD-91AA-DB575A42144B}" presName="parTransThree" presStyleCnt="0"/>
      <dgm:spPr/>
    </dgm:pt>
    <dgm:pt modelId="{DC91A5CA-7CA2-44DA-B566-6823470DFDB3}" type="pres">
      <dgm:prSet presAssocID="{EA78F73B-2C30-44FD-91AA-DB575A42144B}" presName="horzThree" presStyleCnt="0"/>
      <dgm:spPr/>
    </dgm:pt>
    <dgm:pt modelId="{5F985318-812A-42D0-8E94-82FCA8A45441}" type="pres">
      <dgm:prSet presAssocID="{46CFA59A-5FDC-4C43-A883-470CDB1CC3A2}" presName="vertFour" presStyleCnt="0">
        <dgm:presLayoutVars>
          <dgm:chPref val="3"/>
        </dgm:presLayoutVars>
      </dgm:prSet>
      <dgm:spPr/>
    </dgm:pt>
    <dgm:pt modelId="{6D7C7CB3-31E3-4B79-9502-F13E8777B547}" type="pres">
      <dgm:prSet presAssocID="{46CFA59A-5FDC-4C43-A883-470CDB1CC3A2}" presName="txFour" presStyleLbl="node4" presStyleIdx="5" presStyleCnt="10" custScaleY="36761" custLinFactNeighborX="1225" custLinFactNeighborY="33570">
        <dgm:presLayoutVars>
          <dgm:chPref val="3"/>
        </dgm:presLayoutVars>
      </dgm:prSet>
      <dgm:spPr/>
      <dgm:t>
        <a:bodyPr/>
        <a:lstStyle/>
        <a:p>
          <a:endParaRPr lang="en-ZA"/>
        </a:p>
      </dgm:t>
    </dgm:pt>
    <dgm:pt modelId="{3A159AA7-21A5-4FC0-B655-0063267EB49D}" type="pres">
      <dgm:prSet presAssocID="{46CFA59A-5FDC-4C43-A883-470CDB1CC3A2}" presName="parTransFour" presStyleCnt="0"/>
      <dgm:spPr/>
    </dgm:pt>
    <dgm:pt modelId="{8820F315-FD8C-4F81-8BC8-354D1D044749}" type="pres">
      <dgm:prSet presAssocID="{46CFA59A-5FDC-4C43-A883-470CDB1CC3A2}" presName="horzFour" presStyleCnt="0"/>
      <dgm:spPr/>
    </dgm:pt>
    <dgm:pt modelId="{CB6E8D16-19ED-4EC4-B9D7-F9D99631F096}" type="pres">
      <dgm:prSet presAssocID="{AC309006-66C1-455A-9AAE-4EA719F6B42D}" presName="vertFour" presStyleCnt="0">
        <dgm:presLayoutVars>
          <dgm:chPref val="3"/>
        </dgm:presLayoutVars>
      </dgm:prSet>
      <dgm:spPr/>
    </dgm:pt>
    <dgm:pt modelId="{5E415801-5AC7-44D2-9A93-36157222D1AA}" type="pres">
      <dgm:prSet presAssocID="{AC309006-66C1-455A-9AAE-4EA719F6B42D}" presName="txFour" presStyleLbl="node4" presStyleIdx="6" presStyleCnt="10" custScaleY="12766" custLinFactNeighborX="2450" custLinFactNeighborY="25587">
        <dgm:presLayoutVars>
          <dgm:chPref val="3"/>
        </dgm:presLayoutVars>
      </dgm:prSet>
      <dgm:spPr/>
      <dgm:t>
        <a:bodyPr/>
        <a:lstStyle/>
        <a:p>
          <a:endParaRPr lang="en-ZA"/>
        </a:p>
      </dgm:t>
    </dgm:pt>
    <dgm:pt modelId="{12574B61-50F5-4DF3-AF69-A486CA9B5F1E}" type="pres">
      <dgm:prSet presAssocID="{AC309006-66C1-455A-9AAE-4EA719F6B42D}" presName="parTransFour" presStyleCnt="0"/>
      <dgm:spPr/>
    </dgm:pt>
    <dgm:pt modelId="{7F1093FD-5373-43F5-8FEF-B59FCD1083D4}" type="pres">
      <dgm:prSet presAssocID="{AC309006-66C1-455A-9AAE-4EA719F6B42D}" presName="horzFour" presStyleCnt="0"/>
      <dgm:spPr/>
    </dgm:pt>
    <dgm:pt modelId="{8EE78F04-55F0-411E-886B-93117FD6D810}" type="pres">
      <dgm:prSet presAssocID="{741E3E20-3146-4739-BFA5-A41955E580F9}" presName="vertFour" presStyleCnt="0">
        <dgm:presLayoutVars>
          <dgm:chPref val="3"/>
        </dgm:presLayoutVars>
      </dgm:prSet>
      <dgm:spPr/>
    </dgm:pt>
    <dgm:pt modelId="{BC7216AD-5D24-4055-B126-5554572D22D4}" type="pres">
      <dgm:prSet presAssocID="{741E3E20-3146-4739-BFA5-A41955E580F9}" presName="txFour" presStyleLbl="node4" presStyleIdx="7" presStyleCnt="10" custScaleY="11757" custLinFactNeighborX="1225" custLinFactNeighborY="33570">
        <dgm:presLayoutVars>
          <dgm:chPref val="3"/>
        </dgm:presLayoutVars>
      </dgm:prSet>
      <dgm:spPr/>
      <dgm:t>
        <a:bodyPr/>
        <a:lstStyle/>
        <a:p>
          <a:endParaRPr lang="en-ZA"/>
        </a:p>
      </dgm:t>
    </dgm:pt>
    <dgm:pt modelId="{FD495ED4-6573-4428-A7B2-EAE10A9079BB}" type="pres">
      <dgm:prSet presAssocID="{741E3E20-3146-4739-BFA5-A41955E580F9}" presName="parTransFour" presStyleCnt="0"/>
      <dgm:spPr/>
    </dgm:pt>
    <dgm:pt modelId="{A019B70D-7503-49C8-88A7-F898635AB7A6}" type="pres">
      <dgm:prSet presAssocID="{741E3E20-3146-4739-BFA5-A41955E580F9}" presName="horzFour" presStyleCnt="0"/>
      <dgm:spPr/>
    </dgm:pt>
    <dgm:pt modelId="{5B50F645-717D-44AC-B093-68E0A7A66D1B}" type="pres">
      <dgm:prSet presAssocID="{64E1026C-318B-4BD1-A5DE-6A671903AF30}" presName="vertFour" presStyleCnt="0">
        <dgm:presLayoutVars>
          <dgm:chPref val="3"/>
        </dgm:presLayoutVars>
      </dgm:prSet>
      <dgm:spPr/>
    </dgm:pt>
    <dgm:pt modelId="{37379BAD-7F2D-4BDC-80E8-88209A22F995}" type="pres">
      <dgm:prSet presAssocID="{64E1026C-318B-4BD1-A5DE-6A671903AF30}" presName="txFour" presStyleLbl="node4" presStyleIdx="8" presStyleCnt="10" custScaleY="16265">
        <dgm:presLayoutVars>
          <dgm:chPref val="3"/>
        </dgm:presLayoutVars>
      </dgm:prSet>
      <dgm:spPr/>
      <dgm:t>
        <a:bodyPr/>
        <a:lstStyle/>
        <a:p>
          <a:endParaRPr lang="en-ZA"/>
        </a:p>
      </dgm:t>
    </dgm:pt>
    <dgm:pt modelId="{AD618E75-1FFE-49FE-8606-BEC99E5738D8}" type="pres">
      <dgm:prSet presAssocID="{64E1026C-318B-4BD1-A5DE-6A671903AF30}" presName="parTransFour" presStyleCnt="0"/>
      <dgm:spPr/>
    </dgm:pt>
    <dgm:pt modelId="{56062F8A-F557-4EA7-A1BF-BC171E6633BF}" type="pres">
      <dgm:prSet presAssocID="{64E1026C-318B-4BD1-A5DE-6A671903AF30}" presName="horzFour" presStyleCnt="0"/>
      <dgm:spPr/>
    </dgm:pt>
    <dgm:pt modelId="{3127AB5C-517E-45CB-A676-B06155F3B341}" type="pres">
      <dgm:prSet presAssocID="{867A19C5-A456-48BB-9910-02F894579CB5}" presName="vertFour" presStyleCnt="0">
        <dgm:presLayoutVars>
          <dgm:chPref val="3"/>
        </dgm:presLayoutVars>
      </dgm:prSet>
      <dgm:spPr/>
    </dgm:pt>
    <dgm:pt modelId="{3DC0F74D-8E6E-4229-A241-1157AF3074AD}" type="pres">
      <dgm:prSet presAssocID="{867A19C5-A456-48BB-9910-02F894579CB5}" presName="txFour" presStyleLbl="node4" presStyleIdx="9" presStyleCnt="10" custScaleY="15711">
        <dgm:presLayoutVars>
          <dgm:chPref val="3"/>
        </dgm:presLayoutVars>
      </dgm:prSet>
      <dgm:spPr/>
      <dgm:t>
        <a:bodyPr/>
        <a:lstStyle/>
        <a:p>
          <a:endParaRPr lang="en-ZA"/>
        </a:p>
      </dgm:t>
    </dgm:pt>
    <dgm:pt modelId="{A44CDE56-0762-4DEB-88BA-522F72435F7E}" type="pres">
      <dgm:prSet presAssocID="{867A19C5-A456-48BB-9910-02F894579CB5}" presName="horzFour" presStyleCnt="0"/>
      <dgm:spPr/>
    </dgm:pt>
  </dgm:ptLst>
  <dgm:cxnLst>
    <dgm:cxn modelId="{DB76D3AD-008C-456E-8494-3B1D3CB313DD}" type="presOf" srcId="{2998ECFF-82EE-4456-9F38-D2A0CD0AB370}" destId="{EDC7DB0F-74A0-4527-B785-08399BD22E17}" srcOrd="0" destOrd="0" presId="urn:microsoft.com/office/officeart/2005/8/layout/hierarchy4"/>
    <dgm:cxn modelId="{69873407-DF62-4726-9BEF-1F31EBE03F19}" type="presOf" srcId="{863ADC79-6D03-45F2-B603-0A57AA4E4E70}" destId="{319B4AB4-B186-4153-9DBF-145A9F7306D0}" srcOrd="0" destOrd="0" presId="urn:microsoft.com/office/officeart/2005/8/layout/hierarchy4"/>
    <dgm:cxn modelId="{F5BC135C-04DD-4131-9547-73094E4E1FFF}" srcId="{C21DC548-1C6B-45EC-94E2-8A2F2940E83C}" destId="{2E62CEEB-9D5C-4485-9CB3-0261BC72F128}" srcOrd="0" destOrd="0" parTransId="{0577FED0-53EA-4A7D-AC39-56A348BC159A}" sibTransId="{A46102F6-AC8B-4B75-B24A-9B4238D48F5F}"/>
    <dgm:cxn modelId="{B7BDD4FA-9385-48E5-A00D-BE7F9D3C5500}" type="presOf" srcId="{64E1026C-318B-4BD1-A5DE-6A671903AF30}" destId="{37379BAD-7F2D-4BDC-80E8-88209A22F995}" srcOrd="0" destOrd="0" presId="urn:microsoft.com/office/officeart/2005/8/layout/hierarchy4"/>
    <dgm:cxn modelId="{72BF8428-0673-4259-AE4A-0AD161F711D6}" type="presOf" srcId="{4964BA13-2A62-4093-9AD7-261EF7EB429F}" destId="{4DE6E7C0-56B9-4732-935E-B7051647EEFD}" srcOrd="0" destOrd="0" presId="urn:microsoft.com/office/officeart/2005/8/layout/hierarchy4"/>
    <dgm:cxn modelId="{CF972421-37FE-470F-A1F8-31DA2E7B73DA}" type="presOf" srcId="{F69E88A9-BF0B-4D30-9EEF-98DBA3F7371E}" destId="{11310B45-A38D-4D1A-95AA-D92F6593AA6D}" srcOrd="0" destOrd="0" presId="urn:microsoft.com/office/officeart/2005/8/layout/hierarchy4"/>
    <dgm:cxn modelId="{91EBE80C-D2FE-4BC4-943E-621DD8C588BB}" srcId="{4964BA13-2A62-4093-9AD7-261EF7EB429F}" destId="{EA78F73B-2C30-44FD-91AA-DB575A42144B}" srcOrd="0" destOrd="0" parTransId="{4579A147-D206-480C-B64B-694CE90189D2}" sibTransId="{0D1E9CBA-767F-4A9D-AF45-767EBDF22A99}"/>
    <dgm:cxn modelId="{9A3D77DE-AE03-4F3F-B043-606C64D8AA50}" srcId="{BA3B61F0-C8FA-46BD-8CFE-5F618A139586}" destId="{8D1C78AD-F6B8-4BCB-8683-46BE1F758E35}" srcOrd="0" destOrd="0" parTransId="{1A598A5D-AEE1-48B6-A235-459287F798CD}" sibTransId="{CDB82406-BF97-433A-A500-12D8DAFE645D}"/>
    <dgm:cxn modelId="{E5280E48-2853-4DA6-87AF-FBF73E4CCABD}" srcId="{741E3E20-3146-4739-BFA5-A41955E580F9}" destId="{64E1026C-318B-4BD1-A5DE-6A671903AF30}" srcOrd="0" destOrd="0" parTransId="{85351041-8D77-4475-8BE4-6BED4276C915}" sibTransId="{33E24260-D207-45D4-93D9-C0A772C89DBB}"/>
    <dgm:cxn modelId="{7153D749-B294-4E22-8017-52653A91B260}" srcId="{2E62CEEB-9D5C-4485-9CB3-0261BC72F128}" destId="{4964BA13-2A62-4093-9AD7-261EF7EB429F}" srcOrd="2" destOrd="0" parTransId="{5E166268-4156-4B94-A4CC-815FD0EAC1E7}" sibTransId="{C4EDD1D4-628E-4032-A8B7-9224C749B876}"/>
    <dgm:cxn modelId="{84776878-EAFC-463D-B2DB-762182B1FCC9}" srcId="{2DA0C310-D88F-406B-9303-F679830A907D}" destId="{863ADC79-6D03-45F2-B603-0A57AA4E4E70}" srcOrd="0" destOrd="0" parTransId="{CCEA4141-96D4-4B78-8557-9411DAD000A3}" sibTransId="{32810D00-064D-4CCB-9EA5-7D101EF9949A}"/>
    <dgm:cxn modelId="{45605203-4F4C-4C36-890A-2EBA4949C5F2}" srcId="{157B8869-3665-4A82-99FB-3A3D2B2E0EF6}" destId="{BA3B61F0-C8FA-46BD-8CFE-5F618A139586}" srcOrd="0" destOrd="0" parTransId="{FE621A94-DAC6-42A7-A465-E3E032DD7567}" sibTransId="{D8D9DE87-B70D-4752-9470-8F5EEDF834D8}"/>
    <dgm:cxn modelId="{1EDD0483-A5E9-4C7E-A926-7E1F094D2D00}" srcId="{8D7A5666-7F5B-4194-AB76-4C3616612668}" destId="{F69E88A9-BF0B-4D30-9EEF-98DBA3F7371E}" srcOrd="0" destOrd="0" parTransId="{DB5F6413-0F8C-4EDF-8BE2-4AEDF8FBFB64}" sibTransId="{088C7848-B43D-4834-ABCD-A7B4CA521868}"/>
    <dgm:cxn modelId="{A933A4EA-212E-4692-8E89-E6E1C432D49B}" type="presOf" srcId="{C21DC548-1C6B-45EC-94E2-8A2F2940E83C}" destId="{8F21B48D-D20C-400A-8CB5-C0FA926E14FD}" srcOrd="0" destOrd="0" presId="urn:microsoft.com/office/officeart/2005/8/layout/hierarchy4"/>
    <dgm:cxn modelId="{88E36D38-FCF8-4D65-AE70-35F71849AA08}" type="presOf" srcId="{BA3B61F0-C8FA-46BD-8CFE-5F618A139586}" destId="{F359A43D-E8DA-4A6E-A717-B2726F17E52F}" srcOrd="0" destOrd="0" presId="urn:microsoft.com/office/officeart/2005/8/layout/hierarchy4"/>
    <dgm:cxn modelId="{DC155A52-F27C-49FD-8DE8-3C2DA6AB4D7A}" type="presOf" srcId="{867A19C5-A456-48BB-9910-02F894579CB5}" destId="{3DC0F74D-8E6E-4229-A241-1157AF3074AD}" srcOrd="0" destOrd="0" presId="urn:microsoft.com/office/officeart/2005/8/layout/hierarchy4"/>
    <dgm:cxn modelId="{099E5DA5-66E6-48A1-B191-A93CF1BC3242}" srcId="{64E1026C-318B-4BD1-A5DE-6A671903AF30}" destId="{867A19C5-A456-48BB-9910-02F894579CB5}" srcOrd="0" destOrd="0" parTransId="{19E757A1-BF41-4C63-850B-F72D669165E2}" sibTransId="{9C8058FA-4597-4FFA-8AAC-37CCE5A65D5D}"/>
    <dgm:cxn modelId="{7A5D9B6A-D69D-415B-AB7B-BF157E2151B0}" type="presOf" srcId="{157B8869-3665-4A82-99FB-3A3D2B2E0EF6}" destId="{FBA0DC9F-EE1B-4240-91F1-6C67BE7CF12B}" srcOrd="0" destOrd="0" presId="urn:microsoft.com/office/officeart/2005/8/layout/hierarchy4"/>
    <dgm:cxn modelId="{CF212D89-3A84-4A1D-9CA1-D6E24135ED6D}" srcId="{46CFA59A-5FDC-4C43-A883-470CDB1CC3A2}" destId="{AC309006-66C1-455A-9AAE-4EA719F6B42D}" srcOrd="0" destOrd="0" parTransId="{AAB87A23-6F40-4862-A361-5FEEEA2ABAC1}" sibTransId="{5D6FFEDB-6090-4291-961D-EC7337E71F99}"/>
    <dgm:cxn modelId="{1E6B0A45-38E2-4810-9A26-65C45E5B3926}" srcId="{AC309006-66C1-455A-9AAE-4EA719F6B42D}" destId="{741E3E20-3146-4739-BFA5-A41955E580F9}" srcOrd="0" destOrd="0" parTransId="{45ED871C-A7C4-4312-8640-9D3B432ACE87}" sibTransId="{97862B1C-54D6-485A-98C7-2D0C719F6BCE}"/>
    <dgm:cxn modelId="{8D94FA65-23F8-46AE-9338-3286E4039E4A}" srcId="{863ADC79-6D03-45F2-B603-0A57AA4E4E70}" destId="{BFFD581B-604A-4CDF-83E5-C1C310F5BBBC}" srcOrd="0" destOrd="0" parTransId="{47D41028-5DFB-4D89-B8FD-F2FB28697E8E}" sibTransId="{7DB9A4D5-690D-43A0-9C3F-6BF3F16741A8}"/>
    <dgm:cxn modelId="{63324E96-19AA-44C4-B57A-CF70DEF56146}" type="presOf" srcId="{46CFA59A-5FDC-4C43-A883-470CDB1CC3A2}" destId="{6D7C7CB3-31E3-4B79-9502-F13E8777B547}" srcOrd="0" destOrd="0" presId="urn:microsoft.com/office/officeart/2005/8/layout/hierarchy4"/>
    <dgm:cxn modelId="{58776834-5BD0-4A54-84B0-46608D13A254}" type="presOf" srcId="{8D1C78AD-F6B8-4BCB-8683-46BE1F758E35}" destId="{7AD6F0D8-5C40-4F9A-8D40-75B76B56B2A3}" srcOrd="0" destOrd="0" presId="urn:microsoft.com/office/officeart/2005/8/layout/hierarchy4"/>
    <dgm:cxn modelId="{794F8DC3-BB13-4555-B456-1257601BEEB8}" type="presOf" srcId="{2E62CEEB-9D5C-4485-9CB3-0261BC72F128}" destId="{6F3C52C7-B32D-4AC1-982D-1F649E62CDA7}" srcOrd="0" destOrd="0" presId="urn:microsoft.com/office/officeart/2005/8/layout/hierarchy4"/>
    <dgm:cxn modelId="{7D6AB1CC-CC5E-45C0-8F56-279D755F37D9}" srcId="{EA78F73B-2C30-44FD-91AA-DB575A42144B}" destId="{46CFA59A-5FDC-4C43-A883-470CDB1CC3A2}" srcOrd="0" destOrd="0" parTransId="{EEC79773-8C50-4528-9FC6-E9ED27FE2517}" sibTransId="{0D660FC2-E24C-4B37-BC48-0ACC3F53FBE5}"/>
    <dgm:cxn modelId="{93D216B4-A268-4905-85DA-798AF70C1753}" type="presOf" srcId="{8D7A5666-7F5B-4194-AB76-4C3616612668}" destId="{3BC4FC7B-3721-4CDA-9048-904FEE22CE2E}" srcOrd="0" destOrd="0" presId="urn:microsoft.com/office/officeart/2005/8/layout/hierarchy4"/>
    <dgm:cxn modelId="{96D1F92A-E55E-421E-A340-9EAE6984AA22}" srcId="{2E62CEEB-9D5C-4485-9CB3-0261BC72F128}" destId="{8D7A5666-7F5B-4194-AB76-4C3616612668}" srcOrd="1" destOrd="0" parTransId="{77AACB62-65E6-4C96-9733-D2D5BFBB5A49}" sibTransId="{7AA914B3-2CCC-4C4F-8071-36937459F766}"/>
    <dgm:cxn modelId="{CE51B669-B09C-4086-90EA-0ACB26718280}" srcId="{F69E88A9-BF0B-4D30-9EEF-98DBA3F7371E}" destId="{2998ECFF-82EE-4456-9F38-D2A0CD0AB370}" srcOrd="0" destOrd="0" parTransId="{0446F762-AC97-4167-B49B-A7E2BA3E3E8F}" sibTransId="{9543B442-8C5E-4B0D-874A-E42ECE6D0D3E}"/>
    <dgm:cxn modelId="{F62E1420-BC51-4EC1-A6EF-D1C223C146BE}" type="presOf" srcId="{741E3E20-3146-4739-BFA5-A41955E580F9}" destId="{BC7216AD-5D24-4055-B126-5554572D22D4}" srcOrd="0" destOrd="0" presId="urn:microsoft.com/office/officeart/2005/8/layout/hierarchy4"/>
    <dgm:cxn modelId="{0F1C85AD-ECFC-44EA-8F18-586C9AF58649}" type="presOf" srcId="{2DA0C310-D88F-406B-9303-F679830A907D}" destId="{C959D710-7637-4E3F-9CE3-AFE707ACBB85}" srcOrd="0" destOrd="0" presId="urn:microsoft.com/office/officeart/2005/8/layout/hierarchy4"/>
    <dgm:cxn modelId="{A1095C83-3B74-4044-84B2-6B96A32F3FED}" type="presOf" srcId="{EA78F73B-2C30-44FD-91AA-DB575A42144B}" destId="{3D660862-ED93-458C-B3ED-A2BABD2C0C55}" srcOrd="0" destOrd="0" presId="urn:microsoft.com/office/officeart/2005/8/layout/hierarchy4"/>
    <dgm:cxn modelId="{AD2D8C35-D65B-4B6D-9D07-9EFE265E8A11}" type="presOf" srcId="{9E55F858-F6FE-4308-8A56-5BD057011DEC}" destId="{A006CC9C-97FE-4997-BB1B-B9FE6BBF31AE}" srcOrd="0" destOrd="0" presId="urn:microsoft.com/office/officeart/2005/8/layout/hierarchy4"/>
    <dgm:cxn modelId="{539B3EC7-045C-4D3C-BC58-4D8824D51340}" srcId="{2E62CEEB-9D5C-4485-9CB3-0261BC72F128}" destId="{157B8869-3665-4A82-99FB-3A3D2B2E0EF6}" srcOrd="0" destOrd="0" parTransId="{2277048F-EBB5-49E1-A0E9-0CDA24C4C1AC}" sibTransId="{1DBDBDB8-752A-48A5-948B-373543EC5946}"/>
    <dgm:cxn modelId="{A0446BA5-6A6F-45A4-A6BB-DB6EB940A109}" srcId="{8D1C78AD-F6B8-4BCB-8683-46BE1F758E35}" destId="{9E55F858-F6FE-4308-8A56-5BD057011DEC}" srcOrd="0" destOrd="0" parTransId="{9306B574-0990-4B85-BF44-A387ABAABED9}" sibTransId="{7394B2FF-7AB1-4498-B5B1-A3209EA8FEB5}"/>
    <dgm:cxn modelId="{C444BBD7-CD37-47BF-A272-8EDC452473DC}" type="presOf" srcId="{BFFD581B-604A-4CDF-83E5-C1C310F5BBBC}" destId="{928E214F-8A15-4899-87E0-CA0D6B52D335}" srcOrd="0" destOrd="0" presId="urn:microsoft.com/office/officeart/2005/8/layout/hierarchy4"/>
    <dgm:cxn modelId="{89F9C222-195F-41CF-BC20-56D4BC8AD26D}" srcId="{157B8869-3665-4A82-99FB-3A3D2B2E0EF6}" destId="{2DA0C310-D88F-406B-9303-F679830A907D}" srcOrd="1" destOrd="0" parTransId="{475F5B49-9980-406F-8D23-96651F0ACE99}" sibTransId="{2E694101-AAA8-4875-9AC7-D782D84A31DC}"/>
    <dgm:cxn modelId="{A2ABA3A1-8AAE-40F8-BB11-0EF9ADF2F86D}" type="presOf" srcId="{AC309006-66C1-455A-9AAE-4EA719F6B42D}" destId="{5E415801-5AC7-44D2-9A93-36157222D1AA}" srcOrd="0" destOrd="0" presId="urn:microsoft.com/office/officeart/2005/8/layout/hierarchy4"/>
    <dgm:cxn modelId="{7076F1C1-B293-4834-809A-67094A6BF6E0}" type="presParOf" srcId="{8F21B48D-D20C-400A-8CB5-C0FA926E14FD}" destId="{22967A62-FCE7-4CCB-8ADF-011A6BC2E83E}" srcOrd="0" destOrd="0" presId="urn:microsoft.com/office/officeart/2005/8/layout/hierarchy4"/>
    <dgm:cxn modelId="{F2DA3C7F-1183-4D1F-8174-4582FEA77B8E}" type="presParOf" srcId="{22967A62-FCE7-4CCB-8ADF-011A6BC2E83E}" destId="{6F3C52C7-B32D-4AC1-982D-1F649E62CDA7}" srcOrd="0" destOrd="0" presId="urn:microsoft.com/office/officeart/2005/8/layout/hierarchy4"/>
    <dgm:cxn modelId="{3E2CDC4C-190F-4D19-BB8D-9579096812F4}" type="presParOf" srcId="{22967A62-FCE7-4CCB-8ADF-011A6BC2E83E}" destId="{5F925783-61A1-47A2-B417-29A9111BF5F3}" srcOrd="1" destOrd="0" presId="urn:microsoft.com/office/officeart/2005/8/layout/hierarchy4"/>
    <dgm:cxn modelId="{416940FC-73B6-47EA-B878-A20E6CB6AB17}" type="presParOf" srcId="{22967A62-FCE7-4CCB-8ADF-011A6BC2E83E}" destId="{77F66A86-5247-47DD-8CD1-FE88E04EDCF1}" srcOrd="2" destOrd="0" presId="urn:microsoft.com/office/officeart/2005/8/layout/hierarchy4"/>
    <dgm:cxn modelId="{44C40BC0-EF59-4DBC-B178-D7B386F61186}" type="presParOf" srcId="{77F66A86-5247-47DD-8CD1-FE88E04EDCF1}" destId="{F54EAA8A-2122-4DA4-A82D-798162FA1E1A}" srcOrd="0" destOrd="0" presId="urn:microsoft.com/office/officeart/2005/8/layout/hierarchy4"/>
    <dgm:cxn modelId="{4DA5C743-A2C4-4FE4-80E4-1A5E18B024BB}" type="presParOf" srcId="{F54EAA8A-2122-4DA4-A82D-798162FA1E1A}" destId="{FBA0DC9F-EE1B-4240-91F1-6C67BE7CF12B}" srcOrd="0" destOrd="0" presId="urn:microsoft.com/office/officeart/2005/8/layout/hierarchy4"/>
    <dgm:cxn modelId="{D186B9DE-AFCA-4C90-8BC1-E95389FCBDD1}" type="presParOf" srcId="{F54EAA8A-2122-4DA4-A82D-798162FA1E1A}" destId="{BBDBC6C3-73ED-4020-AB40-AF668CF28A53}" srcOrd="1" destOrd="0" presId="urn:microsoft.com/office/officeart/2005/8/layout/hierarchy4"/>
    <dgm:cxn modelId="{D07A810B-83EB-4A66-AF91-92CA4D050AD0}" type="presParOf" srcId="{F54EAA8A-2122-4DA4-A82D-798162FA1E1A}" destId="{7BA39D4C-6A5E-41DC-9541-6F542BABE64E}" srcOrd="2" destOrd="0" presId="urn:microsoft.com/office/officeart/2005/8/layout/hierarchy4"/>
    <dgm:cxn modelId="{9ECDC681-12E1-41A6-B12B-A5AE9B68CEF7}" type="presParOf" srcId="{7BA39D4C-6A5E-41DC-9541-6F542BABE64E}" destId="{3F83CF7D-66A6-4799-B412-790CE829BCEA}" srcOrd="0" destOrd="0" presId="urn:microsoft.com/office/officeart/2005/8/layout/hierarchy4"/>
    <dgm:cxn modelId="{A102235D-678E-42F1-826C-192A0E5FCA52}" type="presParOf" srcId="{3F83CF7D-66A6-4799-B412-790CE829BCEA}" destId="{F359A43D-E8DA-4A6E-A717-B2726F17E52F}" srcOrd="0" destOrd="0" presId="urn:microsoft.com/office/officeart/2005/8/layout/hierarchy4"/>
    <dgm:cxn modelId="{BB7C9B7D-170E-45B6-8585-1EB9A93A01FE}" type="presParOf" srcId="{3F83CF7D-66A6-4799-B412-790CE829BCEA}" destId="{EA17CA0F-51EE-4B4A-A80A-B57FD22E0838}" srcOrd="1" destOrd="0" presId="urn:microsoft.com/office/officeart/2005/8/layout/hierarchy4"/>
    <dgm:cxn modelId="{C8C9C5DC-0226-4363-83E9-4E2B1BAAA940}" type="presParOf" srcId="{3F83CF7D-66A6-4799-B412-790CE829BCEA}" destId="{76A75E43-D2AB-4B71-B407-69200BB7871D}" srcOrd="2" destOrd="0" presId="urn:microsoft.com/office/officeart/2005/8/layout/hierarchy4"/>
    <dgm:cxn modelId="{92B1CE56-A619-484B-9E91-8AC6FC048AC1}" type="presParOf" srcId="{76A75E43-D2AB-4B71-B407-69200BB7871D}" destId="{A3A7F3BE-41A0-49FE-A39F-F241FF1DB380}" srcOrd="0" destOrd="0" presId="urn:microsoft.com/office/officeart/2005/8/layout/hierarchy4"/>
    <dgm:cxn modelId="{4C1F68F7-1FA1-4F9B-A4CA-56C260B41FF0}" type="presParOf" srcId="{A3A7F3BE-41A0-49FE-A39F-F241FF1DB380}" destId="{7AD6F0D8-5C40-4F9A-8D40-75B76B56B2A3}" srcOrd="0" destOrd="0" presId="urn:microsoft.com/office/officeart/2005/8/layout/hierarchy4"/>
    <dgm:cxn modelId="{FD2A5815-E3EF-4A9D-90F5-2A3B2D560985}" type="presParOf" srcId="{A3A7F3BE-41A0-49FE-A39F-F241FF1DB380}" destId="{07D4EA32-CE05-45E3-AD35-4C10ED2F39C1}" srcOrd="1" destOrd="0" presId="urn:microsoft.com/office/officeart/2005/8/layout/hierarchy4"/>
    <dgm:cxn modelId="{386DE8A9-FD30-4746-8681-D36EAA6B89A6}" type="presParOf" srcId="{A3A7F3BE-41A0-49FE-A39F-F241FF1DB380}" destId="{C42D20E6-2B6A-4632-A303-5EC04F2E48A3}" srcOrd="2" destOrd="0" presId="urn:microsoft.com/office/officeart/2005/8/layout/hierarchy4"/>
    <dgm:cxn modelId="{2871BDE3-8316-475A-B231-534F937770E5}" type="presParOf" srcId="{C42D20E6-2B6A-4632-A303-5EC04F2E48A3}" destId="{F41354C1-0955-4C4B-A40F-C0436C1B8E85}" srcOrd="0" destOrd="0" presId="urn:microsoft.com/office/officeart/2005/8/layout/hierarchy4"/>
    <dgm:cxn modelId="{F6069D26-7878-4781-99AC-F487C96CC9C9}" type="presParOf" srcId="{F41354C1-0955-4C4B-A40F-C0436C1B8E85}" destId="{A006CC9C-97FE-4997-BB1B-B9FE6BBF31AE}" srcOrd="0" destOrd="0" presId="urn:microsoft.com/office/officeart/2005/8/layout/hierarchy4"/>
    <dgm:cxn modelId="{7F1F58EA-7B55-41F2-B435-8E5061E1D49B}" type="presParOf" srcId="{F41354C1-0955-4C4B-A40F-C0436C1B8E85}" destId="{A510149F-1946-454A-95BD-E62A62F6983B}" srcOrd="1" destOrd="0" presId="urn:microsoft.com/office/officeart/2005/8/layout/hierarchy4"/>
    <dgm:cxn modelId="{0C3C3541-C5CF-437C-B82A-ED8338E540AB}" type="presParOf" srcId="{7BA39D4C-6A5E-41DC-9541-6F542BABE64E}" destId="{1B4EE293-A316-4F67-AE42-687C90C981E8}" srcOrd="1" destOrd="0" presId="urn:microsoft.com/office/officeart/2005/8/layout/hierarchy4"/>
    <dgm:cxn modelId="{A54E23D0-8DEA-4175-9AB8-E7DDE4EC593E}" type="presParOf" srcId="{7BA39D4C-6A5E-41DC-9541-6F542BABE64E}" destId="{C6CF143A-93C9-48C7-A9A2-1EA9BC2E3082}" srcOrd="2" destOrd="0" presId="urn:microsoft.com/office/officeart/2005/8/layout/hierarchy4"/>
    <dgm:cxn modelId="{27587129-1C13-4EB4-BAD7-6E407A83D7CE}" type="presParOf" srcId="{C6CF143A-93C9-48C7-A9A2-1EA9BC2E3082}" destId="{C959D710-7637-4E3F-9CE3-AFE707ACBB85}" srcOrd="0" destOrd="0" presId="urn:microsoft.com/office/officeart/2005/8/layout/hierarchy4"/>
    <dgm:cxn modelId="{7EE1A280-62E7-4002-A336-676054915D02}" type="presParOf" srcId="{C6CF143A-93C9-48C7-A9A2-1EA9BC2E3082}" destId="{6D032B2A-01E0-41AD-89CE-BEE46B5AC420}" srcOrd="1" destOrd="0" presId="urn:microsoft.com/office/officeart/2005/8/layout/hierarchy4"/>
    <dgm:cxn modelId="{D799576C-3FE1-4931-9163-2FAC1D120537}" type="presParOf" srcId="{C6CF143A-93C9-48C7-A9A2-1EA9BC2E3082}" destId="{5CFEABDE-0E21-470C-98EE-41581AF60C82}" srcOrd="2" destOrd="0" presId="urn:microsoft.com/office/officeart/2005/8/layout/hierarchy4"/>
    <dgm:cxn modelId="{9FB4EF3B-EE80-4661-BE55-91D7F2413A85}" type="presParOf" srcId="{5CFEABDE-0E21-470C-98EE-41581AF60C82}" destId="{85EFC2AB-AF5C-4F95-B09F-E47F11FA6F44}" srcOrd="0" destOrd="0" presId="urn:microsoft.com/office/officeart/2005/8/layout/hierarchy4"/>
    <dgm:cxn modelId="{9CF50AA9-EA49-40A7-9BAE-0B49389C62D7}" type="presParOf" srcId="{85EFC2AB-AF5C-4F95-B09F-E47F11FA6F44}" destId="{319B4AB4-B186-4153-9DBF-145A9F7306D0}" srcOrd="0" destOrd="0" presId="urn:microsoft.com/office/officeart/2005/8/layout/hierarchy4"/>
    <dgm:cxn modelId="{98B86767-A929-4672-A32D-8ED682066C8C}" type="presParOf" srcId="{85EFC2AB-AF5C-4F95-B09F-E47F11FA6F44}" destId="{8D693FD3-CADF-4DD9-9DB8-BA7D13AFF703}" srcOrd="1" destOrd="0" presId="urn:microsoft.com/office/officeart/2005/8/layout/hierarchy4"/>
    <dgm:cxn modelId="{3731A3A5-360F-4BD4-B669-5CDC6BB5524E}" type="presParOf" srcId="{85EFC2AB-AF5C-4F95-B09F-E47F11FA6F44}" destId="{423089EF-D234-41DA-83C6-D33C676933A7}" srcOrd="2" destOrd="0" presId="urn:microsoft.com/office/officeart/2005/8/layout/hierarchy4"/>
    <dgm:cxn modelId="{327CD6F6-AC77-4414-9BCD-570A262EC517}" type="presParOf" srcId="{423089EF-D234-41DA-83C6-D33C676933A7}" destId="{589F8F89-AD03-4D77-B56B-D39A98B8F82A}" srcOrd="0" destOrd="0" presId="urn:microsoft.com/office/officeart/2005/8/layout/hierarchy4"/>
    <dgm:cxn modelId="{FCBCAEE9-6E42-4C7C-A020-322A460E6B39}" type="presParOf" srcId="{589F8F89-AD03-4D77-B56B-D39A98B8F82A}" destId="{928E214F-8A15-4899-87E0-CA0D6B52D335}" srcOrd="0" destOrd="0" presId="urn:microsoft.com/office/officeart/2005/8/layout/hierarchy4"/>
    <dgm:cxn modelId="{B2F96D74-B9EC-433C-84E3-09B61BFCE1EC}" type="presParOf" srcId="{589F8F89-AD03-4D77-B56B-D39A98B8F82A}" destId="{3B44A180-0F1F-414A-A030-C4A3EACE1F19}" srcOrd="1" destOrd="0" presId="urn:microsoft.com/office/officeart/2005/8/layout/hierarchy4"/>
    <dgm:cxn modelId="{CEE2B680-513E-4EFA-9762-00AE6D7842E1}" type="presParOf" srcId="{77F66A86-5247-47DD-8CD1-FE88E04EDCF1}" destId="{0D34FC7A-180A-41EC-82A8-01EE4CD8EBFC}" srcOrd="1" destOrd="0" presId="urn:microsoft.com/office/officeart/2005/8/layout/hierarchy4"/>
    <dgm:cxn modelId="{5F86FF4D-F777-4889-A6ED-EAFF9E49A25E}" type="presParOf" srcId="{77F66A86-5247-47DD-8CD1-FE88E04EDCF1}" destId="{D81FCB7D-AE68-4591-81F7-E08BBEBAD18C}" srcOrd="2" destOrd="0" presId="urn:microsoft.com/office/officeart/2005/8/layout/hierarchy4"/>
    <dgm:cxn modelId="{77F3909C-7442-4768-A44F-2C055CDF1637}" type="presParOf" srcId="{D81FCB7D-AE68-4591-81F7-E08BBEBAD18C}" destId="{3BC4FC7B-3721-4CDA-9048-904FEE22CE2E}" srcOrd="0" destOrd="0" presId="urn:microsoft.com/office/officeart/2005/8/layout/hierarchy4"/>
    <dgm:cxn modelId="{0997EE82-A6B3-45E3-B983-F0D91C64F3D0}" type="presParOf" srcId="{D81FCB7D-AE68-4591-81F7-E08BBEBAD18C}" destId="{9292A9DF-3525-4203-90A0-5B8FF0E0864C}" srcOrd="1" destOrd="0" presId="urn:microsoft.com/office/officeart/2005/8/layout/hierarchy4"/>
    <dgm:cxn modelId="{8355EF82-1429-46F6-9F99-AD51A23C4DC2}" type="presParOf" srcId="{D81FCB7D-AE68-4591-81F7-E08BBEBAD18C}" destId="{21352DC2-A09E-4805-947F-1707F197A6F5}" srcOrd="2" destOrd="0" presId="urn:microsoft.com/office/officeart/2005/8/layout/hierarchy4"/>
    <dgm:cxn modelId="{A4606423-32F4-440E-819D-C3444913AEB4}" type="presParOf" srcId="{21352DC2-A09E-4805-947F-1707F197A6F5}" destId="{28E97A5C-6A36-4A4E-82F4-8E7155C2CF5B}" srcOrd="0" destOrd="0" presId="urn:microsoft.com/office/officeart/2005/8/layout/hierarchy4"/>
    <dgm:cxn modelId="{FC0DEE27-8C8D-4A81-A5DB-C8B14912DAEE}" type="presParOf" srcId="{28E97A5C-6A36-4A4E-82F4-8E7155C2CF5B}" destId="{11310B45-A38D-4D1A-95AA-D92F6593AA6D}" srcOrd="0" destOrd="0" presId="urn:microsoft.com/office/officeart/2005/8/layout/hierarchy4"/>
    <dgm:cxn modelId="{0B1B1198-6008-4BB3-A5CA-A5D774050E26}" type="presParOf" srcId="{28E97A5C-6A36-4A4E-82F4-8E7155C2CF5B}" destId="{96784E4C-9347-45C6-A2C3-A4CCF4CFE33B}" srcOrd="1" destOrd="0" presId="urn:microsoft.com/office/officeart/2005/8/layout/hierarchy4"/>
    <dgm:cxn modelId="{6E4546C8-7E50-4883-918F-9795FB6F0C0D}" type="presParOf" srcId="{28E97A5C-6A36-4A4E-82F4-8E7155C2CF5B}" destId="{0CCFD50F-D411-4313-9901-E5C942C2126C}" srcOrd="2" destOrd="0" presId="urn:microsoft.com/office/officeart/2005/8/layout/hierarchy4"/>
    <dgm:cxn modelId="{4E2F01C7-EB71-470C-956C-95658C9204B1}" type="presParOf" srcId="{0CCFD50F-D411-4313-9901-E5C942C2126C}" destId="{CDD872CF-1B82-44C9-BADD-BF7E8EF446E1}" srcOrd="0" destOrd="0" presId="urn:microsoft.com/office/officeart/2005/8/layout/hierarchy4"/>
    <dgm:cxn modelId="{07173EEB-76DE-4A0C-9C35-019B5582AB12}" type="presParOf" srcId="{CDD872CF-1B82-44C9-BADD-BF7E8EF446E1}" destId="{EDC7DB0F-74A0-4527-B785-08399BD22E17}" srcOrd="0" destOrd="0" presId="urn:microsoft.com/office/officeart/2005/8/layout/hierarchy4"/>
    <dgm:cxn modelId="{F6AE93F6-5CE3-439E-9415-5A5E29733C96}" type="presParOf" srcId="{CDD872CF-1B82-44C9-BADD-BF7E8EF446E1}" destId="{5C5B0A84-00A8-492A-9C07-BFAA997E7322}" srcOrd="1" destOrd="0" presId="urn:microsoft.com/office/officeart/2005/8/layout/hierarchy4"/>
    <dgm:cxn modelId="{A8FD50D3-AD48-4E7D-9ECD-FC8CD1BB4515}" type="presParOf" srcId="{77F66A86-5247-47DD-8CD1-FE88E04EDCF1}" destId="{0DF6B5CE-C26A-4CA7-AA04-1101C6D29C2D}" srcOrd="3" destOrd="0" presId="urn:microsoft.com/office/officeart/2005/8/layout/hierarchy4"/>
    <dgm:cxn modelId="{DEA97DC8-DF56-4626-8C66-E589833045A3}" type="presParOf" srcId="{77F66A86-5247-47DD-8CD1-FE88E04EDCF1}" destId="{71AB89F7-90F3-477E-95E9-8F990E757657}" srcOrd="4" destOrd="0" presId="urn:microsoft.com/office/officeart/2005/8/layout/hierarchy4"/>
    <dgm:cxn modelId="{CC48A411-30D3-4CBB-87C0-46BEF10B2F3E}" type="presParOf" srcId="{71AB89F7-90F3-477E-95E9-8F990E757657}" destId="{4DE6E7C0-56B9-4732-935E-B7051647EEFD}" srcOrd="0" destOrd="0" presId="urn:microsoft.com/office/officeart/2005/8/layout/hierarchy4"/>
    <dgm:cxn modelId="{549000EC-4BE0-4D9D-9E11-DBBBE24EF9B1}" type="presParOf" srcId="{71AB89F7-90F3-477E-95E9-8F990E757657}" destId="{38583373-68DF-46A2-9E43-5B67E06B50C1}" srcOrd="1" destOrd="0" presId="urn:microsoft.com/office/officeart/2005/8/layout/hierarchy4"/>
    <dgm:cxn modelId="{FD96E399-371B-4859-AE13-1A5A67FF2D3E}" type="presParOf" srcId="{71AB89F7-90F3-477E-95E9-8F990E757657}" destId="{F31E8658-D2DD-46E8-A6EC-AB56EE35D1D1}" srcOrd="2" destOrd="0" presId="urn:microsoft.com/office/officeart/2005/8/layout/hierarchy4"/>
    <dgm:cxn modelId="{9BBF9B06-F97B-4B62-86C0-5DAB35B87EEF}" type="presParOf" srcId="{F31E8658-D2DD-46E8-A6EC-AB56EE35D1D1}" destId="{6F0E4F4E-73BE-481C-9DB6-2CFB61EE3451}" srcOrd="0" destOrd="0" presId="urn:microsoft.com/office/officeart/2005/8/layout/hierarchy4"/>
    <dgm:cxn modelId="{C3B3D817-A5BB-452E-B4F8-360E0EE222F3}" type="presParOf" srcId="{6F0E4F4E-73BE-481C-9DB6-2CFB61EE3451}" destId="{3D660862-ED93-458C-B3ED-A2BABD2C0C55}" srcOrd="0" destOrd="0" presId="urn:microsoft.com/office/officeart/2005/8/layout/hierarchy4"/>
    <dgm:cxn modelId="{FF9F5533-1063-4EB8-ABB1-4DEC8827B8F1}" type="presParOf" srcId="{6F0E4F4E-73BE-481C-9DB6-2CFB61EE3451}" destId="{308C336D-5790-4A3A-B5F3-28ABC83761F0}" srcOrd="1" destOrd="0" presId="urn:microsoft.com/office/officeart/2005/8/layout/hierarchy4"/>
    <dgm:cxn modelId="{9A0F98B2-F46F-41C5-BACE-BF206C31720B}" type="presParOf" srcId="{6F0E4F4E-73BE-481C-9DB6-2CFB61EE3451}" destId="{DC91A5CA-7CA2-44DA-B566-6823470DFDB3}" srcOrd="2" destOrd="0" presId="urn:microsoft.com/office/officeart/2005/8/layout/hierarchy4"/>
    <dgm:cxn modelId="{3A4AF0F2-3E96-4A9E-BC90-C12BD4A8E3A5}" type="presParOf" srcId="{DC91A5CA-7CA2-44DA-B566-6823470DFDB3}" destId="{5F985318-812A-42D0-8E94-82FCA8A45441}" srcOrd="0" destOrd="0" presId="urn:microsoft.com/office/officeart/2005/8/layout/hierarchy4"/>
    <dgm:cxn modelId="{D031417C-191E-4635-84F8-33135C8A023E}" type="presParOf" srcId="{5F985318-812A-42D0-8E94-82FCA8A45441}" destId="{6D7C7CB3-31E3-4B79-9502-F13E8777B547}" srcOrd="0" destOrd="0" presId="urn:microsoft.com/office/officeart/2005/8/layout/hierarchy4"/>
    <dgm:cxn modelId="{3F4FBB52-9BBC-4FC9-8A08-636AE432F695}" type="presParOf" srcId="{5F985318-812A-42D0-8E94-82FCA8A45441}" destId="{3A159AA7-21A5-4FC0-B655-0063267EB49D}" srcOrd="1" destOrd="0" presId="urn:microsoft.com/office/officeart/2005/8/layout/hierarchy4"/>
    <dgm:cxn modelId="{1A624342-CAF8-4C1C-BFCC-8A133E13D6F3}" type="presParOf" srcId="{5F985318-812A-42D0-8E94-82FCA8A45441}" destId="{8820F315-FD8C-4F81-8BC8-354D1D044749}" srcOrd="2" destOrd="0" presId="urn:microsoft.com/office/officeart/2005/8/layout/hierarchy4"/>
    <dgm:cxn modelId="{3F78906E-74B0-4007-B2BC-7948C4CAC4E3}" type="presParOf" srcId="{8820F315-FD8C-4F81-8BC8-354D1D044749}" destId="{CB6E8D16-19ED-4EC4-B9D7-F9D99631F096}" srcOrd="0" destOrd="0" presId="urn:microsoft.com/office/officeart/2005/8/layout/hierarchy4"/>
    <dgm:cxn modelId="{155C2BC0-5E6D-4B0E-8ECD-5CCE1F38831B}" type="presParOf" srcId="{CB6E8D16-19ED-4EC4-B9D7-F9D99631F096}" destId="{5E415801-5AC7-44D2-9A93-36157222D1AA}" srcOrd="0" destOrd="0" presId="urn:microsoft.com/office/officeart/2005/8/layout/hierarchy4"/>
    <dgm:cxn modelId="{CE228CC0-4669-4F53-9A03-28FDAF0511CE}" type="presParOf" srcId="{CB6E8D16-19ED-4EC4-B9D7-F9D99631F096}" destId="{12574B61-50F5-4DF3-AF69-A486CA9B5F1E}" srcOrd="1" destOrd="0" presId="urn:microsoft.com/office/officeart/2005/8/layout/hierarchy4"/>
    <dgm:cxn modelId="{53579040-7951-4C20-82A5-9C99F9407E75}" type="presParOf" srcId="{CB6E8D16-19ED-4EC4-B9D7-F9D99631F096}" destId="{7F1093FD-5373-43F5-8FEF-B59FCD1083D4}" srcOrd="2" destOrd="0" presId="urn:microsoft.com/office/officeart/2005/8/layout/hierarchy4"/>
    <dgm:cxn modelId="{F3162FA4-F233-4C23-B7FF-962BF94E6104}" type="presParOf" srcId="{7F1093FD-5373-43F5-8FEF-B59FCD1083D4}" destId="{8EE78F04-55F0-411E-886B-93117FD6D810}" srcOrd="0" destOrd="0" presId="urn:microsoft.com/office/officeart/2005/8/layout/hierarchy4"/>
    <dgm:cxn modelId="{0503708A-A7AA-4342-B761-AE7E4EBA0561}" type="presParOf" srcId="{8EE78F04-55F0-411E-886B-93117FD6D810}" destId="{BC7216AD-5D24-4055-B126-5554572D22D4}" srcOrd="0" destOrd="0" presId="urn:microsoft.com/office/officeart/2005/8/layout/hierarchy4"/>
    <dgm:cxn modelId="{64D7025E-A05B-4E83-BC63-13C04B6F39F1}" type="presParOf" srcId="{8EE78F04-55F0-411E-886B-93117FD6D810}" destId="{FD495ED4-6573-4428-A7B2-EAE10A9079BB}" srcOrd="1" destOrd="0" presId="urn:microsoft.com/office/officeart/2005/8/layout/hierarchy4"/>
    <dgm:cxn modelId="{994FC41E-12E2-4558-B304-3B762F34B0DB}" type="presParOf" srcId="{8EE78F04-55F0-411E-886B-93117FD6D810}" destId="{A019B70D-7503-49C8-88A7-F898635AB7A6}" srcOrd="2" destOrd="0" presId="urn:microsoft.com/office/officeart/2005/8/layout/hierarchy4"/>
    <dgm:cxn modelId="{C5079627-0079-4C5E-9A9F-6D6C84BEEEFA}" type="presParOf" srcId="{A019B70D-7503-49C8-88A7-F898635AB7A6}" destId="{5B50F645-717D-44AC-B093-68E0A7A66D1B}" srcOrd="0" destOrd="0" presId="urn:microsoft.com/office/officeart/2005/8/layout/hierarchy4"/>
    <dgm:cxn modelId="{8D767D19-5DCC-4F97-B036-2B5F9979B907}" type="presParOf" srcId="{5B50F645-717D-44AC-B093-68E0A7A66D1B}" destId="{37379BAD-7F2D-4BDC-80E8-88209A22F995}" srcOrd="0" destOrd="0" presId="urn:microsoft.com/office/officeart/2005/8/layout/hierarchy4"/>
    <dgm:cxn modelId="{B51EA14D-8526-462E-8808-09E91EC4970B}" type="presParOf" srcId="{5B50F645-717D-44AC-B093-68E0A7A66D1B}" destId="{AD618E75-1FFE-49FE-8606-BEC99E5738D8}" srcOrd="1" destOrd="0" presId="urn:microsoft.com/office/officeart/2005/8/layout/hierarchy4"/>
    <dgm:cxn modelId="{355689F4-1666-4E11-8F4F-7EB87FA85CCA}" type="presParOf" srcId="{5B50F645-717D-44AC-B093-68E0A7A66D1B}" destId="{56062F8A-F557-4EA7-A1BF-BC171E6633BF}" srcOrd="2" destOrd="0" presId="urn:microsoft.com/office/officeart/2005/8/layout/hierarchy4"/>
    <dgm:cxn modelId="{CDD3A3EB-E5A7-4B92-BB3A-ED4563AFB5E9}" type="presParOf" srcId="{56062F8A-F557-4EA7-A1BF-BC171E6633BF}" destId="{3127AB5C-517E-45CB-A676-B06155F3B341}" srcOrd="0" destOrd="0" presId="urn:microsoft.com/office/officeart/2005/8/layout/hierarchy4"/>
    <dgm:cxn modelId="{1F85A508-DF5D-4DAB-B7AC-11FF4A77F08F}" type="presParOf" srcId="{3127AB5C-517E-45CB-A676-B06155F3B341}" destId="{3DC0F74D-8E6E-4229-A241-1157AF3074AD}" srcOrd="0" destOrd="0" presId="urn:microsoft.com/office/officeart/2005/8/layout/hierarchy4"/>
    <dgm:cxn modelId="{88C52EEA-3D37-4909-9D44-DCB7160867C4}" type="presParOf" srcId="{3127AB5C-517E-45CB-A676-B06155F3B341}" destId="{A44CDE56-0762-4DEB-88BA-522F72435F7E}" srcOrd="1" destOrd="0" presId="urn:microsoft.com/office/officeart/2005/8/layout/hierarchy4"/>
  </dgm:cxnLst>
  <dgm:bg>
    <a:solidFill>
      <a:schemeClr val="bg1"/>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B054E6AB-727E-4DB5-9ED3-0A32BC34EA24}" type="presOf" srcId="{9C9AE644-BFCD-4CEC-9078-5B3D21204B50}" destId="{8DF6A8EE-C31B-4A7A-8A5B-E1C18D11D668}" srcOrd="0" destOrd="0" presId="urn:microsoft.com/office/officeart/2005/8/layout/radial6"/>
    <dgm:cxn modelId="{A9DB13E4-62CF-422A-83D2-2DAD1029D504}" type="presOf" srcId="{61C471EC-1BE0-4BA9-906C-B77FC427B370}" destId="{2B947856-7D81-4709-8C50-A646092946B5}" srcOrd="0" destOrd="0" presId="urn:microsoft.com/office/officeart/2005/8/layout/radial6"/>
    <dgm:cxn modelId="{009179BB-A659-4C3B-ADBF-92DFD03A7F63}" type="presOf" srcId="{549FD511-AE4B-4414-B32B-2425B4544B4B}" destId="{17265E74-284E-4564-9375-97F2A42C8E63}"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C2A08CDD-0423-4EF7-9D24-FF63B515C78D}" type="presOf" srcId="{A5E5012C-3309-4B28-8D30-F7209682D89D}" destId="{0615139F-FD0E-4AC6-85EA-75F9F0D6BB78}" srcOrd="0" destOrd="0" presId="urn:microsoft.com/office/officeart/2005/8/layout/radial6"/>
    <dgm:cxn modelId="{F63B5B71-7361-47FA-9EA6-635F61EDD1B9}" type="presOf" srcId="{1474FC26-B7BF-4AB8-BA32-5B51D19017DA}" destId="{75750CA6-FA7C-49D0-8464-54ECBB8A7B11}" srcOrd="0" destOrd="0" presId="urn:microsoft.com/office/officeart/2005/8/layout/radial6"/>
    <dgm:cxn modelId="{1517AEBF-3406-4E94-AB18-6DD2CB623E6F}" type="presOf" srcId="{E7FC7747-7483-4D35-98A3-BCFD670587F5}" destId="{A34CBA49-A69D-4058-97AB-C5BDA98FF78D}"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E4C9FE35-D109-41E9-89D6-D08862B64145}" type="presOf" srcId="{68DC9CB8-B7DD-4761-B82E-CB56F6F5E6B5}" destId="{93672A8E-23A7-42EC-8266-A028BB6328D1}" srcOrd="0" destOrd="0" presId="urn:microsoft.com/office/officeart/2005/8/layout/radial6"/>
    <dgm:cxn modelId="{B986F8F0-B5FF-4B81-859B-7BC7B5262844}" type="presOf" srcId="{53BBF4F9-C032-49B6-A418-1645227CAEF7}" destId="{463D2474-2CD7-4F10-B862-FE0EB496B03A}"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86916D-631A-456A-ACBF-14BD7A8ECC54}" type="presOf" srcId="{EF6840F8-2ECF-4864-A358-F1FEAB836D6E}" destId="{9DC8489B-6D65-4DCD-BE13-FB93AD7100EE}" srcOrd="0" destOrd="0" presId="urn:microsoft.com/office/officeart/2005/8/layout/radial6"/>
    <dgm:cxn modelId="{2116B4BF-50DB-4077-8E91-FFF4E676A3A2}" type="presOf" srcId="{2FD6416B-9DBD-4434-8476-1C47164FCE18}" destId="{A25828D0-E7F7-4612-B323-E58CF7DB6C7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CCEA0CC9-A006-446C-9901-6BEAC06D50D2}" type="presOf" srcId="{00539A06-C0B6-4C14-805A-A99CABFADC18}" destId="{FB0245A6-E249-4488-8A12-6DA1E3469463}"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10647383-29C4-4A45-A521-B6A04AC4026E}" type="presOf" srcId="{117E5F98-D2E3-44CD-8D1F-8673F2CE3B77}" destId="{937C4F79-FB0B-409E-8CAD-BC317FE4974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ED1D6D8D-D438-4185-8E58-BED05FE69D91}" type="presOf" srcId="{93E58B5A-8764-4A9A-8E85-7C50C705CFCE}" destId="{900104E8-22AE-4F67-87F3-EFB73454EE91}" srcOrd="0" destOrd="0" presId="urn:microsoft.com/office/officeart/2005/8/layout/radial6"/>
    <dgm:cxn modelId="{A7C3C589-8266-4590-B343-7ED04E376B2C}" type="presOf" srcId="{F1CDF762-BB05-4909-A3E2-81EC1DFEFDB6}" destId="{DFD89527-3EA1-46E9-B932-F66D981BF538}" srcOrd="0" destOrd="0" presId="urn:microsoft.com/office/officeart/2005/8/layout/radial6"/>
    <dgm:cxn modelId="{3227D79D-387B-4D02-A645-3BC7B2371C7B}" type="presOf" srcId="{D724C5BD-FA18-4137-AF02-8B1375CAB8C1}" destId="{FE26DA7A-6417-4EEF-9842-4FFE68DD656B}"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3BDC0D73-2652-4162-8C8D-30FFF861B0E2}" type="presOf" srcId="{54758EF5-0516-46BA-896F-8310E68591FE}" destId="{428D6EC0-C06B-45C7-8139-E45A90407C78}" srcOrd="0" destOrd="0" presId="urn:microsoft.com/office/officeart/2005/8/layout/radial6"/>
    <dgm:cxn modelId="{08514676-D200-45F6-B5B6-8F1B725ADD87}" type="presParOf" srcId="{75750CA6-FA7C-49D0-8464-54ECBB8A7B11}" destId="{900104E8-22AE-4F67-87F3-EFB73454EE91}" srcOrd="0" destOrd="0" presId="urn:microsoft.com/office/officeart/2005/8/layout/radial6"/>
    <dgm:cxn modelId="{0B18F0AC-3903-4A0F-B259-7CC37B8CB299}" type="presParOf" srcId="{75750CA6-FA7C-49D0-8464-54ECBB8A7B11}" destId="{428D6EC0-C06B-45C7-8139-E45A90407C78}" srcOrd="1" destOrd="0" presId="urn:microsoft.com/office/officeart/2005/8/layout/radial6"/>
    <dgm:cxn modelId="{54E88B02-2AAD-4168-8B99-2F90F7E41320}" type="presParOf" srcId="{75750CA6-FA7C-49D0-8464-54ECBB8A7B11}" destId="{A20BCF9B-F9D9-4BC1-9EF3-189BED199617}" srcOrd="2" destOrd="0" presId="urn:microsoft.com/office/officeart/2005/8/layout/radial6"/>
    <dgm:cxn modelId="{8597AC96-2289-4926-B070-E4809B6F520A}" type="presParOf" srcId="{75750CA6-FA7C-49D0-8464-54ECBB8A7B11}" destId="{17265E74-284E-4564-9375-97F2A42C8E63}" srcOrd="3" destOrd="0" presId="urn:microsoft.com/office/officeart/2005/8/layout/radial6"/>
    <dgm:cxn modelId="{0C1F24FD-057D-40D4-BA26-FE5FDA6374EC}" type="presParOf" srcId="{75750CA6-FA7C-49D0-8464-54ECBB8A7B11}" destId="{2B947856-7D81-4709-8C50-A646092946B5}" srcOrd="4" destOrd="0" presId="urn:microsoft.com/office/officeart/2005/8/layout/radial6"/>
    <dgm:cxn modelId="{E1B2F224-BB15-47ED-8EAB-C8EA049E389A}" type="presParOf" srcId="{75750CA6-FA7C-49D0-8464-54ECBB8A7B11}" destId="{6804F419-6E40-4272-9B3A-71A1132A2924}" srcOrd="5" destOrd="0" presId="urn:microsoft.com/office/officeart/2005/8/layout/radial6"/>
    <dgm:cxn modelId="{805B6066-2692-4C01-8ABE-F7C661773C0E}" type="presParOf" srcId="{75750CA6-FA7C-49D0-8464-54ECBB8A7B11}" destId="{FB0245A6-E249-4488-8A12-6DA1E3469463}" srcOrd="6" destOrd="0" presId="urn:microsoft.com/office/officeart/2005/8/layout/radial6"/>
    <dgm:cxn modelId="{248A934F-2379-4364-8087-9DEC9B2C1B5F}" type="presParOf" srcId="{75750CA6-FA7C-49D0-8464-54ECBB8A7B11}" destId="{0615139F-FD0E-4AC6-85EA-75F9F0D6BB78}" srcOrd="7" destOrd="0" presId="urn:microsoft.com/office/officeart/2005/8/layout/radial6"/>
    <dgm:cxn modelId="{08062616-05F3-46AF-A082-7A8EA8FD2590}" type="presParOf" srcId="{75750CA6-FA7C-49D0-8464-54ECBB8A7B11}" destId="{FACCA3FF-0BAE-48B0-88D9-1B472F23503D}" srcOrd="8" destOrd="0" presId="urn:microsoft.com/office/officeart/2005/8/layout/radial6"/>
    <dgm:cxn modelId="{FFC27F55-2502-4ACA-AE3E-1998C3EF5929}" type="presParOf" srcId="{75750CA6-FA7C-49D0-8464-54ECBB8A7B11}" destId="{9DC8489B-6D65-4DCD-BE13-FB93AD7100EE}" srcOrd="9" destOrd="0" presId="urn:microsoft.com/office/officeart/2005/8/layout/radial6"/>
    <dgm:cxn modelId="{B3FE9FE0-66DD-412C-958C-D4A06CBABD49}" type="presParOf" srcId="{75750CA6-FA7C-49D0-8464-54ECBB8A7B11}" destId="{A25828D0-E7F7-4612-B323-E58CF7DB6C73}" srcOrd="10" destOrd="0" presId="urn:microsoft.com/office/officeart/2005/8/layout/radial6"/>
    <dgm:cxn modelId="{B415EFCC-4F71-45F2-B849-962E5010688F}" type="presParOf" srcId="{75750CA6-FA7C-49D0-8464-54ECBB8A7B11}" destId="{67DFBABE-67A2-44BB-82F4-DB4798A2DB76}" srcOrd="11" destOrd="0" presId="urn:microsoft.com/office/officeart/2005/8/layout/radial6"/>
    <dgm:cxn modelId="{2BD51871-480E-493F-AA14-F4D358D54C22}" type="presParOf" srcId="{75750CA6-FA7C-49D0-8464-54ECBB8A7B11}" destId="{93672A8E-23A7-42EC-8266-A028BB6328D1}" srcOrd="12" destOrd="0" presId="urn:microsoft.com/office/officeart/2005/8/layout/radial6"/>
    <dgm:cxn modelId="{407E45F2-D723-499D-89E2-CE0ACFFAA5B6}" type="presParOf" srcId="{75750CA6-FA7C-49D0-8464-54ECBB8A7B11}" destId="{8DF6A8EE-C31B-4A7A-8A5B-E1C18D11D668}" srcOrd="13" destOrd="0" presId="urn:microsoft.com/office/officeart/2005/8/layout/radial6"/>
    <dgm:cxn modelId="{680788C7-F924-4D92-A9BA-6DEF24C92EE5}" type="presParOf" srcId="{75750CA6-FA7C-49D0-8464-54ECBB8A7B11}" destId="{6866806D-C1BA-4277-BF88-FEE3F486AE14}" srcOrd="14" destOrd="0" presId="urn:microsoft.com/office/officeart/2005/8/layout/radial6"/>
    <dgm:cxn modelId="{4EDF7714-3A9C-4207-96C4-CF0E1BC0FD9F}" type="presParOf" srcId="{75750CA6-FA7C-49D0-8464-54ECBB8A7B11}" destId="{FE26DA7A-6417-4EEF-9842-4FFE68DD656B}" srcOrd="15" destOrd="0" presId="urn:microsoft.com/office/officeart/2005/8/layout/radial6"/>
    <dgm:cxn modelId="{23E460D1-34E6-4F4E-B6BD-01E2CD1D562E}" type="presParOf" srcId="{75750CA6-FA7C-49D0-8464-54ECBB8A7B11}" destId="{DFD89527-3EA1-46E9-B932-F66D981BF538}" srcOrd="16" destOrd="0" presId="urn:microsoft.com/office/officeart/2005/8/layout/radial6"/>
    <dgm:cxn modelId="{A5EA7394-FC75-433F-89B4-7328649AB610}" type="presParOf" srcId="{75750CA6-FA7C-49D0-8464-54ECBB8A7B11}" destId="{BEB81904-6568-49ED-B35C-0250191E9F37}" srcOrd="17" destOrd="0" presId="urn:microsoft.com/office/officeart/2005/8/layout/radial6"/>
    <dgm:cxn modelId="{2EDE783E-63FD-4A80-AAFB-92826463DE20}" type="presParOf" srcId="{75750CA6-FA7C-49D0-8464-54ECBB8A7B11}" destId="{463D2474-2CD7-4F10-B862-FE0EB496B03A}" srcOrd="18" destOrd="0" presId="urn:microsoft.com/office/officeart/2005/8/layout/radial6"/>
    <dgm:cxn modelId="{003DA253-B294-410E-B886-F0228CDCC74A}" type="presParOf" srcId="{75750CA6-FA7C-49D0-8464-54ECBB8A7B11}" destId="{937C4F79-FB0B-409E-8CAD-BC317FE49743}" srcOrd="19" destOrd="0" presId="urn:microsoft.com/office/officeart/2005/8/layout/radial6"/>
    <dgm:cxn modelId="{C984F957-9844-4B64-85EB-85FEA0FD3464}" type="presParOf" srcId="{75750CA6-FA7C-49D0-8464-54ECBB8A7B11}" destId="{DDBA5B3D-F74A-4F4A-BF56-F34E797ADC59}" srcOrd="20" destOrd="0" presId="urn:microsoft.com/office/officeart/2005/8/layout/radial6"/>
    <dgm:cxn modelId="{4EF340BC-3039-42F1-84F8-95288984FE8F}"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A52F8B93-50F9-4DCC-A710-D521862BEFDD}" type="presOf" srcId="{F1CDF762-BB05-4909-A3E2-81EC1DFEFDB6}" destId="{DFD89527-3EA1-46E9-B932-F66D981BF538}" srcOrd="0" destOrd="0" presId="urn:microsoft.com/office/officeart/2005/8/layout/radial6"/>
    <dgm:cxn modelId="{D6A67180-129F-43F4-9DD2-FD037196AB7C}" type="presOf" srcId="{68DC9CB8-B7DD-4761-B82E-CB56F6F5E6B5}" destId="{93672A8E-23A7-42EC-8266-A028BB6328D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F2B0EFA0-5EF3-43B3-B858-F8BC8AFD369F}" type="presOf" srcId="{54758EF5-0516-46BA-896F-8310E68591FE}" destId="{428D6EC0-C06B-45C7-8139-E45A90407C78}" srcOrd="0" destOrd="0" presId="urn:microsoft.com/office/officeart/2005/8/layout/radial6"/>
    <dgm:cxn modelId="{5BCA6DE7-DE4B-4B54-8929-A4A710F4D530}" type="presOf" srcId="{EF6840F8-2ECF-4864-A358-F1FEAB836D6E}" destId="{9DC8489B-6D65-4DCD-BE13-FB93AD7100EE}"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0A22581A-88F1-4993-9D88-72EB5EAD7A75}" type="presOf" srcId="{117E5F98-D2E3-44CD-8D1F-8673F2CE3B77}" destId="{937C4F79-FB0B-409E-8CAD-BC317FE49743}" srcOrd="0" destOrd="0" presId="urn:microsoft.com/office/officeart/2005/8/layout/radial6"/>
    <dgm:cxn modelId="{F0D0280F-5015-4ABB-9C65-E51C766946A7}" type="presOf" srcId="{53BBF4F9-C032-49B6-A418-1645227CAEF7}" destId="{463D2474-2CD7-4F10-B862-FE0EB496B03A}"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507D0F78-E82E-44DD-B4A9-508E8ED0F729}" type="presOf" srcId="{9C9AE644-BFCD-4CEC-9078-5B3D21204B50}" destId="{8DF6A8EE-C31B-4A7A-8A5B-E1C18D11D66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EB67A860-38F4-48B2-BCD2-9C03D801100A}" type="presOf" srcId="{2FD6416B-9DBD-4434-8476-1C47164FCE18}" destId="{A25828D0-E7F7-4612-B323-E58CF7DB6C73}" srcOrd="0" destOrd="0" presId="urn:microsoft.com/office/officeart/2005/8/layout/radial6"/>
    <dgm:cxn modelId="{132BD8A8-EC76-4537-9D85-7F642D0A1CD6}" type="presOf" srcId="{E7FC7747-7483-4D35-98A3-BCFD670587F5}" destId="{A34CBA49-A69D-4058-97AB-C5BDA98FF78D}" srcOrd="0" destOrd="0" presId="urn:microsoft.com/office/officeart/2005/8/layout/radial6"/>
    <dgm:cxn modelId="{EA546C21-9985-43DB-802F-C2176CB91A36}" type="presOf" srcId="{549FD511-AE4B-4414-B32B-2425B4544B4B}" destId="{17265E74-284E-4564-9375-97F2A42C8E6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D0D149C0-561F-4B6A-B333-B99E92728AED}" type="presOf" srcId="{A5E5012C-3309-4B28-8D30-F7209682D89D}" destId="{0615139F-FD0E-4AC6-85EA-75F9F0D6BB78}" srcOrd="0" destOrd="0" presId="urn:microsoft.com/office/officeart/2005/8/layout/radial6"/>
    <dgm:cxn modelId="{894A88E9-DBB3-41E3-BA3E-104D0A207143}" type="presOf" srcId="{00539A06-C0B6-4C14-805A-A99CABFADC18}" destId="{FB0245A6-E249-4488-8A12-6DA1E3469463}" srcOrd="0" destOrd="0" presId="urn:microsoft.com/office/officeart/2005/8/layout/radial6"/>
    <dgm:cxn modelId="{FD383FFA-EF5E-458C-AC6E-A88D2650190D}" type="presOf" srcId="{D724C5BD-FA18-4137-AF02-8B1375CAB8C1}" destId="{FE26DA7A-6417-4EEF-9842-4FFE68DD656B}" srcOrd="0" destOrd="0" presId="urn:microsoft.com/office/officeart/2005/8/layout/radial6"/>
    <dgm:cxn modelId="{4A9C512D-3F3B-420F-B547-CF5908F3DAAD}" type="presOf" srcId="{61C471EC-1BE0-4BA9-906C-B77FC427B370}" destId="{2B947856-7D81-4709-8C50-A646092946B5}" srcOrd="0" destOrd="0" presId="urn:microsoft.com/office/officeart/2005/8/layout/radial6"/>
    <dgm:cxn modelId="{62776C5A-48F2-4FA2-B501-667EC6D475DD}" type="presOf" srcId="{93E58B5A-8764-4A9A-8E85-7C50C705CFCE}" destId="{900104E8-22AE-4F67-87F3-EFB73454EE91}" srcOrd="0" destOrd="0" presId="urn:microsoft.com/office/officeart/2005/8/layout/radial6"/>
    <dgm:cxn modelId="{E5FA3B65-A4C2-4C21-B384-D93707FF3D69}" type="presOf" srcId="{1474FC26-B7BF-4AB8-BA32-5B51D19017DA}" destId="{75750CA6-FA7C-49D0-8464-54ECBB8A7B1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27478A2C-D514-4F26-91C6-83A94CE336C0}" type="presParOf" srcId="{75750CA6-FA7C-49D0-8464-54ECBB8A7B11}" destId="{900104E8-22AE-4F67-87F3-EFB73454EE91}" srcOrd="0" destOrd="0" presId="urn:microsoft.com/office/officeart/2005/8/layout/radial6"/>
    <dgm:cxn modelId="{D242F29D-DFEF-4707-961E-2EC79EE98142}" type="presParOf" srcId="{75750CA6-FA7C-49D0-8464-54ECBB8A7B11}" destId="{428D6EC0-C06B-45C7-8139-E45A90407C78}" srcOrd="1" destOrd="0" presId="urn:microsoft.com/office/officeart/2005/8/layout/radial6"/>
    <dgm:cxn modelId="{2A8C1416-A4DB-4460-972E-E92517293388}" type="presParOf" srcId="{75750CA6-FA7C-49D0-8464-54ECBB8A7B11}" destId="{A20BCF9B-F9D9-4BC1-9EF3-189BED199617}" srcOrd="2" destOrd="0" presId="urn:microsoft.com/office/officeart/2005/8/layout/radial6"/>
    <dgm:cxn modelId="{C74C56B3-318A-4A7F-85D4-041F70B757E7}" type="presParOf" srcId="{75750CA6-FA7C-49D0-8464-54ECBB8A7B11}" destId="{17265E74-284E-4564-9375-97F2A42C8E63}" srcOrd="3" destOrd="0" presId="urn:microsoft.com/office/officeart/2005/8/layout/radial6"/>
    <dgm:cxn modelId="{3296C36D-2F27-479C-BBE5-CB91319D4D2D}" type="presParOf" srcId="{75750CA6-FA7C-49D0-8464-54ECBB8A7B11}" destId="{2B947856-7D81-4709-8C50-A646092946B5}" srcOrd="4" destOrd="0" presId="urn:microsoft.com/office/officeart/2005/8/layout/radial6"/>
    <dgm:cxn modelId="{21FFDE7A-A8F2-4F40-925F-CD99238897F9}" type="presParOf" srcId="{75750CA6-FA7C-49D0-8464-54ECBB8A7B11}" destId="{6804F419-6E40-4272-9B3A-71A1132A2924}" srcOrd="5" destOrd="0" presId="urn:microsoft.com/office/officeart/2005/8/layout/radial6"/>
    <dgm:cxn modelId="{5104BC24-58C8-46AC-B134-2C0D893E732B}" type="presParOf" srcId="{75750CA6-FA7C-49D0-8464-54ECBB8A7B11}" destId="{FB0245A6-E249-4488-8A12-6DA1E3469463}" srcOrd="6" destOrd="0" presId="urn:microsoft.com/office/officeart/2005/8/layout/radial6"/>
    <dgm:cxn modelId="{11AB40EC-1098-40A9-94BB-17CC90EA172E}" type="presParOf" srcId="{75750CA6-FA7C-49D0-8464-54ECBB8A7B11}" destId="{0615139F-FD0E-4AC6-85EA-75F9F0D6BB78}" srcOrd="7" destOrd="0" presId="urn:microsoft.com/office/officeart/2005/8/layout/radial6"/>
    <dgm:cxn modelId="{ADF19243-60C1-4F6E-9289-5A09D212E3D6}" type="presParOf" srcId="{75750CA6-FA7C-49D0-8464-54ECBB8A7B11}" destId="{FACCA3FF-0BAE-48B0-88D9-1B472F23503D}" srcOrd="8" destOrd="0" presId="urn:microsoft.com/office/officeart/2005/8/layout/radial6"/>
    <dgm:cxn modelId="{ADEE1550-7320-4FB5-A273-C4DEDA1E4335}" type="presParOf" srcId="{75750CA6-FA7C-49D0-8464-54ECBB8A7B11}" destId="{9DC8489B-6D65-4DCD-BE13-FB93AD7100EE}" srcOrd="9" destOrd="0" presId="urn:microsoft.com/office/officeart/2005/8/layout/radial6"/>
    <dgm:cxn modelId="{8F2BFE9E-A3BA-43E7-96A5-70F30257336D}" type="presParOf" srcId="{75750CA6-FA7C-49D0-8464-54ECBB8A7B11}" destId="{A25828D0-E7F7-4612-B323-E58CF7DB6C73}" srcOrd="10" destOrd="0" presId="urn:microsoft.com/office/officeart/2005/8/layout/radial6"/>
    <dgm:cxn modelId="{9AEB5892-AC9B-4045-96D8-13036ABD586F}" type="presParOf" srcId="{75750CA6-FA7C-49D0-8464-54ECBB8A7B11}" destId="{67DFBABE-67A2-44BB-82F4-DB4798A2DB76}" srcOrd="11" destOrd="0" presId="urn:microsoft.com/office/officeart/2005/8/layout/radial6"/>
    <dgm:cxn modelId="{3732E09C-FFAA-4A7C-8B32-6ABEA0AB597B}" type="presParOf" srcId="{75750CA6-FA7C-49D0-8464-54ECBB8A7B11}" destId="{93672A8E-23A7-42EC-8266-A028BB6328D1}" srcOrd="12" destOrd="0" presId="urn:microsoft.com/office/officeart/2005/8/layout/radial6"/>
    <dgm:cxn modelId="{8A0E677A-D310-4FBB-8E65-386EDD61AF40}" type="presParOf" srcId="{75750CA6-FA7C-49D0-8464-54ECBB8A7B11}" destId="{8DF6A8EE-C31B-4A7A-8A5B-E1C18D11D668}" srcOrd="13" destOrd="0" presId="urn:microsoft.com/office/officeart/2005/8/layout/radial6"/>
    <dgm:cxn modelId="{CBE7CF41-B6F7-4E17-87D2-D666DAB6C3B1}" type="presParOf" srcId="{75750CA6-FA7C-49D0-8464-54ECBB8A7B11}" destId="{6866806D-C1BA-4277-BF88-FEE3F486AE14}" srcOrd="14" destOrd="0" presId="urn:microsoft.com/office/officeart/2005/8/layout/radial6"/>
    <dgm:cxn modelId="{1EC52043-565B-47D9-954A-8251FD97BDC7}" type="presParOf" srcId="{75750CA6-FA7C-49D0-8464-54ECBB8A7B11}" destId="{FE26DA7A-6417-4EEF-9842-4FFE68DD656B}" srcOrd="15" destOrd="0" presId="urn:microsoft.com/office/officeart/2005/8/layout/radial6"/>
    <dgm:cxn modelId="{7C3D6386-18C6-4461-91FA-EED344FC6602}" type="presParOf" srcId="{75750CA6-FA7C-49D0-8464-54ECBB8A7B11}" destId="{DFD89527-3EA1-46E9-B932-F66D981BF538}" srcOrd="16" destOrd="0" presId="urn:microsoft.com/office/officeart/2005/8/layout/radial6"/>
    <dgm:cxn modelId="{BE472942-2D35-4B23-9560-94C283A4D130}" type="presParOf" srcId="{75750CA6-FA7C-49D0-8464-54ECBB8A7B11}" destId="{BEB81904-6568-49ED-B35C-0250191E9F37}" srcOrd="17" destOrd="0" presId="urn:microsoft.com/office/officeart/2005/8/layout/radial6"/>
    <dgm:cxn modelId="{D34B810B-4C5E-4FCE-A5AF-31F3C042E56C}" type="presParOf" srcId="{75750CA6-FA7C-49D0-8464-54ECBB8A7B11}" destId="{463D2474-2CD7-4F10-B862-FE0EB496B03A}" srcOrd="18" destOrd="0" presId="urn:microsoft.com/office/officeart/2005/8/layout/radial6"/>
    <dgm:cxn modelId="{0AC308B6-F799-4E3A-A08B-2CCCE8FB7590}" type="presParOf" srcId="{75750CA6-FA7C-49D0-8464-54ECBB8A7B11}" destId="{937C4F79-FB0B-409E-8CAD-BC317FE49743}" srcOrd="19" destOrd="0" presId="urn:microsoft.com/office/officeart/2005/8/layout/radial6"/>
    <dgm:cxn modelId="{553B3EB5-F1EE-4A70-869A-2C2B0315B39A}" type="presParOf" srcId="{75750CA6-FA7C-49D0-8464-54ECBB8A7B11}" destId="{DDBA5B3D-F74A-4F4A-BF56-F34E797ADC59}" srcOrd="20" destOrd="0" presId="urn:microsoft.com/office/officeart/2005/8/layout/radial6"/>
    <dgm:cxn modelId="{B8B7DC22-0B5B-4A41-B5D1-D7A285CEDD4D}"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30134EF2-E51F-49A2-8B27-A6A3E789E946}" type="doc">
      <dgm:prSet loTypeId="urn:microsoft.com/office/officeart/2005/8/layout/hierarchy4" loCatId="list" qsTypeId="urn:microsoft.com/office/officeart/2005/8/quickstyle/3d2" qsCatId="3D" csTypeId="urn:microsoft.com/office/officeart/2005/8/colors/accent6_4" csCatId="accent6" phldr="1"/>
      <dgm:spPr/>
      <dgm:t>
        <a:bodyPr/>
        <a:lstStyle/>
        <a:p>
          <a:endParaRPr lang="en-ZA"/>
        </a:p>
      </dgm:t>
    </dgm:pt>
    <dgm:pt modelId="{2AEBFA87-8239-467A-95E1-02F72CD08941}">
      <dgm:prSet phldrT="[Text]" custT="1"/>
      <dgm:spPr>
        <a:solidFill>
          <a:schemeClr val="tx1">
            <a:lumMod val="50000"/>
            <a:lumOff val="50000"/>
          </a:schemeClr>
        </a:solidFill>
      </dgm:spPr>
      <dgm:t>
        <a:bodyPr/>
        <a:lstStyle/>
        <a:p>
          <a:r>
            <a:rPr lang="en-ZA" sz="2000" b="1" dirty="0" smtClean="0">
              <a:solidFill>
                <a:schemeClr val="bg1"/>
              </a:solidFill>
            </a:rPr>
            <a:t>Infrastructures:  Electricity – Distribution Plant</a:t>
          </a:r>
          <a:endParaRPr lang="en-ZA" sz="2000" b="1" dirty="0">
            <a:solidFill>
              <a:schemeClr val="bg1"/>
            </a:solidFill>
          </a:endParaRPr>
        </a:p>
      </dgm:t>
    </dgm:pt>
    <dgm:pt modelId="{A962003C-B70C-41F6-B732-54865D30FEAB}" type="parTrans" cxnId="{C22DBE82-F637-4177-92DA-02F8BBE46915}">
      <dgm:prSet/>
      <dgm:spPr/>
      <dgm:t>
        <a:bodyPr/>
        <a:lstStyle/>
        <a:p>
          <a:endParaRPr lang="en-ZA" b="1">
            <a:solidFill>
              <a:schemeClr val="tx1"/>
            </a:solidFill>
          </a:endParaRPr>
        </a:p>
      </dgm:t>
    </dgm:pt>
    <dgm:pt modelId="{5FD2C31E-EB7A-4F62-9D63-36A429EDB542}" type="sibTrans" cxnId="{C22DBE82-F637-4177-92DA-02F8BBE46915}">
      <dgm:prSet/>
      <dgm:spPr/>
      <dgm:t>
        <a:bodyPr/>
        <a:lstStyle/>
        <a:p>
          <a:endParaRPr lang="en-ZA" b="1">
            <a:solidFill>
              <a:schemeClr val="tx1"/>
            </a:solidFill>
          </a:endParaRPr>
        </a:p>
      </dgm:t>
    </dgm:pt>
    <dgm:pt modelId="{693DB4E7-867F-4C1A-812F-DEEA34A763D9}">
      <dgm:prSet phldrT="[Text]" custT="1"/>
      <dgm:spPr>
        <a:solidFill>
          <a:schemeClr val="bg1">
            <a:lumMod val="75000"/>
          </a:schemeClr>
        </a:solidFill>
      </dgm:spPr>
      <dgm:t>
        <a:bodyPr/>
        <a:lstStyle/>
        <a:p>
          <a:pPr algn="ctr"/>
          <a:endParaRPr lang="en-ZA" sz="1600" b="1" dirty="0" smtClean="0">
            <a:solidFill>
              <a:schemeClr val="tx1"/>
            </a:solidFill>
          </a:endParaRPr>
        </a:p>
        <a:p>
          <a:pPr algn="ctr"/>
          <a:endParaRPr lang="en-ZA" sz="1600" b="1" dirty="0" smtClean="0">
            <a:solidFill>
              <a:schemeClr val="tx1"/>
            </a:solidFill>
          </a:endParaRPr>
        </a:p>
        <a:p>
          <a:pPr algn="ctr"/>
          <a:r>
            <a:rPr lang="en-ZA" sz="1400" b="0" dirty="0" smtClean="0">
              <a:solidFill>
                <a:schemeClr val="tx1"/>
              </a:solidFill>
            </a:rPr>
            <a:t>Poles, Towers and Fixtures</a:t>
          </a:r>
        </a:p>
        <a:p>
          <a:pPr algn="ctr"/>
          <a:r>
            <a:rPr lang="en-ZA" sz="1400" b="0" dirty="0" smtClean="0">
              <a:solidFill>
                <a:schemeClr val="tx1"/>
              </a:solidFill>
            </a:rPr>
            <a:t>Automated/Prepaid Meters</a:t>
          </a:r>
        </a:p>
        <a:p>
          <a:pPr algn="ctr"/>
          <a:r>
            <a:rPr lang="en-ZA" sz="1400" b="0" dirty="0" smtClean="0">
              <a:solidFill>
                <a:schemeClr val="tx1"/>
              </a:solidFill>
            </a:rPr>
            <a:t>Conventional Meters</a:t>
          </a:r>
        </a:p>
        <a:p>
          <a:pPr algn="ctr"/>
          <a:r>
            <a:rPr lang="en-ZA" sz="1400" b="0" dirty="0" smtClean="0">
              <a:solidFill>
                <a:schemeClr val="tx1"/>
              </a:solidFill>
            </a:rPr>
            <a:t>Storage Battery Equipment</a:t>
          </a:r>
        </a:p>
        <a:p>
          <a:pPr algn="ctr"/>
          <a:r>
            <a:rPr lang="en-ZA" sz="1400" b="0" dirty="0" smtClean="0">
              <a:solidFill>
                <a:schemeClr val="tx1"/>
              </a:solidFill>
            </a:rPr>
            <a:t>Transformer Station Equipment – Normally Primarily above 132 kva</a:t>
          </a:r>
        </a:p>
        <a:p>
          <a:pPr algn="ctr"/>
          <a:r>
            <a:rPr lang="en-ZA" sz="1400" b="0" dirty="0" smtClean="0">
              <a:solidFill>
                <a:schemeClr val="tx1"/>
              </a:solidFill>
            </a:rPr>
            <a:t>Transformer Station  Equipment – Normally Primarily  below 132 kva</a:t>
          </a:r>
        </a:p>
        <a:p>
          <a:pPr algn="ctr"/>
          <a:r>
            <a:rPr lang="en-ZA" sz="1400" b="0" dirty="0" smtClean="0">
              <a:solidFill>
                <a:schemeClr val="tx1"/>
              </a:solidFill>
            </a:rPr>
            <a:t>Underground Conduit</a:t>
          </a:r>
        </a:p>
        <a:p>
          <a:pPr algn="ctr"/>
          <a:r>
            <a:rPr lang="en-ZA" sz="1400" b="0" dirty="0" smtClean="0">
              <a:solidFill>
                <a:schemeClr val="tx1"/>
              </a:solidFill>
            </a:rPr>
            <a:t>Underground Conductor Devices</a:t>
          </a:r>
        </a:p>
        <a:p>
          <a:pPr algn="ctr"/>
          <a:r>
            <a:rPr lang="en-ZA" sz="1400" b="0" dirty="0" smtClean="0">
              <a:solidFill>
                <a:schemeClr val="tx1"/>
              </a:solidFill>
            </a:rPr>
            <a:t>System Communication and Control</a:t>
          </a:r>
        </a:p>
        <a:p>
          <a:pPr algn="ctr"/>
          <a:r>
            <a:rPr lang="en-ZA" sz="1400" b="0" dirty="0" smtClean="0">
              <a:solidFill>
                <a:schemeClr val="tx1"/>
              </a:solidFill>
            </a:rPr>
            <a:t>Street Lighting and Signal System  </a:t>
          </a:r>
        </a:p>
        <a:p>
          <a:pPr algn="ctr"/>
          <a:r>
            <a:rPr lang="en-ZA" sz="1400" b="0" dirty="0" smtClean="0">
              <a:solidFill>
                <a:schemeClr val="tx1"/>
              </a:solidFill>
            </a:rPr>
            <a:t>Other Installations on Customer Premises</a:t>
          </a:r>
        </a:p>
        <a:p>
          <a:pPr algn="ctr"/>
          <a:r>
            <a:rPr lang="en-ZA" sz="1400" b="0" dirty="0" smtClean="0">
              <a:solidFill>
                <a:schemeClr val="tx1"/>
              </a:solidFill>
            </a:rPr>
            <a:t>Experimental Electric Plan Unclassified </a:t>
          </a:r>
        </a:p>
        <a:p>
          <a:pPr algn="ctr"/>
          <a:endParaRPr lang="en-ZA" sz="1600" b="1" dirty="0" smtClean="0">
            <a:solidFill>
              <a:schemeClr val="tx1"/>
            </a:solidFill>
          </a:endParaRPr>
        </a:p>
        <a:p>
          <a:pPr algn="ctr"/>
          <a:endParaRPr lang="en-ZA" sz="1600" b="1" dirty="0">
            <a:solidFill>
              <a:schemeClr val="tx1"/>
            </a:solidFill>
          </a:endParaRPr>
        </a:p>
      </dgm:t>
    </dgm:pt>
    <dgm:pt modelId="{7A951E37-8D67-4E32-BAC9-A35EC4C3D158}" type="parTrans" cxnId="{29C303A9-D322-4E21-B648-878792A21C72}">
      <dgm:prSet/>
      <dgm:spPr/>
      <dgm:t>
        <a:bodyPr/>
        <a:lstStyle/>
        <a:p>
          <a:endParaRPr lang="en-ZA" b="1">
            <a:solidFill>
              <a:schemeClr val="tx1"/>
            </a:solidFill>
          </a:endParaRPr>
        </a:p>
      </dgm:t>
    </dgm:pt>
    <dgm:pt modelId="{84A24A31-F1D7-4DAF-BBDC-6832718B6094}" type="sibTrans" cxnId="{29C303A9-D322-4E21-B648-878792A21C72}">
      <dgm:prSet/>
      <dgm:spPr/>
      <dgm:t>
        <a:bodyPr/>
        <a:lstStyle/>
        <a:p>
          <a:endParaRPr lang="en-ZA" b="1">
            <a:solidFill>
              <a:schemeClr val="tx1"/>
            </a:solidFill>
          </a:endParaRPr>
        </a:p>
      </dgm:t>
    </dgm:pt>
    <dgm:pt modelId="{129D4BA7-DA96-4E7D-9CE2-003F7272EF5C}">
      <dgm:prSet custT="1"/>
      <dgm:spPr>
        <a:solidFill>
          <a:schemeClr val="bg1">
            <a:lumMod val="95000"/>
          </a:schemeClr>
        </a:solidFill>
      </dgm:spPr>
      <dgm:t>
        <a:bodyPr/>
        <a:lstStyle/>
        <a:p>
          <a:pPr algn="ctr"/>
          <a:r>
            <a:rPr lang="en-ZA" sz="1800" b="1" dirty="0" smtClean="0">
              <a:solidFill>
                <a:schemeClr val="tx1"/>
              </a:solidFill>
            </a:rPr>
            <a:t>Owned and In-use Leased to Others and Future Use</a:t>
          </a:r>
          <a:endParaRPr lang="en-ZA" sz="1800" b="1" dirty="0">
            <a:solidFill>
              <a:schemeClr val="tx1"/>
            </a:solidFill>
          </a:endParaRPr>
        </a:p>
      </dgm:t>
    </dgm:pt>
    <dgm:pt modelId="{B398EC58-EAFA-4405-A2D5-CFC3CA5A443A}" type="parTrans" cxnId="{A6F2B8E3-1453-4327-BC70-C7CF3D81BF87}">
      <dgm:prSet/>
      <dgm:spPr/>
      <dgm:t>
        <a:bodyPr/>
        <a:lstStyle/>
        <a:p>
          <a:endParaRPr lang="en-ZA" b="1">
            <a:solidFill>
              <a:schemeClr val="tx1"/>
            </a:solidFill>
          </a:endParaRPr>
        </a:p>
      </dgm:t>
    </dgm:pt>
    <dgm:pt modelId="{8876B060-9DA8-4F2B-BF5B-3315AEFBCF86}" type="sibTrans" cxnId="{A6F2B8E3-1453-4327-BC70-C7CF3D81BF87}">
      <dgm:prSet/>
      <dgm:spPr/>
      <dgm:t>
        <a:bodyPr/>
        <a:lstStyle/>
        <a:p>
          <a:endParaRPr lang="en-ZA" b="1">
            <a:solidFill>
              <a:schemeClr val="tx1"/>
            </a:solidFill>
          </a:endParaRPr>
        </a:p>
      </dgm:t>
    </dgm:pt>
    <dgm:pt modelId="{D71BC529-6D7E-4E7D-9C76-CDA04E038DE2}" type="pres">
      <dgm:prSet presAssocID="{30134EF2-E51F-49A2-8B27-A6A3E789E946}" presName="Name0" presStyleCnt="0">
        <dgm:presLayoutVars>
          <dgm:chPref val="1"/>
          <dgm:dir/>
          <dgm:animOne val="branch"/>
          <dgm:animLvl val="lvl"/>
          <dgm:resizeHandles/>
        </dgm:presLayoutVars>
      </dgm:prSet>
      <dgm:spPr/>
      <dgm:t>
        <a:bodyPr/>
        <a:lstStyle/>
        <a:p>
          <a:endParaRPr lang="en-ZA"/>
        </a:p>
      </dgm:t>
    </dgm:pt>
    <dgm:pt modelId="{65A57C90-7A33-4DC4-9465-01D19DBBDC45}" type="pres">
      <dgm:prSet presAssocID="{2AEBFA87-8239-467A-95E1-02F72CD08941}" presName="vertOne" presStyleCnt="0"/>
      <dgm:spPr/>
    </dgm:pt>
    <dgm:pt modelId="{CF249AE7-A2E0-43D9-A07C-53F0490445A5}" type="pres">
      <dgm:prSet presAssocID="{2AEBFA87-8239-467A-95E1-02F72CD08941}" presName="txOne" presStyleLbl="node0" presStyleIdx="0" presStyleCnt="1" custScaleY="47932">
        <dgm:presLayoutVars>
          <dgm:chPref val="3"/>
        </dgm:presLayoutVars>
      </dgm:prSet>
      <dgm:spPr>
        <a:prstGeom prst="downArrowCallout">
          <a:avLst/>
        </a:prstGeom>
      </dgm:spPr>
      <dgm:t>
        <a:bodyPr/>
        <a:lstStyle/>
        <a:p>
          <a:endParaRPr lang="en-ZA"/>
        </a:p>
      </dgm:t>
    </dgm:pt>
    <dgm:pt modelId="{DE1E09F7-6854-4200-A9BA-3EDB8EBC0B21}" type="pres">
      <dgm:prSet presAssocID="{2AEBFA87-8239-467A-95E1-02F72CD08941}" presName="parTransOne" presStyleCnt="0"/>
      <dgm:spPr/>
    </dgm:pt>
    <dgm:pt modelId="{48B4B7D2-2C5B-4A5D-9852-F3A63BFA9140}" type="pres">
      <dgm:prSet presAssocID="{2AEBFA87-8239-467A-95E1-02F72CD08941}" presName="horzOne" presStyleCnt="0"/>
      <dgm:spPr/>
    </dgm:pt>
    <dgm:pt modelId="{E13B5B10-C9FF-4A9F-8BA6-90A2770D9591}" type="pres">
      <dgm:prSet presAssocID="{693DB4E7-867F-4C1A-812F-DEEA34A763D9}" presName="vertTwo" presStyleCnt="0"/>
      <dgm:spPr/>
    </dgm:pt>
    <dgm:pt modelId="{A9EE52C6-A20B-490B-8E3C-126B2BDB0658}" type="pres">
      <dgm:prSet presAssocID="{693DB4E7-867F-4C1A-812F-DEEA34A763D9}" presName="txTwo" presStyleLbl="node2" presStyleIdx="0" presStyleCnt="1" custScaleY="302060" custLinFactNeighborX="147" custLinFactNeighborY="58333">
        <dgm:presLayoutVars>
          <dgm:chPref val="3"/>
        </dgm:presLayoutVars>
      </dgm:prSet>
      <dgm:spPr>
        <a:prstGeom prst="round1Rect">
          <a:avLst/>
        </a:prstGeom>
      </dgm:spPr>
      <dgm:t>
        <a:bodyPr/>
        <a:lstStyle/>
        <a:p>
          <a:endParaRPr lang="en-ZA"/>
        </a:p>
      </dgm:t>
    </dgm:pt>
    <dgm:pt modelId="{1ECBB9D7-936F-4C65-AC48-7BAADA62F94F}" type="pres">
      <dgm:prSet presAssocID="{693DB4E7-867F-4C1A-812F-DEEA34A763D9}" presName="parTransTwo" presStyleCnt="0"/>
      <dgm:spPr/>
    </dgm:pt>
    <dgm:pt modelId="{54CD02A7-7E9F-43AB-973C-B5384006C169}" type="pres">
      <dgm:prSet presAssocID="{693DB4E7-867F-4C1A-812F-DEEA34A763D9}" presName="horzTwo" presStyleCnt="0"/>
      <dgm:spPr/>
    </dgm:pt>
    <dgm:pt modelId="{994ACFB4-D184-465D-B669-92A4E0C670AA}" type="pres">
      <dgm:prSet presAssocID="{129D4BA7-DA96-4E7D-9CE2-003F7272EF5C}" presName="vertThree" presStyleCnt="0"/>
      <dgm:spPr/>
    </dgm:pt>
    <dgm:pt modelId="{E04D811D-0E9F-4A98-B40D-8EFF067E5B81}" type="pres">
      <dgm:prSet presAssocID="{129D4BA7-DA96-4E7D-9CE2-003F7272EF5C}" presName="txThree" presStyleLbl="node3" presStyleIdx="0" presStyleCnt="1" custScaleY="99101">
        <dgm:presLayoutVars>
          <dgm:chPref val="3"/>
        </dgm:presLayoutVars>
      </dgm:prSet>
      <dgm:spPr>
        <a:prstGeom prst="upArrowCallout">
          <a:avLst/>
        </a:prstGeom>
      </dgm:spPr>
      <dgm:t>
        <a:bodyPr/>
        <a:lstStyle/>
        <a:p>
          <a:endParaRPr lang="en-ZA"/>
        </a:p>
      </dgm:t>
    </dgm:pt>
    <dgm:pt modelId="{EBEB6CCA-DF00-4446-97B6-2044C2D05BD0}" type="pres">
      <dgm:prSet presAssocID="{129D4BA7-DA96-4E7D-9CE2-003F7272EF5C}" presName="horzThree" presStyleCnt="0"/>
      <dgm:spPr/>
    </dgm:pt>
  </dgm:ptLst>
  <dgm:cxnLst>
    <dgm:cxn modelId="{F111993D-B815-4ABB-8AF1-8AEBF053A6BA}" type="presOf" srcId="{129D4BA7-DA96-4E7D-9CE2-003F7272EF5C}" destId="{E04D811D-0E9F-4A98-B40D-8EFF067E5B81}" srcOrd="0" destOrd="0" presId="urn:microsoft.com/office/officeart/2005/8/layout/hierarchy4"/>
    <dgm:cxn modelId="{C22DBE82-F637-4177-92DA-02F8BBE46915}" srcId="{30134EF2-E51F-49A2-8B27-A6A3E789E946}" destId="{2AEBFA87-8239-467A-95E1-02F72CD08941}" srcOrd="0" destOrd="0" parTransId="{A962003C-B70C-41F6-B732-54865D30FEAB}" sibTransId="{5FD2C31E-EB7A-4F62-9D63-36A429EDB542}"/>
    <dgm:cxn modelId="{29C303A9-D322-4E21-B648-878792A21C72}" srcId="{2AEBFA87-8239-467A-95E1-02F72CD08941}" destId="{693DB4E7-867F-4C1A-812F-DEEA34A763D9}" srcOrd="0" destOrd="0" parTransId="{7A951E37-8D67-4E32-BAC9-A35EC4C3D158}" sibTransId="{84A24A31-F1D7-4DAF-BBDC-6832718B6094}"/>
    <dgm:cxn modelId="{A6F2B8E3-1453-4327-BC70-C7CF3D81BF87}" srcId="{693DB4E7-867F-4C1A-812F-DEEA34A763D9}" destId="{129D4BA7-DA96-4E7D-9CE2-003F7272EF5C}" srcOrd="0" destOrd="0" parTransId="{B398EC58-EAFA-4405-A2D5-CFC3CA5A443A}" sibTransId="{8876B060-9DA8-4F2B-BF5B-3315AEFBCF86}"/>
    <dgm:cxn modelId="{5BBB21C2-32CD-4EAD-95EE-45DF1E71AB66}" type="presOf" srcId="{30134EF2-E51F-49A2-8B27-A6A3E789E946}" destId="{D71BC529-6D7E-4E7D-9C76-CDA04E038DE2}" srcOrd="0" destOrd="0" presId="urn:microsoft.com/office/officeart/2005/8/layout/hierarchy4"/>
    <dgm:cxn modelId="{362653AA-2D6E-4017-B646-FE0CFBC142C2}" type="presOf" srcId="{2AEBFA87-8239-467A-95E1-02F72CD08941}" destId="{CF249AE7-A2E0-43D9-A07C-53F0490445A5}" srcOrd="0" destOrd="0" presId="urn:microsoft.com/office/officeart/2005/8/layout/hierarchy4"/>
    <dgm:cxn modelId="{28636BB1-238E-49B3-9A36-53468D000D53}" type="presOf" srcId="{693DB4E7-867F-4C1A-812F-DEEA34A763D9}" destId="{A9EE52C6-A20B-490B-8E3C-126B2BDB0658}" srcOrd="0" destOrd="0" presId="urn:microsoft.com/office/officeart/2005/8/layout/hierarchy4"/>
    <dgm:cxn modelId="{B128C946-CE88-4785-844B-63802899FCB5}" type="presParOf" srcId="{D71BC529-6D7E-4E7D-9C76-CDA04E038DE2}" destId="{65A57C90-7A33-4DC4-9465-01D19DBBDC45}" srcOrd="0" destOrd="0" presId="urn:microsoft.com/office/officeart/2005/8/layout/hierarchy4"/>
    <dgm:cxn modelId="{FD6617B0-D989-481F-8A26-B7D019A0C26B}" type="presParOf" srcId="{65A57C90-7A33-4DC4-9465-01D19DBBDC45}" destId="{CF249AE7-A2E0-43D9-A07C-53F0490445A5}" srcOrd="0" destOrd="0" presId="urn:microsoft.com/office/officeart/2005/8/layout/hierarchy4"/>
    <dgm:cxn modelId="{56A7D629-ABF4-40AC-B692-B0739A772ACF}" type="presParOf" srcId="{65A57C90-7A33-4DC4-9465-01D19DBBDC45}" destId="{DE1E09F7-6854-4200-A9BA-3EDB8EBC0B21}" srcOrd="1" destOrd="0" presId="urn:microsoft.com/office/officeart/2005/8/layout/hierarchy4"/>
    <dgm:cxn modelId="{417A58DA-553C-4F9B-AFD6-6639F59EB877}" type="presParOf" srcId="{65A57C90-7A33-4DC4-9465-01D19DBBDC45}" destId="{48B4B7D2-2C5B-4A5D-9852-F3A63BFA9140}" srcOrd="2" destOrd="0" presId="urn:microsoft.com/office/officeart/2005/8/layout/hierarchy4"/>
    <dgm:cxn modelId="{B7EAA342-139D-4642-904A-E8C3FC8C204B}" type="presParOf" srcId="{48B4B7D2-2C5B-4A5D-9852-F3A63BFA9140}" destId="{E13B5B10-C9FF-4A9F-8BA6-90A2770D9591}" srcOrd="0" destOrd="0" presId="urn:microsoft.com/office/officeart/2005/8/layout/hierarchy4"/>
    <dgm:cxn modelId="{5A5533BC-EC8E-4A1A-9104-A2C55971F488}" type="presParOf" srcId="{E13B5B10-C9FF-4A9F-8BA6-90A2770D9591}" destId="{A9EE52C6-A20B-490B-8E3C-126B2BDB0658}" srcOrd="0" destOrd="0" presId="urn:microsoft.com/office/officeart/2005/8/layout/hierarchy4"/>
    <dgm:cxn modelId="{AEA4FBEF-00CB-4E86-9C49-A9D629843E9F}" type="presParOf" srcId="{E13B5B10-C9FF-4A9F-8BA6-90A2770D9591}" destId="{1ECBB9D7-936F-4C65-AC48-7BAADA62F94F}" srcOrd="1" destOrd="0" presId="urn:microsoft.com/office/officeart/2005/8/layout/hierarchy4"/>
    <dgm:cxn modelId="{0F3C817F-69E9-4A20-BD8A-BABED4D50727}" type="presParOf" srcId="{E13B5B10-C9FF-4A9F-8BA6-90A2770D9591}" destId="{54CD02A7-7E9F-43AB-973C-B5384006C169}" srcOrd="2" destOrd="0" presId="urn:microsoft.com/office/officeart/2005/8/layout/hierarchy4"/>
    <dgm:cxn modelId="{9A15AA13-820D-4327-BFB4-C61A03AF457B}" type="presParOf" srcId="{54CD02A7-7E9F-43AB-973C-B5384006C169}" destId="{994ACFB4-D184-465D-B669-92A4E0C670AA}" srcOrd="0" destOrd="0" presId="urn:microsoft.com/office/officeart/2005/8/layout/hierarchy4"/>
    <dgm:cxn modelId="{061626CB-8A97-4995-B0A5-E0498DA3BC29}" type="presParOf" srcId="{994ACFB4-D184-465D-B669-92A4E0C670AA}" destId="{E04D811D-0E9F-4A98-B40D-8EFF067E5B81}" srcOrd="0" destOrd="0" presId="urn:microsoft.com/office/officeart/2005/8/layout/hierarchy4"/>
    <dgm:cxn modelId="{484EA774-D828-4E1E-B277-AFD56C3046C6}" type="presParOf" srcId="{994ACFB4-D184-465D-B669-92A4E0C670AA}" destId="{EBEB6CCA-DF00-4446-97B6-2044C2D05BD0}" srcOrd="1" destOrd="0" presId="urn:microsoft.com/office/officeart/2005/8/layout/hierarchy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D46D922C-1916-40FC-BF0D-B89726C0A40C}" type="presOf" srcId="{54758EF5-0516-46BA-896F-8310E68591FE}" destId="{428D6EC0-C06B-45C7-8139-E45A90407C78}" srcOrd="0" destOrd="0" presId="urn:microsoft.com/office/officeart/2005/8/layout/radial6"/>
    <dgm:cxn modelId="{BBC70403-62E9-4C99-A312-59D2A6827702}" type="presOf" srcId="{D724C5BD-FA18-4137-AF02-8B1375CAB8C1}" destId="{FE26DA7A-6417-4EEF-9842-4FFE68DD656B}"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EDD28851-CDD8-4404-96B2-10CBEA704599}" type="presOf" srcId="{00539A06-C0B6-4C14-805A-A99CABFADC18}" destId="{FB0245A6-E249-4488-8A12-6DA1E3469463}" srcOrd="0" destOrd="0" presId="urn:microsoft.com/office/officeart/2005/8/layout/radial6"/>
    <dgm:cxn modelId="{DF7EEAE0-DCE6-4ECC-9FAD-10C6AF276815}" type="presOf" srcId="{549FD511-AE4B-4414-B32B-2425B4544B4B}" destId="{17265E74-284E-4564-9375-97F2A42C8E63}" srcOrd="0" destOrd="0" presId="urn:microsoft.com/office/officeart/2005/8/layout/radial6"/>
    <dgm:cxn modelId="{40672F91-22D0-4FDE-8E8E-1BFBE2B5BBD2}" type="presOf" srcId="{1474FC26-B7BF-4AB8-BA32-5B51D19017DA}" destId="{75750CA6-FA7C-49D0-8464-54ECBB8A7B11}" srcOrd="0" destOrd="0" presId="urn:microsoft.com/office/officeart/2005/8/layout/radial6"/>
    <dgm:cxn modelId="{8B38654E-3E0D-4069-8C7F-B9A85825EDA6}" type="presOf" srcId="{61C471EC-1BE0-4BA9-906C-B77FC427B370}" destId="{2B947856-7D81-4709-8C50-A646092946B5}" srcOrd="0" destOrd="0" presId="urn:microsoft.com/office/officeart/2005/8/layout/radial6"/>
    <dgm:cxn modelId="{B16AACAC-09E8-40F0-9BEF-FC81A4ADBE01}" type="presOf" srcId="{68DC9CB8-B7DD-4761-B82E-CB56F6F5E6B5}" destId="{93672A8E-23A7-42EC-8266-A028BB6328D1}" srcOrd="0" destOrd="0" presId="urn:microsoft.com/office/officeart/2005/8/layout/radial6"/>
    <dgm:cxn modelId="{2E11E2D3-7D58-4611-B984-190E6DFE88D1}" type="presOf" srcId="{9C9AE644-BFCD-4CEC-9078-5B3D21204B50}" destId="{8DF6A8EE-C31B-4A7A-8A5B-E1C18D11D668}" srcOrd="0" destOrd="0" presId="urn:microsoft.com/office/officeart/2005/8/layout/radial6"/>
    <dgm:cxn modelId="{F3616C71-9544-453C-A24B-A4E1E8D9A4DA}" type="presOf" srcId="{53BBF4F9-C032-49B6-A418-1645227CAEF7}" destId="{463D2474-2CD7-4F10-B862-FE0EB496B03A}" srcOrd="0" destOrd="0" presId="urn:microsoft.com/office/officeart/2005/8/layout/radial6"/>
    <dgm:cxn modelId="{C0611C86-DECC-4F41-AF16-64355FE52BB7}" type="presOf" srcId="{F1CDF762-BB05-4909-A3E2-81EC1DFEFDB6}" destId="{DFD89527-3EA1-46E9-B932-F66D981BF538}" srcOrd="0" destOrd="0" presId="urn:microsoft.com/office/officeart/2005/8/layout/radial6"/>
    <dgm:cxn modelId="{D8A6A35D-C463-4892-843B-CAEBE23D4323}" type="presOf" srcId="{EF6840F8-2ECF-4864-A358-F1FEAB836D6E}" destId="{9DC8489B-6D65-4DCD-BE13-FB93AD7100EE}" srcOrd="0" destOrd="0" presId="urn:microsoft.com/office/officeart/2005/8/layout/radial6"/>
    <dgm:cxn modelId="{9B0889D2-40CB-478A-AE07-668D77CE746E}" type="presOf" srcId="{2FD6416B-9DBD-4434-8476-1C47164FCE18}" destId="{A25828D0-E7F7-4612-B323-E58CF7DB6C73}" srcOrd="0" destOrd="0" presId="urn:microsoft.com/office/officeart/2005/8/layout/radial6"/>
    <dgm:cxn modelId="{9071F94E-336C-4ADE-B4F4-E12099969678}" type="presOf" srcId="{A5E5012C-3309-4B28-8D30-F7209682D89D}" destId="{0615139F-FD0E-4AC6-85EA-75F9F0D6BB78}" srcOrd="0" destOrd="0" presId="urn:microsoft.com/office/officeart/2005/8/layout/radial6"/>
    <dgm:cxn modelId="{EAB98594-191E-464A-B228-8B6F284C71A6}" type="presOf" srcId="{93E58B5A-8764-4A9A-8E85-7C50C705CFCE}" destId="{900104E8-22AE-4F67-87F3-EFB73454EE91}" srcOrd="0" destOrd="0" presId="urn:microsoft.com/office/officeart/2005/8/layout/radial6"/>
    <dgm:cxn modelId="{35731DD5-9716-4B56-9A1B-B560FC7BEB3D}" type="presOf" srcId="{117E5F98-D2E3-44CD-8D1F-8673F2CE3B77}" destId="{937C4F79-FB0B-409E-8CAD-BC317FE49743}" srcOrd="0" destOrd="0" presId="urn:microsoft.com/office/officeart/2005/8/layout/radial6"/>
    <dgm:cxn modelId="{EB62B648-D5F8-4081-93C6-C327232E84B5}" type="presOf" srcId="{E7FC7747-7483-4D35-98A3-BCFD670587F5}" destId="{A34CBA49-A69D-4058-97AB-C5BDA98FF78D}"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59BD3BC-6F7E-4F77-9A4A-C602D21489FD}" type="presParOf" srcId="{75750CA6-FA7C-49D0-8464-54ECBB8A7B11}" destId="{900104E8-22AE-4F67-87F3-EFB73454EE91}" srcOrd="0" destOrd="0" presId="urn:microsoft.com/office/officeart/2005/8/layout/radial6"/>
    <dgm:cxn modelId="{97D76B2C-75B8-487E-9AEF-2A60C8CD41FE}" type="presParOf" srcId="{75750CA6-FA7C-49D0-8464-54ECBB8A7B11}" destId="{428D6EC0-C06B-45C7-8139-E45A90407C78}" srcOrd="1" destOrd="0" presId="urn:microsoft.com/office/officeart/2005/8/layout/radial6"/>
    <dgm:cxn modelId="{3AD39E01-5882-492B-9281-0814BC3FE8A7}" type="presParOf" srcId="{75750CA6-FA7C-49D0-8464-54ECBB8A7B11}" destId="{A20BCF9B-F9D9-4BC1-9EF3-189BED199617}" srcOrd="2" destOrd="0" presId="urn:microsoft.com/office/officeart/2005/8/layout/radial6"/>
    <dgm:cxn modelId="{09FE6B55-B79E-4E0C-B7E0-7D0E81E69095}" type="presParOf" srcId="{75750CA6-FA7C-49D0-8464-54ECBB8A7B11}" destId="{17265E74-284E-4564-9375-97F2A42C8E63}" srcOrd="3" destOrd="0" presId="urn:microsoft.com/office/officeart/2005/8/layout/radial6"/>
    <dgm:cxn modelId="{E15DBF3E-77EC-4149-A7B9-EE1EA9E8E2D4}" type="presParOf" srcId="{75750CA6-FA7C-49D0-8464-54ECBB8A7B11}" destId="{2B947856-7D81-4709-8C50-A646092946B5}" srcOrd="4" destOrd="0" presId="urn:microsoft.com/office/officeart/2005/8/layout/radial6"/>
    <dgm:cxn modelId="{428788F0-9FCD-4190-92DB-93D88B36ED66}" type="presParOf" srcId="{75750CA6-FA7C-49D0-8464-54ECBB8A7B11}" destId="{6804F419-6E40-4272-9B3A-71A1132A2924}" srcOrd="5" destOrd="0" presId="urn:microsoft.com/office/officeart/2005/8/layout/radial6"/>
    <dgm:cxn modelId="{D3D63B52-A9DA-4765-8013-59393953116C}" type="presParOf" srcId="{75750CA6-FA7C-49D0-8464-54ECBB8A7B11}" destId="{FB0245A6-E249-4488-8A12-6DA1E3469463}" srcOrd="6" destOrd="0" presId="urn:microsoft.com/office/officeart/2005/8/layout/radial6"/>
    <dgm:cxn modelId="{DD07C1B5-C1EE-4759-9D02-4B77ED9B0D9A}" type="presParOf" srcId="{75750CA6-FA7C-49D0-8464-54ECBB8A7B11}" destId="{0615139F-FD0E-4AC6-85EA-75F9F0D6BB78}" srcOrd="7" destOrd="0" presId="urn:microsoft.com/office/officeart/2005/8/layout/radial6"/>
    <dgm:cxn modelId="{8C3AE615-938A-4866-8D15-22D8A29F58A2}" type="presParOf" srcId="{75750CA6-FA7C-49D0-8464-54ECBB8A7B11}" destId="{FACCA3FF-0BAE-48B0-88D9-1B472F23503D}" srcOrd="8" destOrd="0" presId="urn:microsoft.com/office/officeart/2005/8/layout/radial6"/>
    <dgm:cxn modelId="{F70B6718-A94A-44FC-9674-7252F177F6F2}" type="presParOf" srcId="{75750CA6-FA7C-49D0-8464-54ECBB8A7B11}" destId="{9DC8489B-6D65-4DCD-BE13-FB93AD7100EE}" srcOrd="9" destOrd="0" presId="urn:microsoft.com/office/officeart/2005/8/layout/radial6"/>
    <dgm:cxn modelId="{1BBB039C-457A-4BD8-8C20-D427EE6817C6}" type="presParOf" srcId="{75750CA6-FA7C-49D0-8464-54ECBB8A7B11}" destId="{A25828D0-E7F7-4612-B323-E58CF7DB6C73}" srcOrd="10" destOrd="0" presId="urn:microsoft.com/office/officeart/2005/8/layout/radial6"/>
    <dgm:cxn modelId="{ECAFF424-6C06-42F8-BB7B-0FFDB60AFD77}" type="presParOf" srcId="{75750CA6-FA7C-49D0-8464-54ECBB8A7B11}" destId="{67DFBABE-67A2-44BB-82F4-DB4798A2DB76}" srcOrd="11" destOrd="0" presId="urn:microsoft.com/office/officeart/2005/8/layout/radial6"/>
    <dgm:cxn modelId="{CC4BFAD4-45D8-4FDE-B328-E8EC33DF2575}" type="presParOf" srcId="{75750CA6-FA7C-49D0-8464-54ECBB8A7B11}" destId="{93672A8E-23A7-42EC-8266-A028BB6328D1}" srcOrd="12" destOrd="0" presId="urn:microsoft.com/office/officeart/2005/8/layout/radial6"/>
    <dgm:cxn modelId="{F6AEDD7A-6A69-44F9-9535-CB739F3578F1}" type="presParOf" srcId="{75750CA6-FA7C-49D0-8464-54ECBB8A7B11}" destId="{8DF6A8EE-C31B-4A7A-8A5B-E1C18D11D668}" srcOrd="13" destOrd="0" presId="urn:microsoft.com/office/officeart/2005/8/layout/radial6"/>
    <dgm:cxn modelId="{7BF89898-0C0D-4CC3-B3AB-6C54065E208C}" type="presParOf" srcId="{75750CA6-FA7C-49D0-8464-54ECBB8A7B11}" destId="{6866806D-C1BA-4277-BF88-FEE3F486AE14}" srcOrd="14" destOrd="0" presId="urn:microsoft.com/office/officeart/2005/8/layout/radial6"/>
    <dgm:cxn modelId="{6A0D41D4-7DB6-4F98-B6F1-C36960647F06}" type="presParOf" srcId="{75750CA6-FA7C-49D0-8464-54ECBB8A7B11}" destId="{FE26DA7A-6417-4EEF-9842-4FFE68DD656B}" srcOrd="15" destOrd="0" presId="urn:microsoft.com/office/officeart/2005/8/layout/radial6"/>
    <dgm:cxn modelId="{A56D4548-DE27-4770-8085-80E71578F104}" type="presParOf" srcId="{75750CA6-FA7C-49D0-8464-54ECBB8A7B11}" destId="{DFD89527-3EA1-46E9-B932-F66D981BF538}" srcOrd="16" destOrd="0" presId="urn:microsoft.com/office/officeart/2005/8/layout/radial6"/>
    <dgm:cxn modelId="{9B1C044F-FACB-455E-AA47-A5C7484849A2}" type="presParOf" srcId="{75750CA6-FA7C-49D0-8464-54ECBB8A7B11}" destId="{BEB81904-6568-49ED-B35C-0250191E9F37}" srcOrd="17" destOrd="0" presId="urn:microsoft.com/office/officeart/2005/8/layout/radial6"/>
    <dgm:cxn modelId="{914877E4-D432-4066-9561-8F723086CA36}" type="presParOf" srcId="{75750CA6-FA7C-49D0-8464-54ECBB8A7B11}" destId="{463D2474-2CD7-4F10-B862-FE0EB496B03A}" srcOrd="18" destOrd="0" presId="urn:microsoft.com/office/officeart/2005/8/layout/radial6"/>
    <dgm:cxn modelId="{AAE7EA8E-B810-4272-A0BF-3FF9D7519FA1}" type="presParOf" srcId="{75750CA6-FA7C-49D0-8464-54ECBB8A7B11}" destId="{937C4F79-FB0B-409E-8CAD-BC317FE49743}" srcOrd="19" destOrd="0" presId="urn:microsoft.com/office/officeart/2005/8/layout/radial6"/>
    <dgm:cxn modelId="{9B57FC95-C033-4BDD-BC05-F0B74F9B870A}" type="presParOf" srcId="{75750CA6-FA7C-49D0-8464-54ECBB8A7B11}" destId="{DDBA5B3D-F74A-4F4A-BF56-F34E797ADC59}" srcOrd="20" destOrd="0" presId="urn:microsoft.com/office/officeart/2005/8/layout/radial6"/>
    <dgm:cxn modelId="{83C0D789-9C7A-4104-8574-CFB0DE67799A}"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55E907C2-97C7-4A3D-B827-706E83E55AC4}" type="doc">
      <dgm:prSet loTypeId="urn:microsoft.com/office/officeart/2005/8/layout/hierarchy2" loCatId="hierarchy" qsTypeId="urn:microsoft.com/office/officeart/2005/8/quickstyle/simple1" qsCatId="simple" csTypeId="urn:microsoft.com/office/officeart/2005/8/colors/colorful1#2" csCatId="colorful" phldr="1"/>
      <dgm:spPr/>
      <dgm:t>
        <a:bodyPr/>
        <a:lstStyle/>
        <a:p>
          <a:endParaRPr lang="en-ZA"/>
        </a:p>
      </dgm:t>
    </dgm:pt>
    <dgm:pt modelId="{87F2176E-DCD1-4540-82C9-B8A39D3B0A2E}">
      <dgm:prSet phldrT="[Text]"/>
      <dgm:spPr>
        <a:solidFill>
          <a:schemeClr val="tx1">
            <a:lumMod val="50000"/>
            <a:lumOff val="50000"/>
          </a:schemeClr>
        </a:solidFill>
      </dgm:spPr>
      <dgm:t>
        <a:bodyPr/>
        <a:lstStyle/>
        <a:p>
          <a:r>
            <a:rPr lang="en-ZA" b="1" dirty="0" smtClean="0">
              <a:solidFill>
                <a:schemeClr val="bg1"/>
              </a:solidFill>
            </a:rPr>
            <a:t>Computer Equipment </a:t>
          </a:r>
          <a:endParaRPr lang="en-ZA" b="1" dirty="0">
            <a:solidFill>
              <a:schemeClr val="bg1"/>
            </a:solidFill>
          </a:endParaRPr>
        </a:p>
      </dgm:t>
    </dgm:pt>
    <dgm:pt modelId="{94694443-5A51-4603-9A5C-938A5CD25DD5}" type="parTrans" cxnId="{0612D3F4-B41C-40F0-BFDE-854E2E8125A6}">
      <dgm:prSet/>
      <dgm:spPr/>
      <dgm:t>
        <a:bodyPr/>
        <a:lstStyle/>
        <a:p>
          <a:endParaRPr lang="en-ZA" b="1">
            <a:solidFill>
              <a:schemeClr val="tx1"/>
            </a:solidFill>
          </a:endParaRPr>
        </a:p>
      </dgm:t>
    </dgm:pt>
    <dgm:pt modelId="{C76C70A4-3C08-4463-ADB6-4EAFE559BE12}" type="sibTrans" cxnId="{0612D3F4-B41C-40F0-BFDE-854E2E8125A6}">
      <dgm:prSet/>
      <dgm:spPr/>
      <dgm:t>
        <a:bodyPr/>
        <a:lstStyle/>
        <a:p>
          <a:endParaRPr lang="en-ZA" b="1">
            <a:solidFill>
              <a:schemeClr val="tx1"/>
            </a:solidFill>
          </a:endParaRPr>
        </a:p>
      </dgm:t>
    </dgm:pt>
    <dgm:pt modelId="{E2FF8B15-4A85-4199-9D1A-3577A4CF032E}">
      <dgm:prSet phldrT="[Text]"/>
      <dgm:spPr>
        <a:solidFill>
          <a:schemeClr val="bg1">
            <a:lumMod val="75000"/>
          </a:schemeClr>
        </a:solidFill>
      </dgm:spPr>
      <dgm:t>
        <a:bodyPr/>
        <a:lstStyle/>
        <a:p>
          <a:r>
            <a:rPr lang="en-ZA" b="1" dirty="0" smtClean="0">
              <a:solidFill>
                <a:schemeClr val="tx1"/>
              </a:solidFill>
            </a:rPr>
            <a:t>All Functions Electricity</a:t>
          </a:r>
          <a:endParaRPr lang="en-ZA" b="1" dirty="0">
            <a:solidFill>
              <a:schemeClr val="tx1"/>
            </a:solidFill>
          </a:endParaRPr>
        </a:p>
      </dgm:t>
    </dgm:pt>
    <dgm:pt modelId="{7117D8E4-54F1-4189-B33E-D3B25D6EBDB5}" type="parTrans" cxnId="{2B35156E-B3BD-4425-88C6-DABEBF9645FF}">
      <dgm:prSet/>
      <dgm:spPr>
        <a:ln>
          <a:solidFill>
            <a:schemeClr val="tx1">
              <a:lumMod val="50000"/>
              <a:lumOff val="50000"/>
            </a:schemeClr>
          </a:solidFill>
        </a:ln>
      </dgm:spPr>
      <dgm:t>
        <a:bodyPr/>
        <a:lstStyle/>
        <a:p>
          <a:pPr algn="ctr"/>
          <a:endParaRPr lang="en-ZA" b="1" dirty="0">
            <a:solidFill>
              <a:schemeClr val="tx1"/>
            </a:solidFill>
          </a:endParaRPr>
        </a:p>
      </dgm:t>
    </dgm:pt>
    <dgm:pt modelId="{295EC9D4-40B6-422F-8294-4E853F098583}" type="sibTrans" cxnId="{2B35156E-B3BD-4425-88C6-DABEBF9645FF}">
      <dgm:prSet/>
      <dgm:spPr/>
      <dgm:t>
        <a:bodyPr/>
        <a:lstStyle/>
        <a:p>
          <a:endParaRPr lang="en-ZA" b="1">
            <a:solidFill>
              <a:schemeClr val="tx1"/>
            </a:solidFill>
          </a:endParaRPr>
        </a:p>
      </dgm:t>
    </dgm:pt>
    <dgm:pt modelId="{CE5C2E08-E33D-4B0E-A0B5-B2DC17BDA59A}">
      <dgm:prSet phldrT="[Text]"/>
      <dgm:spPr>
        <a:solidFill>
          <a:schemeClr val="bg1">
            <a:lumMod val="85000"/>
          </a:schemeClr>
        </a:solidFill>
      </dgm:spPr>
      <dgm:t>
        <a:bodyPr/>
        <a:lstStyle/>
        <a:p>
          <a:r>
            <a:rPr lang="en-ZA" b="1" dirty="0" smtClean="0">
              <a:solidFill>
                <a:schemeClr val="tx1"/>
              </a:solidFill>
            </a:rPr>
            <a:t>Owned and In-use</a:t>
          </a:r>
          <a:endParaRPr lang="en-ZA" b="1" dirty="0">
            <a:solidFill>
              <a:schemeClr val="tx1"/>
            </a:solidFill>
          </a:endParaRPr>
        </a:p>
      </dgm:t>
    </dgm:pt>
    <dgm:pt modelId="{A32B1ACF-DC01-4B4D-B6E8-0498EAB31C41}" type="parTrans" cxnId="{9530332F-A400-4A7E-8984-9B942D247F6B}">
      <dgm:prSet/>
      <dgm:spPr>
        <a:ln>
          <a:solidFill>
            <a:schemeClr val="tx1">
              <a:lumMod val="50000"/>
              <a:lumOff val="50000"/>
            </a:schemeClr>
          </a:solidFill>
        </a:ln>
      </dgm:spPr>
      <dgm:t>
        <a:bodyPr/>
        <a:lstStyle/>
        <a:p>
          <a:pPr algn="ctr"/>
          <a:endParaRPr lang="en-ZA" b="1" dirty="0">
            <a:solidFill>
              <a:schemeClr val="tx1"/>
            </a:solidFill>
          </a:endParaRPr>
        </a:p>
      </dgm:t>
    </dgm:pt>
    <dgm:pt modelId="{63A085CA-0C6A-4E1A-9B96-A2E88E25E35D}" type="sibTrans" cxnId="{9530332F-A400-4A7E-8984-9B942D247F6B}">
      <dgm:prSet/>
      <dgm:spPr/>
      <dgm:t>
        <a:bodyPr/>
        <a:lstStyle/>
        <a:p>
          <a:endParaRPr lang="en-ZA" b="1">
            <a:solidFill>
              <a:schemeClr val="tx1"/>
            </a:solidFill>
          </a:endParaRPr>
        </a:p>
      </dgm:t>
    </dgm:pt>
    <dgm:pt modelId="{F1605E07-AF51-491A-8176-17F0832FA34D}">
      <dgm:prSet phldrT="[Text]"/>
      <dgm:spPr>
        <a:solidFill>
          <a:schemeClr val="bg1">
            <a:lumMod val="85000"/>
          </a:schemeClr>
        </a:solidFill>
      </dgm:spPr>
      <dgm:t>
        <a:bodyPr/>
        <a:lstStyle/>
        <a:p>
          <a:r>
            <a:rPr lang="en-ZA" b="1" dirty="0" smtClean="0">
              <a:solidFill>
                <a:schemeClr val="tx1"/>
              </a:solidFill>
            </a:rPr>
            <a:t>Leased to Others</a:t>
          </a:r>
          <a:endParaRPr lang="en-ZA" b="1" dirty="0">
            <a:solidFill>
              <a:schemeClr val="tx1"/>
            </a:solidFill>
          </a:endParaRPr>
        </a:p>
      </dgm:t>
    </dgm:pt>
    <dgm:pt modelId="{1636F04A-BDF6-43FB-98F4-05981DD408E3}" type="parTrans" cxnId="{BDBB784A-C238-4919-80F9-AE4EBF38AA1F}">
      <dgm:prSet/>
      <dgm:spPr>
        <a:ln>
          <a:solidFill>
            <a:schemeClr val="tx1">
              <a:lumMod val="50000"/>
              <a:lumOff val="50000"/>
            </a:schemeClr>
          </a:solidFill>
        </a:ln>
      </dgm:spPr>
      <dgm:t>
        <a:bodyPr/>
        <a:lstStyle/>
        <a:p>
          <a:pPr algn="ctr"/>
          <a:endParaRPr lang="en-ZA" b="1" dirty="0">
            <a:solidFill>
              <a:schemeClr val="tx1"/>
            </a:solidFill>
          </a:endParaRPr>
        </a:p>
      </dgm:t>
    </dgm:pt>
    <dgm:pt modelId="{E8F2D577-2803-4D98-AD81-7A2FCB0FDFFD}" type="sibTrans" cxnId="{BDBB784A-C238-4919-80F9-AE4EBF38AA1F}">
      <dgm:prSet/>
      <dgm:spPr/>
      <dgm:t>
        <a:bodyPr/>
        <a:lstStyle/>
        <a:p>
          <a:endParaRPr lang="en-ZA" b="1">
            <a:solidFill>
              <a:schemeClr val="tx1"/>
            </a:solidFill>
          </a:endParaRPr>
        </a:p>
      </dgm:t>
    </dgm:pt>
    <dgm:pt modelId="{1E7BA471-ECEC-482A-B205-5221F3A8CAFB}">
      <dgm:prSet phldrT="[Text]"/>
      <dgm:spPr>
        <a:solidFill>
          <a:schemeClr val="bg1">
            <a:lumMod val="75000"/>
          </a:schemeClr>
        </a:solidFill>
      </dgm:spPr>
      <dgm:t>
        <a:bodyPr/>
        <a:lstStyle/>
        <a:p>
          <a:r>
            <a:rPr lang="en-ZA" b="1" dirty="0" smtClean="0">
              <a:solidFill>
                <a:schemeClr val="tx1"/>
              </a:solidFill>
            </a:rPr>
            <a:t>Electricity Function</a:t>
          </a:r>
          <a:endParaRPr lang="en-ZA" b="1" dirty="0">
            <a:solidFill>
              <a:schemeClr val="tx1"/>
            </a:solidFill>
          </a:endParaRPr>
        </a:p>
      </dgm:t>
    </dgm:pt>
    <dgm:pt modelId="{EAF3BFDF-817E-431E-BAA6-2DC346639FD1}" type="parTrans" cxnId="{6CFD83AA-69E9-4354-ADE4-BF5E27BB9A10}">
      <dgm:prSet/>
      <dgm:spPr>
        <a:ln>
          <a:solidFill>
            <a:schemeClr val="tx1">
              <a:lumMod val="50000"/>
              <a:lumOff val="50000"/>
            </a:schemeClr>
          </a:solidFill>
        </a:ln>
      </dgm:spPr>
      <dgm:t>
        <a:bodyPr/>
        <a:lstStyle/>
        <a:p>
          <a:pPr algn="ctr"/>
          <a:endParaRPr lang="en-ZA" b="1" dirty="0">
            <a:solidFill>
              <a:schemeClr val="tx1"/>
            </a:solidFill>
          </a:endParaRPr>
        </a:p>
      </dgm:t>
    </dgm:pt>
    <dgm:pt modelId="{AE4166FC-0D69-4C9F-9B51-C7EC9915334F}" type="sibTrans" cxnId="{6CFD83AA-69E9-4354-ADE4-BF5E27BB9A10}">
      <dgm:prSet/>
      <dgm:spPr/>
      <dgm:t>
        <a:bodyPr/>
        <a:lstStyle/>
        <a:p>
          <a:endParaRPr lang="en-ZA" b="1">
            <a:solidFill>
              <a:schemeClr val="tx1"/>
            </a:solidFill>
          </a:endParaRPr>
        </a:p>
      </dgm:t>
    </dgm:pt>
    <dgm:pt modelId="{F6BBCEF0-242F-4225-BF7C-7F2AC95E2D77}">
      <dgm:prSet phldrT="[Text]"/>
      <dgm:spPr>
        <a:solidFill>
          <a:schemeClr val="bg1">
            <a:lumMod val="85000"/>
          </a:schemeClr>
        </a:solidFill>
      </dgm:spPr>
      <dgm:t>
        <a:bodyPr/>
        <a:lstStyle/>
        <a:p>
          <a:r>
            <a:rPr lang="en-ZA" b="1" dirty="0" smtClean="0">
              <a:solidFill>
                <a:schemeClr val="tx1"/>
              </a:solidFill>
            </a:rPr>
            <a:t>Future Use</a:t>
          </a:r>
          <a:endParaRPr lang="en-ZA" b="1" dirty="0">
            <a:solidFill>
              <a:schemeClr val="tx1"/>
            </a:solidFill>
          </a:endParaRPr>
        </a:p>
      </dgm:t>
    </dgm:pt>
    <dgm:pt modelId="{AFA61034-56B5-465A-B817-A017FF54F8C3}" type="parTrans" cxnId="{5066514A-7779-4D55-9FB1-1CE37D05B8A0}">
      <dgm:prSet/>
      <dgm:spPr>
        <a:ln>
          <a:solidFill>
            <a:schemeClr val="tx1">
              <a:lumMod val="50000"/>
              <a:lumOff val="50000"/>
            </a:schemeClr>
          </a:solidFill>
        </a:ln>
      </dgm:spPr>
      <dgm:t>
        <a:bodyPr/>
        <a:lstStyle/>
        <a:p>
          <a:pPr algn="ctr"/>
          <a:endParaRPr lang="en-ZA" b="1" dirty="0">
            <a:solidFill>
              <a:schemeClr val="tx1"/>
            </a:solidFill>
          </a:endParaRPr>
        </a:p>
      </dgm:t>
    </dgm:pt>
    <dgm:pt modelId="{E9D61C2F-B5B9-4CD4-8A45-CB58176D12F0}" type="sibTrans" cxnId="{5066514A-7779-4D55-9FB1-1CE37D05B8A0}">
      <dgm:prSet/>
      <dgm:spPr/>
      <dgm:t>
        <a:bodyPr/>
        <a:lstStyle/>
        <a:p>
          <a:endParaRPr lang="en-ZA" b="1">
            <a:solidFill>
              <a:schemeClr val="tx1"/>
            </a:solidFill>
          </a:endParaRPr>
        </a:p>
      </dgm:t>
    </dgm:pt>
    <dgm:pt modelId="{D52282B0-4A42-45C5-9711-A183C357B89C}" type="pres">
      <dgm:prSet presAssocID="{55E907C2-97C7-4A3D-B827-706E83E55AC4}" presName="diagram" presStyleCnt="0">
        <dgm:presLayoutVars>
          <dgm:chPref val="1"/>
          <dgm:dir/>
          <dgm:animOne val="branch"/>
          <dgm:animLvl val="lvl"/>
          <dgm:resizeHandles val="exact"/>
        </dgm:presLayoutVars>
      </dgm:prSet>
      <dgm:spPr/>
      <dgm:t>
        <a:bodyPr/>
        <a:lstStyle/>
        <a:p>
          <a:endParaRPr lang="en-ZA"/>
        </a:p>
      </dgm:t>
    </dgm:pt>
    <dgm:pt modelId="{48ADFF3A-AB2F-47BF-B2F2-A133BC8973C2}" type="pres">
      <dgm:prSet presAssocID="{87F2176E-DCD1-4540-82C9-B8A39D3B0A2E}" presName="root1" presStyleCnt="0"/>
      <dgm:spPr/>
    </dgm:pt>
    <dgm:pt modelId="{B2B3AD7B-B046-49C7-A29E-C5151A6F72B6}" type="pres">
      <dgm:prSet presAssocID="{87F2176E-DCD1-4540-82C9-B8A39D3B0A2E}" presName="LevelOneTextNode" presStyleLbl="node0" presStyleIdx="0" presStyleCnt="1">
        <dgm:presLayoutVars>
          <dgm:chPref val="3"/>
        </dgm:presLayoutVars>
      </dgm:prSet>
      <dgm:spPr/>
      <dgm:t>
        <a:bodyPr/>
        <a:lstStyle/>
        <a:p>
          <a:endParaRPr lang="en-ZA"/>
        </a:p>
      </dgm:t>
    </dgm:pt>
    <dgm:pt modelId="{0B9392B8-C03C-42D8-8811-DA9B8F92B206}" type="pres">
      <dgm:prSet presAssocID="{87F2176E-DCD1-4540-82C9-B8A39D3B0A2E}" presName="level2hierChild" presStyleCnt="0"/>
      <dgm:spPr/>
    </dgm:pt>
    <dgm:pt modelId="{9BCB102B-D55E-4FEE-A32B-E0A682E40324}" type="pres">
      <dgm:prSet presAssocID="{7117D8E4-54F1-4189-B33E-D3B25D6EBDB5}" presName="conn2-1" presStyleLbl="parChTrans1D2" presStyleIdx="0" presStyleCnt="2"/>
      <dgm:spPr/>
      <dgm:t>
        <a:bodyPr/>
        <a:lstStyle/>
        <a:p>
          <a:endParaRPr lang="en-ZA"/>
        </a:p>
      </dgm:t>
    </dgm:pt>
    <dgm:pt modelId="{495BD75A-B728-4BF0-A971-47D0F1C7ACB9}" type="pres">
      <dgm:prSet presAssocID="{7117D8E4-54F1-4189-B33E-D3B25D6EBDB5}" presName="connTx" presStyleLbl="parChTrans1D2" presStyleIdx="0" presStyleCnt="2"/>
      <dgm:spPr/>
      <dgm:t>
        <a:bodyPr/>
        <a:lstStyle/>
        <a:p>
          <a:endParaRPr lang="en-ZA"/>
        </a:p>
      </dgm:t>
    </dgm:pt>
    <dgm:pt modelId="{E07194B2-BE3A-40CF-BAC8-86A4D22B9E99}" type="pres">
      <dgm:prSet presAssocID="{E2FF8B15-4A85-4199-9D1A-3577A4CF032E}" presName="root2" presStyleCnt="0"/>
      <dgm:spPr/>
    </dgm:pt>
    <dgm:pt modelId="{EFFBCD0C-C749-4DD5-B9DF-6C9746C070BB}" type="pres">
      <dgm:prSet presAssocID="{E2FF8B15-4A85-4199-9D1A-3577A4CF032E}" presName="LevelTwoTextNode" presStyleLbl="node2" presStyleIdx="0" presStyleCnt="2">
        <dgm:presLayoutVars>
          <dgm:chPref val="3"/>
        </dgm:presLayoutVars>
      </dgm:prSet>
      <dgm:spPr/>
      <dgm:t>
        <a:bodyPr/>
        <a:lstStyle/>
        <a:p>
          <a:endParaRPr lang="en-ZA"/>
        </a:p>
      </dgm:t>
    </dgm:pt>
    <dgm:pt modelId="{FFCD2D3D-4A48-461F-8A9A-D2042DBACF80}" type="pres">
      <dgm:prSet presAssocID="{E2FF8B15-4A85-4199-9D1A-3577A4CF032E}" presName="level3hierChild" presStyleCnt="0"/>
      <dgm:spPr/>
    </dgm:pt>
    <dgm:pt modelId="{BB688C62-B897-4776-BC8D-EC57856EAA8E}" type="pres">
      <dgm:prSet presAssocID="{A32B1ACF-DC01-4B4D-B6E8-0498EAB31C41}" presName="conn2-1" presStyleLbl="parChTrans1D3" presStyleIdx="0" presStyleCnt="3"/>
      <dgm:spPr/>
      <dgm:t>
        <a:bodyPr/>
        <a:lstStyle/>
        <a:p>
          <a:endParaRPr lang="en-ZA"/>
        </a:p>
      </dgm:t>
    </dgm:pt>
    <dgm:pt modelId="{E18AD2D2-7013-405B-B1DE-58B98D14331D}" type="pres">
      <dgm:prSet presAssocID="{A32B1ACF-DC01-4B4D-B6E8-0498EAB31C41}" presName="connTx" presStyleLbl="parChTrans1D3" presStyleIdx="0" presStyleCnt="3"/>
      <dgm:spPr/>
      <dgm:t>
        <a:bodyPr/>
        <a:lstStyle/>
        <a:p>
          <a:endParaRPr lang="en-ZA"/>
        </a:p>
      </dgm:t>
    </dgm:pt>
    <dgm:pt modelId="{5BE96D48-5CBA-4427-8C2F-7318C3377389}" type="pres">
      <dgm:prSet presAssocID="{CE5C2E08-E33D-4B0E-A0B5-B2DC17BDA59A}" presName="root2" presStyleCnt="0"/>
      <dgm:spPr/>
    </dgm:pt>
    <dgm:pt modelId="{05316D53-DE94-41AA-9DDC-687161061650}" type="pres">
      <dgm:prSet presAssocID="{CE5C2E08-E33D-4B0E-A0B5-B2DC17BDA59A}" presName="LevelTwoTextNode" presStyleLbl="node3" presStyleIdx="0" presStyleCnt="3">
        <dgm:presLayoutVars>
          <dgm:chPref val="3"/>
        </dgm:presLayoutVars>
      </dgm:prSet>
      <dgm:spPr/>
      <dgm:t>
        <a:bodyPr/>
        <a:lstStyle/>
        <a:p>
          <a:endParaRPr lang="en-ZA"/>
        </a:p>
      </dgm:t>
    </dgm:pt>
    <dgm:pt modelId="{8C112E8C-9590-4AE8-864F-CD31056F3327}" type="pres">
      <dgm:prSet presAssocID="{CE5C2E08-E33D-4B0E-A0B5-B2DC17BDA59A}" presName="level3hierChild" presStyleCnt="0"/>
      <dgm:spPr/>
    </dgm:pt>
    <dgm:pt modelId="{FE8C12C6-1B07-4CCA-9851-465420F52090}" type="pres">
      <dgm:prSet presAssocID="{1636F04A-BDF6-43FB-98F4-05981DD408E3}" presName="conn2-1" presStyleLbl="parChTrans1D3" presStyleIdx="1" presStyleCnt="3"/>
      <dgm:spPr/>
      <dgm:t>
        <a:bodyPr/>
        <a:lstStyle/>
        <a:p>
          <a:endParaRPr lang="en-ZA"/>
        </a:p>
      </dgm:t>
    </dgm:pt>
    <dgm:pt modelId="{D3781242-7236-4C54-96E0-19C57F0F76F7}" type="pres">
      <dgm:prSet presAssocID="{1636F04A-BDF6-43FB-98F4-05981DD408E3}" presName="connTx" presStyleLbl="parChTrans1D3" presStyleIdx="1" presStyleCnt="3"/>
      <dgm:spPr/>
      <dgm:t>
        <a:bodyPr/>
        <a:lstStyle/>
        <a:p>
          <a:endParaRPr lang="en-ZA"/>
        </a:p>
      </dgm:t>
    </dgm:pt>
    <dgm:pt modelId="{D3A433D9-B8A2-484F-98E5-9076C635AB37}" type="pres">
      <dgm:prSet presAssocID="{F1605E07-AF51-491A-8176-17F0832FA34D}" presName="root2" presStyleCnt="0"/>
      <dgm:spPr/>
    </dgm:pt>
    <dgm:pt modelId="{45B374AB-9EBC-4CF6-ABF9-118E97AE177E}" type="pres">
      <dgm:prSet presAssocID="{F1605E07-AF51-491A-8176-17F0832FA34D}" presName="LevelTwoTextNode" presStyleLbl="node3" presStyleIdx="1" presStyleCnt="3">
        <dgm:presLayoutVars>
          <dgm:chPref val="3"/>
        </dgm:presLayoutVars>
      </dgm:prSet>
      <dgm:spPr/>
      <dgm:t>
        <a:bodyPr/>
        <a:lstStyle/>
        <a:p>
          <a:endParaRPr lang="en-ZA"/>
        </a:p>
      </dgm:t>
    </dgm:pt>
    <dgm:pt modelId="{6D9BA54A-235B-48DB-874E-D046283A306B}" type="pres">
      <dgm:prSet presAssocID="{F1605E07-AF51-491A-8176-17F0832FA34D}" presName="level3hierChild" presStyleCnt="0"/>
      <dgm:spPr/>
    </dgm:pt>
    <dgm:pt modelId="{9FB1A711-332C-4871-B77D-95A7C1CA58CF}" type="pres">
      <dgm:prSet presAssocID="{EAF3BFDF-817E-431E-BAA6-2DC346639FD1}" presName="conn2-1" presStyleLbl="parChTrans1D2" presStyleIdx="1" presStyleCnt="2"/>
      <dgm:spPr/>
      <dgm:t>
        <a:bodyPr/>
        <a:lstStyle/>
        <a:p>
          <a:endParaRPr lang="en-ZA"/>
        </a:p>
      </dgm:t>
    </dgm:pt>
    <dgm:pt modelId="{AE8E187D-9506-409C-9080-04AC2F116806}" type="pres">
      <dgm:prSet presAssocID="{EAF3BFDF-817E-431E-BAA6-2DC346639FD1}" presName="connTx" presStyleLbl="parChTrans1D2" presStyleIdx="1" presStyleCnt="2"/>
      <dgm:spPr/>
      <dgm:t>
        <a:bodyPr/>
        <a:lstStyle/>
        <a:p>
          <a:endParaRPr lang="en-ZA"/>
        </a:p>
      </dgm:t>
    </dgm:pt>
    <dgm:pt modelId="{29BD5B23-FFDB-42D2-8EF1-D6056A9E0246}" type="pres">
      <dgm:prSet presAssocID="{1E7BA471-ECEC-482A-B205-5221F3A8CAFB}" presName="root2" presStyleCnt="0"/>
      <dgm:spPr/>
    </dgm:pt>
    <dgm:pt modelId="{009EA341-B46C-4C3B-927C-F120A9060A73}" type="pres">
      <dgm:prSet presAssocID="{1E7BA471-ECEC-482A-B205-5221F3A8CAFB}" presName="LevelTwoTextNode" presStyleLbl="node2" presStyleIdx="1" presStyleCnt="2">
        <dgm:presLayoutVars>
          <dgm:chPref val="3"/>
        </dgm:presLayoutVars>
      </dgm:prSet>
      <dgm:spPr/>
      <dgm:t>
        <a:bodyPr/>
        <a:lstStyle/>
        <a:p>
          <a:endParaRPr lang="en-ZA"/>
        </a:p>
      </dgm:t>
    </dgm:pt>
    <dgm:pt modelId="{2B303623-3DC7-4291-803D-CABCC09559A6}" type="pres">
      <dgm:prSet presAssocID="{1E7BA471-ECEC-482A-B205-5221F3A8CAFB}" presName="level3hierChild" presStyleCnt="0"/>
      <dgm:spPr/>
    </dgm:pt>
    <dgm:pt modelId="{5F1C36AB-08E1-4695-9631-A450A4583F6A}" type="pres">
      <dgm:prSet presAssocID="{AFA61034-56B5-465A-B817-A017FF54F8C3}" presName="conn2-1" presStyleLbl="parChTrans1D3" presStyleIdx="2" presStyleCnt="3"/>
      <dgm:spPr/>
      <dgm:t>
        <a:bodyPr/>
        <a:lstStyle/>
        <a:p>
          <a:endParaRPr lang="en-ZA"/>
        </a:p>
      </dgm:t>
    </dgm:pt>
    <dgm:pt modelId="{C4BA512B-DE0F-49C6-AEA7-CED4FAB9C6D0}" type="pres">
      <dgm:prSet presAssocID="{AFA61034-56B5-465A-B817-A017FF54F8C3}" presName="connTx" presStyleLbl="parChTrans1D3" presStyleIdx="2" presStyleCnt="3"/>
      <dgm:spPr/>
      <dgm:t>
        <a:bodyPr/>
        <a:lstStyle/>
        <a:p>
          <a:endParaRPr lang="en-ZA"/>
        </a:p>
      </dgm:t>
    </dgm:pt>
    <dgm:pt modelId="{AE1F3794-0778-41E4-BA8C-8ADD11A890AA}" type="pres">
      <dgm:prSet presAssocID="{F6BBCEF0-242F-4225-BF7C-7F2AC95E2D77}" presName="root2" presStyleCnt="0"/>
      <dgm:spPr/>
    </dgm:pt>
    <dgm:pt modelId="{FE5AFF9A-0794-4630-8A2C-EC31F3A219A8}" type="pres">
      <dgm:prSet presAssocID="{F6BBCEF0-242F-4225-BF7C-7F2AC95E2D77}" presName="LevelTwoTextNode" presStyleLbl="node3" presStyleIdx="2" presStyleCnt="3">
        <dgm:presLayoutVars>
          <dgm:chPref val="3"/>
        </dgm:presLayoutVars>
      </dgm:prSet>
      <dgm:spPr/>
      <dgm:t>
        <a:bodyPr/>
        <a:lstStyle/>
        <a:p>
          <a:endParaRPr lang="en-ZA"/>
        </a:p>
      </dgm:t>
    </dgm:pt>
    <dgm:pt modelId="{29526EEE-7CB1-4C7B-82C4-BF329CF8C60E}" type="pres">
      <dgm:prSet presAssocID="{F6BBCEF0-242F-4225-BF7C-7F2AC95E2D77}" presName="level3hierChild" presStyleCnt="0"/>
      <dgm:spPr/>
    </dgm:pt>
  </dgm:ptLst>
  <dgm:cxnLst>
    <dgm:cxn modelId="{C756C3C0-16B7-4B49-94C7-E4F16E60B271}" type="presOf" srcId="{7117D8E4-54F1-4189-B33E-D3B25D6EBDB5}" destId="{495BD75A-B728-4BF0-A971-47D0F1C7ACB9}" srcOrd="1" destOrd="0" presId="urn:microsoft.com/office/officeart/2005/8/layout/hierarchy2"/>
    <dgm:cxn modelId="{BDBB784A-C238-4919-80F9-AE4EBF38AA1F}" srcId="{E2FF8B15-4A85-4199-9D1A-3577A4CF032E}" destId="{F1605E07-AF51-491A-8176-17F0832FA34D}" srcOrd="1" destOrd="0" parTransId="{1636F04A-BDF6-43FB-98F4-05981DD408E3}" sibTransId="{E8F2D577-2803-4D98-AD81-7A2FCB0FDFFD}"/>
    <dgm:cxn modelId="{A8DDFA4D-416C-4B9E-B6CB-CF54304E902A}" type="presOf" srcId="{CE5C2E08-E33D-4B0E-A0B5-B2DC17BDA59A}" destId="{05316D53-DE94-41AA-9DDC-687161061650}" srcOrd="0" destOrd="0" presId="urn:microsoft.com/office/officeart/2005/8/layout/hierarchy2"/>
    <dgm:cxn modelId="{B7B8010F-3952-4685-99FB-E8355B4EE110}" type="presOf" srcId="{EAF3BFDF-817E-431E-BAA6-2DC346639FD1}" destId="{9FB1A711-332C-4871-B77D-95A7C1CA58CF}" srcOrd="0" destOrd="0" presId="urn:microsoft.com/office/officeart/2005/8/layout/hierarchy2"/>
    <dgm:cxn modelId="{E8CAE9D0-E9AB-4621-8B93-C40B297C2622}" type="presOf" srcId="{F1605E07-AF51-491A-8176-17F0832FA34D}" destId="{45B374AB-9EBC-4CF6-ABF9-118E97AE177E}" srcOrd="0" destOrd="0" presId="urn:microsoft.com/office/officeart/2005/8/layout/hierarchy2"/>
    <dgm:cxn modelId="{97800D68-DB73-40C2-B8EA-6887B0E7394C}" type="presOf" srcId="{87F2176E-DCD1-4540-82C9-B8A39D3B0A2E}" destId="{B2B3AD7B-B046-49C7-A29E-C5151A6F72B6}" srcOrd="0" destOrd="0" presId="urn:microsoft.com/office/officeart/2005/8/layout/hierarchy2"/>
    <dgm:cxn modelId="{66429C25-310E-4831-B7EC-33EC6CFE2D15}" type="presOf" srcId="{7117D8E4-54F1-4189-B33E-D3B25D6EBDB5}" destId="{9BCB102B-D55E-4FEE-A32B-E0A682E40324}" srcOrd="0" destOrd="0" presId="urn:microsoft.com/office/officeart/2005/8/layout/hierarchy2"/>
    <dgm:cxn modelId="{AE7540EE-3D88-4DB2-A9D6-9E6B0753C6ED}" type="presOf" srcId="{1636F04A-BDF6-43FB-98F4-05981DD408E3}" destId="{D3781242-7236-4C54-96E0-19C57F0F76F7}" srcOrd="1" destOrd="0" presId="urn:microsoft.com/office/officeart/2005/8/layout/hierarchy2"/>
    <dgm:cxn modelId="{CE0F9591-1890-484D-BFD3-679F8D143E5C}" type="presOf" srcId="{E2FF8B15-4A85-4199-9D1A-3577A4CF032E}" destId="{EFFBCD0C-C749-4DD5-B9DF-6C9746C070BB}" srcOrd="0" destOrd="0" presId="urn:microsoft.com/office/officeart/2005/8/layout/hierarchy2"/>
    <dgm:cxn modelId="{6912D414-8AFE-49D3-901D-F79F33994D6E}" type="presOf" srcId="{A32B1ACF-DC01-4B4D-B6E8-0498EAB31C41}" destId="{E18AD2D2-7013-405B-B1DE-58B98D14331D}" srcOrd="1" destOrd="0" presId="urn:microsoft.com/office/officeart/2005/8/layout/hierarchy2"/>
    <dgm:cxn modelId="{551278EF-923E-4B33-A756-25DC25383D9B}" type="presOf" srcId="{1E7BA471-ECEC-482A-B205-5221F3A8CAFB}" destId="{009EA341-B46C-4C3B-927C-F120A9060A73}" srcOrd="0" destOrd="0" presId="urn:microsoft.com/office/officeart/2005/8/layout/hierarchy2"/>
    <dgm:cxn modelId="{9530332F-A400-4A7E-8984-9B942D247F6B}" srcId="{E2FF8B15-4A85-4199-9D1A-3577A4CF032E}" destId="{CE5C2E08-E33D-4B0E-A0B5-B2DC17BDA59A}" srcOrd="0" destOrd="0" parTransId="{A32B1ACF-DC01-4B4D-B6E8-0498EAB31C41}" sibTransId="{63A085CA-0C6A-4E1A-9B96-A2E88E25E35D}"/>
    <dgm:cxn modelId="{F8502FDA-4472-4CCA-A73C-8392F472CAC3}" type="presOf" srcId="{AFA61034-56B5-465A-B817-A017FF54F8C3}" destId="{C4BA512B-DE0F-49C6-AEA7-CED4FAB9C6D0}" srcOrd="1" destOrd="0" presId="urn:microsoft.com/office/officeart/2005/8/layout/hierarchy2"/>
    <dgm:cxn modelId="{B9FD7964-AA94-4885-917E-5CF42122AAE3}" type="presOf" srcId="{AFA61034-56B5-465A-B817-A017FF54F8C3}" destId="{5F1C36AB-08E1-4695-9631-A450A4583F6A}" srcOrd="0" destOrd="0" presId="urn:microsoft.com/office/officeart/2005/8/layout/hierarchy2"/>
    <dgm:cxn modelId="{2B35156E-B3BD-4425-88C6-DABEBF9645FF}" srcId="{87F2176E-DCD1-4540-82C9-B8A39D3B0A2E}" destId="{E2FF8B15-4A85-4199-9D1A-3577A4CF032E}" srcOrd="0" destOrd="0" parTransId="{7117D8E4-54F1-4189-B33E-D3B25D6EBDB5}" sibTransId="{295EC9D4-40B6-422F-8294-4E853F098583}"/>
    <dgm:cxn modelId="{6CFD83AA-69E9-4354-ADE4-BF5E27BB9A10}" srcId="{87F2176E-DCD1-4540-82C9-B8A39D3B0A2E}" destId="{1E7BA471-ECEC-482A-B205-5221F3A8CAFB}" srcOrd="1" destOrd="0" parTransId="{EAF3BFDF-817E-431E-BAA6-2DC346639FD1}" sibTransId="{AE4166FC-0D69-4C9F-9B51-C7EC9915334F}"/>
    <dgm:cxn modelId="{9F9DE8BB-E299-4549-8259-7057C88B2B44}" type="presOf" srcId="{1636F04A-BDF6-43FB-98F4-05981DD408E3}" destId="{FE8C12C6-1B07-4CCA-9851-465420F52090}" srcOrd="0" destOrd="0" presId="urn:microsoft.com/office/officeart/2005/8/layout/hierarchy2"/>
    <dgm:cxn modelId="{5066514A-7779-4D55-9FB1-1CE37D05B8A0}" srcId="{1E7BA471-ECEC-482A-B205-5221F3A8CAFB}" destId="{F6BBCEF0-242F-4225-BF7C-7F2AC95E2D77}" srcOrd="0" destOrd="0" parTransId="{AFA61034-56B5-465A-B817-A017FF54F8C3}" sibTransId="{E9D61C2F-B5B9-4CD4-8A45-CB58176D12F0}"/>
    <dgm:cxn modelId="{0612D3F4-B41C-40F0-BFDE-854E2E8125A6}" srcId="{55E907C2-97C7-4A3D-B827-706E83E55AC4}" destId="{87F2176E-DCD1-4540-82C9-B8A39D3B0A2E}" srcOrd="0" destOrd="0" parTransId="{94694443-5A51-4603-9A5C-938A5CD25DD5}" sibTransId="{C76C70A4-3C08-4463-ADB6-4EAFE559BE12}"/>
    <dgm:cxn modelId="{FC6BFF4E-A0B4-46E4-A7A4-BA1DEE6AD1CD}" type="presOf" srcId="{55E907C2-97C7-4A3D-B827-706E83E55AC4}" destId="{D52282B0-4A42-45C5-9711-A183C357B89C}" srcOrd="0" destOrd="0" presId="urn:microsoft.com/office/officeart/2005/8/layout/hierarchy2"/>
    <dgm:cxn modelId="{139B2759-E5FE-40D7-B999-6BD808F8D467}" type="presOf" srcId="{EAF3BFDF-817E-431E-BAA6-2DC346639FD1}" destId="{AE8E187D-9506-409C-9080-04AC2F116806}" srcOrd="1" destOrd="0" presId="urn:microsoft.com/office/officeart/2005/8/layout/hierarchy2"/>
    <dgm:cxn modelId="{EFF61D7C-EF8D-41E0-A1EE-A6E0B352FF13}" type="presOf" srcId="{F6BBCEF0-242F-4225-BF7C-7F2AC95E2D77}" destId="{FE5AFF9A-0794-4630-8A2C-EC31F3A219A8}" srcOrd="0" destOrd="0" presId="urn:microsoft.com/office/officeart/2005/8/layout/hierarchy2"/>
    <dgm:cxn modelId="{B8A54E68-DF35-438E-983E-2987DF73FE47}" type="presOf" srcId="{A32B1ACF-DC01-4B4D-B6E8-0498EAB31C41}" destId="{BB688C62-B897-4776-BC8D-EC57856EAA8E}" srcOrd="0" destOrd="0" presId="urn:microsoft.com/office/officeart/2005/8/layout/hierarchy2"/>
    <dgm:cxn modelId="{FD5D9BCF-1ACD-48DF-8B22-3D2499C44EA2}" type="presParOf" srcId="{D52282B0-4A42-45C5-9711-A183C357B89C}" destId="{48ADFF3A-AB2F-47BF-B2F2-A133BC8973C2}" srcOrd="0" destOrd="0" presId="urn:microsoft.com/office/officeart/2005/8/layout/hierarchy2"/>
    <dgm:cxn modelId="{2AEFF606-2647-4883-A44C-574D839067DC}" type="presParOf" srcId="{48ADFF3A-AB2F-47BF-B2F2-A133BC8973C2}" destId="{B2B3AD7B-B046-49C7-A29E-C5151A6F72B6}" srcOrd="0" destOrd="0" presId="urn:microsoft.com/office/officeart/2005/8/layout/hierarchy2"/>
    <dgm:cxn modelId="{AD76FA3F-96CB-4903-87AB-4C9F1400B76F}" type="presParOf" srcId="{48ADFF3A-AB2F-47BF-B2F2-A133BC8973C2}" destId="{0B9392B8-C03C-42D8-8811-DA9B8F92B206}" srcOrd="1" destOrd="0" presId="urn:microsoft.com/office/officeart/2005/8/layout/hierarchy2"/>
    <dgm:cxn modelId="{6329413A-7979-4D30-87C2-8CF94B558E54}" type="presParOf" srcId="{0B9392B8-C03C-42D8-8811-DA9B8F92B206}" destId="{9BCB102B-D55E-4FEE-A32B-E0A682E40324}" srcOrd="0" destOrd="0" presId="urn:microsoft.com/office/officeart/2005/8/layout/hierarchy2"/>
    <dgm:cxn modelId="{3D37AFA3-7AAB-49F7-98FA-AB556C6BD9A6}" type="presParOf" srcId="{9BCB102B-D55E-4FEE-A32B-E0A682E40324}" destId="{495BD75A-B728-4BF0-A971-47D0F1C7ACB9}" srcOrd="0" destOrd="0" presId="urn:microsoft.com/office/officeart/2005/8/layout/hierarchy2"/>
    <dgm:cxn modelId="{688D2D52-D8AD-43C6-8EB0-468090D3DA4B}" type="presParOf" srcId="{0B9392B8-C03C-42D8-8811-DA9B8F92B206}" destId="{E07194B2-BE3A-40CF-BAC8-86A4D22B9E99}" srcOrd="1" destOrd="0" presId="urn:microsoft.com/office/officeart/2005/8/layout/hierarchy2"/>
    <dgm:cxn modelId="{7C80A50A-093E-40DF-B3B0-398F92FC9B41}" type="presParOf" srcId="{E07194B2-BE3A-40CF-BAC8-86A4D22B9E99}" destId="{EFFBCD0C-C749-4DD5-B9DF-6C9746C070BB}" srcOrd="0" destOrd="0" presId="urn:microsoft.com/office/officeart/2005/8/layout/hierarchy2"/>
    <dgm:cxn modelId="{27E5037C-2A3B-45C7-8619-261BD1E42E76}" type="presParOf" srcId="{E07194B2-BE3A-40CF-BAC8-86A4D22B9E99}" destId="{FFCD2D3D-4A48-461F-8A9A-D2042DBACF80}" srcOrd="1" destOrd="0" presId="urn:microsoft.com/office/officeart/2005/8/layout/hierarchy2"/>
    <dgm:cxn modelId="{7D82318F-BB53-4574-8636-6A724D491895}" type="presParOf" srcId="{FFCD2D3D-4A48-461F-8A9A-D2042DBACF80}" destId="{BB688C62-B897-4776-BC8D-EC57856EAA8E}" srcOrd="0" destOrd="0" presId="urn:microsoft.com/office/officeart/2005/8/layout/hierarchy2"/>
    <dgm:cxn modelId="{6F16B110-8128-4817-BAE9-212DA6FDA266}" type="presParOf" srcId="{BB688C62-B897-4776-BC8D-EC57856EAA8E}" destId="{E18AD2D2-7013-405B-B1DE-58B98D14331D}" srcOrd="0" destOrd="0" presId="urn:microsoft.com/office/officeart/2005/8/layout/hierarchy2"/>
    <dgm:cxn modelId="{5532F8AD-6D4E-4498-B1CA-FBEB3A1E9387}" type="presParOf" srcId="{FFCD2D3D-4A48-461F-8A9A-D2042DBACF80}" destId="{5BE96D48-5CBA-4427-8C2F-7318C3377389}" srcOrd="1" destOrd="0" presId="urn:microsoft.com/office/officeart/2005/8/layout/hierarchy2"/>
    <dgm:cxn modelId="{1B716950-1DBD-4B00-9C54-4201F75EDF90}" type="presParOf" srcId="{5BE96D48-5CBA-4427-8C2F-7318C3377389}" destId="{05316D53-DE94-41AA-9DDC-687161061650}" srcOrd="0" destOrd="0" presId="urn:microsoft.com/office/officeart/2005/8/layout/hierarchy2"/>
    <dgm:cxn modelId="{59EB76BD-08E0-4737-A36E-FDBF2EB23AEC}" type="presParOf" srcId="{5BE96D48-5CBA-4427-8C2F-7318C3377389}" destId="{8C112E8C-9590-4AE8-864F-CD31056F3327}" srcOrd="1" destOrd="0" presId="urn:microsoft.com/office/officeart/2005/8/layout/hierarchy2"/>
    <dgm:cxn modelId="{377D9FF4-460C-4560-A183-DAEB52C5DD2F}" type="presParOf" srcId="{FFCD2D3D-4A48-461F-8A9A-D2042DBACF80}" destId="{FE8C12C6-1B07-4CCA-9851-465420F52090}" srcOrd="2" destOrd="0" presId="urn:microsoft.com/office/officeart/2005/8/layout/hierarchy2"/>
    <dgm:cxn modelId="{2D225694-6D4B-4F41-A87A-E1B6EB6A1F93}" type="presParOf" srcId="{FE8C12C6-1B07-4CCA-9851-465420F52090}" destId="{D3781242-7236-4C54-96E0-19C57F0F76F7}" srcOrd="0" destOrd="0" presId="urn:microsoft.com/office/officeart/2005/8/layout/hierarchy2"/>
    <dgm:cxn modelId="{A087557E-8BFA-47FC-94DE-95B770FBBE2D}" type="presParOf" srcId="{FFCD2D3D-4A48-461F-8A9A-D2042DBACF80}" destId="{D3A433D9-B8A2-484F-98E5-9076C635AB37}" srcOrd="3" destOrd="0" presId="urn:microsoft.com/office/officeart/2005/8/layout/hierarchy2"/>
    <dgm:cxn modelId="{396D09BC-BB03-421A-B436-79EE2B49CB87}" type="presParOf" srcId="{D3A433D9-B8A2-484F-98E5-9076C635AB37}" destId="{45B374AB-9EBC-4CF6-ABF9-118E97AE177E}" srcOrd="0" destOrd="0" presId="urn:microsoft.com/office/officeart/2005/8/layout/hierarchy2"/>
    <dgm:cxn modelId="{9FC0D428-F80B-41FD-B0E4-B78FF6416476}" type="presParOf" srcId="{D3A433D9-B8A2-484F-98E5-9076C635AB37}" destId="{6D9BA54A-235B-48DB-874E-D046283A306B}" srcOrd="1" destOrd="0" presId="urn:microsoft.com/office/officeart/2005/8/layout/hierarchy2"/>
    <dgm:cxn modelId="{4E476ACA-7D74-4B2A-9B10-715C4F892D03}" type="presParOf" srcId="{0B9392B8-C03C-42D8-8811-DA9B8F92B206}" destId="{9FB1A711-332C-4871-B77D-95A7C1CA58CF}" srcOrd="2" destOrd="0" presId="urn:microsoft.com/office/officeart/2005/8/layout/hierarchy2"/>
    <dgm:cxn modelId="{0861057D-9CB5-4A2E-9863-1C5E3416F682}" type="presParOf" srcId="{9FB1A711-332C-4871-B77D-95A7C1CA58CF}" destId="{AE8E187D-9506-409C-9080-04AC2F116806}" srcOrd="0" destOrd="0" presId="urn:microsoft.com/office/officeart/2005/8/layout/hierarchy2"/>
    <dgm:cxn modelId="{4BE986D0-3EC1-4E2E-96A9-93ADC5A49E8F}" type="presParOf" srcId="{0B9392B8-C03C-42D8-8811-DA9B8F92B206}" destId="{29BD5B23-FFDB-42D2-8EF1-D6056A9E0246}" srcOrd="3" destOrd="0" presId="urn:microsoft.com/office/officeart/2005/8/layout/hierarchy2"/>
    <dgm:cxn modelId="{C5DF8B3A-A31A-4DA7-8A5D-A7C37E775A34}" type="presParOf" srcId="{29BD5B23-FFDB-42D2-8EF1-D6056A9E0246}" destId="{009EA341-B46C-4C3B-927C-F120A9060A73}" srcOrd="0" destOrd="0" presId="urn:microsoft.com/office/officeart/2005/8/layout/hierarchy2"/>
    <dgm:cxn modelId="{72CD8132-46A9-44D8-BFDE-A8D969CF7718}" type="presParOf" srcId="{29BD5B23-FFDB-42D2-8EF1-D6056A9E0246}" destId="{2B303623-3DC7-4291-803D-CABCC09559A6}" srcOrd="1" destOrd="0" presId="urn:microsoft.com/office/officeart/2005/8/layout/hierarchy2"/>
    <dgm:cxn modelId="{EC29C1E5-693F-4999-ADFB-FA1E357A5E72}" type="presParOf" srcId="{2B303623-3DC7-4291-803D-CABCC09559A6}" destId="{5F1C36AB-08E1-4695-9631-A450A4583F6A}" srcOrd="0" destOrd="0" presId="urn:microsoft.com/office/officeart/2005/8/layout/hierarchy2"/>
    <dgm:cxn modelId="{A8AB0568-C8CE-4D93-99CA-1C913ED0966B}" type="presParOf" srcId="{5F1C36AB-08E1-4695-9631-A450A4583F6A}" destId="{C4BA512B-DE0F-49C6-AEA7-CED4FAB9C6D0}" srcOrd="0" destOrd="0" presId="urn:microsoft.com/office/officeart/2005/8/layout/hierarchy2"/>
    <dgm:cxn modelId="{CA4EEDAB-17B9-4430-A12F-158DEC658384}" type="presParOf" srcId="{2B303623-3DC7-4291-803D-CABCC09559A6}" destId="{AE1F3794-0778-41E4-BA8C-8ADD11A890AA}" srcOrd="1" destOrd="0" presId="urn:microsoft.com/office/officeart/2005/8/layout/hierarchy2"/>
    <dgm:cxn modelId="{29CBCE32-CC01-4DBD-B011-2C7938B8449D}" type="presParOf" srcId="{AE1F3794-0778-41E4-BA8C-8ADD11A890AA}" destId="{FE5AFF9A-0794-4630-8A2C-EC31F3A219A8}" srcOrd="0" destOrd="0" presId="urn:microsoft.com/office/officeart/2005/8/layout/hierarchy2"/>
    <dgm:cxn modelId="{37D486AF-F052-4818-9CF2-4CC547C9B521}" type="presParOf" srcId="{AE1F3794-0778-41E4-BA8C-8ADD11A890AA}" destId="{29526EEE-7CB1-4C7B-82C4-BF329CF8C60E}" srcOrd="1" destOrd="0" presId="urn:microsoft.com/office/officeart/2005/8/layout/hierarchy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AA1B0029-805F-48A8-BE55-C7DFABB8907B}"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ZA"/>
        </a:p>
      </dgm:t>
    </dgm:pt>
    <dgm:pt modelId="{9A5037D9-3276-4693-AEDA-8D71E4EFEF09}">
      <dgm:prSet phldrT="[Text]" custT="1"/>
      <dgm:spPr>
        <a:solidFill>
          <a:schemeClr val="tx1">
            <a:lumMod val="75000"/>
            <a:lumOff val="25000"/>
            <a:alpha val="99000"/>
          </a:schemeClr>
        </a:solidFill>
        <a:ln>
          <a:solidFill>
            <a:schemeClr val="tx1"/>
          </a:solidFill>
        </a:ln>
      </dgm:spPr>
      <dgm:t>
        <a:bodyPr/>
        <a:lstStyle/>
        <a:p>
          <a:r>
            <a:rPr lang="en-ZA" sz="1600" b="1" dirty="0" smtClean="0"/>
            <a:t>Administrative Fees</a:t>
          </a:r>
          <a:endParaRPr lang="en-ZA" sz="1600" b="1" dirty="0"/>
        </a:p>
      </dgm:t>
    </dgm:pt>
    <dgm:pt modelId="{1166C481-61F8-4AD5-8933-51D8AE1039AA}" type="parTrans" cxnId="{C9785865-C926-4678-85E9-1D3F9481AF5E}">
      <dgm:prSet/>
      <dgm:spPr/>
      <dgm:t>
        <a:bodyPr/>
        <a:lstStyle/>
        <a:p>
          <a:endParaRPr lang="en-ZA"/>
        </a:p>
      </dgm:t>
    </dgm:pt>
    <dgm:pt modelId="{F5CCA3E2-D7C8-4FB7-88C1-387D0B11352B}" type="sibTrans" cxnId="{C9785865-C926-4678-85E9-1D3F9481AF5E}">
      <dgm:prSet/>
      <dgm:spPr/>
      <dgm:t>
        <a:bodyPr/>
        <a:lstStyle/>
        <a:p>
          <a:endParaRPr lang="en-ZA"/>
        </a:p>
      </dgm:t>
    </dgm:pt>
    <dgm:pt modelId="{AFFCDC43-9104-4E4B-AD9A-81DAA6DC1BDB}">
      <dgm:prSet phldrT="[Text]"/>
      <dgm:spPr>
        <a:solidFill>
          <a:srgbClr val="930616"/>
        </a:solidFill>
        <a:ln>
          <a:solidFill>
            <a:schemeClr val="tx1"/>
          </a:solidFill>
        </a:ln>
      </dgm:spPr>
      <dgm:t>
        <a:bodyPr/>
        <a:lstStyle/>
        <a:p>
          <a:r>
            <a:rPr lang="en-ZA" b="1" dirty="0" smtClean="0">
              <a:solidFill>
                <a:schemeClr val="bg1"/>
              </a:solidFill>
            </a:rPr>
            <a:t>Registration Fees </a:t>
          </a:r>
        </a:p>
      </dgm:t>
    </dgm:pt>
    <dgm:pt modelId="{92A85001-6699-402C-A6FA-E79BD996329F}" type="parTrans" cxnId="{0E85DC8C-2D5F-4DC8-BA75-4AB992BF5727}">
      <dgm:prSet/>
      <dgm:spPr>
        <a:solidFill>
          <a:schemeClr val="tx1"/>
        </a:solidFill>
        <a:ln>
          <a:solidFill>
            <a:schemeClr val="tx1"/>
          </a:solidFill>
        </a:ln>
      </dgm:spPr>
      <dgm:t>
        <a:bodyPr/>
        <a:lstStyle/>
        <a:p>
          <a:endParaRPr lang="en-ZA" dirty="0">
            <a:solidFill>
              <a:schemeClr val="tx1"/>
            </a:solidFill>
          </a:endParaRPr>
        </a:p>
      </dgm:t>
    </dgm:pt>
    <dgm:pt modelId="{BA857C49-4350-4BF4-9250-4DCCF9E383B3}" type="sibTrans" cxnId="{0E85DC8C-2D5F-4DC8-BA75-4AB992BF5727}">
      <dgm:prSet/>
      <dgm:spPr/>
      <dgm:t>
        <a:bodyPr/>
        <a:lstStyle/>
        <a:p>
          <a:endParaRPr lang="en-ZA"/>
        </a:p>
      </dgm:t>
    </dgm:pt>
    <dgm:pt modelId="{12D56AD4-B0CD-4696-9FD8-F043D466A270}">
      <dgm:prSet custT="1"/>
      <dgm:spPr>
        <a:solidFill>
          <a:schemeClr val="bg1">
            <a:lumMod val="85000"/>
          </a:schemeClr>
        </a:solidFill>
        <a:ln>
          <a:solidFill>
            <a:schemeClr val="tx1"/>
          </a:solidFill>
        </a:ln>
      </dgm:spPr>
      <dgm:t>
        <a:bodyPr/>
        <a:lstStyle/>
        <a:p>
          <a:pPr algn="l">
            <a:lnSpc>
              <a:spcPct val="100000"/>
            </a:lnSpc>
          </a:pPr>
          <a:r>
            <a:rPr lang="en-ZA" sz="1200" b="1" dirty="0" smtClean="0">
              <a:solidFill>
                <a:schemeClr val="tx1"/>
              </a:solidFill>
            </a:rPr>
            <a:t>Inflammable Material</a:t>
          </a:r>
        </a:p>
        <a:p>
          <a:pPr algn="l">
            <a:lnSpc>
              <a:spcPct val="100000"/>
            </a:lnSpc>
          </a:pPr>
          <a:r>
            <a:rPr lang="en-ZA" sz="1200" b="1" dirty="0" smtClean="0">
              <a:solidFill>
                <a:schemeClr val="tx1"/>
              </a:solidFill>
            </a:rPr>
            <a:t> Landing Fees</a:t>
          </a:r>
        </a:p>
        <a:p>
          <a:pPr algn="l">
            <a:lnSpc>
              <a:spcPct val="100000"/>
            </a:lnSpc>
          </a:pPr>
          <a:r>
            <a:rPr lang="en-ZA" sz="1200" b="1" dirty="0" smtClean="0">
              <a:solidFill>
                <a:schemeClr val="tx1"/>
              </a:solidFill>
            </a:rPr>
            <a:t>Road and Transport</a:t>
          </a:r>
        </a:p>
        <a:p>
          <a:pPr algn="l">
            <a:lnSpc>
              <a:spcPct val="100000"/>
            </a:lnSpc>
          </a:pPr>
          <a:r>
            <a:rPr lang="en-ZA" sz="1200" b="1" dirty="0" smtClean="0">
              <a:solidFill>
                <a:schemeClr val="tx1"/>
              </a:solidFill>
            </a:rPr>
            <a:t>Motor Vehicle Registration</a:t>
          </a:r>
        </a:p>
        <a:p>
          <a:pPr algn="l">
            <a:lnSpc>
              <a:spcPct val="100000"/>
            </a:lnSpc>
          </a:pPr>
          <a:r>
            <a:rPr lang="en-ZA" sz="1200" b="1" dirty="0" smtClean="0">
              <a:solidFill>
                <a:schemeClr val="tx1"/>
              </a:solidFill>
            </a:rPr>
            <a:t>Private Testing Station</a:t>
          </a:r>
        </a:p>
        <a:p>
          <a:pPr algn="l">
            <a:lnSpc>
              <a:spcPct val="100000"/>
            </a:lnSpc>
          </a:pPr>
          <a:r>
            <a:rPr lang="en-ZA" sz="1200" b="1" dirty="0" smtClean="0">
              <a:solidFill>
                <a:schemeClr val="tx1"/>
              </a:solidFill>
            </a:rPr>
            <a:t>Road Ordinance</a:t>
          </a:r>
        </a:p>
        <a:p>
          <a:pPr algn="l">
            <a:lnSpc>
              <a:spcPct val="100000"/>
            </a:lnSpc>
          </a:pPr>
          <a:r>
            <a:rPr lang="en-ZA" sz="1200" b="1" dirty="0" smtClean="0">
              <a:solidFill>
                <a:schemeClr val="tx1"/>
              </a:solidFill>
            </a:rPr>
            <a:t>Road Worthy Certificate Application</a:t>
          </a:r>
        </a:p>
        <a:p>
          <a:pPr algn="l">
            <a:lnSpc>
              <a:spcPct val="100000"/>
            </a:lnSpc>
          </a:pPr>
          <a:r>
            <a:rPr lang="en-ZA" sz="1200" b="1" dirty="0" smtClean="0">
              <a:solidFill>
                <a:schemeClr val="tx1"/>
              </a:solidFill>
            </a:rPr>
            <a:t>Taxi Association Fees</a:t>
          </a:r>
          <a:endParaRPr lang="en-ZA" sz="1200" b="1" dirty="0">
            <a:solidFill>
              <a:schemeClr val="tx1"/>
            </a:solidFill>
          </a:endParaRPr>
        </a:p>
      </dgm:t>
    </dgm:pt>
    <dgm:pt modelId="{14E66ADD-3864-443B-BBA3-F36687C9F3C2}" type="parTrans" cxnId="{9F33F79C-1D3C-4D04-9BA2-7AE6AC03240D}">
      <dgm:prSet/>
      <dgm:spPr>
        <a:ln>
          <a:solidFill>
            <a:schemeClr val="tx1"/>
          </a:solidFill>
        </a:ln>
      </dgm:spPr>
      <dgm:t>
        <a:bodyPr/>
        <a:lstStyle/>
        <a:p>
          <a:endParaRPr lang="en-ZA" dirty="0"/>
        </a:p>
      </dgm:t>
    </dgm:pt>
    <dgm:pt modelId="{C41EC573-C8A2-447F-8E99-E7D81262D15D}" type="sibTrans" cxnId="{9F33F79C-1D3C-4D04-9BA2-7AE6AC03240D}">
      <dgm:prSet/>
      <dgm:spPr/>
      <dgm:t>
        <a:bodyPr/>
        <a:lstStyle/>
        <a:p>
          <a:endParaRPr lang="en-ZA"/>
        </a:p>
      </dgm:t>
    </dgm:pt>
    <dgm:pt modelId="{1FC894D7-A881-477B-A176-E621BE277AB8}">
      <dgm:prSet/>
      <dgm:spPr>
        <a:solidFill>
          <a:srgbClr val="930616"/>
        </a:solidFill>
        <a:ln>
          <a:solidFill>
            <a:schemeClr val="tx1"/>
          </a:solidFill>
        </a:ln>
      </dgm:spPr>
      <dgm:t>
        <a:bodyPr/>
        <a:lstStyle/>
        <a:p>
          <a:r>
            <a:rPr lang="en-ZA" b="1" dirty="0" smtClean="0">
              <a:solidFill>
                <a:schemeClr val="bg1"/>
              </a:solidFill>
            </a:rPr>
            <a:t>Request for Information</a:t>
          </a:r>
          <a:endParaRPr lang="en-ZA" b="1" dirty="0">
            <a:solidFill>
              <a:schemeClr val="bg1"/>
            </a:solidFill>
          </a:endParaRPr>
        </a:p>
      </dgm:t>
    </dgm:pt>
    <dgm:pt modelId="{3BCDDB2A-6208-4889-80CD-F59378F7612D}" type="parTrans" cxnId="{B855FF48-A3AB-49FA-9A86-70EB282591B5}">
      <dgm:prSet/>
      <dgm:spPr>
        <a:solidFill>
          <a:schemeClr val="tx1"/>
        </a:solidFill>
        <a:ln>
          <a:solidFill>
            <a:schemeClr val="tx1"/>
          </a:solidFill>
        </a:ln>
      </dgm:spPr>
      <dgm:t>
        <a:bodyPr/>
        <a:lstStyle/>
        <a:p>
          <a:endParaRPr lang="en-ZA" dirty="0"/>
        </a:p>
      </dgm:t>
    </dgm:pt>
    <dgm:pt modelId="{495FB487-DF93-4C3B-9A26-137CE7CE7679}" type="sibTrans" cxnId="{B855FF48-A3AB-49FA-9A86-70EB282591B5}">
      <dgm:prSet/>
      <dgm:spPr/>
      <dgm:t>
        <a:bodyPr/>
        <a:lstStyle/>
        <a:p>
          <a:endParaRPr lang="en-ZA"/>
        </a:p>
      </dgm:t>
    </dgm:pt>
    <dgm:pt modelId="{7AE43270-8A5B-45E6-A9EE-0307A76E799E}">
      <dgm:prSet custT="1"/>
      <dgm:spPr>
        <a:solidFill>
          <a:schemeClr val="bg1">
            <a:lumMod val="85000"/>
          </a:schemeClr>
        </a:solidFill>
        <a:ln>
          <a:solidFill>
            <a:schemeClr val="tx1"/>
          </a:solidFill>
        </a:ln>
      </dgm:spPr>
      <dgm:t>
        <a:bodyPr/>
        <a:lstStyle/>
        <a:p>
          <a:pPr algn="l">
            <a:lnSpc>
              <a:spcPct val="100000"/>
            </a:lnSpc>
          </a:pPr>
          <a:r>
            <a:rPr lang="en-ZA" sz="1200" b="1" dirty="0" smtClean="0">
              <a:solidFill>
                <a:schemeClr val="tx1"/>
              </a:solidFill>
            </a:rPr>
            <a:t>Accident Reports</a:t>
          </a:r>
        </a:p>
        <a:p>
          <a:pPr algn="l">
            <a:lnSpc>
              <a:spcPct val="100000"/>
            </a:lnSpc>
          </a:pPr>
          <a:r>
            <a:rPr lang="en-ZA" sz="1200" b="1" dirty="0" smtClean="0">
              <a:solidFill>
                <a:schemeClr val="tx1"/>
              </a:solidFill>
            </a:rPr>
            <a:t>Access to Information Act</a:t>
          </a:r>
        </a:p>
        <a:p>
          <a:pPr algn="l">
            <a:lnSpc>
              <a:spcPct val="100000"/>
            </a:lnSpc>
          </a:pPr>
          <a:r>
            <a:rPr lang="en-ZA" sz="1200" b="1" dirty="0" smtClean="0">
              <a:solidFill>
                <a:schemeClr val="tx1"/>
              </a:solidFill>
            </a:rPr>
            <a:t> Duplicate IRP 5 Certificate</a:t>
          </a:r>
        </a:p>
        <a:p>
          <a:pPr algn="l">
            <a:lnSpc>
              <a:spcPct val="100000"/>
            </a:lnSpc>
          </a:pPr>
          <a:r>
            <a:rPr lang="en-ZA" sz="1200" b="1" dirty="0" smtClean="0">
              <a:solidFill>
                <a:schemeClr val="tx1"/>
              </a:solidFill>
            </a:rPr>
            <a:t> Municipal Information and Statistics</a:t>
          </a:r>
        </a:p>
        <a:p>
          <a:pPr algn="l">
            <a:lnSpc>
              <a:spcPct val="100000"/>
            </a:lnSpc>
          </a:pPr>
          <a:r>
            <a:rPr lang="en-ZA" sz="1200" b="1" dirty="0" smtClean="0">
              <a:solidFill>
                <a:schemeClr val="tx1"/>
              </a:solidFill>
            </a:rPr>
            <a:t>NATIS, Plan Printing and Duplicates</a:t>
          </a:r>
          <a:endParaRPr lang="en-ZA" sz="1200" b="1" dirty="0">
            <a:solidFill>
              <a:schemeClr val="tx1"/>
            </a:solidFill>
          </a:endParaRPr>
        </a:p>
      </dgm:t>
    </dgm:pt>
    <dgm:pt modelId="{9B58E93B-A1B8-4B98-B5E5-A400A2217026}" type="parTrans" cxnId="{36213B81-3896-4A38-910D-FA29EC21DA71}">
      <dgm:prSet/>
      <dgm:spPr>
        <a:ln>
          <a:solidFill>
            <a:schemeClr val="tx1"/>
          </a:solidFill>
        </a:ln>
      </dgm:spPr>
      <dgm:t>
        <a:bodyPr/>
        <a:lstStyle/>
        <a:p>
          <a:endParaRPr lang="en-ZA" dirty="0"/>
        </a:p>
      </dgm:t>
    </dgm:pt>
    <dgm:pt modelId="{F5D11F81-28DE-440D-A0D5-4B97D5EBA278}" type="sibTrans" cxnId="{36213B81-3896-4A38-910D-FA29EC21DA71}">
      <dgm:prSet/>
      <dgm:spPr/>
      <dgm:t>
        <a:bodyPr/>
        <a:lstStyle/>
        <a:p>
          <a:endParaRPr lang="en-ZA"/>
        </a:p>
      </dgm:t>
    </dgm:pt>
    <dgm:pt modelId="{FB65670B-6BC2-4A1E-A7A6-9B6F18E1BCA0}">
      <dgm:prSet/>
      <dgm:spPr>
        <a:solidFill>
          <a:srgbClr val="930616"/>
        </a:solidFill>
        <a:ln>
          <a:solidFill>
            <a:schemeClr val="tx1"/>
          </a:solidFill>
        </a:ln>
      </dgm:spPr>
      <dgm:t>
        <a:bodyPr/>
        <a:lstStyle/>
        <a:p>
          <a:r>
            <a:rPr lang="en-ZA" b="1" dirty="0" smtClean="0">
              <a:solidFill>
                <a:schemeClr val="bg1"/>
              </a:solidFill>
            </a:rPr>
            <a:t>Inspection Fees </a:t>
          </a:r>
        </a:p>
      </dgm:t>
    </dgm:pt>
    <dgm:pt modelId="{77FA78D5-FAD7-4E44-A437-D960C65FBC76}" type="parTrans" cxnId="{AF05AA38-B1B7-4FA3-B0D4-7F4FE67961CA}">
      <dgm:prSet/>
      <dgm:spPr>
        <a:ln>
          <a:solidFill>
            <a:schemeClr val="tx1"/>
          </a:solidFill>
        </a:ln>
      </dgm:spPr>
      <dgm:t>
        <a:bodyPr/>
        <a:lstStyle/>
        <a:p>
          <a:endParaRPr lang="en-ZA" dirty="0"/>
        </a:p>
      </dgm:t>
    </dgm:pt>
    <dgm:pt modelId="{81F44B40-7E3A-471B-8D3B-370303271CAC}" type="sibTrans" cxnId="{AF05AA38-B1B7-4FA3-B0D4-7F4FE67961CA}">
      <dgm:prSet/>
      <dgm:spPr/>
      <dgm:t>
        <a:bodyPr/>
        <a:lstStyle/>
        <a:p>
          <a:endParaRPr lang="en-ZA"/>
        </a:p>
      </dgm:t>
    </dgm:pt>
    <dgm:pt modelId="{E2CA5EB5-53E7-43AF-9167-D9998B97C10D}">
      <dgm:prSet custT="1"/>
      <dgm:spPr>
        <a:solidFill>
          <a:schemeClr val="bg1">
            <a:lumMod val="85000"/>
          </a:schemeClr>
        </a:solidFill>
        <a:ln>
          <a:solidFill>
            <a:schemeClr val="tx1"/>
          </a:solidFill>
        </a:ln>
      </dgm:spPr>
      <dgm:t>
        <a:bodyPr/>
        <a:lstStyle/>
        <a:p>
          <a:pPr algn="l">
            <a:lnSpc>
              <a:spcPct val="100000"/>
            </a:lnSpc>
          </a:pPr>
          <a:r>
            <a:rPr lang="en-ZA" sz="1200" b="1" dirty="0" smtClean="0">
              <a:solidFill>
                <a:schemeClr val="tx1"/>
              </a:solidFill>
            </a:rPr>
            <a:t>Abattoir</a:t>
          </a:r>
        </a:p>
        <a:p>
          <a:pPr algn="l">
            <a:lnSpc>
              <a:spcPct val="100000"/>
            </a:lnSpc>
          </a:pPr>
          <a:r>
            <a:rPr lang="en-ZA" sz="1200" b="1" dirty="0" smtClean="0">
              <a:solidFill>
                <a:schemeClr val="tx1"/>
              </a:solidFill>
            </a:rPr>
            <a:t>Agricultural Activities Animal Housing</a:t>
          </a:r>
        </a:p>
        <a:p>
          <a:pPr algn="l">
            <a:lnSpc>
              <a:spcPct val="100000"/>
            </a:lnSpc>
          </a:pPr>
          <a:r>
            <a:rPr lang="en-ZA" sz="1200" b="1" dirty="0" smtClean="0">
              <a:solidFill>
                <a:schemeClr val="tx1"/>
              </a:solidFill>
            </a:rPr>
            <a:t>Facilities</a:t>
          </a:r>
        </a:p>
        <a:p>
          <a:pPr algn="l">
            <a:lnSpc>
              <a:spcPct val="100000"/>
            </a:lnSpc>
          </a:pPr>
          <a:r>
            <a:rPr lang="en-ZA" sz="1200" b="1" dirty="0" smtClean="0">
              <a:solidFill>
                <a:schemeClr val="tx1"/>
              </a:solidFill>
            </a:rPr>
            <a:t>Statutory Services</a:t>
          </a:r>
        </a:p>
        <a:p>
          <a:pPr algn="l">
            <a:lnSpc>
              <a:spcPct val="100000"/>
            </a:lnSpc>
          </a:pPr>
          <a:r>
            <a:rPr lang="en-ZA" sz="1200" b="1" dirty="0" smtClean="0">
              <a:solidFill>
                <a:schemeClr val="tx1"/>
              </a:solidFill>
            </a:rPr>
            <a:t>Quarantine Inspection</a:t>
          </a:r>
          <a:endParaRPr lang="en-ZA" sz="1200" b="1" dirty="0">
            <a:solidFill>
              <a:schemeClr val="tx1"/>
            </a:solidFill>
          </a:endParaRPr>
        </a:p>
      </dgm:t>
    </dgm:pt>
    <dgm:pt modelId="{0415A703-06FC-4471-9CDA-30D3C9C1EA96}" type="parTrans" cxnId="{4A8F77A3-927A-4B71-9673-D171C07EE3B7}">
      <dgm:prSet/>
      <dgm:spPr>
        <a:ln>
          <a:solidFill>
            <a:schemeClr val="tx1"/>
          </a:solidFill>
        </a:ln>
      </dgm:spPr>
      <dgm:t>
        <a:bodyPr/>
        <a:lstStyle/>
        <a:p>
          <a:endParaRPr lang="en-ZA" dirty="0"/>
        </a:p>
      </dgm:t>
    </dgm:pt>
    <dgm:pt modelId="{836F44F1-0961-4150-81E7-3E1A80373315}" type="sibTrans" cxnId="{4A8F77A3-927A-4B71-9673-D171C07EE3B7}">
      <dgm:prSet/>
      <dgm:spPr/>
      <dgm:t>
        <a:bodyPr/>
        <a:lstStyle/>
        <a:p>
          <a:endParaRPr lang="en-ZA"/>
        </a:p>
      </dgm:t>
    </dgm:pt>
    <dgm:pt modelId="{9EA98061-4EB1-41FA-A170-37DC6D569F73}">
      <dgm:prSet/>
      <dgm:spPr>
        <a:solidFill>
          <a:srgbClr val="930616"/>
        </a:solidFill>
        <a:ln>
          <a:solidFill>
            <a:schemeClr val="tx1"/>
          </a:solidFill>
        </a:ln>
      </dgm:spPr>
      <dgm:t>
        <a:bodyPr/>
        <a:lstStyle/>
        <a:p>
          <a:r>
            <a:rPr lang="en-ZA" b="1" dirty="0" smtClean="0">
              <a:solidFill>
                <a:schemeClr val="bg1"/>
              </a:solidFill>
            </a:rPr>
            <a:t>Various:</a:t>
          </a:r>
          <a:endParaRPr lang="en-ZA" b="1" dirty="0">
            <a:solidFill>
              <a:schemeClr val="bg1"/>
            </a:solidFill>
          </a:endParaRPr>
        </a:p>
      </dgm:t>
    </dgm:pt>
    <dgm:pt modelId="{D69CD1D7-9E82-4BD4-B5DB-3BD4A9E5858E}" type="parTrans" cxnId="{3436A7C0-D317-45D4-B787-6193840F4031}">
      <dgm:prSet/>
      <dgm:spPr>
        <a:ln>
          <a:solidFill>
            <a:schemeClr val="tx1"/>
          </a:solidFill>
        </a:ln>
      </dgm:spPr>
      <dgm:t>
        <a:bodyPr/>
        <a:lstStyle/>
        <a:p>
          <a:endParaRPr lang="en-ZA" dirty="0"/>
        </a:p>
      </dgm:t>
    </dgm:pt>
    <dgm:pt modelId="{8E612C3C-D3B9-49A5-BDA2-6526BCAA0A7D}" type="sibTrans" cxnId="{3436A7C0-D317-45D4-B787-6193840F4031}">
      <dgm:prSet/>
      <dgm:spPr/>
      <dgm:t>
        <a:bodyPr/>
        <a:lstStyle/>
        <a:p>
          <a:endParaRPr lang="en-ZA"/>
        </a:p>
      </dgm:t>
    </dgm:pt>
    <dgm:pt modelId="{EF6AF963-827A-410F-A47B-5E3D4FFE9FC7}">
      <dgm:prSet custT="1"/>
      <dgm:spPr>
        <a:solidFill>
          <a:schemeClr val="bg1">
            <a:lumMod val="85000"/>
          </a:schemeClr>
        </a:solidFill>
        <a:ln>
          <a:solidFill>
            <a:schemeClr val="tx1"/>
          </a:solidFill>
        </a:ln>
      </dgm:spPr>
      <dgm:t>
        <a:bodyPr/>
        <a:lstStyle/>
        <a:p>
          <a:pPr algn="l"/>
          <a:r>
            <a:rPr lang="en-ZA" sz="1200" b="1" dirty="0" smtClean="0">
              <a:solidFill>
                <a:schemeClr val="tx1"/>
              </a:solidFill>
            </a:rPr>
            <a:t>Administrative Handling Fees</a:t>
          </a:r>
        </a:p>
        <a:p>
          <a:pPr algn="l"/>
          <a:r>
            <a:rPr lang="en-ZA" sz="1200" b="1" dirty="0" smtClean="0">
              <a:solidFill>
                <a:schemeClr val="tx1"/>
              </a:solidFill>
            </a:rPr>
            <a:t>Bad Debts Recovered Breakage Recovered</a:t>
          </a:r>
        </a:p>
        <a:p>
          <a:pPr algn="l"/>
          <a:r>
            <a:rPr lang="en-ZA" sz="1200" b="1" dirty="0" smtClean="0">
              <a:solidFill>
                <a:schemeClr val="tx1"/>
              </a:solidFill>
            </a:rPr>
            <a:t>Collection Charges</a:t>
          </a:r>
        </a:p>
        <a:p>
          <a:pPr algn="l"/>
          <a:r>
            <a:rPr lang="en-ZA" sz="1200" b="1" dirty="0" smtClean="0">
              <a:solidFill>
                <a:schemeClr val="tx1"/>
              </a:solidFill>
            </a:rPr>
            <a:t>Commission</a:t>
          </a:r>
        </a:p>
        <a:p>
          <a:pPr algn="l"/>
          <a:r>
            <a:rPr lang="en-ZA" sz="1200" b="1" dirty="0" smtClean="0">
              <a:solidFill>
                <a:schemeClr val="tx1"/>
              </a:solidFill>
            </a:rPr>
            <a:t>Discounts and Early Settlements</a:t>
          </a:r>
        </a:p>
        <a:p>
          <a:pPr algn="l"/>
          <a:r>
            <a:rPr lang="en-ZA" sz="1200" b="1" dirty="0" smtClean="0">
              <a:solidFill>
                <a:schemeClr val="tx1"/>
              </a:solidFill>
            </a:rPr>
            <a:t>Incidental Cash Surplus</a:t>
          </a:r>
        </a:p>
        <a:p>
          <a:pPr algn="l"/>
          <a:r>
            <a:rPr lang="en-ZA" sz="1200" b="1" dirty="0" smtClean="0">
              <a:solidFill>
                <a:schemeClr val="tx1"/>
              </a:solidFill>
            </a:rPr>
            <a:t>Replacement of Security Cards</a:t>
          </a:r>
        </a:p>
        <a:p>
          <a:pPr algn="l"/>
          <a:endParaRPr lang="en-ZA" sz="1200" b="1" dirty="0" smtClean="0">
            <a:solidFill>
              <a:schemeClr val="tx1"/>
            </a:solidFill>
          </a:endParaRPr>
        </a:p>
        <a:p>
          <a:pPr algn="l"/>
          <a:endParaRPr lang="en-ZA" sz="1200" b="1" dirty="0">
            <a:solidFill>
              <a:schemeClr val="tx1"/>
            </a:solidFill>
          </a:endParaRPr>
        </a:p>
      </dgm:t>
    </dgm:pt>
    <dgm:pt modelId="{26DC3EF5-A65D-464E-9CBD-C35A56E780FA}" type="parTrans" cxnId="{6F5EA51D-69CF-4CD0-A26E-0943367E318B}">
      <dgm:prSet/>
      <dgm:spPr>
        <a:ln>
          <a:solidFill>
            <a:schemeClr val="tx1"/>
          </a:solidFill>
        </a:ln>
      </dgm:spPr>
      <dgm:t>
        <a:bodyPr/>
        <a:lstStyle/>
        <a:p>
          <a:endParaRPr lang="en-ZA" dirty="0"/>
        </a:p>
      </dgm:t>
    </dgm:pt>
    <dgm:pt modelId="{C0AEE207-61E3-469C-A642-16EF89F5B36D}" type="sibTrans" cxnId="{6F5EA51D-69CF-4CD0-A26E-0943367E318B}">
      <dgm:prSet/>
      <dgm:spPr/>
      <dgm:t>
        <a:bodyPr/>
        <a:lstStyle/>
        <a:p>
          <a:endParaRPr lang="en-ZA"/>
        </a:p>
      </dgm:t>
    </dgm:pt>
    <dgm:pt modelId="{D16C920A-6AF4-43C6-BA84-C9326778BF30}" type="pres">
      <dgm:prSet presAssocID="{AA1B0029-805F-48A8-BE55-C7DFABB8907B}" presName="hierChild1" presStyleCnt="0">
        <dgm:presLayoutVars>
          <dgm:orgChart val="1"/>
          <dgm:chPref val="1"/>
          <dgm:dir/>
          <dgm:animOne val="branch"/>
          <dgm:animLvl val="lvl"/>
          <dgm:resizeHandles/>
        </dgm:presLayoutVars>
      </dgm:prSet>
      <dgm:spPr/>
      <dgm:t>
        <a:bodyPr/>
        <a:lstStyle/>
        <a:p>
          <a:endParaRPr lang="en-ZA"/>
        </a:p>
      </dgm:t>
    </dgm:pt>
    <dgm:pt modelId="{78FE38E2-E6E9-4804-BD47-DFAA9D41B151}" type="pres">
      <dgm:prSet presAssocID="{9A5037D9-3276-4693-AEDA-8D71E4EFEF09}" presName="hierRoot1" presStyleCnt="0">
        <dgm:presLayoutVars>
          <dgm:hierBranch val="init"/>
        </dgm:presLayoutVars>
      </dgm:prSet>
      <dgm:spPr/>
    </dgm:pt>
    <dgm:pt modelId="{2D38CC3F-2925-4AF6-B0D2-435F394790C9}" type="pres">
      <dgm:prSet presAssocID="{9A5037D9-3276-4693-AEDA-8D71E4EFEF09}" presName="rootComposite1" presStyleCnt="0"/>
      <dgm:spPr/>
    </dgm:pt>
    <dgm:pt modelId="{E1CFFC1D-175C-40B3-8D18-4B4B1F5B16D6}" type="pres">
      <dgm:prSet presAssocID="{9A5037D9-3276-4693-AEDA-8D71E4EFEF09}" presName="rootText1" presStyleLbl="node0" presStyleIdx="0" presStyleCnt="1" custScaleX="128261" custScaleY="66723" custLinFactNeighborX="-1949" custLinFactNeighborY="-3898">
        <dgm:presLayoutVars>
          <dgm:chPref val="3"/>
        </dgm:presLayoutVars>
      </dgm:prSet>
      <dgm:spPr/>
      <dgm:t>
        <a:bodyPr/>
        <a:lstStyle/>
        <a:p>
          <a:endParaRPr lang="en-ZA"/>
        </a:p>
      </dgm:t>
    </dgm:pt>
    <dgm:pt modelId="{3EF56BEE-BCE3-4224-B3D0-2A53719D4897}" type="pres">
      <dgm:prSet presAssocID="{9A5037D9-3276-4693-AEDA-8D71E4EFEF09}" presName="rootConnector1" presStyleLbl="node1" presStyleIdx="0" presStyleCnt="0"/>
      <dgm:spPr/>
      <dgm:t>
        <a:bodyPr/>
        <a:lstStyle/>
        <a:p>
          <a:endParaRPr lang="en-ZA"/>
        </a:p>
      </dgm:t>
    </dgm:pt>
    <dgm:pt modelId="{B2C6152A-4ADC-4DF9-BE8B-1500F7B802D5}" type="pres">
      <dgm:prSet presAssocID="{9A5037D9-3276-4693-AEDA-8D71E4EFEF09}" presName="hierChild2" presStyleCnt="0"/>
      <dgm:spPr/>
    </dgm:pt>
    <dgm:pt modelId="{294FB5CE-D4F7-4181-ABA8-3E9C3F4B717F}" type="pres">
      <dgm:prSet presAssocID="{92A85001-6699-402C-A6FA-E79BD996329F}" presName="Name37" presStyleLbl="parChTrans1D2" presStyleIdx="0" presStyleCnt="4"/>
      <dgm:spPr/>
      <dgm:t>
        <a:bodyPr/>
        <a:lstStyle/>
        <a:p>
          <a:endParaRPr lang="en-ZA"/>
        </a:p>
      </dgm:t>
    </dgm:pt>
    <dgm:pt modelId="{EEDBF2E4-13C2-4A54-921D-948A2E69305C}" type="pres">
      <dgm:prSet presAssocID="{AFFCDC43-9104-4E4B-AD9A-81DAA6DC1BDB}" presName="hierRoot2" presStyleCnt="0">
        <dgm:presLayoutVars>
          <dgm:hierBranch val="init"/>
        </dgm:presLayoutVars>
      </dgm:prSet>
      <dgm:spPr/>
    </dgm:pt>
    <dgm:pt modelId="{ACBAACC7-226E-423D-82FD-F829DE186910}" type="pres">
      <dgm:prSet presAssocID="{AFFCDC43-9104-4E4B-AD9A-81DAA6DC1BDB}" presName="rootComposite" presStyleCnt="0"/>
      <dgm:spPr/>
    </dgm:pt>
    <dgm:pt modelId="{69B9DC2A-2CA5-4777-B47B-C4319240983D}" type="pres">
      <dgm:prSet presAssocID="{AFFCDC43-9104-4E4B-AD9A-81DAA6DC1BDB}" presName="rootText" presStyleLbl="node2" presStyleIdx="0" presStyleCnt="4" custScaleY="58001">
        <dgm:presLayoutVars>
          <dgm:chPref val="3"/>
        </dgm:presLayoutVars>
      </dgm:prSet>
      <dgm:spPr/>
      <dgm:t>
        <a:bodyPr/>
        <a:lstStyle/>
        <a:p>
          <a:endParaRPr lang="en-ZA"/>
        </a:p>
      </dgm:t>
    </dgm:pt>
    <dgm:pt modelId="{620D7FE7-FE7A-4D7B-AE00-A70C1D13C30E}" type="pres">
      <dgm:prSet presAssocID="{AFFCDC43-9104-4E4B-AD9A-81DAA6DC1BDB}" presName="rootConnector" presStyleLbl="node2" presStyleIdx="0" presStyleCnt="4"/>
      <dgm:spPr/>
      <dgm:t>
        <a:bodyPr/>
        <a:lstStyle/>
        <a:p>
          <a:endParaRPr lang="en-ZA"/>
        </a:p>
      </dgm:t>
    </dgm:pt>
    <dgm:pt modelId="{EA2DC274-4AF3-4324-B7D6-FD6D2C8DF1EA}" type="pres">
      <dgm:prSet presAssocID="{AFFCDC43-9104-4E4B-AD9A-81DAA6DC1BDB}" presName="hierChild4" presStyleCnt="0"/>
      <dgm:spPr/>
    </dgm:pt>
    <dgm:pt modelId="{107AF6E8-739F-435D-9533-477C755E3A5A}" type="pres">
      <dgm:prSet presAssocID="{14E66ADD-3864-443B-BBA3-F36687C9F3C2}" presName="Name37" presStyleLbl="parChTrans1D3" presStyleIdx="0" presStyleCnt="4"/>
      <dgm:spPr/>
      <dgm:t>
        <a:bodyPr/>
        <a:lstStyle/>
        <a:p>
          <a:endParaRPr lang="en-ZA"/>
        </a:p>
      </dgm:t>
    </dgm:pt>
    <dgm:pt modelId="{E11B8BB1-A511-4668-AF17-B8C3CE96219E}" type="pres">
      <dgm:prSet presAssocID="{12D56AD4-B0CD-4696-9FD8-F043D466A270}" presName="hierRoot2" presStyleCnt="0">
        <dgm:presLayoutVars>
          <dgm:hierBranch val="init"/>
        </dgm:presLayoutVars>
      </dgm:prSet>
      <dgm:spPr/>
    </dgm:pt>
    <dgm:pt modelId="{5248971B-9DC7-4900-8D00-B7F00E9A6A6F}" type="pres">
      <dgm:prSet presAssocID="{12D56AD4-B0CD-4696-9FD8-F043D466A270}" presName="rootComposite" presStyleCnt="0"/>
      <dgm:spPr/>
    </dgm:pt>
    <dgm:pt modelId="{DF93BC86-D94E-412D-837B-42AD73097488}" type="pres">
      <dgm:prSet presAssocID="{12D56AD4-B0CD-4696-9FD8-F043D466A270}" presName="rootText" presStyleLbl="node3" presStyleIdx="0" presStyleCnt="4" custScaleY="257667" custLinFactNeighborX="480" custLinFactNeighborY="-2694">
        <dgm:presLayoutVars>
          <dgm:chPref val="3"/>
        </dgm:presLayoutVars>
      </dgm:prSet>
      <dgm:spPr/>
      <dgm:t>
        <a:bodyPr/>
        <a:lstStyle/>
        <a:p>
          <a:endParaRPr lang="en-ZA"/>
        </a:p>
      </dgm:t>
    </dgm:pt>
    <dgm:pt modelId="{933E9CEE-0EE7-41E3-A8BA-E121543B66B4}" type="pres">
      <dgm:prSet presAssocID="{12D56AD4-B0CD-4696-9FD8-F043D466A270}" presName="rootConnector" presStyleLbl="node3" presStyleIdx="0" presStyleCnt="4"/>
      <dgm:spPr/>
      <dgm:t>
        <a:bodyPr/>
        <a:lstStyle/>
        <a:p>
          <a:endParaRPr lang="en-ZA"/>
        </a:p>
      </dgm:t>
    </dgm:pt>
    <dgm:pt modelId="{3D0FA128-B327-4699-B8CD-10B266BA708C}" type="pres">
      <dgm:prSet presAssocID="{12D56AD4-B0CD-4696-9FD8-F043D466A270}" presName="hierChild4" presStyleCnt="0"/>
      <dgm:spPr/>
    </dgm:pt>
    <dgm:pt modelId="{AA9314BE-14ED-44F2-ABFB-A82BA5AA650D}" type="pres">
      <dgm:prSet presAssocID="{12D56AD4-B0CD-4696-9FD8-F043D466A270}" presName="hierChild5" presStyleCnt="0"/>
      <dgm:spPr/>
    </dgm:pt>
    <dgm:pt modelId="{8705C154-43FE-4DDB-8E8E-D3316FA21747}" type="pres">
      <dgm:prSet presAssocID="{AFFCDC43-9104-4E4B-AD9A-81DAA6DC1BDB}" presName="hierChild5" presStyleCnt="0"/>
      <dgm:spPr/>
    </dgm:pt>
    <dgm:pt modelId="{7E6C3548-FF9E-483F-BFD9-F6CBBC66706C}" type="pres">
      <dgm:prSet presAssocID="{3BCDDB2A-6208-4889-80CD-F59378F7612D}" presName="Name37" presStyleLbl="parChTrans1D2" presStyleIdx="1" presStyleCnt="4"/>
      <dgm:spPr/>
      <dgm:t>
        <a:bodyPr/>
        <a:lstStyle/>
        <a:p>
          <a:endParaRPr lang="en-ZA"/>
        </a:p>
      </dgm:t>
    </dgm:pt>
    <dgm:pt modelId="{25B56B14-01F8-45DC-B5A5-D01C3D0BAE2E}" type="pres">
      <dgm:prSet presAssocID="{1FC894D7-A881-477B-A176-E621BE277AB8}" presName="hierRoot2" presStyleCnt="0">
        <dgm:presLayoutVars>
          <dgm:hierBranch val="init"/>
        </dgm:presLayoutVars>
      </dgm:prSet>
      <dgm:spPr/>
    </dgm:pt>
    <dgm:pt modelId="{35525A96-4752-4715-AF80-E0512A45CF1E}" type="pres">
      <dgm:prSet presAssocID="{1FC894D7-A881-477B-A176-E621BE277AB8}" presName="rootComposite" presStyleCnt="0"/>
      <dgm:spPr/>
    </dgm:pt>
    <dgm:pt modelId="{F8C08C4B-F1E4-44D6-ACB1-1341770B41C2}" type="pres">
      <dgm:prSet presAssocID="{1FC894D7-A881-477B-A176-E621BE277AB8}" presName="rootText" presStyleLbl="node2" presStyleIdx="1" presStyleCnt="4" custScaleY="59426">
        <dgm:presLayoutVars>
          <dgm:chPref val="3"/>
        </dgm:presLayoutVars>
      </dgm:prSet>
      <dgm:spPr/>
      <dgm:t>
        <a:bodyPr/>
        <a:lstStyle/>
        <a:p>
          <a:endParaRPr lang="en-ZA"/>
        </a:p>
      </dgm:t>
    </dgm:pt>
    <dgm:pt modelId="{8D9430DF-9DB6-409F-97C1-500F20CB7348}" type="pres">
      <dgm:prSet presAssocID="{1FC894D7-A881-477B-A176-E621BE277AB8}" presName="rootConnector" presStyleLbl="node2" presStyleIdx="1" presStyleCnt="4"/>
      <dgm:spPr/>
      <dgm:t>
        <a:bodyPr/>
        <a:lstStyle/>
        <a:p>
          <a:endParaRPr lang="en-ZA"/>
        </a:p>
      </dgm:t>
    </dgm:pt>
    <dgm:pt modelId="{ACF3194E-3F6D-4986-9B7E-654B1D52F723}" type="pres">
      <dgm:prSet presAssocID="{1FC894D7-A881-477B-A176-E621BE277AB8}" presName="hierChild4" presStyleCnt="0"/>
      <dgm:spPr/>
    </dgm:pt>
    <dgm:pt modelId="{7F678EC0-C612-4B52-BD19-171035ECFDE4}" type="pres">
      <dgm:prSet presAssocID="{9B58E93B-A1B8-4B98-B5E5-A400A2217026}" presName="Name37" presStyleLbl="parChTrans1D3" presStyleIdx="1" presStyleCnt="4"/>
      <dgm:spPr/>
      <dgm:t>
        <a:bodyPr/>
        <a:lstStyle/>
        <a:p>
          <a:endParaRPr lang="en-ZA"/>
        </a:p>
      </dgm:t>
    </dgm:pt>
    <dgm:pt modelId="{AE46EDC6-7C27-48B8-9506-EDF56EBD1F33}" type="pres">
      <dgm:prSet presAssocID="{7AE43270-8A5B-45E6-A9EE-0307A76E799E}" presName="hierRoot2" presStyleCnt="0">
        <dgm:presLayoutVars>
          <dgm:hierBranch val="init"/>
        </dgm:presLayoutVars>
      </dgm:prSet>
      <dgm:spPr/>
    </dgm:pt>
    <dgm:pt modelId="{EDA74BF6-3CF3-49AD-9971-946CE7F5E393}" type="pres">
      <dgm:prSet presAssocID="{7AE43270-8A5B-45E6-A9EE-0307A76E799E}" presName="rootComposite" presStyleCnt="0"/>
      <dgm:spPr/>
    </dgm:pt>
    <dgm:pt modelId="{95A7E336-22FE-42EF-BB31-24CBA0C92E60}" type="pres">
      <dgm:prSet presAssocID="{7AE43270-8A5B-45E6-A9EE-0307A76E799E}" presName="rootText" presStyleLbl="node3" presStyleIdx="1" presStyleCnt="4" custScaleY="198541">
        <dgm:presLayoutVars>
          <dgm:chPref val="3"/>
        </dgm:presLayoutVars>
      </dgm:prSet>
      <dgm:spPr/>
      <dgm:t>
        <a:bodyPr/>
        <a:lstStyle/>
        <a:p>
          <a:endParaRPr lang="en-ZA"/>
        </a:p>
      </dgm:t>
    </dgm:pt>
    <dgm:pt modelId="{77ECD78D-300F-4F6F-9D3C-F92911F3585E}" type="pres">
      <dgm:prSet presAssocID="{7AE43270-8A5B-45E6-A9EE-0307A76E799E}" presName="rootConnector" presStyleLbl="node3" presStyleIdx="1" presStyleCnt="4"/>
      <dgm:spPr/>
      <dgm:t>
        <a:bodyPr/>
        <a:lstStyle/>
        <a:p>
          <a:endParaRPr lang="en-ZA"/>
        </a:p>
      </dgm:t>
    </dgm:pt>
    <dgm:pt modelId="{9EB87242-4B5E-4BA4-A5B6-171DA601AB65}" type="pres">
      <dgm:prSet presAssocID="{7AE43270-8A5B-45E6-A9EE-0307A76E799E}" presName="hierChild4" presStyleCnt="0"/>
      <dgm:spPr/>
    </dgm:pt>
    <dgm:pt modelId="{0109274A-9094-4511-BCFC-0DC04075F529}" type="pres">
      <dgm:prSet presAssocID="{7AE43270-8A5B-45E6-A9EE-0307A76E799E}" presName="hierChild5" presStyleCnt="0"/>
      <dgm:spPr/>
    </dgm:pt>
    <dgm:pt modelId="{CC0CC234-5A2D-403F-A972-029475853553}" type="pres">
      <dgm:prSet presAssocID="{1FC894D7-A881-477B-A176-E621BE277AB8}" presName="hierChild5" presStyleCnt="0"/>
      <dgm:spPr/>
    </dgm:pt>
    <dgm:pt modelId="{EF14AF3B-950E-4B57-B1E1-A336B504E1A7}" type="pres">
      <dgm:prSet presAssocID="{77FA78D5-FAD7-4E44-A437-D960C65FBC76}" presName="Name37" presStyleLbl="parChTrans1D2" presStyleIdx="2" presStyleCnt="4"/>
      <dgm:spPr/>
      <dgm:t>
        <a:bodyPr/>
        <a:lstStyle/>
        <a:p>
          <a:endParaRPr lang="en-ZA"/>
        </a:p>
      </dgm:t>
    </dgm:pt>
    <dgm:pt modelId="{9949AE7A-D237-45FE-BA39-851AAD76CF96}" type="pres">
      <dgm:prSet presAssocID="{FB65670B-6BC2-4A1E-A7A6-9B6F18E1BCA0}" presName="hierRoot2" presStyleCnt="0">
        <dgm:presLayoutVars>
          <dgm:hierBranch val="init"/>
        </dgm:presLayoutVars>
      </dgm:prSet>
      <dgm:spPr/>
    </dgm:pt>
    <dgm:pt modelId="{16D3B50A-B97E-49AF-94A7-A781385DD5DD}" type="pres">
      <dgm:prSet presAssocID="{FB65670B-6BC2-4A1E-A7A6-9B6F18E1BCA0}" presName="rootComposite" presStyleCnt="0"/>
      <dgm:spPr/>
    </dgm:pt>
    <dgm:pt modelId="{B1E4AC75-3F6D-4938-9CB9-E46E62F88411}" type="pres">
      <dgm:prSet presAssocID="{FB65670B-6BC2-4A1E-A7A6-9B6F18E1BCA0}" presName="rootText" presStyleLbl="node2" presStyleIdx="2" presStyleCnt="4" custScaleY="58314">
        <dgm:presLayoutVars>
          <dgm:chPref val="3"/>
        </dgm:presLayoutVars>
      </dgm:prSet>
      <dgm:spPr/>
      <dgm:t>
        <a:bodyPr/>
        <a:lstStyle/>
        <a:p>
          <a:endParaRPr lang="en-ZA"/>
        </a:p>
      </dgm:t>
    </dgm:pt>
    <dgm:pt modelId="{A1A21918-EA11-4C85-B9F1-12CBDF97981A}" type="pres">
      <dgm:prSet presAssocID="{FB65670B-6BC2-4A1E-A7A6-9B6F18E1BCA0}" presName="rootConnector" presStyleLbl="node2" presStyleIdx="2" presStyleCnt="4"/>
      <dgm:spPr/>
      <dgm:t>
        <a:bodyPr/>
        <a:lstStyle/>
        <a:p>
          <a:endParaRPr lang="en-ZA"/>
        </a:p>
      </dgm:t>
    </dgm:pt>
    <dgm:pt modelId="{F1175687-7DEE-4FC4-9B94-C2DE5F520BBC}" type="pres">
      <dgm:prSet presAssocID="{FB65670B-6BC2-4A1E-A7A6-9B6F18E1BCA0}" presName="hierChild4" presStyleCnt="0"/>
      <dgm:spPr/>
    </dgm:pt>
    <dgm:pt modelId="{4E19E3E7-FD1C-4680-BFF5-85D8B7F3B6E2}" type="pres">
      <dgm:prSet presAssocID="{0415A703-06FC-4471-9CDA-30D3C9C1EA96}" presName="Name37" presStyleLbl="parChTrans1D3" presStyleIdx="2" presStyleCnt="4"/>
      <dgm:spPr/>
      <dgm:t>
        <a:bodyPr/>
        <a:lstStyle/>
        <a:p>
          <a:endParaRPr lang="en-ZA"/>
        </a:p>
      </dgm:t>
    </dgm:pt>
    <dgm:pt modelId="{EFBB468C-3A81-4099-8976-1EB970A99A1B}" type="pres">
      <dgm:prSet presAssocID="{E2CA5EB5-53E7-43AF-9167-D9998B97C10D}" presName="hierRoot2" presStyleCnt="0">
        <dgm:presLayoutVars>
          <dgm:hierBranch val="init"/>
        </dgm:presLayoutVars>
      </dgm:prSet>
      <dgm:spPr/>
    </dgm:pt>
    <dgm:pt modelId="{9A9C7AB5-AA94-4701-8D24-3A95D3921434}" type="pres">
      <dgm:prSet presAssocID="{E2CA5EB5-53E7-43AF-9167-D9998B97C10D}" presName="rootComposite" presStyleCnt="0"/>
      <dgm:spPr/>
    </dgm:pt>
    <dgm:pt modelId="{FE81DCE3-917E-438F-B5D8-A8422A36FFDA}" type="pres">
      <dgm:prSet presAssocID="{E2CA5EB5-53E7-43AF-9167-D9998B97C10D}" presName="rootText" presStyleLbl="node3" presStyleIdx="2" presStyleCnt="4" custScaleY="166025">
        <dgm:presLayoutVars>
          <dgm:chPref val="3"/>
        </dgm:presLayoutVars>
      </dgm:prSet>
      <dgm:spPr/>
      <dgm:t>
        <a:bodyPr/>
        <a:lstStyle/>
        <a:p>
          <a:endParaRPr lang="en-ZA"/>
        </a:p>
      </dgm:t>
    </dgm:pt>
    <dgm:pt modelId="{3BB01030-A710-4A0B-B616-0AD205CDF4D5}" type="pres">
      <dgm:prSet presAssocID="{E2CA5EB5-53E7-43AF-9167-D9998B97C10D}" presName="rootConnector" presStyleLbl="node3" presStyleIdx="2" presStyleCnt="4"/>
      <dgm:spPr/>
      <dgm:t>
        <a:bodyPr/>
        <a:lstStyle/>
        <a:p>
          <a:endParaRPr lang="en-ZA"/>
        </a:p>
      </dgm:t>
    </dgm:pt>
    <dgm:pt modelId="{47D9E42C-7AE2-42B1-98B6-8283EF050E7F}" type="pres">
      <dgm:prSet presAssocID="{E2CA5EB5-53E7-43AF-9167-D9998B97C10D}" presName="hierChild4" presStyleCnt="0"/>
      <dgm:spPr/>
    </dgm:pt>
    <dgm:pt modelId="{6C53927F-D4BA-4681-889F-16BD63B3AB52}" type="pres">
      <dgm:prSet presAssocID="{E2CA5EB5-53E7-43AF-9167-D9998B97C10D}" presName="hierChild5" presStyleCnt="0"/>
      <dgm:spPr/>
    </dgm:pt>
    <dgm:pt modelId="{7B5D079A-0941-4616-8F20-549D75B28823}" type="pres">
      <dgm:prSet presAssocID="{FB65670B-6BC2-4A1E-A7A6-9B6F18E1BCA0}" presName="hierChild5" presStyleCnt="0"/>
      <dgm:spPr/>
    </dgm:pt>
    <dgm:pt modelId="{DAE019A2-BAF4-4CFF-936B-2C01CA4B87D6}" type="pres">
      <dgm:prSet presAssocID="{D69CD1D7-9E82-4BD4-B5DB-3BD4A9E5858E}" presName="Name37" presStyleLbl="parChTrans1D2" presStyleIdx="3" presStyleCnt="4"/>
      <dgm:spPr/>
      <dgm:t>
        <a:bodyPr/>
        <a:lstStyle/>
        <a:p>
          <a:endParaRPr lang="en-ZA"/>
        </a:p>
      </dgm:t>
    </dgm:pt>
    <dgm:pt modelId="{ABF2944F-7820-462C-98A6-51AA2EF52C68}" type="pres">
      <dgm:prSet presAssocID="{9EA98061-4EB1-41FA-A170-37DC6D569F73}" presName="hierRoot2" presStyleCnt="0">
        <dgm:presLayoutVars>
          <dgm:hierBranch val="init"/>
        </dgm:presLayoutVars>
      </dgm:prSet>
      <dgm:spPr/>
    </dgm:pt>
    <dgm:pt modelId="{3E785ADC-9AAD-4FE5-88D0-6F9794461620}" type="pres">
      <dgm:prSet presAssocID="{9EA98061-4EB1-41FA-A170-37DC6D569F73}" presName="rootComposite" presStyleCnt="0"/>
      <dgm:spPr/>
    </dgm:pt>
    <dgm:pt modelId="{7A1B73F6-C623-4C0B-977E-D90E17B2664B}" type="pres">
      <dgm:prSet presAssocID="{9EA98061-4EB1-41FA-A170-37DC6D569F73}" presName="rootText" presStyleLbl="node2" presStyleIdx="3" presStyleCnt="4" custScaleY="36051">
        <dgm:presLayoutVars>
          <dgm:chPref val="3"/>
        </dgm:presLayoutVars>
      </dgm:prSet>
      <dgm:spPr/>
      <dgm:t>
        <a:bodyPr/>
        <a:lstStyle/>
        <a:p>
          <a:endParaRPr lang="en-ZA"/>
        </a:p>
      </dgm:t>
    </dgm:pt>
    <dgm:pt modelId="{300DF57C-5273-4578-981A-902479655CFF}" type="pres">
      <dgm:prSet presAssocID="{9EA98061-4EB1-41FA-A170-37DC6D569F73}" presName="rootConnector" presStyleLbl="node2" presStyleIdx="3" presStyleCnt="4"/>
      <dgm:spPr/>
      <dgm:t>
        <a:bodyPr/>
        <a:lstStyle/>
        <a:p>
          <a:endParaRPr lang="en-ZA"/>
        </a:p>
      </dgm:t>
    </dgm:pt>
    <dgm:pt modelId="{2155450E-C8CE-4383-B685-3DFB62DE2A34}" type="pres">
      <dgm:prSet presAssocID="{9EA98061-4EB1-41FA-A170-37DC6D569F73}" presName="hierChild4" presStyleCnt="0"/>
      <dgm:spPr/>
    </dgm:pt>
    <dgm:pt modelId="{435EF6A4-D3A8-4F1F-8F13-1EEC7A2BE3C0}" type="pres">
      <dgm:prSet presAssocID="{26DC3EF5-A65D-464E-9CBD-C35A56E780FA}" presName="Name37" presStyleLbl="parChTrans1D3" presStyleIdx="3" presStyleCnt="4"/>
      <dgm:spPr/>
      <dgm:t>
        <a:bodyPr/>
        <a:lstStyle/>
        <a:p>
          <a:endParaRPr lang="en-ZA"/>
        </a:p>
      </dgm:t>
    </dgm:pt>
    <dgm:pt modelId="{76FE3392-B0CE-417E-BB1E-A1AAF674C969}" type="pres">
      <dgm:prSet presAssocID="{EF6AF963-827A-410F-A47B-5E3D4FFE9FC7}" presName="hierRoot2" presStyleCnt="0">
        <dgm:presLayoutVars>
          <dgm:hierBranch val="init"/>
        </dgm:presLayoutVars>
      </dgm:prSet>
      <dgm:spPr/>
    </dgm:pt>
    <dgm:pt modelId="{192B0695-D109-427E-8B29-0884150D8F4F}" type="pres">
      <dgm:prSet presAssocID="{EF6AF963-827A-410F-A47B-5E3D4FFE9FC7}" presName="rootComposite" presStyleCnt="0"/>
      <dgm:spPr/>
    </dgm:pt>
    <dgm:pt modelId="{F5AB3B78-11E6-40EC-9484-F30A9B108D45}" type="pres">
      <dgm:prSet presAssocID="{EF6AF963-827A-410F-A47B-5E3D4FFE9FC7}" presName="rootText" presStyleLbl="node3" presStyleIdx="3" presStyleCnt="4" custScaleY="282960">
        <dgm:presLayoutVars>
          <dgm:chPref val="3"/>
        </dgm:presLayoutVars>
      </dgm:prSet>
      <dgm:spPr/>
      <dgm:t>
        <a:bodyPr/>
        <a:lstStyle/>
        <a:p>
          <a:endParaRPr lang="en-ZA"/>
        </a:p>
      </dgm:t>
    </dgm:pt>
    <dgm:pt modelId="{14E88F9A-1A54-49AA-9E0F-3D12C2E25D28}" type="pres">
      <dgm:prSet presAssocID="{EF6AF963-827A-410F-A47B-5E3D4FFE9FC7}" presName="rootConnector" presStyleLbl="node3" presStyleIdx="3" presStyleCnt="4"/>
      <dgm:spPr/>
      <dgm:t>
        <a:bodyPr/>
        <a:lstStyle/>
        <a:p>
          <a:endParaRPr lang="en-ZA"/>
        </a:p>
      </dgm:t>
    </dgm:pt>
    <dgm:pt modelId="{4E253C30-5F48-4966-B32F-67C81BC4414D}" type="pres">
      <dgm:prSet presAssocID="{EF6AF963-827A-410F-A47B-5E3D4FFE9FC7}" presName="hierChild4" presStyleCnt="0"/>
      <dgm:spPr/>
    </dgm:pt>
    <dgm:pt modelId="{E83B6377-0A53-47F4-A0F2-584C60FD7A45}" type="pres">
      <dgm:prSet presAssocID="{EF6AF963-827A-410F-A47B-5E3D4FFE9FC7}" presName="hierChild5" presStyleCnt="0"/>
      <dgm:spPr/>
    </dgm:pt>
    <dgm:pt modelId="{6B085C67-8CFC-4130-84D3-2C4AA68D81CC}" type="pres">
      <dgm:prSet presAssocID="{9EA98061-4EB1-41FA-A170-37DC6D569F73}" presName="hierChild5" presStyleCnt="0"/>
      <dgm:spPr/>
    </dgm:pt>
    <dgm:pt modelId="{5A14EE41-1237-4326-9370-C8E556B71219}" type="pres">
      <dgm:prSet presAssocID="{9A5037D9-3276-4693-AEDA-8D71E4EFEF09}" presName="hierChild3" presStyleCnt="0"/>
      <dgm:spPr/>
    </dgm:pt>
  </dgm:ptLst>
  <dgm:cxnLst>
    <dgm:cxn modelId="{CA27673F-EAEB-44D7-80C2-C3A74FA63C79}" type="presOf" srcId="{7AE43270-8A5B-45E6-A9EE-0307A76E799E}" destId="{77ECD78D-300F-4F6F-9D3C-F92911F3585E}" srcOrd="1" destOrd="0" presId="urn:microsoft.com/office/officeart/2005/8/layout/orgChart1"/>
    <dgm:cxn modelId="{7D83B281-B35B-42CE-A47C-78FD21EFF782}" type="presOf" srcId="{3BCDDB2A-6208-4889-80CD-F59378F7612D}" destId="{7E6C3548-FF9E-483F-BFD9-F6CBBC66706C}" srcOrd="0" destOrd="0" presId="urn:microsoft.com/office/officeart/2005/8/layout/orgChart1"/>
    <dgm:cxn modelId="{653ABC30-DFDC-489E-A209-AF9EEEB93777}" type="presOf" srcId="{E2CA5EB5-53E7-43AF-9167-D9998B97C10D}" destId="{3BB01030-A710-4A0B-B616-0AD205CDF4D5}" srcOrd="1" destOrd="0" presId="urn:microsoft.com/office/officeart/2005/8/layout/orgChart1"/>
    <dgm:cxn modelId="{A49D746C-DB99-4C29-8573-61DF8278EBFA}" type="presOf" srcId="{EF6AF963-827A-410F-A47B-5E3D4FFE9FC7}" destId="{14E88F9A-1A54-49AA-9E0F-3D12C2E25D28}" srcOrd="1" destOrd="0" presId="urn:microsoft.com/office/officeart/2005/8/layout/orgChart1"/>
    <dgm:cxn modelId="{BA996B41-41E4-475E-BE22-5DB6E646D416}" type="presOf" srcId="{1FC894D7-A881-477B-A176-E621BE277AB8}" destId="{8D9430DF-9DB6-409F-97C1-500F20CB7348}" srcOrd="1" destOrd="0" presId="urn:microsoft.com/office/officeart/2005/8/layout/orgChart1"/>
    <dgm:cxn modelId="{BF905C40-F858-41D0-8226-386FB92D4D26}" type="presOf" srcId="{12D56AD4-B0CD-4696-9FD8-F043D466A270}" destId="{933E9CEE-0EE7-41E3-A8BA-E121543B66B4}" srcOrd="1" destOrd="0" presId="urn:microsoft.com/office/officeart/2005/8/layout/orgChart1"/>
    <dgm:cxn modelId="{0E85DC8C-2D5F-4DC8-BA75-4AB992BF5727}" srcId="{9A5037D9-3276-4693-AEDA-8D71E4EFEF09}" destId="{AFFCDC43-9104-4E4B-AD9A-81DAA6DC1BDB}" srcOrd="0" destOrd="0" parTransId="{92A85001-6699-402C-A6FA-E79BD996329F}" sibTransId="{BA857C49-4350-4BF4-9250-4DCCF9E383B3}"/>
    <dgm:cxn modelId="{9E40A8B2-FDE8-41D7-8C78-62C943EBAC33}" type="presOf" srcId="{9EA98061-4EB1-41FA-A170-37DC6D569F73}" destId="{7A1B73F6-C623-4C0B-977E-D90E17B2664B}" srcOrd="0" destOrd="0" presId="urn:microsoft.com/office/officeart/2005/8/layout/orgChart1"/>
    <dgm:cxn modelId="{83512765-0730-401D-86BA-B7C3FC5E1930}" type="presOf" srcId="{92A85001-6699-402C-A6FA-E79BD996329F}" destId="{294FB5CE-D4F7-4181-ABA8-3E9C3F4B717F}" srcOrd="0" destOrd="0" presId="urn:microsoft.com/office/officeart/2005/8/layout/orgChart1"/>
    <dgm:cxn modelId="{F3D20CB1-C46D-4CA0-A5A3-88A3C7274E8E}" type="presOf" srcId="{77FA78D5-FAD7-4E44-A437-D960C65FBC76}" destId="{EF14AF3B-950E-4B57-B1E1-A336B504E1A7}" srcOrd="0" destOrd="0" presId="urn:microsoft.com/office/officeart/2005/8/layout/orgChart1"/>
    <dgm:cxn modelId="{34C76BF2-AF44-4A06-838A-A5590BEAAB94}" type="presOf" srcId="{9EA98061-4EB1-41FA-A170-37DC6D569F73}" destId="{300DF57C-5273-4578-981A-902479655CFF}" srcOrd="1" destOrd="0" presId="urn:microsoft.com/office/officeart/2005/8/layout/orgChart1"/>
    <dgm:cxn modelId="{36213B81-3896-4A38-910D-FA29EC21DA71}" srcId="{1FC894D7-A881-477B-A176-E621BE277AB8}" destId="{7AE43270-8A5B-45E6-A9EE-0307A76E799E}" srcOrd="0" destOrd="0" parTransId="{9B58E93B-A1B8-4B98-B5E5-A400A2217026}" sibTransId="{F5D11F81-28DE-440D-A0D5-4B97D5EBA278}"/>
    <dgm:cxn modelId="{9F33F79C-1D3C-4D04-9BA2-7AE6AC03240D}" srcId="{AFFCDC43-9104-4E4B-AD9A-81DAA6DC1BDB}" destId="{12D56AD4-B0CD-4696-9FD8-F043D466A270}" srcOrd="0" destOrd="0" parTransId="{14E66ADD-3864-443B-BBA3-F36687C9F3C2}" sibTransId="{C41EC573-C8A2-447F-8E99-E7D81262D15D}"/>
    <dgm:cxn modelId="{7FF11ACF-DB8B-4727-B442-CC2D3869AC35}" type="presOf" srcId="{FB65670B-6BC2-4A1E-A7A6-9B6F18E1BCA0}" destId="{A1A21918-EA11-4C85-B9F1-12CBDF97981A}" srcOrd="1" destOrd="0" presId="urn:microsoft.com/office/officeart/2005/8/layout/orgChart1"/>
    <dgm:cxn modelId="{4A8F77A3-927A-4B71-9673-D171C07EE3B7}" srcId="{FB65670B-6BC2-4A1E-A7A6-9B6F18E1BCA0}" destId="{E2CA5EB5-53E7-43AF-9167-D9998B97C10D}" srcOrd="0" destOrd="0" parTransId="{0415A703-06FC-4471-9CDA-30D3C9C1EA96}" sibTransId="{836F44F1-0961-4150-81E7-3E1A80373315}"/>
    <dgm:cxn modelId="{F92F7139-E68E-45D6-AF52-2FCEAFC9787A}" type="presOf" srcId="{26DC3EF5-A65D-464E-9CBD-C35A56E780FA}" destId="{435EF6A4-D3A8-4F1F-8F13-1EEC7A2BE3C0}" srcOrd="0" destOrd="0" presId="urn:microsoft.com/office/officeart/2005/8/layout/orgChart1"/>
    <dgm:cxn modelId="{D6451703-5D8C-4F76-9679-C23434FDC8A6}" type="presOf" srcId="{7AE43270-8A5B-45E6-A9EE-0307A76E799E}" destId="{95A7E336-22FE-42EF-BB31-24CBA0C92E60}" srcOrd="0" destOrd="0" presId="urn:microsoft.com/office/officeart/2005/8/layout/orgChart1"/>
    <dgm:cxn modelId="{90E104FF-EFDF-44C8-A326-DA2EE240C12B}" type="presOf" srcId="{1FC894D7-A881-477B-A176-E621BE277AB8}" destId="{F8C08C4B-F1E4-44D6-ACB1-1341770B41C2}" srcOrd="0" destOrd="0" presId="urn:microsoft.com/office/officeart/2005/8/layout/orgChart1"/>
    <dgm:cxn modelId="{C9785865-C926-4678-85E9-1D3F9481AF5E}" srcId="{AA1B0029-805F-48A8-BE55-C7DFABB8907B}" destId="{9A5037D9-3276-4693-AEDA-8D71E4EFEF09}" srcOrd="0" destOrd="0" parTransId="{1166C481-61F8-4AD5-8933-51D8AE1039AA}" sibTransId="{F5CCA3E2-D7C8-4FB7-88C1-387D0B11352B}"/>
    <dgm:cxn modelId="{D0563B5E-D2F8-4490-8BC5-41E270AE2E70}" type="presOf" srcId="{EF6AF963-827A-410F-A47B-5E3D4FFE9FC7}" destId="{F5AB3B78-11E6-40EC-9484-F30A9B108D45}" srcOrd="0" destOrd="0" presId="urn:microsoft.com/office/officeart/2005/8/layout/orgChart1"/>
    <dgm:cxn modelId="{594C9FB3-EC3C-4DB2-8021-7CDE8945C519}" type="presOf" srcId="{12D56AD4-B0CD-4696-9FD8-F043D466A270}" destId="{DF93BC86-D94E-412D-837B-42AD73097488}" srcOrd="0" destOrd="0" presId="urn:microsoft.com/office/officeart/2005/8/layout/orgChart1"/>
    <dgm:cxn modelId="{AF05AA38-B1B7-4FA3-B0D4-7F4FE67961CA}" srcId="{9A5037D9-3276-4693-AEDA-8D71E4EFEF09}" destId="{FB65670B-6BC2-4A1E-A7A6-9B6F18E1BCA0}" srcOrd="2" destOrd="0" parTransId="{77FA78D5-FAD7-4E44-A437-D960C65FBC76}" sibTransId="{81F44B40-7E3A-471B-8D3B-370303271CAC}"/>
    <dgm:cxn modelId="{35FE7D51-8877-46B6-BEAF-DC59DF977C50}" type="presOf" srcId="{AA1B0029-805F-48A8-BE55-C7DFABB8907B}" destId="{D16C920A-6AF4-43C6-BA84-C9326778BF30}" srcOrd="0" destOrd="0" presId="urn:microsoft.com/office/officeart/2005/8/layout/orgChart1"/>
    <dgm:cxn modelId="{5D24B698-EBA9-4B60-B877-00D6725ECAEF}" type="presOf" srcId="{14E66ADD-3864-443B-BBA3-F36687C9F3C2}" destId="{107AF6E8-739F-435D-9533-477C755E3A5A}" srcOrd="0" destOrd="0" presId="urn:microsoft.com/office/officeart/2005/8/layout/orgChart1"/>
    <dgm:cxn modelId="{8E994F64-0FF5-4ABC-9164-665DC8D326F1}" type="presOf" srcId="{D69CD1D7-9E82-4BD4-B5DB-3BD4A9E5858E}" destId="{DAE019A2-BAF4-4CFF-936B-2C01CA4B87D6}" srcOrd="0" destOrd="0" presId="urn:microsoft.com/office/officeart/2005/8/layout/orgChart1"/>
    <dgm:cxn modelId="{E50A816B-5F79-4784-AD2B-B95E9100BF87}" type="presOf" srcId="{9B58E93B-A1B8-4B98-B5E5-A400A2217026}" destId="{7F678EC0-C612-4B52-BD19-171035ECFDE4}" srcOrd="0" destOrd="0" presId="urn:microsoft.com/office/officeart/2005/8/layout/orgChart1"/>
    <dgm:cxn modelId="{0791FED2-2512-4CD3-A57A-21CA7F9B7425}" type="presOf" srcId="{FB65670B-6BC2-4A1E-A7A6-9B6F18E1BCA0}" destId="{B1E4AC75-3F6D-4938-9CB9-E46E62F88411}" srcOrd="0" destOrd="0" presId="urn:microsoft.com/office/officeart/2005/8/layout/orgChart1"/>
    <dgm:cxn modelId="{7ADC953B-55E1-4590-A31B-FCDB041E73CB}" type="presOf" srcId="{E2CA5EB5-53E7-43AF-9167-D9998B97C10D}" destId="{FE81DCE3-917E-438F-B5D8-A8422A36FFDA}" srcOrd="0" destOrd="0" presId="urn:microsoft.com/office/officeart/2005/8/layout/orgChart1"/>
    <dgm:cxn modelId="{14822800-DD63-4AB9-8712-6154861BC339}" type="presOf" srcId="{0415A703-06FC-4471-9CDA-30D3C9C1EA96}" destId="{4E19E3E7-FD1C-4680-BFF5-85D8B7F3B6E2}" srcOrd="0" destOrd="0" presId="urn:microsoft.com/office/officeart/2005/8/layout/orgChart1"/>
    <dgm:cxn modelId="{95AEDDAA-7A46-4788-9822-D3CAE87F4448}" type="presOf" srcId="{AFFCDC43-9104-4E4B-AD9A-81DAA6DC1BDB}" destId="{69B9DC2A-2CA5-4777-B47B-C4319240983D}" srcOrd="0" destOrd="0" presId="urn:microsoft.com/office/officeart/2005/8/layout/orgChart1"/>
    <dgm:cxn modelId="{1ECE5EE2-43BD-4878-992A-CF5435AFBD8F}" type="presOf" srcId="{9A5037D9-3276-4693-AEDA-8D71E4EFEF09}" destId="{E1CFFC1D-175C-40B3-8D18-4B4B1F5B16D6}" srcOrd="0" destOrd="0" presId="urn:microsoft.com/office/officeart/2005/8/layout/orgChart1"/>
    <dgm:cxn modelId="{6F5EA51D-69CF-4CD0-A26E-0943367E318B}" srcId="{9EA98061-4EB1-41FA-A170-37DC6D569F73}" destId="{EF6AF963-827A-410F-A47B-5E3D4FFE9FC7}" srcOrd="0" destOrd="0" parTransId="{26DC3EF5-A65D-464E-9CBD-C35A56E780FA}" sibTransId="{C0AEE207-61E3-469C-A642-16EF89F5B36D}"/>
    <dgm:cxn modelId="{056E2D11-227D-492A-8C1A-5E6400E5D4B3}" type="presOf" srcId="{AFFCDC43-9104-4E4B-AD9A-81DAA6DC1BDB}" destId="{620D7FE7-FE7A-4D7B-AE00-A70C1D13C30E}" srcOrd="1" destOrd="0" presId="urn:microsoft.com/office/officeart/2005/8/layout/orgChart1"/>
    <dgm:cxn modelId="{3436A7C0-D317-45D4-B787-6193840F4031}" srcId="{9A5037D9-3276-4693-AEDA-8D71E4EFEF09}" destId="{9EA98061-4EB1-41FA-A170-37DC6D569F73}" srcOrd="3" destOrd="0" parTransId="{D69CD1D7-9E82-4BD4-B5DB-3BD4A9E5858E}" sibTransId="{8E612C3C-D3B9-49A5-BDA2-6526BCAA0A7D}"/>
    <dgm:cxn modelId="{B855FF48-A3AB-49FA-9A86-70EB282591B5}" srcId="{9A5037D9-3276-4693-AEDA-8D71E4EFEF09}" destId="{1FC894D7-A881-477B-A176-E621BE277AB8}" srcOrd="1" destOrd="0" parTransId="{3BCDDB2A-6208-4889-80CD-F59378F7612D}" sibTransId="{495FB487-DF93-4C3B-9A26-137CE7CE7679}"/>
    <dgm:cxn modelId="{9306056E-2575-47A8-91F3-A0D9AF9EE9CD}" type="presOf" srcId="{9A5037D9-3276-4693-AEDA-8D71E4EFEF09}" destId="{3EF56BEE-BCE3-4224-B3D0-2A53719D4897}" srcOrd="1" destOrd="0" presId="urn:microsoft.com/office/officeart/2005/8/layout/orgChart1"/>
    <dgm:cxn modelId="{5B3416B1-B25B-4ECE-8E6B-2CEDCB9B630F}" type="presParOf" srcId="{D16C920A-6AF4-43C6-BA84-C9326778BF30}" destId="{78FE38E2-E6E9-4804-BD47-DFAA9D41B151}" srcOrd="0" destOrd="0" presId="urn:microsoft.com/office/officeart/2005/8/layout/orgChart1"/>
    <dgm:cxn modelId="{6B363F1D-0B44-4F37-ADC5-FD064EEA3D50}" type="presParOf" srcId="{78FE38E2-E6E9-4804-BD47-DFAA9D41B151}" destId="{2D38CC3F-2925-4AF6-B0D2-435F394790C9}" srcOrd="0" destOrd="0" presId="urn:microsoft.com/office/officeart/2005/8/layout/orgChart1"/>
    <dgm:cxn modelId="{0604CE1D-98A5-442F-B41D-177C42FA106B}" type="presParOf" srcId="{2D38CC3F-2925-4AF6-B0D2-435F394790C9}" destId="{E1CFFC1D-175C-40B3-8D18-4B4B1F5B16D6}" srcOrd="0" destOrd="0" presId="urn:microsoft.com/office/officeart/2005/8/layout/orgChart1"/>
    <dgm:cxn modelId="{431C25E7-8E98-49AA-8F36-A020396F7898}" type="presParOf" srcId="{2D38CC3F-2925-4AF6-B0D2-435F394790C9}" destId="{3EF56BEE-BCE3-4224-B3D0-2A53719D4897}" srcOrd="1" destOrd="0" presId="urn:microsoft.com/office/officeart/2005/8/layout/orgChart1"/>
    <dgm:cxn modelId="{434482F5-A193-4E01-B10B-2A32980056F8}" type="presParOf" srcId="{78FE38E2-E6E9-4804-BD47-DFAA9D41B151}" destId="{B2C6152A-4ADC-4DF9-BE8B-1500F7B802D5}" srcOrd="1" destOrd="0" presId="urn:microsoft.com/office/officeart/2005/8/layout/orgChart1"/>
    <dgm:cxn modelId="{E97CA981-550A-4A9D-91E9-185118AE3B5E}" type="presParOf" srcId="{B2C6152A-4ADC-4DF9-BE8B-1500F7B802D5}" destId="{294FB5CE-D4F7-4181-ABA8-3E9C3F4B717F}" srcOrd="0" destOrd="0" presId="urn:microsoft.com/office/officeart/2005/8/layout/orgChart1"/>
    <dgm:cxn modelId="{95B0A860-CC96-4BD2-8AB1-1FD535F78333}" type="presParOf" srcId="{B2C6152A-4ADC-4DF9-BE8B-1500F7B802D5}" destId="{EEDBF2E4-13C2-4A54-921D-948A2E69305C}" srcOrd="1" destOrd="0" presId="urn:microsoft.com/office/officeart/2005/8/layout/orgChart1"/>
    <dgm:cxn modelId="{7807E2F2-7C1A-435D-A800-C1E876559BB2}" type="presParOf" srcId="{EEDBF2E4-13C2-4A54-921D-948A2E69305C}" destId="{ACBAACC7-226E-423D-82FD-F829DE186910}" srcOrd="0" destOrd="0" presId="urn:microsoft.com/office/officeart/2005/8/layout/orgChart1"/>
    <dgm:cxn modelId="{2B1954C2-CCE2-4284-8264-91A7CD69FED1}" type="presParOf" srcId="{ACBAACC7-226E-423D-82FD-F829DE186910}" destId="{69B9DC2A-2CA5-4777-B47B-C4319240983D}" srcOrd="0" destOrd="0" presId="urn:microsoft.com/office/officeart/2005/8/layout/orgChart1"/>
    <dgm:cxn modelId="{EA5EB2EE-B6BC-47A5-9B58-6746A1B764FB}" type="presParOf" srcId="{ACBAACC7-226E-423D-82FD-F829DE186910}" destId="{620D7FE7-FE7A-4D7B-AE00-A70C1D13C30E}" srcOrd="1" destOrd="0" presId="urn:microsoft.com/office/officeart/2005/8/layout/orgChart1"/>
    <dgm:cxn modelId="{F4C29B50-0AC1-450A-9F31-45BF2E3E401A}" type="presParOf" srcId="{EEDBF2E4-13C2-4A54-921D-948A2E69305C}" destId="{EA2DC274-4AF3-4324-B7D6-FD6D2C8DF1EA}" srcOrd="1" destOrd="0" presId="urn:microsoft.com/office/officeart/2005/8/layout/orgChart1"/>
    <dgm:cxn modelId="{9139EDD1-4528-49ED-9305-DAC109E488B2}" type="presParOf" srcId="{EA2DC274-4AF3-4324-B7D6-FD6D2C8DF1EA}" destId="{107AF6E8-739F-435D-9533-477C755E3A5A}" srcOrd="0" destOrd="0" presId="urn:microsoft.com/office/officeart/2005/8/layout/orgChart1"/>
    <dgm:cxn modelId="{44CBA5CE-49A9-44BB-9520-EBAB4C564610}" type="presParOf" srcId="{EA2DC274-4AF3-4324-B7D6-FD6D2C8DF1EA}" destId="{E11B8BB1-A511-4668-AF17-B8C3CE96219E}" srcOrd="1" destOrd="0" presId="urn:microsoft.com/office/officeart/2005/8/layout/orgChart1"/>
    <dgm:cxn modelId="{DAC84D12-CCD9-4D98-B0FE-2111C3794AC9}" type="presParOf" srcId="{E11B8BB1-A511-4668-AF17-B8C3CE96219E}" destId="{5248971B-9DC7-4900-8D00-B7F00E9A6A6F}" srcOrd="0" destOrd="0" presId="urn:microsoft.com/office/officeart/2005/8/layout/orgChart1"/>
    <dgm:cxn modelId="{03644FCB-85F4-4B3D-8D48-A640EDBF9B98}" type="presParOf" srcId="{5248971B-9DC7-4900-8D00-B7F00E9A6A6F}" destId="{DF93BC86-D94E-412D-837B-42AD73097488}" srcOrd="0" destOrd="0" presId="urn:microsoft.com/office/officeart/2005/8/layout/orgChart1"/>
    <dgm:cxn modelId="{4DF0EA1C-95AF-4ABF-8EF8-158E3076E226}" type="presParOf" srcId="{5248971B-9DC7-4900-8D00-B7F00E9A6A6F}" destId="{933E9CEE-0EE7-41E3-A8BA-E121543B66B4}" srcOrd="1" destOrd="0" presId="urn:microsoft.com/office/officeart/2005/8/layout/orgChart1"/>
    <dgm:cxn modelId="{4FD7D544-AA57-43B2-B397-1A5ABF7901D0}" type="presParOf" srcId="{E11B8BB1-A511-4668-AF17-B8C3CE96219E}" destId="{3D0FA128-B327-4699-B8CD-10B266BA708C}" srcOrd="1" destOrd="0" presId="urn:microsoft.com/office/officeart/2005/8/layout/orgChart1"/>
    <dgm:cxn modelId="{40949D6F-7D3B-4188-9BF6-F1A8B5D284B7}" type="presParOf" srcId="{E11B8BB1-A511-4668-AF17-B8C3CE96219E}" destId="{AA9314BE-14ED-44F2-ABFB-A82BA5AA650D}" srcOrd="2" destOrd="0" presId="urn:microsoft.com/office/officeart/2005/8/layout/orgChart1"/>
    <dgm:cxn modelId="{FC3BB309-C1AB-43BA-8164-9721EB2D37B4}" type="presParOf" srcId="{EEDBF2E4-13C2-4A54-921D-948A2E69305C}" destId="{8705C154-43FE-4DDB-8E8E-D3316FA21747}" srcOrd="2" destOrd="0" presId="urn:microsoft.com/office/officeart/2005/8/layout/orgChart1"/>
    <dgm:cxn modelId="{ABE6C73F-1835-4B81-A54A-1A81EEC38F50}" type="presParOf" srcId="{B2C6152A-4ADC-4DF9-BE8B-1500F7B802D5}" destId="{7E6C3548-FF9E-483F-BFD9-F6CBBC66706C}" srcOrd="2" destOrd="0" presId="urn:microsoft.com/office/officeart/2005/8/layout/orgChart1"/>
    <dgm:cxn modelId="{FA0E3479-827B-4ED8-B983-F8A85C01EAD0}" type="presParOf" srcId="{B2C6152A-4ADC-4DF9-BE8B-1500F7B802D5}" destId="{25B56B14-01F8-45DC-B5A5-D01C3D0BAE2E}" srcOrd="3" destOrd="0" presId="urn:microsoft.com/office/officeart/2005/8/layout/orgChart1"/>
    <dgm:cxn modelId="{B01E87DC-E1A6-4483-9A3F-32481D8CE5A7}" type="presParOf" srcId="{25B56B14-01F8-45DC-B5A5-D01C3D0BAE2E}" destId="{35525A96-4752-4715-AF80-E0512A45CF1E}" srcOrd="0" destOrd="0" presId="urn:microsoft.com/office/officeart/2005/8/layout/orgChart1"/>
    <dgm:cxn modelId="{381A78CD-8F33-40B5-A7C2-A9BA6E722AE6}" type="presParOf" srcId="{35525A96-4752-4715-AF80-E0512A45CF1E}" destId="{F8C08C4B-F1E4-44D6-ACB1-1341770B41C2}" srcOrd="0" destOrd="0" presId="urn:microsoft.com/office/officeart/2005/8/layout/orgChart1"/>
    <dgm:cxn modelId="{F6ECF173-CF89-401B-9844-F903EA09856F}" type="presParOf" srcId="{35525A96-4752-4715-AF80-E0512A45CF1E}" destId="{8D9430DF-9DB6-409F-97C1-500F20CB7348}" srcOrd="1" destOrd="0" presId="urn:microsoft.com/office/officeart/2005/8/layout/orgChart1"/>
    <dgm:cxn modelId="{7E4DAD9B-30C7-4502-878C-878724A6CF1E}" type="presParOf" srcId="{25B56B14-01F8-45DC-B5A5-D01C3D0BAE2E}" destId="{ACF3194E-3F6D-4986-9B7E-654B1D52F723}" srcOrd="1" destOrd="0" presId="urn:microsoft.com/office/officeart/2005/8/layout/orgChart1"/>
    <dgm:cxn modelId="{B995BFDA-2EA7-4D72-AC48-608BB75D050C}" type="presParOf" srcId="{ACF3194E-3F6D-4986-9B7E-654B1D52F723}" destId="{7F678EC0-C612-4B52-BD19-171035ECFDE4}" srcOrd="0" destOrd="0" presId="urn:microsoft.com/office/officeart/2005/8/layout/orgChart1"/>
    <dgm:cxn modelId="{5ACA63F5-C315-423A-B114-6E6620A073AF}" type="presParOf" srcId="{ACF3194E-3F6D-4986-9B7E-654B1D52F723}" destId="{AE46EDC6-7C27-48B8-9506-EDF56EBD1F33}" srcOrd="1" destOrd="0" presId="urn:microsoft.com/office/officeart/2005/8/layout/orgChart1"/>
    <dgm:cxn modelId="{2E9ABF28-2EF3-4961-9AD6-945A536A8923}" type="presParOf" srcId="{AE46EDC6-7C27-48B8-9506-EDF56EBD1F33}" destId="{EDA74BF6-3CF3-49AD-9971-946CE7F5E393}" srcOrd="0" destOrd="0" presId="urn:microsoft.com/office/officeart/2005/8/layout/orgChart1"/>
    <dgm:cxn modelId="{24187A12-0C0E-429C-B7C2-C448F57E6B22}" type="presParOf" srcId="{EDA74BF6-3CF3-49AD-9971-946CE7F5E393}" destId="{95A7E336-22FE-42EF-BB31-24CBA0C92E60}" srcOrd="0" destOrd="0" presId="urn:microsoft.com/office/officeart/2005/8/layout/orgChart1"/>
    <dgm:cxn modelId="{45F98CA7-59E1-4AEC-84CA-7812A77D2E3A}" type="presParOf" srcId="{EDA74BF6-3CF3-49AD-9971-946CE7F5E393}" destId="{77ECD78D-300F-4F6F-9D3C-F92911F3585E}" srcOrd="1" destOrd="0" presId="urn:microsoft.com/office/officeart/2005/8/layout/orgChart1"/>
    <dgm:cxn modelId="{C79C8679-70B7-4CCF-975D-EACFF9073E31}" type="presParOf" srcId="{AE46EDC6-7C27-48B8-9506-EDF56EBD1F33}" destId="{9EB87242-4B5E-4BA4-A5B6-171DA601AB65}" srcOrd="1" destOrd="0" presId="urn:microsoft.com/office/officeart/2005/8/layout/orgChart1"/>
    <dgm:cxn modelId="{5125941E-E957-4F3F-93FC-CD240658142D}" type="presParOf" srcId="{AE46EDC6-7C27-48B8-9506-EDF56EBD1F33}" destId="{0109274A-9094-4511-BCFC-0DC04075F529}" srcOrd="2" destOrd="0" presId="urn:microsoft.com/office/officeart/2005/8/layout/orgChart1"/>
    <dgm:cxn modelId="{6E6A49C4-32C5-48E3-BF77-D4B833112CD5}" type="presParOf" srcId="{25B56B14-01F8-45DC-B5A5-D01C3D0BAE2E}" destId="{CC0CC234-5A2D-403F-A972-029475853553}" srcOrd="2" destOrd="0" presId="urn:microsoft.com/office/officeart/2005/8/layout/orgChart1"/>
    <dgm:cxn modelId="{E1D52FBC-1491-4F86-8293-8A782FC6ECF7}" type="presParOf" srcId="{B2C6152A-4ADC-4DF9-BE8B-1500F7B802D5}" destId="{EF14AF3B-950E-4B57-B1E1-A336B504E1A7}" srcOrd="4" destOrd="0" presId="urn:microsoft.com/office/officeart/2005/8/layout/orgChart1"/>
    <dgm:cxn modelId="{B309E877-4B72-47AD-9A80-A39A5AD203BC}" type="presParOf" srcId="{B2C6152A-4ADC-4DF9-BE8B-1500F7B802D5}" destId="{9949AE7A-D237-45FE-BA39-851AAD76CF96}" srcOrd="5" destOrd="0" presId="urn:microsoft.com/office/officeart/2005/8/layout/orgChart1"/>
    <dgm:cxn modelId="{11FBC5B0-059F-4E91-A435-FBCFE7F7C9F0}" type="presParOf" srcId="{9949AE7A-D237-45FE-BA39-851AAD76CF96}" destId="{16D3B50A-B97E-49AF-94A7-A781385DD5DD}" srcOrd="0" destOrd="0" presId="urn:microsoft.com/office/officeart/2005/8/layout/orgChart1"/>
    <dgm:cxn modelId="{8FD919D6-54B4-4DB3-BF23-3D81582C6E7B}" type="presParOf" srcId="{16D3B50A-B97E-49AF-94A7-A781385DD5DD}" destId="{B1E4AC75-3F6D-4938-9CB9-E46E62F88411}" srcOrd="0" destOrd="0" presId="urn:microsoft.com/office/officeart/2005/8/layout/orgChart1"/>
    <dgm:cxn modelId="{200CD756-A7C9-4218-9497-4F0B04E4E0D4}" type="presParOf" srcId="{16D3B50A-B97E-49AF-94A7-A781385DD5DD}" destId="{A1A21918-EA11-4C85-B9F1-12CBDF97981A}" srcOrd="1" destOrd="0" presId="urn:microsoft.com/office/officeart/2005/8/layout/orgChart1"/>
    <dgm:cxn modelId="{456E5495-456F-4641-831C-34B1925F8FB0}" type="presParOf" srcId="{9949AE7A-D237-45FE-BA39-851AAD76CF96}" destId="{F1175687-7DEE-4FC4-9B94-C2DE5F520BBC}" srcOrd="1" destOrd="0" presId="urn:microsoft.com/office/officeart/2005/8/layout/orgChart1"/>
    <dgm:cxn modelId="{26014B98-A02F-4A94-83A1-11ACE5931E91}" type="presParOf" srcId="{F1175687-7DEE-4FC4-9B94-C2DE5F520BBC}" destId="{4E19E3E7-FD1C-4680-BFF5-85D8B7F3B6E2}" srcOrd="0" destOrd="0" presId="urn:microsoft.com/office/officeart/2005/8/layout/orgChart1"/>
    <dgm:cxn modelId="{FF7098E3-5E0C-4AE3-B0CF-8E8DC2E35A29}" type="presParOf" srcId="{F1175687-7DEE-4FC4-9B94-C2DE5F520BBC}" destId="{EFBB468C-3A81-4099-8976-1EB970A99A1B}" srcOrd="1" destOrd="0" presId="urn:microsoft.com/office/officeart/2005/8/layout/orgChart1"/>
    <dgm:cxn modelId="{17E4D330-43FD-4A7F-9FF7-8243579ED31A}" type="presParOf" srcId="{EFBB468C-3A81-4099-8976-1EB970A99A1B}" destId="{9A9C7AB5-AA94-4701-8D24-3A95D3921434}" srcOrd="0" destOrd="0" presId="urn:microsoft.com/office/officeart/2005/8/layout/orgChart1"/>
    <dgm:cxn modelId="{C7445963-E804-48E5-BE73-9DFFD153467C}" type="presParOf" srcId="{9A9C7AB5-AA94-4701-8D24-3A95D3921434}" destId="{FE81DCE3-917E-438F-B5D8-A8422A36FFDA}" srcOrd="0" destOrd="0" presId="urn:microsoft.com/office/officeart/2005/8/layout/orgChart1"/>
    <dgm:cxn modelId="{E580DAF9-7498-4A14-AB76-7DFBDDD3C1F9}" type="presParOf" srcId="{9A9C7AB5-AA94-4701-8D24-3A95D3921434}" destId="{3BB01030-A710-4A0B-B616-0AD205CDF4D5}" srcOrd="1" destOrd="0" presId="urn:microsoft.com/office/officeart/2005/8/layout/orgChart1"/>
    <dgm:cxn modelId="{72EF2A70-023D-4537-BE94-17D4BE1B40DC}" type="presParOf" srcId="{EFBB468C-3A81-4099-8976-1EB970A99A1B}" destId="{47D9E42C-7AE2-42B1-98B6-8283EF050E7F}" srcOrd="1" destOrd="0" presId="urn:microsoft.com/office/officeart/2005/8/layout/orgChart1"/>
    <dgm:cxn modelId="{024ADA8A-90A1-47D7-AA29-0F7F421AE01F}" type="presParOf" srcId="{EFBB468C-3A81-4099-8976-1EB970A99A1B}" destId="{6C53927F-D4BA-4681-889F-16BD63B3AB52}" srcOrd="2" destOrd="0" presId="urn:microsoft.com/office/officeart/2005/8/layout/orgChart1"/>
    <dgm:cxn modelId="{988FC616-0E63-459D-AF60-0FD12064AA37}" type="presParOf" srcId="{9949AE7A-D237-45FE-BA39-851AAD76CF96}" destId="{7B5D079A-0941-4616-8F20-549D75B28823}" srcOrd="2" destOrd="0" presId="urn:microsoft.com/office/officeart/2005/8/layout/orgChart1"/>
    <dgm:cxn modelId="{F109105B-76DE-401D-86E6-A4311D3BB0C7}" type="presParOf" srcId="{B2C6152A-4ADC-4DF9-BE8B-1500F7B802D5}" destId="{DAE019A2-BAF4-4CFF-936B-2C01CA4B87D6}" srcOrd="6" destOrd="0" presId="urn:microsoft.com/office/officeart/2005/8/layout/orgChart1"/>
    <dgm:cxn modelId="{C8CA1AB9-91A7-4BFD-8126-65087098A74D}" type="presParOf" srcId="{B2C6152A-4ADC-4DF9-BE8B-1500F7B802D5}" destId="{ABF2944F-7820-462C-98A6-51AA2EF52C68}" srcOrd="7" destOrd="0" presId="urn:microsoft.com/office/officeart/2005/8/layout/orgChart1"/>
    <dgm:cxn modelId="{890BB7F2-EDC9-4B11-9AAD-678C38BAB4DE}" type="presParOf" srcId="{ABF2944F-7820-462C-98A6-51AA2EF52C68}" destId="{3E785ADC-9AAD-4FE5-88D0-6F9794461620}" srcOrd="0" destOrd="0" presId="urn:microsoft.com/office/officeart/2005/8/layout/orgChart1"/>
    <dgm:cxn modelId="{16D99AA8-F519-4BE3-AE97-AFD26455C193}" type="presParOf" srcId="{3E785ADC-9AAD-4FE5-88D0-6F9794461620}" destId="{7A1B73F6-C623-4C0B-977E-D90E17B2664B}" srcOrd="0" destOrd="0" presId="urn:microsoft.com/office/officeart/2005/8/layout/orgChart1"/>
    <dgm:cxn modelId="{1D3A25CD-E478-45A3-80E3-7DA060044D48}" type="presParOf" srcId="{3E785ADC-9AAD-4FE5-88D0-6F9794461620}" destId="{300DF57C-5273-4578-981A-902479655CFF}" srcOrd="1" destOrd="0" presId="urn:microsoft.com/office/officeart/2005/8/layout/orgChart1"/>
    <dgm:cxn modelId="{55D12B55-7EAA-4421-BDE0-F93A2AB25C40}" type="presParOf" srcId="{ABF2944F-7820-462C-98A6-51AA2EF52C68}" destId="{2155450E-C8CE-4383-B685-3DFB62DE2A34}" srcOrd="1" destOrd="0" presId="urn:microsoft.com/office/officeart/2005/8/layout/orgChart1"/>
    <dgm:cxn modelId="{0BC87C59-3757-4E77-BCD5-82BD901590E8}" type="presParOf" srcId="{2155450E-C8CE-4383-B685-3DFB62DE2A34}" destId="{435EF6A4-D3A8-4F1F-8F13-1EEC7A2BE3C0}" srcOrd="0" destOrd="0" presId="urn:microsoft.com/office/officeart/2005/8/layout/orgChart1"/>
    <dgm:cxn modelId="{9AB84C8E-A5F7-43E5-98B7-A4E7FBC18495}" type="presParOf" srcId="{2155450E-C8CE-4383-B685-3DFB62DE2A34}" destId="{76FE3392-B0CE-417E-BB1E-A1AAF674C969}" srcOrd="1" destOrd="0" presId="urn:microsoft.com/office/officeart/2005/8/layout/orgChart1"/>
    <dgm:cxn modelId="{50E4D75A-0B11-4F63-8395-7E34121A36EF}" type="presParOf" srcId="{76FE3392-B0CE-417E-BB1E-A1AAF674C969}" destId="{192B0695-D109-427E-8B29-0884150D8F4F}" srcOrd="0" destOrd="0" presId="urn:microsoft.com/office/officeart/2005/8/layout/orgChart1"/>
    <dgm:cxn modelId="{4AA16183-4646-438E-9A88-1936428918FB}" type="presParOf" srcId="{192B0695-D109-427E-8B29-0884150D8F4F}" destId="{F5AB3B78-11E6-40EC-9484-F30A9B108D45}" srcOrd="0" destOrd="0" presId="urn:microsoft.com/office/officeart/2005/8/layout/orgChart1"/>
    <dgm:cxn modelId="{6DDD7A5B-AE60-4961-8FAB-F40F08130551}" type="presParOf" srcId="{192B0695-D109-427E-8B29-0884150D8F4F}" destId="{14E88F9A-1A54-49AA-9E0F-3D12C2E25D28}" srcOrd="1" destOrd="0" presId="urn:microsoft.com/office/officeart/2005/8/layout/orgChart1"/>
    <dgm:cxn modelId="{ABD9EE5A-7F78-40E0-BCB6-5519C6D31B74}" type="presParOf" srcId="{76FE3392-B0CE-417E-BB1E-A1AAF674C969}" destId="{4E253C30-5F48-4966-B32F-67C81BC4414D}" srcOrd="1" destOrd="0" presId="urn:microsoft.com/office/officeart/2005/8/layout/orgChart1"/>
    <dgm:cxn modelId="{7837C3AC-8B78-4B5F-959E-9378179447F0}" type="presParOf" srcId="{76FE3392-B0CE-417E-BB1E-A1AAF674C969}" destId="{E83B6377-0A53-47F4-A0F2-584C60FD7A45}" srcOrd="2" destOrd="0" presId="urn:microsoft.com/office/officeart/2005/8/layout/orgChart1"/>
    <dgm:cxn modelId="{C2DC7556-019E-4C01-AC8F-E18DEA3B094D}" type="presParOf" srcId="{ABF2944F-7820-462C-98A6-51AA2EF52C68}" destId="{6B085C67-8CFC-4130-84D3-2C4AA68D81CC}" srcOrd="2" destOrd="0" presId="urn:microsoft.com/office/officeart/2005/8/layout/orgChart1"/>
    <dgm:cxn modelId="{E7E3F398-6342-451F-A1BD-41AE5137BCCA}" type="presParOf" srcId="{78FE38E2-E6E9-4804-BD47-DFAA9D41B151}" destId="{5A14EE41-1237-4326-9370-C8E556B71219}"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F512AB7C-1A28-437A-B379-DCEE5B008FCD}" type="presOf" srcId="{EF6840F8-2ECF-4864-A358-F1FEAB836D6E}" destId="{9DC8489B-6D65-4DCD-BE13-FB93AD7100EE}"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CB50B447-79FA-4B3C-A78C-6DCD8954B25F}" type="presOf" srcId="{D724C5BD-FA18-4137-AF02-8B1375CAB8C1}" destId="{FE26DA7A-6417-4EEF-9842-4FFE68DD656B}" srcOrd="0" destOrd="0" presId="urn:microsoft.com/office/officeart/2005/8/layout/radial6"/>
    <dgm:cxn modelId="{0C3E9998-E492-4276-BB2D-162B3449618F}" type="presOf" srcId="{549FD511-AE4B-4414-B32B-2425B4544B4B}" destId="{17265E74-284E-4564-9375-97F2A42C8E63}" srcOrd="0" destOrd="0" presId="urn:microsoft.com/office/officeart/2005/8/layout/radial6"/>
    <dgm:cxn modelId="{D0071C05-E932-40C1-B710-BD3D640598DD}" type="presOf" srcId="{E7FC7747-7483-4D35-98A3-BCFD670587F5}" destId="{A34CBA49-A69D-4058-97AB-C5BDA98FF78D}"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2F94C402-21B0-490E-863B-94DCAF75CB18}" type="presOf" srcId="{61C471EC-1BE0-4BA9-906C-B77FC427B370}" destId="{2B947856-7D81-4709-8C50-A646092946B5}" srcOrd="0" destOrd="0" presId="urn:microsoft.com/office/officeart/2005/8/layout/radial6"/>
    <dgm:cxn modelId="{A8609B9E-E4CA-44D3-B0C0-6943CD0B9590}" type="presOf" srcId="{54758EF5-0516-46BA-896F-8310E68591FE}" destId="{428D6EC0-C06B-45C7-8139-E45A90407C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2447C417-94A6-4C2E-98E1-075258A987E8}" type="presOf" srcId="{53BBF4F9-C032-49B6-A418-1645227CAEF7}" destId="{463D2474-2CD7-4F10-B862-FE0EB496B03A}" srcOrd="0" destOrd="0" presId="urn:microsoft.com/office/officeart/2005/8/layout/radial6"/>
    <dgm:cxn modelId="{622BE423-1E8D-481E-9F5B-848D50B09240}" type="presOf" srcId="{68DC9CB8-B7DD-4761-B82E-CB56F6F5E6B5}" destId="{93672A8E-23A7-42EC-8266-A028BB6328D1}" srcOrd="0" destOrd="0" presId="urn:microsoft.com/office/officeart/2005/8/layout/radial6"/>
    <dgm:cxn modelId="{685AA9F4-51F3-44DD-BE7A-9D228855445B}" type="presOf" srcId="{117E5F98-D2E3-44CD-8D1F-8673F2CE3B77}" destId="{937C4F79-FB0B-409E-8CAD-BC317FE49743}" srcOrd="0" destOrd="0" presId="urn:microsoft.com/office/officeart/2005/8/layout/radial6"/>
    <dgm:cxn modelId="{37071956-0C33-48F6-829F-6D00AED08DF0}" type="presOf" srcId="{A5E5012C-3309-4B28-8D30-F7209682D89D}" destId="{0615139F-FD0E-4AC6-85EA-75F9F0D6BB7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35A37CA8-2265-4CA2-A145-0B84E7FFC251}" type="presOf" srcId="{F1CDF762-BB05-4909-A3E2-81EC1DFEFDB6}" destId="{DFD89527-3EA1-46E9-B932-F66D981BF53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86A891F5-22E6-4985-8D3B-981BD0771ACC}" srcId="{1474FC26-B7BF-4AB8-BA32-5B51D19017DA}" destId="{93E58B5A-8764-4A9A-8E85-7C50C705CFCE}" srcOrd="0" destOrd="0" parTransId="{255D5C38-EB47-43D5-841F-06E97901693E}" sibTransId="{8DDE0225-B01D-40A0-8117-59E5987B4C3B}"/>
    <dgm:cxn modelId="{26AC4E16-AD77-44F3-BB1D-14ACBF4E52B6}" type="presOf" srcId="{00539A06-C0B6-4C14-805A-A99CABFADC18}" destId="{FB0245A6-E249-4488-8A12-6DA1E3469463}" srcOrd="0" destOrd="0" presId="urn:microsoft.com/office/officeart/2005/8/layout/radial6"/>
    <dgm:cxn modelId="{8ED7DEEF-449A-48F3-922D-C0A681D71E04}" type="presOf" srcId="{1474FC26-B7BF-4AB8-BA32-5B51D19017DA}" destId="{75750CA6-FA7C-49D0-8464-54ECBB8A7B11}" srcOrd="0" destOrd="0" presId="urn:microsoft.com/office/officeart/2005/8/layout/radial6"/>
    <dgm:cxn modelId="{FC235008-6291-4ADD-B96B-62AAA5D96453}" type="presOf" srcId="{2FD6416B-9DBD-4434-8476-1C47164FCE18}" destId="{A25828D0-E7F7-4612-B323-E58CF7DB6C73}" srcOrd="0" destOrd="0" presId="urn:microsoft.com/office/officeart/2005/8/layout/radial6"/>
    <dgm:cxn modelId="{2E3F79F1-2F44-4056-B34A-09F97E99A844}" type="presOf" srcId="{9C9AE644-BFCD-4CEC-9078-5B3D21204B50}" destId="{8DF6A8EE-C31B-4A7A-8A5B-E1C18D11D66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869CF2EC-F02A-40AD-AB5A-DFD136F5777B}" type="presOf" srcId="{93E58B5A-8764-4A9A-8E85-7C50C705CFCE}" destId="{900104E8-22AE-4F67-87F3-EFB73454EE91}" srcOrd="0" destOrd="0" presId="urn:microsoft.com/office/officeart/2005/8/layout/radial6"/>
    <dgm:cxn modelId="{3C3F8610-7CB3-4271-B68C-609A4943084B}" type="presParOf" srcId="{75750CA6-FA7C-49D0-8464-54ECBB8A7B11}" destId="{900104E8-22AE-4F67-87F3-EFB73454EE91}" srcOrd="0" destOrd="0" presId="urn:microsoft.com/office/officeart/2005/8/layout/radial6"/>
    <dgm:cxn modelId="{BB7735EA-9FEF-4F01-9985-EDE27709CF90}" type="presParOf" srcId="{75750CA6-FA7C-49D0-8464-54ECBB8A7B11}" destId="{428D6EC0-C06B-45C7-8139-E45A90407C78}" srcOrd="1" destOrd="0" presId="urn:microsoft.com/office/officeart/2005/8/layout/radial6"/>
    <dgm:cxn modelId="{E138CA4B-BC8D-4C45-937E-4C4C9F3D28B6}" type="presParOf" srcId="{75750CA6-FA7C-49D0-8464-54ECBB8A7B11}" destId="{A20BCF9B-F9D9-4BC1-9EF3-189BED199617}" srcOrd="2" destOrd="0" presId="urn:microsoft.com/office/officeart/2005/8/layout/radial6"/>
    <dgm:cxn modelId="{E59B508B-D0DB-443D-82D2-46B73A1E5400}" type="presParOf" srcId="{75750CA6-FA7C-49D0-8464-54ECBB8A7B11}" destId="{17265E74-284E-4564-9375-97F2A42C8E63}" srcOrd="3" destOrd="0" presId="urn:microsoft.com/office/officeart/2005/8/layout/radial6"/>
    <dgm:cxn modelId="{DE4BE14D-1977-4332-9B29-E43AB658323D}" type="presParOf" srcId="{75750CA6-FA7C-49D0-8464-54ECBB8A7B11}" destId="{2B947856-7D81-4709-8C50-A646092946B5}" srcOrd="4" destOrd="0" presId="urn:microsoft.com/office/officeart/2005/8/layout/radial6"/>
    <dgm:cxn modelId="{C4F57965-5AA1-4BDE-B0BF-99B904B72C63}" type="presParOf" srcId="{75750CA6-FA7C-49D0-8464-54ECBB8A7B11}" destId="{6804F419-6E40-4272-9B3A-71A1132A2924}" srcOrd="5" destOrd="0" presId="urn:microsoft.com/office/officeart/2005/8/layout/radial6"/>
    <dgm:cxn modelId="{E560F0EB-8274-4997-B1D0-4B0788ECAA15}" type="presParOf" srcId="{75750CA6-FA7C-49D0-8464-54ECBB8A7B11}" destId="{FB0245A6-E249-4488-8A12-6DA1E3469463}" srcOrd="6" destOrd="0" presId="urn:microsoft.com/office/officeart/2005/8/layout/radial6"/>
    <dgm:cxn modelId="{C062689C-AEC4-476B-A3AD-2D396702982F}" type="presParOf" srcId="{75750CA6-FA7C-49D0-8464-54ECBB8A7B11}" destId="{0615139F-FD0E-4AC6-85EA-75F9F0D6BB78}" srcOrd="7" destOrd="0" presId="urn:microsoft.com/office/officeart/2005/8/layout/radial6"/>
    <dgm:cxn modelId="{5AB72FE7-7933-4885-A5BE-99E5CF071582}" type="presParOf" srcId="{75750CA6-FA7C-49D0-8464-54ECBB8A7B11}" destId="{FACCA3FF-0BAE-48B0-88D9-1B472F23503D}" srcOrd="8" destOrd="0" presId="urn:microsoft.com/office/officeart/2005/8/layout/radial6"/>
    <dgm:cxn modelId="{13CA1667-DAE1-4FD8-8F7D-C8F9E223BB39}" type="presParOf" srcId="{75750CA6-FA7C-49D0-8464-54ECBB8A7B11}" destId="{9DC8489B-6D65-4DCD-BE13-FB93AD7100EE}" srcOrd="9" destOrd="0" presId="urn:microsoft.com/office/officeart/2005/8/layout/radial6"/>
    <dgm:cxn modelId="{4EB035B3-0DDB-41FF-B20F-2EFE5981B1AE}" type="presParOf" srcId="{75750CA6-FA7C-49D0-8464-54ECBB8A7B11}" destId="{A25828D0-E7F7-4612-B323-E58CF7DB6C73}" srcOrd="10" destOrd="0" presId="urn:microsoft.com/office/officeart/2005/8/layout/radial6"/>
    <dgm:cxn modelId="{A6D9D03C-BE82-4349-9207-DE2C4AA4B5EB}" type="presParOf" srcId="{75750CA6-FA7C-49D0-8464-54ECBB8A7B11}" destId="{67DFBABE-67A2-44BB-82F4-DB4798A2DB76}" srcOrd="11" destOrd="0" presId="urn:microsoft.com/office/officeart/2005/8/layout/radial6"/>
    <dgm:cxn modelId="{ACC4D328-4246-495C-B5DC-C25B8C7BAB89}" type="presParOf" srcId="{75750CA6-FA7C-49D0-8464-54ECBB8A7B11}" destId="{93672A8E-23A7-42EC-8266-A028BB6328D1}" srcOrd="12" destOrd="0" presId="urn:microsoft.com/office/officeart/2005/8/layout/radial6"/>
    <dgm:cxn modelId="{28FDA3F3-A16E-450E-93DC-8ACDB0B0F000}" type="presParOf" srcId="{75750CA6-FA7C-49D0-8464-54ECBB8A7B11}" destId="{8DF6A8EE-C31B-4A7A-8A5B-E1C18D11D668}" srcOrd="13" destOrd="0" presId="urn:microsoft.com/office/officeart/2005/8/layout/radial6"/>
    <dgm:cxn modelId="{67EDCE98-1893-422D-BEA9-9E014145A1AD}" type="presParOf" srcId="{75750CA6-FA7C-49D0-8464-54ECBB8A7B11}" destId="{6866806D-C1BA-4277-BF88-FEE3F486AE14}" srcOrd="14" destOrd="0" presId="urn:microsoft.com/office/officeart/2005/8/layout/radial6"/>
    <dgm:cxn modelId="{CD12BFD6-F82C-4E2B-9DA9-40A6F4425306}" type="presParOf" srcId="{75750CA6-FA7C-49D0-8464-54ECBB8A7B11}" destId="{FE26DA7A-6417-4EEF-9842-4FFE68DD656B}" srcOrd="15" destOrd="0" presId="urn:microsoft.com/office/officeart/2005/8/layout/radial6"/>
    <dgm:cxn modelId="{F737259B-3BB2-4A05-AD33-07BEE03170B8}" type="presParOf" srcId="{75750CA6-FA7C-49D0-8464-54ECBB8A7B11}" destId="{DFD89527-3EA1-46E9-B932-F66D981BF538}" srcOrd="16" destOrd="0" presId="urn:microsoft.com/office/officeart/2005/8/layout/radial6"/>
    <dgm:cxn modelId="{13C5E564-CAA1-447A-98DD-5FF7A1828E29}" type="presParOf" srcId="{75750CA6-FA7C-49D0-8464-54ECBB8A7B11}" destId="{BEB81904-6568-49ED-B35C-0250191E9F37}" srcOrd="17" destOrd="0" presId="urn:microsoft.com/office/officeart/2005/8/layout/radial6"/>
    <dgm:cxn modelId="{303FE2C0-3F11-4D13-B92F-603C4E0D583B}" type="presParOf" srcId="{75750CA6-FA7C-49D0-8464-54ECBB8A7B11}" destId="{463D2474-2CD7-4F10-B862-FE0EB496B03A}" srcOrd="18" destOrd="0" presId="urn:microsoft.com/office/officeart/2005/8/layout/radial6"/>
    <dgm:cxn modelId="{F7AC0CDA-1DBE-4184-B0D5-9CF8EEC49365}" type="presParOf" srcId="{75750CA6-FA7C-49D0-8464-54ECBB8A7B11}" destId="{937C4F79-FB0B-409E-8CAD-BC317FE49743}" srcOrd="19" destOrd="0" presId="urn:microsoft.com/office/officeart/2005/8/layout/radial6"/>
    <dgm:cxn modelId="{7603E10A-D503-4CDE-ACCE-4D682600C3F6}" type="presParOf" srcId="{75750CA6-FA7C-49D0-8464-54ECBB8A7B11}" destId="{DDBA5B3D-F74A-4F4A-BF56-F34E797ADC59}" srcOrd="20" destOrd="0" presId="urn:microsoft.com/office/officeart/2005/8/layout/radial6"/>
    <dgm:cxn modelId="{2842D7B5-0D7F-42F3-8C47-410E0CF0CD0B}"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932AC2EB-96DF-48CE-89A6-D939EEB4E0FC}" type="doc">
      <dgm:prSet loTypeId="urn:microsoft.com/office/officeart/2005/8/layout/hierarchy2" loCatId="hierarchy" qsTypeId="urn:microsoft.com/office/officeart/2005/8/quickstyle/3d2" qsCatId="3D" csTypeId="urn:microsoft.com/office/officeart/2005/8/colors/colorful1#3" csCatId="colorful" phldr="1"/>
      <dgm:spPr/>
      <dgm:t>
        <a:bodyPr/>
        <a:lstStyle/>
        <a:p>
          <a:endParaRPr lang="en-ZA"/>
        </a:p>
      </dgm:t>
    </dgm:pt>
    <dgm:pt modelId="{AA549723-06DB-4252-989E-3FE3EB74A55C}">
      <dgm:prSet phldrT="[Text]" custT="1"/>
      <dgm:spPr>
        <a:solidFill>
          <a:schemeClr val="tx1">
            <a:lumMod val="65000"/>
            <a:lumOff val="35000"/>
          </a:schemeClr>
        </a:solidFill>
      </dgm:spPr>
      <dgm:t>
        <a:bodyPr/>
        <a:lstStyle/>
        <a:p>
          <a:r>
            <a:rPr lang="en-ZA" sz="1200" b="1" dirty="0" smtClean="0">
              <a:solidFill>
                <a:schemeClr val="bg1"/>
              </a:solidFill>
            </a:rPr>
            <a:t>Classification</a:t>
          </a:r>
          <a:endParaRPr lang="en-ZA" sz="1200" b="1" dirty="0">
            <a:solidFill>
              <a:schemeClr val="bg1"/>
            </a:solidFill>
          </a:endParaRPr>
        </a:p>
      </dgm:t>
    </dgm:pt>
    <dgm:pt modelId="{AFEA7567-AF58-4CED-8830-3DA3DC51A706}" type="parTrans" cxnId="{3999884D-5AB3-4C71-8FFB-FA91A11D33F4}">
      <dgm:prSet/>
      <dgm:spPr/>
      <dgm:t>
        <a:bodyPr/>
        <a:lstStyle/>
        <a:p>
          <a:endParaRPr lang="en-ZA" sz="1200" b="1">
            <a:solidFill>
              <a:schemeClr val="tx1"/>
            </a:solidFill>
          </a:endParaRPr>
        </a:p>
      </dgm:t>
    </dgm:pt>
    <dgm:pt modelId="{46BA9226-6F6E-47B0-8F6C-0ACDCB259284}" type="sibTrans" cxnId="{3999884D-5AB3-4C71-8FFB-FA91A11D33F4}">
      <dgm:prSet/>
      <dgm:spPr/>
      <dgm:t>
        <a:bodyPr/>
        <a:lstStyle/>
        <a:p>
          <a:endParaRPr lang="en-ZA" sz="1200" b="1">
            <a:solidFill>
              <a:schemeClr val="tx1"/>
            </a:solidFill>
          </a:endParaRPr>
        </a:p>
      </dgm:t>
    </dgm:pt>
    <dgm:pt modelId="{7AD80C9E-E169-4B58-A0D1-3778BC736D6C}">
      <dgm:prSet phldrT="[Text]" custT="1"/>
      <dgm:spPr/>
      <dgm:t>
        <a:bodyPr/>
        <a:lstStyle/>
        <a:p>
          <a:r>
            <a:rPr lang="en-ZA" sz="1200" b="1" dirty="0" smtClean="0">
              <a:solidFill>
                <a:schemeClr val="bg1"/>
              </a:solidFill>
            </a:rPr>
            <a:t>Cost</a:t>
          </a:r>
          <a:endParaRPr lang="en-ZA" sz="1200" b="1" dirty="0">
            <a:solidFill>
              <a:schemeClr val="bg1"/>
            </a:solidFill>
          </a:endParaRPr>
        </a:p>
      </dgm:t>
    </dgm:pt>
    <dgm:pt modelId="{5DDE1AD9-B233-4559-A7A9-C0125DBBCECC}" type="parTrans" cxnId="{EE5376D0-7C34-431B-AF1E-6DFDACB4D41E}">
      <dgm:prSet custT="1"/>
      <dgm:spPr/>
      <dgm:t>
        <a:bodyPr/>
        <a:lstStyle/>
        <a:p>
          <a:endParaRPr lang="en-ZA" sz="1200" b="1" dirty="0">
            <a:solidFill>
              <a:schemeClr val="tx1"/>
            </a:solidFill>
          </a:endParaRPr>
        </a:p>
      </dgm:t>
    </dgm:pt>
    <dgm:pt modelId="{CA8F2F7C-540B-48A3-A281-975657AD4EFA}" type="sibTrans" cxnId="{EE5376D0-7C34-431B-AF1E-6DFDACB4D41E}">
      <dgm:prSet/>
      <dgm:spPr/>
      <dgm:t>
        <a:bodyPr/>
        <a:lstStyle/>
        <a:p>
          <a:endParaRPr lang="en-ZA" sz="1200" b="1">
            <a:solidFill>
              <a:schemeClr val="tx1"/>
            </a:solidFill>
          </a:endParaRPr>
        </a:p>
      </dgm:t>
    </dgm:pt>
    <dgm:pt modelId="{2FDC5394-9AD4-4758-B9ED-253C6F51B7C1}">
      <dgm:prSet phldrT="[Text]" custT="1"/>
      <dgm:spPr>
        <a:solidFill>
          <a:schemeClr val="tx1">
            <a:lumMod val="65000"/>
            <a:lumOff val="35000"/>
          </a:schemeClr>
        </a:solidFill>
      </dgm:spPr>
      <dgm:t>
        <a:bodyPr/>
        <a:lstStyle/>
        <a:p>
          <a:r>
            <a:rPr lang="en-ZA" sz="1200" b="1" dirty="0" smtClean="0">
              <a:solidFill>
                <a:schemeClr val="bg1"/>
              </a:solidFill>
            </a:rPr>
            <a:t>Opening/ Closing Balance</a:t>
          </a:r>
          <a:endParaRPr lang="en-ZA" sz="1200" b="1" dirty="0">
            <a:solidFill>
              <a:schemeClr val="bg1"/>
            </a:solidFill>
          </a:endParaRPr>
        </a:p>
      </dgm:t>
    </dgm:pt>
    <dgm:pt modelId="{6AE7079D-D1F0-4C62-BF58-17E0E35A7E13}" type="parTrans" cxnId="{61A658D8-E808-4C11-B1D1-C254BE0890EA}">
      <dgm:prSet custT="1"/>
      <dgm:spPr>
        <a:ln>
          <a:solidFill>
            <a:schemeClr val="tx1">
              <a:lumMod val="50000"/>
              <a:lumOff val="50000"/>
            </a:schemeClr>
          </a:solidFill>
        </a:ln>
      </dgm:spPr>
      <dgm:t>
        <a:bodyPr/>
        <a:lstStyle/>
        <a:p>
          <a:endParaRPr lang="en-ZA" sz="1200" b="1" dirty="0">
            <a:solidFill>
              <a:schemeClr val="tx1"/>
            </a:solidFill>
          </a:endParaRPr>
        </a:p>
      </dgm:t>
    </dgm:pt>
    <dgm:pt modelId="{E80538CB-35D9-4FBC-AE72-660E8FD970A9}" type="sibTrans" cxnId="{61A658D8-E808-4C11-B1D1-C254BE0890EA}">
      <dgm:prSet/>
      <dgm:spPr/>
      <dgm:t>
        <a:bodyPr/>
        <a:lstStyle/>
        <a:p>
          <a:endParaRPr lang="en-ZA" sz="1200" b="1">
            <a:solidFill>
              <a:schemeClr val="tx1"/>
            </a:solidFill>
          </a:endParaRPr>
        </a:p>
      </dgm:t>
    </dgm:pt>
    <dgm:pt modelId="{1046A484-5254-40F4-8DC8-D68CFFAD5996}">
      <dgm:prSet phldrT="[Text]" custT="1"/>
      <dgm:spPr/>
      <dgm:t>
        <a:bodyPr/>
        <a:lstStyle/>
        <a:p>
          <a:r>
            <a:rPr lang="en-ZA" sz="1200" b="1" dirty="0" smtClean="0">
              <a:solidFill>
                <a:schemeClr val="bg1"/>
              </a:solidFill>
            </a:rPr>
            <a:t>Accumulated Depreciation</a:t>
          </a:r>
          <a:endParaRPr lang="en-ZA" sz="1200" b="1" dirty="0">
            <a:solidFill>
              <a:schemeClr val="bg1"/>
            </a:solidFill>
          </a:endParaRPr>
        </a:p>
      </dgm:t>
    </dgm:pt>
    <dgm:pt modelId="{D2930483-693A-4806-93B9-3480F851B5D9}" type="parTrans" cxnId="{0707623D-26DF-4447-8794-DFA07B5DECFC}">
      <dgm:prSet custT="1"/>
      <dgm:spPr/>
      <dgm:t>
        <a:bodyPr/>
        <a:lstStyle/>
        <a:p>
          <a:endParaRPr lang="en-ZA" sz="1200" b="1" dirty="0">
            <a:solidFill>
              <a:schemeClr val="tx1"/>
            </a:solidFill>
          </a:endParaRPr>
        </a:p>
      </dgm:t>
    </dgm:pt>
    <dgm:pt modelId="{8B2043F2-E6BE-49C3-9EBF-43F6025D6F00}" type="sibTrans" cxnId="{0707623D-26DF-4447-8794-DFA07B5DECFC}">
      <dgm:prSet/>
      <dgm:spPr/>
      <dgm:t>
        <a:bodyPr/>
        <a:lstStyle/>
        <a:p>
          <a:endParaRPr lang="en-ZA" sz="1200" b="1">
            <a:solidFill>
              <a:schemeClr val="tx1"/>
            </a:solidFill>
          </a:endParaRPr>
        </a:p>
      </dgm:t>
    </dgm:pt>
    <dgm:pt modelId="{84394835-A222-4C05-94BF-FAAABB5086E3}">
      <dgm:prSet phldrT="[Text]" custT="1"/>
      <dgm:spPr>
        <a:solidFill>
          <a:schemeClr val="tx1">
            <a:lumMod val="65000"/>
            <a:lumOff val="35000"/>
          </a:schemeClr>
        </a:solidFill>
      </dgm:spPr>
      <dgm:t>
        <a:bodyPr/>
        <a:lstStyle/>
        <a:p>
          <a:r>
            <a:rPr lang="en-ZA" sz="1200" b="1" dirty="0" smtClean="0">
              <a:solidFill>
                <a:schemeClr val="bg1"/>
              </a:solidFill>
            </a:rPr>
            <a:t>Opening/ Closing Balance</a:t>
          </a:r>
          <a:endParaRPr lang="en-ZA" sz="1200" b="1" dirty="0">
            <a:solidFill>
              <a:schemeClr val="bg1"/>
            </a:solidFill>
          </a:endParaRPr>
        </a:p>
      </dgm:t>
    </dgm:pt>
    <dgm:pt modelId="{BC280F0E-07B6-4AEE-BDAB-DBE827E769AE}" type="parTrans" cxnId="{7995641C-30D3-4983-8609-2F7071A5EA97}">
      <dgm:prSet custT="1"/>
      <dgm:spPr>
        <a:ln>
          <a:solidFill>
            <a:schemeClr val="tx1">
              <a:lumMod val="50000"/>
              <a:lumOff val="50000"/>
            </a:schemeClr>
          </a:solidFill>
        </a:ln>
      </dgm:spPr>
      <dgm:t>
        <a:bodyPr/>
        <a:lstStyle/>
        <a:p>
          <a:endParaRPr lang="en-ZA" sz="1200" b="1" dirty="0">
            <a:solidFill>
              <a:schemeClr val="tx1"/>
            </a:solidFill>
          </a:endParaRPr>
        </a:p>
      </dgm:t>
    </dgm:pt>
    <dgm:pt modelId="{27888669-9B34-485C-BCD8-389E3956149C}" type="sibTrans" cxnId="{7995641C-30D3-4983-8609-2F7071A5EA97}">
      <dgm:prSet/>
      <dgm:spPr/>
      <dgm:t>
        <a:bodyPr/>
        <a:lstStyle/>
        <a:p>
          <a:endParaRPr lang="en-ZA" sz="1200" b="1">
            <a:solidFill>
              <a:schemeClr val="tx1"/>
            </a:solidFill>
          </a:endParaRPr>
        </a:p>
      </dgm:t>
    </dgm:pt>
    <dgm:pt modelId="{2625C0F1-55F2-4311-A609-88D6B54E9068}">
      <dgm:prSet custT="1"/>
      <dgm:spPr>
        <a:solidFill>
          <a:schemeClr val="bg1">
            <a:lumMod val="85000"/>
          </a:schemeClr>
        </a:solidFill>
      </dgm:spPr>
      <dgm:t>
        <a:bodyPr/>
        <a:lstStyle/>
        <a:p>
          <a:r>
            <a:rPr lang="en-ZA" sz="1200" b="1" dirty="0" smtClean="0">
              <a:solidFill>
                <a:schemeClr val="tx1"/>
              </a:solidFill>
            </a:rPr>
            <a:t>Acquisitions</a:t>
          </a:r>
          <a:endParaRPr lang="en-ZA" sz="1200" b="1" dirty="0">
            <a:solidFill>
              <a:schemeClr val="tx1"/>
            </a:solidFill>
          </a:endParaRPr>
        </a:p>
      </dgm:t>
    </dgm:pt>
    <dgm:pt modelId="{59AF2656-7940-4B76-ADC6-205FDB57438E}" type="parTrans" cxnId="{5170B17E-E818-4E0D-BEAF-A287364333D3}">
      <dgm:prSet custT="1"/>
      <dgm:spPr/>
      <dgm:t>
        <a:bodyPr/>
        <a:lstStyle/>
        <a:p>
          <a:endParaRPr lang="en-ZA" sz="1200" b="1" dirty="0">
            <a:solidFill>
              <a:schemeClr val="tx1"/>
            </a:solidFill>
          </a:endParaRPr>
        </a:p>
      </dgm:t>
    </dgm:pt>
    <dgm:pt modelId="{E35EE43B-7901-4DF9-8206-1983A3334158}" type="sibTrans" cxnId="{5170B17E-E818-4E0D-BEAF-A287364333D3}">
      <dgm:prSet/>
      <dgm:spPr/>
      <dgm:t>
        <a:bodyPr/>
        <a:lstStyle/>
        <a:p>
          <a:endParaRPr lang="en-ZA" sz="1200" b="1">
            <a:solidFill>
              <a:schemeClr val="tx1"/>
            </a:solidFill>
          </a:endParaRPr>
        </a:p>
      </dgm:t>
    </dgm:pt>
    <dgm:pt modelId="{0C20B6AE-4673-4BE4-814D-89AC29AACD94}">
      <dgm:prSet custT="1"/>
      <dgm:spPr>
        <a:solidFill>
          <a:schemeClr val="bg1">
            <a:lumMod val="85000"/>
          </a:schemeClr>
        </a:solidFill>
      </dgm:spPr>
      <dgm:t>
        <a:bodyPr/>
        <a:lstStyle/>
        <a:p>
          <a:r>
            <a:rPr lang="en-ZA" sz="1200" b="1" dirty="0" smtClean="0">
              <a:solidFill>
                <a:schemeClr val="tx1"/>
              </a:solidFill>
            </a:rPr>
            <a:t>Decommission, Restoration and Similar Liabilities</a:t>
          </a:r>
          <a:endParaRPr lang="en-ZA" sz="1200" b="1" dirty="0">
            <a:solidFill>
              <a:schemeClr val="tx1"/>
            </a:solidFill>
          </a:endParaRPr>
        </a:p>
      </dgm:t>
    </dgm:pt>
    <dgm:pt modelId="{12EBF2A3-FBF0-4D8D-A4E2-F9113574821C}" type="parTrans" cxnId="{CF5CA060-A292-446E-841C-650DE0EF7E6C}">
      <dgm:prSet custT="1"/>
      <dgm:spPr/>
      <dgm:t>
        <a:bodyPr/>
        <a:lstStyle/>
        <a:p>
          <a:endParaRPr lang="en-ZA" sz="1200" b="1" dirty="0">
            <a:solidFill>
              <a:schemeClr val="tx1"/>
            </a:solidFill>
          </a:endParaRPr>
        </a:p>
      </dgm:t>
    </dgm:pt>
    <dgm:pt modelId="{E557499A-7B77-4FDF-9DF5-B9CD47B93F32}" type="sibTrans" cxnId="{CF5CA060-A292-446E-841C-650DE0EF7E6C}">
      <dgm:prSet/>
      <dgm:spPr/>
      <dgm:t>
        <a:bodyPr/>
        <a:lstStyle/>
        <a:p>
          <a:endParaRPr lang="en-ZA" sz="1200" b="1">
            <a:solidFill>
              <a:schemeClr val="tx1"/>
            </a:solidFill>
          </a:endParaRPr>
        </a:p>
      </dgm:t>
    </dgm:pt>
    <dgm:pt modelId="{B0D3E514-66EA-494A-AAAD-D50934417A57}">
      <dgm:prSet custT="1"/>
      <dgm:spPr>
        <a:solidFill>
          <a:schemeClr val="bg1">
            <a:lumMod val="95000"/>
          </a:schemeClr>
        </a:solidFill>
      </dgm:spPr>
      <dgm:t>
        <a:bodyPr/>
        <a:lstStyle/>
        <a:p>
          <a:r>
            <a:rPr lang="en-ZA" sz="1200" b="1" dirty="0" smtClean="0">
              <a:solidFill>
                <a:schemeClr val="tx1"/>
              </a:solidFill>
            </a:rPr>
            <a:t>Impairment/Reversal of Impairment</a:t>
          </a:r>
          <a:endParaRPr lang="en-ZA" sz="1200" b="1" dirty="0">
            <a:solidFill>
              <a:schemeClr val="tx1"/>
            </a:solidFill>
          </a:endParaRPr>
        </a:p>
      </dgm:t>
    </dgm:pt>
    <dgm:pt modelId="{6925DF28-AB51-4534-85C6-01F691CE4768}" type="parTrans" cxnId="{A3F9C66C-67EC-4D5C-9769-3DAE55C37C4B}">
      <dgm:prSet custT="1"/>
      <dgm:spPr>
        <a:ln>
          <a:solidFill>
            <a:schemeClr val="bg2">
              <a:lumMod val="50000"/>
            </a:schemeClr>
          </a:solidFill>
        </a:ln>
      </dgm:spPr>
      <dgm:t>
        <a:bodyPr/>
        <a:lstStyle/>
        <a:p>
          <a:endParaRPr lang="en-ZA" sz="1200" b="1" dirty="0">
            <a:solidFill>
              <a:schemeClr val="tx1"/>
            </a:solidFill>
          </a:endParaRPr>
        </a:p>
      </dgm:t>
    </dgm:pt>
    <dgm:pt modelId="{EA256EB5-2ECA-44EF-96D7-FBA953DACBA4}" type="sibTrans" cxnId="{A3F9C66C-67EC-4D5C-9769-3DAE55C37C4B}">
      <dgm:prSet/>
      <dgm:spPr/>
      <dgm:t>
        <a:bodyPr/>
        <a:lstStyle/>
        <a:p>
          <a:endParaRPr lang="en-ZA" sz="1200" b="1">
            <a:solidFill>
              <a:schemeClr val="tx1"/>
            </a:solidFill>
          </a:endParaRPr>
        </a:p>
      </dgm:t>
    </dgm:pt>
    <dgm:pt modelId="{F1FC364C-B4D6-460F-A774-F128F71E76D5}">
      <dgm:prSet custT="1"/>
      <dgm:spPr>
        <a:solidFill>
          <a:schemeClr val="bg1">
            <a:lumMod val="95000"/>
          </a:schemeClr>
        </a:solidFill>
      </dgm:spPr>
      <dgm:t>
        <a:bodyPr/>
        <a:lstStyle/>
        <a:p>
          <a:r>
            <a:rPr lang="en-ZA" sz="1200" b="1" dirty="0" smtClean="0">
              <a:solidFill>
                <a:schemeClr val="tx1"/>
              </a:solidFill>
            </a:rPr>
            <a:t>Disposal of Cost</a:t>
          </a:r>
          <a:endParaRPr lang="en-ZA" sz="1200" b="1" dirty="0">
            <a:solidFill>
              <a:schemeClr val="tx1"/>
            </a:solidFill>
          </a:endParaRPr>
        </a:p>
      </dgm:t>
    </dgm:pt>
    <dgm:pt modelId="{5B5EDA9A-B4DC-4B32-8771-34E2806D9A33}" type="parTrans" cxnId="{722CF296-DC27-4D2E-BC61-2B358368DA03}">
      <dgm:prSet custT="1"/>
      <dgm:spPr>
        <a:ln>
          <a:solidFill>
            <a:schemeClr val="bg2">
              <a:lumMod val="50000"/>
            </a:schemeClr>
          </a:solidFill>
        </a:ln>
      </dgm:spPr>
      <dgm:t>
        <a:bodyPr/>
        <a:lstStyle/>
        <a:p>
          <a:endParaRPr lang="en-ZA" sz="1200" b="1" dirty="0">
            <a:solidFill>
              <a:schemeClr val="tx1"/>
            </a:solidFill>
          </a:endParaRPr>
        </a:p>
      </dgm:t>
    </dgm:pt>
    <dgm:pt modelId="{5A78ABDA-DBC1-4279-8DD4-01FE057489D7}" type="sibTrans" cxnId="{722CF296-DC27-4D2E-BC61-2B358368DA03}">
      <dgm:prSet/>
      <dgm:spPr/>
      <dgm:t>
        <a:bodyPr/>
        <a:lstStyle/>
        <a:p>
          <a:endParaRPr lang="en-ZA" sz="1200" b="1">
            <a:solidFill>
              <a:schemeClr val="tx1"/>
            </a:solidFill>
          </a:endParaRPr>
        </a:p>
      </dgm:t>
    </dgm:pt>
    <dgm:pt modelId="{08C87079-57EA-4AAF-ABAA-EF4B185DE0C8}">
      <dgm:prSet custT="1"/>
      <dgm:spPr>
        <a:solidFill>
          <a:schemeClr val="bg1">
            <a:lumMod val="85000"/>
          </a:schemeClr>
        </a:solidFill>
      </dgm:spPr>
      <dgm:t>
        <a:bodyPr/>
        <a:lstStyle/>
        <a:p>
          <a:r>
            <a:rPr lang="en-ZA" sz="1200" b="1" dirty="0" smtClean="0">
              <a:solidFill>
                <a:schemeClr val="tx1"/>
              </a:solidFill>
            </a:rPr>
            <a:t>Correction of  Error</a:t>
          </a:r>
          <a:endParaRPr lang="en-ZA" sz="1200" b="1" dirty="0">
            <a:solidFill>
              <a:schemeClr val="tx1"/>
            </a:solidFill>
          </a:endParaRPr>
        </a:p>
      </dgm:t>
    </dgm:pt>
    <dgm:pt modelId="{D148644E-1277-4D23-B367-D7ECAA32D0B4}" type="parTrans" cxnId="{EBF9398E-8853-43E9-8F8A-501DEE0D0DB2}">
      <dgm:prSet custT="1"/>
      <dgm:spPr/>
      <dgm:t>
        <a:bodyPr/>
        <a:lstStyle/>
        <a:p>
          <a:endParaRPr lang="en-ZA" sz="1200" b="1" dirty="0">
            <a:solidFill>
              <a:schemeClr val="tx1"/>
            </a:solidFill>
          </a:endParaRPr>
        </a:p>
      </dgm:t>
    </dgm:pt>
    <dgm:pt modelId="{666FD6BF-F994-4149-B37B-828BA328BF06}" type="sibTrans" cxnId="{EBF9398E-8853-43E9-8F8A-501DEE0D0DB2}">
      <dgm:prSet/>
      <dgm:spPr/>
      <dgm:t>
        <a:bodyPr/>
        <a:lstStyle/>
        <a:p>
          <a:endParaRPr lang="en-ZA" sz="1200" b="1">
            <a:solidFill>
              <a:schemeClr val="tx1"/>
            </a:solidFill>
          </a:endParaRPr>
        </a:p>
      </dgm:t>
    </dgm:pt>
    <dgm:pt modelId="{B1D6A729-671E-4F87-8B78-12F1D6A930D6}">
      <dgm:prSet custT="1"/>
      <dgm:spPr>
        <a:solidFill>
          <a:schemeClr val="bg1">
            <a:lumMod val="85000"/>
          </a:schemeClr>
        </a:solidFill>
      </dgm:spPr>
      <dgm:t>
        <a:bodyPr/>
        <a:lstStyle/>
        <a:p>
          <a:r>
            <a:rPr lang="en-ZA" sz="1200" b="1" dirty="0" smtClean="0">
              <a:solidFill>
                <a:schemeClr val="tx1"/>
              </a:solidFill>
            </a:rPr>
            <a:t>Change in Accounting Policy</a:t>
          </a:r>
          <a:endParaRPr lang="en-ZA" sz="1200" b="1" dirty="0">
            <a:solidFill>
              <a:schemeClr val="tx1"/>
            </a:solidFill>
          </a:endParaRPr>
        </a:p>
      </dgm:t>
    </dgm:pt>
    <dgm:pt modelId="{E4BC5F95-99FA-4E04-A05F-5C5F7D09428A}" type="parTrans" cxnId="{E40420A1-1EAC-48FA-9DA3-D30590792034}">
      <dgm:prSet custT="1"/>
      <dgm:spPr/>
      <dgm:t>
        <a:bodyPr/>
        <a:lstStyle/>
        <a:p>
          <a:endParaRPr lang="en-ZA" sz="1200" b="1" dirty="0">
            <a:solidFill>
              <a:schemeClr val="tx1"/>
            </a:solidFill>
          </a:endParaRPr>
        </a:p>
      </dgm:t>
    </dgm:pt>
    <dgm:pt modelId="{6677D514-1616-49C4-9AF5-91543E82C0C7}" type="sibTrans" cxnId="{E40420A1-1EAC-48FA-9DA3-D30590792034}">
      <dgm:prSet/>
      <dgm:spPr/>
      <dgm:t>
        <a:bodyPr/>
        <a:lstStyle/>
        <a:p>
          <a:endParaRPr lang="en-ZA" sz="1200" b="1">
            <a:solidFill>
              <a:schemeClr val="tx1"/>
            </a:solidFill>
          </a:endParaRPr>
        </a:p>
      </dgm:t>
    </dgm:pt>
    <dgm:pt modelId="{10930338-452B-485E-A4A2-9A778009C2C2}">
      <dgm:prSet custT="1"/>
      <dgm:spPr>
        <a:solidFill>
          <a:schemeClr val="bg1">
            <a:lumMod val="95000"/>
          </a:schemeClr>
        </a:solidFill>
      </dgm:spPr>
      <dgm:t>
        <a:bodyPr/>
        <a:lstStyle/>
        <a:p>
          <a:r>
            <a:rPr lang="en-ZA" sz="1200" b="1" dirty="0" smtClean="0">
              <a:solidFill>
                <a:schemeClr val="tx1"/>
              </a:solidFill>
            </a:rPr>
            <a:t>Transfers' Received Cost</a:t>
          </a:r>
          <a:endParaRPr lang="en-ZA" sz="1200" b="1" dirty="0">
            <a:solidFill>
              <a:schemeClr val="tx1"/>
            </a:solidFill>
          </a:endParaRPr>
        </a:p>
      </dgm:t>
    </dgm:pt>
    <dgm:pt modelId="{E934842D-CFAC-436E-9813-ACD96368D18F}" type="parTrans" cxnId="{B625959D-096A-4AB5-AC50-4C7B1782C272}">
      <dgm:prSet custT="1"/>
      <dgm:spPr>
        <a:ln>
          <a:solidFill>
            <a:schemeClr val="bg2">
              <a:lumMod val="50000"/>
            </a:schemeClr>
          </a:solidFill>
        </a:ln>
      </dgm:spPr>
      <dgm:t>
        <a:bodyPr/>
        <a:lstStyle/>
        <a:p>
          <a:endParaRPr lang="en-ZA" sz="1200" b="1" dirty="0">
            <a:solidFill>
              <a:schemeClr val="tx1"/>
            </a:solidFill>
          </a:endParaRPr>
        </a:p>
      </dgm:t>
    </dgm:pt>
    <dgm:pt modelId="{D83BEEAC-FE33-4C7E-B438-064092159948}" type="sibTrans" cxnId="{B625959D-096A-4AB5-AC50-4C7B1782C272}">
      <dgm:prSet/>
      <dgm:spPr/>
      <dgm:t>
        <a:bodyPr/>
        <a:lstStyle/>
        <a:p>
          <a:endParaRPr lang="en-ZA" sz="1200" b="1">
            <a:solidFill>
              <a:schemeClr val="tx1"/>
            </a:solidFill>
          </a:endParaRPr>
        </a:p>
      </dgm:t>
    </dgm:pt>
    <dgm:pt modelId="{696B20B5-5941-4A4A-8010-DE7659CD1144}">
      <dgm:prSet custT="1"/>
      <dgm:spPr>
        <a:solidFill>
          <a:schemeClr val="bg1">
            <a:lumMod val="95000"/>
          </a:schemeClr>
        </a:solidFill>
      </dgm:spPr>
      <dgm:t>
        <a:bodyPr/>
        <a:lstStyle/>
        <a:p>
          <a:r>
            <a:rPr lang="en-ZA" sz="1200" b="1" dirty="0" smtClean="0">
              <a:solidFill>
                <a:schemeClr val="tx1"/>
              </a:solidFill>
            </a:rPr>
            <a:t>Transfers Made Cost</a:t>
          </a:r>
          <a:endParaRPr lang="en-ZA" sz="1200" b="1" dirty="0">
            <a:solidFill>
              <a:schemeClr val="tx1"/>
            </a:solidFill>
          </a:endParaRPr>
        </a:p>
      </dgm:t>
    </dgm:pt>
    <dgm:pt modelId="{0318FBCD-CC55-4996-8285-A225548001FC}" type="parTrans" cxnId="{1C7B869A-8960-44A8-B0AD-EC94D4F49E9E}">
      <dgm:prSet custT="1"/>
      <dgm:spPr>
        <a:ln>
          <a:solidFill>
            <a:schemeClr val="bg2">
              <a:lumMod val="50000"/>
            </a:schemeClr>
          </a:solidFill>
        </a:ln>
      </dgm:spPr>
      <dgm:t>
        <a:bodyPr/>
        <a:lstStyle/>
        <a:p>
          <a:endParaRPr lang="en-ZA" sz="1200" b="1" dirty="0">
            <a:solidFill>
              <a:schemeClr val="tx1"/>
            </a:solidFill>
          </a:endParaRPr>
        </a:p>
      </dgm:t>
    </dgm:pt>
    <dgm:pt modelId="{481C3D0C-A05A-4D37-9009-704DBFF3B5FB}" type="sibTrans" cxnId="{1C7B869A-8960-44A8-B0AD-EC94D4F49E9E}">
      <dgm:prSet/>
      <dgm:spPr/>
      <dgm:t>
        <a:bodyPr/>
        <a:lstStyle/>
        <a:p>
          <a:endParaRPr lang="en-ZA" sz="1200" b="1">
            <a:solidFill>
              <a:schemeClr val="tx1"/>
            </a:solidFill>
          </a:endParaRPr>
        </a:p>
      </dgm:t>
    </dgm:pt>
    <dgm:pt modelId="{6DB2944A-0192-4FE3-A0E7-72F9DA452071}">
      <dgm:prSet custT="1"/>
      <dgm:spPr>
        <a:solidFill>
          <a:schemeClr val="bg1">
            <a:lumMod val="85000"/>
          </a:schemeClr>
        </a:solidFill>
      </dgm:spPr>
      <dgm:t>
        <a:bodyPr/>
        <a:lstStyle/>
        <a:p>
          <a:r>
            <a:rPr lang="en-ZA" sz="1200" b="1" dirty="0" smtClean="0">
              <a:solidFill>
                <a:schemeClr val="tx1"/>
              </a:solidFill>
            </a:rPr>
            <a:t>Depreciation for the Period</a:t>
          </a:r>
          <a:endParaRPr lang="en-ZA" sz="1200" b="1" dirty="0">
            <a:solidFill>
              <a:schemeClr val="tx1"/>
            </a:solidFill>
          </a:endParaRPr>
        </a:p>
      </dgm:t>
    </dgm:pt>
    <dgm:pt modelId="{014FCCD3-C2FA-45BF-B105-F18627CAA5E6}" type="parTrans" cxnId="{45D6552A-5A35-4191-962C-E2DF70DC9658}">
      <dgm:prSet custT="1"/>
      <dgm:spPr/>
      <dgm:t>
        <a:bodyPr/>
        <a:lstStyle/>
        <a:p>
          <a:endParaRPr lang="en-ZA" sz="1200" b="1" dirty="0">
            <a:solidFill>
              <a:schemeClr val="tx1"/>
            </a:solidFill>
          </a:endParaRPr>
        </a:p>
      </dgm:t>
    </dgm:pt>
    <dgm:pt modelId="{262B5E34-92BD-4413-B29F-FA6D81760114}" type="sibTrans" cxnId="{45D6552A-5A35-4191-962C-E2DF70DC9658}">
      <dgm:prSet/>
      <dgm:spPr/>
      <dgm:t>
        <a:bodyPr/>
        <a:lstStyle/>
        <a:p>
          <a:endParaRPr lang="en-ZA" sz="1200" b="1">
            <a:solidFill>
              <a:schemeClr val="tx1"/>
            </a:solidFill>
          </a:endParaRPr>
        </a:p>
      </dgm:t>
    </dgm:pt>
    <dgm:pt modelId="{669C7DF5-72DD-4107-9213-529012DD2E9A}">
      <dgm:prSet custT="1"/>
      <dgm:spPr>
        <a:solidFill>
          <a:schemeClr val="bg1">
            <a:lumMod val="85000"/>
          </a:schemeClr>
        </a:solidFill>
      </dgm:spPr>
      <dgm:t>
        <a:bodyPr/>
        <a:lstStyle/>
        <a:p>
          <a:r>
            <a:rPr lang="en-ZA" sz="1200" b="1" dirty="0" smtClean="0">
              <a:solidFill>
                <a:schemeClr val="tx1"/>
              </a:solidFill>
            </a:rPr>
            <a:t>Accumulated Depreciation on Disposals/Transfers</a:t>
          </a:r>
          <a:endParaRPr lang="en-ZA" sz="1200" b="1" dirty="0">
            <a:solidFill>
              <a:schemeClr val="tx1"/>
            </a:solidFill>
          </a:endParaRPr>
        </a:p>
      </dgm:t>
    </dgm:pt>
    <dgm:pt modelId="{ABDD11F6-71D0-4686-81D4-E45BFC701EBD}" type="parTrans" cxnId="{466BD07E-B6CE-4AD8-ACEC-CD7EC735CB62}">
      <dgm:prSet custT="1"/>
      <dgm:spPr/>
      <dgm:t>
        <a:bodyPr/>
        <a:lstStyle/>
        <a:p>
          <a:endParaRPr lang="en-ZA" sz="1200" b="1" dirty="0">
            <a:solidFill>
              <a:schemeClr val="tx1"/>
            </a:solidFill>
          </a:endParaRPr>
        </a:p>
      </dgm:t>
    </dgm:pt>
    <dgm:pt modelId="{140610DB-84DB-4D37-9E72-AC8DB5DE158A}" type="sibTrans" cxnId="{466BD07E-B6CE-4AD8-ACEC-CD7EC735CB62}">
      <dgm:prSet/>
      <dgm:spPr/>
      <dgm:t>
        <a:bodyPr/>
        <a:lstStyle/>
        <a:p>
          <a:endParaRPr lang="en-ZA" sz="1200" b="1">
            <a:solidFill>
              <a:schemeClr val="tx1"/>
            </a:solidFill>
          </a:endParaRPr>
        </a:p>
      </dgm:t>
    </dgm:pt>
    <dgm:pt modelId="{F433BBED-06A3-46BA-A877-DD99900E8FE3}" type="pres">
      <dgm:prSet presAssocID="{932AC2EB-96DF-48CE-89A6-D939EEB4E0FC}" presName="diagram" presStyleCnt="0">
        <dgm:presLayoutVars>
          <dgm:chPref val="1"/>
          <dgm:dir/>
          <dgm:animOne val="branch"/>
          <dgm:animLvl val="lvl"/>
          <dgm:resizeHandles val="exact"/>
        </dgm:presLayoutVars>
      </dgm:prSet>
      <dgm:spPr/>
      <dgm:t>
        <a:bodyPr/>
        <a:lstStyle/>
        <a:p>
          <a:endParaRPr lang="en-ZA"/>
        </a:p>
      </dgm:t>
    </dgm:pt>
    <dgm:pt modelId="{C195EAC8-A25D-49E8-BAF9-768279A0821D}" type="pres">
      <dgm:prSet presAssocID="{AA549723-06DB-4252-989E-3FE3EB74A55C}" presName="root1" presStyleCnt="0"/>
      <dgm:spPr/>
    </dgm:pt>
    <dgm:pt modelId="{A079F812-108D-4DCA-8D25-07368EABBF26}" type="pres">
      <dgm:prSet presAssocID="{AA549723-06DB-4252-989E-3FE3EB74A55C}" presName="LevelOneTextNode" presStyleLbl="node0" presStyleIdx="0" presStyleCnt="1" custScaleX="76832">
        <dgm:presLayoutVars>
          <dgm:chPref val="3"/>
        </dgm:presLayoutVars>
      </dgm:prSet>
      <dgm:spPr/>
      <dgm:t>
        <a:bodyPr/>
        <a:lstStyle/>
        <a:p>
          <a:endParaRPr lang="en-ZA"/>
        </a:p>
      </dgm:t>
    </dgm:pt>
    <dgm:pt modelId="{7FB6BB86-5AFC-4CCA-A20B-9FF3A49A8E0D}" type="pres">
      <dgm:prSet presAssocID="{AA549723-06DB-4252-989E-3FE3EB74A55C}" presName="level2hierChild" presStyleCnt="0"/>
      <dgm:spPr/>
    </dgm:pt>
    <dgm:pt modelId="{BA566002-7D07-4F22-A32A-03E0F5AB9D4C}" type="pres">
      <dgm:prSet presAssocID="{5DDE1AD9-B233-4559-A7A9-C0125DBBCECC}" presName="conn2-1" presStyleLbl="parChTrans1D2" presStyleIdx="0" presStyleCnt="2"/>
      <dgm:spPr/>
      <dgm:t>
        <a:bodyPr/>
        <a:lstStyle/>
        <a:p>
          <a:endParaRPr lang="en-ZA"/>
        </a:p>
      </dgm:t>
    </dgm:pt>
    <dgm:pt modelId="{35890E09-49CB-4111-8F6F-26E123D5BA61}" type="pres">
      <dgm:prSet presAssocID="{5DDE1AD9-B233-4559-A7A9-C0125DBBCECC}" presName="connTx" presStyleLbl="parChTrans1D2" presStyleIdx="0" presStyleCnt="2"/>
      <dgm:spPr/>
      <dgm:t>
        <a:bodyPr/>
        <a:lstStyle/>
        <a:p>
          <a:endParaRPr lang="en-ZA"/>
        </a:p>
      </dgm:t>
    </dgm:pt>
    <dgm:pt modelId="{2741759B-6BD2-4F8B-B284-16399D44B357}" type="pres">
      <dgm:prSet presAssocID="{7AD80C9E-E169-4B58-A0D1-3778BC736D6C}" presName="root2" presStyleCnt="0"/>
      <dgm:spPr/>
    </dgm:pt>
    <dgm:pt modelId="{C7AC593C-999C-4FD5-A646-977C16CE07DD}" type="pres">
      <dgm:prSet presAssocID="{7AD80C9E-E169-4B58-A0D1-3778BC736D6C}" presName="LevelTwoTextNode" presStyleLbl="node2" presStyleIdx="0" presStyleCnt="2" custScaleX="47290">
        <dgm:presLayoutVars>
          <dgm:chPref val="3"/>
        </dgm:presLayoutVars>
      </dgm:prSet>
      <dgm:spPr/>
      <dgm:t>
        <a:bodyPr/>
        <a:lstStyle/>
        <a:p>
          <a:endParaRPr lang="en-ZA"/>
        </a:p>
      </dgm:t>
    </dgm:pt>
    <dgm:pt modelId="{672BB984-07C5-48A8-9F89-FF21500713BE}" type="pres">
      <dgm:prSet presAssocID="{7AD80C9E-E169-4B58-A0D1-3778BC736D6C}" presName="level3hierChild" presStyleCnt="0"/>
      <dgm:spPr/>
    </dgm:pt>
    <dgm:pt modelId="{AB947505-E521-4381-AFB2-9FBF91BB9D71}" type="pres">
      <dgm:prSet presAssocID="{6AE7079D-D1F0-4C62-BF58-17E0E35A7E13}" presName="conn2-1" presStyleLbl="parChTrans1D3" presStyleIdx="0" presStyleCnt="2"/>
      <dgm:spPr/>
      <dgm:t>
        <a:bodyPr/>
        <a:lstStyle/>
        <a:p>
          <a:endParaRPr lang="en-ZA"/>
        </a:p>
      </dgm:t>
    </dgm:pt>
    <dgm:pt modelId="{2DF05D62-075F-4343-A80C-20629DC57BC4}" type="pres">
      <dgm:prSet presAssocID="{6AE7079D-D1F0-4C62-BF58-17E0E35A7E13}" presName="connTx" presStyleLbl="parChTrans1D3" presStyleIdx="0" presStyleCnt="2"/>
      <dgm:spPr/>
      <dgm:t>
        <a:bodyPr/>
        <a:lstStyle/>
        <a:p>
          <a:endParaRPr lang="en-ZA"/>
        </a:p>
      </dgm:t>
    </dgm:pt>
    <dgm:pt modelId="{5FF79688-F6F2-4677-920A-24851DE39DE5}" type="pres">
      <dgm:prSet presAssocID="{2FDC5394-9AD4-4758-B9ED-253C6F51B7C1}" presName="root2" presStyleCnt="0"/>
      <dgm:spPr/>
    </dgm:pt>
    <dgm:pt modelId="{BD420383-9DD3-4E51-A198-CC6AAC399B72}" type="pres">
      <dgm:prSet presAssocID="{2FDC5394-9AD4-4758-B9ED-253C6F51B7C1}" presName="LevelTwoTextNode" presStyleLbl="node3" presStyleIdx="0" presStyleCnt="2" custScaleX="57629">
        <dgm:presLayoutVars>
          <dgm:chPref val="3"/>
        </dgm:presLayoutVars>
      </dgm:prSet>
      <dgm:spPr/>
      <dgm:t>
        <a:bodyPr/>
        <a:lstStyle/>
        <a:p>
          <a:endParaRPr lang="en-ZA"/>
        </a:p>
      </dgm:t>
    </dgm:pt>
    <dgm:pt modelId="{57405372-CCCA-4818-814A-2CA528E9A84B}" type="pres">
      <dgm:prSet presAssocID="{2FDC5394-9AD4-4758-B9ED-253C6F51B7C1}" presName="level3hierChild" presStyleCnt="0"/>
      <dgm:spPr/>
    </dgm:pt>
    <dgm:pt modelId="{EB2A4085-6A11-4DBF-96C3-F14238CE6E41}" type="pres">
      <dgm:prSet presAssocID="{59AF2656-7940-4B76-ADC6-205FDB57438E}" presName="conn2-1" presStyleLbl="parChTrans1D4" presStyleIdx="0" presStyleCnt="10"/>
      <dgm:spPr/>
      <dgm:t>
        <a:bodyPr/>
        <a:lstStyle/>
        <a:p>
          <a:endParaRPr lang="en-ZA"/>
        </a:p>
      </dgm:t>
    </dgm:pt>
    <dgm:pt modelId="{38AD45BF-74A9-4406-903B-E794CCCD267B}" type="pres">
      <dgm:prSet presAssocID="{59AF2656-7940-4B76-ADC6-205FDB57438E}" presName="connTx" presStyleLbl="parChTrans1D4" presStyleIdx="0" presStyleCnt="10"/>
      <dgm:spPr/>
      <dgm:t>
        <a:bodyPr/>
        <a:lstStyle/>
        <a:p>
          <a:endParaRPr lang="en-ZA"/>
        </a:p>
      </dgm:t>
    </dgm:pt>
    <dgm:pt modelId="{4D2066A9-DF8F-42BE-B507-867ABC260F1F}" type="pres">
      <dgm:prSet presAssocID="{2625C0F1-55F2-4311-A609-88D6B54E9068}" presName="root2" presStyleCnt="0"/>
      <dgm:spPr/>
    </dgm:pt>
    <dgm:pt modelId="{0AB8CE2D-8537-40E7-AF48-68FC867155A0}" type="pres">
      <dgm:prSet presAssocID="{2625C0F1-55F2-4311-A609-88D6B54E9068}" presName="LevelTwoTextNode" presStyleLbl="node4" presStyleIdx="0" presStyleCnt="10" custScaleX="96765" custScaleY="38178" custLinFactNeighborX="14251" custLinFactNeighborY="658">
        <dgm:presLayoutVars>
          <dgm:chPref val="3"/>
        </dgm:presLayoutVars>
      </dgm:prSet>
      <dgm:spPr/>
      <dgm:t>
        <a:bodyPr/>
        <a:lstStyle/>
        <a:p>
          <a:endParaRPr lang="en-ZA"/>
        </a:p>
      </dgm:t>
    </dgm:pt>
    <dgm:pt modelId="{CDA77D5C-E01C-4F86-B417-4CACA579FD9C}" type="pres">
      <dgm:prSet presAssocID="{2625C0F1-55F2-4311-A609-88D6B54E9068}" presName="level3hierChild" presStyleCnt="0"/>
      <dgm:spPr/>
    </dgm:pt>
    <dgm:pt modelId="{CC48A6AF-D408-4A30-9705-70F5DC149E80}" type="pres">
      <dgm:prSet presAssocID="{5B5EDA9A-B4DC-4B32-8771-34E2806D9A33}" presName="conn2-1" presStyleLbl="parChTrans1D4" presStyleIdx="1" presStyleCnt="10"/>
      <dgm:spPr/>
      <dgm:t>
        <a:bodyPr/>
        <a:lstStyle/>
        <a:p>
          <a:endParaRPr lang="en-ZA"/>
        </a:p>
      </dgm:t>
    </dgm:pt>
    <dgm:pt modelId="{4AD0AB48-8EEA-4AC2-99D7-832AD77BB063}" type="pres">
      <dgm:prSet presAssocID="{5B5EDA9A-B4DC-4B32-8771-34E2806D9A33}" presName="connTx" presStyleLbl="parChTrans1D4" presStyleIdx="1" presStyleCnt="10"/>
      <dgm:spPr/>
      <dgm:t>
        <a:bodyPr/>
        <a:lstStyle/>
        <a:p>
          <a:endParaRPr lang="en-ZA"/>
        </a:p>
      </dgm:t>
    </dgm:pt>
    <dgm:pt modelId="{72BE67C1-BC84-412F-81BE-67020911918A}" type="pres">
      <dgm:prSet presAssocID="{F1FC364C-B4D6-460F-A774-F128F71E76D5}" presName="root2" presStyleCnt="0"/>
      <dgm:spPr/>
    </dgm:pt>
    <dgm:pt modelId="{FB20C88E-F6BF-4634-BEA5-AA0DD313E3C0}" type="pres">
      <dgm:prSet presAssocID="{F1FC364C-B4D6-460F-A774-F128F71E76D5}" presName="LevelTwoTextNode" presStyleLbl="node4" presStyleIdx="1" presStyleCnt="10" custScaleY="38178" custLinFactNeighborX="-8908" custLinFactNeighborY="-2648">
        <dgm:presLayoutVars>
          <dgm:chPref val="3"/>
        </dgm:presLayoutVars>
      </dgm:prSet>
      <dgm:spPr/>
      <dgm:t>
        <a:bodyPr/>
        <a:lstStyle/>
        <a:p>
          <a:endParaRPr lang="en-ZA"/>
        </a:p>
      </dgm:t>
    </dgm:pt>
    <dgm:pt modelId="{D20D57A6-00AF-40F6-8840-4436C40A68B6}" type="pres">
      <dgm:prSet presAssocID="{F1FC364C-B4D6-460F-A774-F128F71E76D5}" presName="level3hierChild" presStyleCnt="0"/>
      <dgm:spPr/>
    </dgm:pt>
    <dgm:pt modelId="{2F8E9D2B-9FAC-4FE0-8A11-976F1FD3AD52}" type="pres">
      <dgm:prSet presAssocID="{12EBF2A3-FBF0-4D8D-A4E2-F9113574821C}" presName="conn2-1" presStyleLbl="parChTrans1D4" presStyleIdx="2" presStyleCnt="10"/>
      <dgm:spPr/>
      <dgm:t>
        <a:bodyPr/>
        <a:lstStyle/>
        <a:p>
          <a:endParaRPr lang="en-ZA"/>
        </a:p>
      </dgm:t>
    </dgm:pt>
    <dgm:pt modelId="{B39B4671-77DD-4B25-B2CF-AE753E3CA98A}" type="pres">
      <dgm:prSet presAssocID="{12EBF2A3-FBF0-4D8D-A4E2-F9113574821C}" presName="connTx" presStyleLbl="parChTrans1D4" presStyleIdx="2" presStyleCnt="10"/>
      <dgm:spPr/>
      <dgm:t>
        <a:bodyPr/>
        <a:lstStyle/>
        <a:p>
          <a:endParaRPr lang="en-ZA"/>
        </a:p>
      </dgm:t>
    </dgm:pt>
    <dgm:pt modelId="{50AC0655-6BD8-49EC-B99B-187865FCC78C}" type="pres">
      <dgm:prSet presAssocID="{0C20B6AE-4673-4BE4-814D-89AC29AACD94}" presName="root2" presStyleCnt="0"/>
      <dgm:spPr/>
    </dgm:pt>
    <dgm:pt modelId="{B07942E3-E6BF-4D88-B1D1-F35FF8B7E8E8}" type="pres">
      <dgm:prSet presAssocID="{0C20B6AE-4673-4BE4-814D-89AC29AACD94}" presName="LevelTwoTextNode" presStyleLbl="node4" presStyleIdx="2" presStyleCnt="10" custScaleX="96765" custScaleY="72314" custLinFactNeighborX="14251" custLinFactNeighborY="658">
        <dgm:presLayoutVars>
          <dgm:chPref val="3"/>
        </dgm:presLayoutVars>
      </dgm:prSet>
      <dgm:spPr/>
      <dgm:t>
        <a:bodyPr/>
        <a:lstStyle/>
        <a:p>
          <a:endParaRPr lang="en-ZA"/>
        </a:p>
      </dgm:t>
    </dgm:pt>
    <dgm:pt modelId="{B70ED2F9-1061-431B-8A86-9C6917CCE6A9}" type="pres">
      <dgm:prSet presAssocID="{0C20B6AE-4673-4BE4-814D-89AC29AACD94}" presName="level3hierChild" presStyleCnt="0"/>
      <dgm:spPr/>
    </dgm:pt>
    <dgm:pt modelId="{F102FBA5-644F-41DD-B31F-3912654D3941}" type="pres">
      <dgm:prSet presAssocID="{6925DF28-AB51-4534-85C6-01F691CE4768}" presName="conn2-1" presStyleLbl="parChTrans1D4" presStyleIdx="3" presStyleCnt="10"/>
      <dgm:spPr/>
      <dgm:t>
        <a:bodyPr/>
        <a:lstStyle/>
        <a:p>
          <a:endParaRPr lang="en-ZA"/>
        </a:p>
      </dgm:t>
    </dgm:pt>
    <dgm:pt modelId="{3E44B9CB-6907-446E-A7BF-EF97213C6FDB}" type="pres">
      <dgm:prSet presAssocID="{6925DF28-AB51-4534-85C6-01F691CE4768}" presName="connTx" presStyleLbl="parChTrans1D4" presStyleIdx="3" presStyleCnt="10"/>
      <dgm:spPr/>
      <dgm:t>
        <a:bodyPr/>
        <a:lstStyle/>
        <a:p>
          <a:endParaRPr lang="en-ZA"/>
        </a:p>
      </dgm:t>
    </dgm:pt>
    <dgm:pt modelId="{674909B1-3200-4D44-BE45-CB817F8CFB62}" type="pres">
      <dgm:prSet presAssocID="{B0D3E514-66EA-494A-AAAD-D50934417A57}" presName="root2" presStyleCnt="0"/>
      <dgm:spPr/>
    </dgm:pt>
    <dgm:pt modelId="{9F0F85C9-AEE4-40A0-86A3-569B6E477197}" type="pres">
      <dgm:prSet presAssocID="{B0D3E514-66EA-494A-AAAD-D50934417A57}" presName="LevelTwoTextNode" presStyleLbl="node4" presStyleIdx="3" presStyleCnt="10" custScaleY="44047" custLinFactNeighborX="-8718" custLinFactNeighborY="-7155">
        <dgm:presLayoutVars>
          <dgm:chPref val="3"/>
        </dgm:presLayoutVars>
      </dgm:prSet>
      <dgm:spPr/>
      <dgm:t>
        <a:bodyPr/>
        <a:lstStyle/>
        <a:p>
          <a:endParaRPr lang="en-ZA"/>
        </a:p>
      </dgm:t>
    </dgm:pt>
    <dgm:pt modelId="{717B4FE2-2E26-411F-9979-5979E35D4799}" type="pres">
      <dgm:prSet presAssocID="{B0D3E514-66EA-494A-AAAD-D50934417A57}" presName="level3hierChild" presStyleCnt="0"/>
      <dgm:spPr/>
    </dgm:pt>
    <dgm:pt modelId="{4C79E680-9BCB-4BFA-9BF2-95317CD595F2}" type="pres">
      <dgm:prSet presAssocID="{D148644E-1277-4D23-B367-D7ECAA32D0B4}" presName="conn2-1" presStyleLbl="parChTrans1D4" presStyleIdx="4" presStyleCnt="10"/>
      <dgm:spPr/>
      <dgm:t>
        <a:bodyPr/>
        <a:lstStyle/>
        <a:p>
          <a:endParaRPr lang="en-ZA"/>
        </a:p>
      </dgm:t>
    </dgm:pt>
    <dgm:pt modelId="{4CCCB9D2-403E-49EE-9B2B-519E9289CFC4}" type="pres">
      <dgm:prSet presAssocID="{D148644E-1277-4D23-B367-D7ECAA32D0B4}" presName="connTx" presStyleLbl="parChTrans1D4" presStyleIdx="4" presStyleCnt="10"/>
      <dgm:spPr/>
      <dgm:t>
        <a:bodyPr/>
        <a:lstStyle/>
        <a:p>
          <a:endParaRPr lang="en-ZA"/>
        </a:p>
      </dgm:t>
    </dgm:pt>
    <dgm:pt modelId="{80533005-0DAE-4FF1-9CA9-4D2CD0CC5DC5}" type="pres">
      <dgm:prSet presAssocID="{08C87079-57EA-4AAF-ABAA-EF4B185DE0C8}" presName="root2" presStyleCnt="0"/>
      <dgm:spPr/>
    </dgm:pt>
    <dgm:pt modelId="{5DF45DA4-68A0-4F3D-BC95-909045347E75}" type="pres">
      <dgm:prSet presAssocID="{08C87079-57EA-4AAF-ABAA-EF4B185DE0C8}" presName="LevelTwoTextNode" presStyleLbl="node4" presStyleIdx="4" presStyleCnt="10" custScaleX="96765" custScaleY="29836" custLinFactNeighborX="14251" custLinFactNeighborY="658">
        <dgm:presLayoutVars>
          <dgm:chPref val="3"/>
        </dgm:presLayoutVars>
      </dgm:prSet>
      <dgm:spPr/>
      <dgm:t>
        <a:bodyPr/>
        <a:lstStyle/>
        <a:p>
          <a:endParaRPr lang="en-ZA"/>
        </a:p>
      </dgm:t>
    </dgm:pt>
    <dgm:pt modelId="{445142D2-7392-4A66-A95E-EEAD84C87067}" type="pres">
      <dgm:prSet presAssocID="{08C87079-57EA-4AAF-ABAA-EF4B185DE0C8}" presName="level3hierChild" presStyleCnt="0"/>
      <dgm:spPr/>
    </dgm:pt>
    <dgm:pt modelId="{25138625-64A0-466D-AE4D-CF54EABF697C}" type="pres">
      <dgm:prSet presAssocID="{E934842D-CFAC-436E-9813-ACD96368D18F}" presName="conn2-1" presStyleLbl="parChTrans1D4" presStyleIdx="5" presStyleCnt="10"/>
      <dgm:spPr/>
      <dgm:t>
        <a:bodyPr/>
        <a:lstStyle/>
        <a:p>
          <a:endParaRPr lang="en-ZA"/>
        </a:p>
      </dgm:t>
    </dgm:pt>
    <dgm:pt modelId="{EE487B83-A33A-48D5-85C6-B8E15B2794C8}" type="pres">
      <dgm:prSet presAssocID="{E934842D-CFAC-436E-9813-ACD96368D18F}" presName="connTx" presStyleLbl="parChTrans1D4" presStyleIdx="5" presStyleCnt="10"/>
      <dgm:spPr/>
      <dgm:t>
        <a:bodyPr/>
        <a:lstStyle/>
        <a:p>
          <a:endParaRPr lang="en-ZA"/>
        </a:p>
      </dgm:t>
    </dgm:pt>
    <dgm:pt modelId="{004D98ED-26B3-49E9-ABD0-B9F13996ED6E}" type="pres">
      <dgm:prSet presAssocID="{10930338-452B-485E-A4A2-9A778009C2C2}" presName="root2" presStyleCnt="0"/>
      <dgm:spPr/>
    </dgm:pt>
    <dgm:pt modelId="{37716560-8C68-4387-B384-7D4644C7D6B1}" type="pres">
      <dgm:prSet presAssocID="{10930338-452B-485E-A4A2-9A778009C2C2}" presName="LevelTwoTextNode" presStyleLbl="node4" presStyleIdx="5" presStyleCnt="10" custScaleY="39748" custLinFactNeighborX="-8908" custLinFactNeighborY="-2648">
        <dgm:presLayoutVars>
          <dgm:chPref val="3"/>
        </dgm:presLayoutVars>
      </dgm:prSet>
      <dgm:spPr/>
      <dgm:t>
        <a:bodyPr/>
        <a:lstStyle/>
        <a:p>
          <a:endParaRPr lang="en-ZA"/>
        </a:p>
      </dgm:t>
    </dgm:pt>
    <dgm:pt modelId="{C9259160-16C0-4654-9FD6-3639B41BB00B}" type="pres">
      <dgm:prSet presAssocID="{10930338-452B-485E-A4A2-9A778009C2C2}" presName="level3hierChild" presStyleCnt="0"/>
      <dgm:spPr/>
    </dgm:pt>
    <dgm:pt modelId="{ED74070C-BBF1-4A2A-815A-60257B10677C}" type="pres">
      <dgm:prSet presAssocID="{E4BC5F95-99FA-4E04-A05F-5C5F7D09428A}" presName="conn2-1" presStyleLbl="parChTrans1D4" presStyleIdx="6" presStyleCnt="10"/>
      <dgm:spPr/>
      <dgm:t>
        <a:bodyPr/>
        <a:lstStyle/>
        <a:p>
          <a:endParaRPr lang="en-ZA"/>
        </a:p>
      </dgm:t>
    </dgm:pt>
    <dgm:pt modelId="{64DAD8F8-229D-46F5-BEE7-5430E60FA039}" type="pres">
      <dgm:prSet presAssocID="{E4BC5F95-99FA-4E04-A05F-5C5F7D09428A}" presName="connTx" presStyleLbl="parChTrans1D4" presStyleIdx="6" presStyleCnt="10"/>
      <dgm:spPr/>
      <dgm:t>
        <a:bodyPr/>
        <a:lstStyle/>
        <a:p>
          <a:endParaRPr lang="en-ZA"/>
        </a:p>
      </dgm:t>
    </dgm:pt>
    <dgm:pt modelId="{2F197369-3C5F-46B7-8C68-F1C503B7F4E5}" type="pres">
      <dgm:prSet presAssocID="{B1D6A729-671E-4F87-8B78-12F1D6A930D6}" presName="root2" presStyleCnt="0"/>
      <dgm:spPr/>
    </dgm:pt>
    <dgm:pt modelId="{BA0BE1B3-5F56-4232-AC56-A46956BF847A}" type="pres">
      <dgm:prSet presAssocID="{B1D6A729-671E-4F87-8B78-12F1D6A930D6}" presName="LevelTwoTextNode" presStyleLbl="node4" presStyleIdx="6" presStyleCnt="10" custScaleX="96765" custScaleY="55327" custLinFactNeighborX="14251" custLinFactNeighborY="658">
        <dgm:presLayoutVars>
          <dgm:chPref val="3"/>
        </dgm:presLayoutVars>
      </dgm:prSet>
      <dgm:spPr/>
      <dgm:t>
        <a:bodyPr/>
        <a:lstStyle/>
        <a:p>
          <a:endParaRPr lang="en-ZA"/>
        </a:p>
      </dgm:t>
    </dgm:pt>
    <dgm:pt modelId="{8F5D8B62-7BB9-4402-A6B7-FE086C23F5B2}" type="pres">
      <dgm:prSet presAssocID="{B1D6A729-671E-4F87-8B78-12F1D6A930D6}" presName="level3hierChild" presStyleCnt="0"/>
      <dgm:spPr/>
    </dgm:pt>
    <dgm:pt modelId="{8E2F989F-8D69-4896-B1C5-66E016FBA86D}" type="pres">
      <dgm:prSet presAssocID="{0318FBCD-CC55-4996-8285-A225548001FC}" presName="conn2-1" presStyleLbl="parChTrans1D4" presStyleIdx="7" presStyleCnt="10"/>
      <dgm:spPr/>
      <dgm:t>
        <a:bodyPr/>
        <a:lstStyle/>
        <a:p>
          <a:endParaRPr lang="en-ZA"/>
        </a:p>
      </dgm:t>
    </dgm:pt>
    <dgm:pt modelId="{AE6D408A-46E6-4EE0-AF06-497EBDB3C931}" type="pres">
      <dgm:prSet presAssocID="{0318FBCD-CC55-4996-8285-A225548001FC}" presName="connTx" presStyleLbl="parChTrans1D4" presStyleIdx="7" presStyleCnt="10"/>
      <dgm:spPr/>
      <dgm:t>
        <a:bodyPr/>
        <a:lstStyle/>
        <a:p>
          <a:endParaRPr lang="en-ZA"/>
        </a:p>
      </dgm:t>
    </dgm:pt>
    <dgm:pt modelId="{C4D6C867-B63F-4120-B719-028899EABDBA}" type="pres">
      <dgm:prSet presAssocID="{696B20B5-5941-4A4A-8010-DE7659CD1144}" presName="root2" presStyleCnt="0"/>
      <dgm:spPr/>
    </dgm:pt>
    <dgm:pt modelId="{60BDC149-A2D9-428D-976C-9DA9FDAFFB2B}" type="pres">
      <dgm:prSet presAssocID="{696B20B5-5941-4A4A-8010-DE7659CD1144}" presName="LevelTwoTextNode" presStyleLbl="node4" presStyleIdx="7" presStyleCnt="10" custScaleY="56202" custLinFactNeighborX="-8908" custLinFactNeighborY="-2648">
        <dgm:presLayoutVars>
          <dgm:chPref val="3"/>
        </dgm:presLayoutVars>
      </dgm:prSet>
      <dgm:spPr/>
      <dgm:t>
        <a:bodyPr/>
        <a:lstStyle/>
        <a:p>
          <a:endParaRPr lang="en-ZA"/>
        </a:p>
      </dgm:t>
    </dgm:pt>
    <dgm:pt modelId="{12B84103-3D72-4BC4-84BA-C53D05949F0A}" type="pres">
      <dgm:prSet presAssocID="{696B20B5-5941-4A4A-8010-DE7659CD1144}" presName="level3hierChild" presStyleCnt="0"/>
      <dgm:spPr/>
    </dgm:pt>
    <dgm:pt modelId="{FD012D87-82DC-4B7F-959C-316377E77E4A}" type="pres">
      <dgm:prSet presAssocID="{D2930483-693A-4806-93B9-3480F851B5D9}" presName="conn2-1" presStyleLbl="parChTrans1D2" presStyleIdx="1" presStyleCnt="2"/>
      <dgm:spPr/>
      <dgm:t>
        <a:bodyPr/>
        <a:lstStyle/>
        <a:p>
          <a:endParaRPr lang="en-ZA"/>
        </a:p>
      </dgm:t>
    </dgm:pt>
    <dgm:pt modelId="{9EF19A57-515E-481A-815D-472B1C56B97A}" type="pres">
      <dgm:prSet presAssocID="{D2930483-693A-4806-93B9-3480F851B5D9}" presName="connTx" presStyleLbl="parChTrans1D2" presStyleIdx="1" presStyleCnt="2"/>
      <dgm:spPr/>
      <dgm:t>
        <a:bodyPr/>
        <a:lstStyle/>
        <a:p>
          <a:endParaRPr lang="en-ZA"/>
        </a:p>
      </dgm:t>
    </dgm:pt>
    <dgm:pt modelId="{10E55CE1-B8A4-44AB-9B9F-142722889AA2}" type="pres">
      <dgm:prSet presAssocID="{1046A484-5254-40F4-8DC8-D68CFFAD5996}" presName="root2" presStyleCnt="0"/>
      <dgm:spPr/>
    </dgm:pt>
    <dgm:pt modelId="{05666156-5EEE-424E-9493-2AC55DD63FEF}" type="pres">
      <dgm:prSet presAssocID="{1046A484-5254-40F4-8DC8-D68CFFAD5996}" presName="LevelTwoTextNode" presStyleLbl="node2" presStyleIdx="1" presStyleCnt="2" custScaleX="62711">
        <dgm:presLayoutVars>
          <dgm:chPref val="3"/>
        </dgm:presLayoutVars>
      </dgm:prSet>
      <dgm:spPr/>
      <dgm:t>
        <a:bodyPr/>
        <a:lstStyle/>
        <a:p>
          <a:endParaRPr lang="en-ZA"/>
        </a:p>
      </dgm:t>
    </dgm:pt>
    <dgm:pt modelId="{7D0ED399-C3F9-41C7-8FAD-A03C51715C05}" type="pres">
      <dgm:prSet presAssocID="{1046A484-5254-40F4-8DC8-D68CFFAD5996}" presName="level3hierChild" presStyleCnt="0"/>
      <dgm:spPr/>
    </dgm:pt>
    <dgm:pt modelId="{1B3E54A7-5852-4508-8D44-61C8EA972B48}" type="pres">
      <dgm:prSet presAssocID="{BC280F0E-07B6-4AEE-BDAB-DBE827E769AE}" presName="conn2-1" presStyleLbl="parChTrans1D3" presStyleIdx="1" presStyleCnt="2"/>
      <dgm:spPr/>
      <dgm:t>
        <a:bodyPr/>
        <a:lstStyle/>
        <a:p>
          <a:endParaRPr lang="en-ZA"/>
        </a:p>
      </dgm:t>
    </dgm:pt>
    <dgm:pt modelId="{2CEEC5D8-5505-4D0E-B607-331592C421EA}" type="pres">
      <dgm:prSet presAssocID="{BC280F0E-07B6-4AEE-BDAB-DBE827E769AE}" presName="connTx" presStyleLbl="parChTrans1D3" presStyleIdx="1" presStyleCnt="2"/>
      <dgm:spPr/>
      <dgm:t>
        <a:bodyPr/>
        <a:lstStyle/>
        <a:p>
          <a:endParaRPr lang="en-ZA"/>
        </a:p>
      </dgm:t>
    </dgm:pt>
    <dgm:pt modelId="{81E0C755-B4EA-4877-A017-D6D6B9BCDFB2}" type="pres">
      <dgm:prSet presAssocID="{84394835-A222-4C05-94BF-FAAABB5086E3}" presName="root2" presStyleCnt="0"/>
      <dgm:spPr/>
    </dgm:pt>
    <dgm:pt modelId="{E691FE65-A8D1-4AC9-A923-789577A9A88D}" type="pres">
      <dgm:prSet presAssocID="{84394835-A222-4C05-94BF-FAAABB5086E3}" presName="LevelTwoTextNode" presStyleLbl="node3" presStyleIdx="1" presStyleCnt="2" custScaleX="54264">
        <dgm:presLayoutVars>
          <dgm:chPref val="3"/>
        </dgm:presLayoutVars>
      </dgm:prSet>
      <dgm:spPr/>
      <dgm:t>
        <a:bodyPr/>
        <a:lstStyle/>
        <a:p>
          <a:endParaRPr lang="en-ZA"/>
        </a:p>
      </dgm:t>
    </dgm:pt>
    <dgm:pt modelId="{04CF0A66-4387-4148-A588-F24A9AE26E7E}" type="pres">
      <dgm:prSet presAssocID="{84394835-A222-4C05-94BF-FAAABB5086E3}" presName="level3hierChild" presStyleCnt="0"/>
      <dgm:spPr/>
    </dgm:pt>
    <dgm:pt modelId="{0551B87B-AF5F-49D8-9DA8-79B5D9AF902D}" type="pres">
      <dgm:prSet presAssocID="{014FCCD3-C2FA-45BF-B105-F18627CAA5E6}" presName="conn2-1" presStyleLbl="parChTrans1D4" presStyleIdx="8" presStyleCnt="10"/>
      <dgm:spPr/>
      <dgm:t>
        <a:bodyPr/>
        <a:lstStyle/>
        <a:p>
          <a:endParaRPr lang="en-ZA"/>
        </a:p>
      </dgm:t>
    </dgm:pt>
    <dgm:pt modelId="{8E5FEB81-0DFD-4F8D-96C4-2EE7F9E55E1B}" type="pres">
      <dgm:prSet presAssocID="{014FCCD3-C2FA-45BF-B105-F18627CAA5E6}" presName="connTx" presStyleLbl="parChTrans1D4" presStyleIdx="8" presStyleCnt="10"/>
      <dgm:spPr/>
      <dgm:t>
        <a:bodyPr/>
        <a:lstStyle/>
        <a:p>
          <a:endParaRPr lang="en-ZA"/>
        </a:p>
      </dgm:t>
    </dgm:pt>
    <dgm:pt modelId="{408C7760-6F7B-468C-BF01-790A192BE2AB}" type="pres">
      <dgm:prSet presAssocID="{6DB2944A-0192-4FE3-A0E7-72F9DA452071}" presName="root2" presStyleCnt="0"/>
      <dgm:spPr/>
    </dgm:pt>
    <dgm:pt modelId="{D936D998-C365-4F7C-BD0B-DD6CB02A3F83}" type="pres">
      <dgm:prSet presAssocID="{6DB2944A-0192-4FE3-A0E7-72F9DA452071}" presName="LevelTwoTextNode" presStyleLbl="node4" presStyleIdx="8" presStyleCnt="10">
        <dgm:presLayoutVars>
          <dgm:chPref val="3"/>
        </dgm:presLayoutVars>
      </dgm:prSet>
      <dgm:spPr/>
      <dgm:t>
        <a:bodyPr/>
        <a:lstStyle/>
        <a:p>
          <a:endParaRPr lang="en-ZA"/>
        </a:p>
      </dgm:t>
    </dgm:pt>
    <dgm:pt modelId="{C3421942-5005-4D14-B52A-6C48A6577231}" type="pres">
      <dgm:prSet presAssocID="{6DB2944A-0192-4FE3-A0E7-72F9DA452071}" presName="level3hierChild" presStyleCnt="0"/>
      <dgm:spPr/>
    </dgm:pt>
    <dgm:pt modelId="{CB0637DF-C2C5-43D1-B246-B43316F8F6C2}" type="pres">
      <dgm:prSet presAssocID="{ABDD11F6-71D0-4686-81D4-E45BFC701EBD}" presName="conn2-1" presStyleLbl="parChTrans1D4" presStyleIdx="9" presStyleCnt="10"/>
      <dgm:spPr/>
      <dgm:t>
        <a:bodyPr/>
        <a:lstStyle/>
        <a:p>
          <a:endParaRPr lang="en-ZA"/>
        </a:p>
      </dgm:t>
    </dgm:pt>
    <dgm:pt modelId="{C00D5EC8-C697-4E09-9852-40E2E20450BE}" type="pres">
      <dgm:prSet presAssocID="{ABDD11F6-71D0-4686-81D4-E45BFC701EBD}" presName="connTx" presStyleLbl="parChTrans1D4" presStyleIdx="9" presStyleCnt="10"/>
      <dgm:spPr/>
      <dgm:t>
        <a:bodyPr/>
        <a:lstStyle/>
        <a:p>
          <a:endParaRPr lang="en-ZA"/>
        </a:p>
      </dgm:t>
    </dgm:pt>
    <dgm:pt modelId="{E472BD97-3124-4FD1-81E7-D378AA1F86F9}" type="pres">
      <dgm:prSet presAssocID="{669C7DF5-72DD-4107-9213-529012DD2E9A}" presName="root2" presStyleCnt="0"/>
      <dgm:spPr/>
    </dgm:pt>
    <dgm:pt modelId="{A4FFDFB9-4FBD-4A06-908F-CD28A4BE717E}" type="pres">
      <dgm:prSet presAssocID="{669C7DF5-72DD-4107-9213-529012DD2E9A}" presName="LevelTwoTextNode" presStyleLbl="node4" presStyleIdx="9" presStyleCnt="10">
        <dgm:presLayoutVars>
          <dgm:chPref val="3"/>
        </dgm:presLayoutVars>
      </dgm:prSet>
      <dgm:spPr/>
      <dgm:t>
        <a:bodyPr/>
        <a:lstStyle/>
        <a:p>
          <a:endParaRPr lang="en-ZA"/>
        </a:p>
      </dgm:t>
    </dgm:pt>
    <dgm:pt modelId="{01200A4F-A2E5-44C0-B421-FAD3F232F444}" type="pres">
      <dgm:prSet presAssocID="{669C7DF5-72DD-4107-9213-529012DD2E9A}" presName="level3hierChild" presStyleCnt="0"/>
      <dgm:spPr/>
    </dgm:pt>
  </dgm:ptLst>
  <dgm:cxnLst>
    <dgm:cxn modelId="{61C33ED5-B4AF-4113-A69C-37BBFC7F85FB}" type="presOf" srcId="{0C20B6AE-4673-4BE4-814D-89AC29AACD94}" destId="{B07942E3-E6BF-4D88-B1D1-F35FF8B7E8E8}" srcOrd="0" destOrd="0" presId="urn:microsoft.com/office/officeart/2005/8/layout/hierarchy2"/>
    <dgm:cxn modelId="{F6BCEB00-0A9D-4733-92DF-6449F61C2D99}" type="presOf" srcId="{E934842D-CFAC-436E-9813-ACD96368D18F}" destId="{EE487B83-A33A-48D5-85C6-B8E15B2794C8}" srcOrd="1" destOrd="0" presId="urn:microsoft.com/office/officeart/2005/8/layout/hierarchy2"/>
    <dgm:cxn modelId="{DB61CDF6-6124-4C51-BA4F-15AF660BE762}" type="presOf" srcId="{59AF2656-7940-4B76-ADC6-205FDB57438E}" destId="{38AD45BF-74A9-4406-903B-E794CCCD267B}" srcOrd="1" destOrd="0" presId="urn:microsoft.com/office/officeart/2005/8/layout/hierarchy2"/>
    <dgm:cxn modelId="{5170B17E-E818-4E0D-BEAF-A287364333D3}" srcId="{2FDC5394-9AD4-4758-B9ED-253C6F51B7C1}" destId="{2625C0F1-55F2-4311-A609-88D6B54E9068}" srcOrd="0" destOrd="0" parTransId="{59AF2656-7940-4B76-ADC6-205FDB57438E}" sibTransId="{E35EE43B-7901-4DF9-8206-1983A3334158}"/>
    <dgm:cxn modelId="{C54C64E9-95A9-4F3C-9AEC-E5B5B268BA00}" type="presOf" srcId="{6925DF28-AB51-4534-85C6-01F691CE4768}" destId="{F102FBA5-644F-41DD-B31F-3912654D3941}" srcOrd="0" destOrd="0" presId="urn:microsoft.com/office/officeart/2005/8/layout/hierarchy2"/>
    <dgm:cxn modelId="{F1374B05-D7F7-41D6-92FD-C0FFFB4FB77B}" type="presOf" srcId="{0318FBCD-CC55-4996-8285-A225548001FC}" destId="{AE6D408A-46E6-4EE0-AF06-497EBDB3C931}" srcOrd="1" destOrd="0" presId="urn:microsoft.com/office/officeart/2005/8/layout/hierarchy2"/>
    <dgm:cxn modelId="{5C02550A-CC68-48AE-9225-9D738D743F5D}" type="presOf" srcId="{84394835-A222-4C05-94BF-FAAABB5086E3}" destId="{E691FE65-A8D1-4AC9-A923-789577A9A88D}" srcOrd="0" destOrd="0" presId="urn:microsoft.com/office/officeart/2005/8/layout/hierarchy2"/>
    <dgm:cxn modelId="{45D6552A-5A35-4191-962C-E2DF70DC9658}" srcId="{84394835-A222-4C05-94BF-FAAABB5086E3}" destId="{6DB2944A-0192-4FE3-A0E7-72F9DA452071}" srcOrd="0" destOrd="0" parTransId="{014FCCD3-C2FA-45BF-B105-F18627CAA5E6}" sibTransId="{262B5E34-92BD-4413-B29F-FA6D81760114}"/>
    <dgm:cxn modelId="{D6AD35D6-0CC2-4E35-AF79-83BB2520B9D4}" type="presOf" srcId="{014FCCD3-C2FA-45BF-B105-F18627CAA5E6}" destId="{8E5FEB81-0DFD-4F8D-96C4-2EE7F9E55E1B}" srcOrd="1" destOrd="0" presId="urn:microsoft.com/office/officeart/2005/8/layout/hierarchy2"/>
    <dgm:cxn modelId="{D06E0465-3496-4670-9FB8-D454975DE5CB}" type="presOf" srcId="{932AC2EB-96DF-48CE-89A6-D939EEB4E0FC}" destId="{F433BBED-06A3-46BA-A877-DD99900E8FE3}" srcOrd="0" destOrd="0" presId="urn:microsoft.com/office/officeart/2005/8/layout/hierarchy2"/>
    <dgm:cxn modelId="{B4C017CA-53F8-4BB6-9241-F7B69F10E74D}" type="presOf" srcId="{E4BC5F95-99FA-4E04-A05F-5C5F7D09428A}" destId="{64DAD8F8-229D-46F5-BEE7-5430E60FA039}" srcOrd="1" destOrd="0" presId="urn:microsoft.com/office/officeart/2005/8/layout/hierarchy2"/>
    <dgm:cxn modelId="{45FD6D0F-0246-4836-84D9-6F7B85CE71CA}" type="presOf" srcId="{BC280F0E-07B6-4AEE-BDAB-DBE827E769AE}" destId="{1B3E54A7-5852-4508-8D44-61C8EA972B48}" srcOrd="0" destOrd="0" presId="urn:microsoft.com/office/officeart/2005/8/layout/hierarchy2"/>
    <dgm:cxn modelId="{0F489A33-AB26-4F67-BCCB-5B917D48B256}" type="presOf" srcId="{0318FBCD-CC55-4996-8285-A225548001FC}" destId="{8E2F989F-8D69-4896-B1C5-66E016FBA86D}" srcOrd="0" destOrd="0" presId="urn:microsoft.com/office/officeart/2005/8/layout/hierarchy2"/>
    <dgm:cxn modelId="{466BD07E-B6CE-4AD8-ACEC-CD7EC735CB62}" srcId="{84394835-A222-4C05-94BF-FAAABB5086E3}" destId="{669C7DF5-72DD-4107-9213-529012DD2E9A}" srcOrd="1" destOrd="0" parTransId="{ABDD11F6-71D0-4686-81D4-E45BFC701EBD}" sibTransId="{140610DB-84DB-4D37-9E72-AC8DB5DE158A}"/>
    <dgm:cxn modelId="{0D8DFCA0-5971-4EBC-831B-E55D14711EB8}" type="presOf" srcId="{014FCCD3-C2FA-45BF-B105-F18627CAA5E6}" destId="{0551B87B-AF5F-49D8-9DA8-79B5D9AF902D}" srcOrd="0" destOrd="0" presId="urn:microsoft.com/office/officeart/2005/8/layout/hierarchy2"/>
    <dgm:cxn modelId="{B625959D-096A-4AB5-AC50-4C7B1782C272}" srcId="{08C87079-57EA-4AAF-ABAA-EF4B185DE0C8}" destId="{10930338-452B-485E-A4A2-9A778009C2C2}" srcOrd="0" destOrd="0" parTransId="{E934842D-CFAC-436E-9813-ACD96368D18F}" sibTransId="{D83BEEAC-FE33-4C7E-B438-064092159948}"/>
    <dgm:cxn modelId="{67D32EBA-A4C4-48AD-A4EF-08B30733C4F4}" type="presOf" srcId="{6925DF28-AB51-4534-85C6-01F691CE4768}" destId="{3E44B9CB-6907-446E-A7BF-EF97213C6FDB}" srcOrd="1" destOrd="0" presId="urn:microsoft.com/office/officeart/2005/8/layout/hierarchy2"/>
    <dgm:cxn modelId="{47520F9A-5E64-4DA9-823F-0675C0469AB9}" type="presOf" srcId="{ABDD11F6-71D0-4686-81D4-E45BFC701EBD}" destId="{C00D5EC8-C697-4E09-9852-40E2E20450BE}" srcOrd="1" destOrd="0" presId="urn:microsoft.com/office/officeart/2005/8/layout/hierarchy2"/>
    <dgm:cxn modelId="{87A81BEF-AC41-44A2-94A4-D112B725CCC2}" type="presOf" srcId="{D148644E-1277-4D23-B367-D7ECAA32D0B4}" destId="{4CCCB9D2-403E-49EE-9B2B-519E9289CFC4}" srcOrd="1" destOrd="0" presId="urn:microsoft.com/office/officeart/2005/8/layout/hierarchy2"/>
    <dgm:cxn modelId="{0707623D-26DF-4447-8794-DFA07B5DECFC}" srcId="{AA549723-06DB-4252-989E-3FE3EB74A55C}" destId="{1046A484-5254-40F4-8DC8-D68CFFAD5996}" srcOrd="1" destOrd="0" parTransId="{D2930483-693A-4806-93B9-3480F851B5D9}" sibTransId="{8B2043F2-E6BE-49C3-9EBF-43F6025D6F00}"/>
    <dgm:cxn modelId="{3999884D-5AB3-4C71-8FFB-FA91A11D33F4}" srcId="{932AC2EB-96DF-48CE-89A6-D939EEB4E0FC}" destId="{AA549723-06DB-4252-989E-3FE3EB74A55C}" srcOrd="0" destOrd="0" parTransId="{AFEA7567-AF58-4CED-8830-3DA3DC51A706}" sibTransId="{46BA9226-6F6E-47B0-8F6C-0ACDCB259284}"/>
    <dgm:cxn modelId="{C5B3E86C-88A2-4211-952D-7A7995219D61}" type="presOf" srcId="{5DDE1AD9-B233-4559-A7A9-C0125DBBCECC}" destId="{BA566002-7D07-4F22-A32A-03E0F5AB9D4C}" srcOrd="0" destOrd="0" presId="urn:microsoft.com/office/officeart/2005/8/layout/hierarchy2"/>
    <dgm:cxn modelId="{A3F9C66C-67EC-4D5C-9769-3DAE55C37C4B}" srcId="{0C20B6AE-4673-4BE4-814D-89AC29AACD94}" destId="{B0D3E514-66EA-494A-AAAD-D50934417A57}" srcOrd="0" destOrd="0" parTransId="{6925DF28-AB51-4534-85C6-01F691CE4768}" sibTransId="{EA256EB5-2ECA-44EF-96D7-FBA953DACBA4}"/>
    <dgm:cxn modelId="{722CF296-DC27-4D2E-BC61-2B358368DA03}" srcId="{2625C0F1-55F2-4311-A609-88D6B54E9068}" destId="{F1FC364C-B4D6-460F-A774-F128F71E76D5}" srcOrd="0" destOrd="0" parTransId="{5B5EDA9A-B4DC-4B32-8771-34E2806D9A33}" sibTransId="{5A78ABDA-DBC1-4279-8DD4-01FE057489D7}"/>
    <dgm:cxn modelId="{9730D309-9BA9-4845-950F-41C29CD24E43}" type="presOf" srcId="{2625C0F1-55F2-4311-A609-88D6B54E9068}" destId="{0AB8CE2D-8537-40E7-AF48-68FC867155A0}" srcOrd="0" destOrd="0" presId="urn:microsoft.com/office/officeart/2005/8/layout/hierarchy2"/>
    <dgm:cxn modelId="{8AB269AB-E880-4DBD-8D65-4407AC3FAD6A}" type="presOf" srcId="{2FDC5394-9AD4-4758-B9ED-253C6F51B7C1}" destId="{BD420383-9DD3-4E51-A198-CC6AAC399B72}" srcOrd="0" destOrd="0" presId="urn:microsoft.com/office/officeart/2005/8/layout/hierarchy2"/>
    <dgm:cxn modelId="{94FF5AF9-F749-44F3-B939-B667BC344F9F}" type="presOf" srcId="{B0D3E514-66EA-494A-AAAD-D50934417A57}" destId="{9F0F85C9-AEE4-40A0-86A3-569B6E477197}" srcOrd="0" destOrd="0" presId="urn:microsoft.com/office/officeart/2005/8/layout/hierarchy2"/>
    <dgm:cxn modelId="{E40420A1-1EAC-48FA-9DA3-D30590792034}" srcId="{2FDC5394-9AD4-4758-B9ED-253C6F51B7C1}" destId="{B1D6A729-671E-4F87-8B78-12F1D6A930D6}" srcOrd="3" destOrd="0" parTransId="{E4BC5F95-99FA-4E04-A05F-5C5F7D09428A}" sibTransId="{6677D514-1616-49C4-9AF5-91543E82C0C7}"/>
    <dgm:cxn modelId="{83C9AC04-1317-41D7-91CF-51BBBCFB271E}" type="presOf" srcId="{669C7DF5-72DD-4107-9213-529012DD2E9A}" destId="{A4FFDFB9-4FBD-4A06-908F-CD28A4BE717E}" srcOrd="0" destOrd="0" presId="urn:microsoft.com/office/officeart/2005/8/layout/hierarchy2"/>
    <dgm:cxn modelId="{B606DB97-8325-4C42-9807-3544FD067BFE}" type="presOf" srcId="{D148644E-1277-4D23-B367-D7ECAA32D0B4}" destId="{4C79E680-9BCB-4BFA-9BF2-95317CD595F2}" srcOrd="0" destOrd="0" presId="urn:microsoft.com/office/officeart/2005/8/layout/hierarchy2"/>
    <dgm:cxn modelId="{436D7E28-FF55-4F5E-BB97-2ED4B687105E}" type="presOf" srcId="{5DDE1AD9-B233-4559-A7A9-C0125DBBCECC}" destId="{35890E09-49CB-4111-8F6F-26E123D5BA61}" srcOrd="1" destOrd="0" presId="urn:microsoft.com/office/officeart/2005/8/layout/hierarchy2"/>
    <dgm:cxn modelId="{95AA7DA8-BE8B-4DE7-8102-C4536325EF5D}" type="presOf" srcId="{1046A484-5254-40F4-8DC8-D68CFFAD5996}" destId="{05666156-5EEE-424E-9493-2AC55DD63FEF}" srcOrd="0" destOrd="0" presId="urn:microsoft.com/office/officeart/2005/8/layout/hierarchy2"/>
    <dgm:cxn modelId="{EE5376D0-7C34-431B-AF1E-6DFDACB4D41E}" srcId="{AA549723-06DB-4252-989E-3FE3EB74A55C}" destId="{7AD80C9E-E169-4B58-A0D1-3778BC736D6C}" srcOrd="0" destOrd="0" parTransId="{5DDE1AD9-B233-4559-A7A9-C0125DBBCECC}" sibTransId="{CA8F2F7C-540B-48A3-A281-975657AD4EFA}"/>
    <dgm:cxn modelId="{847B4B1C-FA02-4506-8E86-67B8D45C774B}" type="presOf" srcId="{10930338-452B-485E-A4A2-9A778009C2C2}" destId="{37716560-8C68-4387-B384-7D4644C7D6B1}" srcOrd="0" destOrd="0" presId="urn:microsoft.com/office/officeart/2005/8/layout/hierarchy2"/>
    <dgm:cxn modelId="{8A25CFB8-639E-4ABB-A2EC-F7CA219901A0}" type="presOf" srcId="{AA549723-06DB-4252-989E-3FE3EB74A55C}" destId="{A079F812-108D-4DCA-8D25-07368EABBF26}" srcOrd="0" destOrd="0" presId="urn:microsoft.com/office/officeart/2005/8/layout/hierarchy2"/>
    <dgm:cxn modelId="{8CF85CF9-D4B8-444E-B9D6-6B7C76F0814A}" type="presOf" srcId="{12EBF2A3-FBF0-4D8D-A4E2-F9113574821C}" destId="{2F8E9D2B-9FAC-4FE0-8A11-976F1FD3AD52}" srcOrd="0" destOrd="0" presId="urn:microsoft.com/office/officeart/2005/8/layout/hierarchy2"/>
    <dgm:cxn modelId="{0EB48E9A-FCEF-4678-AA55-536B6406086C}" type="presOf" srcId="{6AE7079D-D1F0-4C62-BF58-17E0E35A7E13}" destId="{2DF05D62-075F-4343-A80C-20629DC57BC4}" srcOrd="1" destOrd="0" presId="urn:microsoft.com/office/officeart/2005/8/layout/hierarchy2"/>
    <dgm:cxn modelId="{F1D780F6-1107-45DB-8363-37AFBAF61781}" type="presOf" srcId="{5B5EDA9A-B4DC-4B32-8771-34E2806D9A33}" destId="{4AD0AB48-8EEA-4AC2-99D7-832AD77BB063}" srcOrd="1" destOrd="0" presId="urn:microsoft.com/office/officeart/2005/8/layout/hierarchy2"/>
    <dgm:cxn modelId="{9E5736BA-0680-4F83-89DA-62608CE8DD93}" type="presOf" srcId="{6AE7079D-D1F0-4C62-BF58-17E0E35A7E13}" destId="{AB947505-E521-4381-AFB2-9FBF91BB9D71}" srcOrd="0" destOrd="0" presId="urn:microsoft.com/office/officeart/2005/8/layout/hierarchy2"/>
    <dgm:cxn modelId="{41FB0969-0A74-4BC4-BCC3-F61BC7201C75}" type="presOf" srcId="{B1D6A729-671E-4F87-8B78-12F1D6A930D6}" destId="{BA0BE1B3-5F56-4232-AC56-A46956BF847A}" srcOrd="0" destOrd="0" presId="urn:microsoft.com/office/officeart/2005/8/layout/hierarchy2"/>
    <dgm:cxn modelId="{EBF9398E-8853-43E9-8F8A-501DEE0D0DB2}" srcId="{2FDC5394-9AD4-4758-B9ED-253C6F51B7C1}" destId="{08C87079-57EA-4AAF-ABAA-EF4B185DE0C8}" srcOrd="2" destOrd="0" parTransId="{D148644E-1277-4D23-B367-D7ECAA32D0B4}" sibTransId="{666FD6BF-F994-4149-B37B-828BA328BF06}"/>
    <dgm:cxn modelId="{B8D26577-0CD1-4516-A003-AAB37E4678E7}" type="presOf" srcId="{D2930483-693A-4806-93B9-3480F851B5D9}" destId="{9EF19A57-515E-481A-815D-472B1C56B97A}" srcOrd="1" destOrd="0" presId="urn:microsoft.com/office/officeart/2005/8/layout/hierarchy2"/>
    <dgm:cxn modelId="{7026CF4B-7C79-4DC7-BBBF-376A52899CB9}" type="presOf" srcId="{F1FC364C-B4D6-460F-A774-F128F71E76D5}" destId="{FB20C88E-F6BF-4634-BEA5-AA0DD313E3C0}" srcOrd="0" destOrd="0" presId="urn:microsoft.com/office/officeart/2005/8/layout/hierarchy2"/>
    <dgm:cxn modelId="{85223670-A805-4705-8108-8D2BCC0E4A0A}" type="presOf" srcId="{E934842D-CFAC-436E-9813-ACD96368D18F}" destId="{25138625-64A0-466D-AE4D-CF54EABF697C}" srcOrd="0" destOrd="0" presId="urn:microsoft.com/office/officeart/2005/8/layout/hierarchy2"/>
    <dgm:cxn modelId="{61A658D8-E808-4C11-B1D1-C254BE0890EA}" srcId="{7AD80C9E-E169-4B58-A0D1-3778BC736D6C}" destId="{2FDC5394-9AD4-4758-B9ED-253C6F51B7C1}" srcOrd="0" destOrd="0" parTransId="{6AE7079D-D1F0-4C62-BF58-17E0E35A7E13}" sibTransId="{E80538CB-35D9-4FBC-AE72-660E8FD970A9}"/>
    <dgm:cxn modelId="{1C7B869A-8960-44A8-B0AD-EC94D4F49E9E}" srcId="{B1D6A729-671E-4F87-8B78-12F1D6A930D6}" destId="{696B20B5-5941-4A4A-8010-DE7659CD1144}" srcOrd="0" destOrd="0" parTransId="{0318FBCD-CC55-4996-8285-A225548001FC}" sibTransId="{481C3D0C-A05A-4D37-9009-704DBFF3B5FB}"/>
    <dgm:cxn modelId="{EF440177-ED51-40EF-B7DB-273B4E01DB2C}" type="presOf" srcId="{12EBF2A3-FBF0-4D8D-A4E2-F9113574821C}" destId="{B39B4671-77DD-4B25-B2CF-AE753E3CA98A}" srcOrd="1" destOrd="0" presId="urn:microsoft.com/office/officeart/2005/8/layout/hierarchy2"/>
    <dgm:cxn modelId="{F085113E-988F-4497-915E-E8D590C65C9E}" type="presOf" srcId="{5B5EDA9A-B4DC-4B32-8771-34E2806D9A33}" destId="{CC48A6AF-D408-4A30-9705-70F5DC149E80}" srcOrd="0" destOrd="0" presId="urn:microsoft.com/office/officeart/2005/8/layout/hierarchy2"/>
    <dgm:cxn modelId="{36E5163C-C3A6-48E9-A51A-26F5D7F8466E}" type="presOf" srcId="{ABDD11F6-71D0-4686-81D4-E45BFC701EBD}" destId="{CB0637DF-C2C5-43D1-B246-B43316F8F6C2}" srcOrd="0" destOrd="0" presId="urn:microsoft.com/office/officeart/2005/8/layout/hierarchy2"/>
    <dgm:cxn modelId="{09C941E1-25AF-4B99-AB0E-9CEF33B12B01}" type="presOf" srcId="{BC280F0E-07B6-4AEE-BDAB-DBE827E769AE}" destId="{2CEEC5D8-5505-4D0E-B607-331592C421EA}" srcOrd="1" destOrd="0" presId="urn:microsoft.com/office/officeart/2005/8/layout/hierarchy2"/>
    <dgm:cxn modelId="{57F53EE8-6A56-46CD-8C48-6988D2B992E4}" type="presOf" srcId="{696B20B5-5941-4A4A-8010-DE7659CD1144}" destId="{60BDC149-A2D9-428D-976C-9DA9FDAFFB2B}" srcOrd="0" destOrd="0" presId="urn:microsoft.com/office/officeart/2005/8/layout/hierarchy2"/>
    <dgm:cxn modelId="{700C88D6-3454-4E59-AB97-8A3B42C511A4}" type="presOf" srcId="{08C87079-57EA-4AAF-ABAA-EF4B185DE0C8}" destId="{5DF45DA4-68A0-4F3D-BC95-909045347E75}" srcOrd="0" destOrd="0" presId="urn:microsoft.com/office/officeart/2005/8/layout/hierarchy2"/>
    <dgm:cxn modelId="{A8598C75-195D-4088-83BC-9C43E1A11E9E}" type="presOf" srcId="{6DB2944A-0192-4FE3-A0E7-72F9DA452071}" destId="{D936D998-C365-4F7C-BD0B-DD6CB02A3F83}" srcOrd="0" destOrd="0" presId="urn:microsoft.com/office/officeart/2005/8/layout/hierarchy2"/>
    <dgm:cxn modelId="{0A538128-8FF1-4008-A023-95604471675C}" type="presOf" srcId="{D2930483-693A-4806-93B9-3480F851B5D9}" destId="{FD012D87-82DC-4B7F-959C-316377E77E4A}" srcOrd="0" destOrd="0" presId="urn:microsoft.com/office/officeart/2005/8/layout/hierarchy2"/>
    <dgm:cxn modelId="{7995641C-30D3-4983-8609-2F7071A5EA97}" srcId="{1046A484-5254-40F4-8DC8-D68CFFAD5996}" destId="{84394835-A222-4C05-94BF-FAAABB5086E3}" srcOrd="0" destOrd="0" parTransId="{BC280F0E-07B6-4AEE-BDAB-DBE827E769AE}" sibTransId="{27888669-9B34-485C-BCD8-389E3956149C}"/>
    <dgm:cxn modelId="{9F1C27CE-4DAF-482B-BAD8-489B100F1E37}" type="presOf" srcId="{E4BC5F95-99FA-4E04-A05F-5C5F7D09428A}" destId="{ED74070C-BBF1-4A2A-815A-60257B10677C}" srcOrd="0" destOrd="0" presId="urn:microsoft.com/office/officeart/2005/8/layout/hierarchy2"/>
    <dgm:cxn modelId="{7BE05325-5831-4E63-A47D-073EDA6EF7CF}" type="presOf" srcId="{7AD80C9E-E169-4B58-A0D1-3778BC736D6C}" destId="{C7AC593C-999C-4FD5-A646-977C16CE07DD}" srcOrd="0" destOrd="0" presId="urn:microsoft.com/office/officeart/2005/8/layout/hierarchy2"/>
    <dgm:cxn modelId="{CF5CA060-A292-446E-841C-650DE0EF7E6C}" srcId="{2FDC5394-9AD4-4758-B9ED-253C6F51B7C1}" destId="{0C20B6AE-4673-4BE4-814D-89AC29AACD94}" srcOrd="1" destOrd="0" parTransId="{12EBF2A3-FBF0-4D8D-A4E2-F9113574821C}" sibTransId="{E557499A-7B77-4FDF-9DF5-B9CD47B93F32}"/>
    <dgm:cxn modelId="{EC5A2326-2EA0-46DA-A795-2350B73B7BAE}" type="presOf" srcId="{59AF2656-7940-4B76-ADC6-205FDB57438E}" destId="{EB2A4085-6A11-4DBF-96C3-F14238CE6E41}" srcOrd="0" destOrd="0" presId="urn:microsoft.com/office/officeart/2005/8/layout/hierarchy2"/>
    <dgm:cxn modelId="{3B1CF96F-FDEB-499E-BCE4-31F67E586531}" type="presParOf" srcId="{F433BBED-06A3-46BA-A877-DD99900E8FE3}" destId="{C195EAC8-A25D-49E8-BAF9-768279A0821D}" srcOrd="0" destOrd="0" presId="urn:microsoft.com/office/officeart/2005/8/layout/hierarchy2"/>
    <dgm:cxn modelId="{09E6F5F8-63B0-416C-9A61-D802E5B031C8}" type="presParOf" srcId="{C195EAC8-A25D-49E8-BAF9-768279A0821D}" destId="{A079F812-108D-4DCA-8D25-07368EABBF26}" srcOrd="0" destOrd="0" presId="urn:microsoft.com/office/officeart/2005/8/layout/hierarchy2"/>
    <dgm:cxn modelId="{2E2F9B2A-643C-440E-AC6C-9F9202D603EF}" type="presParOf" srcId="{C195EAC8-A25D-49E8-BAF9-768279A0821D}" destId="{7FB6BB86-5AFC-4CCA-A20B-9FF3A49A8E0D}" srcOrd="1" destOrd="0" presId="urn:microsoft.com/office/officeart/2005/8/layout/hierarchy2"/>
    <dgm:cxn modelId="{55D450BE-7D96-4091-8207-9862DE8535DB}" type="presParOf" srcId="{7FB6BB86-5AFC-4CCA-A20B-9FF3A49A8E0D}" destId="{BA566002-7D07-4F22-A32A-03E0F5AB9D4C}" srcOrd="0" destOrd="0" presId="urn:microsoft.com/office/officeart/2005/8/layout/hierarchy2"/>
    <dgm:cxn modelId="{67BA9D44-166D-4D3A-B8CA-18018D640AD1}" type="presParOf" srcId="{BA566002-7D07-4F22-A32A-03E0F5AB9D4C}" destId="{35890E09-49CB-4111-8F6F-26E123D5BA61}" srcOrd="0" destOrd="0" presId="urn:microsoft.com/office/officeart/2005/8/layout/hierarchy2"/>
    <dgm:cxn modelId="{5F6FE59E-4BA3-4256-8BCB-A8D5DEFEF34C}" type="presParOf" srcId="{7FB6BB86-5AFC-4CCA-A20B-9FF3A49A8E0D}" destId="{2741759B-6BD2-4F8B-B284-16399D44B357}" srcOrd="1" destOrd="0" presId="urn:microsoft.com/office/officeart/2005/8/layout/hierarchy2"/>
    <dgm:cxn modelId="{E8D3F55E-EA91-4918-80C6-A36A35F02E87}" type="presParOf" srcId="{2741759B-6BD2-4F8B-B284-16399D44B357}" destId="{C7AC593C-999C-4FD5-A646-977C16CE07DD}" srcOrd="0" destOrd="0" presId="urn:microsoft.com/office/officeart/2005/8/layout/hierarchy2"/>
    <dgm:cxn modelId="{5DA4AD75-6464-412A-B7AF-9EF888ADB8FA}" type="presParOf" srcId="{2741759B-6BD2-4F8B-B284-16399D44B357}" destId="{672BB984-07C5-48A8-9F89-FF21500713BE}" srcOrd="1" destOrd="0" presId="urn:microsoft.com/office/officeart/2005/8/layout/hierarchy2"/>
    <dgm:cxn modelId="{94AC386C-08CE-4F82-A85B-31F0C566E3DA}" type="presParOf" srcId="{672BB984-07C5-48A8-9F89-FF21500713BE}" destId="{AB947505-E521-4381-AFB2-9FBF91BB9D71}" srcOrd="0" destOrd="0" presId="urn:microsoft.com/office/officeart/2005/8/layout/hierarchy2"/>
    <dgm:cxn modelId="{9FA21C74-03B9-4156-AB46-A8D90F5367B4}" type="presParOf" srcId="{AB947505-E521-4381-AFB2-9FBF91BB9D71}" destId="{2DF05D62-075F-4343-A80C-20629DC57BC4}" srcOrd="0" destOrd="0" presId="urn:microsoft.com/office/officeart/2005/8/layout/hierarchy2"/>
    <dgm:cxn modelId="{ACDE262F-8DE4-420A-8048-1B7AF6629EC7}" type="presParOf" srcId="{672BB984-07C5-48A8-9F89-FF21500713BE}" destId="{5FF79688-F6F2-4677-920A-24851DE39DE5}" srcOrd="1" destOrd="0" presId="urn:microsoft.com/office/officeart/2005/8/layout/hierarchy2"/>
    <dgm:cxn modelId="{5AC934CC-7DA8-4C5E-BF3F-91F7B340EC1F}" type="presParOf" srcId="{5FF79688-F6F2-4677-920A-24851DE39DE5}" destId="{BD420383-9DD3-4E51-A198-CC6AAC399B72}" srcOrd="0" destOrd="0" presId="urn:microsoft.com/office/officeart/2005/8/layout/hierarchy2"/>
    <dgm:cxn modelId="{7480452F-6C97-45B1-8A0C-F3481B1E253D}" type="presParOf" srcId="{5FF79688-F6F2-4677-920A-24851DE39DE5}" destId="{57405372-CCCA-4818-814A-2CA528E9A84B}" srcOrd="1" destOrd="0" presId="urn:microsoft.com/office/officeart/2005/8/layout/hierarchy2"/>
    <dgm:cxn modelId="{FE739665-AD02-4BFB-8298-00AD2062B603}" type="presParOf" srcId="{57405372-CCCA-4818-814A-2CA528E9A84B}" destId="{EB2A4085-6A11-4DBF-96C3-F14238CE6E41}" srcOrd="0" destOrd="0" presId="urn:microsoft.com/office/officeart/2005/8/layout/hierarchy2"/>
    <dgm:cxn modelId="{AF8BEF33-8DC8-4410-8FE3-3FE42D534871}" type="presParOf" srcId="{EB2A4085-6A11-4DBF-96C3-F14238CE6E41}" destId="{38AD45BF-74A9-4406-903B-E794CCCD267B}" srcOrd="0" destOrd="0" presId="urn:microsoft.com/office/officeart/2005/8/layout/hierarchy2"/>
    <dgm:cxn modelId="{E7FC04AB-5D7E-4EE5-8A80-FE444964395A}" type="presParOf" srcId="{57405372-CCCA-4818-814A-2CA528E9A84B}" destId="{4D2066A9-DF8F-42BE-B507-867ABC260F1F}" srcOrd="1" destOrd="0" presId="urn:microsoft.com/office/officeart/2005/8/layout/hierarchy2"/>
    <dgm:cxn modelId="{DD2B11B8-5A1F-4AD9-801C-38CBDBCB7DDC}" type="presParOf" srcId="{4D2066A9-DF8F-42BE-B507-867ABC260F1F}" destId="{0AB8CE2D-8537-40E7-AF48-68FC867155A0}" srcOrd="0" destOrd="0" presId="urn:microsoft.com/office/officeart/2005/8/layout/hierarchy2"/>
    <dgm:cxn modelId="{E1CB4D04-4244-475F-8F4E-3D5915037068}" type="presParOf" srcId="{4D2066A9-DF8F-42BE-B507-867ABC260F1F}" destId="{CDA77D5C-E01C-4F86-B417-4CACA579FD9C}" srcOrd="1" destOrd="0" presId="urn:microsoft.com/office/officeart/2005/8/layout/hierarchy2"/>
    <dgm:cxn modelId="{0EB54F89-1FC6-4145-9F65-0D7D5583D281}" type="presParOf" srcId="{CDA77D5C-E01C-4F86-B417-4CACA579FD9C}" destId="{CC48A6AF-D408-4A30-9705-70F5DC149E80}" srcOrd="0" destOrd="0" presId="urn:microsoft.com/office/officeart/2005/8/layout/hierarchy2"/>
    <dgm:cxn modelId="{50D711E0-8E36-4311-9A82-5618156FF656}" type="presParOf" srcId="{CC48A6AF-D408-4A30-9705-70F5DC149E80}" destId="{4AD0AB48-8EEA-4AC2-99D7-832AD77BB063}" srcOrd="0" destOrd="0" presId="urn:microsoft.com/office/officeart/2005/8/layout/hierarchy2"/>
    <dgm:cxn modelId="{29C5AD5F-3FE4-4680-8D4C-A4785FADE3CC}" type="presParOf" srcId="{CDA77D5C-E01C-4F86-B417-4CACA579FD9C}" destId="{72BE67C1-BC84-412F-81BE-67020911918A}" srcOrd="1" destOrd="0" presId="urn:microsoft.com/office/officeart/2005/8/layout/hierarchy2"/>
    <dgm:cxn modelId="{91C7EDFC-3282-48BA-839B-AD882D48D957}" type="presParOf" srcId="{72BE67C1-BC84-412F-81BE-67020911918A}" destId="{FB20C88E-F6BF-4634-BEA5-AA0DD313E3C0}" srcOrd="0" destOrd="0" presId="urn:microsoft.com/office/officeart/2005/8/layout/hierarchy2"/>
    <dgm:cxn modelId="{D34DDB17-B916-480D-96E5-0DEEAAF265D2}" type="presParOf" srcId="{72BE67C1-BC84-412F-81BE-67020911918A}" destId="{D20D57A6-00AF-40F6-8840-4436C40A68B6}" srcOrd="1" destOrd="0" presId="urn:microsoft.com/office/officeart/2005/8/layout/hierarchy2"/>
    <dgm:cxn modelId="{BB0DF0E6-F8DE-4353-B506-98EB4AFC2F9B}" type="presParOf" srcId="{57405372-CCCA-4818-814A-2CA528E9A84B}" destId="{2F8E9D2B-9FAC-4FE0-8A11-976F1FD3AD52}" srcOrd="2" destOrd="0" presId="urn:microsoft.com/office/officeart/2005/8/layout/hierarchy2"/>
    <dgm:cxn modelId="{71311DCC-839E-4B79-AB85-4A4E72AFE228}" type="presParOf" srcId="{2F8E9D2B-9FAC-4FE0-8A11-976F1FD3AD52}" destId="{B39B4671-77DD-4B25-B2CF-AE753E3CA98A}" srcOrd="0" destOrd="0" presId="urn:microsoft.com/office/officeart/2005/8/layout/hierarchy2"/>
    <dgm:cxn modelId="{CB0C4DBF-0197-4AB4-B3FB-73C13E7599A2}" type="presParOf" srcId="{57405372-CCCA-4818-814A-2CA528E9A84B}" destId="{50AC0655-6BD8-49EC-B99B-187865FCC78C}" srcOrd="3" destOrd="0" presId="urn:microsoft.com/office/officeart/2005/8/layout/hierarchy2"/>
    <dgm:cxn modelId="{0E69F03F-345A-4DE5-A485-E2184E47A71D}" type="presParOf" srcId="{50AC0655-6BD8-49EC-B99B-187865FCC78C}" destId="{B07942E3-E6BF-4D88-B1D1-F35FF8B7E8E8}" srcOrd="0" destOrd="0" presId="urn:microsoft.com/office/officeart/2005/8/layout/hierarchy2"/>
    <dgm:cxn modelId="{36EF2D4C-30A6-4939-8C84-D5DC75F015AC}" type="presParOf" srcId="{50AC0655-6BD8-49EC-B99B-187865FCC78C}" destId="{B70ED2F9-1061-431B-8A86-9C6917CCE6A9}" srcOrd="1" destOrd="0" presId="urn:microsoft.com/office/officeart/2005/8/layout/hierarchy2"/>
    <dgm:cxn modelId="{405E399C-78B4-4923-B863-36F70329B29E}" type="presParOf" srcId="{B70ED2F9-1061-431B-8A86-9C6917CCE6A9}" destId="{F102FBA5-644F-41DD-B31F-3912654D3941}" srcOrd="0" destOrd="0" presId="urn:microsoft.com/office/officeart/2005/8/layout/hierarchy2"/>
    <dgm:cxn modelId="{8FBF4949-11A2-44F1-A7D1-735A67190C6E}" type="presParOf" srcId="{F102FBA5-644F-41DD-B31F-3912654D3941}" destId="{3E44B9CB-6907-446E-A7BF-EF97213C6FDB}" srcOrd="0" destOrd="0" presId="urn:microsoft.com/office/officeart/2005/8/layout/hierarchy2"/>
    <dgm:cxn modelId="{8EC74D93-A8F6-4F69-B015-0A58DC42E60A}" type="presParOf" srcId="{B70ED2F9-1061-431B-8A86-9C6917CCE6A9}" destId="{674909B1-3200-4D44-BE45-CB817F8CFB62}" srcOrd="1" destOrd="0" presId="urn:microsoft.com/office/officeart/2005/8/layout/hierarchy2"/>
    <dgm:cxn modelId="{94216281-2103-4B4D-8603-9A7A0876DCBD}" type="presParOf" srcId="{674909B1-3200-4D44-BE45-CB817F8CFB62}" destId="{9F0F85C9-AEE4-40A0-86A3-569B6E477197}" srcOrd="0" destOrd="0" presId="urn:microsoft.com/office/officeart/2005/8/layout/hierarchy2"/>
    <dgm:cxn modelId="{E0744A19-F9E5-4752-9DA5-03E218C4D83B}" type="presParOf" srcId="{674909B1-3200-4D44-BE45-CB817F8CFB62}" destId="{717B4FE2-2E26-411F-9979-5979E35D4799}" srcOrd="1" destOrd="0" presId="urn:microsoft.com/office/officeart/2005/8/layout/hierarchy2"/>
    <dgm:cxn modelId="{76664EB4-960A-4430-B122-E7EDDAC5117F}" type="presParOf" srcId="{57405372-CCCA-4818-814A-2CA528E9A84B}" destId="{4C79E680-9BCB-4BFA-9BF2-95317CD595F2}" srcOrd="4" destOrd="0" presId="urn:microsoft.com/office/officeart/2005/8/layout/hierarchy2"/>
    <dgm:cxn modelId="{15367DCD-A541-4560-BFFC-1D58BCCB0CA2}" type="presParOf" srcId="{4C79E680-9BCB-4BFA-9BF2-95317CD595F2}" destId="{4CCCB9D2-403E-49EE-9B2B-519E9289CFC4}" srcOrd="0" destOrd="0" presId="urn:microsoft.com/office/officeart/2005/8/layout/hierarchy2"/>
    <dgm:cxn modelId="{8C4AA523-C08C-4C8E-9318-746BDD64469F}" type="presParOf" srcId="{57405372-CCCA-4818-814A-2CA528E9A84B}" destId="{80533005-0DAE-4FF1-9CA9-4D2CD0CC5DC5}" srcOrd="5" destOrd="0" presId="urn:microsoft.com/office/officeart/2005/8/layout/hierarchy2"/>
    <dgm:cxn modelId="{1AF4CDA8-B62D-4CD4-AE4C-1FF7B20D9957}" type="presParOf" srcId="{80533005-0DAE-4FF1-9CA9-4D2CD0CC5DC5}" destId="{5DF45DA4-68A0-4F3D-BC95-909045347E75}" srcOrd="0" destOrd="0" presId="urn:microsoft.com/office/officeart/2005/8/layout/hierarchy2"/>
    <dgm:cxn modelId="{574F3988-02EF-4397-A9BB-46FF2B799E5F}" type="presParOf" srcId="{80533005-0DAE-4FF1-9CA9-4D2CD0CC5DC5}" destId="{445142D2-7392-4A66-A95E-EEAD84C87067}" srcOrd="1" destOrd="0" presId="urn:microsoft.com/office/officeart/2005/8/layout/hierarchy2"/>
    <dgm:cxn modelId="{467473EB-ACE6-42DB-B34D-503B149AFEF7}" type="presParOf" srcId="{445142D2-7392-4A66-A95E-EEAD84C87067}" destId="{25138625-64A0-466D-AE4D-CF54EABF697C}" srcOrd="0" destOrd="0" presId="urn:microsoft.com/office/officeart/2005/8/layout/hierarchy2"/>
    <dgm:cxn modelId="{A0DB68A3-8FC9-4FF3-869C-8BDB52D4348A}" type="presParOf" srcId="{25138625-64A0-466D-AE4D-CF54EABF697C}" destId="{EE487B83-A33A-48D5-85C6-B8E15B2794C8}" srcOrd="0" destOrd="0" presId="urn:microsoft.com/office/officeart/2005/8/layout/hierarchy2"/>
    <dgm:cxn modelId="{48BE69B3-E552-46E5-BDF8-ABBC0AD5AAE5}" type="presParOf" srcId="{445142D2-7392-4A66-A95E-EEAD84C87067}" destId="{004D98ED-26B3-49E9-ABD0-B9F13996ED6E}" srcOrd="1" destOrd="0" presId="urn:microsoft.com/office/officeart/2005/8/layout/hierarchy2"/>
    <dgm:cxn modelId="{62E2057B-C6CD-4CBD-ACD4-EBEDDEECD87D}" type="presParOf" srcId="{004D98ED-26B3-49E9-ABD0-B9F13996ED6E}" destId="{37716560-8C68-4387-B384-7D4644C7D6B1}" srcOrd="0" destOrd="0" presId="urn:microsoft.com/office/officeart/2005/8/layout/hierarchy2"/>
    <dgm:cxn modelId="{34E7046D-969F-49E2-818D-6B8E1D02CD82}" type="presParOf" srcId="{004D98ED-26B3-49E9-ABD0-B9F13996ED6E}" destId="{C9259160-16C0-4654-9FD6-3639B41BB00B}" srcOrd="1" destOrd="0" presId="urn:microsoft.com/office/officeart/2005/8/layout/hierarchy2"/>
    <dgm:cxn modelId="{9A790AAB-7087-46B0-AFEA-7158D5AB9F27}" type="presParOf" srcId="{57405372-CCCA-4818-814A-2CA528E9A84B}" destId="{ED74070C-BBF1-4A2A-815A-60257B10677C}" srcOrd="6" destOrd="0" presId="urn:microsoft.com/office/officeart/2005/8/layout/hierarchy2"/>
    <dgm:cxn modelId="{1001D107-3812-4CA2-A3E4-4836CBFC025E}" type="presParOf" srcId="{ED74070C-BBF1-4A2A-815A-60257B10677C}" destId="{64DAD8F8-229D-46F5-BEE7-5430E60FA039}" srcOrd="0" destOrd="0" presId="urn:microsoft.com/office/officeart/2005/8/layout/hierarchy2"/>
    <dgm:cxn modelId="{926317CD-D69C-4EE2-A53C-E0000EF0E2F3}" type="presParOf" srcId="{57405372-CCCA-4818-814A-2CA528E9A84B}" destId="{2F197369-3C5F-46B7-8C68-F1C503B7F4E5}" srcOrd="7" destOrd="0" presId="urn:microsoft.com/office/officeart/2005/8/layout/hierarchy2"/>
    <dgm:cxn modelId="{B6BF9255-7609-4919-8015-C8829AA94C3B}" type="presParOf" srcId="{2F197369-3C5F-46B7-8C68-F1C503B7F4E5}" destId="{BA0BE1B3-5F56-4232-AC56-A46956BF847A}" srcOrd="0" destOrd="0" presId="urn:microsoft.com/office/officeart/2005/8/layout/hierarchy2"/>
    <dgm:cxn modelId="{0BE9311A-71A4-481E-8BC9-388D1313655E}" type="presParOf" srcId="{2F197369-3C5F-46B7-8C68-F1C503B7F4E5}" destId="{8F5D8B62-7BB9-4402-A6B7-FE086C23F5B2}" srcOrd="1" destOrd="0" presId="urn:microsoft.com/office/officeart/2005/8/layout/hierarchy2"/>
    <dgm:cxn modelId="{A47241B4-DDF9-44FF-94A2-4B148A9FFA07}" type="presParOf" srcId="{8F5D8B62-7BB9-4402-A6B7-FE086C23F5B2}" destId="{8E2F989F-8D69-4896-B1C5-66E016FBA86D}" srcOrd="0" destOrd="0" presId="urn:microsoft.com/office/officeart/2005/8/layout/hierarchy2"/>
    <dgm:cxn modelId="{735912B4-B103-4595-BFA5-646706B75688}" type="presParOf" srcId="{8E2F989F-8D69-4896-B1C5-66E016FBA86D}" destId="{AE6D408A-46E6-4EE0-AF06-497EBDB3C931}" srcOrd="0" destOrd="0" presId="urn:microsoft.com/office/officeart/2005/8/layout/hierarchy2"/>
    <dgm:cxn modelId="{E23CC517-3E80-4DD1-A564-169AF03E5056}" type="presParOf" srcId="{8F5D8B62-7BB9-4402-A6B7-FE086C23F5B2}" destId="{C4D6C867-B63F-4120-B719-028899EABDBA}" srcOrd="1" destOrd="0" presId="urn:microsoft.com/office/officeart/2005/8/layout/hierarchy2"/>
    <dgm:cxn modelId="{44F27536-A483-4513-B989-1425F1D3D4E6}" type="presParOf" srcId="{C4D6C867-B63F-4120-B719-028899EABDBA}" destId="{60BDC149-A2D9-428D-976C-9DA9FDAFFB2B}" srcOrd="0" destOrd="0" presId="urn:microsoft.com/office/officeart/2005/8/layout/hierarchy2"/>
    <dgm:cxn modelId="{AC19AA40-24BC-4367-A382-C9BEEF2F680D}" type="presParOf" srcId="{C4D6C867-B63F-4120-B719-028899EABDBA}" destId="{12B84103-3D72-4BC4-84BA-C53D05949F0A}" srcOrd="1" destOrd="0" presId="urn:microsoft.com/office/officeart/2005/8/layout/hierarchy2"/>
    <dgm:cxn modelId="{AB08C580-B157-4BBA-A64F-82EA23BCE45C}" type="presParOf" srcId="{7FB6BB86-5AFC-4CCA-A20B-9FF3A49A8E0D}" destId="{FD012D87-82DC-4B7F-959C-316377E77E4A}" srcOrd="2" destOrd="0" presId="urn:microsoft.com/office/officeart/2005/8/layout/hierarchy2"/>
    <dgm:cxn modelId="{3AAB69D4-DAE4-4A20-BA46-EE3CC5AE494D}" type="presParOf" srcId="{FD012D87-82DC-4B7F-959C-316377E77E4A}" destId="{9EF19A57-515E-481A-815D-472B1C56B97A}" srcOrd="0" destOrd="0" presId="urn:microsoft.com/office/officeart/2005/8/layout/hierarchy2"/>
    <dgm:cxn modelId="{9F123E5C-04CB-4CF0-AC44-2E66880443E8}" type="presParOf" srcId="{7FB6BB86-5AFC-4CCA-A20B-9FF3A49A8E0D}" destId="{10E55CE1-B8A4-44AB-9B9F-142722889AA2}" srcOrd="3" destOrd="0" presId="urn:microsoft.com/office/officeart/2005/8/layout/hierarchy2"/>
    <dgm:cxn modelId="{9AFD010F-E1E0-4D06-9550-98E5987CC6AC}" type="presParOf" srcId="{10E55CE1-B8A4-44AB-9B9F-142722889AA2}" destId="{05666156-5EEE-424E-9493-2AC55DD63FEF}" srcOrd="0" destOrd="0" presId="urn:microsoft.com/office/officeart/2005/8/layout/hierarchy2"/>
    <dgm:cxn modelId="{AA583535-0B3D-40FF-A85E-3668B2BFDF4B}" type="presParOf" srcId="{10E55CE1-B8A4-44AB-9B9F-142722889AA2}" destId="{7D0ED399-C3F9-41C7-8FAD-A03C51715C05}" srcOrd="1" destOrd="0" presId="urn:microsoft.com/office/officeart/2005/8/layout/hierarchy2"/>
    <dgm:cxn modelId="{B7D666A8-5AB2-4F63-AF6E-82ABD9EFE7E0}" type="presParOf" srcId="{7D0ED399-C3F9-41C7-8FAD-A03C51715C05}" destId="{1B3E54A7-5852-4508-8D44-61C8EA972B48}" srcOrd="0" destOrd="0" presId="urn:microsoft.com/office/officeart/2005/8/layout/hierarchy2"/>
    <dgm:cxn modelId="{5E8470C8-D2BC-4995-9EE7-8D8BF8925DB0}" type="presParOf" srcId="{1B3E54A7-5852-4508-8D44-61C8EA972B48}" destId="{2CEEC5D8-5505-4D0E-B607-331592C421EA}" srcOrd="0" destOrd="0" presId="urn:microsoft.com/office/officeart/2005/8/layout/hierarchy2"/>
    <dgm:cxn modelId="{BE313824-D342-4FAD-A801-54A0A14F1BFF}" type="presParOf" srcId="{7D0ED399-C3F9-41C7-8FAD-A03C51715C05}" destId="{81E0C755-B4EA-4877-A017-D6D6B9BCDFB2}" srcOrd="1" destOrd="0" presId="urn:microsoft.com/office/officeart/2005/8/layout/hierarchy2"/>
    <dgm:cxn modelId="{2A6FB852-5832-46DB-84A1-FAAE7D0A3A4F}" type="presParOf" srcId="{81E0C755-B4EA-4877-A017-D6D6B9BCDFB2}" destId="{E691FE65-A8D1-4AC9-A923-789577A9A88D}" srcOrd="0" destOrd="0" presId="urn:microsoft.com/office/officeart/2005/8/layout/hierarchy2"/>
    <dgm:cxn modelId="{0399C637-3723-4994-8B2E-E7C1F9EC6C31}" type="presParOf" srcId="{81E0C755-B4EA-4877-A017-D6D6B9BCDFB2}" destId="{04CF0A66-4387-4148-A588-F24A9AE26E7E}" srcOrd="1" destOrd="0" presId="urn:microsoft.com/office/officeart/2005/8/layout/hierarchy2"/>
    <dgm:cxn modelId="{68665A6D-03B5-4D80-AB34-F906BB9EB2FB}" type="presParOf" srcId="{04CF0A66-4387-4148-A588-F24A9AE26E7E}" destId="{0551B87B-AF5F-49D8-9DA8-79B5D9AF902D}" srcOrd="0" destOrd="0" presId="urn:microsoft.com/office/officeart/2005/8/layout/hierarchy2"/>
    <dgm:cxn modelId="{061FCAF2-62BD-4E76-BB9F-D8FEAADC1919}" type="presParOf" srcId="{0551B87B-AF5F-49D8-9DA8-79B5D9AF902D}" destId="{8E5FEB81-0DFD-4F8D-96C4-2EE7F9E55E1B}" srcOrd="0" destOrd="0" presId="urn:microsoft.com/office/officeart/2005/8/layout/hierarchy2"/>
    <dgm:cxn modelId="{4612060F-5268-418D-8314-F0AE0E33D778}" type="presParOf" srcId="{04CF0A66-4387-4148-A588-F24A9AE26E7E}" destId="{408C7760-6F7B-468C-BF01-790A192BE2AB}" srcOrd="1" destOrd="0" presId="urn:microsoft.com/office/officeart/2005/8/layout/hierarchy2"/>
    <dgm:cxn modelId="{54626D46-CBFE-4FE4-866A-06AAA5F45B82}" type="presParOf" srcId="{408C7760-6F7B-468C-BF01-790A192BE2AB}" destId="{D936D998-C365-4F7C-BD0B-DD6CB02A3F83}" srcOrd="0" destOrd="0" presId="urn:microsoft.com/office/officeart/2005/8/layout/hierarchy2"/>
    <dgm:cxn modelId="{8B225F73-0380-4088-903A-C04087147913}" type="presParOf" srcId="{408C7760-6F7B-468C-BF01-790A192BE2AB}" destId="{C3421942-5005-4D14-B52A-6C48A6577231}" srcOrd="1" destOrd="0" presId="urn:microsoft.com/office/officeart/2005/8/layout/hierarchy2"/>
    <dgm:cxn modelId="{056CF743-A855-4555-A4F4-DED0970F6DD4}" type="presParOf" srcId="{04CF0A66-4387-4148-A588-F24A9AE26E7E}" destId="{CB0637DF-C2C5-43D1-B246-B43316F8F6C2}" srcOrd="2" destOrd="0" presId="urn:microsoft.com/office/officeart/2005/8/layout/hierarchy2"/>
    <dgm:cxn modelId="{3595B509-E63B-403A-8109-35992B5FF48A}" type="presParOf" srcId="{CB0637DF-C2C5-43D1-B246-B43316F8F6C2}" destId="{C00D5EC8-C697-4E09-9852-40E2E20450BE}" srcOrd="0" destOrd="0" presId="urn:microsoft.com/office/officeart/2005/8/layout/hierarchy2"/>
    <dgm:cxn modelId="{088ACB9A-326E-49A2-A832-6F38EB8F3CF6}" type="presParOf" srcId="{04CF0A66-4387-4148-A588-F24A9AE26E7E}" destId="{E472BD97-3124-4FD1-81E7-D378AA1F86F9}" srcOrd="3" destOrd="0" presId="urn:microsoft.com/office/officeart/2005/8/layout/hierarchy2"/>
    <dgm:cxn modelId="{007E7385-961B-4E3E-9C88-46900261F92B}" type="presParOf" srcId="{E472BD97-3124-4FD1-81E7-D378AA1F86F9}" destId="{A4FFDFB9-4FBD-4A06-908F-CD28A4BE717E}" srcOrd="0" destOrd="0" presId="urn:microsoft.com/office/officeart/2005/8/layout/hierarchy2"/>
    <dgm:cxn modelId="{8A1F9B65-BC2F-4C2C-8E87-7CD6AA4F1CB4}" type="presParOf" srcId="{E472BD97-3124-4FD1-81E7-D378AA1F86F9}" destId="{01200A4F-A2E5-44C0-B421-FAD3F232F444}" srcOrd="1" destOrd="0" presId="urn:microsoft.com/office/officeart/2005/8/layout/hierarchy2"/>
  </dgm:cxnLst>
  <dgm:bg>
    <a:noFill/>
  </dgm:bg>
  <dgm:whole>
    <a:ln>
      <a:solidFill>
        <a:schemeClr val="tx1"/>
      </a:solidFill>
    </a:ln>
  </dgm:whole>
  <dgm:extLst>
    <a:ext uri="http://schemas.microsoft.com/office/drawing/2008/diagram">
      <dsp:dataModelExt xmlns:dsp="http://schemas.microsoft.com/office/drawing/2008/diagram" relId="rId7"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291A2BF9-D720-4A77-8AEA-6DA74C7E9C8D}" type="presOf" srcId="{54758EF5-0516-46BA-896F-8310E68591FE}" destId="{428D6EC0-C06B-45C7-8139-E45A90407C7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6A19ADED-52EF-4DFB-9CFE-A1F8035471AC}" type="presOf" srcId="{68DC9CB8-B7DD-4761-B82E-CB56F6F5E6B5}" destId="{93672A8E-23A7-42EC-8266-A028BB6328D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AE895D7A-D0B4-42AB-88D5-AC655F2625DF}" type="presOf" srcId="{A5E5012C-3309-4B28-8D30-F7209682D89D}" destId="{0615139F-FD0E-4AC6-85EA-75F9F0D6BB7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5972416B-C34D-443B-8AFB-6F28C1ED198F}" type="presOf" srcId="{93E58B5A-8764-4A9A-8E85-7C50C705CFCE}" destId="{900104E8-22AE-4F67-87F3-EFB73454EE91}" srcOrd="0" destOrd="0" presId="urn:microsoft.com/office/officeart/2005/8/layout/radial6"/>
    <dgm:cxn modelId="{F7CFA168-71BA-4F1C-A724-4504BA03C1ED}" type="presOf" srcId="{EF6840F8-2ECF-4864-A358-F1FEAB836D6E}" destId="{9DC8489B-6D65-4DCD-BE13-FB93AD7100EE}" srcOrd="0" destOrd="0" presId="urn:microsoft.com/office/officeart/2005/8/layout/radial6"/>
    <dgm:cxn modelId="{A3AA62D3-19A0-429D-9A4F-B024A4141E6D}" type="presOf" srcId="{117E5F98-D2E3-44CD-8D1F-8673F2CE3B77}" destId="{937C4F79-FB0B-409E-8CAD-BC317FE49743}"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BC7F023B-CAF8-41DB-91D1-5597680893DC}" type="presOf" srcId="{E7FC7747-7483-4D35-98A3-BCFD670587F5}" destId="{A34CBA49-A69D-4058-97AB-C5BDA98FF78D}" srcOrd="0" destOrd="0" presId="urn:microsoft.com/office/officeart/2005/8/layout/radial6"/>
    <dgm:cxn modelId="{89D74979-49D6-42DD-A8C6-109058528247}" type="presOf" srcId="{00539A06-C0B6-4C14-805A-A99CABFADC18}" destId="{FB0245A6-E249-4488-8A12-6DA1E3469463}" srcOrd="0" destOrd="0" presId="urn:microsoft.com/office/officeart/2005/8/layout/radial6"/>
    <dgm:cxn modelId="{8ABB3B1D-F116-437A-B0B5-C006E0A6A0BF}" type="presOf" srcId="{61C471EC-1BE0-4BA9-906C-B77FC427B370}" destId="{2B947856-7D81-4709-8C50-A646092946B5}" srcOrd="0" destOrd="0" presId="urn:microsoft.com/office/officeart/2005/8/layout/radial6"/>
    <dgm:cxn modelId="{8872ECF8-B1D9-4210-89B2-E5001E9CD725}" type="presOf" srcId="{2FD6416B-9DBD-4434-8476-1C47164FCE18}" destId="{A25828D0-E7F7-4612-B323-E58CF7DB6C73}" srcOrd="0" destOrd="0" presId="urn:microsoft.com/office/officeart/2005/8/layout/radial6"/>
    <dgm:cxn modelId="{54BFA06B-FF2E-43A2-88CC-28FD21AD10F4}" type="presOf" srcId="{53BBF4F9-C032-49B6-A418-1645227CAEF7}" destId="{463D2474-2CD7-4F10-B862-FE0EB496B03A}" srcOrd="0" destOrd="0" presId="urn:microsoft.com/office/officeart/2005/8/layout/radial6"/>
    <dgm:cxn modelId="{227B7845-36C3-4209-AE80-AE3099D04319}" type="presOf" srcId="{D724C5BD-FA18-4137-AF02-8B1375CAB8C1}" destId="{FE26DA7A-6417-4EEF-9842-4FFE68DD656B}" srcOrd="0" destOrd="0" presId="urn:microsoft.com/office/officeart/2005/8/layout/radial6"/>
    <dgm:cxn modelId="{8BD47EC1-2A3A-4ACE-9E0A-D7A05BD3F9F6}" type="presOf" srcId="{9C9AE644-BFCD-4CEC-9078-5B3D21204B50}" destId="{8DF6A8EE-C31B-4A7A-8A5B-E1C18D11D668}" srcOrd="0" destOrd="0" presId="urn:microsoft.com/office/officeart/2005/8/layout/radial6"/>
    <dgm:cxn modelId="{8B751AD2-865C-4CA2-8C1F-00684BC4E2E0}" type="presOf" srcId="{F1CDF762-BB05-4909-A3E2-81EC1DFEFDB6}" destId="{DFD89527-3EA1-46E9-B932-F66D981BF53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15F40928-A74F-4D15-97D3-8CC4D61C0580}" type="presOf" srcId="{549FD511-AE4B-4414-B32B-2425B4544B4B}" destId="{17265E74-284E-4564-9375-97F2A42C8E63}" srcOrd="0" destOrd="0" presId="urn:microsoft.com/office/officeart/2005/8/layout/radial6"/>
    <dgm:cxn modelId="{1BE715F8-9348-4A4B-AD28-B80D002AAA97}" type="presOf" srcId="{1474FC26-B7BF-4AB8-BA32-5B51D19017DA}" destId="{75750CA6-FA7C-49D0-8464-54ECBB8A7B11}" srcOrd="0" destOrd="0" presId="urn:microsoft.com/office/officeart/2005/8/layout/radial6"/>
    <dgm:cxn modelId="{C2A671F4-E984-4AE0-876C-EA07E7325BA3}" type="presParOf" srcId="{75750CA6-FA7C-49D0-8464-54ECBB8A7B11}" destId="{900104E8-22AE-4F67-87F3-EFB73454EE91}" srcOrd="0" destOrd="0" presId="urn:microsoft.com/office/officeart/2005/8/layout/radial6"/>
    <dgm:cxn modelId="{1C108A29-9B16-47AA-8012-62C7FA9F10FB}" type="presParOf" srcId="{75750CA6-FA7C-49D0-8464-54ECBB8A7B11}" destId="{428D6EC0-C06B-45C7-8139-E45A90407C78}" srcOrd="1" destOrd="0" presId="urn:microsoft.com/office/officeart/2005/8/layout/radial6"/>
    <dgm:cxn modelId="{FFA0BE3A-39D8-4766-9CA2-BBDE908C67C5}" type="presParOf" srcId="{75750CA6-FA7C-49D0-8464-54ECBB8A7B11}" destId="{A20BCF9B-F9D9-4BC1-9EF3-189BED199617}" srcOrd="2" destOrd="0" presId="urn:microsoft.com/office/officeart/2005/8/layout/radial6"/>
    <dgm:cxn modelId="{6C67C22F-718C-4DC1-B965-49581E10C990}" type="presParOf" srcId="{75750CA6-FA7C-49D0-8464-54ECBB8A7B11}" destId="{17265E74-284E-4564-9375-97F2A42C8E63}" srcOrd="3" destOrd="0" presId="urn:microsoft.com/office/officeart/2005/8/layout/radial6"/>
    <dgm:cxn modelId="{FF61E746-6942-45BD-A73F-D1B484967307}" type="presParOf" srcId="{75750CA6-FA7C-49D0-8464-54ECBB8A7B11}" destId="{2B947856-7D81-4709-8C50-A646092946B5}" srcOrd="4" destOrd="0" presId="urn:microsoft.com/office/officeart/2005/8/layout/radial6"/>
    <dgm:cxn modelId="{164CB1F1-2BFA-4342-85E3-171F06A41FE0}" type="presParOf" srcId="{75750CA6-FA7C-49D0-8464-54ECBB8A7B11}" destId="{6804F419-6E40-4272-9B3A-71A1132A2924}" srcOrd="5" destOrd="0" presId="urn:microsoft.com/office/officeart/2005/8/layout/radial6"/>
    <dgm:cxn modelId="{6ECA5637-B339-4498-B714-D8A3684C1719}" type="presParOf" srcId="{75750CA6-FA7C-49D0-8464-54ECBB8A7B11}" destId="{FB0245A6-E249-4488-8A12-6DA1E3469463}" srcOrd="6" destOrd="0" presId="urn:microsoft.com/office/officeart/2005/8/layout/radial6"/>
    <dgm:cxn modelId="{643E0999-FC8D-4715-8072-543AB9F4269A}" type="presParOf" srcId="{75750CA6-FA7C-49D0-8464-54ECBB8A7B11}" destId="{0615139F-FD0E-4AC6-85EA-75F9F0D6BB78}" srcOrd="7" destOrd="0" presId="urn:microsoft.com/office/officeart/2005/8/layout/radial6"/>
    <dgm:cxn modelId="{58D60CA7-9428-4E2C-BE9E-BE8E27C694F6}" type="presParOf" srcId="{75750CA6-FA7C-49D0-8464-54ECBB8A7B11}" destId="{FACCA3FF-0BAE-48B0-88D9-1B472F23503D}" srcOrd="8" destOrd="0" presId="urn:microsoft.com/office/officeart/2005/8/layout/radial6"/>
    <dgm:cxn modelId="{BEA91F0C-E2CD-43B7-91CC-73B21C7EA7B9}" type="presParOf" srcId="{75750CA6-FA7C-49D0-8464-54ECBB8A7B11}" destId="{9DC8489B-6D65-4DCD-BE13-FB93AD7100EE}" srcOrd="9" destOrd="0" presId="urn:microsoft.com/office/officeart/2005/8/layout/radial6"/>
    <dgm:cxn modelId="{F136E238-3CAC-4200-B57C-9B4B41BC6E0A}" type="presParOf" srcId="{75750CA6-FA7C-49D0-8464-54ECBB8A7B11}" destId="{A25828D0-E7F7-4612-B323-E58CF7DB6C73}" srcOrd="10" destOrd="0" presId="urn:microsoft.com/office/officeart/2005/8/layout/radial6"/>
    <dgm:cxn modelId="{EEB70FA8-0CE7-456C-A686-8A000A55AAB5}" type="presParOf" srcId="{75750CA6-FA7C-49D0-8464-54ECBB8A7B11}" destId="{67DFBABE-67A2-44BB-82F4-DB4798A2DB76}" srcOrd="11" destOrd="0" presId="urn:microsoft.com/office/officeart/2005/8/layout/radial6"/>
    <dgm:cxn modelId="{F2156944-D757-42CC-9B60-F2A89C332A18}" type="presParOf" srcId="{75750CA6-FA7C-49D0-8464-54ECBB8A7B11}" destId="{93672A8E-23A7-42EC-8266-A028BB6328D1}" srcOrd="12" destOrd="0" presId="urn:microsoft.com/office/officeart/2005/8/layout/radial6"/>
    <dgm:cxn modelId="{DB0BFF92-EFCC-487F-B66B-E85F09320161}" type="presParOf" srcId="{75750CA6-FA7C-49D0-8464-54ECBB8A7B11}" destId="{8DF6A8EE-C31B-4A7A-8A5B-E1C18D11D668}" srcOrd="13" destOrd="0" presId="urn:microsoft.com/office/officeart/2005/8/layout/radial6"/>
    <dgm:cxn modelId="{B046E76D-0689-4AB3-8DC7-36FE76235673}" type="presParOf" srcId="{75750CA6-FA7C-49D0-8464-54ECBB8A7B11}" destId="{6866806D-C1BA-4277-BF88-FEE3F486AE14}" srcOrd="14" destOrd="0" presId="urn:microsoft.com/office/officeart/2005/8/layout/radial6"/>
    <dgm:cxn modelId="{38403A98-F142-4ACF-81D3-3F4D139198D0}" type="presParOf" srcId="{75750CA6-FA7C-49D0-8464-54ECBB8A7B11}" destId="{FE26DA7A-6417-4EEF-9842-4FFE68DD656B}" srcOrd="15" destOrd="0" presId="urn:microsoft.com/office/officeart/2005/8/layout/radial6"/>
    <dgm:cxn modelId="{098840E2-E435-45F9-9853-938B0E5BBDB8}" type="presParOf" srcId="{75750CA6-FA7C-49D0-8464-54ECBB8A7B11}" destId="{DFD89527-3EA1-46E9-B932-F66D981BF538}" srcOrd="16" destOrd="0" presId="urn:microsoft.com/office/officeart/2005/8/layout/radial6"/>
    <dgm:cxn modelId="{BCF0FE69-3FE2-4CE8-923A-02DD5AEF4E53}" type="presParOf" srcId="{75750CA6-FA7C-49D0-8464-54ECBB8A7B11}" destId="{BEB81904-6568-49ED-B35C-0250191E9F37}" srcOrd="17" destOrd="0" presId="urn:microsoft.com/office/officeart/2005/8/layout/radial6"/>
    <dgm:cxn modelId="{F6270C3A-F8AC-4C8F-BC6F-368E12E1C0AA}" type="presParOf" srcId="{75750CA6-FA7C-49D0-8464-54ECBB8A7B11}" destId="{463D2474-2CD7-4F10-B862-FE0EB496B03A}" srcOrd="18" destOrd="0" presId="urn:microsoft.com/office/officeart/2005/8/layout/radial6"/>
    <dgm:cxn modelId="{F5CFE363-75BD-4E22-AFAA-3924F94967F6}" type="presParOf" srcId="{75750CA6-FA7C-49D0-8464-54ECBB8A7B11}" destId="{937C4F79-FB0B-409E-8CAD-BC317FE49743}" srcOrd="19" destOrd="0" presId="urn:microsoft.com/office/officeart/2005/8/layout/radial6"/>
    <dgm:cxn modelId="{89663E00-9A51-47E3-ACBB-12477E85462D}" type="presParOf" srcId="{75750CA6-FA7C-49D0-8464-54ECBB8A7B11}" destId="{DDBA5B3D-F74A-4F4A-BF56-F34E797ADC59}" srcOrd="20" destOrd="0" presId="urn:microsoft.com/office/officeart/2005/8/layout/radial6"/>
    <dgm:cxn modelId="{813C70FE-AE26-4840-BB75-0B2F06C8FA12}"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15FB12D9-B129-4F97-AA1B-3B4F0CB61A4D}" type="doc">
      <dgm:prSet loTypeId="urn:microsoft.com/office/officeart/2005/8/layout/hierarchy4" loCatId="list" qsTypeId="urn:microsoft.com/office/officeart/2005/8/quickstyle/simple3" qsCatId="simple" csTypeId="urn:microsoft.com/office/officeart/2005/8/colors/accent6_4" csCatId="accent6" phldr="1"/>
      <dgm:spPr/>
      <dgm:t>
        <a:bodyPr/>
        <a:lstStyle/>
        <a:p>
          <a:endParaRPr lang="en-ZA"/>
        </a:p>
      </dgm:t>
    </dgm:pt>
    <dgm:pt modelId="{BF9CEF6A-840E-43C5-B6D9-0672928DDC30}">
      <dgm:prSet phldrT="[Text]"/>
      <dgm:spPr>
        <a:solidFill>
          <a:schemeClr val="bg1">
            <a:lumMod val="85000"/>
          </a:schemeClr>
        </a:solidFill>
      </dgm:spPr>
      <dgm:t>
        <a:bodyPr/>
        <a:lstStyle/>
        <a:p>
          <a:r>
            <a:rPr lang="en-ZA" dirty="0" smtClean="0">
              <a:solidFill>
                <a:schemeClr val="tx1"/>
              </a:solidFill>
            </a:rPr>
            <a:t>Liabilities</a:t>
          </a:r>
          <a:endParaRPr lang="en-ZA" dirty="0">
            <a:solidFill>
              <a:schemeClr val="tx1"/>
            </a:solidFill>
          </a:endParaRPr>
        </a:p>
      </dgm:t>
    </dgm:pt>
    <dgm:pt modelId="{033BBA9C-0EFA-4B90-BB76-753527ADC2BD}" type="parTrans" cxnId="{3C2C006B-5CB3-4B5B-ADF7-6A62398595AA}">
      <dgm:prSet/>
      <dgm:spPr/>
      <dgm:t>
        <a:bodyPr/>
        <a:lstStyle/>
        <a:p>
          <a:endParaRPr lang="en-ZA"/>
        </a:p>
      </dgm:t>
    </dgm:pt>
    <dgm:pt modelId="{A623BF82-425B-45EF-A5D5-32A1BD00EEA9}" type="sibTrans" cxnId="{3C2C006B-5CB3-4B5B-ADF7-6A62398595AA}">
      <dgm:prSet/>
      <dgm:spPr/>
      <dgm:t>
        <a:bodyPr/>
        <a:lstStyle/>
        <a:p>
          <a:endParaRPr lang="en-ZA"/>
        </a:p>
      </dgm:t>
    </dgm:pt>
    <dgm:pt modelId="{59FB9EB4-F0C5-4A3A-AAE0-0218514CBFC8}">
      <dgm:prSet phldrT="[Text]" custT="1"/>
      <dgm:spPr>
        <a:solidFill>
          <a:schemeClr val="bg1">
            <a:lumMod val="85000"/>
          </a:schemeClr>
        </a:solidFill>
      </dgm:spPr>
      <dgm:t>
        <a:bodyPr/>
        <a:lstStyle/>
        <a:p>
          <a:r>
            <a:rPr lang="en-ZA" sz="2000" b="1" dirty="0" smtClean="0"/>
            <a:t>Current Liabilities</a:t>
          </a:r>
          <a:endParaRPr lang="en-ZA" sz="2000" b="1" dirty="0"/>
        </a:p>
      </dgm:t>
    </dgm:pt>
    <dgm:pt modelId="{54569350-F530-4506-88FE-3113EDC2E4DD}" type="parTrans" cxnId="{2B7E1157-A875-4385-B0AC-0AD4526699E8}">
      <dgm:prSet/>
      <dgm:spPr/>
      <dgm:t>
        <a:bodyPr/>
        <a:lstStyle/>
        <a:p>
          <a:endParaRPr lang="en-ZA"/>
        </a:p>
      </dgm:t>
    </dgm:pt>
    <dgm:pt modelId="{2775B206-3E7B-45F4-A594-43A09FA7054D}" type="sibTrans" cxnId="{2B7E1157-A875-4385-B0AC-0AD4526699E8}">
      <dgm:prSet/>
      <dgm:spPr/>
      <dgm:t>
        <a:bodyPr/>
        <a:lstStyle/>
        <a:p>
          <a:endParaRPr lang="en-ZA"/>
        </a:p>
      </dgm:t>
    </dgm:pt>
    <dgm:pt modelId="{5CAD54D4-B435-4EEC-BB8B-218BB14A43B2}">
      <dgm:prSet phldrT="[Text]" custT="1"/>
      <dgm:spPr>
        <a:solidFill>
          <a:schemeClr val="bg1">
            <a:lumMod val="85000"/>
          </a:schemeClr>
        </a:solidFill>
      </dgm:spPr>
      <dgm:t>
        <a:bodyPr/>
        <a:lstStyle/>
        <a:p>
          <a:pPr algn="l">
            <a:lnSpc>
              <a:spcPct val="100000"/>
            </a:lnSpc>
            <a:spcAft>
              <a:spcPts val="0"/>
            </a:spcAft>
          </a:pPr>
          <a:r>
            <a:rPr lang="en-ZA" sz="2000" dirty="0" smtClean="0"/>
            <a:t>Bank Overdraft</a:t>
          </a:r>
        </a:p>
        <a:p>
          <a:pPr algn="l">
            <a:lnSpc>
              <a:spcPct val="100000"/>
            </a:lnSpc>
            <a:spcAft>
              <a:spcPts val="0"/>
            </a:spcAft>
          </a:pPr>
          <a:r>
            <a:rPr lang="en-ZA" sz="2000" dirty="0" smtClean="0"/>
            <a:t>Consumer Deposit</a:t>
          </a:r>
        </a:p>
        <a:p>
          <a:pPr algn="l">
            <a:lnSpc>
              <a:spcPct val="100000"/>
            </a:lnSpc>
            <a:spcAft>
              <a:spcPts val="0"/>
            </a:spcAft>
          </a:pPr>
          <a:r>
            <a:rPr lang="en-ZA" sz="2000" dirty="0" smtClean="0"/>
            <a:t>Finance Lease </a:t>
          </a:r>
        </a:p>
        <a:p>
          <a:pPr algn="l">
            <a:lnSpc>
              <a:spcPct val="100000"/>
            </a:lnSpc>
            <a:spcAft>
              <a:spcPts val="0"/>
            </a:spcAft>
          </a:pPr>
          <a:r>
            <a:rPr lang="en-ZA" sz="2000" dirty="0" smtClean="0"/>
            <a:t>Provisions</a:t>
          </a:r>
        </a:p>
        <a:p>
          <a:pPr algn="l">
            <a:lnSpc>
              <a:spcPct val="100000"/>
            </a:lnSpc>
            <a:spcAft>
              <a:spcPts val="0"/>
            </a:spcAft>
          </a:pPr>
          <a:r>
            <a:rPr lang="en-ZA" sz="2000" dirty="0" smtClean="0"/>
            <a:t>Transfers and Subsidies</a:t>
          </a:r>
        </a:p>
        <a:p>
          <a:pPr algn="l">
            <a:lnSpc>
              <a:spcPct val="100000"/>
            </a:lnSpc>
            <a:spcAft>
              <a:spcPts val="0"/>
            </a:spcAft>
          </a:pPr>
          <a:r>
            <a:rPr lang="en-ZA" sz="2000" dirty="0" smtClean="0"/>
            <a:t>Trade and Other Payables</a:t>
          </a:r>
        </a:p>
        <a:p>
          <a:pPr algn="l">
            <a:lnSpc>
              <a:spcPct val="100000"/>
            </a:lnSpc>
            <a:spcAft>
              <a:spcPts val="0"/>
            </a:spcAft>
          </a:pPr>
          <a:r>
            <a:rPr lang="en-ZA" sz="2000" dirty="0" smtClean="0"/>
            <a:t>VAT Payable</a:t>
          </a:r>
        </a:p>
        <a:p>
          <a:pPr algn="l">
            <a:lnSpc>
              <a:spcPct val="100000"/>
            </a:lnSpc>
            <a:spcAft>
              <a:spcPts val="0"/>
            </a:spcAft>
          </a:pPr>
          <a:r>
            <a:rPr lang="en-ZA" sz="2000" dirty="0" smtClean="0"/>
            <a:t>Borrowings</a:t>
          </a:r>
        </a:p>
        <a:p>
          <a:pPr algn="l">
            <a:lnSpc>
              <a:spcPct val="100000"/>
            </a:lnSpc>
            <a:spcAft>
              <a:spcPts val="0"/>
            </a:spcAft>
          </a:pPr>
          <a:r>
            <a:rPr lang="en-ZA" sz="2000" dirty="0" smtClean="0"/>
            <a:t>Financial Liabilities</a:t>
          </a:r>
          <a:endParaRPr lang="en-ZA" sz="2000" dirty="0"/>
        </a:p>
      </dgm:t>
    </dgm:pt>
    <dgm:pt modelId="{11818F0B-6C60-4C24-9326-FEFB6E62DE01}" type="parTrans" cxnId="{B86D968D-8423-4B66-BE43-52230C152190}">
      <dgm:prSet/>
      <dgm:spPr/>
      <dgm:t>
        <a:bodyPr/>
        <a:lstStyle/>
        <a:p>
          <a:endParaRPr lang="en-ZA"/>
        </a:p>
      </dgm:t>
    </dgm:pt>
    <dgm:pt modelId="{86860BED-4E3A-4D62-A36D-9A39E097E867}" type="sibTrans" cxnId="{B86D968D-8423-4B66-BE43-52230C152190}">
      <dgm:prSet/>
      <dgm:spPr/>
      <dgm:t>
        <a:bodyPr/>
        <a:lstStyle/>
        <a:p>
          <a:endParaRPr lang="en-ZA"/>
        </a:p>
      </dgm:t>
    </dgm:pt>
    <dgm:pt modelId="{754101C1-32C5-4826-96C7-232E0CB8D59C}">
      <dgm:prSet phldrT="[Text]" custT="1"/>
      <dgm:spPr>
        <a:solidFill>
          <a:schemeClr val="bg1">
            <a:lumMod val="85000"/>
          </a:schemeClr>
        </a:solidFill>
      </dgm:spPr>
      <dgm:t>
        <a:bodyPr/>
        <a:lstStyle/>
        <a:p>
          <a:r>
            <a:rPr lang="en-ZA" sz="2000" b="1" dirty="0" smtClean="0"/>
            <a:t>Non-current Liabilities</a:t>
          </a:r>
          <a:endParaRPr lang="en-ZA" sz="2000" b="1" dirty="0"/>
        </a:p>
      </dgm:t>
    </dgm:pt>
    <dgm:pt modelId="{60AE97A1-E73B-4A88-BDE5-77EEE84F89CC}" type="parTrans" cxnId="{AC2CE61E-12A9-40B4-9D32-A66F34D8ECB9}">
      <dgm:prSet/>
      <dgm:spPr/>
      <dgm:t>
        <a:bodyPr/>
        <a:lstStyle/>
        <a:p>
          <a:endParaRPr lang="en-ZA"/>
        </a:p>
      </dgm:t>
    </dgm:pt>
    <dgm:pt modelId="{8105A97B-65FB-4618-88D1-28EDA0B129F4}" type="sibTrans" cxnId="{AC2CE61E-12A9-40B4-9D32-A66F34D8ECB9}">
      <dgm:prSet/>
      <dgm:spPr/>
      <dgm:t>
        <a:bodyPr/>
        <a:lstStyle/>
        <a:p>
          <a:endParaRPr lang="en-ZA"/>
        </a:p>
      </dgm:t>
    </dgm:pt>
    <dgm:pt modelId="{1AB8DC26-E42F-45E3-8E5C-0DFE2C6A9281}">
      <dgm:prSet phldrT="[Text]" custT="1"/>
      <dgm:spPr>
        <a:solidFill>
          <a:schemeClr val="bg1">
            <a:lumMod val="85000"/>
          </a:schemeClr>
        </a:solidFill>
      </dgm:spPr>
      <dgm:t>
        <a:bodyPr/>
        <a:lstStyle/>
        <a:p>
          <a:pPr algn="l">
            <a:lnSpc>
              <a:spcPct val="100000"/>
            </a:lnSpc>
            <a:spcAft>
              <a:spcPts val="0"/>
            </a:spcAft>
          </a:pPr>
          <a:r>
            <a:rPr lang="en-ZA" sz="2000" dirty="0" smtClean="0"/>
            <a:t>Borrowings</a:t>
          </a:r>
        </a:p>
        <a:p>
          <a:pPr algn="l">
            <a:lnSpc>
              <a:spcPct val="100000"/>
            </a:lnSpc>
            <a:spcAft>
              <a:spcPts val="0"/>
            </a:spcAft>
          </a:pPr>
          <a:r>
            <a:rPr lang="en-ZA" sz="2000" dirty="0" smtClean="0"/>
            <a:t>Transfers and Subsidies</a:t>
          </a:r>
        </a:p>
        <a:p>
          <a:pPr algn="l">
            <a:lnSpc>
              <a:spcPct val="100000"/>
            </a:lnSpc>
            <a:spcAft>
              <a:spcPts val="0"/>
            </a:spcAft>
          </a:pPr>
          <a:r>
            <a:rPr lang="en-ZA" sz="2000" dirty="0" smtClean="0"/>
            <a:t>Other Financial Liabilities</a:t>
          </a:r>
        </a:p>
        <a:p>
          <a:pPr algn="l">
            <a:lnSpc>
              <a:spcPct val="100000"/>
            </a:lnSpc>
            <a:spcAft>
              <a:spcPts val="0"/>
            </a:spcAft>
          </a:pPr>
          <a:r>
            <a:rPr lang="en-ZA" sz="2000" dirty="0" smtClean="0"/>
            <a:t>Provisions</a:t>
          </a:r>
        </a:p>
        <a:p>
          <a:pPr algn="l">
            <a:lnSpc>
              <a:spcPct val="100000"/>
            </a:lnSpc>
            <a:spcAft>
              <a:spcPts val="0"/>
            </a:spcAft>
          </a:pPr>
          <a:r>
            <a:rPr lang="en-ZA" sz="2000" dirty="0" smtClean="0"/>
            <a:t>Defined Benefit Plan Obligations</a:t>
          </a:r>
          <a:endParaRPr lang="en-ZA" sz="2000" dirty="0"/>
        </a:p>
      </dgm:t>
    </dgm:pt>
    <dgm:pt modelId="{BCDEB5E8-3CBD-4C67-9AFD-1522BC9D4163}" type="parTrans" cxnId="{3AD991B3-E737-4BD3-BC40-0F0D148A58A4}">
      <dgm:prSet/>
      <dgm:spPr/>
      <dgm:t>
        <a:bodyPr/>
        <a:lstStyle/>
        <a:p>
          <a:endParaRPr lang="en-ZA"/>
        </a:p>
      </dgm:t>
    </dgm:pt>
    <dgm:pt modelId="{DC49D19D-8146-4255-A146-8E3E940E9D6E}" type="sibTrans" cxnId="{3AD991B3-E737-4BD3-BC40-0F0D148A58A4}">
      <dgm:prSet/>
      <dgm:spPr/>
      <dgm:t>
        <a:bodyPr/>
        <a:lstStyle/>
        <a:p>
          <a:endParaRPr lang="en-ZA"/>
        </a:p>
      </dgm:t>
    </dgm:pt>
    <dgm:pt modelId="{68B148BF-53B1-405D-B7FB-760FAEA12C5D}" type="pres">
      <dgm:prSet presAssocID="{15FB12D9-B129-4F97-AA1B-3B4F0CB61A4D}" presName="Name0" presStyleCnt="0">
        <dgm:presLayoutVars>
          <dgm:chPref val="1"/>
          <dgm:dir/>
          <dgm:animOne val="branch"/>
          <dgm:animLvl val="lvl"/>
          <dgm:resizeHandles/>
        </dgm:presLayoutVars>
      </dgm:prSet>
      <dgm:spPr/>
      <dgm:t>
        <a:bodyPr/>
        <a:lstStyle/>
        <a:p>
          <a:endParaRPr lang="en-ZA"/>
        </a:p>
      </dgm:t>
    </dgm:pt>
    <dgm:pt modelId="{FB6C0FB6-A11D-4EC2-B5C7-6D7D349440F1}" type="pres">
      <dgm:prSet presAssocID="{BF9CEF6A-840E-43C5-B6D9-0672928DDC30}" presName="vertOne" presStyleCnt="0"/>
      <dgm:spPr/>
      <dgm:t>
        <a:bodyPr/>
        <a:lstStyle/>
        <a:p>
          <a:endParaRPr lang="en-ZA"/>
        </a:p>
      </dgm:t>
    </dgm:pt>
    <dgm:pt modelId="{54E2F373-DC96-42C7-BD09-92B165D9E313}" type="pres">
      <dgm:prSet presAssocID="{BF9CEF6A-840E-43C5-B6D9-0672928DDC30}" presName="txOne" presStyleLbl="node0" presStyleIdx="0" presStyleCnt="1" custScaleY="19048">
        <dgm:presLayoutVars>
          <dgm:chPref val="3"/>
        </dgm:presLayoutVars>
      </dgm:prSet>
      <dgm:spPr/>
      <dgm:t>
        <a:bodyPr/>
        <a:lstStyle/>
        <a:p>
          <a:endParaRPr lang="en-ZA"/>
        </a:p>
      </dgm:t>
    </dgm:pt>
    <dgm:pt modelId="{F9782133-3021-4FE9-8A44-ABA28289DBC9}" type="pres">
      <dgm:prSet presAssocID="{BF9CEF6A-840E-43C5-B6D9-0672928DDC30}" presName="parTransOne" presStyleCnt="0"/>
      <dgm:spPr/>
      <dgm:t>
        <a:bodyPr/>
        <a:lstStyle/>
        <a:p>
          <a:endParaRPr lang="en-ZA"/>
        </a:p>
      </dgm:t>
    </dgm:pt>
    <dgm:pt modelId="{2D239752-7C3E-4470-9808-F5FF2E46387A}" type="pres">
      <dgm:prSet presAssocID="{BF9CEF6A-840E-43C5-B6D9-0672928DDC30}" presName="horzOne" presStyleCnt="0"/>
      <dgm:spPr/>
      <dgm:t>
        <a:bodyPr/>
        <a:lstStyle/>
        <a:p>
          <a:endParaRPr lang="en-ZA"/>
        </a:p>
      </dgm:t>
    </dgm:pt>
    <dgm:pt modelId="{2810937C-EF28-4AA1-8EA1-B97518D965DD}" type="pres">
      <dgm:prSet presAssocID="{59FB9EB4-F0C5-4A3A-AAE0-0218514CBFC8}" presName="vertTwo" presStyleCnt="0"/>
      <dgm:spPr/>
      <dgm:t>
        <a:bodyPr/>
        <a:lstStyle/>
        <a:p>
          <a:endParaRPr lang="en-ZA"/>
        </a:p>
      </dgm:t>
    </dgm:pt>
    <dgm:pt modelId="{B6ADA691-0DC2-46CA-96D7-07AB0FE4BF50}" type="pres">
      <dgm:prSet presAssocID="{59FB9EB4-F0C5-4A3A-AAE0-0218514CBFC8}" presName="txTwo" presStyleLbl="node2" presStyleIdx="0" presStyleCnt="2" custScaleY="12281">
        <dgm:presLayoutVars>
          <dgm:chPref val="3"/>
        </dgm:presLayoutVars>
      </dgm:prSet>
      <dgm:spPr/>
      <dgm:t>
        <a:bodyPr/>
        <a:lstStyle/>
        <a:p>
          <a:endParaRPr lang="en-ZA"/>
        </a:p>
      </dgm:t>
    </dgm:pt>
    <dgm:pt modelId="{5A66E0B4-972A-4BDE-A128-EDD70AD09944}" type="pres">
      <dgm:prSet presAssocID="{59FB9EB4-F0C5-4A3A-AAE0-0218514CBFC8}" presName="parTransTwo" presStyleCnt="0"/>
      <dgm:spPr/>
      <dgm:t>
        <a:bodyPr/>
        <a:lstStyle/>
        <a:p>
          <a:endParaRPr lang="en-ZA"/>
        </a:p>
      </dgm:t>
    </dgm:pt>
    <dgm:pt modelId="{74ED547C-C9D1-48CD-A640-D0C403905F60}" type="pres">
      <dgm:prSet presAssocID="{59FB9EB4-F0C5-4A3A-AAE0-0218514CBFC8}" presName="horzTwo" presStyleCnt="0"/>
      <dgm:spPr/>
      <dgm:t>
        <a:bodyPr/>
        <a:lstStyle/>
        <a:p>
          <a:endParaRPr lang="en-ZA"/>
        </a:p>
      </dgm:t>
    </dgm:pt>
    <dgm:pt modelId="{3013F78F-854D-45B6-AA94-C7DC425FE562}" type="pres">
      <dgm:prSet presAssocID="{5CAD54D4-B435-4EEC-BB8B-218BB14A43B2}" presName="vertThree" presStyleCnt="0"/>
      <dgm:spPr/>
      <dgm:t>
        <a:bodyPr/>
        <a:lstStyle/>
        <a:p>
          <a:endParaRPr lang="en-ZA"/>
        </a:p>
      </dgm:t>
    </dgm:pt>
    <dgm:pt modelId="{A80C9773-8BCF-4FDD-B4A5-6ED30E5D10D9}" type="pres">
      <dgm:prSet presAssocID="{5CAD54D4-B435-4EEC-BB8B-218BB14A43B2}" presName="txThree" presStyleLbl="node3" presStyleIdx="0" presStyleCnt="2" custScaleY="106383">
        <dgm:presLayoutVars>
          <dgm:chPref val="3"/>
        </dgm:presLayoutVars>
      </dgm:prSet>
      <dgm:spPr/>
      <dgm:t>
        <a:bodyPr/>
        <a:lstStyle/>
        <a:p>
          <a:endParaRPr lang="en-ZA"/>
        </a:p>
      </dgm:t>
    </dgm:pt>
    <dgm:pt modelId="{DE9A7C60-1A4A-4CD6-A109-8D332BA65BFF}" type="pres">
      <dgm:prSet presAssocID="{5CAD54D4-B435-4EEC-BB8B-218BB14A43B2}" presName="horzThree" presStyleCnt="0"/>
      <dgm:spPr/>
      <dgm:t>
        <a:bodyPr/>
        <a:lstStyle/>
        <a:p>
          <a:endParaRPr lang="en-ZA"/>
        </a:p>
      </dgm:t>
    </dgm:pt>
    <dgm:pt modelId="{93F542CD-51BD-4912-9961-691EE7123C8A}" type="pres">
      <dgm:prSet presAssocID="{2775B206-3E7B-45F4-A594-43A09FA7054D}" presName="sibSpaceTwo" presStyleCnt="0"/>
      <dgm:spPr/>
      <dgm:t>
        <a:bodyPr/>
        <a:lstStyle/>
        <a:p>
          <a:endParaRPr lang="en-ZA"/>
        </a:p>
      </dgm:t>
    </dgm:pt>
    <dgm:pt modelId="{C38F4492-2756-4E39-9466-FFEF62863566}" type="pres">
      <dgm:prSet presAssocID="{754101C1-32C5-4826-96C7-232E0CB8D59C}" presName="vertTwo" presStyleCnt="0"/>
      <dgm:spPr/>
      <dgm:t>
        <a:bodyPr/>
        <a:lstStyle/>
        <a:p>
          <a:endParaRPr lang="en-ZA"/>
        </a:p>
      </dgm:t>
    </dgm:pt>
    <dgm:pt modelId="{EE8F7F3D-9632-4F87-9468-37716B59EA38}" type="pres">
      <dgm:prSet presAssocID="{754101C1-32C5-4826-96C7-232E0CB8D59C}" presName="txTwo" presStyleLbl="node2" presStyleIdx="1" presStyleCnt="2" custScaleY="11536">
        <dgm:presLayoutVars>
          <dgm:chPref val="3"/>
        </dgm:presLayoutVars>
      </dgm:prSet>
      <dgm:spPr/>
      <dgm:t>
        <a:bodyPr/>
        <a:lstStyle/>
        <a:p>
          <a:endParaRPr lang="en-ZA"/>
        </a:p>
      </dgm:t>
    </dgm:pt>
    <dgm:pt modelId="{BA4E0903-288E-46B3-B1C1-C4F41AB77F40}" type="pres">
      <dgm:prSet presAssocID="{754101C1-32C5-4826-96C7-232E0CB8D59C}" presName="parTransTwo" presStyleCnt="0"/>
      <dgm:spPr/>
      <dgm:t>
        <a:bodyPr/>
        <a:lstStyle/>
        <a:p>
          <a:endParaRPr lang="en-ZA"/>
        </a:p>
      </dgm:t>
    </dgm:pt>
    <dgm:pt modelId="{6BAF3795-AB2A-4C35-8229-D6C95AC3739F}" type="pres">
      <dgm:prSet presAssocID="{754101C1-32C5-4826-96C7-232E0CB8D59C}" presName="horzTwo" presStyleCnt="0"/>
      <dgm:spPr/>
      <dgm:t>
        <a:bodyPr/>
        <a:lstStyle/>
        <a:p>
          <a:endParaRPr lang="en-ZA"/>
        </a:p>
      </dgm:t>
    </dgm:pt>
    <dgm:pt modelId="{40B579E0-BD22-4B65-8BAE-BA848EC0F831}" type="pres">
      <dgm:prSet presAssocID="{1AB8DC26-E42F-45E3-8E5C-0DFE2C6A9281}" presName="vertThree" presStyleCnt="0"/>
      <dgm:spPr/>
      <dgm:t>
        <a:bodyPr/>
        <a:lstStyle/>
        <a:p>
          <a:endParaRPr lang="en-ZA"/>
        </a:p>
      </dgm:t>
    </dgm:pt>
    <dgm:pt modelId="{953873F4-BCB7-4435-9491-CAAB3E64205D}" type="pres">
      <dgm:prSet presAssocID="{1AB8DC26-E42F-45E3-8E5C-0DFE2C6A9281}" presName="txThree" presStyleLbl="node3" presStyleIdx="1" presStyleCnt="2" custScaleY="114257">
        <dgm:presLayoutVars>
          <dgm:chPref val="3"/>
        </dgm:presLayoutVars>
      </dgm:prSet>
      <dgm:spPr/>
      <dgm:t>
        <a:bodyPr/>
        <a:lstStyle/>
        <a:p>
          <a:endParaRPr lang="en-ZA"/>
        </a:p>
      </dgm:t>
    </dgm:pt>
    <dgm:pt modelId="{921ED6BC-F046-484C-8341-01A793048C17}" type="pres">
      <dgm:prSet presAssocID="{1AB8DC26-E42F-45E3-8E5C-0DFE2C6A9281}" presName="horzThree" presStyleCnt="0"/>
      <dgm:spPr/>
      <dgm:t>
        <a:bodyPr/>
        <a:lstStyle/>
        <a:p>
          <a:endParaRPr lang="en-ZA"/>
        </a:p>
      </dgm:t>
    </dgm:pt>
  </dgm:ptLst>
  <dgm:cxnLst>
    <dgm:cxn modelId="{D50054DC-3254-4250-A472-9FF3D783359C}" type="presOf" srcId="{754101C1-32C5-4826-96C7-232E0CB8D59C}" destId="{EE8F7F3D-9632-4F87-9468-37716B59EA38}" srcOrd="0" destOrd="0" presId="urn:microsoft.com/office/officeart/2005/8/layout/hierarchy4"/>
    <dgm:cxn modelId="{5C220E16-BC30-42C7-9F4F-05F1520689BF}" type="presOf" srcId="{5CAD54D4-B435-4EEC-BB8B-218BB14A43B2}" destId="{A80C9773-8BCF-4FDD-B4A5-6ED30E5D10D9}" srcOrd="0" destOrd="0" presId="urn:microsoft.com/office/officeart/2005/8/layout/hierarchy4"/>
    <dgm:cxn modelId="{3AD991B3-E737-4BD3-BC40-0F0D148A58A4}" srcId="{754101C1-32C5-4826-96C7-232E0CB8D59C}" destId="{1AB8DC26-E42F-45E3-8E5C-0DFE2C6A9281}" srcOrd="0" destOrd="0" parTransId="{BCDEB5E8-3CBD-4C67-9AFD-1522BC9D4163}" sibTransId="{DC49D19D-8146-4255-A146-8E3E940E9D6E}"/>
    <dgm:cxn modelId="{0C7CC5C5-AFA5-445B-9250-66787581463E}" type="presOf" srcId="{59FB9EB4-F0C5-4A3A-AAE0-0218514CBFC8}" destId="{B6ADA691-0DC2-46CA-96D7-07AB0FE4BF50}" srcOrd="0" destOrd="0" presId="urn:microsoft.com/office/officeart/2005/8/layout/hierarchy4"/>
    <dgm:cxn modelId="{E88EC189-D503-4B43-B53B-6D7ADF22F87F}" type="presOf" srcId="{BF9CEF6A-840E-43C5-B6D9-0672928DDC30}" destId="{54E2F373-DC96-42C7-BD09-92B165D9E313}" srcOrd="0" destOrd="0" presId="urn:microsoft.com/office/officeart/2005/8/layout/hierarchy4"/>
    <dgm:cxn modelId="{D4BEBF30-CBF7-4418-89E8-A77178BBD118}" type="presOf" srcId="{15FB12D9-B129-4F97-AA1B-3B4F0CB61A4D}" destId="{68B148BF-53B1-405D-B7FB-760FAEA12C5D}" srcOrd="0" destOrd="0" presId="urn:microsoft.com/office/officeart/2005/8/layout/hierarchy4"/>
    <dgm:cxn modelId="{2B7E1157-A875-4385-B0AC-0AD4526699E8}" srcId="{BF9CEF6A-840E-43C5-B6D9-0672928DDC30}" destId="{59FB9EB4-F0C5-4A3A-AAE0-0218514CBFC8}" srcOrd="0" destOrd="0" parTransId="{54569350-F530-4506-88FE-3113EDC2E4DD}" sibTransId="{2775B206-3E7B-45F4-A594-43A09FA7054D}"/>
    <dgm:cxn modelId="{B86D968D-8423-4B66-BE43-52230C152190}" srcId="{59FB9EB4-F0C5-4A3A-AAE0-0218514CBFC8}" destId="{5CAD54D4-B435-4EEC-BB8B-218BB14A43B2}" srcOrd="0" destOrd="0" parTransId="{11818F0B-6C60-4C24-9326-FEFB6E62DE01}" sibTransId="{86860BED-4E3A-4D62-A36D-9A39E097E867}"/>
    <dgm:cxn modelId="{AC2CE61E-12A9-40B4-9D32-A66F34D8ECB9}" srcId="{BF9CEF6A-840E-43C5-B6D9-0672928DDC30}" destId="{754101C1-32C5-4826-96C7-232E0CB8D59C}" srcOrd="1" destOrd="0" parTransId="{60AE97A1-E73B-4A88-BDE5-77EEE84F89CC}" sibTransId="{8105A97B-65FB-4618-88D1-28EDA0B129F4}"/>
    <dgm:cxn modelId="{3C2C006B-5CB3-4B5B-ADF7-6A62398595AA}" srcId="{15FB12D9-B129-4F97-AA1B-3B4F0CB61A4D}" destId="{BF9CEF6A-840E-43C5-B6D9-0672928DDC30}" srcOrd="0" destOrd="0" parTransId="{033BBA9C-0EFA-4B90-BB76-753527ADC2BD}" sibTransId="{A623BF82-425B-45EF-A5D5-32A1BD00EEA9}"/>
    <dgm:cxn modelId="{08D0AB3E-ED5A-42BB-A655-9AF4A3185770}" type="presOf" srcId="{1AB8DC26-E42F-45E3-8E5C-0DFE2C6A9281}" destId="{953873F4-BCB7-4435-9491-CAAB3E64205D}" srcOrd="0" destOrd="0" presId="urn:microsoft.com/office/officeart/2005/8/layout/hierarchy4"/>
    <dgm:cxn modelId="{84EA5B32-4915-4514-B828-95ABFA398440}" type="presParOf" srcId="{68B148BF-53B1-405D-B7FB-760FAEA12C5D}" destId="{FB6C0FB6-A11D-4EC2-B5C7-6D7D349440F1}" srcOrd="0" destOrd="0" presId="urn:microsoft.com/office/officeart/2005/8/layout/hierarchy4"/>
    <dgm:cxn modelId="{567F6349-7631-42E3-A91D-0E8275066E7E}" type="presParOf" srcId="{FB6C0FB6-A11D-4EC2-B5C7-6D7D349440F1}" destId="{54E2F373-DC96-42C7-BD09-92B165D9E313}" srcOrd="0" destOrd="0" presId="urn:microsoft.com/office/officeart/2005/8/layout/hierarchy4"/>
    <dgm:cxn modelId="{6B883B81-CDC8-4487-9D6E-50911D909DD1}" type="presParOf" srcId="{FB6C0FB6-A11D-4EC2-B5C7-6D7D349440F1}" destId="{F9782133-3021-4FE9-8A44-ABA28289DBC9}" srcOrd="1" destOrd="0" presId="urn:microsoft.com/office/officeart/2005/8/layout/hierarchy4"/>
    <dgm:cxn modelId="{06D76D48-269B-4536-A7A2-B084BA97ABE9}" type="presParOf" srcId="{FB6C0FB6-A11D-4EC2-B5C7-6D7D349440F1}" destId="{2D239752-7C3E-4470-9808-F5FF2E46387A}" srcOrd="2" destOrd="0" presId="urn:microsoft.com/office/officeart/2005/8/layout/hierarchy4"/>
    <dgm:cxn modelId="{20E0E294-B6E9-4FFA-BE1E-8D99CB1712C8}" type="presParOf" srcId="{2D239752-7C3E-4470-9808-F5FF2E46387A}" destId="{2810937C-EF28-4AA1-8EA1-B97518D965DD}" srcOrd="0" destOrd="0" presId="urn:microsoft.com/office/officeart/2005/8/layout/hierarchy4"/>
    <dgm:cxn modelId="{DC4B659C-E221-47FB-AA95-567D92FB95B4}" type="presParOf" srcId="{2810937C-EF28-4AA1-8EA1-B97518D965DD}" destId="{B6ADA691-0DC2-46CA-96D7-07AB0FE4BF50}" srcOrd="0" destOrd="0" presId="urn:microsoft.com/office/officeart/2005/8/layout/hierarchy4"/>
    <dgm:cxn modelId="{917B8643-F214-42C8-B66E-152792EA5FBB}" type="presParOf" srcId="{2810937C-EF28-4AA1-8EA1-B97518D965DD}" destId="{5A66E0B4-972A-4BDE-A128-EDD70AD09944}" srcOrd="1" destOrd="0" presId="urn:microsoft.com/office/officeart/2005/8/layout/hierarchy4"/>
    <dgm:cxn modelId="{37BE838B-2C08-408F-ABE4-D366F8A14872}" type="presParOf" srcId="{2810937C-EF28-4AA1-8EA1-B97518D965DD}" destId="{74ED547C-C9D1-48CD-A640-D0C403905F60}" srcOrd="2" destOrd="0" presId="urn:microsoft.com/office/officeart/2005/8/layout/hierarchy4"/>
    <dgm:cxn modelId="{6C32E3E3-27D1-4981-B3F6-A839FB511CE6}" type="presParOf" srcId="{74ED547C-C9D1-48CD-A640-D0C403905F60}" destId="{3013F78F-854D-45B6-AA94-C7DC425FE562}" srcOrd="0" destOrd="0" presId="urn:microsoft.com/office/officeart/2005/8/layout/hierarchy4"/>
    <dgm:cxn modelId="{262C3DBB-BA44-4F1B-9B61-BBDB2459676D}" type="presParOf" srcId="{3013F78F-854D-45B6-AA94-C7DC425FE562}" destId="{A80C9773-8BCF-4FDD-B4A5-6ED30E5D10D9}" srcOrd="0" destOrd="0" presId="urn:microsoft.com/office/officeart/2005/8/layout/hierarchy4"/>
    <dgm:cxn modelId="{8A82EB65-8106-4190-B713-95B4F2FC166D}" type="presParOf" srcId="{3013F78F-854D-45B6-AA94-C7DC425FE562}" destId="{DE9A7C60-1A4A-4CD6-A109-8D332BA65BFF}" srcOrd="1" destOrd="0" presId="urn:microsoft.com/office/officeart/2005/8/layout/hierarchy4"/>
    <dgm:cxn modelId="{A687F1B3-592E-4375-9D92-38A57AE614DD}" type="presParOf" srcId="{2D239752-7C3E-4470-9808-F5FF2E46387A}" destId="{93F542CD-51BD-4912-9961-691EE7123C8A}" srcOrd="1" destOrd="0" presId="urn:microsoft.com/office/officeart/2005/8/layout/hierarchy4"/>
    <dgm:cxn modelId="{1F8ED12F-4899-4AAA-9664-43542FC95028}" type="presParOf" srcId="{2D239752-7C3E-4470-9808-F5FF2E46387A}" destId="{C38F4492-2756-4E39-9466-FFEF62863566}" srcOrd="2" destOrd="0" presId="urn:microsoft.com/office/officeart/2005/8/layout/hierarchy4"/>
    <dgm:cxn modelId="{930B0E93-3CEC-43DA-A1EF-1464303E0C4B}" type="presParOf" srcId="{C38F4492-2756-4E39-9466-FFEF62863566}" destId="{EE8F7F3D-9632-4F87-9468-37716B59EA38}" srcOrd="0" destOrd="0" presId="urn:microsoft.com/office/officeart/2005/8/layout/hierarchy4"/>
    <dgm:cxn modelId="{8D4FFCD5-F6A3-4499-88E2-F6D3C1BA7B2D}" type="presParOf" srcId="{C38F4492-2756-4E39-9466-FFEF62863566}" destId="{BA4E0903-288E-46B3-B1C1-C4F41AB77F40}" srcOrd="1" destOrd="0" presId="urn:microsoft.com/office/officeart/2005/8/layout/hierarchy4"/>
    <dgm:cxn modelId="{65EB76A3-DCEC-4920-8A0D-572E173DAFA9}" type="presParOf" srcId="{C38F4492-2756-4E39-9466-FFEF62863566}" destId="{6BAF3795-AB2A-4C35-8229-D6C95AC3739F}" srcOrd="2" destOrd="0" presId="urn:microsoft.com/office/officeart/2005/8/layout/hierarchy4"/>
    <dgm:cxn modelId="{3CFAFFD3-71D5-4EE6-B491-9BB9828CA4F1}" type="presParOf" srcId="{6BAF3795-AB2A-4C35-8229-D6C95AC3739F}" destId="{40B579E0-BD22-4B65-8BAE-BA848EC0F831}" srcOrd="0" destOrd="0" presId="urn:microsoft.com/office/officeart/2005/8/layout/hierarchy4"/>
    <dgm:cxn modelId="{D3238CD0-2F04-4D08-8AF3-EECDFF32731C}" type="presParOf" srcId="{40B579E0-BD22-4B65-8BAE-BA848EC0F831}" destId="{953873F4-BCB7-4435-9491-CAAB3E64205D}" srcOrd="0" destOrd="0" presId="urn:microsoft.com/office/officeart/2005/8/layout/hierarchy4"/>
    <dgm:cxn modelId="{AEF87AA3-CC68-432A-9565-8AEC1F06FC3C}" type="presParOf" srcId="{40B579E0-BD22-4B65-8BAE-BA848EC0F831}" destId="{921ED6BC-F046-484C-8341-01A793048C17}" srcOrd="1" destOrd="0" presId="urn:microsoft.com/office/officeart/2005/8/layout/hierarchy4"/>
  </dgm:cxnLst>
  <dgm:bg>
    <a:solidFill>
      <a:srgbClr val="C00000"/>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1B5FF87E-34B9-4CDA-9E56-53AC06254E8F}" type="presOf" srcId="{549FD511-AE4B-4414-B32B-2425B4544B4B}" destId="{17265E74-284E-4564-9375-97F2A42C8E63}"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4D255672-EE0A-45D0-BB5D-1C7DFF2B76E5}" type="presOf" srcId="{E7FC7747-7483-4D35-98A3-BCFD670587F5}" destId="{A34CBA49-A69D-4058-97AB-C5BDA98FF78D}" srcOrd="0" destOrd="0" presId="urn:microsoft.com/office/officeart/2005/8/layout/radial6"/>
    <dgm:cxn modelId="{40B9C656-F132-4C32-AC47-E89C0AE503DC}" type="presOf" srcId="{117E5F98-D2E3-44CD-8D1F-8673F2CE3B77}" destId="{937C4F79-FB0B-409E-8CAD-BC317FE4974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9FCAEBB8-D711-4B28-BA71-3E54175C38DB}" type="presOf" srcId="{54758EF5-0516-46BA-896F-8310E68591FE}" destId="{428D6EC0-C06B-45C7-8139-E45A90407C78}" srcOrd="0" destOrd="0" presId="urn:microsoft.com/office/officeart/2005/8/layout/radial6"/>
    <dgm:cxn modelId="{4C960C7A-6E22-48EA-872E-CE5F753A8D29}" type="presOf" srcId="{61C471EC-1BE0-4BA9-906C-B77FC427B370}" destId="{2B947856-7D81-4709-8C50-A646092946B5}" srcOrd="0" destOrd="0" presId="urn:microsoft.com/office/officeart/2005/8/layout/radial6"/>
    <dgm:cxn modelId="{79C30D20-2ED1-4DD1-A968-ADCAC9211192}" type="presOf" srcId="{9C9AE644-BFCD-4CEC-9078-5B3D21204B50}" destId="{8DF6A8EE-C31B-4A7A-8A5B-E1C18D11D66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3D13D88C-0C6D-474C-A164-BD1DE1CA2430}" type="presOf" srcId="{A5E5012C-3309-4B28-8D30-F7209682D89D}" destId="{0615139F-FD0E-4AC6-85EA-75F9F0D6BB78}" srcOrd="0" destOrd="0" presId="urn:microsoft.com/office/officeart/2005/8/layout/radial6"/>
    <dgm:cxn modelId="{86B24224-E1C7-4B2E-8E23-42992A0E3A25}" type="presOf" srcId="{EF6840F8-2ECF-4864-A358-F1FEAB836D6E}" destId="{9DC8489B-6D65-4DCD-BE13-FB93AD7100EE}" srcOrd="0" destOrd="0" presId="urn:microsoft.com/office/officeart/2005/8/layout/radial6"/>
    <dgm:cxn modelId="{BEBF4F18-4AAC-4A3A-B51F-775DDD784F33}" type="presOf" srcId="{F1CDF762-BB05-4909-A3E2-81EC1DFEFDB6}" destId="{DFD89527-3EA1-46E9-B932-F66D981BF538}" srcOrd="0" destOrd="0" presId="urn:microsoft.com/office/officeart/2005/8/layout/radial6"/>
    <dgm:cxn modelId="{1BACB074-D8FF-43E6-9ADF-EFBF1D3DC102}" type="presOf" srcId="{68DC9CB8-B7DD-4761-B82E-CB56F6F5E6B5}" destId="{93672A8E-23A7-42EC-8266-A028BB6328D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E08D06DC-2634-4635-A344-2B319DAEAF10}" type="presOf" srcId="{53BBF4F9-C032-49B6-A418-1645227CAEF7}" destId="{463D2474-2CD7-4F10-B862-FE0EB496B03A}" srcOrd="0" destOrd="0" presId="urn:microsoft.com/office/officeart/2005/8/layout/radial6"/>
    <dgm:cxn modelId="{CCEA470C-4138-4EE9-A07A-DCD38E9D4804}" type="presOf" srcId="{D724C5BD-FA18-4137-AF02-8B1375CAB8C1}" destId="{FE26DA7A-6417-4EEF-9842-4FFE68DD656B}"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30AD00EF-4659-43FA-ABD9-6FE3DFC78CDB}" type="presOf" srcId="{2FD6416B-9DBD-4434-8476-1C47164FCE18}" destId="{A25828D0-E7F7-4612-B323-E58CF7DB6C73}" srcOrd="0" destOrd="0" presId="urn:microsoft.com/office/officeart/2005/8/layout/radial6"/>
    <dgm:cxn modelId="{A4C3505A-44E4-4DC5-ADAE-B5F5A6FC8AEB}" type="presOf" srcId="{93E58B5A-8764-4A9A-8E85-7C50C705CFCE}" destId="{900104E8-22AE-4F67-87F3-EFB73454EE91}" srcOrd="0" destOrd="0" presId="urn:microsoft.com/office/officeart/2005/8/layout/radial6"/>
    <dgm:cxn modelId="{F7C15D30-EB2F-4E53-887C-EB717B59C75F}" type="presOf" srcId="{00539A06-C0B6-4C14-805A-A99CABFADC18}" destId="{FB0245A6-E249-4488-8A12-6DA1E346946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0A7C3ED7-7E82-46E5-B607-F11CAB72F293}" type="presOf" srcId="{1474FC26-B7BF-4AB8-BA32-5B51D19017DA}" destId="{75750CA6-FA7C-49D0-8464-54ECBB8A7B11}" srcOrd="0" destOrd="0" presId="urn:microsoft.com/office/officeart/2005/8/layout/radial6"/>
    <dgm:cxn modelId="{5AEF8BB7-961F-4A95-9667-F9986733BAEF}" type="presParOf" srcId="{75750CA6-FA7C-49D0-8464-54ECBB8A7B11}" destId="{900104E8-22AE-4F67-87F3-EFB73454EE91}" srcOrd="0" destOrd="0" presId="urn:microsoft.com/office/officeart/2005/8/layout/radial6"/>
    <dgm:cxn modelId="{FEA5BEAE-7701-4069-821F-5C3B17344F50}" type="presParOf" srcId="{75750CA6-FA7C-49D0-8464-54ECBB8A7B11}" destId="{428D6EC0-C06B-45C7-8139-E45A90407C78}" srcOrd="1" destOrd="0" presId="urn:microsoft.com/office/officeart/2005/8/layout/radial6"/>
    <dgm:cxn modelId="{387FA2FC-647F-4263-9173-A978F2C2DC1A}" type="presParOf" srcId="{75750CA6-FA7C-49D0-8464-54ECBB8A7B11}" destId="{A20BCF9B-F9D9-4BC1-9EF3-189BED199617}" srcOrd="2" destOrd="0" presId="urn:microsoft.com/office/officeart/2005/8/layout/radial6"/>
    <dgm:cxn modelId="{6CC105EA-1F45-4E09-9017-1EABE6E0D532}" type="presParOf" srcId="{75750CA6-FA7C-49D0-8464-54ECBB8A7B11}" destId="{17265E74-284E-4564-9375-97F2A42C8E63}" srcOrd="3" destOrd="0" presId="urn:microsoft.com/office/officeart/2005/8/layout/radial6"/>
    <dgm:cxn modelId="{C3F4946D-85EC-4F50-BE03-EE4DF7D42D00}" type="presParOf" srcId="{75750CA6-FA7C-49D0-8464-54ECBB8A7B11}" destId="{2B947856-7D81-4709-8C50-A646092946B5}" srcOrd="4" destOrd="0" presId="urn:microsoft.com/office/officeart/2005/8/layout/radial6"/>
    <dgm:cxn modelId="{9B8B9C2E-6F1D-4364-AAE2-1F3593541E1D}" type="presParOf" srcId="{75750CA6-FA7C-49D0-8464-54ECBB8A7B11}" destId="{6804F419-6E40-4272-9B3A-71A1132A2924}" srcOrd="5" destOrd="0" presId="urn:microsoft.com/office/officeart/2005/8/layout/radial6"/>
    <dgm:cxn modelId="{FE42E5BE-7B59-4ACA-939E-800A5B8BF344}" type="presParOf" srcId="{75750CA6-FA7C-49D0-8464-54ECBB8A7B11}" destId="{FB0245A6-E249-4488-8A12-6DA1E3469463}" srcOrd="6" destOrd="0" presId="urn:microsoft.com/office/officeart/2005/8/layout/radial6"/>
    <dgm:cxn modelId="{E55E6724-3A29-46D9-B820-0FBED9FE06AA}" type="presParOf" srcId="{75750CA6-FA7C-49D0-8464-54ECBB8A7B11}" destId="{0615139F-FD0E-4AC6-85EA-75F9F0D6BB78}" srcOrd="7" destOrd="0" presId="urn:microsoft.com/office/officeart/2005/8/layout/radial6"/>
    <dgm:cxn modelId="{0DEEA11A-DBBD-472F-9EFD-045BF9F9030D}" type="presParOf" srcId="{75750CA6-FA7C-49D0-8464-54ECBB8A7B11}" destId="{FACCA3FF-0BAE-48B0-88D9-1B472F23503D}" srcOrd="8" destOrd="0" presId="urn:microsoft.com/office/officeart/2005/8/layout/radial6"/>
    <dgm:cxn modelId="{43EB82F4-4207-420B-B4CD-1121B24583DC}" type="presParOf" srcId="{75750CA6-FA7C-49D0-8464-54ECBB8A7B11}" destId="{9DC8489B-6D65-4DCD-BE13-FB93AD7100EE}" srcOrd="9" destOrd="0" presId="urn:microsoft.com/office/officeart/2005/8/layout/radial6"/>
    <dgm:cxn modelId="{A5BE8B77-D034-4F4E-AB8C-DD2FB7ABD4B0}" type="presParOf" srcId="{75750CA6-FA7C-49D0-8464-54ECBB8A7B11}" destId="{A25828D0-E7F7-4612-B323-E58CF7DB6C73}" srcOrd="10" destOrd="0" presId="urn:microsoft.com/office/officeart/2005/8/layout/radial6"/>
    <dgm:cxn modelId="{82504786-9439-46B6-9343-284795E006D0}" type="presParOf" srcId="{75750CA6-FA7C-49D0-8464-54ECBB8A7B11}" destId="{67DFBABE-67A2-44BB-82F4-DB4798A2DB76}" srcOrd="11" destOrd="0" presId="urn:microsoft.com/office/officeart/2005/8/layout/radial6"/>
    <dgm:cxn modelId="{D2E05062-78DF-47A9-BF5D-313D5C66AE12}" type="presParOf" srcId="{75750CA6-FA7C-49D0-8464-54ECBB8A7B11}" destId="{93672A8E-23A7-42EC-8266-A028BB6328D1}" srcOrd="12" destOrd="0" presId="urn:microsoft.com/office/officeart/2005/8/layout/radial6"/>
    <dgm:cxn modelId="{FC54DE17-F026-49A0-A470-A5DB0DF8D581}" type="presParOf" srcId="{75750CA6-FA7C-49D0-8464-54ECBB8A7B11}" destId="{8DF6A8EE-C31B-4A7A-8A5B-E1C18D11D668}" srcOrd="13" destOrd="0" presId="urn:microsoft.com/office/officeart/2005/8/layout/radial6"/>
    <dgm:cxn modelId="{3BD9FD45-6400-4479-924B-E5267B0F94C1}" type="presParOf" srcId="{75750CA6-FA7C-49D0-8464-54ECBB8A7B11}" destId="{6866806D-C1BA-4277-BF88-FEE3F486AE14}" srcOrd="14" destOrd="0" presId="urn:microsoft.com/office/officeart/2005/8/layout/radial6"/>
    <dgm:cxn modelId="{86F22E91-AFFD-4AF7-B50F-510CF181A911}" type="presParOf" srcId="{75750CA6-FA7C-49D0-8464-54ECBB8A7B11}" destId="{FE26DA7A-6417-4EEF-9842-4FFE68DD656B}" srcOrd="15" destOrd="0" presId="urn:microsoft.com/office/officeart/2005/8/layout/radial6"/>
    <dgm:cxn modelId="{890250AA-D274-4CD5-8594-D276F0C651A1}" type="presParOf" srcId="{75750CA6-FA7C-49D0-8464-54ECBB8A7B11}" destId="{DFD89527-3EA1-46E9-B932-F66D981BF538}" srcOrd="16" destOrd="0" presId="urn:microsoft.com/office/officeart/2005/8/layout/radial6"/>
    <dgm:cxn modelId="{1B71EB92-8703-4377-8516-1B3DAB25D9DE}" type="presParOf" srcId="{75750CA6-FA7C-49D0-8464-54ECBB8A7B11}" destId="{BEB81904-6568-49ED-B35C-0250191E9F37}" srcOrd="17" destOrd="0" presId="urn:microsoft.com/office/officeart/2005/8/layout/radial6"/>
    <dgm:cxn modelId="{4B44D7CB-8D69-48E9-9803-2ACE212EE732}" type="presParOf" srcId="{75750CA6-FA7C-49D0-8464-54ECBB8A7B11}" destId="{463D2474-2CD7-4F10-B862-FE0EB496B03A}" srcOrd="18" destOrd="0" presId="urn:microsoft.com/office/officeart/2005/8/layout/radial6"/>
    <dgm:cxn modelId="{A506FA99-4A19-4250-A3EB-C7EF210121AA}" type="presParOf" srcId="{75750CA6-FA7C-49D0-8464-54ECBB8A7B11}" destId="{937C4F79-FB0B-409E-8CAD-BC317FE49743}" srcOrd="19" destOrd="0" presId="urn:microsoft.com/office/officeart/2005/8/layout/radial6"/>
    <dgm:cxn modelId="{5FB37018-3C18-48CE-9CE1-4776CA38DBA9}" type="presParOf" srcId="{75750CA6-FA7C-49D0-8464-54ECBB8A7B11}" destId="{DDBA5B3D-F74A-4F4A-BF56-F34E797ADC59}" srcOrd="20" destOrd="0" presId="urn:microsoft.com/office/officeart/2005/8/layout/radial6"/>
    <dgm:cxn modelId="{F0E1EFBA-5D67-4D9E-B012-7BD0AE2E483D}"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1BEA1240-3C53-4C38-85B4-AA66F2D81137}" type="doc">
      <dgm:prSet loTypeId="urn:microsoft.com/office/officeart/2005/8/layout/hierarchy2" loCatId="hierarchy" qsTypeId="urn:microsoft.com/office/officeart/2005/8/quickstyle/3d2" qsCatId="3D" csTypeId="urn:microsoft.com/office/officeart/2005/8/colors/accent0_3" csCatId="mainScheme" phldr="1"/>
      <dgm:spPr/>
      <dgm:t>
        <a:bodyPr/>
        <a:lstStyle/>
        <a:p>
          <a:endParaRPr lang="en-ZA"/>
        </a:p>
      </dgm:t>
    </dgm:pt>
    <dgm:pt modelId="{2DFDC716-FAAC-44D9-B4BE-9F36DD4071A2}">
      <dgm:prSet phldrT="[Text]" custT="1"/>
      <dgm:spPr>
        <a:solidFill>
          <a:schemeClr val="bg1"/>
        </a:solidFill>
      </dgm:spPr>
      <dgm:t>
        <a:bodyPr/>
        <a:lstStyle/>
        <a:p>
          <a:r>
            <a:rPr lang="en-ZA" sz="1600" b="1" dirty="0" smtClean="0">
              <a:solidFill>
                <a:schemeClr val="tx1"/>
              </a:solidFill>
            </a:rPr>
            <a:t>Current and Non-current Provisions</a:t>
          </a:r>
          <a:endParaRPr lang="en-ZA" sz="1600" b="1" dirty="0">
            <a:solidFill>
              <a:schemeClr val="tx1"/>
            </a:solidFill>
          </a:endParaRPr>
        </a:p>
      </dgm:t>
    </dgm:pt>
    <dgm:pt modelId="{08149052-43AB-4FB1-B44E-F5EEC60C2A37}" type="parTrans" cxnId="{D870954F-63F4-4C8B-BF2C-5B8FBE11C798}">
      <dgm:prSet/>
      <dgm:spPr/>
      <dgm:t>
        <a:bodyPr/>
        <a:lstStyle/>
        <a:p>
          <a:endParaRPr lang="en-ZA">
            <a:solidFill>
              <a:schemeClr val="tx1"/>
            </a:solidFill>
          </a:endParaRPr>
        </a:p>
      </dgm:t>
    </dgm:pt>
    <dgm:pt modelId="{14520D8E-EF0C-4799-872F-1CF7B5B53C68}" type="sibTrans" cxnId="{D870954F-63F4-4C8B-BF2C-5B8FBE11C798}">
      <dgm:prSet/>
      <dgm:spPr/>
      <dgm:t>
        <a:bodyPr/>
        <a:lstStyle/>
        <a:p>
          <a:endParaRPr lang="en-ZA">
            <a:solidFill>
              <a:schemeClr val="tx1"/>
            </a:solidFill>
          </a:endParaRPr>
        </a:p>
      </dgm:t>
    </dgm:pt>
    <dgm:pt modelId="{BBB66572-F0B3-4FA0-98EF-1E93D08D6C62}">
      <dgm:prSet custT="1"/>
      <dgm:spPr>
        <a:solidFill>
          <a:schemeClr val="bg1"/>
        </a:solidFill>
      </dgm:spPr>
      <dgm:t>
        <a:bodyPr/>
        <a:lstStyle/>
        <a:p>
          <a:pPr algn="l"/>
          <a:r>
            <a:rPr lang="en-ZA" sz="1400" b="1" dirty="0" smtClean="0">
              <a:solidFill>
                <a:schemeClr val="tx1"/>
              </a:solidFill>
            </a:rPr>
            <a:t>Accrued Leave</a:t>
          </a:r>
        </a:p>
        <a:p>
          <a:pPr algn="l"/>
          <a:r>
            <a:rPr lang="en-ZA" sz="1400" b="1" dirty="0" smtClean="0">
              <a:solidFill>
                <a:schemeClr val="tx1"/>
              </a:solidFill>
            </a:rPr>
            <a:t>Long Service Awards</a:t>
          </a:r>
        </a:p>
        <a:p>
          <a:pPr algn="l"/>
          <a:r>
            <a:rPr lang="en-ZA" sz="1400" b="1" dirty="0" smtClean="0">
              <a:solidFill>
                <a:schemeClr val="tx1"/>
              </a:solidFill>
            </a:rPr>
            <a:t>Performance Bonus</a:t>
          </a:r>
        </a:p>
        <a:p>
          <a:pPr algn="l"/>
          <a:r>
            <a:rPr lang="en-ZA" sz="1400" b="1" dirty="0" smtClean="0">
              <a:solidFill>
                <a:schemeClr val="tx1"/>
              </a:solidFill>
            </a:rPr>
            <a:t>Staff Parity</a:t>
          </a:r>
          <a:endParaRPr lang="en-ZA" sz="1400" b="1" dirty="0">
            <a:solidFill>
              <a:schemeClr val="tx1"/>
            </a:solidFill>
          </a:endParaRPr>
        </a:p>
      </dgm:t>
    </dgm:pt>
    <dgm:pt modelId="{DA9C9CB3-0D17-4951-91FD-E6DB8D04663A}" type="parTrans" cxnId="{38EFD85F-21F2-4321-A77E-083B2352E0C8}">
      <dgm:prSet/>
      <dgm:spPr/>
      <dgm:t>
        <a:bodyPr/>
        <a:lstStyle/>
        <a:p>
          <a:endParaRPr lang="en-ZA" dirty="0">
            <a:solidFill>
              <a:schemeClr val="tx1"/>
            </a:solidFill>
          </a:endParaRPr>
        </a:p>
      </dgm:t>
    </dgm:pt>
    <dgm:pt modelId="{D89E776A-CA66-4D26-8AC2-CB15F6AACF2E}" type="sibTrans" cxnId="{38EFD85F-21F2-4321-A77E-083B2352E0C8}">
      <dgm:prSet/>
      <dgm:spPr/>
      <dgm:t>
        <a:bodyPr/>
        <a:lstStyle/>
        <a:p>
          <a:endParaRPr lang="en-ZA">
            <a:solidFill>
              <a:schemeClr val="tx1"/>
            </a:solidFill>
          </a:endParaRPr>
        </a:p>
      </dgm:t>
    </dgm:pt>
    <dgm:pt modelId="{165A65D1-188F-4400-8731-580CEDE65EAF}">
      <dgm:prSet custT="1"/>
      <dgm:spPr>
        <a:solidFill>
          <a:schemeClr val="bg1"/>
        </a:solidFill>
      </dgm:spPr>
      <dgm:t>
        <a:bodyPr/>
        <a:lstStyle/>
        <a:p>
          <a:pPr algn="l"/>
          <a:r>
            <a:rPr lang="en-ZA" sz="1400" b="1" dirty="0" smtClean="0">
              <a:solidFill>
                <a:schemeClr val="tx1"/>
              </a:solidFill>
            </a:rPr>
            <a:t>Insurance Claims</a:t>
          </a:r>
          <a:endParaRPr lang="en-ZA" sz="1400" b="1" dirty="0">
            <a:solidFill>
              <a:schemeClr val="tx1"/>
            </a:solidFill>
          </a:endParaRPr>
        </a:p>
      </dgm:t>
    </dgm:pt>
    <dgm:pt modelId="{C83D7ADF-2ACD-4621-94C2-869EB2AADCA8}" type="parTrans" cxnId="{CA3F6E13-0F3C-44C2-8449-6F0225D19533}">
      <dgm:prSet/>
      <dgm:spPr/>
      <dgm:t>
        <a:bodyPr/>
        <a:lstStyle/>
        <a:p>
          <a:endParaRPr lang="en-ZA" dirty="0"/>
        </a:p>
      </dgm:t>
    </dgm:pt>
    <dgm:pt modelId="{FF52E017-261E-41D1-AAF9-CA56E3FE37D8}" type="sibTrans" cxnId="{CA3F6E13-0F3C-44C2-8449-6F0225D19533}">
      <dgm:prSet/>
      <dgm:spPr/>
      <dgm:t>
        <a:bodyPr/>
        <a:lstStyle/>
        <a:p>
          <a:endParaRPr lang="en-ZA"/>
        </a:p>
      </dgm:t>
    </dgm:pt>
    <dgm:pt modelId="{13044211-19BF-4DAD-9378-53FB4B1C1C5C}">
      <dgm:prSet custT="1"/>
      <dgm:spPr>
        <a:solidFill>
          <a:schemeClr val="bg1"/>
        </a:solidFill>
      </dgm:spPr>
      <dgm:t>
        <a:bodyPr/>
        <a:lstStyle/>
        <a:p>
          <a:pPr algn="l"/>
          <a:r>
            <a:rPr lang="en-ZA" sz="1400" b="1" dirty="0" smtClean="0">
              <a:solidFill>
                <a:schemeClr val="tx1"/>
              </a:solidFill>
            </a:rPr>
            <a:t>Impairment:</a:t>
          </a:r>
        </a:p>
        <a:p>
          <a:pPr algn="l"/>
          <a:r>
            <a:rPr lang="en-ZA" sz="1400" b="1" i="1" dirty="0" smtClean="0">
              <a:solidFill>
                <a:schemeClr val="tx1"/>
              </a:solidFill>
            </a:rPr>
            <a:t>Insurance Claims</a:t>
          </a:r>
        </a:p>
        <a:p>
          <a:pPr algn="l"/>
          <a:r>
            <a:rPr lang="en-ZA" sz="1400" b="1" i="1" dirty="0" smtClean="0">
              <a:solidFill>
                <a:schemeClr val="tx1"/>
              </a:solidFill>
            </a:rPr>
            <a:t>Property Rates</a:t>
          </a:r>
        </a:p>
        <a:p>
          <a:pPr algn="l"/>
          <a:r>
            <a:rPr lang="en-ZA" sz="1400" b="1" i="1" dirty="0" smtClean="0">
              <a:solidFill>
                <a:schemeClr val="tx1"/>
              </a:solidFill>
            </a:rPr>
            <a:t>Transfers and Subsidies</a:t>
          </a:r>
        </a:p>
        <a:p>
          <a:pPr algn="l"/>
          <a:r>
            <a:rPr lang="en-ZA" sz="1400" b="1" i="1" dirty="0" smtClean="0">
              <a:solidFill>
                <a:schemeClr val="tx1"/>
              </a:solidFill>
            </a:rPr>
            <a:t>Unauthorised Expenditure</a:t>
          </a:r>
          <a:endParaRPr lang="en-ZA" sz="1400" b="1" i="1" dirty="0">
            <a:solidFill>
              <a:schemeClr val="tx1"/>
            </a:solidFill>
          </a:endParaRPr>
        </a:p>
      </dgm:t>
    </dgm:pt>
    <dgm:pt modelId="{DB59E22E-B00B-4A0A-81D0-9EFE92F02A74}" type="parTrans" cxnId="{B3BF77A3-CD44-40E1-9081-CDFEA5908F79}">
      <dgm:prSet/>
      <dgm:spPr/>
      <dgm:t>
        <a:bodyPr/>
        <a:lstStyle/>
        <a:p>
          <a:endParaRPr lang="en-ZA" dirty="0"/>
        </a:p>
      </dgm:t>
    </dgm:pt>
    <dgm:pt modelId="{16CF89A0-8472-4FA7-8A2C-9096132F54FF}" type="sibTrans" cxnId="{B3BF77A3-CD44-40E1-9081-CDFEA5908F79}">
      <dgm:prSet/>
      <dgm:spPr/>
      <dgm:t>
        <a:bodyPr/>
        <a:lstStyle/>
        <a:p>
          <a:endParaRPr lang="en-ZA"/>
        </a:p>
      </dgm:t>
    </dgm:pt>
    <dgm:pt modelId="{413E320C-53A0-44DD-8B8E-F9066427C5EA}">
      <dgm:prSet custT="1"/>
      <dgm:spPr>
        <a:solidFill>
          <a:schemeClr val="bg1"/>
        </a:solidFill>
      </dgm:spPr>
      <dgm:t>
        <a:bodyPr/>
        <a:lstStyle/>
        <a:p>
          <a:pPr algn="l"/>
          <a:r>
            <a:rPr lang="en-ZA" sz="1400" b="1" dirty="0" smtClean="0">
              <a:solidFill>
                <a:schemeClr val="tx1"/>
              </a:solidFill>
            </a:rPr>
            <a:t>Impairment:</a:t>
          </a:r>
        </a:p>
        <a:p>
          <a:pPr algn="l"/>
          <a:r>
            <a:rPr lang="en-ZA" sz="1400" b="1" i="1" dirty="0" smtClean="0">
              <a:solidFill>
                <a:schemeClr val="tx1"/>
              </a:solidFill>
            </a:rPr>
            <a:t>Electricity</a:t>
          </a:r>
        </a:p>
        <a:p>
          <a:pPr algn="l"/>
          <a:r>
            <a:rPr lang="en-ZA" sz="1400" b="1" i="1" dirty="0" smtClean="0">
              <a:solidFill>
                <a:schemeClr val="tx1"/>
              </a:solidFill>
            </a:rPr>
            <a:t>Merchandising, Jobbing and  Contracts</a:t>
          </a:r>
        </a:p>
        <a:p>
          <a:pPr algn="l"/>
          <a:r>
            <a:rPr lang="en-ZA" sz="1400" b="1" i="1" dirty="0" smtClean="0">
              <a:solidFill>
                <a:schemeClr val="tx1"/>
              </a:solidFill>
            </a:rPr>
            <a:t>Service Charges</a:t>
          </a:r>
        </a:p>
        <a:p>
          <a:pPr algn="l"/>
          <a:r>
            <a:rPr lang="en-ZA" sz="1400" b="1" i="1" dirty="0" smtClean="0">
              <a:solidFill>
                <a:schemeClr val="tx1"/>
              </a:solidFill>
            </a:rPr>
            <a:t>Waste Management</a:t>
          </a:r>
        </a:p>
        <a:p>
          <a:pPr algn="l"/>
          <a:r>
            <a:rPr lang="en-ZA" sz="1400" b="1" i="1" dirty="0" smtClean="0">
              <a:solidFill>
                <a:schemeClr val="tx1"/>
              </a:solidFill>
            </a:rPr>
            <a:t>Waste Water Management</a:t>
          </a:r>
        </a:p>
        <a:p>
          <a:pPr algn="l"/>
          <a:r>
            <a:rPr lang="en-ZA" sz="1400" b="1" i="1" dirty="0" smtClean="0">
              <a:solidFill>
                <a:schemeClr val="tx1"/>
              </a:solidFill>
            </a:rPr>
            <a:t>Water</a:t>
          </a:r>
        </a:p>
        <a:p>
          <a:pPr algn="l"/>
          <a:endParaRPr lang="en-ZA" sz="1400" b="1" dirty="0">
            <a:solidFill>
              <a:schemeClr val="tx1"/>
            </a:solidFill>
          </a:endParaRPr>
        </a:p>
      </dgm:t>
    </dgm:pt>
    <dgm:pt modelId="{B69B55AA-DA42-48BD-9B7B-57529E41D410}" type="parTrans" cxnId="{2C78BA22-0F6E-4DAC-B8BB-68EAB2D77FBC}">
      <dgm:prSet/>
      <dgm:spPr/>
      <dgm:t>
        <a:bodyPr/>
        <a:lstStyle/>
        <a:p>
          <a:endParaRPr lang="en-ZA" dirty="0"/>
        </a:p>
      </dgm:t>
    </dgm:pt>
    <dgm:pt modelId="{E6CC85C9-1D25-435D-8274-5FF64B2E551B}" type="sibTrans" cxnId="{2C78BA22-0F6E-4DAC-B8BB-68EAB2D77FBC}">
      <dgm:prSet/>
      <dgm:spPr/>
      <dgm:t>
        <a:bodyPr/>
        <a:lstStyle/>
        <a:p>
          <a:endParaRPr lang="en-ZA"/>
        </a:p>
      </dgm:t>
    </dgm:pt>
    <dgm:pt modelId="{69F671E5-07C1-4038-90B8-3E66CB959F72}">
      <dgm:prSet custT="1"/>
      <dgm:spPr>
        <a:solidFill>
          <a:schemeClr val="bg1"/>
        </a:solidFill>
      </dgm:spPr>
      <dgm:t>
        <a:bodyPr/>
        <a:lstStyle/>
        <a:p>
          <a:pPr algn="l"/>
          <a:r>
            <a:rPr lang="en-ZA" sz="1400" b="1" i="1" dirty="0" smtClean="0">
              <a:solidFill>
                <a:schemeClr val="tx1"/>
              </a:solidFill>
            </a:rPr>
            <a:t>Landfill Sites</a:t>
          </a:r>
          <a:endParaRPr lang="en-ZA" sz="1400" b="1" i="1" dirty="0">
            <a:solidFill>
              <a:schemeClr val="tx1"/>
            </a:solidFill>
          </a:endParaRPr>
        </a:p>
      </dgm:t>
    </dgm:pt>
    <dgm:pt modelId="{62481E5C-2C5E-4A38-B57A-B580474BCDE4}" type="parTrans" cxnId="{9136E207-095C-43E1-9AC9-33F82C55811E}">
      <dgm:prSet/>
      <dgm:spPr/>
      <dgm:t>
        <a:bodyPr/>
        <a:lstStyle/>
        <a:p>
          <a:endParaRPr lang="en-ZA" dirty="0"/>
        </a:p>
      </dgm:t>
    </dgm:pt>
    <dgm:pt modelId="{4A97CD42-F68F-40F5-9875-AFFF6B1674D5}" type="sibTrans" cxnId="{9136E207-095C-43E1-9AC9-33F82C55811E}">
      <dgm:prSet/>
      <dgm:spPr/>
      <dgm:t>
        <a:bodyPr/>
        <a:lstStyle/>
        <a:p>
          <a:endParaRPr lang="en-ZA"/>
        </a:p>
      </dgm:t>
    </dgm:pt>
    <dgm:pt modelId="{B00822AF-4C2D-46C8-BF01-698B6B4F6266}" type="pres">
      <dgm:prSet presAssocID="{1BEA1240-3C53-4C38-85B4-AA66F2D81137}" presName="diagram" presStyleCnt="0">
        <dgm:presLayoutVars>
          <dgm:chPref val="1"/>
          <dgm:dir/>
          <dgm:animOne val="branch"/>
          <dgm:animLvl val="lvl"/>
          <dgm:resizeHandles val="exact"/>
        </dgm:presLayoutVars>
      </dgm:prSet>
      <dgm:spPr/>
      <dgm:t>
        <a:bodyPr/>
        <a:lstStyle/>
        <a:p>
          <a:endParaRPr lang="en-ZA"/>
        </a:p>
      </dgm:t>
    </dgm:pt>
    <dgm:pt modelId="{8D98E41A-BE92-49B5-9F51-F967A2D58657}" type="pres">
      <dgm:prSet presAssocID="{2DFDC716-FAAC-44D9-B4BE-9F36DD4071A2}" presName="root1" presStyleCnt="0"/>
      <dgm:spPr/>
      <dgm:t>
        <a:bodyPr/>
        <a:lstStyle/>
        <a:p>
          <a:endParaRPr lang="en-ZA"/>
        </a:p>
      </dgm:t>
    </dgm:pt>
    <dgm:pt modelId="{08F4F02E-1BC2-4477-B053-8CEBEF96BEE3}" type="pres">
      <dgm:prSet presAssocID="{2DFDC716-FAAC-44D9-B4BE-9F36DD4071A2}" presName="LevelOneTextNode" presStyleLbl="node0" presStyleIdx="0" presStyleCnt="1">
        <dgm:presLayoutVars>
          <dgm:chPref val="3"/>
        </dgm:presLayoutVars>
      </dgm:prSet>
      <dgm:spPr/>
      <dgm:t>
        <a:bodyPr/>
        <a:lstStyle/>
        <a:p>
          <a:endParaRPr lang="en-ZA"/>
        </a:p>
      </dgm:t>
    </dgm:pt>
    <dgm:pt modelId="{A29DA5BC-387D-4B00-9983-EB9F4D4261B9}" type="pres">
      <dgm:prSet presAssocID="{2DFDC716-FAAC-44D9-B4BE-9F36DD4071A2}" presName="level2hierChild" presStyleCnt="0"/>
      <dgm:spPr/>
      <dgm:t>
        <a:bodyPr/>
        <a:lstStyle/>
        <a:p>
          <a:endParaRPr lang="en-ZA"/>
        </a:p>
      </dgm:t>
    </dgm:pt>
    <dgm:pt modelId="{AC9C89EE-C71F-4F81-B522-8B5393A3D22C}" type="pres">
      <dgm:prSet presAssocID="{DA9C9CB3-0D17-4951-91FD-E6DB8D04663A}" presName="conn2-1" presStyleLbl="parChTrans1D2" presStyleIdx="0" presStyleCnt="5"/>
      <dgm:spPr/>
      <dgm:t>
        <a:bodyPr/>
        <a:lstStyle/>
        <a:p>
          <a:endParaRPr lang="en-ZA"/>
        </a:p>
      </dgm:t>
    </dgm:pt>
    <dgm:pt modelId="{516EF3FD-AC26-449D-9A51-9A5E004C9F52}" type="pres">
      <dgm:prSet presAssocID="{DA9C9CB3-0D17-4951-91FD-E6DB8D04663A}" presName="connTx" presStyleLbl="parChTrans1D2" presStyleIdx="0" presStyleCnt="5"/>
      <dgm:spPr/>
      <dgm:t>
        <a:bodyPr/>
        <a:lstStyle/>
        <a:p>
          <a:endParaRPr lang="en-ZA"/>
        </a:p>
      </dgm:t>
    </dgm:pt>
    <dgm:pt modelId="{E1DFE8D2-22A2-43F5-BF66-7E76D6E60384}" type="pres">
      <dgm:prSet presAssocID="{BBB66572-F0B3-4FA0-98EF-1E93D08D6C62}" presName="root2" presStyleCnt="0"/>
      <dgm:spPr/>
      <dgm:t>
        <a:bodyPr/>
        <a:lstStyle/>
        <a:p>
          <a:endParaRPr lang="en-ZA"/>
        </a:p>
      </dgm:t>
    </dgm:pt>
    <dgm:pt modelId="{FBB06FC7-84B9-4485-BEB0-29587BA0259F}" type="pres">
      <dgm:prSet presAssocID="{BBB66572-F0B3-4FA0-98EF-1E93D08D6C62}" presName="LevelTwoTextNode" presStyleLbl="node2" presStyleIdx="0" presStyleCnt="5" custScaleX="98145" custScaleY="103548">
        <dgm:presLayoutVars>
          <dgm:chPref val="3"/>
        </dgm:presLayoutVars>
      </dgm:prSet>
      <dgm:spPr/>
      <dgm:t>
        <a:bodyPr/>
        <a:lstStyle/>
        <a:p>
          <a:endParaRPr lang="en-ZA"/>
        </a:p>
      </dgm:t>
    </dgm:pt>
    <dgm:pt modelId="{09A87E35-32FC-491D-A829-7D4E6925C5FB}" type="pres">
      <dgm:prSet presAssocID="{BBB66572-F0B3-4FA0-98EF-1E93D08D6C62}" presName="level3hierChild" presStyleCnt="0"/>
      <dgm:spPr/>
      <dgm:t>
        <a:bodyPr/>
        <a:lstStyle/>
        <a:p>
          <a:endParaRPr lang="en-ZA"/>
        </a:p>
      </dgm:t>
    </dgm:pt>
    <dgm:pt modelId="{464072FB-A9FF-49DD-84D0-97185B784090}" type="pres">
      <dgm:prSet presAssocID="{C83D7ADF-2ACD-4621-94C2-869EB2AADCA8}" presName="conn2-1" presStyleLbl="parChTrans1D2" presStyleIdx="1" presStyleCnt="5"/>
      <dgm:spPr/>
      <dgm:t>
        <a:bodyPr/>
        <a:lstStyle/>
        <a:p>
          <a:endParaRPr lang="en-ZA"/>
        </a:p>
      </dgm:t>
    </dgm:pt>
    <dgm:pt modelId="{C5147785-FAC6-449E-8109-D059E2EE5FF5}" type="pres">
      <dgm:prSet presAssocID="{C83D7ADF-2ACD-4621-94C2-869EB2AADCA8}" presName="connTx" presStyleLbl="parChTrans1D2" presStyleIdx="1" presStyleCnt="5"/>
      <dgm:spPr/>
      <dgm:t>
        <a:bodyPr/>
        <a:lstStyle/>
        <a:p>
          <a:endParaRPr lang="en-ZA"/>
        </a:p>
      </dgm:t>
    </dgm:pt>
    <dgm:pt modelId="{3B971C5A-AC6B-4197-87C7-63694CE4C1C0}" type="pres">
      <dgm:prSet presAssocID="{165A65D1-188F-4400-8731-580CEDE65EAF}" presName="root2" presStyleCnt="0"/>
      <dgm:spPr/>
      <dgm:t>
        <a:bodyPr/>
        <a:lstStyle/>
        <a:p>
          <a:endParaRPr lang="en-ZA"/>
        </a:p>
      </dgm:t>
    </dgm:pt>
    <dgm:pt modelId="{6193D5A8-4728-4C12-93FD-69AEC391C021}" type="pres">
      <dgm:prSet presAssocID="{165A65D1-188F-4400-8731-580CEDE65EAF}" presName="LevelTwoTextNode" presStyleLbl="node2" presStyleIdx="1" presStyleCnt="5" custScaleY="30522">
        <dgm:presLayoutVars>
          <dgm:chPref val="3"/>
        </dgm:presLayoutVars>
      </dgm:prSet>
      <dgm:spPr/>
      <dgm:t>
        <a:bodyPr/>
        <a:lstStyle/>
        <a:p>
          <a:endParaRPr lang="en-ZA"/>
        </a:p>
      </dgm:t>
    </dgm:pt>
    <dgm:pt modelId="{31CA06C9-B9CB-4304-B1D0-950705F9C7AF}" type="pres">
      <dgm:prSet presAssocID="{165A65D1-188F-4400-8731-580CEDE65EAF}" presName="level3hierChild" presStyleCnt="0"/>
      <dgm:spPr/>
      <dgm:t>
        <a:bodyPr/>
        <a:lstStyle/>
        <a:p>
          <a:endParaRPr lang="en-ZA"/>
        </a:p>
      </dgm:t>
    </dgm:pt>
    <dgm:pt modelId="{302BFCA7-E7DD-4ED9-90B0-1844317740E3}" type="pres">
      <dgm:prSet presAssocID="{DB59E22E-B00B-4A0A-81D0-9EFE92F02A74}" presName="conn2-1" presStyleLbl="parChTrans1D2" presStyleIdx="2" presStyleCnt="5"/>
      <dgm:spPr/>
      <dgm:t>
        <a:bodyPr/>
        <a:lstStyle/>
        <a:p>
          <a:endParaRPr lang="en-ZA"/>
        </a:p>
      </dgm:t>
    </dgm:pt>
    <dgm:pt modelId="{85625AA9-D3AC-416F-9BA4-23F2D35F6EDE}" type="pres">
      <dgm:prSet presAssocID="{DB59E22E-B00B-4A0A-81D0-9EFE92F02A74}" presName="connTx" presStyleLbl="parChTrans1D2" presStyleIdx="2" presStyleCnt="5"/>
      <dgm:spPr/>
      <dgm:t>
        <a:bodyPr/>
        <a:lstStyle/>
        <a:p>
          <a:endParaRPr lang="en-ZA"/>
        </a:p>
      </dgm:t>
    </dgm:pt>
    <dgm:pt modelId="{DDCACE2F-C778-46E8-9F78-25F7BC884F8D}" type="pres">
      <dgm:prSet presAssocID="{13044211-19BF-4DAD-9378-53FB4B1C1C5C}" presName="root2" presStyleCnt="0"/>
      <dgm:spPr/>
      <dgm:t>
        <a:bodyPr/>
        <a:lstStyle/>
        <a:p>
          <a:endParaRPr lang="en-ZA"/>
        </a:p>
      </dgm:t>
    </dgm:pt>
    <dgm:pt modelId="{ECDE3FCF-EAE7-48E8-A2BC-1BBE104A8047}" type="pres">
      <dgm:prSet presAssocID="{13044211-19BF-4DAD-9378-53FB4B1C1C5C}" presName="LevelTwoTextNode" presStyleLbl="node2" presStyleIdx="2" presStyleCnt="5" custScaleX="151186" custScaleY="157853">
        <dgm:presLayoutVars>
          <dgm:chPref val="3"/>
        </dgm:presLayoutVars>
      </dgm:prSet>
      <dgm:spPr/>
      <dgm:t>
        <a:bodyPr/>
        <a:lstStyle/>
        <a:p>
          <a:endParaRPr lang="en-ZA"/>
        </a:p>
      </dgm:t>
    </dgm:pt>
    <dgm:pt modelId="{478474B0-F6CD-4BEA-9BB6-A2B08747B3C3}" type="pres">
      <dgm:prSet presAssocID="{13044211-19BF-4DAD-9378-53FB4B1C1C5C}" presName="level3hierChild" presStyleCnt="0"/>
      <dgm:spPr/>
      <dgm:t>
        <a:bodyPr/>
        <a:lstStyle/>
        <a:p>
          <a:endParaRPr lang="en-ZA"/>
        </a:p>
      </dgm:t>
    </dgm:pt>
    <dgm:pt modelId="{7A47E056-AFE9-4110-A067-A4C04652E322}" type="pres">
      <dgm:prSet presAssocID="{B69B55AA-DA42-48BD-9B7B-57529E41D410}" presName="conn2-1" presStyleLbl="parChTrans1D2" presStyleIdx="3" presStyleCnt="5"/>
      <dgm:spPr/>
      <dgm:t>
        <a:bodyPr/>
        <a:lstStyle/>
        <a:p>
          <a:endParaRPr lang="en-ZA"/>
        </a:p>
      </dgm:t>
    </dgm:pt>
    <dgm:pt modelId="{CE09F5A4-4A79-4DC4-B8A2-EFAD343AD072}" type="pres">
      <dgm:prSet presAssocID="{B69B55AA-DA42-48BD-9B7B-57529E41D410}" presName="connTx" presStyleLbl="parChTrans1D2" presStyleIdx="3" presStyleCnt="5"/>
      <dgm:spPr/>
      <dgm:t>
        <a:bodyPr/>
        <a:lstStyle/>
        <a:p>
          <a:endParaRPr lang="en-ZA"/>
        </a:p>
      </dgm:t>
    </dgm:pt>
    <dgm:pt modelId="{0467BB38-6EC6-46CE-90A9-5F4FEB7A7C7A}" type="pres">
      <dgm:prSet presAssocID="{413E320C-53A0-44DD-8B8E-F9066427C5EA}" presName="root2" presStyleCnt="0"/>
      <dgm:spPr/>
      <dgm:t>
        <a:bodyPr/>
        <a:lstStyle/>
        <a:p>
          <a:endParaRPr lang="en-ZA"/>
        </a:p>
      </dgm:t>
    </dgm:pt>
    <dgm:pt modelId="{4BC0B081-A730-4DE6-8A07-BE7732183E72}" type="pres">
      <dgm:prSet presAssocID="{413E320C-53A0-44DD-8B8E-F9066427C5EA}" presName="LevelTwoTextNode" presStyleLbl="node2" presStyleIdx="3" presStyleCnt="5" custScaleX="290285" custScaleY="195398">
        <dgm:presLayoutVars>
          <dgm:chPref val="3"/>
        </dgm:presLayoutVars>
      </dgm:prSet>
      <dgm:spPr/>
      <dgm:t>
        <a:bodyPr/>
        <a:lstStyle/>
        <a:p>
          <a:endParaRPr lang="en-ZA"/>
        </a:p>
      </dgm:t>
    </dgm:pt>
    <dgm:pt modelId="{E64AEF11-0FC6-48CC-AB15-05ABB74F6010}" type="pres">
      <dgm:prSet presAssocID="{413E320C-53A0-44DD-8B8E-F9066427C5EA}" presName="level3hierChild" presStyleCnt="0"/>
      <dgm:spPr/>
      <dgm:t>
        <a:bodyPr/>
        <a:lstStyle/>
        <a:p>
          <a:endParaRPr lang="en-ZA"/>
        </a:p>
      </dgm:t>
    </dgm:pt>
    <dgm:pt modelId="{5F9AAA15-A45B-4A9B-B954-C1D4147ADECB}" type="pres">
      <dgm:prSet presAssocID="{62481E5C-2C5E-4A38-B57A-B580474BCDE4}" presName="conn2-1" presStyleLbl="parChTrans1D2" presStyleIdx="4" presStyleCnt="5"/>
      <dgm:spPr/>
      <dgm:t>
        <a:bodyPr/>
        <a:lstStyle/>
        <a:p>
          <a:endParaRPr lang="en-ZA"/>
        </a:p>
      </dgm:t>
    </dgm:pt>
    <dgm:pt modelId="{31E56AF8-2252-4D2A-AFCE-2DED8234DC8D}" type="pres">
      <dgm:prSet presAssocID="{62481E5C-2C5E-4A38-B57A-B580474BCDE4}" presName="connTx" presStyleLbl="parChTrans1D2" presStyleIdx="4" presStyleCnt="5"/>
      <dgm:spPr/>
      <dgm:t>
        <a:bodyPr/>
        <a:lstStyle/>
        <a:p>
          <a:endParaRPr lang="en-ZA"/>
        </a:p>
      </dgm:t>
    </dgm:pt>
    <dgm:pt modelId="{DA35830B-6071-4A27-9399-EB2C5DCE443F}" type="pres">
      <dgm:prSet presAssocID="{69F671E5-07C1-4038-90B8-3E66CB959F72}" presName="root2" presStyleCnt="0"/>
      <dgm:spPr/>
      <dgm:t>
        <a:bodyPr/>
        <a:lstStyle/>
        <a:p>
          <a:endParaRPr lang="en-ZA"/>
        </a:p>
      </dgm:t>
    </dgm:pt>
    <dgm:pt modelId="{25350536-1DCD-45F1-A007-6B012F8EEF1E}" type="pres">
      <dgm:prSet presAssocID="{69F671E5-07C1-4038-90B8-3E66CB959F72}" presName="LevelTwoTextNode" presStyleLbl="node2" presStyleIdx="4" presStyleCnt="5" custScaleX="216776" custScaleY="40696" custLinFactNeighborX="920" custLinFactNeighborY="-1995">
        <dgm:presLayoutVars>
          <dgm:chPref val="3"/>
        </dgm:presLayoutVars>
      </dgm:prSet>
      <dgm:spPr/>
      <dgm:t>
        <a:bodyPr/>
        <a:lstStyle/>
        <a:p>
          <a:endParaRPr lang="en-ZA"/>
        </a:p>
      </dgm:t>
    </dgm:pt>
    <dgm:pt modelId="{90ABC541-1C29-4D0A-B608-5D8C809376CB}" type="pres">
      <dgm:prSet presAssocID="{69F671E5-07C1-4038-90B8-3E66CB959F72}" presName="level3hierChild" presStyleCnt="0"/>
      <dgm:spPr/>
      <dgm:t>
        <a:bodyPr/>
        <a:lstStyle/>
        <a:p>
          <a:endParaRPr lang="en-ZA"/>
        </a:p>
      </dgm:t>
    </dgm:pt>
  </dgm:ptLst>
  <dgm:cxnLst>
    <dgm:cxn modelId="{38EFD85F-21F2-4321-A77E-083B2352E0C8}" srcId="{2DFDC716-FAAC-44D9-B4BE-9F36DD4071A2}" destId="{BBB66572-F0B3-4FA0-98EF-1E93D08D6C62}" srcOrd="0" destOrd="0" parTransId="{DA9C9CB3-0D17-4951-91FD-E6DB8D04663A}" sibTransId="{D89E776A-CA66-4D26-8AC2-CB15F6AACF2E}"/>
    <dgm:cxn modelId="{BFCF751D-71CE-4260-895A-6F4D6D812DB6}" type="presOf" srcId="{69F671E5-07C1-4038-90B8-3E66CB959F72}" destId="{25350536-1DCD-45F1-A007-6B012F8EEF1E}" srcOrd="0" destOrd="0" presId="urn:microsoft.com/office/officeart/2005/8/layout/hierarchy2"/>
    <dgm:cxn modelId="{6F596140-11EA-463D-A775-9EDEA19A8BF5}" type="presOf" srcId="{C83D7ADF-2ACD-4621-94C2-869EB2AADCA8}" destId="{464072FB-A9FF-49DD-84D0-97185B784090}" srcOrd="0" destOrd="0" presId="urn:microsoft.com/office/officeart/2005/8/layout/hierarchy2"/>
    <dgm:cxn modelId="{2C78BA22-0F6E-4DAC-B8BB-68EAB2D77FBC}" srcId="{2DFDC716-FAAC-44D9-B4BE-9F36DD4071A2}" destId="{413E320C-53A0-44DD-8B8E-F9066427C5EA}" srcOrd="3" destOrd="0" parTransId="{B69B55AA-DA42-48BD-9B7B-57529E41D410}" sibTransId="{E6CC85C9-1D25-435D-8274-5FF64B2E551B}"/>
    <dgm:cxn modelId="{F73B17D1-8CAB-4708-9042-5518DD1E08C8}" type="presOf" srcId="{C83D7ADF-2ACD-4621-94C2-869EB2AADCA8}" destId="{C5147785-FAC6-449E-8109-D059E2EE5FF5}" srcOrd="1" destOrd="0" presId="urn:microsoft.com/office/officeart/2005/8/layout/hierarchy2"/>
    <dgm:cxn modelId="{E822FB14-FF0F-44C8-BBFA-34F397F267FC}" type="presOf" srcId="{DA9C9CB3-0D17-4951-91FD-E6DB8D04663A}" destId="{AC9C89EE-C71F-4F81-B522-8B5393A3D22C}" srcOrd="0" destOrd="0" presId="urn:microsoft.com/office/officeart/2005/8/layout/hierarchy2"/>
    <dgm:cxn modelId="{273A9CB4-BB1B-4ACB-940C-2768885F7B85}" type="presOf" srcId="{62481E5C-2C5E-4A38-B57A-B580474BCDE4}" destId="{5F9AAA15-A45B-4A9B-B954-C1D4147ADECB}" srcOrd="0" destOrd="0" presId="urn:microsoft.com/office/officeart/2005/8/layout/hierarchy2"/>
    <dgm:cxn modelId="{C7189D81-95FC-4C2D-847E-E080CFF8380A}" type="presOf" srcId="{B69B55AA-DA42-48BD-9B7B-57529E41D410}" destId="{7A47E056-AFE9-4110-A067-A4C04652E322}" srcOrd="0" destOrd="0" presId="urn:microsoft.com/office/officeart/2005/8/layout/hierarchy2"/>
    <dgm:cxn modelId="{BD56EDD1-FA3C-40B6-AE00-22C3672974EB}" type="presOf" srcId="{1BEA1240-3C53-4C38-85B4-AA66F2D81137}" destId="{B00822AF-4C2D-46C8-BF01-698B6B4F6266}" srcOrd="0" destOrd="0" presId="urn:microsoft.com/office/officeart/2005/8/layout/hierarchy2"/>
    <dgm:cxn modelId="{A037A643-D65D-4B72-AC25-75E4CA7800A6}" type="presOf" srcId="{DB59E22E-B00B-4A0A-81D0-9EFE92F02A74}" destId="{302BFCA7-E7DD-4ED9-90B0-1844317740E3}" srcOrd="0" destOrd="0" presId="urn:microsoft.com/office/officeart/2005/8/layout/hierarchy2"/>
    <dgm:cxn modelId="{0A80C2AE-1C1C-412C-9416-3F3A4D6F362E}" type="presOf" srcId="{DA9C9CB3-0D17-4951-91FD-E6DB8D04663A}" destId="{516EF3FD-AC26-449D-9A51-9A5E004C9F52}" srcOrd="1" destOrd="0" presId="urn:microsoft.com/office/officeart/2005/8/layout/hierarchy2"/>
    <dgm:cxn modelId="{D870954F-63F4-4C8B-BF2C-5B8FBE11C798}" srcId="{1BEA1240-3C53-4C38-85B4-AA66F2D81137}" destId="{2DFDC716-FAAC-44D9-B4BE-9F36DD4071A2}" srcOrd="0" destOrd="0" parTransId="{08149052-43AB-4FB1-B44E-F5EEC60C2A37}" sibTransId="{14520D8E-EF0C-4799-872F-1CF7B5B53C68}"/>
    <dgm:cxn modelId="{97A3D0A7-793D-4EA7-A689-C636FA80AABA}" type="presOf" srcId="{165A65D1-188F-4400-8731-580CEDE65EAF}" destId="{6193D5A8-4728-4C12-93FD-69AEC391C021}" srcOrd="0" destOrd="0" presId="urn:microsoft.com/office/officeart/2005/8/layout/hierarchy2"/>
    <dgm:cxn modelId="{CA3F6E13-0F3C-44C2-8449-6F0225D19533}" srcId="{2DFDC716-FAAC-44D9-B4BE-9F36DD4071A2}" destId="{165A65D1-188F-4400-8731-580CEDE65EAF}" srcOrd="1" destOrd="0" parTransId="{C83D7ADF-2ACD-4621-94C2-869EB2AADCA8}" sibTransId="{FF52E017-261E-41D1-AAF9-CA56E3FE37D8}"/>
    <dgm:cxn modelId="{BF34B8CE-0A9D-46E3-8B5C-7A0A076A228A}" type="presOf" srcId="{BBB66572-F0B3-4FA0-98EF-1E93D08D6C62}" destId="{FBB06FC7-84B9-4485-BEB0-29587BA0259F}" srcOrd="0" destOrd="0" presId="urn:microsoft.com/office/officeart/2005/8/layout/hierarchy2"/>
    <dgm:cxn modelId="{B3BF77A3-CD44-40E1-9081-CDFEA5908F79}" srcId="{2DFDC716-FAAC-44D9-B4BE-9F36DD4071A2}" destId="{13044211-19BF-4DAD-9378-53FB4B1C1C5C}" srcOrd="2" destOrd="0" parTransId="{DB59E22E-B00B-4A0A-81D0-9EFE92F02A74}" sibTransId="{16CF89A0-8472-4FA7-8A2C-9096132F54FF}"/>
    <dgm:cxn modelId="{A4018814-DEBD-4803-ABEC-B1225C017A94}" type="presOf" srcId="{B69B55AA-DA42-48BD-9B7B-57529E41D410}" destId="{CE09F5A4-4A79-4DC4-B8A2-EFAD343AD072}" srcOrd="1" destOrd="0" presId="urn:microsoft.com/office/officeart/2005/8/layout/hierarchy2"/>
    <dgm:cxn modelId="{9136E207-095C-43E1-9AC9-33F82C55811E}" srcId="{2DFDC716-FAAC-44D9-B4BE-9F36DD4071A2}" destId="{69F671E5-07C1-4038-90B8-3E66CB959F72}" srcOrd="4" destOrd="0" parTransId="{62481E5C-2C5E-4A38-B57A-B580474BCDE4}" sibTransId="{4A97CD42-F68F-40F5-9875-AFFF6B1674D5}"/>
    <dgm:cxn modelId="{CAD4B81C-7FD8-4A1B-8685-5336B226ECBF}" type="presOf" srcId="{62481E5C-2C5E-4A38-B57A-B580474BCDE4}" destId="{31E56AF8-2252-4D2A-AFCE-2DED8234DC8D}" srcOrd="1" destOrd="0" presId="urn:microsoft.com/office/officeart/2005/8/layout/hierarchy2"/>
    <dgm:cxn modelId="{4CEC9EDC-87A1-45AC-BADB-211A307C419E}" type="presOf" srcId="{13044211-19BF-4DAD-9378-53FB4B1C1C5C}" destId="{ECDE3FCF-EAE7-48E8-A2BC-1BBE104A8047}" srcOrd="0" destOrd="0" presId="urn:microsoft.com/office/officeart/2005/8/layout/hierarchy2"/>
    <dgm:cxn modelId="{D7D1511E-D383-4C97-9F23-609CAFAC69AC}" type="presOf" srcId="{DB59E22E-B00B-4A0A-81D0-9EFE92F02A74}" destId="{85625AA9-D3AC-416F-9BA4-23F2D35F6EDE}" srcOrd="1" destOrd="0" presId="urn:microsoft.com/office/officeart/2005/8/layout/hierarchy2"/>
    <dgm:cxn modelId="{4854E396-9353-4AA6-B4A0-7DC9513C3229}" type="presOf" srcId="{413E320C-53A0-44DD-8B8E-F9066427C5EA}" destId="{4BC0B081-A730-4DE6-8A07-BE7732183E72}" srcOrd="0" destOrd="0" presId="urn:microsoft.com/office/officeart/2005/8/layout/hierarchy2"/>
    <dgm:cxn modelId="{89247078-0B69-42EA-BC57-59FAE58CD993}" type="presOf" srcId="{2DFDC716-FAAC-44D9-B4BE-9F36DD4071A2}" destId="{08F4F02E-1BC2-4477-B053-8CEBEF96BEE3}" srcOrd="0" destOrd="0" presId="urn:microsoft.com/office/officeart/2005/8/layout/hierarchy2"/>
    <dgm:cxn modelId="{530093EE-2974-47A0-BAD9-D25D4515A6D3}" type="presParOf" srcId="{B00822AF-4C2D-46C8-BF01-698B6B4F6266}" destId="{8D98E41A-BE92-49B5-9F51-F967A2D58657}" srcOrd="0" destOrd="0" presId="urn:microsoft.com/office/officeart/2005/8/layout/hierarchy2"/>
    <dgm:cxn modelId="{99854901-62AB-4376-A37E-6F4A39821D2E}" type="presParOf" srcId="{8D98E41A-BE92-49B5-9F51-F967A2D58657}" destId="{08F4F02E-1BC2-4477-B053-8CEBEF96BEE3}" srcOrd="0" destOrd="0" presId="urn:microsoft.com/office/officeart/2005/8/layout/hierarchy2"/>
    <dgm:cxn modelId="{594E7D4E-2D3F-4C7A-87B2-4FEE1BF450AC}" type="presParOf" srcId="{8D98E41A-BE92-49B5-9F51-F967A2D58657}" destId="{A29DA5BC-387D-4B00-9983-EB9F4D4261B9}" srcOrd="1" destOrd="0" presId="urn:microsoft.com/office/officeart/2005/8/layout/hierarchy2"/>
    <dgm:cxn modelId="{A7F0823F-32AF-4261-997D-D54E05F37FEE}" type="presParOf" srcId="{A29DA5BC-387D-4B00-9983-EB9F4D4261B9}" destId="{AC9C89EE-C71F-4F81-B522-8B5393A3D22C}" srcOrd="0" destOrd="0" presId="urn:microsoft.com/office/officeart/2005/8/layout/hierarchy2"/>
    <dgm:cxn modelId="{A8E00383-D67C-41D4-9E1B-BEA5A6975BFC}" type="presParOf" srcId="{AC9C89EE-C71F-4F81-B522-8B5393A3D22C}" destId="{516EF3FD-AC26-449D-9A51-9A5E004C9F52}" srcOrd="0" destOrd="0" presId="urn:microsoft.com/office/officeart/2005/8/layout/hierarchy2"/>
    <dgm:cxn modelId="{B6AF7F3F-F2C5-4389-8C36-B992C391A59F}" type="presParOf" srcId="{A29DA5BC-387D-4B00-9983-EB9F4D4261B9}" destId="{E1DFE8D2-22A2-43F5-BF66-7E76D6E60384}" srcOrd="1" destOrd="0" presId="urn:microsoft.com/office/officeart/2005/8/layout/hierarchy2"/>
    <dgm:cxn modelId="{1E7B4FA6-AB27-421B-8EBA-911F9A75BA43}" type="presParOf" srcId="{E1DFE8D2-22A2-43F5-BF66-7E76D6E60384}" destId="{FBB06FC7-84B9-4485-BEB0-29587BA0259F}" srcOrd="0" destOrd="0" presId="urn:microsoft.com/office/officeart/2005/8/layout/hierarchy2"/>
    <dgm:cxn modelId="{B1DCB413-7202-4B28-994E-0C029A2BA95C}" type="presParOf" srcId="{E1DFE8D2-22A2-43F5-BF66-7E76D6E60384}" destId="{09A87E35-32FC-491D-A829-7D4E6925C5FB}" srcOrd="1" destOrd="0" presId="urn:microsoft.com/office/officeart/2005/8/layout/hierarchy2"/>
    <dgm:cxn modelId="{3F79EF20-B832-459D-AF90-99B438927B2F}" type="presParOf" srcId="{A29DA5BC-387D-4B00-9983-EB9F4D4261B9}" destId="{464072FB-A9FF-49DD-84D0-97185B784090}" srcOrd="2" destOrd="0" presId="urn:microsoft.com/office/officeart/2005/8/layout/hierarchy2"/>
    <dgm:cxn modelId="{03834AD1-F3EA-48F0-80AD-AA74CB53C806}" type="presParOf" srcId="{464072FB-A9FF-49DD-84D0-97185B784090}" destId="{C5147785-FAC6-449E-8109-D059E2EE5FF5}" srcOrd="0" destOrd="0" presId="urn:microsoft.com/office/officeart/2005/8/layout/hierarchy2"/>
    <dgm:cxn modelId="{58C4182C-B929-4FC3-8FD7-7E6A40D3F15A}" type="presParOf" srcId="{A29DA5BC-387D-4B00-9983-EB9F4D4261B9}" destId="{3B971C5A-AC6B-4197-87C7-63694CE4C1C0}" srcOrd="3" destOrd="0" presId="urn:microsoft.com/office/officeart/2005/8/layout/hierarchy2"/>
    <dgm:cxn modelId="{F1EC24CB-AE6A-4C81-8299-1BD84F1A5E28}" type="presParOf" srcId="{3B971C5A-AC6B-4197-87C7-63694CE4C1C0}" destId="{6193D5A8-4728-4C12-93FD-69AEC391C021}" srcOrd="0" destOrd="0" presId="urn:microsoft.com/office/officeart/2005/8/layout/hierarchy2"/>
    <dgm:cxn modelId="{B999C2E4-6C6B-4195-9818-E05463DC4B7B}" type="presParOf" srcId="{3B971C5A-AC6B-4197-87C7-63694CE4C1C0}" destId="{31CA06C9-B9CB-4304-B1D0-950705F9C7AF}" srcOrd="1" destOrd="0" presId="urn:microsoft.com/office/officeart/2005/8/layout/hierarchy2"/>
    <dgm:cxn modelId="{3C4B8F28-930E-4AE5-A3F7-1CFB401D29AB}" type="presParOf" srcId="{A29DA5BC-387D-4B00-9983-EB9F4D4261B9}" destId="{302BFCA7-E7DD-4ED9-90B0-1844317740E3}" srcOrd="4" destOrd="0" presId="urn:microsoft.com/office/officeart/2005/8/layout/hierarchy2"/>
    <dgm:cxn modelId="{B45BF814-B71E-4C7E-81F8-DC284D924E5A}" type="presParOf" srcId="{302BFCA7-E7DD-4ED9-90B0-1844317740E3}" destId="{85625AA9-D3AC-416F-9BA4-23F2D35F6EDE}" srcOrd="0" destOrd="0" presId="urn:microsoft.com/office/officeart/2005/8/layout/hierarchy2"/>
    <dgm:cxn modelId="{B9DD1B97-E3BC-42FF-94EB-1F90BD64C6AD}" type="presParOf" srcId="{A29DA5BC-387D-4B00-9983-EB9F4D4261B9}" destId="{DDCACE2F-C778-46E8-9F78-25F7BC884F8D}" srcOrd="5" destOrd="0" presId="urn:microsoft.com/office/officeart/2005/8/layout/hierarchy2"/>
    <dgm:cxn modelId="{DE32B109-D49B-4433-B567-758F1F6C9B2A}" type="presParOf" srcId="{DDCACE2F-C778-46E8-9F78-25F7BC884F8D}" destId="{ECDE3FCF-EAE7-48E8-A2BC-1BBE104A8047}" srcOrd="0" destOrd="0" presId="urn:microsoft.com/office/officeart/2005/8/layout/hierarchy2"/>
    <dgm:cxn modelId="{11C2FBB7-B67A-41A1-AAC5-98A2D7DAF6C7}" type="presParOf" srcId="{DDCACE2F-C778-46E8-9F78-25F7BC884F8D}" destId="{478474B0-F6CD-4BEA-9BB6-A2B08747B3C3}" srcOrd="1" destOrd="0" presId="urn:microsoft.com/office/officeart/2005/8/layout/hierarchy2"/>
    <dgm:cxn modelId="{9ABD001F-2475-437D-80F1-D8D8E65F9AA8}" type="presParOf" srcId="{A29DA5BC-387D-4B00-9983-EB9F4D4261B9}" destId="{7A47E056-AFE9-4110-A067-A4C04652E322}" srcOrd="6" destOrd="0" presId="urn:microsoft.com/office/officeart/2005/8/layout/hierarchy2"/>
    <dgm:cxn modelId="{C9350F16-599C-46E6-B16B-34EC75755997}" type="presParOf" srcId="{7A47E056-AFE9-4110-A067-A4C04652E322}" destId="{CE09F5A4-4A79-4DC4-B8A2-EFAD343AD072}" srcOrd="0" destOrd="0" presId="urn:microsoft.com/office/officeart/2005/8/layout/hierarchy2"/>
    <dgm:cxn modelId="{5C5386B1-2151-4664-B6D4-548ADA465907}" type="presParOf" srcId="{A29DA5BC-387D-4B00-9983-EB9F4D4261B9}" destId="{0467BB38-6EC6-46CE-90A9-5F4FEB7A7C7A}" srcOrd="7" destOrd="0" presId="urn:microsoft.com/office/officeart/2005/8/layout/hierarchy2"/>
    <dgm:cxn modelId="{A70F7638-595D-4E79-969D-726088DDC2ED}" type="presParOf" srcId="{0467BB38-6EC6-46CE-90A9-5F4FEB7A7C7A}" destId="{4BC0B081-A730-4DE6-8A07-BE7732183E72}" srcOrd="0" destOrd="0" presId="urn:microsoft.com/office/officeart/2005/8/layout/hierarchy2"/>
    <dgm:cxn modelId="{A6D381D3-5C69-432C-A5D0-C581492CFC68}" type="presParOf" srcId="{0467BB38-6EC6-46CE-90A9-5F4FEB7A7C7A}" destId="{E64AEF11-0FC6-48CC-AB15-05ABB74F6010}" srcOrd="1" destOrd="0" presId="urn:microsoft.com/office/officeart/2005/8/layout/hierarchy2"/>
    <dgm:cxn modelId="{8F8A7F0A-7723-4D23-A2B0-F05349D4B55B}" type="presParOf" srcId="{A29DA5BC-387D-4B00-9983-EB9F4D4261B9}" destId="{5F9AAA15-A45B-4A9B-B954-C1D4147ADECB}" srcOrd="8" destOrd="0" presId="urn:microsoft.com/office/officeart/2005/8/layout/hierarchy2"/>
    <dgm:cxn modelId="{C9CED6DC-0C8E-430F-9CC5-0DC6985E4CCF}" type="presParOf" srcId="{5F9AAA15-A45B-4A9B-B954-C1D4147ADECB}" destId="{31E56AF8-2252-4D2A-AFCE-2DED8234DC8D}" srcOrd="0" destOrd="0" presId="urn:microsoft.com/office/officeart/2005/8/layout/hierarchy2"/>
    <dgm:cxn modelId="{93404AC5-5E4C-49C1-ABA6-3DCEC8FFA27D}" type="presParOf" srcId="{A29DA5BC-387D-4B00-9983-EB9F4D4261B9}" destId="{DA35830B-6071-4A27-9399-EB2C5DCE443F}" srcOrd="9" destOrd="0" presId="urn:microsoft.com/office/officeart/2005/8/layout/hierarchy2"/>
    <dgm:cxn modelId="{7BE78942-752F-4008-9A0E-8780B39143EB}" type="presParOf" srcId="{DA35830B-6071-4A27-9399-EB2C5DCE443F}" destId="{25350536-1DCD-45F1-A007-6B012F8EEF1E}" srcOrd="0" destOrd="0" presId="urn:microsoft.com/office/officeart/2005/8/layout/hierarchy2"/>
    <dgm:cxn modelId="{BD750250-42C2-48DA-AC7E-52B74595DCB2}" type="presParOf" srcId="{DA35830B-6071-4A27-9399-EB2C5DCE443F}" destId="{90ABC541-1C29-4D0A-B608-5D8C809376CB}" srcOrd="1" destOrd="0" presId="urn:microsoft.com/office/officeart/2005/8/layout/hierarchy2"/>
  </dgm:cxnLst>
  <dgm:bg>
    <a:solidFill>
      <a:schemeClr val="bg1">
        <a:lumMod val="85000"/>
      </a:schemeClr>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1D5408BB-1D49-4EE2-9D61-098A66F8350D}" type="presOf" srcId="{54758EF5-0516-46BA-896F-8310E68591FE}" destId="{428D6EC0-C06B-45C7-8139-E45A90407C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F92D2E74-CA68-44E7-BEBF-E37C29B0F78D}" type="presOf" srcId="{549FD511-AE4B-4414-B32B-2425B4544B4B}" destId="{17265E74-284E-4564-9375-97F2A42C8E63}"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2A9514DF-E4B8-48CE-AA45-7A3ABFB5A05B}" type="presOf" srcId="{9C9AE644-BFCD-4CEC-9078-5B3D21204B50}" destId="{8DF6A8EE-C31B-4A7A-8A5B-E1C18D11D66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7C71B912-6ECF-4F2F-830F-E50AFC64CA56}" type="presOf" srcId="{A5E5012C-3309-4B28-8D30-F7209682D89D}" destId="{0615139F-FD0E-4AC6-85EA-75F9F0D6BB78}" srcOrd="0" destOrd="0" presId="urn:microsoft.com/office/officeart/2005/8/layout/radial6"/>
    <dgm:cxn modelId="{7ECD218A-A87C-4E9A-B129-9352459EE476}" type="presOf" srcId="{2FD6416B-9DBD-4434-8476-1C47164FCE18}" destId="{A25828D0-E7F7-4612-B323-E58CF7DB6C73}"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A19D92B4-569C-446F-AF85-C9626A24E8F8}" type="presOf" srcId="{53BBF4F9-C032-49B6-A418-1645227CAEF7}" destId="{463D2474-2CD7-4F10-B862-FE0EB496B03A}" srcOrd="0" destOrd="0" presId="urn:microsoft.com/office/officeart/2005/8/layout/radial6"/>
    <dgm:cxn modelId="{2DF9A44F-1987-473E-82ED-2751C233A847}" type="presOf" srcId="{EF6840F8-2ECF-4864-A358-F1FEAB836D6E}" destId="{9DC8489B-6D65-4DCD-BE13-FB93AD7100EE}" srcOrd="0" destOrd="0" presId="urn:microsoft.com/office/officeart/2005/8/layout/radial6"/>
    <dgm:cxn modelId="{716DE336-D479-4F89-92ED-6802104A0CFB}" type="presOf" srcId="{117E5F98-D2E3-44CD-8D1F-8673F2CE3B77}" destId="{937C4F79-FB0B-409E-8CAD-BC317FE49743}" srcOrd="0" destOrd="0" presId="urn:microsoft.com/office/officeart/2005/8/layout/radial6"/>
    <dgm:cxn modelId="{CB7652C1-D90E-408B-8E9B-D2BC952D4817}" type="presOf" srcId="{E7FC7747-7483-4D35-98A3-BCFD670587F5}" destId="{A34CBA49-A69D-4058-97AB-C5BDA98FF78D}" srcOrd="0" destOrd="0" presId="urn:microsoft.com/office/officeart/2005/8/layout/radial6"/>
    <dgm:cxn modelId="{8A0D0F53-07E7-4676-8398-BF1CD3C46F05}" type="presOf" srcId="{61C471EC-1BE0-4BA9-906C-B77FC427B370}" destId="{2B947856-7D81-4709-8C50-A646092946B5}" srcOrd="0" destOrd="0" presId="urn:microsoft.com/office/officeart/2005/8/layout/radial6"/>
    <dgm:cxn modelId="{652F6754-7F73-42B4-A66C-418DB8C4E744}" type="presOf" srcId="{F1CDF762-BB05-4909-A3E2-81EC1DFEFDB6}" destId="{DFD89527-3EA1-46E9-B932-F66D981BF538}" srcOrd="0" destOrd="0" presId="urn:microsoft.com/office/officeart/2005/8/layout/radial6"/>
    <dgm:cxn modelId="{189DD47E-8392-40CB-811E-5641C0A75AF7}" type="presOf" srcId="{93E58B5A-8764-4A9A-8E85-7C50C705CFCE}" destId="{900104E8-22AE-4F67-87F3-EFB73454EE91}" srcOrd="0" destOrd="0" presId="urn:microsoft.com/office/officeart/2005/8/layout/radial6"/>
    <dgm:cxn modelId="{8F9D305A-224D-409D-9610-006DBE35D16B}" type="presOf" srcId="{1474FC26-B7BF-4AB8-BA32-5B51D19017DA}" destId="{75750CA6-FA7C-49D0-8464-54ECBB8A7B11}" srcOrd="0" destOrd="0" presId="urn:microsoft.com/office/officeart/2005/8/layout/radial6"/>
    <dgm:cxn modelId="{643307DC-0376-493A-81A5-CCEBD9AAC43C}" type="presOf" srcId="{D724C5BD-FA18-4137-AF02-8B1375CAB8C1}" destId="{FE26DA7A-6417-4EEF-9842-4FFE68DD656B}" srcOrd="0" destOrd="0" presId="urn:microsoft.com/office/officeart/2005/8/layout/radial6"/>
    <dgm:cxn modelId="{D14FA649-301C-406F-92CD-90ACD7784FC0}" type="presOf" srcId="{68DC9CB8-B7DD-4761-B82E-CB56F6F5E6B5}" destId="{93672A8E-23A7-42EC-8266-A028BB6328D1}" srcOrd="0" destOrd="0" presId="urn:microsoft.com/office/officeart/2005/8/layout/radial6"/>
    <dgm:cxn modelId="{2CA22A17-4AA2-4F3B-B650-FD9C80D592BB}"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A1F94920-0083-4439-89DB-CF2738568A8A}" type="presParOf" srcId="{75750CA6-FA7C-49D0-8464-54ECBB8A7B11}" destId="{900104E8-22AE-4F67-87F3-EFB73454EE91}" srcOrd="0" destOrd="0" presId="urn:microsoft.com/office/officeart/2005/8/layout/radial6"/>
    <dgm:cxn modelId="{B8063356-6438-4877-846B-A98EE4C55784}" type="presParOf" srcId="{75750CA6-FA7C-49D0-8464-54ECBB8A7B11}" destId="{428D6EC0-C06B-45C7-8139-E45A90407C78}" srcOrd="1" destOrd="0" presId="urn:microsoft.com/office/officeart/2005/8/layout/radial6"/>
    <dgm:cxn modelId="{D45C3A81-7F8A-4C43-9B58-2907DD658343}" type="presParOf" srcId="{75750CA6-FA7C-49D0-8464-54ECBB8A7B11}" destId="{A20BCF9B-F9D9-4BC1-9EF3-189BED199617}" srcOrd="2" destOrd="0" presId="urn:microsoft.com/office/officeart/2005/8/layout/radial6"/>
    <dgm:cxn modelId="{2D737960-CD99-44F8-A956-90C76B9AC5C7}" type="presParOf" srcId="{75750CA6-FA7C-49D0-8464-54ECBB8A7B11}" destId="{17265E74-284E-4564-9375-97F2A42C8E63}" srcOrd="3" destOrd="0" presId="urn:microsoft.com/office/officeart/2005/8/layout/radial6"/>
    <dgm:cxn modelId="{F33B2526-1EC0-4FD8-8805-73D2AC3E76DD}" type="presParOf" srcId="{75750CA6-FA7C-49D0-8464-54ECBB8A7B11}" destId="{2B947856-7D81-4709-8C50-A646092946B5}" srcOrd="4" destOrd="0" presId="urn:microsoft.com/office/officeart/2005/8/layout/radial6"/>
    <dgm:cxn modelId="{963BEE4C-6212-46C0-912D-EC5465D2A7B3}" type="presParOf" srcId="{75750CA6-FA7C-49D0-8464-54ECBB8A7B11}" destId="{6804F419-6E40-4272-9B3A-71A1132A2924}" srcOrd="5" destOrd="0" presId="urn:microsoft.com/office/officeart/2005/8/layout/radial6"/>
    <dgm:cxn modelId="{DF4854E1-4BEC-400B-9DC4-A71C9E6B74EF}" type="presParOf" srcId="{75750CA6-FA7C-49D0-8464-54ECBB8A7B11}" destId="{FB0245A6-E249-4488-8A12-6DA1E3469463}" srcOrd="6" destOrd="0" presId="urn:microsoft.com/office/officeart/2005/8/layout/radial6"/>
    <dgm:cxn modelId="{1B83573E-FFCC-4AFD-AB8D-1F5CBE232C74}" type="presParOf" srcId="{75750CA6-FA7C-49D0-8464-54ECBB8A7B11}" destId="{0615139F-FD0E-4AC6-85EA-75F9F0D6BB78}" srcOrd="7" destOrd="0" presId="urn:microsoft.com/office/officeart/2005/8/layout/radial6"/>
    <dgm:cxn modelId="{053E3489-11A1-498B-8D45-90D034CEDAD4}" type="presParOf" srcId="{75750CA6-FA7C-49D0-8464-54ECBB8A7B11}" destId="{FACCA3FF-0BAE-48B0-88D9-1B472F23503D}" srcOrd="8" destOrd="0" presId="urn:microsoft.com/office/officeart/2005/8/layout/radial6"/>
    <dgm:cxn modelId="{D5BE5A61-D2C7-49B5-BCA4-3F81724540A8}" type="presParOf" srcId="{75750CA6-FA7C-49D0-8464-54ECBB8A7B11}" destId="{9DC8489B-6D65-4DCD-BE13-FB93AD7100EE}" srcOrd="9" destOrd="0" presId="urn:microsoft.com/office/officeart/2005/8/layout/radial6"/>
    <dgm:cxn modelId="{23C0C489-6102-4432-A093-290536BD1041}" type="presParOf" srcId="{75750CA6-FA7C-49D0-8464-54ECBB8A7B11}" destId="{A25828D0-E7F7-4612-B323-E58CF7DB6C73}" srcOrd="10" destOrd="0" presId="urn:microsoft.com/office/officeart/2005/8/layout/radial6"/>
    <dgm:cxn modelId="{9FCD9B5F-2884-4F2A-9EEC-A5436A19ECAA}" type="presParOf" srcId="{75750CA6-FA7C-49D0-8464-54ECBB8A7B11}" destId="{67DFBABE-67A2-44BB-82F4-DB4798A2DB76}" srcOrd="11" destOrd="0" presId="urn:microsoft.com/office/officeart/2005/8/layout/radial6"/>
    <dgm:cxn modelId="{ED327FDE-78E5-4188-8A7E-97BC8A468551}" type="presParOf" srcId="{75750CA6-FA7C-49D0-8464-54ECBB8A7B11}" destId="{93672A8E-23A7-42EC-8266-A028BB6328D1}" srcOrd="12" destOrd="0" presId="urn:microsoft.com/office/officeart/2005/8/layout/radial6"/>
    <dgm:cxn modelId="{6746BFE5-8417-4A59-9B69-122F9DB41F6C}" type="presParOf" srcId="{75750CA6-FA7C-49D0-8464-54ECBB8A7B11}" destId="{8DF6A8EE-C31B-4A7A-8A5B-E1C18D11D668}" srcOrd="13" destOrd="0" presId="urn:microsoft.com/office/officeart/2005/8/layout/radial6"/>
    <dgm:cxn modelId="{6107FE03-A99A-4A17-9218-14BB8A83DE92}" type="presParOf" srcId="{75750CA6-FA7C-49D0-8464-54ECBB8A7B11}" destId="{6866806D-C1BA-4277-BF88-FEE3F486AE14}" srcOrd="14" destOrd="0" presId="urn:microsoft.com/office/officeart/2005/8/layout/radial6"/>
    <dgm:cxn modelId="{6C523998-4ABF-4156-8D94-4163C9CBE686}" type="presParOf" srcId="{75750CA6-FA7C-49D0-8464-54ECBB8A7B11}" destId="{FE26DA7A-6417-4EEF-9842-4FFE68DD656B}" srcOrd="15" destOrd="0" presId="urn:microsoft.com/office/officeart/2005/8/layout/radial6"/>
    <dgm:cxn modelId="{6515B11C-77C8-4000-BA16-75112C7E02AB}" type="presParOf" srcId="{75750CA6-FA7C-49D0-8464-54ECBB8A7B11}" destId="{DFD89527-3EA1-46E9-B932-F66D981BF538}" srcOrd="16" destOrd="0" presId="urn:microsoft.com/office/officeart/2005/8/layout/radial6"/>
    <dgm:cxn modelId="{5C86CFB5-C92B-423C-B66F-F5364CBF6297}" type="presParOf" srcId="{75750CA6-FA7C-49D0-8464-54ECBB8A7B11}" destId="{BEB81904-6568-49ED-B35C-0250191E9F37}" srcOrd="17" destOrd="0" presId="urn:microsoft.com/office/officeart/2005/8/layout/radial6"/>
    <dgm:cxn modelId="{DE917811-92A3-48BA-998D-0B00C829D051}" type="presParOf" srcId="{75750CA6-FA7C-49D0-8464-54ECBB8A7B11}" destId="{463D2474-2CD7-4F10-B862-FE0EB496B03A}" srcOrd="18" destOrd="0" presId="urn:microsoft.com/office/officeart/2005/8/layout/radial6"/>
    <dgm:cxn modelId="{9EFC9960-5E49-4EC0-8928-0FBABAE256DF}" type="presParOf" srcId="{75750CA6-FA7C-49D0-8464-54ECBB8A7B11}" destId="{937C4F79-FB0B-409E-8CAD-BC317FE49743}" srcOrd="19" destOrd="0" presId="urn:microsoft.com/office/officeart/2005/8/layout/radial6"/>
    <dgm:cxn modelId="{9018B901-5F69-46B4-8124-5CDC812FD7FE}" type="presParOf" srcId="{75750CA6-FA7C-49D0-8464-54ECBB8A7B11}" destId="{DDBA5B3D-F74A-4F4A-BF56-F34E797ADC59}" srcOrd="20" destOrd="0" presId="urn:microsoft.com/office/officeart/2005/8/layout/radial6"/>
    <dgm:cxn modelId="{0A0BEA30-AB61-4F85-AEAB-6A4C70600C50}"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B38202F1-A763-476A-A00B-11DF6FCE3895}" type="doc">
      <dgm:prSet loTypeId="urn:microsoft.com/office/officeart/2005/8/layout/hList3" loCatId="list" qsTypeId="urn:microsoft.com/office/officeart/2005/8/quickstyle/simple2" qsCatId="simple" csTypeId="urn:microsoft.com/office/officeart/2005/8/colors/accent0_2" csCatId="mainScheme" phldr="1"/>
      <dgm:spPr/>
      <dgm:t>
        <a:bodyPr/>
        <a:lstStyle/>
        <a:p>
          <a:endParaRPr lang="en-ZA"/>
        </a:p>
      </dgm:t>
    </dgm:pt>
    <dgm:pt modelId="{2655D63F-1CF5-40EE-B0FB-EAF60B1A53BE}">
      <dgm:prSet phldrT="[Text]"/>
      <dgm:spPr/>
      <dgm:t>
        <a:bodyPr/>
        <a:lstStyle/>
        <a:p>
          <a:r>
            <a:rPr lang="en-ZA" dirty="0" smtClean="0">
              <a:solidFill>
                <a:schemeClr val="bg1"/>
              </a:solidFill>
            </a:rPr>
            <a:t>Net Assets</a:t>
          </a:r>
          <a:endParaRPr lang="en-ZA" dirty="0">
            <a:solidFill>
              <a:schemeClr val="bg1"/>
            </a:solidFill>
          </a:endParaRPr>
        </a:p>
      </dgm:t>
    </dgm:pt>
    <dgm:pt modelId="{1571A81A-7595-486E-9EBD-78047F728527}" type="parTrans" cxnId="{C28FCA21-4D78-42CC-97CE-9209A3A1D555}">
      <dgm:prSet/>
      <dgm:spPr/>
      <dgm:t>
        <a:bodyPr/>
        <a:lstStyle/>
        <a:p>
          <a:endParaRPr lang="en-ZA">
            <a:solidFill>
              <a:schemeClr val="tx1"/>
            </a:solidFill>
          </a:endParaRPr>
        </a:p>
      </dgm:t>
    </dgm:pt>
    <dgm:pt modelId="{A0C54146-F53B-409D-8E55-6CC5C99097F1}" type="sibTrans" cxnId="{C28FCA21-4D78-42CC-97CE-9209A3A1D555}">
      <dgm:prSet/>
      <dgm:spPr/>
      <dgm:t>
        <a:bodyPr/>
        <a:lstStyle/>
        <a:p>
          <a:endParaRPr lang="en-ZA">
            <a:solidFill>
              <a:schemeClr val="tx1"/>
            </a:solidFill>
          </a:endParaRPr>
        </a:p>
      </dgm:t>
    </dgm:pt>
    <dgm:pt modelId="{95E5AE5F-20B8-4AFF-9344-CC37970B1F93}">
      <dgm:prSet phldrT="[Text]"/>
      <dgm:spPr/>
      <dgm:t>
        <a:bodyPr/>
        <a:lstStyle/>
        <a:p>
          <a:r>
            <a:rPr lang="en-ZA" dirty="0" smtClean="0">
              <a:solidFill>
                <a:schemeClr val="tx1"/>
              </a:solidFill>
            </a:rPr>
            <a:t>Equity</a:t>
          </a:r>
        </a:p>
        <a:p>
          <a:r>
            <a:rPr lang="en-ZA" dirty="0" smtClean="0">
              <a:solidFill>
                <a:schemeClr val="tx1"/>
              </a:solidFill>
            </a:rPr>
            <a:t>(Entities?)</a:t>
          </a:r>
          <a:endParaRPr lang="en-ZA" dirty="0">
            <a:solidFill>
              <a:schemeClr val="tx1"/>
            </a:solidFill>
          </a:endParaRPr>
        </a:p>
      </dgm:t>
    </dgm:pt>
    <dgm:pt modelId="{7FEC60FF-307D-4A64-80D3-1E70DD0898F4}" type="parTrans" cxnId="{7EEE156D-8642-4F77-BCF4-DDA307F7B988}">
      <dgm:prSet/>
      <dgm:spPr/>
      <dgm:t>
        <a:bodyPr/>
        <a:lstStyle/>
        <a:p>
          <a:endParaRPr lang="en-ZA">
            <a:solidFill>
              <a:schemeClr val="tx1"/>
            </a:solidFill>
          </a:endParaRPr>
        </a:p>
      </dgm:t>
    </dgm:pt>
    <dgm:pt modelId="{3825DEEE-E2BD-4F82-9AE9-3F49FD0869BB}" type="sibTrans" cxnId="{7EEE156D-8642-4F77-BCF4-DDA307F7B988}">
      <dgm:prSet/>
      <dgm:spPr/>
      <dgm:t>
        <a:bodyPr/>
        <a:lstStyle/>
        <a:p>
          <a:endParaRPr lang="en-ZA">
            <a:solidFill>
              <a:schemeClr val="tx1"/>
            </a:solidFill>
          </a:endParaRPr>
        </a:p>
      </dgm:t>
    </dgm:pt>
    <dgm:pt modelId="{2B4756BA-26CC-4062-97D0-F1A62F174E3C}">
      <dgm:prSet phldrT="[Text]"/>
      <dgm:spPr/>
      <dgm:t>
        <a:bodyPr/>
        <a:lstStyle/>
        <a:p>
          <a:r>
            <a:rPr lang="en-ZA" dirty="0" smtClean="0">
              <a:solidFill>
                <a:schemeClr val="tx1"/>
              </a:solidFill>
            </a:rPr>
            <a:t>Funds and Reserves</a:t>
          </a:r>
          <a:endParaRPr lang="en-ZA" dirty="0">
            <a:solidFill>
              <a:schemeClr val="tx1"/>
            </a:solidFill>
          </a:endParaRPr>
        </a:p>
      </dgm:t>
    </dgm:pt>
    <dgm:pt modelId="{F8215A72-69E3-4E21-B6B5-CD648D60F037}" type="parTrans" cxnId="{BA055687-9C8F-45F8-BCBC-C789275B167E}">
      <dgm:prSet/>
      <dgm:spPr/>
      <dgm:t>
        <a:bodyPr/>
        <a:lstStyle/>
        <a:p>
          <a:endParaRPr lang="en-ZA">
            <a:solidFill>
              <a:schemeClr val="tx1"/>
            </a:solidFill>
          </a:endParaRPr>
        </a:p>
      </dgm:t>
    </dgm:pt>
    <dgm:pt modelId="{79FEEC1D-377F-4380-97CD-0D33A951D07E}" type="sibTrans" cxnId="{BA055687-9C8F-45F8-BCBC-C789275B167E}">
      <dgm:prSet/>
      <dgm:spPr/>
      <dgm:t>
        <a:bodyPr/>
        <a:lstStyle/>
        <a:p>
          <a:endParaRPr lang="en-ZA">
            <a:solidFill>
              <a:schemeClr val="tx1"/>
            </a:solidFill>
          </a:endParaRPr>
        </a:p>
      </dgm:t>
    </dgm:pt>
    <dgm:pt modelId="{71D74507-E127-433D-891E-2BD7F5C84BF5}">
      <dgm:prSet phldrT="[Text]"/>
      <dgm:spPr/>
      <dgm:t>
        <a:bodyPr/>
        <a:lstStyle/>
        <a:p>
          <a:r>
            <a:rPr lang="en-ZA" dirty="0" smtClean="0">
              <a:solidFill>
                <a:schemeClr val="tx1"/>
              </a:solidFill>
            </a:rPr>
            <a:t>Minority Interest (Entities?)</a:t>
          </a:r>
          <a:endParaRPr lang="en-ZA" dirty="0">
            <a:solidFill>
              <a:schemeClr val="tx1"/>
            </a:solidFill>
          </a:endParaRPr>
        </a:p>
      </dgm:t>
    </dgm:pt>
    <dgm:pt modelId="{74772D26-09E8-45CD-B438-C900785A26C4}" type="parTrans" cxnId="{5A6DBA6E-7EAE-416D-941A-092606A0D68B}">
      <dgm:prSet/>
      <dgm:spPr/>
      <dgm:t>
        <a:bodyPr/>
        <a:lstStyle/>
        <a:p>
          <a:endParaRPr lang="en-ZA">
            <a:solidFill>
              <a:schemeClr val="tx1"/>
            </a:solidFill>
          </a:endParaRPr>
        </a:p>
      </dgm:t>
    </dgm:pt>
    <dgm:pt modelId="{F57805D7-0964-410F-8736-7395B3BC3860}" type="sibTrans" cxnId="{5A6DBA6E-7EAE-416D-941A-092606A0D68B}">
      <dgm:prSet/>
      <dgm:spPr/>
      <dgm:t>
        <a:bodyPr/>
        <a:lstStyle/>
        <a:p>
          <a:endParaRPr lang="en-ZA">
            <a:solidFill>
              <a:schemeClr val="tx1"/>
            </a:solidFill>
          </a:endParaRPr>
        </a:p>
      </dgm:t>
    </dgm:pt>
    <dgm:pt modelId="{8240D6E8-6F18-479A-9560-4499062372D5}" type="pres">
      <dgm:prSet presAssocID="{B38202F1-A763-476A-A00B-11DF6FCE3895}" presName="composite" presStyleCnt="0">
        <dgm:presLayoutVars>
          <dgm:chMax val="1"/>
          <dgm:dir/>
          <dgm:resizeHandles val="exact"/>
        </dgm:presLayoutVars>
      </dgm:prSet>
      <dgm:spPr/>
      <dgm:t>
        <a:bodyPr/>
        <a:lstStyle/>
        <a:p>
          <a:endParaRPr lang="en-ZA"/>
        </a:p>
      </dgm:t>
    </dgm:pt>
    <dgm:pt modelId="{9B380536-E5E4-4F0A-B101-9E6024C16B75}" type="pres">
      <dgm:prSet presAssocID="{2655D63F-1CF5-40EE-B0FB-EAF60B1A53BE}" presName="roof" presStyleLbl="dkBgShp" presStyleIdx="0" presStyleCnt="2" custLinFactNeighborX="1963"/>
      <dgm:spPr/>
      <dgm:t>
        <a:bodyPr/>
        <a:lstStyle/>
        <a:p>
          <a:endParaRPr lang="en-ZA"/>
        </a:p>
      </dgm:t>
    </dgm:pt>
    <dgm:pt modelId="{67F5E4AB-0D01-44A6-8DA7-956FCAF02B5E}" type="pres">
      <dgm:prSet presAssocID="{2655D63F-1CF5-40EE-B0FB-EAF60B1A53BE}" presName="pillars" presStyleCnt="0"/>
      <dgm:spPr/>
      <dgm:t>
        <a:bodyPr/>
        <a:lstStyle/>
        <a:p>
          <a:endParaRPr lang="en-ZA"/>
        </a:p>
      </dgm:t>
    </dgm:pt>
    <dgm:pt modelId="{6A6D2310-1922-4B44-B3E3-8E78A5AF04A6}" type="pres">
      <dgm:prSet presAssocID="{2655D63F-1CF5-40EE-B0FB-EAF60B1A53BE}" presName="pillar1" presStyleLbl="node1" presStyleIdx="0" presStyleCnt="3">
        <dgm:presLayoutVars>
          <dgm:bulletEnabled val="1"/>
        </dgm:presLayoutVars>
      </dgm:prSet>
      <dgm:spPr/>
      <dgm:t>
        <a:bodyPr/>
        <a:lstStyle/>
        <a:p>
          <a:endParaRPr lang="en-ZA"/>
        </a:p>
      </dgm:t>
    </dgm:pt>
    <dgm:pt modelId="{00DB5BD5-0B51-4DDE-B4B8-BE73A8591A58}" type="pres">
      <dgm:prSet presAssocID="{2B4756BA-26CC-4062-97D0-F1A62F174E3C}" presName="pillarX" presStyleLbl="node1" presStyleIdx="1" presStyleCnt="3">
        <dgm:presLayoutVars>
          <dgm:bulletEnabled val="1"/>
        </dgm:presLayoutVars>
      </dgm:prSet>
      <dgm:spPr/>
      <dgm:t>
        <a:bodyPr/>
        <a:lstStyle/>
        <a:p>
          <a:endParaRPr lang="en-ZA"/>
        </a:p>
      </dgm:t>
    </dgm:pt>
    <dgm:pt modelId="{B145767C-8D6E-4B49-9A5F-A432A2846651}" type="pres">
      <dgm:prSet presAssocID="{71D74507-E127-433D-891E-2BD7F5C84BF5}" presName="pillarX" presStyleLbl="node1" presStyleIdx="2" presStyleCnt="3">
        <dgm:presLayoutVars>
          <dgm:bulletEnabled val="1"/>
        </dgm:presLayoutVars>
      </dgm:prSet>
      <dgm:spPr/>
      <dgm:t>
        <a:bodyPr/>
        <a:lstStyle/>
        <a:p>
          <a:endParaRPr lang="en-ZA"/>
        </a:p>
      </dgm:t>
    </dgm:pt>
    <dgm:pt modelId="{AB08C497-ED80-4A07-81A1-7FD2EA866DCA}" type="pres">
      <dgm:prSet presAssocID="{2655D63F-1CF5-40EE-B0FB-EAF60B1A53BE}" presName="base" presStyleLbl="dkBgShp" presStyleIdx="1" presStyleCnt="2"/>
      <dgm:spPr/>
      <dgm:t>
        <a:bodyPr/>
        <a:lstStyle/>
        <a:p>
          <a:endParaRPr lang="en-ZA"/>
        </a:p>
      </dgm:t>
    </dgm:pt>
  </dgm:ptLst>
  <dgm:cxnLst>
    <dgm:cxn modelId="{BA055687-9C8F-45F8-BCBC-C789275B167E}" srcId="{2655D63F-1CF5-40EE-B0FB-EAF60B1A53BE}" destId="{2B4756BA-26CC-4062-97D0-F1A62F174E3C}" srcOrd="1" destOrd="0" parTransId="{F8215A72-69E3-4E21-B6B5-CD648D60F037}" sibTransId="{79FEEC1D-377F-4380-97CD-0D33A951D07E}"/>
    <dgm:cxn modelId="{76AAB169-F483-4C22-A6AE-8CD4B6BBB00C}" type="presOf" srcId="{2655D63F-1CF5-40EE-B0FB-EAF60B1A53BE}" destId="{9B380536-E5E4-4F0A-B101-9E6024C16B75}" srcOrd="0" destOrd="0" presId="urn:microsoft.com/office/officeart/2005/8/layout/hList3"/>
    <dgm:cxn modelId="{C84C17B8-2742-49D4-8FEA-0076D4CD90E0}" type="presOf" srcId="{95E5AE5F-20B8-4AFF-9344-CC37970B1F93}" destId="{6A6D2310-1922-4B44-B3E3-8E78A5AF04A6}" srcOrd="0" destOrd="0" presId="urn:microsoft.com/office/officeart/2005/8/layout/hList3"/>
    <dgm:cxn modelId="{7EEE156D-8642-4F77-BCF4-DDA307F7B988}" srcId="{2655D63F-1CF5-40EE-B0FB-EAF60B1A53BE}" destId="{95E5AE5F-20B8-4AFF-9344-CC37970B1F93}" srcOrd="0" destOrd="0" parTransId="{7FEC60FF-307D-4A64-80D3-1E70DD0898F4}" sibTransId="{3825DEEE-E2BD-4F82-9AE9-3F49FD0869BB}"/>
    <dgm:cxn modelId="{5A6DBA6E-7EAE-416D-941A-092606A0D68B}" srcId="{2655D63F-1CF5-40EE-B0FB-EAF60B1A53BE}" destId="{71D74507-E127-433D-891E-2BD7F5C84BF5}" srcOrd="2" destOrd="0" parTransId="{74772D26-09E8-45CD-B438-C900785A26C4}" sibTransId="{F57805D7-0964-410F-8736-7395B3BC3860}"/>
    <dgm:cxn modelId="{89EF31D6-D237-484D-8C39-3CC43BC1F977}" type="presOf" srcId="{2B4756BA-26CC-4062-97D0-F1A62F174E3C}" destId="{00DB5BD5-0B51-4DDE-B4B8-BE73A8591A58}" srcOrd="0" destOrd="0" presId="urn:microsoft.com/office/officeart/2005/8/layout/hList3"/>
    <dgm:cxn modelId="{FEBB8976-75E1-4E8A-AA12-9535747F6BF7}" type="presOf" srcId="{B38202F1-A763-476A-A00B-11DF6FCE3895}" destId="{8240D6E8-6F18-479A-9560-4499062372D5}" srcOrd="0" destOrd="0" presId="urn:microsoft.com/office/officeart/2005/8/layout/hList3"/>
    <dgm:cxn modelId="{C28FCA21-4D78-42CC-97CE-9209A3A1D555}" srcId="{B38202F1-A763-476A-A00B-11DF6FCE3895}" destId="{2655D63F-1CF5-40EE-B0FB-EAF60B1A53BE}" srcOrd="0" destOrd="0" parTransId="{1571A81A-7595-486E-9EBD-78047F728527}" sibTransId="{A0C54146-F53B-409D-8E55-6CC5C99097F1}"/>
    <dgm:cxn modelId="{CDA07775-FC8E-4912-BB44-A7E348FB4619}" type="presOf" srcId="{71D74507-E127-433D-891E-2BD7F5C84BF5}" destId="{B145767C-8D6E-4B49-9A5F-A432A2846651}" srcOrd="0" destOrd="0" presId="urn:microsoft.com/office/officeart/2005/8/layout/hList3"/>
    <dgm:cxn modelId="{30662EA8-7B33-444C-9EC5-74FFE3ABD261}" type="presParOf" srcId="{8240D6E8-6F18-479A-9560-4499062372D5}" destId="{9B380536-E5E4-4F0A-B101-9E6024C16B75}" srcOrd="0" destOrd="0" presId="urn:microsoft.com/office/officeart/2005/8/layout/hList3"/>
    <dgm:cxn modelId="{C7997DA4-E265-4B95-A5CD-81C64EC57BD2}" type="presParOf" srcId="{8240D6E8-6F18-479A-9560-4499062372D5}" destId="{67F5E4AB-0D01-44A6-8DA7-956FCAF02B5E}" srcOrd="1" destOrd="0" presId="urn:microsoft.com/office/officeart/2005/8/layout/hList3"/>
    <dgm:cxn modelId="{8DA371D9-7E7C-45DA-9326-DFE39B2FADC0}" type="presParOf" srcId="{67F5E4AB-0D01-44A6-8DA7-956FCAF02B5E}" destId="{6A6D2310-1922-4B44-B3E3-8E78A5AF04A6}" srcOrd="0" destOrd="0" presId="urn:microsoft.com/office/officeart/2005/8/layout/hList3"/>
    <dgm:cxn modelId="{3700DC39-0BEC-4CE1-9D0B-C9D0B8A23463}" type="presParOf" srcId="{67F5E4AB-0D01-44A6-8DA7-956FCAF02B5E}" destId="{00DB5BD5-0B51-4DDE-B4B8-BE73A8591A58}" srcOrd="1" destOrd="0" presId="urn:microsoft.com/office/officeart/2005/8/layout/hList3"/>
    <dgm:cxn modelId="{0750AEE7-1CB4-4081-A451-DB3E9137AC86}" type="presParOf" srcId="{67F5E4AB-0D01-44A6-8DA7-956FCAF02B5E}" destId="{B145767C-8D6E-4B49-9A5F-A432A2846651}" srcOrd="2" destOrd="0" presId="urn:microsoft.com/office/officeart/2005/8/layout/hList3"/>
    <dgm:cxn modelId="{9F6D1B7D-28B4-4500-BDE1-676A6E771928}" type="presParOf" srcId="{8240D6E8-6F18-479A-9560-4499062372D5}" destId="{AB08C497-ED80-4A07-81A1-7FD2EA866DCA}"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F2300CDF-DE98-4B23-9B8C-88B4C200333E}" type="presOf" srcId="{1474FC26-B7BF-4AB8-BA32-5B51D19017DA}" destId="{75750CA6-FA7C-49D0-8464-54ECBB8A7B1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11F9209C-3AA8-46A8-9460-53A3C6A61B63}" type="presOf" srcId="{117E5F98-D2E3-44CD-8D1F-8673F2CE3B77}" destId="{937C4F79-FB0B-409E-8CAD-BC317FE49743}" srcOrd="0" destOrd="0" presId="urn:microsoft.com/office/officeart/2005/8/layout/radial6"/>
    <dgm:cxn modelId="{5D5D6E7D-9325-4231-A81A-3CC94304CAF6}" type="presOf" srcId="{00539A06-C0B6-4C14-805A-A99CABFADC18}" destId="{FB0245A6-E249-4488-8A12-6DA1E3469463}" srcOrd="0" destOrd="0" presId="urn:microsoft.com/office/officeart/2005/8/layout/radial6"/>
    <dgm:cxn modelId="{8D0B3FE4-A252-49D7-BE52-143D486DE198}" type="presOf" srcId="{A5E5012C-3309-4B28-8D30-F7209682D89D}" destId="{0615139F-FD0E-4AC6-85EA-75F9F0D6BB78}" srcOrd="0" destOrd="0" presId="urn:microsoft.com/office/officeart/2005/8/layout/radial6"/>
    <dgm:cxn modelId="{3AC10639-2956-4F8F-ACD8-C68BAFEE5693}" type="presOf" srcId="{F1CDF762-BB05-4909-A3E2-81EC1DFEFDB6}" destId="{DFD89527-3EA1-46E9-B932-F66D981BF53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191B2B92-C065-4F50-A6C7-2BCD2D91178F}" srcId="{93E58B5A-8764-4A9A-8E85-7C50C705CFCE}" destId="{2FD6416B-9DBD-4434-8476-1C47164FCE18}" srcOrd="3" destOrd="0" parTransId="{333D81AE-39E7-4497-9881-E39CFAD3DC21}" sibTransId="{68DC9CB8-B7DD-4761-B82E-CB56F6F5E6B5}"/>
    <dgm:cxn modelId="{7C93F07E-4BE0-431A-BAE8-B32BE2C57FFE}" srcId="{93E58B5A-8764-4A9A-8E85-7C50C705CFCE}" destId="{61C471EC-1BE0-4BA9-906C-B77FC427B370}" srcOrd="1" destOrd="0" parTransId="{A44B40B3-C780-472C-9886-D110AA4F3C5C}" sibTransId="{00539A06-C0B6-4C14-805A-A99CABFADC18}"/>
    <dgm:cxn modelId="{4952E9E1-D2A9-4A08-BF57-88E8A98AD798}" type="presOf" srcId="{61C471EC-1BE0-4BA9-906C-B77FC427B370}" destId="{2B947856-7D81-4709-8C50-A646092946B5}"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4CF44A66-7C10-4458-AC70-9E176BB78F55}" type="presOf" srcId="{2FD6416B-9DBD-4434-8476-1C47164FCE18}" destId="{A25828D0-E7F7-4612-B323-E58CF7DB6C73}" srcOrd="0" destOrd="0" presId="urn:microsoft.com/office/officeart/2005/8/layout/radial6"/>
    <dgm:cxn modelId="{F6430EC9-784C-49C9-B633-82386B74C6B2}" type="presOf" srcId="{93E58B5A-8764-4A9A-8E85-7C50C705CFCE}" destId="{900104E8-22AE-4F67-87F3-EFB73454EE91}" srcOrd="0" destOrd="0" presId="urn:microsoft.com/office/officeart/2005/8/layout/radial6"/>
    <dgm:cxn modelId="{751D05FA-271A-4BCC-AE7A-EE59806E8121}" type="presOf" srcId="{E7FC7747-7483-4D35-98A3-BCFD670587F5}" destId="{A34CBA49-A69D-4058-97AB-C5BDA98FF78D}" srcOrd="0" destOrd="0" presId="urn:microsoft.com/office/officeart/2005/8/layout/radial6"/>
    <dgm:cxn modelId="{018A9421-0EF3-407C-9B07-AA6FC5750476}" type="presOf" srcId="{54758EF5-0516-46BA-896F-8310E68591FE}" destId="{428D6EC0-C06B-45C7-8139-E45A90407C78}" srcOrd="0" destOrd="0" presId="urn:microsoft.com/office/officeart/2005/8/layout/radial6"/>
    <dgm:cxn modelId="{1895CC9D-DEAB-4795-A69C-5DB51665D265}" type="presOf" srcId="{549FD511-AE4B-4414-B32B-2425B4544B4B}" destId="{17265E74-284E-4564-9375-97F2A42C8E63}"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86A891F5-22E6-4985-8D3B-981BD0771ACC}" srcId="{1474FC26-B7BF-4AB8-BA32-5B51D19017DA}" destId="{93E58B5A-8764-4A9A-8E85-7C50C705CFCE}" srcOrd="0" destOrd="0" parTransId="{255D5C38-EB47-43D5-841F-06E97901693E}" sibTransId="{8DDE0225-B01D-40A0-8117-59E5987B4C3B}"/>
    <dgm:cxn modelId="{632B7CD0-89E6-4927-9796-F4BFB999CD05}" type="presOf" srcId="{53BBF4F9-C032-49B6-A418-1645227CAEF7}" destId="{463D2474-2CD7-4F10-B862-FE0EB496B03A}" srcOrd="0" destOrd="0" presId="urn:microsoft.com/office/officeart/2005/8/layout/radial6"/>
    <dgm:cxn modelId="{06CBB1B3-03A0-45BF-9EBF-4F447F68E576}" type="presOf" srcId="{68DC9CB8-B7DD-4761-B82E-CB56F6F5E6B5}" destId="{93672A8E-23A7-42EC-8266-A028BB6328D1}" srcOrd="0" destOrd="0" presId="urn:microsoft.com/office/officeart/2005/8/layout/radial6"/>
    <dgm:cxn modelId="{A4D595E7-71B8-402E-92B4-5E03F79EEE13}" type="presOf" srcId="{EF6840F8-2ECF-4864-A358-F1FEAB836D6E}" destId="{9DC8489B-6D65-4DCD-BE13-FB93AD7100EE}" srcOrd="0" destOrd="0" presId="urn:microsoft.com/office/officeart/2005/8/layout/radial6"/>
    <dgm:cxn modelId="{DC340A10-ED3C-4A76-8FD1-BF729A7C4E6B}" type="presOf" srcId="{D724C5BD-FA18-4137-AF02-8B1375CAB8C1}" destId="{FE26DA7A-6417-4EEF-9842-4FFE68DD656B}" srcOrd="0" destOrd="0" presId="urn:microsoft.com/office/officeart/2005/8/layout/radial6"/>
    <dgm:cxn modelId="{4A1F4730-3565-451E-8900-5897ECBD75B3}" type="presOf" srcId="{9C9AE644-BFCD-4CEC-9078-5B3D21204B50}" destId="{8DF6A8EE-C31B-4A7A-8A5B-E1C18D11D668}" srcOrd="0" destOrd="0" presId="urn:microsoft.com/office/officeart/2005/8/layout/radial6"/>
    <dgm:cxn modelId="{BE5807A1-64FA-4E57-AEA8-272F9312F58B}" type="presParOf" srcId="{75750CA6-FA7C-49D0-8464-54ECBB8A7B11}" destId="{900104E8-22AE-4F67-87F3-EFB73454EE91}" srcOrd="0" destOrd="0" presId="urn:microsoft.com/office/officeart/2005/8/layout/radial6"/>
    <dgm:cxn modelId="{D035DBD3-4E4A-47DD-B543-280963FD5B87}" type="presParOf" srcId="{75750CA6-FA7C-49D0-8464-54ECBB8A7B11}" destId="{428D6EC0-C06B-45C7-8139-E45A90407C78}" srcOrd="1" destOrd="0" presId="urn:microsoft.com/office/officeart/2005/8/layout/radial6"/>
    <dgm:cxn modelId="{D51E5B93-B208-47EE-A528-CBB92CF4E3A3}" type="presParOf" srcId="{75750CA6-FA7C-49D0-8464-54ECBB8A7B11}" destId="{A20BCF9B-F9D9-4BC1-9EF3-189BED199617}" srcOrd="2" destOrd="0" presId="urn:microsoft.com/office/officeart/2005/8/layout/radial6"/>
    <dgm:cxn modelId="{F74C9325-A613-49B7-857A-BEFE3096BF80}" type="presParOf" srcId="{75750CA6-FA7C-49D0-8464-54ECBB8A7B11}" destId="{17265E74-284E-4564-9375-97F2A42C8E63}" srcOrd="3" destOrd="0" presId="urn:microsoft.com/office/officeart/2005/8/layout/radial6"/>
    <dgm:cxn modelId="{E8BDD6D9-E651-49F2-BC70-895280463009}" type="presParOf" srcId="{75750CA6-FA7C-49D0-8464-54ECBB8A7B11}" destId="{2B947856-7D81-4709-8C50-A646092946B5}" srcOrd="4" destOrd="0" presId="urn:microsoft.com/office/officeart/2005/8/layout/radial6"/>
    <dgm:cxn modelId="{F2E40BE5-0ADD-4BE3-AC5E-1F932E034D2D}" type="presParOf" srcId="{75750CA6-FA7C-49D0-8464-54ECBB8A7B11}" destId="{6804F419-6E40-4272-9B3A-71A1132A2924}" srcOrd="5" destOrd="0" presId="urn:microsoft.com/office/officeart/2005/8/layout/radial6"/>
    <dgm:cxn modelId="{E089D739-0E32-4D54-BD0E-2C32FAC9B1A1}" type="presParOf" srcId="{75750CA6-FA7C-49D0-8464-54ECBB8A7B11}" destId="{FB0245A6-E249-4488-8A12-6DA1E3469463}" srcOrd="6" destOrd="0" presId="urn:microsoft.com/office/officeart/2005/8/layout/radial6"/>
    <dgm:cxn modelId="{CCA459D8-165A-44C1-891D-A52AA7352725}" type="presParOf" srcId="{75750CA6-FA7C-49D0-8464-54ECBB8A7B11}" destId="{0615139F-FD0E-4AC6-85EA-75F9F0D6BB78}" srcOrd="7" destOrd="0" presId="urn:microsoft.com/office/officeart/2005/8/layout/radial6"/>
    <dgm:cxn modelId="{1D41D7C7-9C7C-4EF5-9598-84BD0BB2FB63}" type="presParOf" srcId="{75750CA6-FA7C-49D0-8464-54ECBB8A7B11}" destId="{FACCA3FF-0BAE-48B0-88D9-1B472F23503D}" srcOrd="8" destOrd="0" presId="urn:microsoft.com/office/officeart/2005/8/layout/radial6"/>
    <dgm:cxn modelId="{F1720633-F333-4856-8DAD-C4E794056C51}" type="presParOf" srcId="{75750CA6-FA7C-49D0-8464-54ECBB8A7B11}" destId="{9DC8489B-6D65-4DCD-BE13-FB93AD7100EE}" srcOrd="9" destOrd="0" presId="urn:microsoft.com/office/officeart/2005/8/layout/radial6"/>
    <dgm:cxn modelId="{CC9757F3-A8C8-4B70-A5F7-C581065A7D91}" type="presParOf" srcId="{75750CA6-FA7C-49D0-8464-54ECBB8A7B11}" destId="{A25828D0-E7F7-4612-B323-E58CF7DB6C73}" srcOrd="10" destOrd="0" presId="urn:microsoft.com/office/officeart/2005/8/layout/radial6"/>
    <dgm:cxn modelId="{AE8AE52D-177F-4FEC-AB04-765E15C86998}" type="presParOf" srcId="{75750CA6-FA7C-49D0-8464-54ECBB8A7B11}" destId="{67DFBABE-67A2-44BB-82F4-DB4798A2DB76}" srcOrd="11" destOrd="0" presId="urn:microsoft.com/office/officeart/2005/8/layout/radial6"/>
    <dgm:cxn modelId="{141BAB5E-98D8-44FA-B8C2-87C3F5DDCCF1}" type="presParOf" srcId="{75750CA6-FA7C-49D0-8464-54ECBB8A7B11}" destId="{93672A8E-23A7-42EC-8266-A028BB6328D1}" srcOrd="12" destOrd="0" presId="urn:microsoft.com/office/officeart/2005/8/layout/radial6"/>
    <dgm:cxn modelId="{169D39E9-CAA9-4876-A79D-A344F1449235}" type="presParOf" srcId="{75750CA6-FA7C-49D0-8464-54ECBB8A7B11}" destId="{8DF6A8EE-C31B-4A7A-8A5B-E1C18D11D668}" srcOrd="13" destOrd="0" presId="urn:microsoft.com/office/officeart/2005/8/layout/radial6"/>
    <dgm:cxn modelId="{9B975B0A-B8A3-46E8-A2E1-A32BA9DE6CE3}" type="presParOf" srcId="{75750CA6-FA7C-49D0-8464-54ECBB8A7B11}" destId="{6866806D-C1BA-4277-BF88-FEE3F486AE14}" srcOrd="14" destOrd="0" presId="urn:microsoft.com/office/officeart/2005/8/layout/radial6"/>
    <dgm:cxn modelId="{B92BE9CE-3905-4497-9FD2-3745012A1E64}" type="presParOf" srcId="{75750CA6-FA7C-49D0-8464-54ECBB8A7B11}" destId="{FE26DA7A-6417-4EEF-9842-4FFE68DD656B}" srcOrd="15" destOrd="0" presId="urn:microsoft.com/office/officeart/2005/8/layout/radial6"/>
    <dgm:cxn modelId="{CD7BEBDB-1AC4-4E12-8E09-EB444B50FDEC}" type="presParOf" srcId="{75750CA6-FA7C-49D0-8464-54ECBB8A7B11}" destId="{DFD89527-3EA1-46E9-B932-F66D981BF538}" srcOrd="16" destOrd="0" presId="urn:microsoft.com/office/officeart/2005/8/layout/radial6"/>
    <dgm:cxn modelId="{99685A99-1BE5-46A2-BC5B-814EA9789F5F}" type="presParOf" srcId="{75750CA6-FA7C-49D0-8464-54ECBB8A7B11}" destId="{BEB81904-6568-49ED-B35C-0250191E9F37}" srcOrd="17" destOrd="0" presId="urn:microsoft.com/office/officeart/2005/8/layout/radial6"/>
    <dgm:cxn modelId="{7E86EC62-75E6-4EED-90BE-21A0B03584FF}" type="presParOf" srcId="{75750CA6-FA7C-49D0-8464-54ECBB8A7B11}" destId="{463D2474-2CD7-4F10-B862-FE0EB496B03A}" srcOrd="18" destOrd="0" presId="urn:microsoft.com/office/officeart/2005/8/layout/radial6"/>
    <dgm:cxn modelId="{854D0121-2D08-417F-AC3D-93CD4B3BED46}" type="presParOf" srcId="{75750CA6-FA7C-49D0-8464-54ECBB8A7B11}" destId="{937C4F79-FB0B-409E-8CAD-BC317FE49743}" srcOrd="19" destOrd="0" presId="urn:microsoft.com/office/officeart/2005/8/layout/radial6"/>
    <dgm:cxn modelId="{A3E0CE80-3F87-4562-B37F-50A17E515081}" type="presParOf" srcId="{75750CA6-FA7C-49D0-8464-54ECBB8A7B11}" destId="{DDBA5B3D-F74A-4F4A-BF56-F34E797ADC59}" srcOrd="20" destOrd="0" presId="urn:microsoft.com/office/officeart/2005/8/layout/radial6"/>
    <dgm:cxn modelId="{D76A887E-E08E-4A93-85E0-BDC4611FCD89}"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1400" b="1" dirty="0" smtClean="0"/>
            <a:t>Reporting</a:t>
          </a:r>
          <a:endParaRPr lang="en-ZA" sz="1400" b="1" dirty="0"/>
        </a:p>
      </dgm:t>
    </dgm:pt>
    <dgm:pt modelId="{255D5C38-EB47-43D5-841F-06E97901693E}" type="parTrans" cxnId="{86A891F5-22E6-4985-8D3B-981BD0771ACC}">
      <dgm:prSet/>
      <dgm:spPr/>
      <dgm:t>
        <a:bodyPr/>
        <a:lstStyle/>
        <a:p>
          <a:endParaRPr lang="en-ZA" b="1"/>
        </a:p>
      </dgm:t>
    </dgm:pt>
    <dgm:pt modelId="{8DDE0225-B01D-40A0-8117-59E5987B4C3B}" type="sibTrans" cxnId="{86A891F5-22E6-4985-8D3B-981BD0771ACC}">
      <dgm:prSet/>
      <dgm:spPr/>
      <dgm:t>
        <a:bodyPr/>
        <a:lstStyle/>
        <a:p>
          <a:endParaRPr lang="en-ZA" b="1"/>
        </a:p>
      </dgm:t>
    </dgm:pt>
    <dgm:pt modelId="{54758EF5-0516-46BA-896F-8310E68591FE}">
      <dgm:prSet phldrT="[Text]" custT="1"/>
      <dgm:spPr>
        <a:gradFill rotWithShape="0">
          <a:gsLst>
            <a:gs pos="0">
              <a:schemeClr val="accent5">
                <a:hueOff val="0"/>
                <a:satOff val="0"/>
                <a:shade val="51000"/>
                <a:satMod val="130000"/>
                <a:alpha val="81000"/>
                <a:lumMod val="77000"/>
                <a:lumOff val="23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1800" b="1" dirty="0" smtClean="0">
              <a:solidFill>
                <a:schemeClr val="tx1"/>
              </a:solidFill>
            </a:rPr>
            <a:t>Funding</a:t>
          </a:r>
          <a:endParaRPr lang="en-ZA" sz="1800" b="1" dirty="0">
            <a:solidFill>
              <a:schemeClr val="tx1"/>
            </a:solidFill>
          </a:endParaRPr>
        </a:p>
      </dgm:t>
    </dgm:pt>
    <dgm:pt modelId="{2268EC9D-B41F-408D-8A65-BEB088A6653B}" type="parTrans" cxnId="{E79D4D12-587E-4084-873E-AFA0F34C1E2A}">
      <dgm:prSet/>
      <dgm:spPr/>
      <dgm:t>
        <a:bodyPr/>
        <a:lstStyle/>
        <a:p>
          <a:endParaRPr lang="en-ZA" b="1"/>
        </a:p>
      </dgm:t>
    </dgm:pt>
    <dgm:pt modelId="{549FD511-AE4B-4414-B32B-2425B4544B4B}" type="sibTrans" cxnId="{E79D4D12-587E-4084-873E-AFA0F34C1E2A}">
      <dgm:prSet/>
      <dgm:spPr>
        <a:solidFill>
          <a:schemeClr val="bg1">
            <a:lumMod val="85000"/>
          </a:schemeClr>
        </a:solidFill>
      </dgm:spPr>
      <dgm:t>
        <a:bodyPr/>
        <a:lstStyle/>
        <a:p>
          <a:endParaRPr lang="en-ZA"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1200" b="0" dirty="0" smtClean="0">
              <a:solidFill>
                <a:schemeClr val="tx1">
                  <a:alpha val="50000"/>
                </a:schemeClr>
              </a:solidFill>
            </a:rPr>
            <a:t>Project</a:t>
          </a:r>
          <a:endParaRPr lang="en-ZA" sz="1100" b="0" dirty="0">
            <a:solidFill>
              <a:schemeClr val="tx1">
                <a:alpha val="50000"/>
              </a:schemeClr>
            </a:solidFill>
          </a:endParaRPr>
        </a:p>
      </dgm:t>
    </dgm:pt>
    <dgm:pt modelId="{F3E1EF80-5A27-4E88-ABAA-A459A59A2E2E}" type="parTrans" cxnId="{CC3EDCF3-846D-4517-9C52-B18415CC22D6}">
      <dgm:prSet/>
      <dgm:spPr/>
      <dgm:t>
        <a:bodyPr/>
        <a:lstStyle/>
        <a:p>
          <a:endParaRPr lang="en-ZA" b="1"/>
        </a:p>
      </dgm:t>
    </dgm:pt>
    <dgm:pt modelId="{D724C5BD-FA18-4137-AF02-8B1375CAB8C1}" type="sibTrans" cxnId="{CC3EDCF3-846D-4517-9C52-B18415CC22D6}">
      <dgm:prSet/>
      <dgm:spPr>
        <a:solidFill>
          <a:schemeClr val="bg1">
            <a:lumMod val="85000"/>
          </a:schemeClr>
        </a:solidFill>
      </dgm:spPr>
      <dgm:t>
        <a:bodyPr/>
        <a:lstStyle/>
        <a:p>
          <a:endParaRPr lang="en-ZA"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1200" b="0" dirty="0" smtClean="0">
              <a:solidFill>
                <a:schemeClr val="tx1">
                  <a:alpha val="37000"/>
                </a:schemeClr>
              </a:solidFill>
            </a:rPr>
            <a:t>Regional Indicator</a:t>
          </a:r>
          <a:endParaRPr lang="en-ZA" sz="1200" b="0" dirty="0">
            <a:solidFill>
              <a:schemeClr val="tx1">
                <a:alpha val="37000"/>
              </a:schemeClr>
            </a:solidFill>
          </a:endParaRPr>
        </a:p>
      </dgm:t>
    </dgm:pt>
    <dgm:pt modelId="{9F2C7777-83A8-4B66-BE1A-87B27131DB62}" type="parTrans" cxnId="{65716076-E38A-4ABE-96AE-26F4F716A02B}">
      <dgm:prSet/>
      <dgm:spPr/>
      <dgm:t>
        <a:bodyPr/>
        <a:lstStyle/>
        <a:p>
          <a:endParaRPr lang="en-ZA" b="1"/>
        </a:p>
      </dgm:t>
    </dgm:pt>
    <dgm:pt modelId="{53BBF4F9-C032-49B6-A418-1645227CAEF7}" type="sibTrans" cxnId="{65716076-E38A-4ABE-96AE-26F4F716A02B}">
      <dgm:prSet/>
      <dgm:spPr>
        <a:solidFill>
          <a:schemeClr val="bg1">
            <a:lumMod val="85000"/>
          </a:schemeClr>
        </a:solidFill>
      </dgm:spPr>
      <dgm:t>
        <a:bodyPr/>
        <a:lstStyle/>
        <a:p>
          <a:endParaRPr lang="en-ZA"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1000" b="1" dirty="0" smtClean="0">
              <a:solidFill>
                <a:schemeClr val="tx1">
                  <a:alpha val="40000"/>
                </a:schemeClr>
              </a:solidFill>
            </a:rPr>
            <a:t>Standard</a:t>
          </a:r>
          <a:r>
            <a:rPr lang="en-ZA" sz="1000" b="1" dirty="0" smtClean="0">
              <a:solidFill>
                <a:schemeClr val="tx1"/>
              </a:solidFill>
            </a:rPr>
            <a:t> </a:t>
          </a:r>
          <a:r>
            <a:rPr lang="en-ZA" sz="1000" b="1" dirty="0" smtClean="0">
              <a:solidFill>
                <a:schemeClr val="tx1">
                  <a:alpha val="40000"/>
                </a:schemeClr>
              </a:solidFill>
            </a:rPr>
            <a:t>Classification</a:t>
          </a:r>
          <a:endParaRPr lang="en-ZA" sz="1000" b="1" dirty="0">
            <a:solidFill>
              <a:schemeClr val="tx1">
                <a:alpha val="40000"/>
              </a:schemeClr>
            </a:solidFill>
          </a:endParaRPr>
        </a:p>
      </dgm:t>
    </dgm:pt>
    <dgm:pt modelId="{11726259-CC1B-4609-B7C1-3243458FA699}" type="parTrans" cxnId="{722A5005-5062-478C-BA89-2FF495B60A41}">
      <dgm:prSet/>
      <dgm:spPr/>
      <dgm:t>
        <a:bodyPr/>
        <a:lstStyle/>
        <a:p>
          <a:endParaRPr lang="en-ZA" b="1"/>
        </a:p>
      </dgm:t>
    </dgm:pt>
    <dgm:pt modelId="{E7FC7747-7483-4D35-98A3-BCFD670587F5}" type="sibTrans" cxnId="{722A5005-5062-478C-BA89-2FF495B60A41}">
      <dgm:prSet/>
      <dgm:spPr>
        <a:solidFill>
          <a:schemeClr val="bg1">
            <a:lumMod val="85000"/>
          </a:schemeClr>
        </a:solidFill>
      </dgm:spPr>
      <dgm:t>
        <a:bodyPr/>
        <a:lstStyle/>
        <a:p>
          <a:endParaRPr lang="en-ZA"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1200" b="0" dirty="0" smtClean="0">
              <a:solidFill>
                <a:schemeClr val="tx1">
                  <a:alpha val="50000"/>
                </a:schemeClr>
              </a:solidFill>
            </a:rPr>
            <a:t>Item</a:t>
          </a:r>
          <a:endParaRPr lang="en-ZA" sz="1200" b="0" dirty="0">
            <a:solidFill>
              <a:schemeClr val="tx1">
                <a:alpha val="50000"/>
              </a:schemeClr>
            </a:solidFill>
          </a:endParaRPr>
        </a:p>
      </dgm:t>
    </dgm:pt>
    <dgm:pt modelId="{333D81AE-39E7-4497-9881-E39CFAD3DC21}" type="parTrans" cxnId="{191B2B92-C065-4F50-A6C7-2BCD2D91178F}">
      <dgm:prSet/>
      <dgm:spPr/>
      <dgm:t>
        <a:bodyPr/>
        <a:lstStyle/>
        <a:p>
          <a:endParaRPr lang="en-ZA" b="1"/>
        </a:p>
      </dgm:t>
    </dgm:pt>
    <dgm:pt modelId="{68DC9CB8-B7DD-4761-B82E-CB56F6F5E6B5}" type="sibTrans" cxnId="{191B2B92-C065-4F50-A6C7-2BCD2D91178F}">
      <dgm:prSet/>
      <dgm:spPr>
        <a:solidFill>
          <a:schemeClr val="bg1">
            <a:lumMod val="85000"/>
          </a:schemeClr>
        </a:solidFill>
      </dgm:spPr>
      <dgm:t>
        <a:bodyPr/>
        <a:lstStyle/>
        <a:p>
          <a:endParaRPr lang="en-ZA" b="1" dirty="0"/>
        </a:p>
      </dgm:t>
    </dgm:pt>
    <dgm:pt modelId="{61C471EC-1BE0-4BA9-906C-B77FC427B370}">
      <dgm:prSet/>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dirty="0" smtClean="0">
              <a:solidFill>
                <a:schemeClr val="tx1">
                  <a:alpha val="40000"/>
                </a:schemeClr>
              </a:solidFill>
            </a:rPr>
            <a:t>Function</a:t>
          </a:r>
          <a:endParaRPr lang="en-ZA" dirty="0">
            <a:solidFill>
              <a:schemeClr val="tx1">
                <a:alpha val="40000"/>
              </a:schemeClr>
            </a:solidFill>
          </a:endParaRPr>
        </a:p>
      </dgm:t>
    </dgm:pt>
    <dgm:pt modelId="{A44B40B3-C780-472C-9886-D110AA4F3C5C}" type="parTrans" cxnId="{7C93F07E-4BE0-431A-BAE8-B32BE2C57FFE}">
      <dgm:prSet/>
      <dgm:spPr/>
      <dgm:t>
        <a:bodyPr/>
        <a:lstStyle/>
        <a:p>
          <a:endParaRPr lang="en-ZA" b="1"/>
        </a:p>
      </dgm:t>
    </dgm:pt>
    <dgm:pt modelId="{00539A06-C0B6-4C14-805A-A99CABFADC18}" type="sibTrans" cxnId="{7C93F07E-4BE0-431A-BAE8-B32BE2C57FFE}">
      <dgm:prSet/>
      <dgm:spPr>
        <a:solidFill>
          <a:schemeClr val="bg1">
            <a:lumMod val="85000"/>
          </a:schemeClr>
        </a:solidFill>
      </dgm:spPr>
      <dgm:t>
        <a:bodyPr/>
        <a:lstStyle/>
        <a:p>
          <a:endParaRPr lang="en-ZA"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1200" dirty="0" smtClean="0">
              <a:solidFill>
                <a:schemeClr val="tx1">
                  <a:alpha val="40000"/>
                </a:schemeClr>
              </a:solidFill>
            </a:rPr>
            <a:t>Costing</a:t>
          </a:r>
          <a:endParaRPr lang="en-ZA" sz="1200" dirty="0">
            <a:solidFill>
              <a:schemeClr val="tx1">
                <a:alpha val="40000"/>
              </a:schemeClr>
            </a:solidFill>
          </a:endParaRPr>
        </a:p>
      </dgm:t>
    </dgm:pt>
    <dgm:pt modelId="{A3126E7D-8D1F-4229-98FE-E99066B28B43}" type="parTrans" cxnId="{B8602879-8548-4255-88B9-C2B51B18197D}">
      <dgm:prSet/>
      <dgm:spPr/>
      <dgm:t>
        <a:bodyPr/>
        <a:lstStyle/>
        <a:p>
          <a:endParaRPr lang="en-ZA"/>
        </a:p>
      </dgm:t>
    </dgm:pt>
    <dgm:pt modelId="{EF6840F8-2ECF-4864-A358-F1FEAB836D6E}" type="sibTrans" cxnId="{B8602879-8548-4255-88B9-C2B51B18197D}">
      <dgm:prSet/>
      <dgm:spPr>
        <a:solidFill>
          <a:schemeClr val="bg1">
            <a:lumMod val="85000"/>
          </a:schemeClr>
        </a:solidFill>
      </dgm:spPr>
      <dgm:t>
        <a:bodyPr/>
        <a:lstStyle/>
        <a:p>
          <a:endParaRPr lang="en-ZA"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78691" custScaleY="178691">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F4719222-E641-4674-BCCD-080F8103C8BA}" type="presOf" srcId="{68DC9CB8-B7DD-4761-B82E-CB56F6F5E6B5}" destId="{93672A8E-23A7-42EC-8266-A028BB6328D1}" srcOrd="0" destOrd="0" presId="urn:microsoft.com/office/officeart/2005/8/layout/radial6"/>
    <dgm:cxn modelId="{AFBD377C-8AF4-457B-9606-D49A39119521}" type="presOf" srcId="{00539A06-C0B6-4C14-805A-A99CABFADC18}" destId="{FB0245A6-E249-4488-8A12-6DA1E3469463}" srcOrd="0" destOrd="0" presId="urn:microsoft.com/office/officeart/2005/8/layout/radial6"/>
    <dgm:cxn modelId="{5CEE35C0-8ACB-40C2-8FE4-DEA09BE56DE6}" type="presOf" srcId="{61C471EC-1BE0-4BA9-906C-B77FC427B370}" destId="{2B947856-7D81-4709-8C50-A646092946B5}"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36DD177E-DB89-4468-A260-73FB9D899C8D}" type="presOf" srcId="{53BBF4F9-C032-49B6-A418-1645227CAEF7}" destId="{463D2474-2CD7-4F10-B862-FE0EB496B03A}"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55F03A2E-D04B-4997-80F3-CD69E6A541A2}" type="presOf" srcId="{93E58B5A-8764-4A9A-8E85-7C50C705CFCE}" destId="{900104E8-22AE-4F67-87F3-EFB73454EE91}" srcOrd="0" destOrd="0" presId="urn:microsoft.com/office/officeart/2005/8/layout/radial6"/>
    <dgm:cxn modelId="{B04FA8B1-8D4D-4D46-B58F-F2010B21A6A1}" type="presOf" srcId="{9C9AE644-BFCD-4CEC-9078-5B3D21204B50}" destId="{8DF6A8EE-C31B-4A7A-8A5B-E1C18D11D668}" srcOrd="0" destOrd="0" presId="urn:microsoft.com/office/officeart/2005/8/layout/radial6"/>
    <dgm:cxn modelId="{1DB75D77-E77A-4149-9CE9-88FC38DB464C}" type="presOf" srcId="{A5E5012C-3309-4B28-8D30-F7209682D89D}" destId="{0615139F-FD0E-4AC6-85EA-75F9F0D6BB78}" srcOrd="0" destOrd="0" presId="urn:microsoft.com/office/officeart/2005/8/layout/radial6"/>
    <dgm:cxn modelId="{568B857C-36F2-41E3-A9C2-D0E1AABF98B6}" type="presOf" srcId="{1474FC26-B7BF-4AB8-BA32-5B51D19017DA}" destId="{75750CA6-FA7C-49D0-8464-54ECBB8A7B1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C9065F67-2448-4713-B3B8-799F58D1FFD1}" type="presOf" srcId="{EF6840F8-2ECF-4864-A358-F1FEAB836D6E}" destId="{9DC8489B-6D65-4DCD-BE13-FB93AD7100EE}"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EF60B57D-4846-4CBA-8A67-2BC85F815DD3}" type="presOf" srcId="{549FD511-AE4B-4414-B32B-2425B4544B4B}" destId="{17265E74-284E-4564-9375-97F2A42C8E63}" srcOrd="0" destOrd="0" presId="urn:microsoft.com/office/officeart/2005/8/layout/radial6"/>
    <dgm:cxn modelId="{66D02BFB-E4E2-4079-B8E7-33118009DAD3}" type="presOf" srcId="{54758EF5-0516-46BA-896F-8310E68591FE}" destId="{428D6EC0-C06B-45C7-8139-E45A90407C78}" srcOrd="0" destOrd="0" presId="urn:microsoft.com/office/officeart/2005/8/layout/radial6"/>
    <dgm:cxn modelId="{5AF8F2E0-5531-4B1F-806A-481B4DC29788}" type="presOf" srcId="{D724C5BD-FA18-4137-AF02-8B1375CAB8C1}" destId="{FE26DA7A-6417-4EEF-9842-4FFE68DD656B}" srcOrd="0" destOrd="0" presId="urn:microsoft.com/office/officeart/2005/8/layout/radial6"/>
    <dgm:cxn modelId="{9299DC36-DF96-4445-BA2C-38C6581FDC0C}" type="presOf" srcId="{117E5F98-D2E3-44CD-8D1F-8673F2CE3B77}" destId="{937C4F79-FB0B-409E-8CAD-BC317FE49743}" srcOrd="0" destOrd="0" presId="urn:microsoft.com/office/officeart/2005/8/layout/radial6"/>
    <dgm:cxn modelId="{9EF801BA-235C-4456-8857-74A43728CD7C}" type="presOf" srcId="{E7FC7747-7483-4D35-98A3-BCFD670587F5}" destId="{A34CBA49-A69D-4058-97AB-C5BDA98FF78D}"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25E76769-3529-4922-9159-3CFDCADA8638}" type="presOf" srcId="{F1CDF762-BB05-4909-A3E2-81EC1DFEFDB6}" destId="{DFD89527-3EA1-46E9-B932-F66D981BF53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F8D75654-9292-41E3-8D4B-FE871CB000EF}" type="presOf" srcId="{2FD6416B-9DBD-4434-8476-1C47164FCE18}" destId="{A25828D0-E7F7-4612-B323-E58CF7DB6C73}" srcOrd="0" destOrd="0" presId="urn:microsoft.com/office/officeart/2005/8/layout/radial6"/>
    <dgm:cxn modelId="{AD0C6BAF-4DEC-46EF-BF24-976437206518}" type="presParOf" srcId="{75750CA6-FA7C-49D0-8464-54ECBB8A7B11}" destId="{900104E8-22AE-4F67-87F3-EFB73454EE91}" srcOrd="0" destOrd="0" presId="urn:microsoft.com/office/officeart/2005/8/layout/radial6"/>
    <dgm:cxn modelId="{2214FBF6-2873-4638-810F-2576BD5CABE2}" type="presParOf" srcId="{75750CA6-FA7C-49D0-8464-54ECBB8A7B11}" destId="{428D6EC0-C06B-45C7-8139-E45A90407C78}" srcOrd="1" destOrd="0" presId="urn:microsoft.com/office/officeart/2005/8/layout/radial6"/>
    <dgm:cxn modelId="{E2603DCA-939D-4FAD-BAF2-65F3690E14A1}" type="presParOf" srcId="{75750CA6-FA7C-49D0-8464-54ECBB8A7B11}" destId="{A20BCF9B-F9D9-4BC1-9EF3-189BED199617}" srcOrd="2" destOrd="0" presId="urn:microsoft.com/office/officeart/2005/8/layout/radial6"/>
    <dgm:cxn modelId="{E174BB62-B0B5-45F5-AA5A-15B358CDB2C9}" type="presParOf" srcId="{75750CA6-FA7C-49D0-8464-54ECBB8A7B11}" destId="{17265E74-284E-4564-9375-97F2A42C8E63}" srcOrd="3" destOrd="0" presId="urn:microsoft.com/office/officeart/2005/8/layout/radial6"/>
    <dgm:cxn modelId="{DC5DC11E-8DC4-4F8F-AE8D-7FF7E048E9CF}" type="presParOf" srcId="{75750CA6-FA7C-49D0-8464-54ECBB8A7B11}" destId="{2B947856-7D81-4709-8C50-A646092946B5}" srcOrd="4" destOrd="0" presId="urn:microsoft.com/office/officeart/2005/8/layout/radial6"/>
    <dgm:cxn modelId="{8D9A5313-09D0-4814-A26C-F3D5B4FE1078}" type="presParOf" srcId="{75750CA6-FA7C-49D0-8464-54ECBB8A7B11}" destId="{6804F419-6E40-4272-9B3A-71A1132A2924}" srcOrd="5" destOrd="0" presId="urn:microsoft.com/office/officeart/2005/8/layout/radial6"/>
    <dgm:cxn modelId="{4EA2C700-0C8B-47B3-971B-895FB4E52158}" type="presParOf" srcId="{75750CA6-FA7C-49D0-8464-54ECBB8A7B11}" destId="{FB0245A6-E249-4488-8A12-6DA1E3469463}" srcOrd="6" destOrd="0" presId="urn:microsoft.com/office/officeart/2005/8/layout/radial6"/>
    <dgm:cxn modelId="{E6C5630E-72AD-4D24-9969-20F933A2ED14}" type="presParOf" srcId="{75750CA6-FA7C-49D0-8464-54ECBB8A7B11}" destId="{0615139F-FD0E-4AC6-85EA-75F9F0D6BB78}" srcOrd="7" destOrd="0" presId="urn:microsoft.com/office/officeart/2005/8/layout/radial6"/>
    <dgm:cxn modelId="{780FC456-821B-470E-BB99-FF6A00A3DDC8}" type="presParOf" srcId="{75750CA6-FA7C-49D0-8464-54ECBB8A7B11}" destId="{FACCA3FF-0BAE-48B0-88D9-1B472F23503D}" srcOrd="8" destOrd="0" presId="urn:microsoft.com/office/officeart/2005/8/layout/radial6"/>
    <dgm:cxn modelId="{F355A42E-688F-46B7-A2C9-0131AAE3F766}" type="presParOf" srcId="{75750CA6-FA7C-49D0-8464-54ECBB8A7B11}" destId="{9DC8489B-6D65-4DCD-BE13-FB93AD7100EE}" srcOrd="9" destOrd="0" presId="urn:microsoft.com/office/officeart/2005/8/layout/radial6"/>
    <dgm:cxn modelId="{11FB2296-ECF1-4519-91F7-BA1325D864B3}" type="presParOf" srcId="{75750CA6-FA7C-49D0-8464-54ECBB8A7B11}" destId="{A25828D0-E7F7-4612-B323-E58CF7DB6C73}" srcOrd="10" destOrd="0" presId="urn:microsoft.com/office/officeart/2005/8/layout/radial6"/>
    <dgm:cxn modelId="{3B5CF35D-085F-47FA-8BF3-F986BBF982B0}" type="presParOf" srcId="{75750CA6-FA7C-49D0-8464-54ECBB8A7B11}" destId="{67DFBABE-67A2-44BB-82F4-DB4798A2DB76}" srcOrd="11" destOrd="0" presId="urn:microsoft.com/office/officeart/2005/8/layout/radial6"/>
    <dgm:cxn modelId="{CDB6AE47-E89F-40E0-B2E6-59A06AFD8F90}" type="presParOf" srcId="{75750CA6-FA7C-49D0-8464-54ECBB8A7B11}" destId="{93672A8E-23A7-42EC-8266-A028BB6328D1}" srcOrd="12" destOrd="0" presId="urn:microsoft.com/office/officeart/2005/8/layout/radial6"/>
    <dgm:cxn modelId="{08F1C331-2718-4AA4-9955-41BFAE500FDE}" type="presParOf" srcId="{75750CA6-FA7C-49D0-8464-54ECBB8A7B11}" destId="{8DF6A8EE-C31B-4A7A-8A5B-E1C18D11D668}" srcOrd="13" destOrd="0" presId="urn:microsoft.com/office/officeart/2005/8/layout/radial6"/>
    <dgm:cxn modelId="{E9EB9271-B459-4BBA-9C45-A3F8BC713E4A}" type="presParOf" srcId="{75750CA6-FA7C-49D0-8464-54ECBB8A7B11}" destId="{6866806D-C1BA-4277-BF88-FEE3F486AE14}" srcOrd="14" destOrd="0" presId="urn:microsoft.com/office/officeart/2005/8/layout/radial6"/>
    <dgm:cxn modelId="{CFFDB2B6-8C13-464F-BA57-B25C709FDBCB}" type="presParOf" srcId="{75750CA6-FA7C-49D0-8464-54ECBB8A7B11}" destId="{FE26DA7A-6417-4EEF-9842-4FFE68DD656B}" srcOrd="15" destOrd="0" presId="urn:microsoft.com/office/officeart/2005/8/layout/radial6"/>
    <dgm:cxn modelId="{2DB96196-23DD-4DDC-B6DD-98AF5D1B2BEF}" type="presParOf" srcId="{75750CA6-FA7C-49D0-8464-54ECBB8A7B11}" destId="{DFD89527-3EA1-46E9-B932-F66D981BF538}" srcOrd="16" destOrd="0" presId="urn:microsoft.com/office/officeart/2005/8/layout/radial6"/>
    <dgm:cxn modelId="{0F656054-FBD5-41CE-A1C5-CE4C324827EA}" type="presParOf" srcId="{75750CA6-FA7C-49D0-8464-54ECBB8A7B11}" destId="{BEB81904-6568-49ED-B35C-0250191E9F37}" srcOrd="17" destOrd="0" presId="urn:microsoft.com/office/officeart/2005/8/layout/radial6"/>
    <dgm:cxn modelId="{1CA5B9FC-AE46-4226-89F5-430C982A9153}" type="presParOf" srcId="{75750CA6-FA7C-49D0-8464-54ECBB8A7B11}" destId="{463D2474-2CD7-4F10-B862-FE0EB496B03A}" srcOrd="18" destOrd="0" presId="urn:microsoft.com/office/officeart/2005/8/layout/radial6"/>
    <dgm:cxn modelId="{B9876B0C-D1D6-4857-A69B-53263F4FB7BD}" type="presParOf" srcId="{75750CA6-FA7C-49D0-8464-54ECBB8A7B11}" destId="{937C4F79-FB0B-409E-8CAD-BC317FE49743}" srcOrd="19" destOrd="0" presId="urn:microsoft.com/office/officeart/2005/8/layout/radial6"/>
    <dgm:cxn modelId="{23EA55BC-E484-47A1-90EE-C7B1BF2DC616}" type="presParOf" srcId="{75750CA6-FA7C-49D0-8464-54ECBB8A7B11}" destId="{DDBA5B3D-F74A-4F4A-BF56-F34E797ADC59}" srcOrd="20" destOrd="0" presId="urn:microsoft.com/office/officeart/2005/8/layout/radial6"/>
    <dgm:cxn modelId="{F6147F35-F088-4EFB-ABEE-A959D9BBADC3}"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B3CE70A2-526F-4224-9740-CBD35AFC5885}" type="presOf" srcId="{53BBF4F9-C032-49B6-A418-1645227CAEF7}" destId="{463D2474-2CD7-4F10-B862-FE0EB496B03A}"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52252741-4C74-42C5-97A2-9D0DA4C6F5BA}" type="presOf" srcId="{1474FC26-B7BF-4AB8-BA32-5B51D19017DA}" destId="{75750CA6-FA7C-49D0-8464-54ECBB8A7B11}" srcOrd="0" destOrd="0" presId="urn:microsoft.com/office/officeart/2005/8/layout/radial6"/>
    <dgm:cxn modelId="{ABC86BE1-F1B4-4FB0-93F7-1488E3085DA3}" type="presOf" srcId="{00539A06-C0B6-4C14-805A-A99CABFADC18}" destId="{FB0245A6-E249-4488-8A12-6DA1E3469463}" srcOrd="0" destOrd="0" presId="urn:microsoft.com/office/officeart/2005/8/layout/radial6"/>
    <dgm:cxn modelId="{B9D08BD9-F033-420B-9B5C-E8501D2ABA28}" type="presOf" srcId="{117E5F98-D2E3-44CD-8D1F-8673F2CE3B77}" destId="{937C4F79-FB0B-409E-8CAD-BC317FE49743}" srcOrd="0" destOrd="0" presId="urn:microsoft.com/office/officeart/2005/8/layout/radial6"/>
    <dgm:cxn modelId="{60D11D60-1143-427A-812A-CBBBC8D2BC34}" type="presOf" srcId="{2FD6416B-9DBD-4434-8476-1C47164FCE18}" destId="{A25828D0-E7F7-4612-B323-E58CF7DB6C7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DDB5E01C-C6D4-44E3-9FFC-1E613C783083}" type="presOf" srcId="{F1CDF762-BB05-4909-A3E2-81EC1DFEFDB6}" destId="{DFD89527-3EA1-46E9-B932-F66D981BF53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3C1BB999-8CF2-4F99-95B9-C01D45AAE032}" type="presOf" srcId="{D724C5BD-FA18-4137-AF02-8B1375CAB8C1}" destId="{FE26DA7A-6417-4EEF-9842-4FFE68DD656B}"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B47C1AB4-06E7-48C6-A238-FD68B274B8BB}" type="presOf" srcId="{68DC9CB8-B7DD-4761-B82E-CB56F6F5E6B5}" destId="{93672A8E-23A7-42EC-8266-A028BB6328D1}" srcOrd="0" destOrd="0" presId="urn:microsoft.com/office/officeart/2005/8/layout/radial6"/>
    <dgm:cxn modelId="{E7B668E2-2B94-4109-A213-F0CCD86CC2B3}" type="presOf" srcId="{93E58B5A-8764-4A9A-8E85-7C50C705CFCE}" destId="{900104E8-22AE-4F67-87F3-EFB73454EE9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CA888988-0455-4CEE-8D7B-F480CDCB4E9F}" type="presOf" srcId="{61C471EC-1BE0-4BA9-906C-B77FC427B370}" destId="{2B947856-7D81-4709-8C50-A646092946B5}"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488894B6-F9CF-47CD-A1E8-FA521BDC53FD}" type="presOf" srcId="{A5E5012C-3309-4B28-8D30-F7209682D89D}" destId="{0615139F-FD0E-4AC6-85EA-75F9F0D6BB78}" srcOrd="0" destOrd="0" presId="urn:microsoft.com/office/officeart/2005/8/layout/radial6"/>
    <dgm:cxn modelId="{705F5B0F-BC73-445F-8A7E-474149E7CE15}" type="presOf" srcId="{549FD511-AE4B-4414-B32B-2425B4544B4B}" destId="{17265E74-284E-4564-9375-97F2A42C8E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D73E12BF-C55D-44BF-9A82-EE6648943204}" type="presOf" srcId="{54758EF5-0516-46BA-896F-8310E68591FE}" destId="{428D6EC0-C06B-45C7-8139-E45A90407C78}" srcOrd="0" destOrd="0" presId="urn:microsoft.com/office/officeart/2005/8/layout/radial6"/>
    <dgm:cxn modelId="{60E8A5C1-9388-43B7-860E-BDA45B923221}" type="presOf" srcId="{9C9AE644-BFCD-4CEC-9078-5B3D21204B50}" destId="{8DF6A8EE-C31B-4A7A-8A5B-E1C18D11D668}" srcOrd="0" destOrd="0" presId="urn:microsoft.com/office/officeart/2005/8/layout/radial6"/>
    <dgm:cxn modelId="{0760C19E-CD78-46D4-86D8-124C3E0E4039}" type="presOf" srcId="{E7FC7747-7483-4D35-98A3-BCFD670587F5}" destId="{A34CBA49-A69D-4058-97AB-C5BDA98FF78D}"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CCDEAE70-85FF-4D3E-8F10-DE221D615D2C}" type="presOf" srcId="{EF6840F8-2ECF-4864-A358-F1FEAB836D6E}" destId="{9DC8489B-6D65-4DCD-BE13-FB93AD7100EE}" srcOrd="0" destOrd="0" presId="urn:microsoft.com/office/officeart/2005/8/layout/radial6"/>
    <dgm:cxn modelId="{6159DB04-206F-4743-B424-86224026BDD9}" type="presParOf" srcId="{75750CA6-FA7C-49D0-8464-54ECBB8A7B11}" destId="{900104E8-22AE-4F67-87F3-EFB73454EE91}" srcOrd="0" destOrd="0" presId="urn:microsoft.com/office/officeart/2005/8/layout/radial6"/>
    <dgm:cxn modelId="{569C0266-30B9-4DA3-AC08-ED71E2D4C5CA}" type="presParOf" srcId="{75750CA6-FA7C-49D0-8464-54ECBB8A7B11}" destId="{428D6EC0-C06B-45C7-8139-E45A90407C78}" srcOrd="1" destOrd="0" presId="urn:microsoft.com/office/officeart/2005/8/layout/radial6"/>
    <dgm:cxn modelId="{8EAF2266-956D-497D-9CC5-DECBAE05D24E}" type="presParOf" srcId="{75750CA6-FA7C-49D0-8464-54ECBB8A7B11}" destId="{A20BCF9B-F9D9-4BC1-9EF3-189BED199617}" srcOrd="2" destOrd="0" presId="urn:microsoft.com/office/officeart/2005/8/layout/radial6"/>
    <dgm:cxn modelId="{812F1327-2382-4CC1-B5A2-E0D744C922AE}" type="presParOf" srcId="{75750CA6-FA7C-49D0-8464-54ECBB8A7B11}" destId="{17265E74-284E-4564-9375-97F2A42C8E63}" srcOrd="3" destOrd="0" presId="urn:microsoft.com/office/officeart/2005/8/layout/radial6"/>
    <dgm:cxn modelId="{F15F5321-B964-49A3-A741-58B96C08663B}" type="presParOf" srcId="{75750CA6-FA7C-49D0-8464-54ECBB8A7B11}" destId="{2B947856-7D81-4709-8C50-A646092946B5}" srcOrd="4" destOrd="0" presId="urn:microsoft.com/office/officeart/2005/8/layout/radial6"/>
    <dgm:cxn modelId="{A99AD071-E393-4C29-88C4-35B80933796A}" type="presParOf" srcId="{75750CA6-FA7C-49D0-8464-54ECBB8A7B11}" destId="{6804F419-6E40-4272-9B3A-71A1132A2924}" srcOrd="5" destOrd="0" presId="urn:microsoft.com/office/officeart/2005/8/layout/radial6"/>
    <dgm:cxn modelId="{A4694B5E-EBC2-4680-BE17-08A0FD67E187}" type="presParOf" srcId="{75750CA6-FA7C-49D0-8464-54ECBB8A7B11}" destId="{FB0245A6-E249-4488-8A12-6DA1E3469463}" srcOrd="6" destOrd="0" presId="urn:microsoft.com/office/officeart/2005/8/layout/radial6"/>
    <dgm:cxn modelId="{A6D75C85-5410-4117-9AD6-178D1DE521DD}" type="presParOf" srcId="{75750CA6-FA7C-49D0-8464-54ECBB8A7B11}" destId="{0615139F-FD0E-4AC6-85EA-75F9F0D6BB78}" srcOrd="7" destOrd="0" presId="urn:microsoft.com/office/officeart/2005/8/layout/radial6"/>
    <dgm:cxn modelId="{2D230F85-427D-4161-AA5B-7E56CCEE1F1B}" type="presParOf" srcId="{75750CA6-FA7C-49D0-8464-54ECBB8A7B11}" destId="{FACCA3FF-0BAE-48B0-88D9-1B472F23503D}" srcOrd="8" destOrd="0" presId="urn:microsoft.com/office/officeart/2005/8/layout/radial6"/>
    <dgm:cxn modelId="{30A81990-413B-4D77-9A5D-6532E7DC599F}" type="presParOf" srcId="{75750CA6-FA7C-49D0-8464-54ECBB8A7B11}" destId="{9DC8489B-6D65-4DCD-BE13-FB93AD7100EE}" srcOrd="9" destOrd="0" presId="urn:microsoft.com/office/officeart/2005/8/layout/radial6"/>
    <dgm:cxn modelId="{D98EB3EC-1C62-4E84-94D3-4BB495F0453F}" type="presParOf" srcId="{75750CA6-FA7C-49D0-8464-54ECBB8A7B11}" destId="{A25828D0-E7F7-4612-B323-E58CF7DB6C73}" srcOrd="10" destOrd="0" presId="urn:microsoft.com/office/officeart/2005/8/layout/radial6"/>
    <dgm:cxn modelId="{86F33255-5692-4425-B34D-E6F81B73361B}" type="presParOf" srcId="{75750CA6-FA7C-49D0-8464-54ECBB8A7B11}" destId="{67DFBABE-67A2-44BB-82F4-DB4798A2DB76}" srcOrd="11" destOrd="0" presId="urn:microsoft.com/office/officeart/2005/8/layout/radial6"/>
    <dgm:cxn modelId="{F22146E1-984A-4E26-91EF-7B76522A21E4}" type="presParOf" srcId="{75750CA6-FA7C-49D0-8464-54ECBB8A7B11}" destId="{93672A8E-23A7-42EC-8266-A028BB6328D1}" srcOrd="12" destOrd="0" presId="urn:microsoft.com/office/officeart/2005/8/layout/radial6"/>
    <dgm:cxn modelId="{11BEA2AB-C24E-4542-8B9F-3F6B0D395777}" type="presParOf" srcId="{75750CA6-FA7C-49D0-8464-54ECBB8A7B11}" destId="{8DF6A8EE-C31B-4A7A-8A5B-E1C18D11D668}" srcOrd="13" destOrd="0" presId="urn:microsoft.com/office/officeart/2005/8/layout/radial6"/>
    <dgm:cxn modelId="{1F6B1C79-ADEF-4E9E-A015-BF31665C469B}" type="presParOf" srcId="{75750CA6-FA7C-49D0-8464-54ECBB8A7B11}" destId="{6866806D-C1BA-4277-BF88-FEE3F486AE14}" srcOrd="14" destOrd="0" presId="urn:microsoft.com/office/officeart/2005/8/layout/radial6"/>
    <dgm:cxn modelId="{7B8B8570-46E9-46C8-B2B2-1EE76B3907C7}" type="presParOf" srcId="{75750CA6-FA7C-49D0-8464-54ECBB8A7B11}" destId="{FE26DA7A-6417-4EEF-9842-4FFE68DD656B}" srcOrd="15" destOrd="0" presId="urn:microsoft.com/office/officeart/2005/8/layout/radial6"/>
    <dgm:cxn modelId="{6004510B-7578-4D8A-ADE0-BD340ADF0049}" type="presParOf" srcId="{75750CA6-FA7C-49D0-8464-54ECBB8A7B11}" destId="{DFD89527-3EA1-46E9-B932-F66D981BF538}" srcOrd="16" destOrd="0" presId="urn:microsoft.com/office/officeart/2005/8/layout/radial6"/>
    <dgm:cxn modelId="{2FBD1FAB-DF3B-4AC3-853E-630F8BB10AF2}" type="presParOf" srcId="{75750CA6-FA7C-49D0-8464-54ECBB8A7B11}" destId="{BEB81904-6568-49ED-B35C-0250191E9F37}" srcOrd="17" destOrd="0" presId="urn:microsoft.com/office/officeart/2005/8/layout/radial6"/>
    <dgm:cxn modelId="{E97736DF-AF17-4CEF-807D-B2AB092A4BE3}" type="presParOf" srcId="{75750CA6-FA7C-49D0-8464-54ECBB8A7B11}" destId="{463D2474-2CD7-4F10-B862-FE0EB496B03A}" srcOrd="18" destOrd="0" presId="urn:microsoft.com/office/officeart/2005/8/layout/radial6"/>
    <dgm:cxn modelId="{98E96FC1-D0B9-47B5-806D-CF3D01624767}" type="presParOf" srcId="{75750CA6-FA7C-49D0-8464-54ECBB8A7B11}" destId="{937C4F79-FB0B-409E-8CAD-BC317FE49743}" srcOrd="19" destOrd="0" presId="urn:microsoft.com/office/officeart/2005/8/layout/radial6"/>
    <dgm:cxn modelId="{D8637CCE-890E-47CD-8E9D-C1108636AB41}" type="presParOf" srcId="{75750CA6-FA7C-49D0-8464-54ECBB8A7B11}" destId="{DDBA5B3D-F74A-4F4A-BF56-F34E797ADC59}" srcOrd="20" destOrd="0" presId="urn:microsoft.com/office/officeart/2005/8/layout/radial6"/>
    <dgm:cxn modelId="{FA1CF653-7C57-4AEB-9A61-4AEB4306F462}"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800" b="1" dirty="0" smtClean="0"/>
            <a:t>Reporting</a:t>
          </a:r>
          <a:endParaRPr lang="en-ZA" sz="800" b="1" dirty="0"/>
        </a:p>
      </dgm:t>
    </dgm:pt>
    <dgm:pt modelId="{255D5C38-EB47-43D5-841F-06E97901693E}" type="parTrans" cxnId="{86A891F5-22E6-4985-8D3B-981BD0771ACC}">
      <dgm:prSet/>
      <dgm:spPr/>
      <dgm:t>
        <a:bodyPr/>
        <a:lstStyle/>
        <a:p>
          <a:endParaRPr lang="en-ZA" sz="1000" b="1"/>
        </a:p>
      </dgm:t>
    </dgm:pt>
    <dgm:pt modelId="{8DDE0225-B01D-40A0-8117-59E5987B4C3B}" type="sibTrans" cxnId="{86A891F5-22E6-4985-8D3B-981BD0771ACC}">
      <dgm:prSet/>
      <dgm:spPr/>
      <dgm:t>
        <a:bodyPr/>
        <a:lstStyle/>
        <a:p>
          <a:endParaRPr lang="en-ZA" sz="1000" b="1"/>
        </a:p>
      </dgm:t>
    </dgm:pt>
    <dgm:pt modelId="{54758EF5-0516-46BA-896F-8310E68591FE}">
      <dgm:prSet phldrT="[Text]" custT="1"/>
      <dgm:spPr>
        <a:gradFill rotWithShape="0">
          <a:gsLst>
            <a:gs pos="0">
              <a:schemeClr val="accent5">
                <a:hueOff val="0"/>
                <a:satOff val="0"/>
                <a:shade val="51000"/>
                <a:satMod val="130000"/>
                <a:alpha val="81000"/>
                <a:lumMod val="77000"/>
                <a:lumOff val="23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1000" b="1" dirty="0" smtClean="0">
              <a:solidFill>
                <a:schemeClr val="tx1"/>
              </a:solidFill>
            </a:rPr>
            <a:t>Funding</a:t>
          </a:r>
          <a:endParaRPr lang="en-ZA" sz="1000" b="1" dirty="0">
            <a:solidFill>
              <a:schemeClr val="tx1"/>
            </a:solidFill>
          </a:endParaRPr>
        </a:p>
      </dgm:t>
    </dgm:pt>
    <dgm:pt modelId="{2268EC9D-B41F-408D-8A65-BEB088A6653B}" type="parTrans" cxnId="{E79D4D12-587E-4084-873E-AFA0F34C1E2A}">
      <dgm:prSet/>
      <dgm:spPr/>
      <dgm:t>
        <a:bodyPr/>
        <a:lstStyle/>
        <a:p>
          <a:endParaRPr lang="en-ZA" sz="1000" b="1"/>
        </a:p>
      </dgm:t>
    </dgm:pt>
    <dgm:pt modelId="{549FD511-AE4B-4414-B32B-2425B4544B4B}" type="sibTrans" cxnId="{E79D4D12-587E-4084-873E-AFA0F34C1E2A}">
      <dgm:prSet/>
      <dgm:spPr>
        <a:solidFill>
          <a:schemeClr val="bg1">
            <a:lumMod val="85000"/>
          </a:schemeClr>
        </a:solidFill>
      </dgm:spPr>
      <dgm:t>
        <a:bodyPr/>
        <a:lstStyle/>
        <a:p>
          <a:endParaRPr lang="en-ZA" sz="10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700" b="0" dirty="0" smtClean="0">
              <a:solidFill>
                <a:schemeClr val="tx1">
                  <a:alpha val="50000"/>
                </a:schemeClr>
              </a:solidFill>
            </a:rPr>
            <a:t>Project</a:t>
          </a:r>
          <a:endParaRPr lang="en-ZA" sz="600" b="0" dirty="0">
            <a:solidFill>
              <a:schemeClr val="tx1">
                <a:alpha val="50000"/>
              </a:schemeClr>
            </a:solidFill>
          </a:endParaRPr>
        </a:p>
      </dgm:t>
    </dgm:pt>
    <dgm:pt modelId="{F3E1EF80-5A27-4E88-ABAA-A459A59A2E2E}" type="parTrans" cxnId="{CC3EDCF3-846D-4517-9C52-B18415CC22D6}">
      <dgm:prSet/>
      <dgm:spPr/>
      <dgm:t>
        <a:bodyPr/>
        <a:lstStyle/>
        <a:p>
          <a:endParaRPr lang="en-ZA" sz="1000" b="1"/>
        </a:p>
      </dgm:t>
    </dgm:pt>
    <dgm:pt modelId="{D724C5BD-FA18-4137-AF02-8B1375CAB8C1}" type="sibTrans" cxnId="{CC3EDCF3-846D-4517-9C52-B18415CC22D6}">
      <dgm:prSet/>
      <dgm:spPr>
        <a:solidFill>
          <a:schemeClr val="bg1">
            <a:lumMod val="85000"/>
          </a:schemeClr>
        </a:solidFill>
      </dgm:spPr>
      <dgm:t>
        <a:bodyPr/>
        <a:lstStyle/>
        <a:p>
          <a:endParaRPr lang="en-ZA" sz="10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700" b="0" dirty="0" smtClean="0">
              <a:solidFill>
                <a:schemeClr val="tx1">
                  <a:alpha val="37000"/>
                </a:schemeClr>
              </a:solidFill>
            </a:rPr>
            <a:t>Regional Indicator</a:t>
          </a:r>
          <a:endParaRPr lang="en-ZA" sz="700" b="0" dirty="0">
            <a:solidFill>
              <a:schemeClr val="tx1">
                <a:alpha val="37000"/>
              </a:schemeClr>
            </a:solidFill>
          </a:endParaRPr>
        </a:p>
      </dgm:t>
    </dgm:pt>
    <dgm:pt modelId="{9F2C7777-83A8-4B66-BE1A-87B27131DB62}" type="parTrans" cxnId="{65716076-E38A-4ABE-96AE-26F4F716A02B}">
      <dgm:prSet/>
      <dgm:spPr/>
      <dgm:t>
        <a:bodyPr/>
        <a:lstStyle/>
        <a:p>
          <a:endParaRPr lang="en-ZA" sz="1000" b="1"/>
        </a:p>
      </dgm:t>
    </dgm:pt>
    <dgm:pt modelId="{53BBF4F9-C032-49B6-A418-1645227CAEF7}" type="sibTrans" cxnId="{65716076-E38A-4ABE-96AE-26F4F716A02B}">
      <dgm:prSet/>
      <dgm:spPr>
        <a:solidFill>
          <a:schemeClr val="bg1">
            <a:lumMod val="85000"/>
          </a:schemeClr>
        </a:solidFill>
      </dgm:spPr>
      <dgm:t>
        <a:bodyPr/>
        <a:lstStyle/>
        <a:p>
          <a:endParaRPr lang="en-ZA" sz="10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400" b="1" dirty="0" smtClean="0">
              <a:solidFill>
                <a:schemeClr val="tx1">
                  <a:alpha val="40000"/>
                </a:schemeClr>
              </a:solidFill>
            </a:rPr>
            <a:t>Standard</a:t>
          </a:r>
          <a:r>
            <a:rPr lang="en-ZA" sz="400" b="1" dirty="0" smtClean="0">
              <a:solidFill>
                <a:schemeClr val="tx1"/>
              </a:solidFill>
            </a:rPr>
            <a:t> </a:t>
          </a:r>
          <a:r>
            <a:rPr lang="en-ZA" sz="400" b="1" dirty="0" smtClean="0">
              <a:solidFill>
                <a:schemeClr val="tx1">
                  <a:alpha val="40000"/>
                </a:schemeClr>
              </a:solidFill>
            </a:rPr>
            <a:t>Classification</a:t>
          </a:r>
          <a:endParaRPr lang="en-ZA" sz="400" b="1" dirty="0">
            <a:solidFill>
              <a:schemeClr val="tx1">
                <a:alpha val="40000"/>
              </a:schemeClr>
            </a:solidFill>
          </a:endParaRPr>
        </a:p>
      </dgm:t>
    </dgm:pt>
    <dgm:pt modelId="{11726259-CC1B-4609-B7C1-3243458FA699}" type="parTrans" cxnId="{722A5005-5062-478C-BA89-2FF495B60A41}">
      <dgm:prSet/>
      <dgm:spPr/>
      <dgm:t>
        <a:bodyPr/>
        <a:lstStyle/>
        <a:p>
          <a:endParaRPr lang="en-ZA" sz="1000" b="1"/>
        </a:p>
      </dgm:t>
    </dgm:pt>
    <dgm:pt modelId="{E7FC7747-7483-4D35-98A3-BCFD670587F5}" type="sibTrans" cxnId="{722A5005-5062-478C-BA89-2FF495B60A41}">
      <dgm:prSet/>
      <dgm:spPr>
        <a:solidFill>
          <a:schemeClr val="bg1">
            <a:lumMod val="85000"/>
          </a:schemeClr>
        </a:solidFill>
      </dgm:spPr>
      <dgm:t>
        <a:bodyPr/>
        <a:lstStyle/>
        <a:p>
          <a:endParaRPr lang="en-ZA" sz="10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700" b="0" dirty="0" smtClean="0">
              <a:solidFill>
                <a:schemeClr val="tx1">
                  <a:alpha val="50000"/>
                </a:schemeClr>
              </a:solidFill>
            </a:rPr>
            <a:t>Item</a:t>
          </a:r>
          <a:endParaRPr lang="en-ZA" sz="700" b="0" dirty="0">
            <a:solidFill>
              <a:schemeClr val="tx1">
                <a:alpha val="50000"/>
              </a:schemeClr>
            </a:solidFill>
          </a:endParaRPr>
        </a:p>
      </dgm:t>
    </dgm:pt>
    <dgm:pt modelId="{333D81AE-39E7-4497-9881-E39CFAD3DC21}" type="parTrans" cxnId="{191B2B92-C065-4F50-A6C7-2BCD2D91178F}">
      <dgm:prSet/>
      <dgm:spPr/>
      <dgm:t>
        <a:bodyPr/>
        <a:lstStyle/>
        <a:p>
          <a:endParaRPr lang="en-ZA" sz="1000" b="1"/>
        </a:p>
      </dgm:t>
    </dgm:pt>
    <dgm:pt modelId="{68DC9CB8-B7DD-4761-B82E-CB56F6F5E6B5}" type="sibTrans" cxnId="{191B2B92-C065-4F50-A6C7-2BCD2D91178F}">
      <dgm:prSet/>
      <dgm:spPr>
        <a:solidFill>
          <a:schemeClr val="bg1">
            <a:lumMod val="85000"/>
          </a:schemeClr>
        </a:solidFill>
      </dgm:spPr>
      <dgm:t>
        <a:bodyPr/>
        <a:lstStyle/>
        <a:p>
          <a:endParaRPr lang="en-ZA" sz="10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1000" b="1"/>
        </a:p>
      </dgm:t>
    </dgm:pt>
    <dgm:pt modelId="{00539A06-C0B6-4C14-805A-A99CABFADC18}" type="sibTrans" cxnId="{7C93F07E-4BE0-431A-BAE8-B32BE2C57FFE}">
      <dgm:prSet/>
      <dgm:spPr>
        <a:solidFill>
          <a:schemeClr val="bg1">
            <a:lumMod val="85000"/>
          </a:schemeClr>
        </a:solidFill>
      </dgm:spPr>
      <dgm:t>
        <a:bodyPr/>
        <a:lstStyle/>
        <a:p>
          <a:endParaRPr lang="en-ZA" sz="10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700" dirty="0" smtClean="0">
              <a:solidFill>
                <a:schemeClr val="tx1">
                  <a:alpha val="40000"/>
                </a:schemeClr>
              </a:solidFill>
            </a:rPr>
            <a:t>Costing</a:t>
          </a:r>
          <a:endParaRPr lang="en-ZA" sz="700" dirty="0">
            <a:solidFill>
              <a:schemeClr val="tx1">
                <a:alpha val="40000"/>
              </a:schemeClr>
            </a:solidFill>
          </a:endParaRPr>
        </a:p>
      </dgm:t>
    </dgm:pt>
    <dgm:pt modelId="{A3126E7D-8D1F-4229-98FE-E99066B28B43}" type="parTrans" cxnId="{B8602879-8548-4255-88B9-C2B51B18197D}">
      <dgm:prSet/>
      <dgm:spPr/>
      <dgm:t>
        <a:bodyPr/>
        <a:lstStyle/>
        <a:p>
          <a:endParaRPr lang="en-ZA" sz="1000"/>
        </a:p>
      </dgm:t>
    </dgm:pt>
    <dgm:pt modelId="{EF6840F8-2ECF-4864-A358-F1FEAB836D6E}" type="sibTrans" cxnId="{B8602879-8548-4255-88B9-C2B51B18197D}">
      <dgm:prSet/>
      <dgm:spPr>
        <a:solidFill>
          <a:schemeClr val="bg1">
            <a:lumMod val="85000"/>
          </a:schemeClr>
        </a:solidFill>
      </dgm:spPr>
      <dgm:t>
        <a:bodyPr/>
        <a:lstStyle/>
        <a:p>
          <a:endParaRPr lang="en-ZA" sz="10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37277" custScaleY="113713"/>
      <dgm:spPr/>
      <dgm:t>
        <a:bodyPr/>
        <a:lstStyle/>
        <a:p>
          <a:endParaRPr lang="en-ZA"/>
        </a:p>
      </dgm:t>
    </dgm:pt>
    <dgm:pt modelId="{428D6EC0-C06B-45C7-8139-E45A90407C78}" type="pres">
      <dgm:prSet presAssocID="{54758EF5-0516-46BA-896F-8310E68591FE}" presName="node" presStyleLbl="node1" presStyleIdx="0" presStyleCnt="7" custScaleX="178691" custScaleY="178691">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28D6A2B0-6D54-4103-88B9-BF5BB7542A45}" type="presOf" srcId="{9C9AE644-BFCD-4CEC-9078-5B3D21204B50}" destId="{8DF6A8EE-C31B-4A7A-8A5B-E1C18D11D668}" srcOrd="0" destOrd="0" presId="urn:microsoft.com/office/officeart/2005/8/layout/radial6"/>
    <dgm:cxn modelId="{430DF97F-F08E-4DC3-8D91-4CF2947953EB}" type="presOf" srcId="{00539A06-C0B6-4C14-805A-A99CABFADC18}" destId="{FB0245A6-E249-4488-8A12-6DA1E346946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142365C3-9205-4433-A428-03950BD712A7}" type="presOf" srcId="{1474FC26-B7BF-4AB8-BA32-5B51D19017DA}" destId="{75750CA6-FA7C-49D0-8464-54ECBB8A7B11}" srcOrd="0" destOrd="0" presId="urn:microsoft.com/office/officeart/2005/8/layout/radial6"/>
    <dgm:cxn modelId="{92CF11A0-2455-493C-934C-94756E7C9B00}" type="presOf" srcId="{93E58B5A-8764-4A9A-8E85-7C50C705CFCE}" destId="{900104E8-22AE-4F67-87F3-EFB73454EE91}" srcOrd="0" destOrd="0" presId="urn:microsoft.com/office/officeart/2005/8/layout/radial6"/>
    <dgm:cxn modelId="{31E58483-C323-4033-9BE7-A7A9DB2CE4C8}" type="presOf" srcId="{E7FC7747-7483-4D35-98A3-BCFD670587F5}" destId="{A34CBA49-A69D-4058-97AB-C5BDA98FF78D}" srcOrd="0" destOrd="0" presId="urn:microsoft.com/office/officeart/2005/8/layout/radial6"/>
    <dgm:cxn modelId="{26E9C22E-CCA7-4284-9258-4C8D2786C326}" type="presOf" srcId="{F1CDF762-BB05-4909-A3E2-81EC1DFEFDB6}" destId="{DFD89527-3EA1-46E9-B932-F66D981BF53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1A9EEB6F-DBED-4DB3-939D-A878C5144A9C}" type="presOf" srcId="{117E5F98-D2E3-44CD-8D1F-8673F2CE3B77}" destId="{937C4F79-FB0B-409E-8CAD-BC317FE49743}" srcOrd="0" destOrd="0" presId="urn:microsoft.com/office/officeart/2005/8/layout/radial6"/>
    <dgm:cxn modelId="{107D05E2-696F-483F-8B87-6DD5B5B9E157}" type="presOf" srcId="{2FD6416B-9DBD-4434-8476-1C47164FCE18}" destId="{A25828D0-E7F7-4612-B323-E58CF7DB6C73}" srcOrd="0" destOrd="0" presId="urn:microsoft.com/office/officeart/2005/8/layout/radial6"/>
    <dgm:cxn modelId="{2105D6F4-3D90-427C-AF05-8142979D7016}" type="presOf" srcId="{D724C5BD-FA18-4137-AF02-8B1375CAB8C1}" destId="{FE26DA7A-6417-4EEF-9842-4FFE68DD656B}" srcOrd="0" destOrd="0" presId="urn:microsoft.com/office/officeart/2005/8/layout/radial6"/>
    <dgm:cxn modelId="{3C7956CC-BBF2-4109-BAD2-2B0EEF4AF13D}" type="presOf" srcId="{54758EF5-0516-46BA-896F-8310E68591FE}" destId="{428D6EC0-C06B-45C7-8139-E45A90407C78}" srcOrd="0" destOrd="0" presId="urn:microsoft.com/office/officeart/2005/8/layout/radial6"/>
    <dgm:cxn modelId="{0181102B-E6D6-478D-86F7-B21CBE30F4B1}" type="presOf" srcId="{EF6840F8-2ECF-4864-A358-F1FEAB836D6E}" destId="{9DC8489B-6D65-4DCD-BE13-FB93AD7100EE}" srcOrd="0" destOrd="0" presId="urn:microsoft.com/office/officeart/2005/8/layout/radial6"/>
    <dgm:cxn modelId="{719FC8F6-9D5A-4054-B165-89259B7773A1}" type="presOf" srcId="{61C471EC-1BE0-4BA9-906C-B77FC427B370}" destId="{2B947856-7D81-4709-8C50-A646092946B5}" srcOrd="0" destOrd="0" presId="urn:microsoft.com/office/officeart/2005/8/layout/radial6"/>
    <dgm:cxn modelId="{D33470D4-A5A1-40BF-8352-6875D8445B35}" type="presOf" srcId="{549FD511-AE4B-4414-B32B-2425B4544B4B}" destId="{17265E74-284E-4564-9375-97F2A42C8E63}" srcOrd="0" destOrd="0" presId="urn:microsoft.com/office/officeart/2005/8/layout/radial6"/>
    <dgm:cxn modelId="{034AC2D0-56A2-421C-A0A8-D916502D7607}" type="presOf" srcId="{53BBF4F9-C032-49B6-A418-1645227CAEF7}" destId="{463D2474-2CD7-4F10-B862-FE0EB496B03A}"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03992CD9-5D92-4665-8757-9AFE32A71E07}" type="presOf" srcId="{A5E5012C-3309-4B28-8D30-F7209682D89D}" destId="{0615139F-FD0E-4AC6-85EA-75F9F0D6BB78}" srcOrd="0" destOrd="0" presId="urn:microsoft.com/office/officeart/2005/8/layout/radial6"/>
    <dgm:cxn modelId="{373964FC-CB4C-4041-B269-3AF221A0251E}" type="presOf" srcId="{68DC9CB8-B7DD-4761-B82E-CB56F6F5E6B5}" destId="{93672A8E-23A7-42EC-8266-A028BB6328D1}" srcOrd="0" destOrd="0" presId="urn:microsoft.com/office/officeart/2005/8/layout/radial6"/>
    <dgm:cxn modelId="{93877F1F-5C29-408D-8C5B-EE603D7B716E}" type="presParOf" srcId="{75750CA6-FA7C-49D0-8464-54ECBB8A7B11}" destId="{900104E8-22AE-4F67-87F3-EFB73454EE91}" srcOrd="0" destOrd="0" presId="urn:microsoft.com/office/officeart/2005/8/layout/radial6"/>
    <dgm:cxn modelId="{76E8EC44-1CD4-4462-AC7A-DF912F0AE28C}" type="presParOf" srcId="{75750CA6-FA7C-49D0-8464-54ECBB8A7B11}" destId="{428D6EC0-C06B-45C7-8139-E45A90407C78}" srcOrd="1" destOrd="0" presId="urn:microsoft.com/office/officeart/2005/8/layout/radial6"/>
    <dgm:cxn modelId="{8AE4546C-E4BE-4541-BD78-3AF3A64562DB}" type="presParOf" srcId="{75750CA6-FA7C-49D0-8464-54ECBB8A7B11}" destId="{A20BCF9B-F9D9-4BC1-9EF3-189BED199617}" srcOrd="2" destOrd="0" presId="urn:microsoft.com/office/officeart/2005/8/layout/radial6"/>
    <dgm:cxn modelId="{AF1AA6CE-297A-4A90-A9AE-1F63FDE8A456}" type="presParOf" srcId="{75750CA6-FA7C-49D0-8464-54ECBB8A7B11}" destId="{17265E74-284E-4564-9375-97F2A42C8E63}" srcOrd="3" destOrd="0" presId="urn:microsoft.com/office/officeart/2005/8/layout/radial6"/>
    <dgm:cxn modelId="{42AF86F1-1D36-4BD9-BC46-8B2BDA643F0D}" type="presParOf" srcId="{75750CA6-FA7C-49D0-8464-54ECBB8A7B11}" destId="{2B947856-7D81-4709-8C50-A646092946B5}" srcOrd="4" destOrd="0" presId="urn:microsoft.com/office/officeart/2005/8/layout/radial6"/>
    <dgm:cxn modelId="{DD9A1A5E-BB7E-4429-B2C7-10EA3F5D8622}" type="presParOf" srcId="{75750CA6-FA7C-49D0-8464-54ECBB8A7B11}" destId="{6804F419-6E40-4272-9B3A-71A1132A2924}" srcOrd="5" destOrd="0" presId="urn:microsoft.com/office/officeart/2005/8/layout/radial6"/>
    <dgm:cxn modelId="{040FAD30-609D-44C8-A9F8-12F73DCEAC41}" type="presParOf" srcId="{75750CA6-FA7C-49D0-8464-54ECBB8A7B11}" destId="{FB0245A6-E249-4488-8A12-6DA1E3469463}" srcOrd="6" destOrd="0" presId="urn:microsoft.com/office/officeart/2005/8/layout/radial6"/>
    <dgm:cxn modelId="{477B5C0F-26DB-47DA-A97C-B0B0B416F470}" type="presParOf" srcId="{75750CA6-FA7C-49D0-8464-54ECBB8A7B11}" destId="{0615139F-FD0E-4AC6-85EA-75F9F0D6BB78}" srcOrd="7" destOrd="0" presId="urn:microsoft.com/office/officeart/2005/8/layout/radial6"/>
    <dgm:cxn modelId="{C6905A39-7E7A-4C15-AF69-87CC5B7433BB}" type="presParOf" srcId="{75750CA6-FA7C-49D0-8464-54ECBB8A7B11}" destId="{FACCA3FF-0BAE-48B0-88D9-1B472F23503D}" srcOrd="8" destOrd="0" presId="urn:microsoft.com/office/officeart/2005/8/layout/radial6"/>
    <dgm:cxn modelId="{3449C833-D422-4766-B8AF-0A8FA7746CAF}" type="presParOf" srcId="{75750CA6-FA7C-49D0-8464-54ECBB8A7B11}" destId="{9DC8489B-6D65-4DCD-BE13-FB93AD7100EE}" srcOrd="9" destOrd="0" presId="urn:microsoft.com/office/officeart/2005/8/layout/radial6"/>
    <dgm:cxn modelId="{0EE812CB-2596-4905-B8F3-C02ADF871E75}" type="presParOf" srcId="{75750CA6-FA7C-49D0-8464-54ECBB8A7B11}" destId="{A25828D0-E7F7-4612-B323-E58CF7DB6C73}" srcOrd="10" destOrd="0" presId="urn:microsoft.com/office/officeart/2005/8/layout/radial6"/>
    <dgm:cxn modelId="{BB801D6E-9F29-4BF3-A4D6-98014C732F11}" type="presParOf" srcId="{75750CA6-FA7C-49D0-8464-54ECBB8A7B11}" destId="{67DFBABE-67A2-44BB-82F4-DB4798A2DB76}" srcOrd="11" destOrd="0" presId="urn:microsoft.com/office/officeart/2005/8/layout/radial6"/>
    <dgm:cxn modelId="{22800C11-16BE-4E63-8B70-C194E44E604C}" type="presParOf" srcId="{75750CA6-FA7C-49D0-8464-54ECBB8A7B11}" destId="{93672A8E-23A7-42EC-8266-A028BB6328D1}" srcOrd="12" destOrd="0" presId="urn:microsoft.com/office/officeart/2005/8/layout/radial6"/>
    <dgm:cxn modelId="{28B0EA72-6F70-4403-9CAC-4FE84A65E925}" type="presParOf" srcId="{75750CA6-FA7C-49D0-8464-54ECBB8A7B11}" destId="{8DF6A8EE-C31B-4A7A-8A5B-E1C18D11D668}" srcOrd="13" destOrd="0" presId="urn:microsoft.com/office/officeart/2005/8/layout/radial6"/>
    <dgm:cxn modelId="{B68A7955-8738-4EED-9E42-9DE6B15725EB}" type="presParOf" srcId="{75750CA6-FA7C-49D0-8464-54ECBB8A7B11}" destId="{6866806D-C1BA-4277-BF88-FEE3F486AE14}" srcOrd="14" destOrd="0" presId="urn:microsoft.com/office/officeart/2005/8/layout/radial6"/>
    <dgm:cxn modelId="{676975C2-59EA-465D-A707-D15289EB9695}" type="presParOf" srcId="{75750CA6-FA7C-49D0-8464-54ECBB8A7B11}" destId="{FE26DA7A-6417-4EEF-9842-4FFE68DD656B}" srcOrd="15" destOrd="0" presId="urn:microsoft.com/office/officeart/2005/8/layout/radial6"/>
    <dgm:cxn modelId="{2B562C44-7F96-411A-81F8-E138EE5DDC27}" type="presParOf" srcId="{75750CA6-FA7C-49D0-8464-54ECBB8A7B11}" destId="{DFD89527-3EA1-46E9-B932-F66D981BF538}" srcOrd="16" destOrd="0" presId="urn:microsoft.com/office/officeart/2005/8/layout/radial6"/>
    <dgm:cxn modelId="{AF228BEB-04F8-48B9-BD92-911E98D0F184}" type="presParOf" srcId="{75750CA6-FA7C-49D0-8464-54ECBB8A7B11}" destId="{BEB81904-6568-49ED-B35C-0250191E9F37}" srcOrd="17" destOrd="0" presId="urn:microsoft.com/office/officeart/2005/8/layout/radial6"/>
    <dgm:cxn modelId="{1894BD6E-A8FA-42FB-8FDC-792E3FEE41D8}" type="presParOf" srcId="{75750CA6-FA7C-49D0-8464-54ECBB8A7B11}" destId="{463D2474-2CD7-4F10-B862-FE0EB496B03A}" srcOrd="18" destOrd="0" presId="urn:microsoft.com/office/officeart/2005/8/layout/radial6"/>
    <dgm:cxn modelId="{207C7AD8-6C72-41DD-8FB1-893FC92E91F4}" type="presParOf" srcId="{75750CA6-FA7C-49D0-8464-54ECBB8A7B11}" destId="{937C4F79-FB0B-409E-8CAD-BC317FE49743}" srcOrd="19" destOrd="0" presId="urn:microsoft.com/office/officeart/2005/8/layout/radial6"/>
    <dgm:cxn modelId="{0EDC23CE-EEF5-4C0E-8DD2-6C2782C1E8DF}" type="presParOf" srcId="{75750CA6-FA7C-49D0-8464-54ECBB8A7B11}" destId="{DDBA5B3D-F74A-4F4A-BF56-F34E797ADC59}" srcOrd="20" destOrd="0" presId="urn:microsoft.com/office/officeart/2005/8/layout/radial6"/>
    <dgm:cxn modelId="{B65F9BC8-9D3E-410B-AFC5-7116CAB9469D}"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B94DE5DA-AE51-40B9-AE65-C52843A6E86A}" type="doc">
      <dgm:prSet loTypeId="urn:microsoft.com/office/officeart/2005/8/layout/bList2#1" loCatId="list" qsTypeId="urn:microsoft.com/office/officeart/2005/8/quickstyle/simple3" qsCatId="simple" csTypeId="urn:microsoft.com/office/officeart/2005/8/colors/accent0_1" csCatId="mainScheme" phldr="1"/>
      <dgm:spPr/>
      <dgm:t>
        <a:bodyPr/>
        <a:lstStyle/>
        <a:p>
          <a:endParaRPr lang="en-ZA"/>
        </a:p>
      </dgm:t>
    </dgm:pt>
    <dgm:pt modelId="{9C96E88D-328B-45A4-9069-6D41901077F5}">
      <dgm:prSet phldrT="[Text]" custT="1"/>
      <dgm:spPr/>
      <dgm:t>
        <a:bodyPr/>
        <a:lstStyle/>
        <a:p>
          <a:r>
            <a:rPr lang="en-ZA" sz="1600" b="1" dirty="0" smtClean="0"/>
            <a:t>Commercial</a:t>
          </a:r>
          <a:endParaRPr lang="en-ZA" sz="1400" b="1" dirty="0"/>
        </a:p>
      </dgm:t>
    </dgm:pt>
    <dgm:pt modelId="{8288C205-8959-4A06-9DC2-9866E30DE009}" type="parTrans" cxnId="{99CDF643-4D6A-4490-B627-E18236806A78}">
      <dgm:prSet/>
      <dgm:spPr/>
      <dgm:t>
        <a:bodyPr/>
        <a:lstStyle/>
        <a:p>
          <a:endParaRPr lang="en-ZA">
            <a:solidFill>
              <a:schemeClr val="tx1"/>
            </a:solidFill>
          </a:endParaRPr>
        </a:p>
      </dgm:t>
    </dgm:pt>
    <dgm:pt modelId="{B907F056-C472-43E8-B487-3EE9040722FC}" type="sibTrans" cxnId="{99CDF643-4D6A-4490-B627-E18236806A78}">
      <dgm:prSet/>
      <dgm:spPr/>
      <dgm:t>
        <a:bodyPr/>
        <a:lstStyle/>
        <a:p>
          <a:endParaRPr lang="en-ZA">
            <a:solidFill>
              <a:schemeClr val="tx1"/>
            </a:solidFill>
          </a:endParaRPr>
        </a:p>
      </dgm:t>
    </dgm:pt>
    <dgm:pt modelId="{07C2D57F-ACB1-47B2-BD5E-0B9DB7FAEA5C}">
      <dgm:prSet phldrT="[Text]" custT="1"/>
      <dgm:spPr/>
      <dgm:t>
        <a:bodyPr/>
        <a:lstStyle/>
        <a:p>
          <a:pPr marL="0" indent="0">
            <a:lnSpc>
              <a:spcPct val="100000"/>
            </a:lnSpc>
            <a:spcAft>
              <a:spcPts val="0"/>
            </a:spcAft>
          </a:pPr>
          <a:r>
            <a:rPr lang="en-ZA" sz="1400" b="1" dirty="0" smtClean="0"/>
            <a:t>Abattoirs, City Parks, Reserves, Gardens, Fresh Produce Markets, Urban Transport, Property Agencies, Tourism, Zoo’s and Museums, etc?</a:t>
          </a:r>
          <a:endParaRPr lang="en-ZA" sz="1400" b="1" dirty="0"/>
        </a:p>
      </dgm:t>
    </dgm:pt>
    <dgm:pt modelId="{17262679-18B7-4D38-8C31-0C51EA791F55}" type="parTrans" cxnId="{1982B887-1799-4839-8F7E-1E2A6D937188}">
      <dgm:prSet/>
      <dgm:spPr/>
      <dgm:t>
        <a:bodyPr/>
        <a:lstStyle/>
        <a:p>
          <a:endParaRPr lang="en-ZA">
            <a:solidFill>
              <a:schemeClr val="tx1"/>
            </a:solidFill>
          </a:endParaRPr>
        </a:p>
      </dgm:t>
    </dgm:pt>
    <dgm:pt modelId="{BDEEE2C7-BF57-4E28-B9C9-014EEC619EAA}" type="sibTrans" cxnId="{1982B887-1799-4839-8F7E-1E2A6D937188}">
      <dgm:prSet/>
      <dgm:spPr/>
      <dgm:t>
        <a:bodyPr/>
        <a:lstStyle/>
        <a:p>
          <a:endParaRPr lang="en-ZA">
            <a:solidFill>
              <a:schemeClr val="tx1"/>
            </a:solidFill>
          </a:endParaRPr>
        </a:p>
      </dgm:t>
    </dgm:pt>
    <dgm:pt modelId="{B1A6FA92-496D-4F3E-B2F8-64ED526F5B34}">
      <dgm:prSet phldrT="[Text]" custT="1"/>
      <dgm:spPr/>
      <dgm:t>
        <a:bodyPr/>
        <a:lstStyle/>
        <a:p>
          <a:r>
            <a:rPr lang="en-ZA" sz="1400" b="1" dirty="0" smtClean="0"/>
            <a:t>Transfers &amp; Subsidies</a:t>
          </a:r>
          <a:endParaRPr lang="en-ZA" sz="1400" b="1" dirty="0"/>
        </a:p>
      </dgm:t>
    </dgm:pt>
    <dgm:pt modelId="{98DE9032-66B4-483D-9EC1-16806DDB8E3C}" type="parTrans" cxnId="{C34E9E91-436B-4FAB-803C-10D56CF1779F}">
      <dgm:prSet/>
      <dgm:spPr/>
      <dgm:t>
        <a:bodyPr/>
        <a:lstStyle/>
        <a:p>
          <a:endParaRPr lang="en-ZA">
            <a:solidFill>
              <a:schemeClr val="tx1"/>
            </a:solidFill>
          </a:endParaRPr>
        </a:p>
      </dgm:t>
    </dgm:pt>
    <dgm:pt modelId="{79715DA6-8C58-4038-915B-EFC9C3ECD16F}" type="sibTrans" cxnId="{C34E9E91-436B-4FAB-803C-10D56CF1779F}">
      <dgm:prSet/>
      <dgm:spPr/>
      <dgm:t>
        <a:bodyPr/>
        <a:lstStyle/>
        <a:p>
          <a:endParaRPr lang="en-ZA">
            <a:solidFill>
              <a:schemeClr val="tx1"/>
            </a:solidFill>
          </a:endParaRPr>
        </a:p>
      </dgm:t>
    </dgm:pt>
    <dgm:pt modelId="{9A856E10-ECAE-46DE-85B9-ED0B6A12196D}">
      <dgm:prSet phldrT="[Text]" custT="1"/>
      <dgm:spPr/>
      <dgm:t>
        <a:bodyPr/>
        <a:lstStyle/>
        <a:p>
          <a:pPr marL="0"/>
          <a:r>
            <a:rPr lang="en-ZA" sz="1400" b="1" dirty="0" smtClean="0"/>
            <a:t>Capital</a:t>
          </a:r>
          <a:endParaRPr lang="en-ZA" sz="1400" b="1" dirty="0"/>
        </a:p>
      </dgm:t>
    </dgm:pt>
    <dgm:pt modelId="{12B4AD42-B6E1-4512-AD4E-DB6D92B609CB}" type="parTrans" cxnId="{EE27A5EA-F1A9-42F7-8806-6C4DB0103673}">
      <dgm:prSet/>
      <dgm:spPr/>
      <dgm:t>
        <a:bodyPr/>
        <a:lstStyle/>
        <a:p>
          <a:endParaRPr lang="en-ZA">
            <a:solidFill>
              <a:schemeClr val="tx1"/>
            </a:solidFill>
          </a:endParaRPr>
        </a:p>
      </dgm:t>
    </dgm:pt>
    <dgm:pt modelId="{00C1F2CC-7389-4D8E-98FF-474AAB382819}" type="sibTrans" cxnId="{EE27A5EA-F1A9-42F7-8806-6C4DB0103673}">
      <dgm:prSet/>
      <dgm:spPr/>
      <dgm:t>
        <a:bodyPr/>
        <a:lstStyle/>
        <a:p>
          <a:endParaRPr lang="en-ZA">
            <a:solidFill>
              <a:schemeClr val="tx1"/>
            </a:solidFill>
          </a:endParaRPr>
        </a:p>
      </dgm:t>
    </dgm:pt>
    <dgm:pt modelId="{C9335DEB-13A0-449F-A6A9-8666B76CDAE6}">
      <dgm:prSet phldrT="[Text]"/>
      <dgm:spPr/>
      <dgm:t>
        <a:bodyPr/>
        <a:lstStyle/>
        <a:p>
          <a:r>
            <a:rPr lang="en-ZA" b="1" dirty="0" smtClean="0"/>
            <a:t>Borrowing:  Current</a:t>
          </a:r>
          <a:endParaRPr lang="en-ZA" b="1" dirty="0"/>
        </a:p>
      </dgm:t>
    </dgm:pt>
    <dgm:pt modelId="{97E3D26B-5A63-4AA6-A36C-F9B690AA6EC9}" type="parTrans" cxnId="{13056FAA-4B79-479D-B442-89D252B782C7}">
      <dgm:prSet/>
      <dgm:spPr/>
      <dgm:t>
        <a:bodyPr/>
        <a:lstStyle/>
        <a:p>
          <a:endParaRPr lang="en-ZA">
            <a:solidFill>
              <a:schemeClr val="tx1"/>
            </a:solidFill>
          </a:endParaRPr>
        </a:p>
      </dgm:t>
    </dgm:pt>
    <dgm:pt modelId="{2FB6BBF4-1D53-48CC-BD33-3BDA54B3BDB0}" type="sibTrans" cxnId="{13056FAA-4B79-479D-B442-89D252B782C7}">
      <dgm:prSet/>
      <dgm:spPr/>
      <dgm:t>
        <a:bodyPr/>
        <a:lstStyle/>
        <a:p>
          <a:endParaRPr lang="en-ZA">
            <a:solidFill>
              <a:schemeClr val="tx1"/>
            </a:solidFill>
          </a:endParaRPr>
        </a:p>
      </dgm:t>
    </dgm:pt>
    <dgm:pt modelId="{53D38A77-5027-4AC0-A935-6BDF59EEDC15}">
      <dgm:prSet phldrT="[Text]"/>
      <dgm:spPr/>
      <dgm:t>
        <a:bodyPr/>
        <a:lstStyle/>
        <a:p>
          <a:pPr marL="57150" indent="0">
            <a:lnSpc>
              <a:spcPct val="90000"/>
            </a:lnSpc>
            <a:spcAft>
              <a:spcPct val="15000"/>
            </a:spcAft>
          </a:pPr>
          <a:endParaRPr lang="en-ZA" sz="1100" dirty="0">
            <a:solidFill>
              <a:schemeClr val="tx1"/>
            </a:solidFill>
          </a:endParaRPr>
        </a:p>
      </dgm:t>
    </dgm:pt>
    <dgm:pt modelId="{B86814E3-20C0-4E81-8E92-ED71F71DE5E5}" type="parTrans" cxnId="{C967C6B7-2281-466C-8E8A-62A68EDEB36D}">
      <dgm:prSet/>
      <dgm:spPr/>
      <dgm:t>
        <a:bodyPr/>
        <a:lstStyle/>
        <a:p>
          <a:endParaRPr lang="en-ZA">
            <a:solidFill>
              <a:schemeClr val="tx1"/>
            </a:solidFill>
          </a:endParaRPr>
        </a:p>
      </dgm:t>
    </dgm:pt>
    <dgm:pt modelId="{A3EEABCF-B4D0-46EF-A256-3D6B755FBA40}" type="sibTrans" cxnId="{C967C6B7-2281-466C-8E8A-62A68EDEB36D}">
      <dgm:prSet/>
      <dgm:spPr/>
      <dgm:t>
        <a:bodyPr/>
        <a:lstStyle/>
        <a:p>
          <a:endParaRPr lang="en-ZA">
            <a:solidFill>
              <a:schemeClr val="tx1"/>
            </a:solidFill>
          </a:endParaRPr>
        </a:p>
      </dgm:t>
    </dgm:pt>
    <dgm:pt modelId="{716CE0D9-9B4A-433A-A679-E771537F9752}">
      <dgm:prSet custT="1"/>
      <dgm:spPr/>
      <dgm:t>
        <a:bodyPr/>
        <a:lstStyle/>
        <a:p>
          <a:r>
            <a:rPr lang="en-ZA" sz="1500" b="1" dirty="0" smtClean="0"/>
            <a:t>Costing</a:t>
          </a:r>
          <a:endParaRPr lang="en-ZA" sz="1500" b="1" dirty="0"/>
        </a:p>
      </dgm:t>
    </dgm:pt>
    <dgm:pt modelId="{29A66FA5-3487-4839-83A6-8974192F16FD}" type="parTrans" cxnId="{27EA2644-E121-451E-965B-4B1483A1763D}">
      <dgm:prSet/>
      <dgm:spPr/>
      <dgm:t>
        <a:bodyPr/>
        <a:lstStyle/>
        <a:p>
          <a:endParaRPr lang="en-ZA">
            <a:solidFill>
              <a:schemeClr val="tx1"/>
            </a:solidFill>
          </a:endParaRPr>
        </a:p>
      </dgm:t>
    </dgm:pt>
    <dgm:pt modelId="{CC4F882C-D3F3-47E2-805D-93850154D573}" type="sibTrans" cxnId="{27EA2644-E121-451E-965B-4B1483A1763D}">
      <dgm:prSet/>
      <dgm:spPr/>
      <dgm:t>
        <a:bodyPr/>
        <a:lstStyle/>
        <a:p>
          <a:endParaRPr lang="en-ZA">
            <a:solidFill>
              <a:schemeClr val="tx1"/>
            </a:solidFill>
          </a:endParaRPr>
        </a:p>
      </dgm:t>
    </dgm:pt>
    <dgm:pt modelId="{231EDE2C-D28F-409D-B190-E550F451A085}">
      <dgm:prSet/>
      <dgm:spPr/>
      <dgm:t>
        <a:bodyPr/>
        <a:lstStyle/>
        <a:p>
          <a:r>
            <a:rPr lang="en-ZA" b="1" dirty="0" smtClean="0"/>
            <a:t>Cash Backed Reserves</a:t>
          </a:r>
          <a:endParaRPr lang="en-ZA" b="1" dirty="0"/>
        </a:p>
      </dgm:t>
    </dgm:pt>
    <dgm:pt modelId="{0FF002A4-E8F6-425A-9FDF-DC0A85092B40}" type="parTrans" cxnId="{A7F34C95-45C9-4B1E-AE75-D29C958923B9}">
      <dgm:prSet/>
      <dgm:spPr/>
      <dgm:t>
        <a:bodyPr/>
        <a:lstStyle/>
        <a:p>
          <a:endParaRPr lang="en-ZA">
            <a:solidFill>
              <a:schemeClr val="tx1"/>
            </a:solidFill>
          </a:endParaRPr>
        </a:p>
      </dgm:t>
    </dgm:pt>
    <dgm:pt modelId="{7BD63675-25CC-4B16-8FC4-9B9A2C6CCDDD}" type="sibTrans" cxnId="{A7F34C95-45C9-4B1E-AE75-D29C958923B9}">
      <dgm:prSet/>
      <dgm:spPr/>
      <dgm:t>
        <a:bodyPr/>
        <a:lstStyle/>
        <a:p>
          <a:endParaRPr lang="en-ZA">
            <a:solidFill>
              <a:schemeClr val="tx1"/>
            </a:solidFill>
          </a:endParaRPr>
        </a:p>
      </dgm:t>
    </dgm:pt>
    <dgm:pt modelId="{58856B61-8F77-4E5D-B4B5-51F4708EC4B3}">
      <dgm:prSet custT="1"/>
      <dgm:spPr/>
      <dgm:t>
        <a:bodyPr/>
        <a:lstStyle/>
        <a:p>
          <a:r>
            <a:rPr lang="en-ZA" sz="1400" b="1" dirty="0" smtClean="0"/>
            <a:t>Borrowing:  Non-current</a:t>
          </a:r>
          <a:endParaRPr lang="en-ZA" sz="1400" b="1" dirty="0"/>
        </a:p>
      </dgm:t>
    </dgm:pt>
    <dgm:pt modelId="{26DA7FF2-1E80-4CE6-8BAE-884649A34BDA}" type="parTrans" cxnId="{D7CA842F-5EDF-4376-AC0B-FCDBA1F28048}">
      <dgm:prSet/>
      <dgm:spPr/>
      <dgm:t>
        <a:bodyPr/>
        <a:lstStyle/>
        <a:p>
          <a:endParaRPr lang="en-ZA">
            <a:solidFill>
              <a:schemeClr val="tx1"/>
            </a:solidFill>
          </a:endParaRPr>
        </a:p>
      </dgm:t>
    </dgm:pt>
    <dgm:pt modelId="{E3A65F54-AE54-41E5-8191-087C5E974699}" type="sibTrans" cxnId="{D7CA842F-5EDF-4376-AC0B-FCDBA1F28048}">
      <dgm:prSet/>
      <dgm:spPr/>
      <dgm:t>
        <a:bodyPr/>
        <a:lstStyle/>
        <a:p>
          <a:endParaRPr lang="en-ZA">
            <a:solidFill>
              <a:schemeClr val="tx1"/>
            </a:solidFill>
          </a:endParaRPr>
        </a:p>
      </dgm:t>
    </dgm:pt>
    <dgm:pt modelId="{43199B9D-BF5D-4261-B54E-51ED6B289B13}">
      <dgm:prSet/>
      <dgm:spPr/>
      <dgm:t>
        <a:bodyPr/>
        <a:lstStyle/>
        <a:p>
          <a:r>
            <a:rPr lang="en-ZA" b="1" dirty="0" smtClean="0"/>
            <a:t>Non-funding Transactions</a:t>
          </a:r>
          <a:endParaRPr lang="en-ZA" b="1" dirty="0"/>
        </a:p>
      </dgm:t>
    </dgm:pt>
    <dgm:pt modelId="{DB88E424-DB2E-468E-AB7B-94C5C77408B0}" type="parTrans" cxnId="{D2532645-B69F-4753-BB3B-79DF404F174D}">
      <dgm:prSet/>
      <dgm:spPr/>
      <dgm:t>
        <a:bodyPr/>
        <a:lstStyle/>
        <a:p>
          <a:endParaRPr lang="en-ZA">
            <a:solidFill>
              <a:schemeClr val="tx1"/>
            </a:solidFill>
          </a:endParaRPr>
        </a:p>
      </dgm:t>
    </dgm:pt>
    <dgm:pt modelId="{5826F616-1465-485C-B1D2-5CD62A3A6719}" type="sibTrans" cxnId="{D2532645-B69F-4753-BB3B-79DF404F174D}">
      <dgm:prSet/>
      <dgm:spPr/>
      <dgm:t>
        <a:bodyPr/>
        <a:lstStyle/>
        <a:p>
          <a:endParaRPr lang="en-ZA">
            <a:solidFill>
              <a:schemeClr val="tx1"/>
            </a:solidFill>
          </a:endParaRPr>
        </a:p>
      </dgm:t>
    </dgm:pt>
    <dgm:pt modelId="{19DFDBA8-A66B-4A4F-B81B-1454B45BA352}">
      <dgm:prSet custT="1"/>
      <dgm:spPr/>
      <dgm:t>
        <a:bodyPr/>
        <a:lstStyle/>
        <a:p>
          <a:r>
            <a:rPr lang="en-ZA" sz="1600" b="1" dirty="0" smtClean="0"/>
            <a:t>Revenue</a:t>
          </a:r>
          <a:endParaRPr lang="en-ZA" sz="1400" b="1" dirty="0"/>
        </a:p>
      </dgm:t>
    </dgm:pt>
    <dgm:pt modelId="{41359594-F15F-47E4-B173-A7C5A57B0081}" type="parTrans" cxnId="{397A7040-7EE2-472D-8236-8D08B8222FD8}">
      <dgm:prSet/>
      <dgm:spPr/>
      <dgm:t>
        <a:bodyPr/>
        <a:lstStyle/>
        <a:p>
          <a:endParaRPr lang="en-ZA">
            <a:solidFill>
              <a:schemeClr val="tx1"/>
            </a:solidFill>
          </a:endParaRPr>
        </a:p>
      </dgm:t>
    </dgm:pt>
    <dgm:pt modelId="{C476F24F-1868-42D5-89D4-0BE83C6EDC86}" type="sibTrans" cxnId="{397A7040-7EE2-472D-8236-8D08B8222FD8}">
      <dgm:prSet/>
      <dgm:spPr/>
      <dgm:t>
        <a:bodyPr/>
        <a:lstStyle/>
        <a:p>
          <a:endParaRPr lang="en-ZA">
            <a:solidFill>
              <a:schemeClr val="tx1"/>
            </a:solidFill>
          </a:endParaRPr>
        </a:p>
      </dgm:t>
    </dgm:pt>
    <dgm:pt modelId="{72FC6185-FA8F-4944-A890-B08ED83BC082}">
      <dgm:prSet custT="1"/>
      <dgm:spPr/>
      <dgm:t>
        <a:bodyPr/>
        <a:lstStyle/>
        <a:p>
          <a:r>
            <a:rPr lang="en-ZA" sz="1400" b="1" dirty="0" smtClean="0"/>
            <a:t>General</a:t>
          </a:r>
          <a:endParaRPr lang="en-ZA" sz="1400" b="1" dirty="0"/>
        </a:p>
      </dgm:t>
    </dgm:pt>
    <dgm:pt modelId="{3D6ADBD6-B329-4C59-9DB6-9CABA53B9738}" type="parTrans" cxnId="{11885889-36F3-4AA2-9E07-8FA4B69D62F7}">
      <dgm:prSet/>
      <dgm:spPr/>
      <dgm:t>
        <a:bodyPr/>
        <a:lstStyle/>
        <a:p>
          <a:endParaRPr lang="en-ZA">
            <a:solidFill>
              <a:schemeClr val="tx1"/>
            </a:solidFill>
          </a:endParaRPr>
        </a:p>
      </dgm:t>
    </dgm:pt>
    <dgm:pt modelId="{A4ACD155-53B0-4A7F-AB65-263F682240FB}" type="sibTrans" cxnId="{11885889-36F3-4AA2-9E07-8FA4B69D62F7}">
      <dgm:prSet/>
      <dgm:spPr/>
      <dgm:t>
        <a:bodyPr/>
        <a:lstStyle/>
        <a:p>
          <a:endParaRPr lang="en-ZA">
            <a:solidFill>
              <a:schemeClr val="tx1"/>
            </a:solidFill>
          </a:endParaRPr>
        </a:p>
      </dgm:t>
    </dgm:pt>
    <dgm:pt modelId="{D855457B-031A-4923-813B-A44822D09DFB}">
      <dgm:prSet custT="1"/>
      <dgm:spPr/>
      <dgm:t>
        <a:bodyPr/>
        <a:lstStyle/>
        <a:p>
          <a:r>
            <a:rPr lang="en-ZA" sz="1400" b="1" dirty="0" smtClean="0"/>
            <a:t>Equitable Share</a:t>
          </a:r>
          <a:endParaRPr lang="en-ZA" sz="1400" b="1" dirty="0"/>
        </a:p>
      </dgm:t>
    </dgm:pt>
    <dgm:pt modelId="{6E752B9B-21F4-4F86-962F-CBCD95C8C0D5}" type="parTrans" cxnId="{3B40A8FF-A9E5-4E5C-87F0-180456B69F20}">
      <dgm:prSet/>
      <dgm:spPr/>
      <dgm:t>
        <a:bodyPr/>
        <a:lstStyle/>
        <a:p>
          <a:endParaRPr lang="en-ZA">
            <a:solidFill>
              <a:schemeClr val="tx1"/>
            </a:solidFill>
          </a:endParaRPr>
        </a:p>
      </dgm:t>
    </dgm:pt>
    <dgm:pt modelId="{A0F0EEFA-2828-43F0-82F3-777D758B4ED4}" type="sibTrans" cxnId="{3B40A8FF-A9E5-4E5C-87F0-180456B69F20}">
      <dgm:prSet/>
      <dgm:spPr/>
      <dgm:t>
        <a:bodyPr/>
        <a:lstStyle/>
        <a:p>
          <a:endParaRPr lang="en-ZA">
            <a:solidFill>
              <a:schemeClr val="tx1"/>
            </a:solidFill>
          </a:endParaRPr>
        </a:p>
      </dgm:t>
    </dgm:pt>
    <dgm:pt modelId="{EA74E8D6-7E27-41DB-8CFE-8091CDE4D101}">
      <dgm:prSet custT="1"/>
      <dgm:spPr/>
      <dgm:t>
        <a:bodyPr/>
        <a:lstStyle/>
        <a:p>
          <a:r>
            <a:rPr lang="en-ZA" sz="1400" b="1" dirty="0" smtClean="0"/>
            <a:t>Special Rating Areas</a:t>
          </a:r>
          <a:endParaRPr lang="en-ZA" sz="1400" b="1" dirty="0"/>
        </a:p>
      </dgm:t>
    </dgm:pt>
    <dgm:pt modelId="{277C157A-805F-423A-992A-A1410D8268B3}" type="parTrans" cxnId="{55B4802A-A295-4C58-920A-AFF9689478C4}">
      <dgm:prSet/>
      <dgm:spPr/>
      <dgm:t>
        <a:bodyPr/>
        <a:lstStyle/>
        <a:p>
          <a:endParaRPr lang="en-ZA">
            <a:solidFill>
              <a:schemeClr val="tx1"/>
            </a:solidFill>
          </a:endParaRPr>
        </a:p>
      </dgm:t>
    </dgm:pt>
    <dgm:pt modelId="{061366EF-9ED9-4050-A84C-62FAB6D568C8}" type="sibTrans" cxnId="{55B4802A-A295-4C58-920A-AFF9689478C4}">
      <dgm:prSet/>
      <dgm:spPr/>
      <dgm:t>
        <a:bodyPr/>
        <a:lstStyle/>
        <a:p>
          <a:endParaRPr lang="en-ZA">
            <a:solidFill>
              <a:schemeClr val="tx1"/>
            </a:solidFill>
          </a:endParaRPr>
        </a:p>
      </dgm:t>
    </dgm:pt>
    <dgm:pt modelId="{63AD41CC-5C52-4308-9B51-C938186F81F3}">
      <dgm:prSet custT="1"/>
      <dgm:spPr/>
      <dgm:t>
        <a:bodyPr/>
        <a:lstStyle/>
        <a:p>
          <a:pPr marL="0"/>
          <a:r>
            <a:rPr lang="en-ZA" sz="1400" b="1" dirty="0" smtClean="0"/>
            <a:t>Not accumulated surplus as per AFS (book entry; actual cash and cash equivalents on hand of which purpose is the funding of cash backed reserves </a:t>
          </a:r>
          <a:endParaRPr lang="en-ZA" sz="1600" b="1" dirty="0"/>
        </a:p>
      </dgm:t>
    </dgm:pt>
    <dgm:pt modelId="{543DCE16-BA90-4DC3-B442-8C180C0A3FC5}" type="parTrans" cxnId="{93039DF8-7CF4-4638-88DD-AB0DE253CF4D}">
      <dgm:prSet/>
      <dgm:spPr/>
      <dgm:t>
        <a:bodyPr/>
        <a:lstStyle/>
        <a:p>
          <a:endParaRPr lang="en-ZA">
            <a:solidFill>
              <a:schemeClr val="tx1"/>
            </a:solidFill>
          </a:endParaRPr>
        </a:p>
      </dgm:t>
    </dgm:pt>
    <dgm:pt modelId="{1E7E010B-3C95-4B16-8EE5-A10F2A7DC229}" type="sibTrans" cxnId="{93039DF8-7CF4-4638-88DD-AB0DE253CF4D}">
      <dgm:prSet/>
      <dgm:spPr/>
      <dgm:t>
        <a:bodyPr/>
        <a:lstStyle/>
        <a:p>
          <a:endParaRPr lang="en-ZA">
            <a:solidFill>
              <a:schemeClr val="tx1"/>
            </a:solidFill>
          </a:endParaRPr>
        </a:p>
      </dgm:t>
    </dgm:pt>
    <dgm:pt modelId="{F681B422-1391-41F4-B4B2-A58E73669DB7}">
      <dgm:prSet/>
      <dgm:spPr/>
      <dgm:t>
        <a:bodyPr/>
        <a:lstStyle/>
        <a:p>
          <a:pPr marL="0"/>
          <a:r>
            <a:rPr lang="en-ZA" b="1" dirty="0" smtClean="0"/>
            <a:t>NT Currently piloting management accounting framework (such as departmental charges, distribution accounting etc) – Outcome will inform SCOA</a:t>
          </a:r>
          <a:endParaRPr lang="en-ZA" b="1" dirty="0"/>
        </a:p>
      </dgm:t>
    </dgm:pt>
    <dgm:pt modelId="{58CAC7E3-F8AF-4B0A-8617-6C8BE106DC8D}" type="parTrans" cxnId="{A6E8D783-258C-4548-B41E-C5A043E58863}">
      <dgm:prSet/>
      <dgm:spPr/>
      <dgm:t>
        <a:bodyPr/>
        <a:lstStyle/>
        <a:p>
          <a:endParaRPr lang="en-ZA">
            <a:solidFill>
              <a:schemeClr val="tx1"/>
            </a:solidFill>
          </a:endParaRPr>
        </a:p>
      </dgm:t>
    </dgm:pt>
    <dgm:pt modelId="{3C3D32B2-47D2-45CF-8664-01C6566E3538}" type="sibTrans" cxnId="{A6E8D783-258C-4548-B41E-C5A043E58863}">
      <dgm:prSet/>
      <dgm:spPr/>
      <dgm:t>
        <a:bodyPr/>
        <a:lstStyle/>
        <a:p>
          <a:endParaRPr lang="en-ZA">
            <a:solidFill>
              <a:schemeClr val="tx1"/>
            </a:solidFill>
          </a:endParaRPr>
        </a:p>
      </dgm:t>
    </dgm:pt>
    <dgm:pt modelId="{BA644C46-8B23-461C-B6B1-12885D8D5112}">
      <dgm:prSet custT="1"/>
      <dgm:spPr/>
      <dgm:t>
        <a:bodyPr/>
        <a:lstStyle/>
        <a:p>
          <a:pPr marL="0"/>
          <a:r>
            <a:rPr lang="en-ZA" sz="1400" b="1" dirty="0" smtClean="0"/>
            <a:t>GRAP posting level such as deemed interest, depreciation, bad debt write off etc</a:t>
          </a:r>
          <a:r>
            <a:rPr lang="en-ZA" sz="1200" b="1" dirty="0" smtClean="0"/>
            <a:t>.</a:t>
          </a:r>
          <a:endParaRPr lang="en-ZA" sz="1200" b="1" dirty="0"/>
        </a:p>
      </dgm:t>
    </dgm:pt>
    <dgm:pt modelId="{D24E5BB1-76E0-4B76-8A73-34175236CA99}" type="parTrans" cxnId="{0C84BEB2-056A-4400-BE6F-9EDD610E075B}">
      <dgm:prSet/>
      <dgm:spPr/>
      <dgm:t>
        <a:bodyPr/>
        <a:lstStyle/>
        <a:p>
          <a:endParaRPr lang="en-ZA">
            <a:solidFill>
              <a:schemeClr val="tx1"/>
            </a:solidFill>
          </a:endParaRPr>
        </a:p>
      </dgm:t>
    </dgm:pt>
    <dgm:pt modelId="{BB94CD38-7117-42B0-A4C1-B696631B22A6}" type="sibTrans" cxnId="{0C84BEB2-056A-4400-BE6F-9EDD610E075B}">
      <dgm:prSet/>
      <dgm:spPr/>
      <dgm:t>
        <a:bodyPr/>
        <a:lstStyle/>
        <a:p>
          <a:endParaRPr lang="en-ZA">
            <a:solidFill>
              <a:schemeClr val="tx1"/>
            </a:solidFill>
          </a:endParaRPr>
        </a:p>
      </dgm:t>
    </dgm:pt>
    <dgm:pt modelId="{9F63A9C6-660E-4569-9A03-788DE1EDBB92}">
      <dgm:prSet phldrT="[Text]" custT="1"/>
      <dgm:spPr/>
      <dgm:t>
        <a:bodyPr/>
        <a:lstStyle/>
        <a:p>
          <a:pPr marL="0"/>
          <a:r>
            <a:rPr lang="en-ZA" sz="1400" b="1" dirty="0" smtClean="0"/>
            <a:t>Operational</a:t>
          </a:r>
          <a:endParaRPr lang="en-ZA" sz="1400" b="1" dirty="0"/>
        </a:p>
      </dgm:t>
    </dgm:pt>
    <dgm:pt modelId="{166E2C43-9519-4DB8-9578-3AF79DCBE299}" type="parTrans" cxnId="{762602F3-C131-4B02-AE37-EA87D288D819}">
      <dgm:prSet/>
      <dgm:spPr/>
      <dgm:t>
        <a:bodyPr/>
        <a:lstStyle/>
        <a:p>
          <a:endParaRPr lang="en-ZA"/>
        </a:p>
      </dgm:t>
    </dgm:pt>
    <dgm:pt modelId="{6EF48CDE-C988-4558-B009-75F2DB84C76E}" type="sibTrans" cxnId="{762602F3-C131-4B02-AE37-EA87D288D819}">
      <dgm:prSet/>
      <dgm:spPr/>
      <dgm:t>
        <a:bodyPr/>
        <a:lstStyle/>
        <a:p>
          <a:endParaRPr lang="en-ZA"/>
        </a:p>
      </dgm:t>
    </dgm:pt>
    <dgm:pt modelId="{8C2017EE-6AA1-482A-B55A-4C00E16EBC1C}">
      <dgm:prSet phldrT="[Text]" custT="1"/>
      <dgm:spPr/>
      <dgm:t>
        <a:bodyPr/>
        <a:lstStyle/>
        <a:p>
          <a:pPr marL="0"/>
          <a:r>
            <a:rPr lang="en-ZA" sz="1400" b="0" i="1" dirty="0" smtClean="0"/>
            <a:t>Allocations In-kind</a:t>
          </a:r>
          <a:endParaRPr lang="en-ZA" sz="1400" b="0" i="1" dirty="0"/>
        </a:p>
      </dgm:t>
    </dgm:pt>
    <dgm:pt modelId="{2B1C8E4A-8815-4A3C-9BD8-48051DE32634}" type="parTrans" cxnId="{E7DEDDA6-CBA0-4CB7-8C67-F9A022D3FD82}">
      <dgm:prSet/>
      <dgm:spPr/>
      <dgm:t>
        <a:bodyPr/>
        <a:lstStyle/>
        <a:p>
          <a:endParaRPr lang="en-ZA"/>
        </a:p>
      </dgm:t>
    </dgm:pt>
    <dgm:pt modelId="{25E54AF0-3CF0-4069-94E5-A8D99D76DC60}" type="sibTrans" cxnId="{E7DEDDA6-CBA0-4CB7-8C67-F9A022D3FD82}">
      <dgm:prSet/>
      <dgm:spPr/>
      <dgm:t>
        <a:bodyPr/>
        <a:lstStyle/>
        <a:p>
          <a:endParaRPr lang="en-ZA"/>
        </a:p>
      </dgm:t>
    </dgm:pt>
    <dgm:pt modelId="{34B70884-0268-42C4-BE02-1B7CBF40E20A}">
      <dgm:prSet phldrT="[Text]" custT="1"/>
      <dgm:spPr/>
      <dgm:t>
        <a:bodyPr/>
        <a:lstStyle/>
        <a:p>
          <a:pPr marL="0"/>
          <a:r>
            <a:rPr lang="en-ZA" sz="1400" b="0" i="1" dirty="0" smtClean="0"/>
            <a:t>Monetary Allocations</a:t>
          </a:r>
          <a:endParaRPr lang="en-ZA" sz="1400" b="0" i="1" dirty="0"/>
        </a:p>
      </dgm:t>
    </dgm:pt>
    <dgm:pt modelId="{E2DB1625-88CB-466D-BC35-F44E9F642B35}" type="parTrans" cxnId="{6B8FA7E5-8DBF-492F-892A-42D73833893B}">
      <dgm:prSet/>
      <dgm:spPr/>
      <dgm:t>
        <a:bodyPr/>
        <a:lstStyle/>
        <a:p>
          <a:endParaRPr lang="en-ZA"/>
        </a:p>
      </dgm:t>
    </dgm:pt>
    <dgm:pt modelId="{B4506D88-DF28-4676-A1D0-439362D88962}" type="sibTrans" cxnId="{6B8FA7E5-8DBF-492F-892A-42D73833893B}">
      <dgm:prSet/>
      <dgm:spPr/>
      <dgm:t>
        <a:bodyPr/>
        <a:lstStyle/>
        <a:p>
          <a:endParaRPr lang="en-ZA"/>
        </a:p>
      </dgm:t>
    </dgm:pt>
    <dgm:pt modelId="{2B4753D9-0013-4D52-AD37-AE2A35909C8B}">
      <dgm:prSet phldrT="[Text]" custT="1"/>
      <dgm:spPr/>
      <dgm:t>
        <a:bodyPr/>
        <a:lstStyle/>
        <a:p>
          <a:pPr marL="0"/>
          <a:r>
            <a:rPr lang="en-ZA" sz="1400" b="0" i="1" dirty="0" smtClean="0"/>
            <a:t>Allocations In-kind</a:t>
          </a:r>
          <a:endParaRPr lang="en-ZA" sz="1400" b="1" dirty="0"/>
        </a:p>
      </dgm:t>
    </dgm:pt>
    <dgm:pt modelId="{B23FF803-7722-4141-91BD-ADF8F735DDA1}" type="parTrans" cxnId="{9ED74CAA-57D5-4492-851B-827875BE7A1A}">
      <dgm:prSet/>
      <dgm:spPr/>
      <dgm:t>
        <a:bodyPr/>
        <a:lstStyle/>
        <a:p>
          <a:endParaRPr lang="en-ZA"/>
        </a:p>
      </dgm:t>
    </dgm:pt>
    <dgm:pt modelId="{9CE8C472-950E-4BF9-A972-9F740BC90B11}" type="sibTrans" cxnId="{9ED74CAA-57D5-4492-851B-827875BE7A1A}">
      <dgm:prSet/>
      <dgm:spPr/>
      <dgm:t>
        <a:bodyPr/>
        <a:lstStyle/>
        <a:p>
          <a:endParaRPr lang="en-ZA"/>
        </a:p>
      </dgm:t>
    </dgm:pt>
    <dgm:pt modelId="{5DF545F1-6EBD-484A-8776-EDB552231BD6}">
      <dgm:prSet custT="1"/>
      <dgm:spPr/>
      <dgm:t>
        <a:bodyPr/>
        <a:lstStyle/>
        <a:p>
          <a:r>
            <a:rPr lang="en-ZA" sz="1400" b="0" i="1" dirty="0" smtClean="0"/>
            <a:t>Monetary Allocations</a:t>
          </a:r>
          <a:endParaRPr lang="en-ZA" sz="1400" b="0" i="1" dirty="0"/>
        </a:p>
      </dgm:t>
    </dgm:pt>
    <dgm:pt modelId="{48D599ED-3F7F-4998-BBD7-70D496324CBD}" type="parTrans" cxnId="{936A2879-6EA6-4ED5-82FF-2C69D8AA845E}">
      <dgm:prSet/>
      <dgm:spPr/>
      <dgm:t>
        <a:bodyPr/>
        <a:lstStyle/>
        <a:p>
          <a:endParaRPr lang="en-ZA"/>
        </a:p>
      </dgm:t>
    </dgm:pt>
    <dgm:pt modelId="{AE2B946B-03FE-4E3B-A647-BEA52C9A97F9}" type="sibTrans" cxnId="{936A2879-6EA6-4ED5-82FF-2C69D8AA845E}">
      <dgm:prSet/>
      <dgm:spPr/>
      <dgm:t>
        <a:bodyPr/>
        <a:lstStyle/>
        <a:p>
          <a:endParaRPr lang="en-ZA"/>
        </a:p>
      </dgm:t>
    </dgm:pt>
    <dgm:pt modelId="{0A9D2B08-36F3-4B63-96B3-83BBFB50CD28}">
      <dgm:prSet custT="1"/>
      <dgm:spPr/>
      <dgm:t>
        <a:bodyPr/>
        <a:lstStyle/>
        <a:p>
          <a:pPr marL="0"/>
          <a:endParaRPr lang="en-ZA" sz="1200" b="1" dirty="0"/>
        </a:p>
      </dgm:t>
    </dgm:pt>
    <dgm:pt modelId="{881347A2-8230-4BDB-8A09-05AC7934F7D0}" type="parTrans" cxnId="{D88CE3E8-9AA4-4C17-9652-C5AC30CCC5F8}">
      <dgm:prSet/>
      <dgm:spPr/>
      <dgm:t>
        <a:bodyPr/>
        <a:lstStyle/>
        <a:p>
          <a:endParaRPr lang="en-ZA"/>
        </a:p>
      </dgm:t>
    </dgm:pt>
    <dgm:pt modelId="{097F7F32-DF18-4BE7-9624-9691748AFDBF}" type="sibTrans" cxnId="{D88CE3E8-9AA4-4C17-9652-C5AC30CCC5F8}">
      <dgm:prSet/>
      <dgm:spPr/>
      <dgm:t>
        <a:bodyPr/>
        <a:lstStyle/>
        <a:p>
          <a:endParaRPr lang="en-ZA"/>
        </a:p>
      </dgm:t>
    </dgm:pt>
    <dgm:pt modelId="{C25B39BD-3C02-4876-9983-AEBC9EFACCCB}">
      <dgm:prSet custT="1"/>
      <dgm:spPr/>
      <dgm:t>
        <a:bodyPr/>
        <a:lstStyle/>
        <a:p>
          <a:pPr marL="0"/>
          <a:r>
            <a:rPr lang="en-ZA" sz="1200" b="0" i="1" dirty="0" smtClean="0"/>
            <a:t>Annuity Loans, Bankers Acceptance Certificate, Finance Leases, Local Registered Stock, Marketable Bonds, Non-annuity Loans, Non-marketable Bonds, PPP Liabilities, Securities, etc.</a:t>
          </a:r>
          <a:endParaRPr lang="en-ZA" sz="1200" b="1" dirty="0"/>
        </a:p>
      </dgm:t>
    </dgm:pt>
    <dgm:pt modelId="{5850930E-56FB-48DB-BB06-E6D4FF0FBA07}" type="parTrans" cxnId="{8F1F541A-6E0F-442A-95D5-668530638479}">
      <dgm:prSet/>
      <dgm:spPr/>
      <dgm:t>
        <a:bodyPr/>
        <a:lstStyle/>
        <a:p>
          <a:endParaRPr lang="en-ZA"/>
        </a:p>
      </dgm:t>
    </dgm:pt>
    <dgm:pt modelId="{11E52899-6645-442D-9935-B4F531599907}" type="sibTrans" cxnId="{8F1F541A-6E0F-442A-95D5-668530638479}">
      <dgm:prSet/>
      <dgm:spPr/>
      <dgm:t>
        <a:bodyPr/>
        <a:lstStyle/>
        <a:p>
          <a:endParaRPr lang="en-ZA"/>
        </a:p>
      </dgm:t>
    </dgm:pt>
    <dgm:pt modelId="{3465F50A-0677-431E-924A-6EE271B8399E}">
      <dgm:prSet/>
      <dgm:spPr/>
      <dgm:t>
        <a:bodyPr/>
        <a:lstStyle/>
        <a:p>
          <a:r>
            <a:rPr lang="en-ZA" b="0" i="1" dirty="0" smtClean="0"/>
            <a:t>Annuity Loans, Bankers Acceptance Certificate, Finance Leases, Local Registered Stock, Marketable Bonds, Non-annuity Loans, Non-marketable Bonds, PPP Liabilities, Securities, etc.</a:t>
          </a:r>
          <a:endParaRPr lang="en-ZA" dirty="0"/>
        </a:p>
      </dgm:t>
    </dgm:pt>
    <dgm:pt modelId="{38A94BE3-065E-493F-92C1-44A323CB4BBC}" type="parTrans" cxnId="{5BD58245-E4B5-4D3A-834F-2DE4D59A53D4}">
      <dgm:prSet/>
      <dgm:spPr/>
      <dgm:t>
        <a:bodyPr/>
        <a:lstStyle/>
        <a:p>
          <a:endParaRPr lang="en-ZA"/>
        </a:p>
      </dgm:t>
    </dgm:pt>
    <dgm:pt modelId="{CD55F7C8-3DFE-4353-A5EE-89DACD31DC90}" type="sibTrans" cxnId="{5BD58245-E4B5-4D3A-834F-2DE4D59A53D4}">
      <dgm:prSet/>
      <dgm:spPr/>
      <dgm:t>
        <a:bodyPr/>
        <a:lstStyle/>
        <a:p>
          <a:endParaRPr lang="en-ZA"/>
        </a:p>
      </dgm:t>
    </dgm:pt>
    <dgm:pt modelId="{49010287-88F6-4F01-B0AD-F77B0E09737A}" type="pres">
      <dgm:prSet presAssocID="{B94DE5DA-AE51-40B9-AE65-C52843A6E86A}" presName="diagram" presStyleCnt="0">
        <dgm:presLayoutVars>
          <dgm:dir/>
          <dgm:animLvl val="lvl"/>
          <dgm:resizeHandles val="exact"/>
        </dgm:presLayoutVars>
      </dgm:prSet>
      <dgm:spPr/>
      <dgm:t>
        <a:bodyPr/>
        <a:lstStyle/>
        <a:p>
          <a:endParaRPr lang="en-ZA"/>
        </a:p>
      </dgm:t>
    </dgm:pt>
    <dgm:pt modelId="{E2C9FAA5-2D8B-414E-954A-E054ECA5994C}" type="pres">
      <dgm:prSet presAssocID="{19DFDBA8-A66B-4A4F-B81B-1454B45BA352}" presName="compNode" presStyleCnt="0"/>
      <dgm:spPr/>
      <dgm:t>
        <a:bodyPr/>
        <a:lstStyle/>
        <a:p>
          <a:endParaRPr lang="en-ZA"/>
        </a:p>
      </dgm:t>
    </dgm:pt>
    <dgm:pt modelId="{16E80E3D-8E53-460B-AAE2-7E67F806FDC0}" type="pres">
      <dgm:prSet presAssocID="{19DFDBA8-A66B-4A4F-B81B-1454B45BA352}" presName="childRect" presStyleLbl="bgAcc1" presStyleIdx="0" presStyleCnt="8">
        <dgm:presLayoutVars>
          <dgm:bulletEnabled val="1"/>
        </dgm:presLayoutVars>
      </dgm:prSet>
      <dgm:spPr/>
      <dgm:t>
        <a:bodyPr/>
        <a:lstStyle/>
        <a:p>
          <a:endParaRPr lang="en-ZA"/>
        </a:p>
      </dgm:t>
    </dgm:pt>
    <dgm:pt modelId="{B17DB3C2-4556-4DAE-A2AC-9ECC230885E8}" type="pres">
      <dgm:prSet presAssocID="{19DFDBA8-A66B-4A4F-B81B-1454B45BA352}" presName="parentText" presStyleLbl="node1" presStyleIdx="0" presStyleCnt="0">
        <dgm:presLayoutVars>
          <dgm:chMax val="0"/>
          <dgm:bulletEnabled val="1"/>
        </dgm:presLayoutVars>
      </dgm:prSet>
      <dgm:spPr/>
      <dgm:t>
        <a:bodyPr/>
        <a:lstStyle/>
        <a:p>
          <a:endParaRPr lang="en-ZA"/>
        </a:p>
      </dgm:t>
    </dgm:pt>
    <dgm:pt modelId="{7EF6249F-53B0-4B89-95A6-52608E47FB22}" type="pres">
      <dgm:prSet presAssocID="{19DFDBA8-A66B-4A4F-B81B-1454B45BA352}" presName="parentRect" presStyleLbl="alignNode1" presStyleIdx="0" presStyleCnt="8"/>
      <dgm:spPr/>
      <dgm:t>
        <a:bodyPr/>
        <a:lstStyle/>
        <a:p>
          <a:endParaRPr lang="en-ZA"/>
        </a:p>
      </dgm:t>
    </dgm:pt>
    <dgm:pt modelId="{CADB5743-D1C4-4D51-8589-C09A5F1748B0}" type="pres">
      <dgm:prSet presAssocID="{19DFDBA8-A66B-4A4F-B81B-1454B45BA352}" presName="adorn" presStyleLbl="fgAccFollowNode1" presStyleIdx="0" presStyleCnt="8" custLinFactNeighborY="-59119"/>
      <dgm:spPr>
        <a:blipFill rotWithShape="0">
          <a:blip xmlns:r="http://schemas.openxmlformats.org/officeDocument/2006/relationships" r:embed="rId1"/>
          <a:stretch>
            <a:fillRect/>
          </a:stretch>
        </a:blipFill>
      </dgm:spPr>
      <dgm:t>
        <a:bodyPr/>
        <a:lstStyle/>
        <a:p>
          <a:endParaRPr lang="en-ZA"/>
        </a:p>
      </dgm:t>
    </dgm:pt>
    <dgm:pt modelId="{87E256A7-75E4-4E80-9C21-AE77989FBFE9}" type="pres">
      <dgm:prSet presAssocID="{C476F24F-1868-42D5-89D4-0BE83C6EDC86}" presName="sibTrans" presStyleLbl="sibTrans2D1" presStyleIdx="0" presStyleCnt="0"/>
      <dgm:spPr/>
      <dgm:t>
        <a:bodyPr/>
        <a:lstStyle/>
        <a:p>
          <a:endParaRPr lang="en-ZA"/>
        </a:p>
      </dgm:t>
    </dgm:pt>
    <dgm:pt modelId="{0650ADA9-236C-43D7-918D-D5FB3CFDF6EA}" type="pres">
      <dgm:prSet presAssocID="{9C96E88D-328B-45A4-9069-6D41901077F5}" presName="compNode" presStyleCnt="0"/>
      <dgm:spPr/>
      <dgm:t>
        <a:bodyPr/>
        <a:lstStyle/>
        <a:p>
          <a:endParaRPr lang="en-ZA"/>
        </a:p>
      </dgm:t>
    </dgm:pt>
    <dgm:pt modelId="{2200C252-56B6-40AD-AAD6-7D8E1EC18EF2}" type="pres">
      <dgm:prSet presAssocID="{9C96E88D-328B-45A4-9069-6D41901077F5}" presName="childRect" presStyleLbl="bgAcc1" presStyleIdx="1" presStyleCnt="8" custScaleY="154267" custLinFactNeighborY="12595">
        <dgm:presLayoutVars>
          <dgm:bulletEnabled val="1"/>
        </dgm:presLayoutVars>
      </dgm:prSet>
      <dgm:spPr/>
      <dgm:t>
        <a:bodyPr/>
        <a:lstStyle/>
        <a:p>
          <a:endParaRPr lang="en-ZA"/>
        </a:p>
      </dgm:t>
    </dgm:pt>
    <dgm:pt modelId="{D9FDD0FC-1840-4387-9D98-FDE6C502E784}" type="pres">
      <dgm:prSet presAssocID="{9C96E88D-328B-45A4-9069-6D41901077F5}" presName="parentText" presStyleLbl="node1" presStyleIdx="0" presStyleCnt="0">
        <dgm:presLayoutVars>
          <dgm:chMax val="0"/>
          <dgm:bulletEnabled val="1"/>
        </dgm:presLayoutVars>
      </dgm:prSet>
      <dgm:spPr/>
      <dgm:t>
        <a:bodyPr/>
        <a:lstStyle/>
        <a:p>
          <a:endParaRPr lang="en-ZA"/>
        </a:p>
      </dgm:t>
    </dgm:pt>
    <dgm:pt modelId="{8D4B2DB7-EF96-444F-A162-8F7A55D4026A}" type="pres">
      <dgm:prSet presAssocID="{9C96E88D-328B-45A4-9069-6D41901077F5}" presName="parentRect" presStyleLbl="alignNode1" presStyleIdx="1" presStyleCnt="8" custLinFactNeighborY="46386"/>
      <dgm:spPr/>
      <dgm:t>
        <a:bodyPr/>
        <a:lstStyle/>
        <a:p>
          <a:endParaRPr lang="en-ZA"/>
        </a:p>
      </dgm:t>
    </dgm:pt>
    <dgm:pt modelId="{EB841D67-9C8D-446A-9DB9-7DFC542AC8ED}" type="pres">
      <dgm:prSet presAssocID="{9C96E88D-328B-45A4-9069-6D41901077F5}" presName="adorn" presStyleLbl="fgAccFollowNode1" presStyleIdx="1" presStyleCnt="8"/>
      <dgm:spPr>
        <a:blipFill rotWithShape="0">
          <a:blip xmlns:r="http://schemas.openxmlformats.org/officeDocument/2006/relationships" r:embed="rId1"/>
          <a:stretch>
            <a:fillRect/>
          </a:stretch>
        </a:blipFill>
      </dgm:spPr>
      <dgm:t>
        <a:bodyPr/>
        <a:lstStyle/>
        <a:p>
          <a:endParaRPr lang="en-ZA"/>
        </a:p>
      </dgm:t>
    </dgm:pt>
    <dgm:pt modelId="{35681B24-7FAA-4078-8EDF-517B70C0F273}" type="pres">
      <dgm:prSet presAssocID="{B907F056-C472-43E8-B487-3EE9040722FC}" presName="sibTrans" presStyleLbl="sibTrans2D1" presStyleIdx="0" presStyleCnt="0"/>
      <dgm:spPr/>
      <dgm:t>
        <a:bodyPr/>
        <a:lstStyle/>
        <a:p>
          <a:endParaRPr lang="en-ZA"/>
        </a:p>
      </dgm:t>
    </dgm:pt>
    <dgm:pt modelId="{F7C53C3A-E861-4116-9E3A-3180837A8792}" type="pres">
      <dgm:prSet presAssocID="{B1A6FA92-496D-4F3E-B2F8-64ED526F5B34}" presName="compNode" presStyleCnt="0"/>
      <dgm:spPr/>
      <dgm:t>
        <a:bodyPr/>
        <a:lstStyle/>
        <a:p>
          <a:endParaRPr lang="en-ZA"/>
        </a:p>
      </dgm:t>
    </dgm:pt>
    <dgm:pt modelId="{AC532598-6479-47FC-8651-77C8086B4CA1}" type="pres">
      <dgm:prSet presAssocID="{B1A6FA92-496D-4F3E-B2F8-64ED526F5B34}" presName="childRect" presStyleLbl="bgAcc1" presStyleIdx="2" presStyleCnt="8" custScaleY="129546" custLinFactNeighborX="-673" custLinFactNeighborY="1195">
        <dgm:presLayoutVars>
          <dgm:bulletEnabled val="1"/>
        </dgm:presLayoutVars>
      </dgm:prSet>
      <dgm:spPr/>
      <dgm:t>
        <a:bodyPr/>
        <a:lstStyle/>
        <a:p>
          <a:endParaRPr lang="en-ZA"/>
        </a:p>
      </dgm:t>
    </dgm:pt>
    <dgm:pt modelId="{EDD42D29-C0E9-4D6F-A117-9C4044CE3AFB}" type="pres">
      <dgm:prSet presAssocID="{B1A6FA92-496D-4F3E-B2F8-64ED526F5B34}" presName="parentText" presStyleLbl="node1" presStyleIdx="0" presStyleCnt="0">
        <dgm:presLayoutVars>
          <dgm:chMax val="0"/>
          <dgm:bulletEnabled val="1"/>
        </dgm:presLayoutVars>
      </dgm:prSet>
      <dgm:spPr/>
      <dgm:t>
        <a:bodyPr/>
        <a:lstStyle/>
        <a:p>
          <a:endParaRPr lang="en-ZA"/>
        </a:p>
      </dgm:t>
    </dgm:pt>
    <dgm:pt modelId="{5480FD17-FBC2-4171-A72F-6C0F6967EE70}" type="pres">
      <dgm:prSet presAssocID="{B1A6FA92-496D-4F3E-B2F8-64ED526F5B34}" presName="parentRect" presStyleLbl="alignNode1" presStyleIdx="2" presStyleCnt="8" custLinFactNeighborY="-2573"/>
      <dgm:spPr/>
      <dgm:t>
        <a:bodyPr/>
        <a:lstStyle/>
        <a:p>
          <a:endParaRPr lang="en-ZA"/>
        </a:p>
      </dgm:t>
    </dgm:pt>
    <dgm:pt modelId="{2765535C-971E-417E-AECC-3AA6D827814B}" type="pres">
      <dgm:prSet presAssocID="{B1A6FA92-496D-4F3E-B2F8-64ED526F5B34}" presName="adorn" presStyleLbl="fgAccFollowNode1" presStyleIdx="2" presStyleCnt="8" custLinFactNeighborY="-69667"/>
      <dgm:spPr>
        <a:blipFill rotWithShape="0">
          <a:blip xmlns:r="http://schemas.openxmlformats.org/officeDocument/2006/relationships" r:embed="rId1"/>
          <a:stretch>
            <a:fillRect/>
          </a:stretch>
        </a:blipFill>
      </dgm:spPr>
      <dgm:t>
        <a:bodyPr/>
        <a:lstStyle/>
        <a:p>
          <a:endParaRPr lang="en-ZA"/>
        </a:p>
      </dgm:t>
    </dgm:pt>
    <dgm:pt modelId="{759CAEF8-6EA9-4912-BD17-C3EB431336A7}" type="pres">
      <dgm:prSet presAssocID="{79715DA6-8C58-4038-915B-EFC9C3ECD16F}" presName="sibTrans" presStyleLbl="sibTrans2D1" presStyleIdx="0" presStyleCnt="0"/>
      <dgm:spPr/>
      <dgm:t>
        <a:bodyPr/>
        <a:lstStyle/>
        <a:p>
          <a:endParaRPr lang="en-ZA"/>
        </a:p>
      </dgm:t>
    </dgm:pt>
    <dgm:pt modelId="{F500E9FC-3262-42C7-A18F-A013E7E54161}" type="pres">
      <dgm:prSet presAssocID="{58856B61-8F77-4E5D-B4B5-51F4708EC4B3}" presName="compNode" presStyleCnt="0"/>
      <dgm:spPr/>
      <dgm:t>
        <a:bodyPr/>
        <a:lstStyle/>
        <a:p>
          <a:endParaRPr lang="en-ZA"/>
        </a:p>
      </dgm:t>
    </dgm:pt>
    <dgm:pt modelId="{EBBB4919-B758-40F9-8E13-9E0B3C024FB0}" type="pres">
      <dgm:prSet presAssocID="{58856B61-8F77-4E5D-B4B5-51F4708EC4B3}" presName="childRect" presStyleLbl="bgAcc1" presStyleIdx="3" presStyleCnt="8" custScaleX="99946" custScaleY="192512" custLinFactNeighborY="23110">
        <dgm:presLayoutVars>
          <dgm:bulletEnabled val="1"/>
        </dgm:presLayoutVars>
      </dgm:prSet>
      <dgm:spPr/>
      <dgm:t>
        <a:bodyPr/>
        <a:lstStyle/>
        <a:p>
          <a:endParaRPr lang="en-ZA"/>
        </a:p>
      </dgm:t>
    </dgm:pt>
    <dgm:pt modelId="{8285F799-40D7-4D4A-913F-872CF54E41B7}" type="pres">
      <dgm:prSet presAssocID="{58856B61-8F77-4E5D-B4B5-51F4708EC4B3}" presName="parentText" presStyleLbl="node1" presStyleIdx="0" presStyleCnt="0">
        <dgm:presLayoutVars>
          <dgm:chMax val="0"/>
          <dgm:bulletEnabled val="1"/>
        </dgm:presLayoutVars>
      </dgm:prSet>
      <dgm:spPr/>
      <dgm:t>
        <a:bodyPr/>
        <a:lstStyle/>
        <a:p>
          <a:endParaRPr lang="en-ZA"/>
        </a:p>
      </dgm:t>
    </dgm:pt>
    <dgm:pt modelId="{74930941-2A5A-44D9-B392-A72350C0A1B1}" type="pres">
      <dgm:prSet presAssocID="{58856B61-8F77-4E5D-B4B5-51F4708EC4B3}" presName="parentRect" presStyleLbl="alignNode1" presStyleIdx="3" presStyleCnt="8" custLinFactNeighborY="62167"/>
      <dgm:spPr/>
      <dgm:t>
        <a:bodyPr/>
        <a:lstStyle/>
        <a:p>
          <a:endParaRPr lang="en-ZA"/>
        </a:p>
      </dgm:t>
    </dgm:pt>
    <dgm:pt modelId="{191544A5-13AC-4B4F-A10E-5C4E281CD2C6}" type="pres">
      <dgm:prSet presAssocID="{58856B61-8F77-4E5D-B4B5-51F4708EC4B3}" presName="adorn" presStyleLbl="fgAccFollowNode1" presStyleIdx="3" presStyleCnt="8"/>
      <dgm:spPr>
        <a:blipFill rotWithShape="0">
          <a:blip xmlns:r="http://schemas.openxmlformats.org/officeDocument/2006/relationships" r:embed="rId1"/>
          <a:stretch>
            <a:fillRect/>
          </a:stretch>
        </a:blipFill>
      </dgm:spPr>
      <dgm:t>
        <a:bodyPr/>
        <a:lstStyle/>
        <a:p>
          <a:endParaRPr lang="en-ZA"/>
        </a:p>
      </dgm:t>
    </dgm:pt>
    <dgm:pt modelId="{5A88DE99-8751-4AD5-BB17-B0D495131E66}" type="pres">
      <dgm:prSet presAssocID="{E3A65F54-AE54-41E5-8191-087C5E974699}" presName="sibTrans" presStyleLbl="sibTrans2D1" presStyleIdx="0" presStyleCnt="0"/>
      <dgm:spPr/>
      <dgm:t>
        <a:bodyPr/>
        <a:lstStyle/>
        <a:p>
          <a:endParaRPr lang="en-ZA"/>
        </a:p>
      </dgm:t>
    </dgm:pt>
    <dgm:pt modelId="{78722586-6AD0-412C-B4C4-80CCC93D9DEF}" type="pres">
      <dgm:prSet presAssocID="{C9335DEB-13A0-449F-A6A9-8666B76CDAE6}" presName="compNode" presStyleCnt="0"/>
      <dgm:spPr/>
      <dgm:t>
        <a:bodyPr/>
        <a:lstStyle/>
        <a:p>
          <a:endParaRPr lang="en-ZA"/>
        </a:p>
      </dgm:t>
    </dgm:pt>
    <dgm:pt modelId="{E6AD79A1-00E8-4AFB-8353-CF88465FD73D}" type="pres">
      <dgm:prSet presAssocID="{C9335DEB-13A0-449F-A6A9-8666B76CDAE6}" presName="childRect" presStyleLbl="bgAcc1" presStyleIdx="4" presStyleCnt="8" custScaleY="169619">
        <dgm:presLayoutVars>
          <dgm:bulletEnabled val="1"/>
        </dgm:presLayoutVars>
      </dgm:prSet>
      <dgm:spPr/>
      <dgm:t>
        <a:bodyPr/>
        <a:lstStyle/>
        <a:p>
          <a:endParaRPr lang="en-ZA"/>
        </a:p>
      </dgm:t>
    </dgm:pt>
    <dgm:pt modelId="{EBD3EB25-962C-414C-BA79-76542EF68622}" type="pres">
      <dgm:prSet presAssocID="{C9335DEB-13A0-449F-A6A9-8666B76CDAE6}" presName="parentText" presStyleLbl="node1" presStyleIdx="0" presStyleCnt="0">
        <dgm:presLayoutVars>
          <dgm:chMax val="0"/>
          <dgm:bulletEnabled val="1"/>
        </dgm:presLayoutVars>
      </dgm:prSet>
      <dgm:spPr/>
      <dgm:t>
        <a:bodyPr/>
        <a:lstStyle/>
        <a:p>
          <a:endParaRPr lang="en-ZA"/>
        </a:p>
      </dgm:t>
    </dgm:pt>
    <dgm:pt modelId="{976B6B4A-4F75-4A19-B4C9-20ACE6F6AA3D}" type="pres">
      <dgm:prSet presAssocID="{C9335DEB-13A0-449F-A6A9-8666B76CDAE6}" presName="parentRect" presStyleLbl="alignNode1" presStyleIdx="4" presStyleCnt="8"/>
      <dgm:spPr/>
      <dgm:t>
        <a:bodyPr/>
        <a:lstStyle/>
        <a:p>
          <a:endParaRPr lang="en-ZA"/>
        </a:p>
      </dgm:t>
    </dgm:pt>
    <dgm:pt modelId="{30EDC883-71BF-4967-80E1-472E84627226}" type="pres">
      <dgm:prSet presAssocID="{C9335DEB-13A0-449F-A6A9-8666B76CDAE6}" presName="adorn" presStyleLbl="fgAccFollowNode1" presStyleIdx="4" presStyleCnt="8" custLinFactNeighborY="-53762"/>
      <dgm:spPr>
        <a:blipFill rotWithShape="0">
          <a:blip xmlns:r="http://schemas.openxmlformats.org/officeDocument/2006/relationships" r:embed="rId1"/>
          <a:stretch>
            <a:fillRect/>
          </a:stretch>
        </a:blipFill>
      </dgm:spPr>
      <dgm:t>
        <a:bodyPr/>
        <a:lstStyle/>
        <a:p>
          <a:endParaRPr lang="en-ZA"/>
        </a:p>
      </dgm:t>
    </dgm:pt>
    <dgm:pt modelId="{BCFEDBB1-0332-4E30-B212-0CEDD3AF7A8C}" type="pres">
      <dgm:prSet presAssocID="{2FB6BBF4-1D53-48CC-BD33-3BDA54B3BDB0}" presName="sibTrans" presStyleLbl="sibTrans2D1" presStyleIdx="0" presStyleCnt="0"/>
      <dgm:spPr/>
      <dgm:t>
        <a:bodyPr/>
        <a:lstStyle/>
        <a:p>
          <a:endParaRPr lang="en-ZA"/>
        </a:p>
      </dgm:t>
    </dgm:pt>
    <dgm:pt modelId="{007CBA41-3BD8-4751-8D19-2E0E996C3C46}" type="pres">
      <dgm:prSet presAssocID="{231EDE2C-D28F-409D-B190-E550F451A085}" presName="compNode" presStyleCnt="0"/>
      <dgm:spPr/>
      <dgm:t>
        <a:bodyPr/>
        <a:lstStyle/>
        <a:p>
          <a:endParaRPr lang="en-ZA"/>
        </a:p>
      </dgm:t>
    </dgm:pt>
    <dgm:pt modelId="{71E43178-8581-454E-96DA-4C3A90B044CE}" type="pres">
      <dgm:prSet presAssocID="{231EDE2C-D28F-409D-B190-E550F451A085}" presName="childRect" presStyleLbl="bgAcc1" presStyleIdx="5" presStyleCnt="8" custScaleY="151739">
        <dgm:presLayoutVars>
          <dgm:bulletEnabled val="1"/>
        </dgm:presLayoutVars>
      </dgm:prSet>
      <dgm:spPr/>
      <dgm:t>
        <a:bodyPr/>
        <a:lstStyle/>
        <a:p>
          <a:endParaRPr lang="en-ZA"/>
        </a:p>
      </dgm:t>
    </dgm:pt>
    <dgm:pt modelId="{C20E614C-1DE2-4FAC-9B32-142C93469F6C}" type="pres">
      <dgm:prSet presAssocID="{231EDE2C-D28F-409D-B190-E550F451A085}" presName="parentText" presStyleLbl="node1" presStyleIdx="0" presStyleCnt="0">
        <dgm:presLayoutVars>
          <dgm:chMax val="0"/>
          <dgm:bulletEnabled val="1"/>
        </dgm:presLayoutVars>
      </dgm:prSet>
      <dgm:spPr/>
      <dgm:t>
        <a:bodyPr/>
        <a:lstStyle/>
        <a:p>
          <a:endParaRPr lang="en-ZA"/>
        </a:p>
      </dgm:t>
    </dgm:pt>
    <dgm:pt modelId="{9FB2618A-CF4F-4558-95FB-24D524739C2B}" type="pres">
      <dgm:prSet presAssocID="{231EDE2C-D28F-409D-B190-E550F451A085}" presName="parentRect" presStyleLbl="alignNode1" presStyleIdx="5" presStyleCnt="8"/>
      <dgm:spPr/>
      <dgm:t>
        <a:bodyPr/>
        <a:lstStyle/>
        <a:p>
          <a:endParaRPr lang="en-ZA"/>
        </a:p>
      </dgm:t>
    </dgm:pt>
    <dgm:pt modelId="{5AB32018-1A24-4855-B297-D57357C2960E}" type="pres">
      <dgm:prSet presAssocID="{231EDE2C-D28F-409D-B190-E550F451A085}" presName="adorn" presStyleLbl="fgAccFollowNode1" presStyleIdx="5" presStyleCnt="8" custLinFactNeighborY="-65325"/>
      <dgm:spPr>
        <a:blipFill rotWithShape="0">
          <a:blip xmlns:r="http://schemas.openxmlformats.org/officeDocument/2006/relationships" r:embed="rId1"/>
          <a:stretch>
            <a:fillRect/>
          </a:stretch>
        </a:blipFill>
      </dgm:spPr>
      <dgm:t>
        <a:bodyPr/>
        <a:lstStyle/>
        <a:p>
          <a:endParaRPr lang="en-ZA"/>
        </a:p>
      </dgm:t>
    </dgm:pt>
    <dgm:pt modelId="{A5F4CDD4-7C97-4EC4-B070-BB83CCA5D72C}" type="pres">
      <dgm:prSet presAssocID="{7BD63675-25CC-4B16-8FC4-9B9A2C6CCDDD}" presName="sibTrans" presStyleLbl="sibTrans2D1" presStyleIdx="0" presStyleCnt="0"/>
      <dgm:spPr/>
      <dgm:t>
        <a:bodyPr/>
        <a:lstStyle/>
        <a:p>
          <a:endParaRPr lang="en-ZA"/>
        </a:p>
      </dgm:t>
    </dgm:pt>
    <dgm:pt modelId="{990771E2-07DD-4122-8BC3-C7E14327623B}" type="pres">
      <dgm:prSet presAssocID="{716CE0D9-9B4A-433A-A679-E771537F9752}" presName="compNode" presStyleCnt="0"/>
      <dgm:spPr/>
      <dgm:t>
        <a:bodyPr/>
        <a:lstStyle/>
        <a:p>
          <a:endParaRPr lang="en-ZA"/>
        </a:p>
      </dgm:t>
    </dgm:pt>
    <dgm:pt modelId="{339A069E-9976-498F-B3AD-E4F28E1FD36A}" type="pres">
      <dgm:prSet presAssocID="{716CE0D9-9B4A-433A-A679-E771537F9752}" presName="childRect" presStyleLbl="bgAcc1" presStyleIdx="6" presStyleCnt="8" custLinFactNeighborY="-9775">
        <dgm:presLayoutVars>
          <dgm:bulletEnabled val="1"/>
        </dgm:presLayoutVars>
      </dgm:prSet>
      <dgm:spPr/>
      <dgm:t>
        <a:bodyPr/>
        <a:lstStyle/>
        <a:p>
          <a:endParaRPr lang="en-ZA"/>
        </a:p>
      </dgm:t>
    </dgm:pt>
    <dgm:pt modelId="{00F28692-D592-4014-B10B-5D83204B4B39}" type="pres">
      <dgm:prSet presAssocID="{716CE0D9-9B4A-433A-A679-E771537F9752}" presName="parentText" presStyleLbl="node1" presStyleIdx="0" presStyleCnt="0">
        <dgm:presLayoutVars>
          <dgm:chMax val="0"/>
          <dgm:bulletEnabled val="1"/>
        </dgm:presLayoutVars>
      </dgm:prSet>
      <dgm:spPr/>
      <dgm:t>
        <a:bodyPr/>
        <a:lstStyle/>
        <a:p>
          <a:endParaRPr lang="en-ZA"/>
        </a:p>
      </dgm:t>
    </dgm:pt>
    <dgm:pt modelId="{112EE29F-3059-419F-8914-C906318200DB}" type="pres">
      <dgm:prSet presAssocID="{716CE0D9-9B4A-433A-A679-E771537F9752}" presName="parentRect" presStyleLbl="alignNode1" presStyleIdx="6" presStyleCnt="8" custLinFactNeighborY="-25264"/>
      <dgm:spPr/>
      <dgm:t>
        <a:bodyPr/>
        <a:lstStyle/>
        <a:p>
          <a:endParaRPr lang="en-ZA"/>
        </a:p>
      </dgm:t>
    </dgm:pt>
    <dgm:pt modelId="{1F76367E-5C36-4367-8FB4-E0717C3CB3F0}" type="pres">
      <dgm:prSet presAssocID="{716CE0D9-9B4A-433A-A679-E771537F9752}" presName="adorn" presStyleLbl="fgAccFollowNode1" presStyleIdx="6" presStyleCnt="8" custLinFactNeighborY="-79929"/>
      <dgm:spPr>
        <a:blipFill rotWithShape="0">
          <a:blip xmlns:r="http://schemas.openxmlformats.org/officeDocument/2006/relationships" r:embed="rId1"/>
          <a:stretch>
            <a:fillRect/>
          </a:stretch>
        </a:blipFill>
      </dgm:spPr>
      <dgm:t>
        <a:bodyPr/>
        <a:lstStyle/>
        <a:p>
          <a:endParaRPr lang="en-ZA"/>
        </a:p>
      </dgm:t>
    </dgm:pt>
    <dgm:pt modelId="{FBD741BA-4BB1-456F-8D8C-84DC0A4296B3}" type="pres">
      <dgm:prSet presAssocID="{CC4F882C-D3F3-47E2-805D-93850154D573}" presName="sibTrans" presStyleLbl="sibTrans2D1" presStyleIdx="0" presStyleCnt="0"/>
      <dgm:spPr/>
      <dgm:t>
        <a:bodyPr/>
        <a:lstStyle/>
        <a:p>
          <a:endParaRPr lang="en-ZA"/>
        </a:p>
      </dgm:t>
    </dgm:pt>
    <dgm:pt modelId="{42560EBF-3620-4464-A21D-FB92BAC46EFC}" type="pres">
      <dgm:prSet presAssocID="{43199B9D-BF5D-4261-B54E-51ED6B289B13}" presName="compNode" presStyleCnt="0"/>
      <dgm:spPr/>
      <dgm:t>
        <a:bodyPr/>
        <a:lstStyle/>
        <a:p>
          <a:endParaRPr lang="en-ZA"/>
        </a:p>
      </dgm:t>
    </dgm:pt>
    <dgm:pt modelId="{D4D80D32-A7A6-4023-9B8B-99FB0D08DB20}" type="pres">
      <dgm:prSet presAssocID="{43199B9D-BF5D-4261-B54E-51ED6B289B13}" presName="childRect" presStyleLbl="bgAcc1" presStyleIdx="7" presStyleCnt="8" custLinFactNeighborY="-5918">
        <dgm:presLayoutVars>
          <dgm:bulletEnabled val="1"/>
        </dgm:presLayoutVars>
      </dgm:prSet>
      <dgm:spPr/>
      <dgm:t>
        <a:bodyPr/>
        <a:lstStyle/>
        <a:p>
          <a:endParaRPr lang="en-ZA"/>
        </a:p>
      </dgm:t>
    </dgm:pt>
    <dgm:pt modelId="{8631D1D0-2AB1-4DFB-985A-9D8D016D3871}" type="pres">
      <dgm:prSet presAssocID="{43199B9D-BF5D-4261-B54E-51ED6B289B13}" presName="parentText" presStyleLbl="node1" presStyleIdx="0" presStyleCnt="0">
        <dgm:presLayoutVars>
          <dgm:chMax val="0"/>
          <dgm:bulletEnabled val="1"/>
        </dgm:presLayoutVars>
      </dgm:prSet>
      <dgm:spPr/>
      <dgm:t>
        <a:bodyPr/>
        <a:lstStyle/>
        <a:p>
          <a:endParaRPr lang="en-ZA"/>
        </a:p>
      </dgm:t>
    </dgm:pt>
    <dgm:pt modelId="{A8D0A553-E9DD-45DE-8F7A-8FFCBED84129}" type="pres">
      <dgm:prSet presAssocID="{43199B9D-BF5D-4261-B54E-51ED6B289B13}" presName="parentRect" presStyleLbl="alignNode1" presStyleIdx="7" presStyleCnt="8" custLinFactNeighborY="-13763"/>
      <dgm:spPr/>
      <dgm:t>
        <a:bodyPr/>
        <a:lstStyle/>
        <a:p>
          <a:endParaRPr lang="en-ZA"/>
        </a:p>
      </dgm:t>
    </dgm:pt>
    <dgm:pt modelId="{DE25E466-7E93-46F5-87F3-C0FC2746B310}" type="pres">
      <dgm:prSet presAssocID="{43199B9D-BF5D-4261-B54E-51ED6B289B13}" presName="adorn" presStyleLbl="fgAccFollowNode1" presStyleIdx="7" presStyleCnt="8" custLinFactNeighborY="-69381"/>
      <dgm:spPr>
        <a:blipFill rotWithShape="0">
          <a:blip xmlns:r="http://schemas.openxmlformats.org/officeDocument/2006/relationships" r:embed="rId1"/>
          <a:stretch>
            <a:fillRect/>
          </a:stretch>
        </a:blipFill>
      </dgm:spPr>
      <dgm:t>
        <a:bodyPr/>
        <a:lstStyle/>
        <a:p>
          <a:endParaRPr lang="en-ZA"/>
        </a:p>
      </dgm:t>
    </dgm:pt>
  </dgm:ptLst>
  <dgm:cxnLst>
    <dgm:cxn modelId="{04B4CB87-6948-4F0D-876D-EA0676CF1803}" type="presOf" srcId="{C25B39BD-3C02-4876-9983-AEBC9EFACCCB}" destId="{EBBB4919-B758-40F9-8E13-9E0B3C024FB0}" srcOrd="0" destOrd="1" presId="urn:microsoft.com/office/officeart/2005/8/layout/bList2#1"/>
    <dgm:cxn modelId="{99CDF643-4D6A-4490-B627-E18236806A78}" srcId="{B94DE5DA-AE51-40B9-AE65-C52843A6E86A}" destId="{9C96E88D-328B-45A4-9069-6D41901077F5}" srcOrd="1" destOrd="0" parTransId="{8288C205-8959-4A06-9DC2-9866E30DE009}" sibTransId="{B907F056-C472-43E8-B487-3EE9040722FC}"/>
    <dgm:cxn modelId="{2F48A883-9010-4E14-9F61-1A51C7BE4505}" type="presOf" srcId="{B94DE5DA-AE51-40B9-AE65-C52843A6E86A}" destId="{49010287-88F6-4F01-B0AD-F77B0E09737A}" srcOrd="0" destOrd="0" presId="urn:microsoft.com/office/officeart/2005/8/layout/bList2#1"/>
    <dgm:cxn modelId="{560CBF44-578F-4997-9BFB-8F40A7746704}" type="presOf" srcId="{231EDE2C-D28F-409D-B190-E550F451A085}" destId="{C20E614C-1DE2-4FAC-9B32-142C93469F6C}" srcOrd="0" destOrd="0" presId="urn:microsoft.com/office/officeart/2005/8/layout/bList2#1"/>
    <dgm:cxn modelId="{D2532645-B69F-4753-BB3B-79DF404F174D}" srcId="{B94DE5DA-AE51-40B9-AE65-C52843A6E86A}" destId="{43199B9D-BF5D-4261-B54E-51ED6B289B13}" srcOrd="7" destOrd="0" parTransId="{DB88E424-DB2E-468E-AB7B-94C5C77408B0}" sibTransId="{5826F616-1465-485C-B1D2-5CD62A3A6719}"/>
    <dgm:cxn modelId="{C34E9E91-436B-4FAB-803C-10D56CF1779F}" srcId="{B94DE5DA-AE51-40B9-AE65-C52843A6E86A}" destId="{B1A6FA92-496D-4F3E-B2F8-64ED526F5B34}" srcOrd="2" destOrd="0" parTransId="{98DE9032-66B4-483D-9EC1-16806DDB8E3C}" sibTransId="{79715DA6-8C58-4038-915B-EFC9C3ECD16F}"/>
    <dgm:cxn modelId="{7B23623D-1AB9-48A6-951F-9186F7B1F703}" type="presOf" srcId="{43199B9D-BF5D-4261-B54E-51ED6B289B13}" destId="{8631D1D0-2AB1-4DFB-985A-9D8D016D3871}" srcOrd="0" destOrd="0" presId="urn:microsoft.com/office/officeart/2005/8/layout/bList2#1"/>
    <dgm:cxn modelId="{397A7040-7EE2-472D-8236-8D08B8222FD8}" srcId="{B94DE5DA-AE51-40B9-AE65-C52843A6E86A}" destId="{19DFDBA8-A66B-4A4F-B81B-1454B45BA352}" srcOrd="0" destOrd="0" parTransId="{41359594-F15F-47E4-B173-A7C5A57B0081}" sibTransId="{C476F24F-1868-42D5-89D4-0BE83C6EDC86}"/>
    <dgm:cxn modelId="{94772DE2-721F-4E7C-8A61-698D9550D6C1}" type="presOf" srcId="{5DF545F1-6EBD-484A-8776-EDB552231BD6}" destId="{AC532598-6479-47FC-8651-77C8086B4CA1}" srcOrd="0" destOrd="5" presId="urn:microsoft.com/office/officeart/2005/8/layout/bList2#1"/>
    <dgm:cxn modelId="{27EA2644-E121-451E-965B-4B1483A1763D}" srcId="{B94DE5DA-AE51-40B9-AE65-C52843A6E86A}" destId="{716CE0D9-9B4A-433A-A679-E771537F9752}" srcOrd="6" destOrd="0" parTransId="{29A66FA5-3487-4839-83A6-8974192F16FD}" sibTransId="{CC4F882C-D3F3-47E2-805D-93850154D573}"/>
    <dgm:cxn modelId="{692957AE-D433-415A-9D79-B589C13F6C0A}" type="presOf" srcId="{716CE0D9-9B4A-433A-A679-E771537F9752}" destId="{00F28692-D592-4014-B10B-5D83204B4B39}" srcOrd="0" destOrd="0" presId="urn:microsoft.com/office/officeart/2005/8/layout/bList2#1"/>
    <dgm:cxn modelId="{A6CF3AC3-408E-449B-A14B-D220FC164FA1}" type="presOf" srcId="{E3A65F54-AE54-41E5-8191-087C5E974699}" destId="{5A88DE99-8751-4AD5-BB17-B0D495131E66}" srcOrd="0" destOrd="0" presId="urn:microsoft.com/office/officeart/2005/8/layout/bList2#1"/>
    <dgm:cxn modelId="{5BD58245-E4B5-4D3A-834F-2DE4D59A53D4}" srcId="{C9335DEB-13A0-449F-A6A9-8666B76CDAE6}" destId="{3465F50A-0677-431E-924A-6EE271B8399E}" srcOrd="0" destOrd="0" parTransId="{38A94BE3-065E-493F-92C1-44A323CB4BBC}" sibTransId="{CD55F7C8-3DFE-4353-A5EE-89DACD31DC90}"/>
    <dgm:cxn modelId="{62F555F0-9C3E-4C1F-A634-3FA2562FA37A}" type="presOf" srcId="{79715DA6-8C58-4038-915B-EFC9C3ECD16F}" destId="{759CAEF8-6EA9-4912-BD17-C3EB431336A7}" srcOrd="0" destOrd="0" presId="urn:microsoft.com/office/officeart/2005/8/layout/bList2#1"/>
    <dgm:cxn modelId="{61744BFC-D90D-43C9-A234-2BBBF968C301}" type="presOf" srcId="{B1A6FA92-496D-4F3E-B2F8-64ED526F5B34}" destId="{EDD42D29-C0E9-4D6F-A117-9C4044CE3AFB}" srcOrd="0" destOrd="0" presId="urn:microsoft.com/office/officeart/2005/8/layout/bList2#1"/>
    <dgm:cxn modelId="{152D19A2-E24B-40BC-B6E4-73735E9A5CBD}" type="presOf" srcId="{231EDE2C-D28F-409D-B190-E550F451A085}" destId="{9FB2618A-CF4F-4558-95FB-24D524739C2B}" srcOrd="1" destOrd="0" presId="urn:microsoft.com/office/officeart/2005/8/layout/bList2#1"/>
    <dgm:cxn modelId="{0BF98CCA-EA54-4D5D-AA2D-D76CA6114F68}" type="presOf" srcId="{34B70884-0268-42C4-BE02-1B7CBF40E20A}" destId="{AC532598-6479-47FC-8651-77C8086B4CA1}" srcOrd="0" destOrd="2" presId="urn:microsoft.com/office/officeart/2005/8/layout/bList2#1"/>
    <dgm:cxn modelId="{93039DF8-7CF4-4638-88DD-AB0DE253CF4D}" srcId="{231EDE2C-D28F-409D-B190-E550F451A085}" destId="{63AD41CC-5C52-4308-9B51-C938186F81F3}" srcOrd="0" destOrd="0" parTransId="{543DCE16-BA90-4DC3-B442-8C180C0A3FC5}" sibTransId="{1E7E010B-3C95-4B16-8EE5-A10F2A7DC229}"/>
    <dgm:cxn modelId="{A6E8D783-258C-4548-B41E-C5A043E58863}" srcId="{716CE0D9-9B4A-433A-A679-E771537F9752}" destId="{F681B422-1391-41F4-B4B2-A58E73669DB7}" srcOrd="0" destOrd="0" parTransId="{58CAC7E3-F8AF-4B0A-8617-6C8BE106DC8D}" sibTransId="{3C3D32B2-47D2-45CF-8664-01C6566E3538}"/>
    <dgm:cxn modelId="{A7F34C95-45C9-4B1E-AE75-D29C958923B9}" srcId="{B94DE5DA-AE51-40B9-AE65-C52843A6E86A}" destId="{231EDE2C-D28F-409D-B190-E550F451A085}" srcOrd="5" destOrd="0" parTransId="{0FF002A4-E8F6-425A-9FDF-DC0A85092B40}" sibTransId="{7BD63675-25CC-4B16-8FC4-9B9A2C6CCDDD}"/>
    <dgm:cxn modelId="{DDFDAF8E-7987-4EFA-B869-1D48F43F72AC}" type="presOf" srcId="{C476F24F-1868-42D5-89D4-0BE83C6EDC86}" destId="{87E256A7-75E4-4E80-9C21-AE77989FBFE9}" srcOrd="0" destOrd="0" presId="urn:microsoft.com/office/officeart/2005/8/layout/bList2#1"/>
    <dgm:cxn modelId="{1982B887-1799-4839-8F7E-1E2A6D937188}" srcId="{9C96E88D-328B-45A4-9069-6D41901077F5}" destId="{07C2D57F-ACB1-47B2-BD5E-0B9DB7FAEA5C}" srcOrd="0" destOrd="0" parTransId="{17262679-18B7-4D38-8C31-0C51EA791F55}" sibTransId="{BDEEE2C7-BF57-4E28-B9C9-014EEC619EAA}"/>
    <dgm:cxn modelId="{6B8FA7E5-8DBF-492F-892A-42D73833893B}" srcId="{B1A6FA92-496D-4F3E-B2F8-64ED526F5B34}" destId="{34B70884-0268-42C4-BE02-1B7CBF40E20A}" srcOrd="2" destOrd="0" parTransId="{E2DB1625-88CB-466D-BC35-F44E9F642B35}" sibTransId="{B4506D88-DF28-4676-A1D0-439362D88962}"/>
    <dgm:cxn modelId="{C8A85456-E3D2-4083-A652-B6E5235545AE}" type="presOf" srcId="{CC4F882C-D3F3-47E2-805D-93850154D573}" destId="{FBD741BA-4BB1-456F-8D8C-84DC0A4296B3}" srcOrd="0" destOrd="0" presId="urn:microsoft.com/office/officeart/2005/8/layout/bList2#1"/>
    <dgm:cxn modelId="{3BE78024-6ED5-404B-A592-BA7BA754D49E}" type="presOf" srcId="{9A856E10-ECAE-46DE-85B9-ED0B6A12196D}" destId="{AC532598-6479-47FC-8651-77C8086B4CA1}" srcOrd="0" destOrd="0" presId="urn:microsoft.com/office/officeart/2005/8/layout/bList2#1"/>
    <dgm:cxn modelId="{3B0E3A79-4708-421E-9E01-0A7BFF2B953E}" type="presOf" srcId="{53D38A77-5027-4AC0-A935-6BDF59EEDC15}" destId="{2200C252-56B6-40AD-AAD6-7D8E1EC18EF2}" srcOrd="0" destOrd="1" presId="urn:microsoft.com/office/officeart/2005/8/layout/bList2#1"/>
    <dgm:cxn modelId="{737AC3BB-6F4A-4F24-92B4-282DE26F6C26}" type="presOf" srcId="{58856B61-8F77-4E5D-B4B5-51F4708EC4B3}" destId="{8285F799-40D7-4D4A-913F-872CF54E41B7}" srcOrd="0" destOrd="0" presId="urn:microsoft.com/office/officeart/2005/8/layout/bList2#1"/>
    <dgm:cxn modelId="{5CE99A2B-3A1F-4145-A26B-1D27A2A47BCB}" type="presOf" srcId="{9F63A9C6-660E-4569-9A03-788DE1EDBB92}" destId="{AC532598-6479-47FC-8651-77C8086B4CA1}" srcOrd="0" destOrd="3" presId="urn:microsoft.com/office/officeart/2005/8/layout/bList2#1"/>
    <dgm:cxn modelId="{3B40A8FF-A9E5-4E5C-87F0-180456B69F20}" srcId="{19DFDBA8-A66B-4A4F-B81B-1454B45BA352}" destId="{D855457B-031A-4923-813B-A44822D09DFB}" srcOrd="1" destOrd="0" parTransId="{6E752B9B-21F4-4F86-962F-CBCD95C8C0D5}" sibTransId="{A0F0EEFA-2828-43F0-82F3-777D758B4ED4}"/>
    <dgm:cxn modelId="{2A2BF639-7D1D-4720-AF49-1FCC25807A91}" type="presOf" srcId="{F681B422-1391-41F4-B4B2-A58E73669DB7}" destId="{339A069E-9976-498F-B3AD-E4F28E1FD36A}" srcOrd="0" destOrd="0" presId="urn:microsoft.com/office/officeart/2005/8/layout/bList2#1"/>
    <dgm:cxn modelId="{1E41ED9C-65B9-45B3-978A-BCC1DA9C401C}" type="presOf" srcId="{7BD63675-25CC-4B16-8FC4-9B9A2C6CCDDD}" destId="{A5F4CDD4-7C97-4EC4-B070-BB83CCA5D72C}" srcOrd="0" destOrd="0" presId="urn:microsoft.com/office/officeart/2005/8/layout/bList2#1"/>
    <dgm:cxn modelId="{953889B8-DC52-49D3-833E-D000E5E828DE}" type="presOf" srcId="{C9335DEB-13A0-449F-A6A9-8666B76CDAE6}" destId="{976B6B4A-4F75-4A19-B4C9-20ACE6F6AA3D}" srcOrd="1" destOrd="0" presId="urn:microsoft.com/office/officeart/2005/8/layout/bList2#1"/>
    <dgm:cxn modelId="{936A2879-6EA6-4ED5-82FF-2C69D8AA845E}" srcId="{B1A6FA92-496D-4F3E-B2F8-64ED526F5B34}" destId="{5DF545F1-6EBD-484A-8776-EDB552231BD6}" srcOrd="5" destOrd="0" parTransId="{48D599ED-3F7F-4998-BBD7-70D496324CBD}" sibTransId="{AE2B946B-03FE-4E3B-A647-BEA52C9A97F9}"/>
    <dgm:cxn modelId="{27AAAE9A-81A5-4DC2-A4EC-C1F66AF60F3B}" type="presOf" srcId="{B907F056-C472-43E8-B487-3EE9040722FC}" destId="{35681B24-7FAA-4078-8EDF-517B70C0F273}" srcOrd="0" destOrd="0" presId="urn:microsoft.com/office/officeart/2005/8/layout/bList2#1"/>
    <dgm:cxn modelId="{CE5DDD10-EF5F-43C5-B79E-5FE0F1167A61}" type="presOf" srcId="{716CE0D9-9B4A-433A-A679-E771537F9752}" destId="{112EE29F-3059-419F-8914-C906318200DB}" srcOrd="1" destOrd="0" presId="urn:microsoft.com/office/officeart/2005/8/layout/bList2#1"/>
    <dgm:cxn modelId="{19743BB5-035B-49B5-936A-D1D1D8D8FD5C}" type="presOf" srcId="{9C96E88D-328B-45A4-9069-6D41901077F5}" destId="{8D4B2DB7-EF96-444F-A162-8F7A55D4026A}" srcOrd="1" destOrd="0" presId="urn:microsoft.com/office/officeart/2005/8/layout/bList2#1"/>
    <dgm:cxn modelId="{11885889-36F3-4AA2-9E07-8FA4B69D62F7}" srcId="{19DFDBA8-A66B-4A4F-B81B-1454B45BA352}" destId="{72FC6185-FA8F-4944-A890-B08ED83BC082}" srcOrd="0" destOrd="0" parTransId="{3D6ADBD6-B329-4C59-9DB6-9CABA53B9738}" sibTransId="{A4ACD155-53B0-4A7F-AB65-263F682240FB}"/>
    <dgm:cxn modelId="{9ED74CAA-57D5-4492-851B-827875BE7A1A}" srcId="{B1A6FA92-496D-4F3E-B2F8-64ED526F5B34}" destId="{2B4753D9-0013-4D52-AD37-AE2A35909C8B}" srcOrd="4" destOrd="0" parTransId="{B23FF803-7722-4141-91BD-ADF8F735DDA1}" sibTransId="{9CE8C472-950E-4BF9-A972-9F740BC90B11}"/>
    <dgm:cxn modelId="{FFC4FE6D-A1F8-4CF9-BDAD-69481A0E80D2}" type="presOf" srcId="{B1A6FA92-496D-4F3E-B2F8-64ED526F5B34}" destId="{5480FD17-FBC2-4171-A72F-6C0F6967EE70}" srcOrd="1" destOrd="0" presId="urn:microsoft.com/office/officeart/2005/8/layout/bList2#1"/>
    <dgm:cxn modelId="{E3D07A2D-9E2B-40C4-B0A6-0A75E513E951}" type="presOf" srcId="{43199B9D-BF5D-4261-B54E-51ED6B289B13}" destId="{A8D0A553-E9DD-45DE-8F7A-8FFCBED84129}" srcOrd="1" destOrd="0" presId="urn:microsoft.com/office/officeart/2005/8/layout/bList2#1"/>
    <dgm:cxn modelId="{CB539392-EF6F-4FE3-BDD6-24AA4041BB77}" type="presOf" srcId="{C9335DEB-13A0-449F-A6A9-8666B76CDAE6}" destId="{EBD3EB25-962C-414C-BA79-76542EF68622}" srcOrd="0" destOrd="0" presId="urn:microsoft.com/office/officeart/2005/8/layout/bList2#1"/>
    <dgm:cxn modelId="{762602F3-C131-4B02-AE37-EA87D288D819}" srcId="{B1A6FA92-496D-4F3E-B2F8-64ED526F5B34}" destId="{9F63A9C6-660E-4569-9A03-788DE1EDBB92}" srcOrd="3" destOrd="0" parTransId="{166E2C43-9519-4DB8-9578-3AF79DCBE299}" sibTransId="{6EF48CDE-C988-4558-B009-75F2DB84C76E}"/>
    <dgm:cxn modelId="{3C1C7B2A-E716-4925-AF4C-AFFBED5BC549}" type="presOf" srcId="{EA74E8D6-7E27-41DB-8CFE-8091CDE4D101}" destId="{16E80E3D-8E53-460B-AAE2-7E67F806FDC0}" srcOrd="0" destOrd="2" presId="urn:microsoft.com/office/officeart/2005/8/layout/bList2#1"/>
    <dgm:cxn modelId="{D88CE3E8-9AA4-4C17-9652-C5AC30CCC5F8}" srcId="{58856B61-8F77-4E5D-B4B5-51F4708EC4B3}" destId="{0A9D2B08-36F3-4B63-96B3-83BBFB50CD28}" srcOrd="0" destOrd="0" parTransId="{881347A2-8230-4BDB-8A09-05AC7934F7D0}" sibTransId="{097F7F32-DF18-4BE7-9624-9691748AFDBF}"/>
    <dgm:cxn modelId="{94991E8C-6DDA-4A21-A2C1-F7C3DCCB2D58}" type="presOf" srcId="{3465F50A-0677-431E-924A-6EE271B8399E}" destId="{E6AD79A1-00E8-4AFB-8353-CF88465FD73D}" srcOrd="0" destOrd="0" presId="urn:microsoft.com/office/officeart/2005/8/layout/bList2#1"/>
    <dgm:cxn modelId="{F5C2DB0B-AFE6-465C-983C-1056FF7D0B7B}" type="presOf" srcId="{9C96E88D-328B-45A4-9069-6D41901077F5}" destId="{D9FDD0FC-1840-4387-9D98-FDE6C502E784}" srcOrd="0" destOrd="0" presId="urn:microsoft.com/office/officeart/2005/8/layout/bList2#1"/>
    <dgm:cxn modelId="{FE10419A-AF87-4FFE-9444-B4826CA7496D}" type="presOf" srcId="{19DFDBA8-A66B-4A4F-B81B-1454B45BA352}" destId="{7EF6249F-53B0-4B89-95A6-52608E47FB22}" srcOrd="1" destOrd="0" presId="urn:microsoft.com/office/officeart/2005/8/layout/bList2#1"/>
    <dgm:cxn modelId="{B4C55566-A0D9-4598-8DBD-9470DB85A821}" type="presOf" srcId="{19DFDBA8-A66B-4A4F-B81B-1454B45BA352}" destId="{B17DB3C2-4556-4DAE-A2AC-9ECC230885E8}" srcOrd="0" destOrd="0" presId="urn:microsoft.com/office/officeart/2005/8/layout/bList2#1"/>
    <dgm:cxn modelId="{A5364976-0006-4826-9C80-F9DAEAB1EEB4}" type="presOf" srcId="{D855457B-031A-4923-813B-A44822D09DFB}" destId="{16E80E3D-8E53-460B-AAE2-7E67F806FDC0}" srcOrd="0" destOrd="1" presId="urn:microsoft.com/office/officeart/2005/8/layout/bList2#1"/>
    <dgm:cxn modelId="{0C84BEB2-056A-4400-BE6F-9EDD610E075B}" srcId="{43199B9D-BF5D-4261-B54E-51ED6B289B13}" destId="{BA644C46-8B23-461C-B6B1-12885D8D5112}" srcOrd="0" destOrd="0" parTransId="{D24E5BB1-76E0-4B76-8A73-34175236CA99}" sibTransId="{BB94CD38-7117-42B0-A4C1-B696631B22A6}"/>
    <dgm:cxn modelId="{69C542B8-38EF-43D3-BBD2-5EB3DC6901DE}" type="presOf" srcId="{BA644C46-8B23-461C-B6B1-12885D8D5112}" destId="{D4D80D32-A7A6-4023-9B8B-99FB0D08DB20}" srcOrd="0" destOrd="0" presId="urn:microsoft.com/office/officeart/2005/8/layout/bList2#1"/>
    <dgm:cxn modelId="{6FB8E8F7-9C86-401E-B58C-5A312A8A28D4}" type="presOf" srcId="{63AD41CC-5C52-4308-9B51-C938186F81F3}" destId="{71E43178-8581-454E-96DA-4C3A90B044CE}" srcOrd="0" destOrd="0" presId="urn:microsoft.com/office/officeart/2005/8/layout/bList2#1"/>
    <dgm:cxn modelId="{2A28556E-8740-4317-B906-A4D582567173}" type="presOf" srcId="{0A9D2B08-36F3-4B63-96B3-83BBFB50CD28}" destId="{EBBB4919-B758-40F9-8E13-9E0B3C024FB0}" srcOrd="0" destOrd="0" presId="urn:microsoft.com/office/officeart/2005/8/layout/bList2#1"/>
    <dgm:cxn modelId="{D7CA842F-5EDF-4376-AC0B-FCDBA1F28048}" srcId="{B94DE5DA-AE51-40B9-AE65-C52843A6E86A}" destId="{58856B61-8F77-4E5D-B4B5-51F4708EC4B3}" srcOrd="3" destOrd="0" parTransId="{26DA7FF2-1E80-4CE6-8BAE-884649A34BDA}" sibTransId="{E3A65F54-AE54-41E5-8191-087C5E974699}"/>
    <dgm:cxn modelId="{BDC4213C-0B88-476B-BD2C-A37DBFBBD3CC}" type="presOf" srcId="{2B4753D9-0013-4D52-AD37-AE2A35909C8B}" destId="{AC532598-6479-47FC-8651-77C8086B4CA1}" srcOrd="0" destOrd="4" presId="urn:microsoft.com/office/officeart/2005/8/layout/bList2#1"/>
    <dgm:cxn modelId="{C967C6B7-2281-466C-8E8A-62A68EDEB36D}" srcId="{9C96E88D-328B-45A4-9069-6D41901077F5}" destId="{53D38A77-5027-4AC0-A935-6BDF59EEDC15}" srcOrd="1" destOrd="0" parTransId="{B86814E3-20C0-4E81-8E92-ED71F71DE5E5}" sibTransId="{A3EEABCF-B4D0-46EF-A256-3D6B755FBA40}"/>
    <dgm:cxn modelId="{EE27A5EA-F1A9-42F7-8806-6C4DB0103673}" srcId="{B1A6FA92-496D-4F3E-B2F8-64ED526F5B34}" destId="{9A856E10-ECAE-46DE-85B9-ED0B6A12196D}" srcOrd="0" destOrd="0" parTransId="{12B4AD42-B6E1-4512-AD4E-DB6D92B609CB}" sibTransId="{00C1F2CC-7389-4D8E-98FF-474AAB382819}"/>
    <dgm:cxn modelId="{13056FAA-4B79-479D-B442-89D252B782C7}" srcId="{B94DE5DA-AE51-40B9-AE65-C52843A6E86A}" destId="{C9335DEB-13A0-449F-A6A9-8666B76CDAE6}" srcOrd="4" destOrd="0" parTransId="{97E3D26B-5A63-4AA6-A36C-F9B690AA6EC9}" sibTransId="{2FB6BBF4-1D53-48CC-BD33-3BDA54B3BDB0}"/>
    <dgm:cxn modelId="{2470ED47-B4C9-4870-A186-71AF64743DEC}" type="presOf" srcId="{07C2D57F-ACB1-47B2-BD5E-0B9DB7FAEA5C}" destId="{2200C252-56B6-40AD-AAD6-7D8E1EC18EF2}" srcOrd="0" destOrd="0" presId="urn:microsoft.com/office/officeart/2005/8/layout/bList2#1"/>
    <dgm:cxn modelId="{8F1F541A-6E0F-442A-95D5-668530638479}" srcId="{58856B61-8F77-4E5D-B4B5-51F4708EC4B3}" destId="{C25B39BD-3C02-4876-9983-AEBC9EFACCCB}" srcOrd="1" destOrd="0" parTransId="{5850930E-56FB-48DB-BB06-E6D4FF0FBA07}" sibTransId="{11E52899-6645-442D-9935-B4F531599907}"/>
    <dgm:cxn modelId="{55B4802A-A295-4C58-920A-AFF9689478C4}" srcId="{19DFDBA8-A66B-4A4F-B81B-1454B45BA352}" destId="{EA74E8D6-7E27-41DB-8CFE-8091CDE4D101}" srcOrd="2" destOrd="0" parTransId="{277C157A-805F-423A-992A-A1410D8268B3}" sibTransId="{061366EF-9ED9-4050-A84C-62FAB6D568C8}"/>
    <dgm:cxn modelId="{3E0BA998-A275-4FF4-A261-63B0B2AD2C17}" type="presOf" srcId="{2FB6BBF4-1D53-48CC-BD33-3BDA54B3BDB0}" destId="{BCFEDBB1-0332-4E30-B212-0CEDD3AF7A8C}" srcOrd="0" destOrd="0" presId="urn:microsoft.com/office/officeart/2005/8/layout/bList2#1"/>
    <dgm:cxn modelId="{BDFC31FB-B3E9-48FF-AAA7-AC369EDB53AC}" type="presOf" srcId="{8C2017EE-6AA1-482A-B55A-4C00E16EBC1C}" destId="{AC532598-6479-47FC-8651-77C8086B4CA1}" srcOrd="0" destOrd="1" presId="urn:microsoft.com/office/officeart/2005/8/layout/bList2#1"/>
    <dgm:cxn modelId="{5AB99020-D945-42BC-9C4A-679912A77C64}" type="presOf" srcId="{72FC6185-FA8F-4944-A890-B08ED83BC082}" destId="{16E80E3D-8E53-460B-AAE2-7E67F806FDC0}" srcOrd="0" destOrd="0" presId="urn:microsoft.com/office/officeart/2005/8/layout/bList2#1"/>
    <dgm:cxn modelId="{9DD40FD1-7911-48AC-BBAF-D26459CD3C91}" type="presOf" srcId="{58856B61-8F77-4E5D-B4B5-51F4708EC4B3}" destId="{74930941-2A5A-44D9-B392-A72350C0A1B1}" srcOrd="1" destOrd="0" presId="urn:microsoft.com/office/officeart/2005/8/layout/bList2#1"/>
    <dgm:cxn modelId="{E7DEDDA6-CBA0-4CB7-8C67-F9A022D3FD82}" srcId="{B1A6FA92-496D-4F3E-B2F8-64ED526F5B34}" destId="{8C2017EE-6AA1-482A-B55A-4C00E16EBC1C}" srcOrd="1" destOrd="0" parTransId="{2B1C8E4A-8815-4A3C-9BD8-48051DE32634}" sibTransId="{25E54AF0-3CF0-4069-94E5-A8D99D76DC60}"/>
    <dgm:cxn modelId="{C5FEFD23-4B51-46E4-8F0D-F060975C0799}" type="presParOf" srcId="{49010287-88F6-4F01-B0AD-F77B0E09737A}" destId="{E2C9FAA5-2D8B-414E-954A-E054ECA5994C}" srcOrd="0" destOrd="0" presId="urn:microsoft.com/office/officeart/2005/8/layout/bList2#1"/>
    <dgm:cxn modelId="{A36D031D-6003-49F1-86EC-899DFAB23307}" type="presParOf" srcId="{E2C9FAA5-2D8B-414E-954A-E054ECA5994C}" destId="{16E80E3D-8E53-460B-AAE2-7E67F806FDC0}" srcOrd="0" destOrd="0" presId="urn:microsoft.com/office/officeart/2005/8/layout/bList2#1"/>
    <dgm:cxn modelId="{34B4EB9B-B8F7-4082-AD96-22BDEAA99589}" type="presParOf" srcId="{E2C9FAA5-2D8B-414E-954A-E054ECA5994C}" destId="{B17DB3C2-4556-4DAE-A2AC-9ECC230885E8}" srcOrd="1" destOrd="0" presId="urn:microsoft.com/office/officeart/2005/8/layout/bList2#1"/>
    <dgm:cxn modelId="{18B0597D-64ED-48A3-A293-5C6B1C6214DA}" type="presParOf" srcId="{E2C9FAA5-2D8B-414E-954A-E054ECA5994C}" destId="{7EF6249F-53B0-4B89-95A6-52608E47FB22}" srcOrd="2" destOrd="0" presId="urn:microsoft.com/office/officeart/2005/8/layout/bList2#1"/>
    <dgm:cxn modelId="{63CB5037-0D0B-42F7-83CD-0D010A36C470}" type="presParOf" srcId="{E2C9FAA5-2D8B-414E-954A-E054ECA5994C}" destId="{CADB5743-D1C4-4D51-8589-C09A5F1748B0}" srcOrd="3" destOrd="0" presId="urn:microsoft.com/office/officeart/2005/8/layout/bList2#1"/>
    <dgm:cxn modelId="{1B6F94BA-8ED8-4A92-99FC-9AC89DE4CC79}" type="presParOf" srcId="{49010287-88F6-4F01-B0AD-F77B0E09737A}" destId="{87E256A7-75E4-4E80-9C21-AE77989FBFE9}" srcOrd="1" destOrd="0" presId="urn:microsoft.com/office/officeart/2005/8/layout/bList2#1"/>
    <dgm:cxn modelId="{D0C7C7DE-73A1-4313-B1A3-145E7CA6AF59}" type="presParOf" srcId="{49010287-88F6-4F01-B0AD-F77B0E09737A}" destId="{0650ADA9-236C-43D7-918D-D5FB3CFDF6EA}" srcOrd="2" destOrd="0" presId="urn:microsoft.com/office/officeart/2005/8/layout/bList2#1"/>
    <dgm:cxn modelId="{CAC4AD04-B72C-41D1-8E6B-368129B1B560}" type="presParOf" srcId="{0650ADA9-236C-43D7-918D-D5FB3CFDF6EA}" destId="{2200C252-56B6-40AD-AAD6-7D8E1EC18EF2}" srcOrd="0" destOrd="0" presId="urn:microsoft.com/office/officeart/2005/8/layout/bList2#1"/>
    <dgm:cxn modelId="{8712B466-8DD2-4581-94FB-6DA8C0849D9C}" type="presParOf" srcId="{0650ADA9-236C-43D7-918D-D5FB3CFDF6EA}" destId="{D9FDD0FC-1840-4387-9D98-FDE6C502E784}" srcOrd="1" destOrd="0" presId="urn:microsoft.com/office/officeart/2005/8/layout/bList2#1"/>
    <dgm:cxn modelId="{EF4C5B22-CDF5-4943-A90A-869C18DF3F27}" type="presParOf" srcId="{0650ADA9-236C-43D7-918D-D5FB3CFDF6EA}" destId="{8D4B2DB7-EF96-444F-A162-8F7A55D4026A}" srcOrd="2" destOrd="0" presId="urn:microsoft.com/office/officeart/2005/8/layout/bList2#1"/>
    <dgm:cxn modelId="{833F7C15-AFAD-4675-8C4F-C446E8BF777E}" type="presParOf" srcId="{0650ADA9-236C-43D7-918D-D5FB3CFDF6EA}" destId="{EB841D67-9C8D-446A-9DB9-7DFC542AC8ED}" srcOrd="3" destOrd="0" presId="urn:microsoft.com/office/officeart/2005/8/layout/bList2#1"/>
    <dgm:cxn modelId="{53F60FBF-2EB2-46CD-972F-66F17290B7BE}" type="presParOf" srcId="{49010287-88F6-4F01-B0AD-F77B0E09737A}" destId="{35681B24-7FAA-4078-8EDF-517B70C0F273}" srcOrd="3" destOrd="0" presId="urn:microsoft.com/office/officeart/2005/8/layout/bList2#1"/>
    <dgm:cxn modelId="{145DCC10-4A6F-4D66-9444-140CB63708FF}" type="presParOf" srcId="{49010287-88F6-4F01-B0AD-F77B0E09737A}" destId="{F7C53C3A-E861-4116-9E3A-3180837A8792}" srcOrd="4" destOrd="0" presId="urn:microsoft.com/office/officeart/2005/8/layout/bList2#1"/>
    <dgm:cxn modelId="{E805F926-9656-4C56-855A-8FCA17151498}" type="presParOf" srcId="{F7C53C3A-E861-4116-9E3A-3180837A8792}" destId="{AC532598-6479-47FC-8651-77C8086B4CA1}" srcOrd="0" destOrd="0" presId="urn:microsoft.com/office/officeart/2005/8/layout/bList2#1"/>
    <dgm:cxn modelId="{873760D6-2D94-4C01-AD76-7D21D4535C63}" type="presParOf" srcId="{F7C53C3A-E861-4116-9E3A-3180837A8792}" destId="{EDD42D29-C0E9-4D6F-A117-9C4044CE3AFB}" srcOrd="1" destOrd="0" presId="urn:microsoft.com/office/officeart/2005/8/layout/bList2#1"/>
    <dgm:cxn modelId="{89A0DE30-F6CA-4373-BA94-4D672FEE5D7B}" type="presParOf" srcId="{F7C53C3A-E861-4116-9E3A-3180837A8792}" destId="{5480FD17-FBC2-4171-A72F-6C0F6967EE70}" srcOrd="2" destOrd="0" presId="urn:microsoft.com/office/officeart/2005/8/layout/bList2#1"/>
    <dgm:cxn modelId="{C76495A0-9ED2-4273-8D5C-24725995C400}" type="presParOf" srcId="{F7C53C3A-E861-4116-9E3A-3180837A8792}" destId="{2765535C-971E-417E-AECC-3AA6D827814B}" srcOrd="3" destOrd="0" presId="urn:microsoft.com/office/officeart/2005/8/layout/bList2#1"/>
    <dgm:cxn modelId="{4D1C77BF-DDA1-4B94-9174-7ADFA595839C}" type="presParOf" srcId="{49010287-88F6-4F01-B0AD-F77B0E09737A}" destId="{759CAEF8-6EA9-4912-BD17-C3EB431336A7}" srcOrd="5" destOrd="0" presId="urn:microsoft.com/office/officeart/2005/8/layout/bList2#1"/>
    <dgm:cxn modelId="{E50E001B-23BA-41BA-BFF6-56F5D0DD006C}" type="presParOf" srcId="{49010287-88F6-4F01-B0AD-F77B0E09737A}" destId="{F500E9FC-3262-42C7-A18F-A013E7E54161}" srcOrd="6" destOrd="0" presId="urn:microsoft.com/office/officeart/2005/8/layout/bList2#1"/>
    <dgm:cxn modelId="{6AAAA436-4AA1-4C78-955B-EDFEFCA1ED5E}" type="presParOf" srcId="{F500E9FC-3262-42C7-A18F-A013E7E54161}" destId="{EBBB4919-B758-40F9-8E13-9E0B3C024FB0}" srcOrd="0" destOrd="0" presId="urn:microsoft.com/office/officeart/2005/8/layout/bList2#1"/>
    <dgm:cxn modelId="{E60019B4-02A0-48DB-9861-FCF2BE17EDA4}" type="presParOf" srcId="{F500E9FC-3262-42C7-A18F-A013E7E54161}" destId="{8285F799-40D7-4D4A-913F-872CF54E41B7}" srcOrd="1" destOrd="0" presId="urn:microsoft.com/office/officeart/2005/8/layout/bList2#1"/>
    <dgm:cxn modelId="{798D3F08-DA89-4335-921D-BFFD7673B6CE}" type="presParOf" srcId="{F500E9FC-3262-42C7-A18F-A013E7E54161}" destId="{74930941-2A5A-44D9-B392-A72350C0A1B1}" srcOrd="2" destOrd="0" presId="urn:microsoft.com/office/officeart/2005/8/layout/bList2#1"/>
    <dgm:cxn modelId="{7094D34C-3D96-45AD-9FA7-F947ADBB1FF2}" type="presParOf" srcId="{F500E9FC-3262-42C7-A18F-A013E7E54161}" destId="{191544A5-13AC-4B4F-A10E-5C4E281CD2C6}" srcOrd="3" destOrd="0" presId="urn:microsoft.com/office/officeart/2005/8/layout/bList2#1"/>
    <dgm:cxn modelId="{2B5B2689-F437-48EC-A48E-4A554C49F142}" type="presParOf" srcId="{49010287-88F6-4F01-B0AD-F77B0E09737A}" destId="{5A88DE99-8751-4AD5-BB17-B0D495131E66}" srcOrd="7" destOrd="0" presId="urn:microsoft.com/office/officeart/2005/8/layout/bList2#1"/>
    <dgm:cxn modelId="{98D55FDF-8E92-43A4-9CDD-A8D7018D2FC0}" type="presParOf" srcId="{49010287-88F6-4F01-B0AD-F77B0E09737A}" destId="{78722586-6AD0-412C-B4C4-80CCC93D9DEF}" srcOrd="8" destOrd="0" presId="urn:microsoft.com/office/officeart/2005/8/layout/bList2#1"/>
    <dgm:cxn modelId="{85071117-3657-4C8C-A387-A7F684D34CAC}" type="presParOf" srcId="{78722586-6AD0-412C-B4C4-80CCC93D9DEF}" destId="{E6AD79A1-00E8-4AFB-8353-CF88465FD73D}" srcOrd="0" destOrd="0" presId="urn:microsoft.com/office/officeart/2005/8/layout/bList2#1"/>
    <dgm:cxn modelId="{543C2C46-0796-434F-8399-0186E3620B61}" type="presParOf" srcId="{78722586-6AD0-412C-B4C4-80CCC93D9DEF}" destId="{EBD3EB25-962C-414C-BA79-76542EF68622}" srcOrd="1" destOrd="0" presId="urn:microsoft.com/office/officeart/2005/8/layout/bList2#1"/>
    <dgm:cxn modelId="{F62E857C-278B-4457-A8C1-4F26D333A539}" type="presParOf" srcId="{78722586-6AD0-412C-B4C4-80CCC93D9DEF}" destId="{976B6B4A-4F75-4A19-B4C9-20ACE6F6AA3D}" srcOrd="2" destOrd="0" presId="urn:microsoft.com/office/officeart/2005/8/layout/bList2#1"/>
    <dgm:cxn modelId="{12633D9C-220F-42B4-ACDA-E30AA2F1AE13}" type="presParOf" srcId="{78722586-6AD0-412C-B4C4-80CCC93D9DEF}" destId="{30EDC883-71BF-4967-80E1-472E84627226}" srcOrd="3" destOrd="0" presId="urn:microsoft.com/office/officeart/2005/8/layout/bList2#1"/>
    <dgm:cxn modelId="{0A0BE078-377B-40F7-857A-7762AB74DD48}" type="presParOf" srcId="{49010287-88F6-4F01-B0AD-F77B0E09737A}" destId="{BCFEDBB1-0332-4E30-B212-0CEDD3AF7A8C}" srcOrd="9" destOrd="0" presId="urn:microsoft.com/office/officeart/2005/8/layout/bList2#1"/>
    <dgm:cxn modelId="{B38AAD16-123E-43C6-B2D5-A66911FAD432}" type="presParOf" srcId="{49010287-88F6-4F01-B0AD-F77B0E09737A}" destId="{007CBA41-3BD8-4751-8D19-2E0E996C3C46}" srcOrd="10" destOrd="0" presId="urn:microsoft.com/office/officeart/2005/8/layout/bList2#1"/>
    <dgm:cxn modelId="{6F72D31A-F0F5-4E13-8883-D7083131F031}" type="presParOf" srcId="{007CBA41-3BD8-4751-8D19-2E0E996C3C46}" destId="{71E43178-8581-454E-96DA-4C3A90B044CE}" srcOrd="0" destOrd="0" presId="urn:microsoft.com/office/officeart/2005/8/layout/bList2#1"/>
    <dgm:cxn modelId="{1EC51615-D2EC-4EAA-967E-7E55DEEE29DE}" type="presParOf" srcId="{007CBA41-3BD8-4751-8D19-2E0E996C3C46}" destId="{C20E614C-1DE2-4FAC-9B32-142C93469F6C}" srcOrd="1" destOrd="0" presId="urn:microsoft.com/office/officeart/2005/8/layout/bList2#1"/>
    <dgm:cxn modelId="{15704729-D33F-482F-AA75-F20DECDA27C8}" type="presParOf" srcId="{007CBA41-3BD8-4751-8D19-2E0E996C3C46}" destId="{9FB2618A-CF4F-4558-95FB-24D524739C2B}" srcOrd="2" destOrd="0" presId="urn:microsoft.com/office/officeart/2005/8/layout/bList2#1"/>
    <dgm:cxn modelId="{90D56A20-A070-4F29-9435-048CEDB33A8F}" type="presParOf" srcId="{007CBA41-3BD8-4751-8D19-2E0E996C3C46}" destId="{5AB32018-1A24-4855-B297-D57357C2960E}" srcOrd="3" destOrd="0" presId="urn:microsoft.com/office/officeart/2005/8/layout/bList2#1"/>
    <dgm:cxn modelId="{B8EE46E6-5758-460A-978F-9227C2E5CA71}" type="presParOf" srcId="{49010287-88F6-4F01-B0AD-F77B0E09737A}" destId="{A5F4CDD4-7C97-4EC4-B070-BB83CCA5D72C}" srcOrd="11" destOrd="0" presId="urn:microsoft.com/office/officeart/2005/8/layout/bList2#1"/>
    <dgm:cxn modelId="{D91C6363-A795-4CEB-8204-E60E13847BCE}" type="presParOf" srcId="{49010287-88F6-4F01-B0AD-F77B0E09737A}" destId="{990771E2-07DD-4122-8BC3-C7E14327623B}" srcOrd="12" destOrd="0" presId="urn:microsoft.com/office/officeart/2005/8/layout/bList2#1"/>
    <dgm:cxn modelId="{36954460-BD7A-40CB-A9DB-239B6A3FAC83}" type="presParOf" srcId="{990771E2-07DD-4122-8BC3-C7E14327623B}" destId="{339A069E-9976-498F-B3AD-E4F28E1FD36A}" srcOrd="0" destOrd="0" presId="urn:microsoft.com/office/officeart/2005/8/layout/bList2#1"/>
    <dgm:cxn modelId="{7BFBAEA2-34FF-488D-8387-3EC0934E7098}" type="presParOf" srcId="{990771E2-07DD-4122-8BC3-C7E14327623B}" destId="{00F28692-D592-4014-B10B-5D83204B4B39}" srcOrd="1" destOrd="0" presId="urn:microsoft.com/office/officeart/2005/8/layout/bList2#1"/>
    <dgm:cxn modelId="{36BE1BEA-0982-4996-A84D-FF0983A06ABD}" type="presParOf" srcId="{990771E2-07DD-4122-8BC3-C7E14327623B}" destId="{112EE29F-3059-419F-8914-C906318200DB}" srcOrd="2" destOrd="0" presId="urn:microsoft.com/office/officeart/2005/8/layout/bList2#1"/>
    <dgm:cxn modelId="{0B71725B-9979-4E47-9C68-D39A3BB45A7B}" type="presParOf" srcId="{990771E2-07DD-4122-8BC3-C7E14327623B}" destId="{1F76367E-5C36-4367-8FB4-E0717C3CB3F0}" srcOrd="3" destOrd="0" presId="urn:microsoft.com/office/officeart/2005/8/layout/bList2#1"/>
    <dgm:cxn modelId="{EA4B9342-5C68-46BC-89DC-D68AE2EAD7DF}" type="presParOf" srcId="{49010287-88F6-4F01-B0AD-F77B0E09737A}" destId="{FBD741BA-4BB1-456F-8D8C-84DC0A4296B3}" srcOrd="13" destOrd="0" presId="urn:microsoft.com/office/officeart/2005/8/layout/bList2#1"/>
    <dgm:cxn modelId="{B0D68F5D-5ABA-4CA4-AEAF-BD73B5E5773E}" type="presParOf" srcId="{49010287-88F6-4F01-B0AD-F77B0E09737A}" destId="{42560EBF-3620-4464-A21D-FB92BAC46EFC}" srcOrd="14" destOrd="0" presId="urn:microsoft.com/office/officeart/2005/8/layout/bList2#1"/>
    <dgm:cxn modelId="{71F4908D-61F1-4BCA-9789-7322D4ECE97D}" type="presParOf" srcId="{42560EBF-3620-4464-A21D-FB92BAC46EFC}" destId="{D4D80D32-A7A6-4023-9B8B-99FB0D08DB20}" srcOrd="0" destOrd="0" presId="urn:microsoft.com/office/officeart/2005/8/layout/bList2#1"/>
    <dgm:cxn modelId="{39C81B20-92BC-4E00-9C7D-68AB4401B3BD}" type="presParOf" srcId="{42560EBF-3620-4464-A21D-FB92BAC46EFC}" destId="{8631D1D0-2AB1-4DFB-985A-9D8D016D3871}" srcOrd="1" destOrd="0" presId="urn:microsoft.com/office/officeart/2005/8/layout/bList2#1"/>
    <dgm:cxn modelId="{0DCCC74B-9D99-414E-988B-34ABC1EC90B1}" type="presParOf" srcId="{42560EBF-3620-4464-A21D-FB92BAC46EFC}" destId="{A8D0A553-E9DD-45DE-8F7A-8FFCBED84129}" srcOrd="2" destOrd="0" presId="urn:microsoft.com/office/officeart/2005/8/layout/bList2#1"/>
    <dgm:cxn modelId="{E66D05D1-1DE1-444D-939A-64B74EFD0941}" type="presParOf" srcId="{42560EBF-3620-4464-A21D-FB92BAC46EFC}" destId="{DE25E466-7E93-46F5-87F3-C0FC2746B310}" srcOrd="3" destOrd="0" presId="urn:microsoft.com/office/officeart/2005/8/layout/bList2#1"/>
  </dgm:cxnLst>
  <dgm:bg>
    <a:solidFill>
      <a:schemeClr val="bg1">
        <a:lumMod val="95000"/>
      </a:schemeClr>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500" b="1" dirty="0" smtClean="0"/>
            <a:t>Reporting</a:t>
          </a:r>
          <a:endParaRPr lang="en-ZA" sz="500" b="1" dirty="0"/>
        </a:p>
      </dgm:t>
    </dgm:pt>
    <dgm:pt modelId="{255D5C38-EB47-43D5-841F-06E97901693E}" type="parTrans" cxnId="{86A891F5-22E6-4985-8D3B-981BD0771ACC}">
      <dgm:prSet/>
      <dgm:spPr/>
      <dgm:t>
        <a:bodyPr/>
        <a:lstStyle/>
        <a:p>
          <a:endParaRPr lang="en-ZA" sz="700" b="1"/>
        </a:p>
      </dgm:t>
    </dgm:pt>
    <dgm:pt modelId="{8DDE0225-B01D-40A0-8117-59E5987B4C3B}" type="sibTrans" cxnId="{86A891F5-22E6-4985-8D3B-981BD0771ACC}">
      <dgm:prSet/>
      <dgm:spPr/>
      <dgm:t>
        <a:bodyPr/>
        <a:lstStyle/>
        <a:p>
          <a:endParaRPr lang="en-ZA" sz="700" b="1"/>
        </a:p>
      </dgm:t>
    </dgm:pt>
    <dgm:pt modelId="{54758EF5-0516-46BA-896F-8310E68591FE}">
      <dgm:prSet phldrT="[Text]" custT="1"/>
      <dgm:spPr>
        <a:gradFill rotWithShape="0">
          <a:gsLst>
            <a:gs pos="0">
              <a:schemeClr val="accent5">
                <a:hueOff val="0"/>
                <a:satOff val="0"/>
                <a:shade val="51000"/>
                <a:satMod val="130000"/>
                <a:alpha val="81000"/>
                <a:lumMod val="77000"/>
                <a:lumOff val="23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700" b="1" dirty="0" smtClean="0">
              <a:solidFill>
                <a:schemeClr val="tx1"/>
              </a:solidFill>
            </a:rPr>
            <a:t>Funding</a:t>
          </a:r>
          <a:endParaRPr lang="en-ZA" sz="700" b="1" dirty="0">
            <a:solidFill>
              <a:schemeClr val="tx1"/>
            </a:solidFill>
          </a:endParaRPr>
        </a:p>
      </dgm:t>
    </dgm:pt>
    <dgm:pt modelId="{2268EC9D-B41F-408D-8A65-BEB088A6653B}" type="parTrans" cxnId="{E79D4D12-587E-4084-873E-AFA0F34C1E2A}">
      <dgm:prSet/>
      <dgm:spPr/>
      <dgm:t>
        <a:bodyPr/>
        <a:lstStyle/>
        <a:p>
          <a:endParaRPr lang="en-ZA" sz="700" b="1"/>
        </a:p>
      </dgm:t>
    </dgm:pt>
    <dgm:pt modelId="{549FD511-AE4B-4414-B32B-2425B4544B4B}" type="sibTrans" cxnId="{E79D4D12-587E-4084-873E-AFA0F34C1E2A}">
      <dgm:prSet/>
      <dgm:spPr>
        <a:solidFill>
          <a:schemeClr val="bg1">
            <a:lumMod val="85000"/>
          </a:schemeClr>
        </a:solidFill>
      </dgm:spPr>
      <dgm:t>
        <a:bodyPr/>
        <a:lstStyle/>
        <a:p>
          <a:endParaRPr lang="en-ZA" sz="7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400" b="0" dirty="0" smtClean="0">
              <a:solidFill>
                <a:schemeClr val="tx1">
                  <a:alpha val="50000"/>
                </a:schemeClr>
              </a:solidFill>
            </a:rPr>
            <a:t>Project</a:t>
          </a:r>
          <a:endParaRPr lang="en-ZA" sz="300" b="0" dirty="0">
            <a:solidFill>
              <a:schemeClr val="tx1">
                <a:alpha val="50000"/>
              </a:schemeClr>
            </a:solidFill>
          </a:endParaRPr>
        </a:p>
      </dgm:t>
    </dgm:pt>
    <dgm:pt modelId="{F3E1EF80-5A27-4E88-ABAA-A459A59A2E2E}" type="parTrans" cxnId="{CC3EDCF3-846D-4517-9C52-B18415CC22D6}">
      <dgm:prSet/>
      <dgm:spPr/>
      <dgm:t>
        <a:bodyPr/>
        <a:lstStyle/>
        <a:p>
          <a:endParaRPr lang="en-ZA" sz="700" b="1"/>
        </a:p>
      </dgm:t>
    </dgm:pt>
    <dgm:pt modelId="{D724C5BD-FA18-4137-AF02-8B1375CAB8C1}" type="sibTrans" cxnId="{CC3EDCF3-846D-4517-9C52-B18415CC22D6}">
      <dgm:prSet/>
      <dgm:spPr>
        <a:solidFill>
          <a:schemeClr val="bg1">
            <a:lumMod val="85000"/>
          </a:schemeClr>
        </a:solidFill>
      </dgm:spPr>
      <dgm:t>
        <a:bodyPr/>
        <a:lstStyle/>
        <a:p>
          <a:endParaRPr lang="en-ZA" sz="7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400" b="0" dirty="0" smtClean="0">
              <a:solidFill>
                <a:schemeClr val="tx1">
                  <a:alpha val="37000"/>
                </a:schemeClr>
              </a:solidFill>
            </a:rPr>
            <a:t>Regional Indicator</a:t>
          </a:r>
          <a:endParaRPr lang="en-ZA" sz="400" b="0" dirty="0">
            <a:solidFill>
              <a:schemeClr val="tx1">
                <a:alpha val="37000"/>
              </a:schemeClr>
            </a:solidFill>
          </a:endParaRPr>
        </a:p>
      </dgm:t>
    </dgm:pt>
    <dgm:pt modelId="{9F2C7777-83A8-4B66-BE1A-87B27131DB62}" type="parTrans" cxnId="{65716076-E38A-4ABE-96AE-26F4F716A02B}">
      <dgm:prSet/>
      <dgm:spPr/>
      <dgm:t>
        <a:bodyPr/>
        <a:lstStyle/>
        <a:p>
          <a:endParaRPr lang="en-ZA" sz="700" b="1"/>
        </a:p>
      </dgm:t>
    </dgm:pt>
    <dgm:pt modelId="{53BBF4F9-C032-49B6-A418-1645227CAEF7}" type="sibTrans" cxnId="{65716076-E38A-4ABE-96AE-26F4F716A02B}">
      <dgm:prSet/>
      <dgm:spPr>
        <a:solidFill>
          <a:schemeClr val="bg1">
            <a:lumMod val="85000"/>
          </a:schemeClr>
        </a:solidFill>
      </dgm:spPr>
      <dgm:t>
        <a:bodyPr/>
        <a:lstStyle/>
        <a:p>
          <a:endParaRPr lang="en-ZA" sz="7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100" b="1" dirty="0" smtClean="0">
              <a:solidFill>
                <a:schemeClr val="tx1">
                  <a:alpha val="40000"/>
                </a:schemeClr>
              </a:solidFill>
            </a:rPr>
            <a:t>Standard</a:t>
          </a:r>
          <a:r>
            <a:rPr lang="en-ZA" sz="100" b="1" dirty="0" smtClean="0">
              <a:solidFill>
                <a:schemeClr val="tx1"/>
              </a:solidFill>
            </a:rPr>
            <a:t> </a:t>
          </a:r>
          <a:r>
            <a:rPr lang="en-ZA" sz="100" b="1" dirty="0" smtClean="0">
              <a:solidFill>
                <a:schemeClr val="tx1">
                  <a:alpha val="40000"/>
                </a:schemeClr>
              </a:solidFill>
            </a:rPr>
            <a:t>Classification</a:t>
          </a:r>
          <a:endParaRPr lang="en-ZA" sz="100" b="1" dirty="0">
            <a:solidFill>
              <a:schemeClr val="tx1">
                <a:alpha val="40000"/>
              </a:schemeClr>
            </a:solidFill>
          </a:endParaRPr>
        </a:p>
      </dgm:t>
    </dgm:pt>
    <dgm:pt modelId="{11726259-CC1B-4609-B7C1-3243458FA699}" type="parTrans" cxnId="{722A5005-5062-478C-BA89-2FF495B60A41}">
      <dgm:prSet/>
      <dgm:spPr/>
      <dgm:t>
        <a:bodyPr/>
        <a:lstStyle/>
        <a:p>
          <a:endParaRPr lang="en-ZA" sz="700" b="1"/>
        </a:p>
      </dgm:t>
    </dgm:pt>
    <dgm:pt modelId="{E7FC7747-7483-4D35-98A3-BCFD670587F5}" type="sibTrans" cxnId="{722A5005-5062-478C-BA89-2FF495B60A41}">
      <dgm:prSet/>
      <dgm:spPr>
        <a:solidFill>
          <a:schemeClr val="bg1">
            <a:lumMod val="85000"/>
          </a:schemeClr>
        </a:solidFill>
      </dgm:spPr>
      <dgm:t>
        <a:bodyPr/>
        <a:lstStyle/>
        <a:p>
          <a:endParaRPr lang="en-ZA" sz="7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400" b="0" dirty="0" smtClean="0">
              <a:solidFill>
                <a:schemeClr val="tx1">
                  <a:alpha val="50000"/>
                </a:schemeClr>
              </a:solidFill>
            </a:rPr>
            <a:t>Item</a:t>
          </a:r>
          <a:endParaRPr lang="en-ZA" sz="400" b="0" dirty="0">
            <a:solidFill>
              <a:schemeClr val="tx1">
                <a:alpha val="50000"/>
              </a:schemeClr>
            </a:solidFill>
          </a:endParaRPr>
        </a:p>
      </dgm:t>
    </dgm:pt>
    <dgm:pt modelId="{333D81AE-39E7-4497-9881-E39CFAD3DC21}" type="parTrans" cxnId="{191B2B92-C065-4F50-A6C7-2BCD2D91178F}">
      <dgm:prSet/>
      <dgm:spPr/>
      <dgm:t>
        <a:bodyPr/>
        <a:lstStyle/>
        <a:p>
          <a:endParaRPr lang="en-ZA" sz="700" b="1"/>
        </a:p>
      </dgm:t>
    </dgm:pt>
    <dgm:pt modelId="{68DC9CB8-B7DD-4761-B82E-CB56F6F5E6B5}" type="sibTrans" cxnId="{191B2B92-C065-4F50-A6C7-2BCD2D91178F}">
      <dgm:prSet/>
      <dgm:spPr>
        <a:solidFill>
          <a:schemeClr val="bg1">
            <a:lumMod val="85000"/>
          </a:schemeClr>
        </a:solidFill>
      </dgm:spPr>
      <dgm:t>
        <a:bodyPr/>
        <a:lstStyle/>
        <a:p>
          <a:endParaRPr lang="en-ZA" sz="7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700" b="1"/>
        </a:p>
      </dgm:t>
    </dgm:pt>
    <dgm:pt modelId="{00539A06-C0B6-4C14-805A-A99CABFADC18}" type="sibTrans" cxnId="{7C93F07E-4BE0-431A-BAE8-B32BE2C57FFE}">
      <dgm:prSet/>
      <dgm:spPr>
        <a:solidFill>
          <a:schemeClr val="bg1">
            <a:lumMod val="85000"/>
          </a:schemeClr>
        </a:solidFill>
      </dgm:spPr>
      <dgm:t>
        <a:bodyPr/>
        <a:lstStyle/>
        <a:p>
          <a:endParaRPr lang="en-ZA" sz="7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400" dirty="0" smtClean="0">
              <a:solidFill>
                <a:schemeClr val="tx1">
                  <a:alpha val="40000"/>
                </a:schemeClr>
              </a:solidFill>
            </a:rPr>
            <a:t>Costing</a:t>
          </a:r>
          <a:endParaRPr lang="en-ZA" sz="400" dirty="0">
            <a:solidFill>
              <a:schemeClr val="tx1">
                <a:alpha val="40000"/>
              </a:schemeClr>
            </a:solidFill>
          </a:endParaRPr>
        </a:p>
      </dgm:t>
    </dgm:pt>
    <dgm:pt modelId="{A3126E7D-8D1F-4229-98FE-E99066B28B43}" type="parTrans" cxnId="{B8602879-8548-4255-88B9-C2B51B18197D}">
      <dgm:prSet/>
      <dgm:spPr/>
      <dgm:t>
        <a:bodyPr/>
        <a:lstStyle/>
        <a:p>
          <a:endParaRPr lang="en-ZA" sz="700"/>
        </a:p>
      </dgm:t>
    </dgm:pt>
    <dgm:pt modelId="{EF6840F8-2ECF-4864-A358-F1FEAB836D6E}" type="sibTrans" cxnId="{B8602879-8548-4255-88B9-C2B51B18197D}">
      <dgm:prSet/>
      <dgm:spPr>
        <a:solidFill>
          <a:schemeClr val="bg1">
            <a:lumMod val="85000"/>
          </a:schemeClr>
        </a:solidFill>
      </dgm:spPr>
      <dgm:t>
        <a:bodyPr/>
        <a:lstStyle/>
        <a:p>
          <a:endParaRPr lang="en-ZA" sz="7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78691" custScaleY="178691">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9E541E56-8701-4343-BA23-3599D8D76870}" type="presOf" srcId="{9C9AE644-BFCD-4CEC-9078-5B3D21204B50}" destId="{8DF6A8EE-C31B-4A7A-8A5B-E1C18D11D668}" srcOrd="0" destOrd="0" presId="urn:microsoft.com/office/officeart/2005/8/layout/radial6"/>
    <dgm:cxn modelId="{3B9D4755-5861-46D5-B4AA-715DF50CF486}" type="presOf" srcId="{EF6840F8-2ECF-4864-A358-F1FEAB836D6E}" destId="{9DC8489B-6D65-4DCD-BE13-FB93AD7100EE}"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145EA584-CF8C-4422-AB34-5F74BD293F97}" type="presOf" srcId="{53BBF4F9-C032-49B6-A418-1645227CAEF7}" destId="{463D2474-2CD7-4F10-B862-FE0EB496B03A}" srcOrd="0" destOrd="0" presId="urn:microsoft.com/office/officeart/2005/8/layout/radial6"/>
    <dgm:cxn modelId="{0C36B79B-6943-4C7A-8657-40A2EA9EB2BF}" type="presOf" srcId="{1474FC26-B7BF-4AB8-BA32-5B51D19017DA}" destId="{75750CA6-FA7C-49D0-8464-54ECBB8A7B11}" srcOrd="0" destOrd="0" presId="urn:microsoft.com/office/officeart/2005/8/layout/radial6"/>
    <dgm:cxn modelId="{392B3EE1-F87D-40C2-A754-554D812A5302}" type="presOf" srcId="{61C471EC-1BE0-4BA9-906C-B77FC427B370}" destId="{2B947856-7D81-4709-8C50-A646092946B5}"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21AEA5D7-2C4C-448D-A1F5-47A4C71E7E17}" type="presOf" srcId="{93E58B5A-8764-4A9A-8E85-7C50C705CFCE}" destId="{900104E8-22AE-4F67-87F3-EFB73454EE9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6F9DAB69-3D2D-47D2-A554-98A73AE30922}" type="presOf" srcId="{54758EF5-0516-46BA-896F-8310E68591FE}" destId="{428D6EC0-C06B-45C7-8139-E45A90407C78}" srcOrd="0" destOrd="0" presId="urn:microsoft.com/office/officeart/2005/8/layout/radial6"/>
    <dgm:cxn modelId="{9232C914-E230-4149-ADF4-A8183BF8AD72}" type="presOf" srcId="{117E5F98-D2E3-44CD-8D1F-8673F2CE3B77}" destId="{937C4F79-FB0B-409E-8CAD-BC317FE49743}" srcOrd="0" destOrd="0" presId="urn:microsoft.com/office/officeart/2005/8/layout/radial6"/>
    <dgm:cxn modelId="{8A8DA7FE-820C-484B-B6CF-12B45F8CD9BF}" type="presOf" srcId="{D724C5BD-FA18-4137-AF02-8B1375CAB8C1}" destId="{FE26DA7A-6417-4EEF-9842-4FFE68DD656B}" srcOrd="0" destOrd="0" presId="urn:microsoft.com/office/officeart/2005/8/layout/radial6"/>
    <dgm:cxn modelId="{8B586CC2-992C-46EE-8220-26960A3F21C7}" type="presOf" srcId="{2FD6416B-9DBD-4434-8476-1C47164FCE18}" destId="{A25828D0-E7F7-4612-B323-E58CF7DB6C7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09F8A7C-3742-457A-80C1-8296189B9731}" type="presOf" srcId="{E7FC7747-7483-4D35-98A3-BCFD670587F5}" destId="{A34CBA49-A69D-4058-97AB-C5BDA98FF78D}" srcOrd="0" destOrd="0" presId="urn:microsoft.com/office/officeart/2005/8/layout/radial6"/>
    <dgm:cxn modelId="{0A38D664-5797-4418-8DF5-7F4286757F03}" type="presOf" srcId="{00539A06-C0B6-4C14-805A-A99CABFADC18}" destId="{FB0245A6-E249-4488-8A12-6DA1E3469463}" srcOrd="0" destOrd="0" presId="urn:microsoft.com/office/officeart/2005/8/layout/radial6"/>
    <dgm:cxn modelId="{F3529E40-BAB7-4212-9FED-3363CB04F4A3}" type="presOf" srcId="{F1CDF762-BB05-4909-A3E2-81EC1DFEFDB6}" destId="{DFD89527-3EA1-46E9-B932-F66D981BF538}" srcOrd="0" destOrd="0" presId="urn:microsoft.com/office/officeart/2005/8/layout/radial6"/>
    <dgm:cxn modelId="{F6EB2AE8-063F-456E-BFCA-FD0259218488}" type="presOf" srcId="{68DC9CB8-B7DD-4761-B82E-CB56F6F5E6B5}" destId="{93672A8E-23A7-42EC-8266-A028BB6328D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880C3E22-B384-4B53-9A77-251E65612AE3}" type="presOf" srcId="{A5E5012C-3309-4B28-8D30-F7209682D89D}" destId="{0615139F-FD0E-4AC6-85EA-75F9F0D6BB7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86A891F5-22E6-4985-8D3B-981BD0771ACC}" srcId="{1474FC26-B7BF-4AB8-BA32-5B51D19017DA}" destId="{93E58B5A-8764-4A9A-8E85-7C50C705CFCE}" srcOrd="0" destOrd="0" parTransId="{255D5C38-EB47-43D5-841F-06E97901693E}" sibTransId="{8DDE0225-B01D-40A0-8117-59E5987B4C3B}"/>
    <dgm:cxn modelId="{97FAFE4F-60E1-4660-B7B2-F39BAE7D18CC}" type="presOf" srcId="{549FD511-AE4B-4414-B32B-2425B4544B4B}" destId="{17265E74-284E-4564-9375-97F2A42C8E6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A4664F3D-FF29-4388-94ED-9F46A2B57B28}" type="presParOf" srcId="{75750CA6-FA7C-49D0-8464-54ECBB8A7B11}" destId="{900104E8-22AE-4F67-87F3-EFB73454EE91}" srcOrd="0" destOrd="0" presId="urn:microsoft.com/office/officeart/2005/8/layout/radial6"/>
    <dgm:cxn modelId="{84C97C75-6781-4973-9F1F-DBA187163549}" type="presParOf" srcId="{75750CA6-FA7C-49D0-8464-54ECBB8A7B11}" destId="{428D6EC0-C06B-45C7-8139-E45A90407C78}" srcOrd="1" destOrd="0" presId="urn:microsoft.com/office/officeart/2005/8/layout/radial6"/>
    <dgm:cxn modelId="{5E3C2BA0-5FFD-4A6B-83E7-1DA27F9AA69E}" type="presParOf" srcId="{75750CA6-FA7C-49D0-8464-54ECBB8A7B11}" destId="{A20BCF9B-F9D9-4BC1-9EF3-189BED199617}" srcOrd="2" destOrd="0" presId="urn:microsoft.com/office/officeart/2005/8/layout/radial6"/>
    <dgm:cxn modelId="{3FDE7012-CB4F-48FA-9182-264988664BDF}" type="presParOf" srcId="{75750CA6-FA7C-49D0-8464-54ECBB8A7B11}" destId="{17265E74-284E-4564-9375-97F2A42C8E63}" srcOrd="3" destOrd="0" presId="urn:microsoft.com/office/officeart/2005/8/layout/radial6"/>
    <dgm:cxn modelId="{22DA9D78-D8EA-4F14-BA9F-E0897576A621}" type="presParOf" srcId="{75750CA6-FA7C-49D0-8464-54ECBB8A7B11}" destId="{2B947856-7D81-4709-8C50-A646092946B5}" srcOrd="4" destOrd="0" presId="urn:microsoft.com/office/officeart/2005/8/layout/radial6"/>
    <dgm:cxn modelId="{4EE28451-F525-487A-ACE7-DADA5B19DBE4}" type="presParOf" srcId="{75750CA6-FA7C-49D0-8464-54ECBB8A7B11}" destId="{6804F419-6E40-4272-9B3A-71A1132A2924}" srcOrd="5" destOrd="0" presId="urn:microsoft.com/office/officeart/2005/8/layout/radial6"/>
    <dgm:cxn modelId="{115C6349-3E7D-4BC2-A20A-18C6FE1C46B6}" type="presParOf" srcId="{75750CA6-FA7C-49D0-8464-54ECBB8A7B11}" destId="{FB0245A6-E249-4488-8A12-6DA1E3469463}" srcOrd="6" destOrd="0" presId="urn:microsoft.com/office/officeart/2005/8/layout/radial6"/>
    <dgm:cxn modelId="{047E23D9-4C78-4119-8D6F-5D09BBD468AF}" type="presParOf" srcId="{75750CA6-FA7C-49D0-8464-54ECBB8A7B11}" destId="{0615139F-FD0E-4AC6-85EA-75F9F0D6BB78}" srcOrd="7" destOrd="0" presId="urn:microsoft.com/office/officeart/2005/8/layout/radial6"/>
    <dgm:cxn modelId="{658D5BAF-7034-43F2-B333-7337B19FDC86}" type="presParOf" srcId="{75750CA6-FA7C-49D0-8464-54ECBB8A7B11}" destId="{FACCA3FF-0BAE-48B0-88D9-1B472F23503D}" srcOrd="8" destOrd="0" presId="urn:microsoft.com/office/officeart/2005/8/layout/radial6"/>
    <dgm:cxn modelId="{B7E23D12-4DC3-446C-8D91-8E71D7034B86}" type="presParOf" srcId="{75750CA6-FA7C-49D0-8464-54ECBB8A7B11}" destId="{9DC8489B-6D65-4DCD-BE13-FB93AD7100EE}" srcOrd="9" destOrd="0" presId="urn:microsoft.com/office/officeart/2005/8/layout/radial6"/>
    <dgm:cxn modelId="{4D162149-42E5-4776-88D0-DE5D3A3EF3F0}" type="presParOf" srcId="{75750CA6-FA7C-49D0-8464-54ECBB8A7B11}" destId="{A25828D0-E7F7-4612-B323-E58CF7DB6C73}" srcOrd="10" destOrd="0" presId="urn:microsoft.com/office/officeart/2005/8/layout/radial6"/>
    <dgm:cxn modelId="{2B59966E-AFEA-48E2-9468-F8213D7B5731}" type="presParOf" srcId="{75750CA6-FA7C-49D0-8464-54ECBB8A7B11}" destId="{67DFBABE-67A2-44BB-82F4-DB4798A2DB76}" srcOrd="11" destOrd="0" presId="urn:microsoft.com/office/officeart/2005/8/layout/radial6"/>
    <dgm:cxn modelId="{601B96C4-AE7A-4C98-B50D-1D815A776328}" type="presParOf" srcId="{75750CA6-FA7C-49D0-8464-54ECBB8A7B11}" destId="{93672A8E-23A7-42EC-8266-A028BB6328D1}" srcOrd="12" destOrd="0" presId="urn:microsoft.com/office/officeart/2005/8/layout/radial6"/>
    <dgm:cxn modelId="{F79880D9-81D4-4412-8A2B-58A6A04E7940}" type="presParOf" srcId="{75750CA6-FA7C-49D0-8464-54ECBB8A7B11}" destId="{8DF6A8EE-C31B-4A7A-8A5B-E1C18D11D668}" srcOrd="13" destOrd="0" presId="urn:microsoft.com/office/officeart/2005/8/layout/radial6"/>
    <dgm:cxn modelId="{6A6625C4-8EFD-4B1F-8E76-5F5508369672}" type="presParOf" srcId="{75750CA6-FA7C-49D0-8464-54ECBB8A7B11}" destId="{6866806D-C1BA-4277-BF88-FEE3F486AE14}" srcOrd="14" destOrd="0" presId="urn:microsoft.com/office/officeart/2005/8/layout/radial6"/>
    <dgm:cxn modelId="{CB319ED4-50FF-4871-8383-712C55ABC157}" type="presParOf" srcId="{75750CA6-FA7C-49D0-8464-54ECBB8A7B11}" destId="{FE26DA7A-6417-4EEF-9842-4FFE68DD656B}" srcOrd="15" destOrd="0" presId="urn:microsoft.com/office/officeart/2005/8/layout/radial6"/>
    <dgm:cxn modelId="{AF7CAD82-DCCA-4697-87C4-0DC85A185E11}" type="presParOf" srcId="{75750CA6-FA7C-49D0-8464-54ECBB8A7B11}" destId="{DFD89527-3EA1-46E9-B932-F66D981BF538}" srcOrd="16" destOrd="0" presId="urn:microsoft.com/office/officeart/2005/8/layout/radial6"/>
    <dgm:cxn modelId="{123A6BEB-1332-40E1-A798-A9546993F8A7}" type="presParOf" srcId="{75750CA6-FA7C-49D0-8464-54ECBB8A7B11}" destId="{BEB81904-6568-49ED-B35C-0250191E9F37}" srcOrd="17" destOrd="0" presId="urn:microsoft.com/office/officeart/2005/8/layout/radial6"/>
    <dgm:cxn modelId="{C975A59D-23B7-4CF2-A74B-FE473B63B30C}" type="presParOf" srcId="{75750CA6-FA7C-49D0-8464-54ECBB8A7B11}" destId="{463D2474-2CD7-4F10-B862-FE0EB496B03A}" srcOrd="18" destOrd="0" presId="urn:microsoft.com/office/officeart/2005/8/layout/radial6"/>
    <dgm:cxn modelId="{D499A7AC-8E8A-4A40-BF5E-2F0A2BB5A8B5}" type="presParOf" srcId="{75750CA6-FA7C-49D0-8464-54ECBB8A7B11}" destId="{937C4F79-FB0B-409E-8CAD-BC317FE49743}" srcOrd="19" destOrd="0" presId="urn:microsoft.com/office/officeart/2005/8/layout/radial6"/>
    <dgm:cxn modelId="{07C6D7FA-D620-46B2-BAC9-50E886B00C18}" type="presParOf" srcId="{75750CA6-FA7C-49D0-8464-54ECBB8A7B11}" destId="{DDBA5B3D-F74A-4F4A-BF56-F34E797ADC59}" srcOrd="20" destOrd="0" presId="urn:microsoft.com/office/officeart/2005/8/layout/radial6"/>
    <dgm:cxn modelId="{D41A5491-2373-480D-AF9B-15CAB34A32DA}"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1400" b="1" dirty="0" smtClean="0"/>
            <a:t>Reporting</a:t>
          </a:r>
          <a:endParaRPr lang="en-ZA" sz="1400" b="1" dirty="0"/>
        </a:p>
      </dgm:t>
    </dgm:pt>
    <dgm:pt modelId="{255D5C38-EB47-43D5-841F-06E97901693E}" type="parTrans" cxnId="{86A891F5-22E6-4985-8D3B-981BD0771ACC}">
      <dgm:prSet/>
      <dgm:spPr/>
      <dgm:t>
        <a:bodyPr/>
        <a:lstStyle/>
        <a:p>
          <a:endParaRPr lang="en-ZA" b="1"/>
        </a:p>
      </dgm:t>
    </dgm:pt>
    <dgm:pt modelId="{8DDE0225-B01D-40A0-8117-59E5987B4C3B}" type="sibTrans" cxnId="{86A891F5-22E6-4985-8D3B-981BD0771ACC}">
      <dgm:prSet/>
      <dgm:spPr/>
      <dgm:t>
        <a:bodyPr/>
        <a:lstStyle/>
        <a:p>
          <a:endParaRPr lang="en-ZA"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1200" b="0" dirty="0" smtClean="0">
              <a:solidFill>
                <a:schemeClr val="tx1">
                  <a:alpha val="50000"/>
                </a:schemeClr>
              </a:solidFill>
            </a:rPr>
            <a:t>Funding</a:t>
          </a:r>
          <a:endParaRPr lang="en-ZA" sz="1200" b="0" dirty="0">
            <a:solidFill>
              <a:schemeClr val="tx1">
                <a:alpha val="50000"/>
              </a:schemeClr>
            </a:solidFill>
          </a:endParaRPr>
        </a:p>
      </dgm:t>
    </dgm:pt>
    <dgm:pt modelId="{2268EC9D-B41F-408D-8A65-BEB088A6653B}" type="parTrans" cxnId="{E79D4D12-587E-4084-873E-AFA0F34C1E2A}">
      <dgm:prSet/>
      <dgm:spPr/>
      <dgm:t>
        <a:bodyPr/>
        <a:lstStyle/>
        <a:p>
          <a:endParaRPr lang="en-ZA" b="1"/>
        </a:p>
      </dgm:t>
    </dgm:pt>
    <dgm:pt modelId="{549FD511-AE4B-4414-B32B-2425B4544B4B}" type="sibTrans" cxnId="{E79D4D12-587E-4084-873E-AFA0F34C1E2A}">
      <dgm:prSet/>
      <dgm:spPr>
        <a:solidFill>
          <a:schemeClr val="bg1">
            <a:lumMod val="85000"/>
          </a:schemeClr>
        </a:solidFill>
      </dgm:spPr>
      <dgm:t>
        <a:bodyPr/>
        <a:lstStyle/>
        <a:p>
          <a:endParaRPr lang="en-ZA" b="1" dirty="0"/>
        </a:p>
      </dgm:t>
    </dgm:pt>
    <dgm:pt modelId="{9C9AE644-BFCD-4CEC-9078-5B3D21204B50}">
      <dgm:prSet phldrT="[Text]" custT="1"/>
      <dgm:spPr>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gradFill>
      </dgm:spPr>
      <dgm:t>
        <a:bodyPr/>
        <a:lstStyle/>
        <a:p>
          <a:r>
            <a:rPr lang="en-ZA" sz="1200" b="0" dirty="0" smtClean="0">
              <a:solidFill>
                <a:schemeClr val="tx1">
                  <a:alpha val="50000"/>
                </a:schemeClr>
              </a:solidFill>
            </a:rPr>
            <a:t>Project</a:t>
          </a:r>
          <a:endParaRPr lang="en-ZA" sz="1050" b="0" dirty="0">
            <a:solidFill>
              <a:schemeClr val="tx1">
                <a:alpha val="50000"/>
              </a:schemeClr>
            </a:solidFill>
          </a:endParaRPr>
        </a:p>
      </dgm:t>
    </dgm:pt>
    <dgm:pt modelId="{F3E1EF80-5A27-4E88-ABAA-A459A59A2E2E}" type="parTrans" cxnId="{CC3EDCF3-846D-4517-9C52-B18415CC22D6}">
      <dgm:prSet/>
      <dgm:spPr/>
      <dgm:t>
        <a:bodyPr/>
        <a:lstStyle/>
        <a:p>
          <a:endParaRPr lang="en-ZA" b="1"/>
        </a:p>
      </dgm:t>
    </dgm:pt>
    <dgm:pt modelId="{D724C5BD-FA18-4137-AF02-8B1375CAB8C1}" type="sibTrans" cxnId="{CC3EDCF3-846D-4517-9C52-B18415CC22D6}">
      <dgm:prSet/>
      <dgm:spPr>
        <a:solidFill>
          <a:schemeClr val="bg1">
            <a:lumMod val="85000"/>
          </a:schemeClr>
        </a:solidFill>
      </dgm:spPr>
      <dgm:t>
        <a:bodyPr/>
        <a:lstStyle/>
        <a:p>
          <a:endParaRPr lang="en-ZA"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1200" b="0" dirty="0" smtClean="0">
              <a:solidFill>
                <a:schemeClr val="tx1">
                  <a:alpha val="37000"/>
                </a:schemeClr>
              </a:solidFill>
            </a:rPr>
            <a:t>Regional Indicator</a:t>
          </a:r>
          <a:endParaRPr lang="en-ZA" sz="1200" b="0" dirty="0">
            <a:solidFill>
              <a:schemeClr val="tx1">
                <a:alpha val="37000"/>
              </a:schemeClr>
            </a:solidFill>
          </a:endParaRPr>
        </a:p>
      </dgm:t>
    </dgm:pt>
    <dgm:pt modelId="{9F2C7777-83A8-4B66-BE1A-87B27131DB62}" type="parTrans" cxnId="{65716076-E38A-4ABE-96AE-26F4F716A02B}">
      <dgm:prSet/>
      <dgm:spPr/>
      <dgm:t>
        <a:bodyPr/>
        <a:lstStyle/>
        <a:p>
          <a:endParaRPr lang="en-ZA" b="1"/>
        </a:p>
      </dgm:t>
    </dgm:pt>
    <dgm:pt modelId="{53BBF4F9-C032-49B6-A418-1645227CAEF7}" type="sibTrans" cxnId="{65716076-E38A-4ABE-96AE-26F4F716A02B}">
      <dgm:prSet/>
      <dgm:spPr>
        <a:solidFill>
          <a:schemeClr val="bg1">
            <a:lumMod val="85000"/>
          </a:schemeClr>
        </a:solidFill>
      </dgm:spPr>
      <dgm:t>
        <a:bodyPr/>
        <a:lstStyle/>
        <a:p>
          <a:endParaRPr lang="en-ZA"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1300" b="1" dirty="0" smtClean="0">
              <a:solidFill>
                <a:schemeClr val="tx1"/>
              </a:solidFill>
            </a:rPr>
            <a:t>Standard</a:t>
          </a:r>
          <a:r>
            <a:rPr lang="en-ZA" sz="1000" b="1" dirty="0" smtClean="0">
              <a:solidFill>
                <a:schemeClr val="tx1"/>
              </a:solidFill>
            </a:rPr>
            <a:t> </a:t>
          </a:r>
          <a:r>
            <a:rPr lang="en-ZA" sz="1300" b="1" dirty="0" smtClean="0">
              <a:solidFill>
                <a:schemeClr val="tx1"/>
              </a:solidFill>
            </a:rPr>
            <a:t>Classification</a:t>
          </a:r>
          <a:endParaRPr lang="en-ZA" sz="1300" b="1" dirty="0">
            <a:solidFill>
              <a:schemeClr val="tx1"/>
            </a:solidFill>
          </a:endParaRPr>
        </a:p>
      </dgm:t>
    </dgm:pt>
    <dgm:pt modelId="{11726259-CC1B-4609-B7C1-3243458FA699}" type="parTrans" cxnId="{722A5005-5062-478C-BA89-2FF495B60A41}">
      <dgm:prSet/>
      <dgm:spPr/>
      <dgm:t>
        <a:bodyPr/>
        <a:lstStyle/>
        <a:p>
          <a:endParaRPr lang="en-ZA" b="1"/>
        </a:p>
      </dgm:t>
    </dgm:pt>
    <dgm:pt modelId="{E7FC7747-7483-4D35-98A3-BCFD670587F5}" type="sibTrans" cxnId="{722A5005-5062-478C-BA89-2FF495B60A41}">
      <dgm:prSet/>
      <dgm:spPr>
        <a:solidFill>
          <a:schemeClr val="bg1">
            <a:lumMod val="85000"/>
          </a:schemeClr>
        </a:solidFill>
      </dgm:spPr>
      <dgm:t>
        <a:bodyPr/>
        <a:lstStyle/>
        <a:p>
          <a:endParaRPr lang="en-ZA"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1200" b="0" dirty="0" smtClean="0">
              <a:solidFill>
                <a:schemeClr val="tx1">
                  <a:alpha val="50000"/>
                </a:schemeClr>
              </a:solidFill>
            </a:rPr>
            <a:t>Item</a:t>
          </a:r>
          <a:endParaRPr lang="en-ZA" sz="1200" b="0" dirty="0">
            <a:solidFill>
              <a:schemeClr val="tx1">
                <a:alpha val="50000"/>
              </a:schemeClr>
            </a:solidFill>
          </a:endParaRPr>
        </a:p>
      </dgm:t>
    </dgm:pt>
    <dgm:pt modelId="{333D81AE-39E7-4497-9881-E39CFAD3DC21}" type="parTrans" cxnId="{191B2B92-C065-4F50-A6C7-2BCD2D91178F}">
      <dgm:prSet/>
      <dgm:spPr/>
      <dgm:t>
        <a:bodyPr/>
        <a:lstStyle/>
        <a:p>
          <a:endParaRPr lang="en-ZA" b="1"/>
        </a:p>
      </dgm:t>
    </dgm:pt>
    <dgm:pt modelId="{68DC9CB8-B7DD-4761-B82E-CB56F6F5E6B5}" type="sibTrans" cxnId="{191B2B92-C065-4F50-A6C7-2BCD2D91178F}">
      <dgm:prSet/>
      <dgm:spPr>
        <a:solidFill>
          <a:schemeClr val="bg1">
            <a:lumMod val="85000"/>
          </a:schemeClr>
        </a:solidFill>
      </dgm:spPr>
      <dgm:t>
        <a:bodyPr/>
        <a:lstStyle/>
        <a:p>
          <a:endParaRPr lang="en-ZA" b="1" dirty="0"/>
        </a:p>
      </dgm:t>
    </dgm:pt>
    <dgm:pt modelId="{61C471EC-1BE0-4BA9-906C-B77FC427B370}">
      <dgm:prSet custT="1"/>
      <dgm:spPr>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dgm:spPr>
      <dgm:t>
        <a:bodyPr/>
        <a:lstStyle/>
        <a:p>
          <a:r>
            <a:rPr lang="en-ZA" sz="1400" b="1" dirty="0" smtClean="0">
              <a:solidFill>
                <a:schemeClr val="tx1"/>
              </a:solidFill>
            </a:rPr>
            <a:t>Function</a:t>
          </a:r>
          <a:endParaRPr lang="en-ZA" sz="1400" b="1" dirty="0">
            <a:solidFill>
              <a:schemeClr val="tx1"/>
            </a:solidFill>
          </a:endParaRPr>
        </a:p>
      </dgm:t>
    </dgm:pt>
    <dgm:pt modelId="{A44B40B3-C780-472C-9886-D110AA4F3C5C}" type="parTrans" cxnId="{7C93F07E-4BE0-431A-BAE8-B32BE2C57FFE}">
      <dgm:prSet/>
      <dgm:spPr/>
      <dgm:t>
        <a:bodyPr/>
        <a:lstStyle/>
        <a:p>
          <a:endParaRPr lang="en-ZA" b="1"/>
        </a:p>
      </dgm:t>
    </dgm:pt>
    <dgm:pt modelId="{00539A06-C0B6-4C14-805A-A99CABFADC18}" type="sibTrans" cxnId="{7C93F07E-4BE0-431A-BAE8-B32BE2C57FFE}">
      <dgm:prSet/>
      <dgm:spPr>
        <a:solidFill>
          <a:schemeClr val="bg1">
            <a:lumMod val="85000"/>
            <a:alpha val="76000"/>
          </a:schemeClr>
        </a:solidFill>
      </dgm:spPr>
      <dgm:t>
        <a:bodyPr/>
        <a:lstStyle/>
        <a:p>
          <a:endParaRPr lang="en-ZA"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1200" dirty="0" smtClean="0">
              <a:solidFill>
                <a:schemeClr val="tx1">
                  <a:alpha val="40000"/>
                </a:schemeClr>
              </a:solidFill>
            </a:rPr>
            <a:t>Costing</a:t>
          </a:r>
          <a:endParaRPr lang="en-ZA" sz="1200" dirty="0">
            <a:solidFill>
              <a:schemeClr val="tx1">
                <a:alpha val="40000"/>
              </a:schemeClr>
            </a:solidFill>
          </a:endParaRPr>
        </a:p>
      </dgm:t>
    </dgm:pt>
    <dgm:pt modelId="{A3126E7D-8D1F-4229-98FE-E99066B28B43}" type="parTrans" cxnId="{B8602879-8548-4255-88B9-C2B51B18197D}">
      <dgm:prSet/>
      <dgm:spPr/>
      <dgm:t>
        <a:bodyPr/>
        <a:lstStyle/>
        <a:p>
          <a:endParaRPr lang="en-ZA"/>
        </a:p>
      </dgm:t>
    </dgm:pt>
    <dgm:pt modelId="{EF6840F8-2ECF-4864-A358-F1FEAB836D6E}" type="sibTrans" cxnId="{B8602879-8548-4255-88B9-C2B51B18197D}">
      <dgm:prSet/>
      <dgm:spPr>
        <a:solidFill>
          <a:schemeClr val="bg1">
            <a:lumMod val="85000"/>
          </a:schemeClr>
        </a:solidFill>
      </dgm:spPr>
      <dgm:t>
        <a:bodyPr/>
        <a:lstStyle/>
        <a:p>
          <a:endParaRPr lang="en-ZA"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78691" custScaleY="178691">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78691" custScaleY="178691">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BF25D57C-752C-4584-BB46-F4503043B487}" type="presOf" srcId="{D724C5BD-FA18-4137-AF02-8B1375CAB8C1}" destId="{FE26DA7A-6417-4EEF-9842-4FFE68DD656B}"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C6A65115-784E-489D-87EC-43A001E37FAE}" type="presOf" srcId="{EF6840F8-2ECF-4864-A358-F1FEAB836D6E}" destId="{9DC8489B-6D65-4DCD-BE13-FB93AD7100EE}"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125D40F2-1728-4233-AC59-CE386898E272}" type="presOf" srcId="{117E5F98-D2E3-44CD-8D1F-8673F2CE3B77}" destId="{937C4F79-FB0B-409E-8CAD-BC317FE4974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55A8BC20-FF85-41F8-9612-233083251FC8}" type="presOf" srcId="{61C471EC-1BE0-4BA9-906C-B77FC427B370}" destId="{2B947856-7D81-4709-8C50-A646092946B5}" srcOrd="0" destOrd="0" presId="urn:microsoft.com/office/officeart/2005/8/layout/radial6"/>
    <dgm:cxn modelId="{BCA97248-E043-4D2A-A9B0-79BD2C440D72}" type="presOf" srcId="{2FD6416B-9DBD-4434-8476-1C47164FCE18}" destId="{A25828D0-E7F7-4612-B323-E58CF7DB6C73}" srcOrd="0" destOrd="0" presId="urn:microsoft.com/office/officeart/2005/8/layout/radial6"/>
    <dgm:cxn modelId="{32A1FDD3-07D2-44A9-96E2-CAD8C712B5E1}" type="presOf" srcId="{549FD511-AE4B-4414-B32B-2425B4544B4B}" destId="{17265E74-284E-4564-9375-97F2A42C8E63}" srcOrd="0" destOrd="0" presId="urn:microsoft.com/office/officeart/2005/8/layout/radial6"/>
    <dgm:cxn modelId="{54AE763E-550A-4ED4-93FA-17C4A2BB3BB1}" type="presOf" srcId="{A5E5012C-3309-4B28-8D30-F7209682D89D}" destId="{0615139F-FD0E-4AC6-85EA-75F9F0D6BB78}" srcOrd="0" destOrd="0" presId="urn:microsoft.com/office/officeart/2005/8/layout/radial6"/>
    <dgm:cxn modelId="{BE4D838C-3527-4D9D-BE39-B76EF5F42550}" type="presOf" srcId="{54758EF5-0516-46BA-896F-8310E68591FE}" destId="{428D6EC0-C06B-45C7-8139-E45A90407C78}" srcOrd="0" destOrd="0" presId="urn:microsoft.com/office/officeart/2005/8/layout/radial6"/>
    <dgm:cxn modelId="{D64333A7-8130-419B-9B0E-D72DFC262B11}" type="presOf" srcId="{E7FC7747-7483-4D35-98A3-BCFD670587F5}" destId="{A34CBA49-A69D-4058-97AB-C5BDA98FF78D}" srcOrd="0" destOrd="0" presId="urn:microsoft.com/office/officeart/2005/8/layout/radial6"/>
    <dgm:cxn modelId="{CFA03F04-09EB-456E-B290-EE85567DABF8}" type="presOf" srcId="{1474FC26-B7BF-4AB8-BA32-5B51D19017DA}" destId="{75750CA6-FA7C-49D0-8464-54ECBB8A7B11}" srcOrd="0" destOrd="0" presId="urn:microsoft.com/office/officeart/2005/8/layout/radial6"/>
    <dgm:cxn modelId="{262C2084-5C20-4F8F-857B-06BF6FE9614A}" type="presOf" srcId="{93E58B5A-8764-4A9A-8E85-7C50C705CFCE}" destId="{900104E8-22AE-4F67-87F3-EFB73454EE91}" srcOrd="0" destOrd="0" presId="urn:microsoft.com/office/officeart/2005/8/layout/radial6"/>
    <dgm:cxn modelId="{5E1D67F7-95E2-4A9E-B3E0-A26C60E556DA}" type="presOf" srcId="{00539A06-C0B6-4C14-805A-A99CABFADC18}" destId="{FB0245A6-E249-4488-8A12-6DA1E3469463}" srcOrd="0" destOrd="0" presId="urn:microsoft.com/office/officeart/2005/8/layout/radial6"/>
    <dgm:cxn modelId="{11E40311-46DB-4657-8987-E7B8E2593BAA}" type="presOf" srcId="{F1CDF762-BB05-4909-A3E2-81EC1DFEFDB6}" destId="{DFD89527-3EA1-46E9-B932-F66D981BF538}" srcOrd="0" destOrd="0" presId="urn:microsoft.com/office/officeart/2005/8/layout/radial6"/>
    <dgm:cxn modelId="{754FF7FD-A7A8-43E3-A360-D6E106BF3492}" type="presOf" srcId="{68DC9CB8-B7DD-4761-B82E-CB56F6F5E6B5}" destId="{93672A8E-23A7-42EC-8266-A028BB6328D1}" srcOrd="0" destOrd="0" presId="urn:microsoft.com/office/officeart/2005/8/layout/radial6"/>
    <dgm:cxn modelId="{644CF797-0614-44DB-9F35-4A2F3BAE5A3D}" type="presOf" srcId="{9C9AE644-BFCD-4CEC-9078-5B3D21204B50}" destId="{8DF6A8EE-C31B-4A7A-8A5B-E1C18D11D668}" srcOrd="0" destOrd="0" presId="urn:microsoft.com/office/officeart/2005/8/layout/radial6"/>
    <dgm:cxn modelId="{4CF255F2-F6BE-4439-8949-A64E33719329}" type="presOf" srcId="{53BBF4F9-C032-49B6-A418-1645227CAEF7}" destId="{463D2474-2CD7-4F10-B862-FE0EB496B03A}"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88CD2104-EB77-4A75-8B47-C705C00E66FB}" type="presParOf" srcId="{75750CA6-FA7C-49D0-8464-54ECBB8A7B11}" destId="{900104E8-22AE-4F67-87F3-EFB73454EE91}" srcOrd="0" destOrd="0" presId="urn:microsoft.com/office/officeart/2005/8/layout/radial6"/>
    <dgm:cxn modelId="{3F0B0450-0E2A-4FEF-9926-B0A586C55E21}" type="presParOf" srcId="{75750CA6-FA7C-49D0-8464-54ECBB8A7B11}" destId="{428D6EC0-C06B-45C7-8139-E45A90407C78}" srcOrd="1" destOrd="0" presId="urn:microsoft.com/office/officeart/2005/8/layout/radial6"/>
    <dgm:cxn modelId="{D0F49647-2D26-4A46-834C-C33354FB45C6}" type="presParOf" srcId="{75750CA6-FA7C-49D0-8464-54ECBB8A7B11}" destId="{A20BCF9B-F9D9-4BC1-9EF3-189BED199617}" srcOrd="2" destOrd="0" presId="urn:microsoft.com/office/officeart/2005/8/layout/radial6"/>
    <dgm:cxn modelId="{101A26DC-46B2-4322-8A5B-6BF9156ED709}" type="presParOf" srcId="{75750CA6-FA7C-49D0-8464-54ECBB8A7B11}" destId="{17265E74-284E-4564-9375-97F2A42C8E63}" srcOrd="3" destOrd="0" presId="urn:microsoft.com/office/officeart/2005/8/layout/radial6"/>
    <dgm:cxn modelId="{F56AD4C4-D749-41B0-BAF1-037F480B1F95}" type="presParOf" srcId="{75750CA6-FA7C-49D0-8464-54ECBB8A7B11}" destId="{2B947856-7D81-4709-8C50-A646092946B5}" srcOrd="4" destOrd="0" presId="urn:microsoft.com/office/officeart/2005/8/layout/radial6"/>
    <dgm:cxn modelId="{DE3E5855-85BF-48ED-B52B-8620D7FB2C27}" type="presParOf" srcId="{75750CA6-FA7C-49D0-8464-54ECBB8A7B11}" destId="{6804F419-6E40-4272-9B3A-71A1132A2924}" srcOrd="5" destOrd="0" presId="urn:microsoft.com/office/officeart/2005/8/layout/radial6"/>
    <dgm:cxn modelId="{75CFF7F6-9259-4C69-9425-CD6276DE307C}" type="presParOf" srcId="{75750CA6-FA7C-49D0-8464-54ECBB8A7B11}" destId="{FB0245A6-E249-4488-8A12-6DA1E3469463}" srcOrd="6" destOrd="0" presId="urn:microsoft.com/office/officeart/2005/8/layout/radial6"/>
    <dgm:cxn modelId="{A04BABD9-435A-4945-9D29-3120402F68C0}" type="presParOf" srcId="{75750CA6-FA7C-49D0-8464-54ECBB8A7B11}" destId="{0615139F-FD0E-4AC6-85EA-75F9F0D6BB78}" srcOrd="7" destOrd="0" presId="urn:microsoft.com/office/officeart/2005/8/layout/radial6"/>
    <dgm:cxn modelId="{4CB37C14-F477-4603-A541-CBA0AEDEDE40}" type="presParOf" srcId="{75750CA6-FA7C-49D0-8464-54ECBB8A7B11}" destId="{FACCA3FF-0BAE-48B0-88D9-1B472F23503D}" srcOrd="8" destOrd="0" presId="urn:microsoft.com/office/officeart/2005/8/layout/radial6"/>
    <dgm:cxn modelId="{161472C7-EF12-438D-AF0E-EE0597A792BB}" type="presParOf" srcId="{75750CA6-FA7C-49D0-8464-54ECBB8A7B11}" destId="{9DC8489B-6D65-4DCD-BE13-FB93AD7100EE}" srcOrd="9" destOrd="0" presId="urn:microsoft.com/office/officeart/2005/8/layout/radial6"/>
    <dgm:cxn modelId="{1D0B7CE3-B7CA-4393-9BCD-4380B23778AF}" type="presParOf" srcId="{75750CA6-FA7C-49D0-8464-54ECBB8A7B11}" destId="{A25828D0-E7F7-4612-B323-E58CF7DB6C73}" srcOrd="10" destOrd="0" presId="urn:microsoft.com/office/officeart/2005/8/layout/radial6"/>
    <dgm:cxn modelId="{9D58543A-F69D-4255-BD56-188D4B61D7EF}" type="presParOf" srcId="{75750CA6-FA7C-49D0-8464-54ECBB8A7B11}" destId="{67DFBABE-67A2-44BB-82F4-DB4798A2DB76}" srcOrd="11" destOrd="0" presId="urn:microsoft.com/office/officeart/2005/8/layout/radial6"/>
    <dgm:cxn modelId="{BBD19B2B-A414-43BA-9190-9909A243BEC0}" type="presParOf" srcId="{75750CA6-FA7C-49D0-8464-54ECBB8A7B11}" destId="{93672A8E-23A7-42EC-8266-A028BB6328D1}" srcOrd="12" destOrd="0" presId="urn:microsoft.com/office/officeart/2005/8/layout/radial6"/>
    <dgm:cxn modelId="{A89E699C-531B-4F33-A671-320EB9D453E3}" type="presParOf" srcId="{75750CA6-FA7C-49D0-8464-54ECBB8A7B11}" destId="{8DF6A8EE-C31B-4A7A-8A5B-E1C18D11D668}" srcOrd="13" destOrd="0" presId="urn:microsoft.com/office/officeart/2005/8/layout/radial6"/>
    <dgm:cxn modelId="{6A5378A2-A0B3-456A-985A-053BBDE4954C}" type="presParOf" srcId="{75750CA6-FA7C-49D0-8464-54ECBB8A7B11}" destId="{6866806D-C1BA-4277-BF88-FEE3F486AE14}" srcOrd="14" destOrd="0" presId="urn:microsoft.com/office/officeart/2005/8/layout/radial6"/>
    <dgm:cxn modelId="{F10B7A31-1BA8-4B78-982C-08B5CCBACF33}" type="presParOf" srcId="{75750CA6-FA7C-49D0-8464-54ECBB8A7B11}" destId="{FE26DA7A-6417-4EEF-9842-4FFE68DD656B}" srcOrd="15" destOrd="0" presId="urn:microsoft.com/office/officeart/2005/8/layout/radial6"/>
    <dgm:cxn modelId="{D73B3BA6-BFE0-4A25-AB36-FBB677ADCD98}" type="presParOf" srcId="{75750CA6-FA7C-49D0-8464-54ECBB8A7B11}" destId="{DFD89527-3EA1-46E9-B932-F66D981BF538}" srcOrd="16" destOrd="0" presId="urn:microsoft.com/office/officeart/2005/8/layout/radial6"/>
    <dgm:cxn modelId="{762F3316-8595-4394-8DDA-BD6C7F3C17A3}" type="presParOf" srcId="{75750CA6-FA7C-49D0-8464-54ECBB8A7B11}" destId="{BEB81904-6568-49ED-B35C-0250191E9F37}" srcOrd="17" destOrd="0" presId="urn:microsoft.com/office/officeart/2005/8/layout/radial6"/>
    <dgm:cxn modelId="{1F9638A6-15ED-4E19-BA4C-738883FBAF34}" type="presParOf" srcId="{75750CA6-FA7C-49D0-8464-54ECBB8A7B11}" destId="{463D2474-2CD7-4F10-B862-FE0EB496B03A}" srcOrd="18" destOrd="0" presId="urn:microsoft.com/office/officeart/2005/8/layout/radial6"/>
    <dgm:cxn modelId="{F6B43496-6374-48AF-AC1F-173D27574B89}" type="presParOf" srcId="{75750CA6-FA7C-49D0-8464-54ECBB8A7B11}" destId="{937C4F79-FB0B-409E-8CAD-BC317FE49743}" srcOrd="19" destOrd="0" presId="urn:microsoft.com/office/officeart/2005/8/layout/radial6"/>
    <dgm:cxn modelId="{9C12A217-4F3C-404B-A0AB-8FC249D7D3D5}" type="presParOf" srcId="{75750CA6-FA7C-49D0-8464-54ECBB8A7B11}" destId="{DDBA5B3D-F74A-4F4A-BF56-F34E797ADC59}" srcOrd="20" destOrd="0" presId="urn:microsoft.com/office/officeart/2005/8/layout/radial6"/>
    <dgm:cxn modelId="{4B85A8CC-A483-47C6-B1D0-C3D6DD0016B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800" b="1" dirty="0" smtClean="0"/>
            <a:t>Reporting</a:t>
          </a:r>
          <a:endParaRPr lang="en-ZA" sz="800" b="1" dirty="0"/>
        </a:p>
      </dgm:t>
    </dgm:pt>
    <dgm:pt modelId="{255D5C38-EB47-43D5-841F-06E97901693E}" type="parTrans" cxnId="{86A891F5-22E6-4985-8D3B-981BD0771ACC}">
      <dgm:prSet/>
      <dgm:spPr/>
      <dgm:t>
        <a:bodyPr/>
        <a:lstStyle/>
        <a:p>
          <a:endParaRPr lang="en-ZA" sz="1000" b="1"/>
        </a:p>
      </dgm:t>
    </dgm:pt>
    <dgm:pt modelId="{8DDE0225-B01D-40A0-8117-59E5987B4C3B}" type="sibTrans" cxnId="{86A891F5-22E6-4985-8D3B-981BD0771ACC}">
      <dgm:prSet/>
      <dgm:spPr/>
      <dgm:t>
        <a:bodyPr/>
        <a:lstStyle/>
        <a:p>
          <a:endParaRPr lang="en-ZA" sz="10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700" b="0" dirty="0" smtClean="0">
              <a:solidFill>
                <a:schemeClr val="tx1">
                  <a:alpha val="50000"/>
                </a:schemeClr>
              </a:solidFill>
            </a:rPr>
            <a:t>Funding</a:t>
          </a:r>
          <a:endParaRPr lang="en-ZA" sz="700" b="0" dirty="0">
            <a:solidFill>
              <a:schemeClr val="tx1">
                <a:alpha val="50000"/>
              </a:schemeClr>
            </a:solidFill>
          </a:endParaRPr>
        </a:p>
      </dgm:t>
    </dgm:pt>
    <dgm:pt modelId="{2268EC9D-B41F-408D-8A65-BEB088A6653B}" type="parTrans" cxnId="{E79D4D12-587E-4084-873E-AFA0F34C1E2A}">
      <dgm:prSet/>
      <dgm:spPr/>
      <dgm:t>
        <a:bodyPr/>
        <a:lstStyle/>
        <a:p>
          <a:endParaRPr lang="en-ZA" sz="1000" b="1"/>
        </a:p>
      </dgm:t>
    </dgm:pt>
    <dgm:pt modelId="{549FD511-AE4B-4414-B32B-2425B4544B4B}" type="sibTrans" cxnId="{E79D4D12-587E-4084-873E-AFA0F34C1E2A}">
      <dgm:prSet/>
      <dgm:spPr>
        <a:solidFill>
          <a:schemeClr val="bg1">
            <a:lumMod val="85000"/>
          </a:schemeClr>
        </a:solidFill>
      </dgm:spPr>
      <dgm:t>
        <a:bodyPr/>
        <a:lstStyle/>
        <a:p>
          <a:endParaRPr lang="en-ZA" sz="1000" b="1" dirty="0"/>
        </a:p>
      </dgm:t>
    </dgm:pt>
    <dgm:pt modelId="{9C9AE644-BFCD-4CEC-9078-5B3D21204B50}">
      <dgm:prSet phldrT="[Text]" custT="1"/>
      <dgm:spPr>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gradFill>
      </dgm:spPr>
      <dgm:t>
        <a:bodyPr/>
        <a:lstStyle/>
        <a:p>
          <a:r>
            <a:rPr lang="en-ZA" sz="700" b="0" dirty="0" smtClean="0">
              <a:solidFill>
                <a:schemeClr val="tx1">
                  <a:alpha val="50000"/>
                </a:schemeClr>
              </a:solidFill>
            </a:rPr>
            <a:t>Project</a:t>
          </a:r>
          <a:endParaRPr lang="en-ZA" sz="500" b="0" dirty="0">
            <a:solidFill>
              <a:schemeClr val="tx1">
                <a:alpha val="50000"/>
              </a:schemeClr>
            </a:solidFill>
          </a:endParaRPr>
        </a:p>
      </dgm:t>
    </dgm:pt>
    <dgm:pt modelId="{F3E1EF80-5A27-4E88-ABAA-A459A59A2E2E}" type="parTrans" cxnId="{CC3EDCF3-846D-4517-9C52-B18415CC22D6}">
      <dgm:prSet/>
      <dgm:spPr/>
      <dgm:t>
        <a:bodyPr/>
        <a:lstStyle/>
        <a:p>
          <a:endParaRPr lang="en-ZA" sz="1000" b="1"/>
        </a:p>
      </dgm:t>
    </dgm:pt>
    <dgm:pt modelId="{D724C5BD-FA18-4137-AF02-8B1375CAB8C1}" type="sibTrans" cxnId="{CC3EDCF3-846D-4517-9C52-B18415CC22D6}">
      <dgm:prSet/>
      <dgm:spPr>
        <a:solidFill>
          <a:schemeClr val="bg1">
            <a:lumMod val="85000"/>
          </a:schemeClr>
        </a:solidFill>
      </dgm:spPr>
      <dgm:t>
        <a:bodyPr/>
        <a:lstStyle/>
        <a:p>
          <a:endParaRPr lang="en-ZA" sz="10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700" b="0" dirty="0" smtClean="0">
              <a:solidFill>
                <a:schemeClr val="tx1">
                  <a:alpha val="37000"/>
                </a:schemeClr>
              </a:solidFill>
            </a:rPr>
            <a:t>Regional Indicator</a:t>
          </a:r>
          <a:endParaRPr lang="en-ZA" sz="700" b="0" dirty="0">
            <a:solidFill>
              <a:schemeClr val="tx1">
                <a:alpha val="37000"/>
              </a:schemeClr>
            </a:solidFill>
          </a:endParaRPr>
        </a:p>
      </dgm:t>
    </dgm:pt>
    <dgm:pt modelId="{9F2C7777-83A8-4B66-BE1A-87B27131DB62}" type="parTrans" cxnId="{65716076-E38A-4ABE-96AE-26F4F716A02B}">
      <dgm:prSet/>
      <dgm:spPr/>
      <dgm:t>
        <a:bodyPr/>
        <a:lstStyle/>
        <a:p>
          <a:endParaRPr lang="en-ZA" sz="1000" b="1"/>
        </a:p>
      </dgm:t>
    </dgm:pt>
    <dgm:pt modelId="{53BBF4F9-C032-49B6-A418-1645227CAEF7}" type="sibTrans" cxnId="{65716076-E38A-4ABE-96AE-26F4F716A02B}">
      <dgm:prSet/>
      <dgm:spPr>
        <a:solidFill>
          <a:schemeClr val="bg1">
            <a:lumMod val="85000"/>
          </a:schemeClr>
        </a:solidFill>
      </dgm:spPr>
      <dgm:t>
        <a:bodyPr/>
        <a:lstStyle/>
        <a:p>
          <a:endParaRPr lang="en-ZA" sz="10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800" b="1" dirty="0" smtClean="0">
              <a:solidFill>
                <a:schemeClr val="tx1"/>
              </a:solidFill>
            </a:rPr>
            <a:t>Standard</a:t>
          </a:r>
          <a:r>
            <a:rPr lang="en-ZA" sz="400" b="1" dirty="0" smtClean="0">
              <a:solidFill>
                <a:schemeClr val="tx1"/>
              </a:solidFill>
            </a:rPr>
            <a:t> </a:t>
          </a:r>
          <a:r>
            <a:rPr lang="en-ZA" sz="800" b="1" dirty="0" smtClean="0">
              <a:solidFill>
                <a:schemeClr val="tx1"/>
              </a:solidFill>
            </a:rPr>
            <a:t>Classification</a:t>
          </a:r>
          <a:endParaRPr lang="en-ZA" sz="800" b="1" dirty="0">
            <a:solidFill>
              <a:schemeClr val="tx1"/>
            </a:solidFill>
          </a:endParaRPr>
        </a:p>
      </dgm:t>
    </dgm:pt>
    <dgm:pt modelId="{11726259-CC1B-4609-B7C1-3243458FA699}" type="parTrans" cxnId="{722A5005-5062-478C-BA89-2FF495B60A41}">
      <dgm:prSet/>
      <dgm:spPr/>
      <dgm:t>
        <a:bodyPr/>
        <a:lstStyle/>
        <a:p>
          <a:endParaRPr lang="en-ZA" sz="1000" b="1"/>
        </a:p>
      </dgm:t>
    </dgm:pt>
    <dgm:pt modelId="{E7FC7747-7483-4D35-98A3-BCFD670587F5}" type="sibTrans" cxnId="{722A5005-5062-478C-BA89-2FF495B60A41}">
      <dgm:prSet/>
      <dgm:spPr>
        <a:solidFill>
          <a:schemeClr val="bg1">
            <a:lumMod val="85000"/>
          </a:schemeClr>
        </a:solidFill>
      </dgm:spPr>
      <dgm:t>
        <a:bodyPr/>
        <a:lstStyle/>
        <a:p>
          <a:endParaRPr lang="en-ZA" sz="10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700" b="0" dirty="0" smtClean="0">
              <a:solidFill>
                <a:schemeClr val="tx1">
                  <a:alpha val="50000"/>
                </a:schemeClr>
              </a:solidFill>
            </a:rPr>
            <a:t>Item</a:t>
          </a:r>
          <a:endParaRPr lang="en-ZA" sz="700" b="0" dirty="0">
            <a:solidFill>
              <a:schemeClr val="tx1">
                <a:alpha val="50000"/>
              </a:schemeClr>
            </a:solidFill>
          </a:endParaRPr>
        </a:p>
      </dgm:t>
    </dgm:pt>
    <dgm:pt modelId="{333D81AE-39E7-4497-9881-E39CFAD3DC21}" type="parTrans" cxnId="{191B2B92-C065-4F50-A6C7-2BCD2D91178F}">
      <dgm:prSet/>
      <dgm:spPr/>
      <dgm:t>
        <a:bodyPr/>
        <a:lstStyle/>
        <a:p>
          <a:endParaRPr lang="en-ZA" sz="1000" b="1"/>
        </a:p>
      </dgm:t>
    </dgm:pt>
    <dgm:pt modelId="{68DC9CB8-B7DD-4761-B82E-CB56F6F5E6B5}" type="sibTrans" cxnId="{191B2B92-C065-4F50-A6C7-2BCD2D91178F}">
      <dgm:prSet/>
      <dgm:spPr>
        <a:solidFill>
          <a:schemeClr val="bg1">
            <a:lumMod val="85000"/>
          </a:schemeClr>
        </a:solidFill>
      </dgm:spPr>
      <dgm:t>
        <a:bodyPr/>
        <a:lstStyle/>
        <a:p>
          <a:endParaRPr lang="en-ZA" sz="1000" b="1" dirty="0"/>
        </a:p>
      </dgm:t>
    </dgm:pt>
    <dgm:pt modelId="{61C471EC-1BE0-4BA9-906C-B77FC427B370}">
      <dgm:prSet custT="1"/>
      <dgm:spPr>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dgm:spPr>
      <dgm:t>
        <a:bodyPr/>
        <a:lstStyle/>
        <a:p>
          <a:r>
            <a:rPr lang="en-ZA" sz="800" b="1" dirty="0" smtClean="0">
              <a:solidFill>
                <a:schemeClr val="tx1"/>
              </a:solidFill>
            </a:rPr>
            <a:t>Function</a:t>
          </a:r>
          <a:endParaRPr lang="en-ZA" sz="800" b="1" dirty="0">
            <a:solidFill>
              <a:schemeClr val="tx1"/>
            </a:solidFill>
          </a:endParaRPr>
        </a:p>
      </dgm:t>
    </dgm:pt>
    <dgm:pt modelId="{A44B40B3-C780-472C-9886-D110AA4F3C5C}" type="parTrans" cxnId="{7C93F07E-4BE0-431A-BAE8-B32BE2C57FFE}">
      <dgm:prSet/>
      <dgm:spPr/>
      <dgm:t>
        <a:bodyPr/>
        <a:lstStyle/>
        <a:p>
          <a:endParaRPr lang="en-ZA" sz="1000" b="1"/>
        </a:p>
      </dgm:t>
    </dgm:pt>
    <dgm:pt modelId="{00539A06-C0B6-4C14-805A-A99CABFADC18}" type="sibTrans" cxnId="{7C93F07E-4BE0-431A-BAE8-B32BE2C57FFE}">
      <dgm:prSet/>
      <dgm:spPr>
        <a:solidFill>
          <a:schemeClr val="bg1">
            <a:lumMod val="85000"/>
            <a:alpha val="76000"/>
          </a:schemeClr>
        </a:solidFill>
      </dgm:spPr>
      <dgm:t>
        <a:bodyPr/>
        <a:lstStyle/>
        <a:p>
          <a:endParaRPr lang="en-ZA" sz="10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700" dirty="0" smtClean="0">
              <a:solidFill>
                <a:schemeClr val="tx1">
                  <a:alpha val="40000"/>
                </a:schemeClr>
              </a:solidFill>
            </a:rPr>
            <a:t>Costing</a:t>
          </a:r>
          <a:endParaRPr lang="en-ZA" sz="700" dirty="0">
            <a:solidFill>
              <a:schemeClr val="tx1">
                <a:alpha val="40000"/>
              </a:schemeClr>
            </a:solidFill>
          </a:endParaRPr>
        </a:p>
      </dgm:t>
    </dgm:pt>
    <dgm:pt modelId="{A3126E7D-8D1F-4229-98FE-E99066B28B43}" type="parTrans" cxnId="{B8602879-8548-4255-88B9-C2B51B18197D}">
      <dgm:prSet/>
      <dgm:spPr/>
      <dgm:t>
        <a:bodyPr/>
        <a:lstStyle/>
        <a:p>
          <a:endParaRPr lang="en-ZA" sz="1000"/>
        </a:p>
      </dgm:t>
    </dgm:pt>
    <dgm:pt modelId="{EF6840F8-2ECF-4864-A358-F1FEAB836D6E}" type="sibTrans" cxnId="{B8602879-8548-4255-88B9-C2B51B18197D}">
      <dgm:prSet/>
      <dgm:spPr>
        <a:solidFill>
          <a:schemeClr val="bg1">
            <a:lumMod val="85000"/>
          </a:schemeClr>
        </a:solidFill>
      </dgm:spPr>
      <dgm:t>
        <a:bodyPr/>
        <a:lstStyle/>
        <a:p>
          <a:endParaRPr lang="en-ZA" sz="10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78691" custScaleY="178691">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78691" custScaleY="178691">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87C07925-028D-4147-AB31-709424BED3B5}" type="presOf" srcId="{549FD511-AE4B-4414-B32B-2425B4544B4B}" destId="{17265E74-284E-4564-9375-97F2A42C8E6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B49647BE-1977-4C2C-BC55-5C3E9CFEA7BB}" type="presOf" srcId="{93E58B5A-8764-4A9A-8E85-7C50C705CFCE}" destId="{900104E8-22AE-4F67-87F3-EFB73454EE9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1267D56B-8913-48E9-AF22-9758101D7313}" type="presOf" srcId="{F1CDF762-BB05-4909-A3E2-81EC1DFEFDB6}" destId="{DFD89527-3EA1-46E9-B932-F66D981BF53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8246B0EB-6296-4D33-862C-4260347A5060}" type="presOf" srcId="{EF6840F8-2ECF-4864-A358-F1FEAB836D6E}" destId="{9DC8489B-6D65-4DCD-BE13-FB93AD7100EE}"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96697CB7-0F8E-4EB0-B85E-71C585F35A79}" type="presOf" srcId="{9C9AE644-BFCD-4CEC-9078-5B3D21204B50}" destId="{8DF6A8EE-C31B-4A7A-8A5B-E1C18D11D668}" srcOrd="0" destOrd="0" presId="urn:microsoft.com/office/officeart/2005/8/layout/radial6"/>
    <dgm:cxn modelId="{DF966F41-4198-4CDD-88F7-A18B78401EA0}" type="presOf" srcId="{A5E5012C-3309-4B28-8D30-F7209682D89D}" destId="{0615139F-FD0E-4AC6-85EA-75F9F0D6BB78}" srcOrd="0" destOrd="0" presId="urn:microsoft.com/office/officeart/2005/8/layout/radial6"/>
    <dgm:cxn modelId="{F1F7C7CE-91B1-422D-AE04-BC17A7C95DBA}" type="presOf" srcId="{68DC9CB8-B7DD-4761-B82E-CB56F6F5E6B5}" destId="{93672A8E-23A7-42EC-8266-A028BB6328D1}" srcOrd="0" destOrd="0" presId="urn:microsoft.com/office/officeart/2005/8/layout/radial6"/>
    <dgm:cxn modelId="{84268917-1C5A-45CF-8A52-01615754F15E}" type="presOf" srcId="{E7FC7747-7483-4D35-98A3-BCFD670587F5}" destId="{A34CBA49-A69D-4058-97AB-C5BDA98FF78D}" srcOrd="0" destOrd="0" presId="urn:microsoft.com/office/officeart/2005/8/layout/radial6"/>
    <dgm:cxn modelId="{A4D5C680-7879-40BD-889D-7590BE03895C}" type="presOf" srcId="{1474FC26-B7BF-4AB8-BA32-5B51D19017DA}" destId="{75750CA6-FA7C-49D0-8464-54ECBB8A7B11}" srcOrd="0" destOrd="0" presId="urn:microsoft.com/office/officeart/2005/8/layout/radial6"/>
    <dgm:cxn modelId="{D1CA3311-2A05-4DE8-B69F-52CF16BB8392}" type="presOf" srcId="{54758EF5-0516-46BA-896F-8310E68591FE}" destId="{428D6EC0-C06B-45C7-8139-E45A90407C78}" srcOrd="0" destOrd="0" presId="urn:microsoft.com/office/officeart/2005/8/layout/radial6"/>
    <dgm:cxn modelId="{32AD5F55-B5F9-4383-8C15-A469311C6506}" type="presOf" srcId="{117E5F98-D2E3-44CD-8D1F-8673F2CE3B77}" destId="{937C4F79-FB0B-409E-8CAD-BC317FE49743}" srcOrd="0" destOrd="0" presId="urn:microsoft.com/office/officeart/2005/8/layout/radial6"/>
    <dgm:cxn modelId="{B49863A9-1B67-4F69-BFC8-FA3D5EEDEA36}" type="presOf" srcId="{2FD6416B-9DBD-4434-8476-1C47164FCE18}" destId="{A25828D0-E7F7-4612-B323-E58CF7DB6C73}" srcOrd="0" destOrd="0" presId="urn:microsoft.com/office/officeart/2005/8/layout/radial6"/>
    <dgm:cxn modelId="{E2C8EBB1-50B0-420A-8B2C-05D65EA58A93}" type="presOf" srcId="{00539A06-C0B6-4C14-805A-A99CABFADC18}" destId="{FB0245A6-E249-4488-8A12-6DA1E3469463}" srcOrd="0" destOrd="0" presId="urn:microsoft.com/office/officeart/2005/8/layout/radial6"/>
    <dgm:cxn modelId="{FBDFE292-1D9C-40BC-92D0-D7225DE9F042}" type="presOf" srcId="{D724C5BD-FA18-4137-AF02-8B1375CAB8C1}" destId="{FE26DA7A-6417-4EEF-9842-4FFE68DD656B}" srcOrd="0" destOrd="0" presId="urn:microsoft.com/office/officeart/2005/8/layout/radial6"/>
    <dgm:cxn modelId="{028AFE25-48F7-40BC-85B3-1909E75D600B}" type="presOf" srcId="{61C471EC-1BE0-4BA9-906C-B77FC427B370}" destId="{2B947856-7D81-4709-8C50-A646092946B5}"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FCF7355B-234B-4947-91E8-D9B2D94DC8B8}" type="presOf" srcId="{53BBF4F9-C032-49B6-A418-1645227CAEF7}" destId="{463D2474-2CD7-4F10-B862-FE0EB496B03A}" srcOrd="0" destOrd="0" presId="urn:microsoft.com/office/officeart/2005/8/layout/radial6"/>
    <dgm:cxn modelId="{1055ADE4-7BD0-403A-9D51-99DD4DDB2774}" type="presParOf" srcId="{75750CA6-FA7C-49D0-8464-54ECBB8A7B11}" destId="{900104E8-22AE-4F67-87F3-EFB73454EE91}" srcOrd="0" destOrd="0" presId="urn:microsoft.com/office/officeart/2005/8/layout/radial6"/>
    <dgm:cxn modelId="{407EB54D-12F8-4034-A4BF-E76EA28F0C4D}" type="presParOf" srcId="{75750CA6-FA7C-49D0-8464-54ECBB8A7B11}" destId="{428D6EC0-C06B-45C7-8139-E45A90407C78}" srcOrd="1" destOrd="0" presId="urn:microsoft.com/office/officeart/2005/8/layout/radial6"/>
    <dgm:cxn modelId="{A7AB502F-AE94-4EE4-ABA8-1FFA97C096F8}" type="presParOf" srcId="{75750CA6-FA7C-49D0-8464-54ECBB8A7B11}" destId="{A20BCF9B-F9D9-4BC1-9EF3-189BED199617}" srcOrd="2" destOrd="0" presId="urn:microsoft.com/office/officeart/2005/8/layout/radial6"/>
    <dgm:cxn modelId="{2535E244-B9D4-4EF7-882E-D17FC6A4DA41}" type="presParOf" srcId="{75750CA6-FA7C-49D0-8464-54ECBB8A7B11}" destId="{17265E74-284E-4564-9375-97F2A42C8E63}" srcOrd="3" destOrd="0" presId="urn:microsoft.com/office/officeart/2005/8/layout/radial6"/>
    <dgm:cxn modelId="{94238F8B-5ECF-48C9-85E2-BED0F103A9D0}" type="presParOf" srcId="{75750CA6-FA7C-49D0-8464-54ECBB8A7B11}" destId="{2B947856-7D81-4709-8C50-A646092946B5}" srcOrd="4" destOrd="0" presId="urn:microsoft.com/office/officeart/2005/8/layout/radial6"/>
    <dgm:cxn modelId="{16D6863B-D426-4801-9214-3497C522D7DF}" type="presParOf" srcId="{75750CA6-FA7C-49D0-8464-54ECBB8A7B11}" destId="{6804F419-6E40-4272-9B3A-71A1132A2924}" srcOrd="5" destOrd="0" presId="urn:microsoft.com/office/officeart/2005/8/layout/radial6"/>
    <dgm:cxn modelId="{BB5F50DB-5905-4554-A1E1-5356B60B614B}" type="presParOf" srcId="{75750CA6-FA7C-49D0-8464-54ECBB8A7B11}" destId="{FB0245A6-E249-4488-8A12-6DA1E3469463}" srcOrd="6" destOrd="0" presId="urn:microsoft.com/office/officeart/2005/8/layout/radial6"/>
    <dgm:cxn modelId="{6006EAE1-BC7F-4C12-803A-72F0B6938E86}" type="presParOf" srcId="{75750CA6-FA7C-49D0-8464-54ECBB8A7B11}" destId="{0615139F-FD0E-4AC6-85EA-75F9F0D6BB78}" srcOrd="7" destOrd="0" presId="urn:microsoft.com/office/officeart/2005/8/layout/radial6"/>
    <dgm:cxn modelId="{1EF03FDF-DF9E-4D5A-91C5-2A137EBC5DAE}" type="presParOf" srcId="{75750CA6-FA7C-49D0-8464-54ECBB8A7B11}" destId="{FACCA3FF-0BAE-48B0-88D9-1B472F23503D}" srcOrd="8" destOrd="0" presId="urn:microsoft.com/office/officeart/2005/8/layout/radial6"/>
    <dgm:cxn modelId="{C5CC3A7D-2507-47A0-805B-CD322F867B01}" type="presParOf" srcId="{75750CA6-FA7C-49D0-8464-54ECBB8A7B11}" destId="{9DC8489B-6D65-4DCD-BE13-FB93AD7100EE}" srcOrd="9" destOrd="0" presId="urn:microsoft.com/office/officeart/2005/8/layout/radial6"/>
    <dgm:cxn modelId="{44E6B13D-EB19-45F1-9535-83A176B15D63}" type="presParOf" srcId="{75750CA6-FA7C-49D0-8464-54ECBB8A7B11}" destId="{A25828D0-E7F7-4612-B323-E58CF7DB6C73}" srcOrd="10" destOrd="0" presId="urn:microsoft.com/office/officeart/2005/8/layout/radial6"/>
    <dgm:cxn modelId="{9BDBB367-C4E2-42C0-986A-27C4951301DD}" type="presParOf" srcId="{75750CA6-FA7C-49D0-8464-54ECBB8A7B11}" destId="{67DFBABE-67A2-44BB-82F4-DB4798A2DB76}" srcOrd="11" destOrd="0" presId="urn:microsoft.com/office/officeart/2005/8/layout/radial6"/>
    <dgm:cxn modelId="{666A8AB2-B9C5-481D-8971-47494F934891}" type="presParOf" srcId="{75750CA6-FA7C-49D0-8464-54ECBB8A7B11}" destId="{93672A8E-23A7-42EC-8266-A028BB6328D1}" srcOrd="12" destOrd="0" presId="urn:microsoft.com/office/officeart/2005/8/layout/radial6"/>
    <dgm:cxn modelId="{6994F796-675A-4894-B765-3850B498DF86}" type="presParOf" srcId="{75750CA6-FA7C-49D0-8464-54ECBB8A7B11}" destId="{8DF6A8EE-C31B-4A7A-8A5B-E1C18D11D668}" srcOrd="13" destOrd="0" presId="urn:microsoft.com/office/officeart/2005/8/layout/radial6"/>
    <dgm:cxn modelId="{3D292A3B-D420-4D3A-8450-32AB2BC48593}" type="presParOf" srcId="{75750CA6-FA7C-49D0-8464-54ECBB8A7B11}" destId="{6866806D-C1BA-4277-BF88-FEE3F486AE14}" srcOrd="14" destOrd="0" presId="urn:microsoft.com/office/officeart/2005/8/layout/radial6"/>
    <dgm:cxn modelId="{E9C34C6A-E414-4101-BE2F-D1F5F9B0A5BA}" type="presParOf" srcId="{75750CA6-FA7C-49D0-8464-54ECBB8A7B11}" destId="{FE26DA7A-6417-4EEF-9842-4FFE68DD656B}" srcOrd="15" destOrd="0" presId="urn:microsoft.com/office/officeart/2005/8/layout/radial6"/>
    <dgm:cxn modelId="{27585023-5638-4222-B4F1-36DEC87DFCEC}" type="presParOf" srcId="{75750CA6-FA7C-49D0-8464-54ECBB8A7B11}" destId="{DFD89527-3EA1-46E9-B932-F66D981BF538}" srcOrd="16" destOrd="0" presId="urn:microsoft.com/office/officeart/2005/8/layout/radial6"/>
    <dgm:cxn modelId="{BA3487B3-4E14-4D69-AAE0-0AEAB6A68521}" type="presParOf" srcId="{75750CA6-FA7C-49D0-8464-54ECBB8A7B11}" destId="{BEB81904-6568-49ED-B35C-0250191E9F37}" srcOrd="17" destOrd="0" presId="urn:microsoft.com/office/officeart/2005/8/layout/radial6"/>
    <dgm:cxn modelId="{FB21F1B9-52AE-4DF0-A174-1A05B1D7E45C}" type="presParOf" srcId="{75750CA6-FA7C-49D0-8464-54ECBB8A7B11}" destId="{463D2474-2CD7-4F10-B862-FE0EB496B03A}" srcOrd="18" destOrd="0" presId="urn:microsoft.com/office/officeart/2005/8/layout/radial6"/>
    <dgm:cxn modelId="{1D025758-24D5-4D61-82AB-6ADCDD9AF421}" type="presParOf" srcId="{75750CA6-FA7C-49D0-8464-54ECBB8A7B11}" destId="{937C4F79-FB0B-409E-8CAD-BC317FE49743}" srcOrd="19" destOrd="0" presId="urn:microsoft.com/office/officeart/2005/8/layout/radial6"/>
    <dgm:cxn modelId="{1582F35B-8D81-40B5-B36D-7E17B4CDA6F6}" type="presParOf" srcId="{75750CA6-FA7C-49D0-8464-54ECBB8A7B11}" destId="{DDBA5B3D-F74A-4F4A-BF56-F34E797ADC59}" srcOrd="20" destOrd="0" presId="urn:microsoft.com/office/officeart/2005/8/layout/radial6"/>
    <dgm:cxn modelId="{CA39D432-BDCB-475E-962D-DCB5AEBC4F39}"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1B799BDA-EBF6-4AA9-BBFA-8CF55E4D11EC}" type="doc">
      <dgm:prSet loTypeId="urn:microsoft.com/office/officeart/2005/8/layout/hierarchy4" loCatId="list" qsTypeId="urn:microsoft.com/office/officeart/2005/8/quickstyle/3d4" qsCatId="3D" csTypeId="urn:microsoft.com/office/officeart/2005/8/colors/accent0_1" csCatId="mainScheme" phldr="1"/>
      <dgm:spPr/>
      <dgm:t>
        <a:bodyPr/>
        <a:lstStyle/>
        <a:p>
          <a:endParaRPr lang="en-ZA"/>
        </a:p>
      </dgm:t>
    </dgm:pt>
    <dgm:pt modelId="{4EACDAB4-8B15-4DAB-BB4B-E02D1CD3C8EF}">
      <dgm:prSet/>
      <dgm:spPr>
        <a:solidFill>
          <a:schemeClr val="bg1">
            <a:lumMod val="65000"/>
          </a:schemeClr>
        </a:solidFill>
      </dgm:spPr>
      <dgm:t>
        <a:bodyPr/>
        <a:lstStyle/>
        <a:p>
          <a:r>
            <a:rPr lang="en-ZA" dirty="0" smtClean="0">
              <a:solidFill>
                <a:schemeClr val="bg1"/>
              </a:solidFill>
            </a:rPr>
            <a:t>Community and Public Service</a:t>
          </a:r>
          <a:endParaRPr lang="en-ZA" dirty="0">
            <a:solidFill>
              <a:schemeClr val="bg1"/>
            </a:solidFill>
          </a:endParaRPr>
        </a:p>
      </dgm:t>
    </dgm:pt>
    <dgm:pt modelId="{14836CA6-F573-4640-972D-9D83CC36BA89}" type="parTrans" cxnId="{BDA90902-524B-47AD-92BC-8CBD83814A2B}">
      <dgm:prSet/>
      <dgm:spPr/>
      <dgm:t>
        <a:bodyPr/>
        <a:lstStyle/>
        <a:p>
          <a:endParaRPr lang="en-ZA"/>
        </a:p>
      </dgm:t>
    </dgm:pt>
    <dgm:pt modelId="{61B1048F-776B-4844-8025-9FF76286B5E9}" type="sibTrans" cxnId="{BDA90902-524B-47AD-92BC-8CBD83814A2B}">
      <dgm:prSet/>
      <dgm:spPr/>
      <dgm:t>
        <a:bodyPr/>
        <a:lstStyle/>
        <a:p>
          <a:endParaRPr lang="en-ZA"/>
        </a:p>
      </dgm:t>
    </dgm:pt>
    <dgm:pt modelId="{C467D0F1-765A-4F54-8F87-9554B93C8691}">
      <dgm:prSet/>
      <dgm:spPr>
        <a:solidFill>
          <a:schemeClr val="bg1">
            <a:lumMod val="65000"/>
          </a:schemeClr>
        </a:solidFill>
      </dgm:spPr>
      <dgm:t>
        <a:bodyPr/>
        <a:lstStyle/>
        <a:p>
          <a:r>
            <a:rPr lang="en-ZA" dirty="0" smtClean="0">
              <a:solidFill>
                <a:schemeClr val="bg1"/>
              </a:solidFill>
            </a:rPr>
            <a:t>Economic and Environmental Service</a:t>
          </a:r>
          <a:endParaRPr lang="en-ZA" dirty="0">
            <a:solidFill>
              <a:schemeClr val="bg1"/>
            </a:solidFill>
          </a:endParaRPr>
        </a:p>
      </dgm:t>
    </dgm:pt>
    <dgm:pt modelId="{4AC8B59B-102C-4360-B33E-6C0831323DA1}" type="parTrans" cxnId="{8BBEB4B7-E837-4D05-8FF7-B1516EE6A60F}">
      <dgm:prSet/>
      <dgm:spPr/>
      <dgm:t>
        <a:bodyPr/>
        <a:lstStyle/>
        <a:p>
          <a:endParaRPr lang="en-ZA"/>
        </a:p>
      </dgm:t>
    </dgm:pt>
    <dgm:pt modelId="{05C6CF3D-A06A-45C2-B9D2-554E5A31E9D1}" type="sibTrans" cxnId="{8BBEB4B7-E837-4D05-8FF7-B1516EE6A60F}">
      <dgm:prSet/>
      <dgm:spPr/>
      <dgm:t>
        <a:bodyPr/>
        <a:lstStyle/>
        <a:p>
          <a:endParaRPr lang="en-ZA"/>
        </a:p>
      </dgm:t>
    </dgm:pt>
    <dgm:pt modelId="{B14F2F37-A86C-42D3-B5C1-27F9B7C37662}">
      <dgm:prSet/>
      <dgm:spPr>
        <a:solidFill>
          <a:schemeClr val="bg1">
            <a:lumMod val="65000"/>
          </a:schemeClr>
        </a:solidFill>
      </dgm:spPr>
      <dgm:t>
        <a:bodyPr/>
        <a:lstStyle/>
        <a:p>
          <a:r>
            <a:rPr lang="en-ZA" dirty="0" smtClean="0">
              <a:solidFill>
                <a:schemeClr val="bg1"/>
              </a:solidFill>
            </a:rPr>
            <a:t>Municipal Governance and Administration</a:t>
          </a:r>
          <a:endParaRPr lang="en-ZA" dirty="0">
            <a:solidFill>
              <a:schemeClr val="bg1"/>
            </a:solidFill>
          </a:endParaRPr>
        </a:p>
      </dgm:t>
    </dgm:pt>
    <dgm:pt modelId="{E47E1D0D-8D4A-4012-842A-BE833554F196}" type="parTrans" cxnId="{384D515D-4B93-4498-9E06-F48217565802}">
      <dgm:prSet/>
      <dgm:spPr/>
      <dgm:t>
        <a:bodyPr/>
        <a:lstStyle/>
        <a:p>
          <a:endParaRPr lang="en-ZA"/>
        </a:p>
      </dgm:t>
    </dgm:pt>
    <dgm:pt modelId="{A5CFE3A8-E7A9-40D1-9C32-D27F2CB80E5F}" type="sibTrans" cxnId="{384D515D-4B93-4498-9E06-F48217565802}">
      <dgm:prSet/>
      <dgm:spPr/>
      <dgm:t>
        <a:bodyPr/>
        <a:lstStyle/>
        <a:p>
          <a:endParaRPr lang="en-ZA"/>
        </a:p>
      </dgm:t>
    </dgm:pt>
    <dgm:pt modelId="{23F1C883-2B64-4CFD-B689-0F67100AF75C}">
      <dgm:prSet/>
      <dgm:spPr>
        <a:solidFill>
          <a:schemeClr val="bg1">
            <a:lumMod val="65000"/>
          </a:schemeClr>
        </a:solidFill>
      </dgm:spPr>
      <dgm:t>
        <a:bodyPr/>
        <a:lstStyle/>
        <a:p>
          <a:r>
            <a:rPr lang="en-ZA" dirty="0" smtClean="0">
              <a:solidFill>
                <a:schemeClr val="bg1"/>
              </a:solidFill>
            </a:rPr>
            <a:t>Trading Service</a:t>
          </a:r>
          <a:endParaRPr lang="en-ZA" dirty="0">
            <a:solidFill>
              <a:schemeClr val="bg1"/>
            </a:solidFill>
          </a:endParaRPr>
        </a:p>
      </dgm:t>
    </dgm:pt>
    <dgm:pt modelId="{C85A4139-B409-41BC-A0CC-41C2B59F7A1E}" type="parTrans" cxnId="{B987F3B3-CA85-4ABD-9797-7F936CB20298}">
      <dgm:prSet/>
      <dgm:spPr/>
      <dgm:t>
        <a:bodyPr/>
        <a:lstStyle/>
        <a:p>
          <a:endParaRPr lang="en-ZA"/>
        </a:p>
      </dgm:t>
    </dgm:pt>
    <dgm:pt modelId="{41AB7F31-E154-466A-B466-7385FB797A2D}" type="sibTrans" cxnId="{B987F3B3-CA85-4ABD-9797-7F936CB20298}">
      <dgm:prSet/>
      <dgm:spPr/>
      <dgm:t>
        <a:bodyPr/>
        <a:lstStyle/>
        <a:p>
          <a:endParaRPr lang="en-ZA"/>
        </a:p>
      </dgm:t>
    </dgm:pt>
    <dgm:pt modelId="{0E524477-5524-4631-9444-57EEC115EF67}">
      <dgm:prSet/>
      <dgm:spPr>
        <a:solidFill>
          <a:schemeClr val="bg1">
            <a:lumMod val="65000"/>
          </a:schemeClr>
        </a:solidFill>
      </dgm:spPr>
      <dgm:t>
        <a:bodyPr/>
        <a:lstStyle/>
        <a:p>
          <a:r>
            <a:rPr lang="en-ZA" dirty="0" smtClean="0">
              <a:solidFill>
                <a:schemeClr val="bg1"/>
              </a:solidFill>
            </a:rPr>
            <a:t>Other</a:t>
          </a:r>
          <a:endParaRPr lang="en-ZA" dirty="0">
            <a:solidFill>
              <a:schemeClr val="bg1"/>
            </a:solidFill>
          </a:endParaRPr>
        </a:p>
      </dgm:t>
    </dgm:pt>
    <dgm:pt modelId="{F8F0B4E2-1051-498A-8602-52465865F160}" type="parTrans" cxnId="{C061E92A-8385-486C-A2CB-38A570FC2F41}">
      <dgm:prSet/>
      <dgm:spPr/>
      <dgm:t>
        <a:bodyPr/>
        <a:lstStyle/>
        <a:p>
          <a:endParaRPr lang="en-ZA"/>
        </a:p>
      </dgm:t>
    </dgm:pt>
    <dgm:pt modelId="{97FB1665-28C1-431B-A839-994551A7A725}" type="sibTrans" cxnId="{C061E92A-8385-486C-A2CB-38A570FC2F41}">
      <dgm:prSet/>
      <dgm:spPr/>
      <dgm:t>
        <a:bodyPr/>
        <a:lstStyle/>
        <a:p>
          <a:endParaRPr lang="en-ZA"/>
        </a:p>
      </dgm:t>
    </dgm:pt>
    <dgm:pt modelId="{AAAE9FE5-8552-47AA-83AD-531F6DF07B6B}">
      <dgm:prSet/>
      <dgm:spPr>
        <a:solidFill>
          <a:srgbClr val="C00000"/>
        </a:solidFill>
      </dgm:spPr>
      <dgm:t>
        <a:bodyPr/>
        <a:lstStyle/>
        <a:p>
          <a:r>
            <a:rPr lang="en-ZA" dirty="0" smtClean="0">
              <a:solidFill>
                <a:schemeClr val="bg1"/>
              </a:solidFill>
            </a:rPr>
            <a:t>Core</a:t>
          </a:r>
          <a:endParaRPr lang="en-ZA" dirty="0">
            <a:solidFill>
              <a:schemeClr val="bg1"/>
            </a:solidFill>
          </a:endParaRPr>
        </a:p>
      </dgm:t>
    </dgm:pt>
    <dgm:pt modelId="{93AE3538-247C-4974-98BB-161B616175CD}" type="parTrans" cxnId="{8D807DCA-B889-4C47-A25B-093D6827F098}">
      <dgm:prSet/>
      <dgm:spPr/>
      <dgm:t>
        <a:bodyPr/>
        <a:lstStyle/>
        <a:p>
          <a:endParaRPr lang="en-ZA"/>
        </a:p>
      </dgm:t>
    </dgm:pt>
    <dgm:pt modelId="{71256724-7D62-4224-8352-B112F071FC1C}" type="sibTrans" cxnId="{8D807DCA-B889-4C47-A25B-093D6827F098}">
      <dgm:prSet/>
      <dgm:spPr/>
      <dgm:t>
        <a:bodyPr/>
        <a:lstStyle/>
        <a:p>
          <a:endParaRPr lang="en-ZA"/>
        </a:p>
      </dgm:t>
    </dgm:pt>
    <dgm:pt modelId="{9628A7C0-CDB2-433D-82FF-B26D4ECE6199}">
      <dgm:prSet/>
      <dgm:spPr>
        <a:solidFill>
          <a:schemeClr val="bg1">
            <a:lumMod val="95000"/>
          </a:schemeClr>
        </a:solidFill>
      </dgm:spPr>
      <dgm:t>
        <a:bodyPr/>
        <a:lstStyle/>
        <a:p>
          <a:r>
            <a:rPr lang="en-ZA" dirty="0" smtClean="0"/>
            <a:t>Non-core</a:t>
          </a:r>
          <a:endParaRPr lang="en-ZA" dirty="0"/>
        </a:p>
      </dgm:t>
    </dgm:pt>
    <dgm:pt modelId="{02723DC7-2CEB-4572-AA36-9CDEE1170360}" type="parTrans" cxnId="{0A8615AE-2B8F-42B8-9B69-D333761816A9}">
      <dgm:prSet/>
      <dgm:spPr/>
      <dgm:t>
        <a:bodyPr/>
        <a:lstStyle/>
        <a:p>
          <a:endParaRPr lang="en-ZA"/>
        </a:p>
      </dgm:t>
    </dgm:pt>
    <dgm:pt modelId="{33E5532C-56D2-4092-90DD-73385EC266F8}" type="sibTrans" cxnId="{0A8615AE-2B8F-42B8-9B69-D333761816A9}">
      <dgm:prSet/>
      <dgm:spPr/>
      <dgm:t>
        <a:bodyPr/>
        <a:lstStyle/>
        <a:p>
          <a:endParaRPr lang="en-ZA"/>
        </a:p>
      </dgm:t>
    </dgm:pt>
    <dgm:pt modelId="{63891ADC-0D3C-49C9-9AAC-228D03D63F9A}">
      <dgm:prSet/>
      <dgm:spPr>
        <a:solidFill>
          <a:srgbClr val="C00000"/>
        </a:solidFill>
      </dgm:spPr>
      <dgm:t>
        <a:bodyPr/>
        <a:lstStyle/>
        <a:p>
          <a:r>
            <a:rPr lang="en-ZA" dirty="0" smtClean="0">
              <a:solidFill>
                <a:schemeClr val="bg1"/>
              </a:solidFill>
            </a:rPr>
            <a:t>Core</a:t>
          </a:r>
          <a:endParaRPr lang="en-ZA" dirty="0">
            <a:solidFill>
              <a:schemeClr val="bg1"/>
            </a:solidFill>
          </a:endParaRPr>
        </a:p>
      </dgm:t>
    </dgm:pt>
    <dgm:pt modelId="{AF04CFAB-5177-43EB-A1B2-BABDF230FDAF}" type="parTrans" cxnId="{1D352548-4C75-4B2C-9F01-3593A070B65A}">
      <dgm:prSet/>
      <dgm:spPr/>
      <dgm:t>
        <a:bodyPr/>
        <a:lstStyle/>
        <a:p>
          <a:endParaRPr lang="en-ZA"/>
        </a:p>
      </dgm:t>
    </dgm:pt>
    <dgm:pt modelId="{F9BC3E1B-7BE7-4B07-90D2-D001637173A9}" type="sibTrans" cxnId="{1D352548-4C75-4B2C-9F01-3593A070B65A}">
      <dgm:prSet/>
      <dgm:spPr/>
      <dgm:t>
        <a:bodyPr/>
        <a:lstStyle/>
        <a:p>
          <a:endParaRPr lang="en-ZA"/>
        </a:p>
      </dgm:t>
    </dgm:pt>
    <dgm:pt modelId="{0416A67A-A5DF-4F00-A04D-27DEAF9F2E9E}">
      <dgm:prSet/>
      <dgm:spPr>
        <a:solidFill>
          <a:schemeClr val="bg1">
            <a:lumMod val="95000"/>
          </a:schemeClr>
        </a:solidFill>
      </dgm:spPr>
      <dgm:t>
        <a:bodyPr/>
        <a:lstStyle/>
        <a:p>
          <a:r>
            <a:rPr lang="en-ZA" dirty="0" smtClean="0"/>
            <a:t>Non-core</a:t>
          </a:r>
          <a:endParaRPr lang="en-ZA" dirty="0"/>
        </a:p>
      </dgm:t>
    </dgm:pt>
    <dgm:pt modelId="{1C50A3D4-C23B-412A-B00D-7D9792571AA8}" type="parTrans" cxnId="{AC8049BF-3124-4097-9265-58B53C5585CE}">
      <dgm:prSet/>
      <dgm:spPr/>
      <dgm:t>
        <a:bodyPr/>
        <a:lstStyle/>
        <a:p>
          <a:endParaRPr lang="en-ZA"/>
        </a:p>
      </dgm:t>
    </dgm:pt>
    <dgm:pt modelId="{FAD698B5-B9F1-4F2A-83DB-D8814E8D7649}" type="sibTrans" cxnId="{AC8049BF-3124-4097-9265-58B53C5585CE}">
      <dgm:prSet/>
      <dgm:spPr/>
      <dgm:t>
        <a:bodyPr/>
        <a:lstStyle/>
        <a:p>
          <a:endParaRPr lang="en-ZA"/>
        </a:p>
      </dgm:t>
    </dgm:pt>
    <dgm:pt modelId="{EE746F39-69F2-4080-8CB3-3460E5D3C413}">
      <dgm:prSet/>
      <dgm:spPr>
        <a:solidFill>
          <a:srgbClr val="C00000"/>
        </a:solidFill>
      </dgm:spPr>
      <dgm:t>
        <a:bodyPr/>
        <a:lstStyle/>
        <a:p>
          <a:r>
            <a:rPr lang="en-ZA" dirty="0" smtClean="0">
              <a:solidFill>
                <a:schemeClr val="bg1"/>
              </a:solidFill>
            </a:rPr>
            <a:t>Core</a:t>
          </a:r>
          <a:endParaRPr lang="en-ZA" dirty="0">
            <a:solidFill>
              <a:schemeClr val="bg1"/>
            </a:solidFill>
          </a:endParaRPr>
        </a:p>
      </dgm:t>
    </dgm:pt>
    <dgm:pt modelId="{F83C292D-CD87-466C-9A5B-8243BB7F94BB}" type="parTrans" cxnId="{C0093E7C-030D-465C-8C21-D4EC66D17D6E}">
      <dgm:prSet/>
      <dgm:spPr/>
      <dgm:t>
        <a:bodyPr/>
        <a:lstStyle/>
        <a:p>
          <a:endParaRPr lang="en-ZA"/>
        </a:p>
      </dgm:t>
    </dgm:pt>
    <dgm:pt modelId="{855EA61C-473B-47F9-AB82-692E928AC8D2}" type="sibTrans" cxnId="{C0093E7C-030D-465C-8C21-D4EC66D17D6E}">
      <dgm:prSet/>
      <dgm:spPr/>
      <dgm:t>
        <a:bodyPr/>
        <a:lstStyle/>
        <a:p>
          <a:endParaRPr lang="en-ZA"/>
        </a:p>
      </dgm:t>
    </dgm:pt>
    <dgm:pt modelId="{396B05B6-B47C-4CF1-9773-A0282C1DB059}">
      <dgm:prSet/>
      <dgm:spPr>
        <a:solidFill>
          <a:schemeClr val="bg1">
            <a:lumMod val="95000"/>
          </a:schemeClr>
        </a:solidFill>
      </dgm:spPr>
      <dgm:t>
        <a:bodyPr/>
        <a:lstStyle/>
        <a:p>
          <a:r>
            <a:rPr lang="en-ZA" dirty="0" smtClean="0"/>
            <a:t>Non-core</a:t>
          </a:r>
          <a:endParaRPr lang="en-ZA" dirty="0"/>
        </a:p>
      </dgm:t>
    </dgm:pt>
    <dgm:pt modelId="{99D397F8-43F2-4948-B903-1176FEB4FD73}" type="parTrans" cxnId="{9F72D804-920D-4A81-A6E0-8CC0A97DC05F}">
      <dgm:prSet/>
      <dgm:spPr/>
      <dgm:t>
        <a:bodyPr/>
        <a:lstStyle/>
        <a:p>
          <a:endParaRPr lang="en-ZA"/>
        </a:p>
      </dgm:t>
    </dgm:pt>
    <dgm:pt modelId="{3078183A-908E-4BD2-88A8-01D98E3F20A7}" type="sibTrans" cxnId="{9F72D804-920D-4A81-A6E0-8CC0A97DC05F}">
      <dgm:prSet/>
      <dgm:spPr/>
      <dgm:t>
        <a:bodyPr/>
        <a:lstStyle/>
        <a:p>
          <a:endParaRPr lang="en-ZA"/>
        </a:p>
      </dgm:t>
    </dgm:pt>
    <dgm:pt modelId="{AAD216BF-3DCC-4C5B-81DE-5E77F8E6FF9B}">
      <dgm:prSet/>
      <dgm:spPr>
        <a:solidFill>
          <a:srgbClr val="C00000"/>
        </a:solidFill>
      </dgm:spPr>
      <dgm:t>
        <a:bodyPr/>
        <a:lstStyle/>
        <a:p>
          <a:r>
            <a:rPr lang="en-ZA" dirty="0" smtClean="0">
              <a:solidFill>
                <a:schemeClr val="bg1"/>
              </a:solidFill>
            </a:rPr>
            <a:t>Core</a:t>
          </a:r>
          <a:endParaRPr lang="en-ZA" dirty="0">
            <a:solidFill>
              <a:schemeClr val="bg1"/>
            </a:solidFill>
          </a:endParaRPr>
        </a:p>
      </dgm:t>
    </dgm:pt>
    <dgm:pt modelId="{2D416023-36C6-4AB1-AF5E-752699943687}" type="parTrans" cxnId="{2F356542-00AC-4CB7-B37A-C77EB0F30136}">
      <dgm:prSet/>
      <dgm:spPr/>
      <dgm:t>
        <a:bodyPr/>
        <a:lstStyle/>
        <a:p>
          <a:endParaRPr lang="en-ZA"/>
        </a:p>
      </dgm:t>
    </dgm:pt>
    <dgm:pt modelId="{66CB07AA-DCF9-4597-AA32-6620A63B3C0F}" type="sibTrans" cxnId="{2F356542-00AC-4CB7-B37A-C77EB0F30136}">
      <dgm:prSet/>
      <dgm:spPr/>
      <dgm:t>
        <a:bodyPr/>
        <a:lstStyle/>
        <a:p>
          <a:endParaRPr lang="en-ZA"/>
        </a:p>
      </dgm:t>
    </dgm:pt>
    <dgm:pt modelId="{C1B10774-3010-414B-A7E5-9E02A1FBF47C}">
      <dgm:prSet/>
      <dgm:spPr>
        <a:solidFill>
          <a:schemeClr val="bg1">
            <a:lumMod val="95000"/>
          </a:schemeClr>
        </a:solidFill>
      </dgm:spPr>
      <dgm:t>
        <a:bodyPr/>
        <a:lstStyle/>
        <a:p>
          <a:r>
            <a:rPr lang="en-ZA" dirty="0" smtClean="0"/>
            <a:t>Non-core</a:t>
          </a:r>
          <a:endParaRPr lang="en-ZA" dirty="0"/>
        </a:p>
      </dgm:t>
    </dgm:pt>
    <dgm:pt modelId="{4B9ABEB6-9791-49E1-BAC6-457FB9A0FBB9}" type="parTrans" cxnId="{1E41C1F8-D56D-45CA-B119-5119CCA28E30}">
      <dgm:prSet/>
      <dgm:spPr/>
      <dgm:t>
        <a:bodyPr/>
        <a:lstStyle/>
        <a:p>
          <a:endParaRPr lang="en-ZA"/>
        </a:p>
      </dgm:t>
    </dgm:pt>
    <dgm:pt modelId="{CAC6146B-60FE-4190-BA1E-8A82098DA2B3}" type="sibTrans" cxnId="{1E41C1F8-D56D-45CA-B119-5119CCA28E30}">
      <dgm:prSet/>
      <dgm:spPr/>
      <dgm:t>
        <a:bodyPr/>
        <a:lstStyle/>
        <a:p>
          <a:endParaRPr lang="en-ZA"/>
        </a:p>
      </dgm:t>
    </dgm:pt>
    <dgm:pt modelId="{7EF44093-30C9-4AE7-81B7-C4B32987756B}">
      <dgm:prSet/>
      <dgm:spPr>
        <a:solidFill>
          <a:srgbClr val="C00000"/>
        </a:solidFill>
      </dgm:spPr>
      <dgm:t>
        <a:bodyPr/>
        <a:lstStyle/>
        <a:p>
          <a:r>
            <a:rPr lang="en-ZA" dirty="0" smtClean="0">
              <a:solidFill>
                <a:schemeClr val="bg1"/>
              </a:solidFill>
            </a:rPr>
            <a:t>Core</a:t>
          </a:r>
          <a:endParaRPr lang="en-ZA" dirty="0">
            <a:solidFill>
              <a:schemeClr val="bg1"/>
            </a:solidFill>
          </a:endParaRPr>
        </a:p>
      </dgm:t>
    </dgm:pt>
    <dgm:pt modelId="{BA9E0ADC-8408-4431-B825-1896FD5B5B0A}" type="parTrans" cxnId="{8FCD959F-C84F-4B46-BF7C-A223678CE227}">
      <dgm:prSet/>
      <dgm:spPr/>
      <dgm:t>
        <a:bodyPr/>
        <a:lstStyle/>
        <a:p>
          <a:endParaRPr lang="en-ZA"/>
        </a:p>
      </dgm:t>
    </dgm:pt>
    <dgm:pt modelId="{7D047371-CD57-4CCC-AFEE-E49028B199B6}" type="sibTrans" cxnId="{8FCD959F-C84F-4B46-BF7C-A223678CE227}">
      <dgm:prSet/>
      <dgm:spPr/>
      <dgm:t>
        <a:bodyPr/>
        <a:lstStyle/>
        <a:p>
          <a:endParaRPr lang="en-ZA"/>
        </a:p>
      </dgm:t>
    </dgm:pt>
    <dgm:pt modelId="{90CE1814-E1E8-4D77-B6AA-80836ABBC9DD}">
      <dgm:prSet/>
      <dgm:spPr>
        <a:solidFill>
          <a:schemeClr val="bg1">
            <a:lumMod val="95000"/>
          </a:schemeClr>
        </a:solidFill>
      </dgm:spPr>
      <dgm:t>
        <a:bodyPr/>
        <a:lstStyle/>
        <a:p>
          <a:r>
            <a:rPr lang="en-ZA" dirty="0" smtClean="0"/>
            <a:t>Non-core</a:t>
          </a:r>
          <a:endParaRPr lang="en-ZA" dirty="0"/>
        </a:p>
      </dgm:t>
    </dgm:pt>
    <dgm:pt modelId="{2A8CBA30-FA98-4AD0-B3BD-DE964CFE6FFF}" type="parTrans" cxnId="{03001ED8-491F-44AC-91A3-FDE3A5944183}">
      <dgm:prSet/>
      <dgm:spPr/>
      <dgm:t>
        <a:bodyPr/>
        <a:lstStyle/>
        <a:p>
          <a:endParaRPr lang="en-ZA"/>
        </a:p>
      </dgm:t>
    </dgm:pt>
    <dgm:pt modelId="{2ADEF585-9AD1-42AB-9DC7-262410578E04}" type="sibTrans" cxnId="{03001ED8-491F-44AC-91A3-FDE3A5944183}">
      <dgm:prSet/>
      <dgm:spPr/>
      <dgm:t>
        <a:bodyPr/>
        <a:lstStyle/>
        <a:p>
          <a:endParaRPr lang="en-ZA"/>
        </a:p>
      </dgm:t>
    </dgm:pt>
    <dgm:pt modelId="{5096FA39-AF4B-4D9D-9417-99185DE3674C}" type="pres">
      <dgm:prSet presAssocID="{1B799BDA-EBF6-4AA9-BBFA-8CF55E4D11EC}" presName="Name0" presStyleCnt="0">
        <dgm:presLayoutVars>
          <dgm:chPref val="1"/>
          <dgm:dir/>
          <dgm:animOne val="branch"/>
          <dgm:animLvl val="lvl"/>
          <dgm:resizeHandles/>
        </dgm:presLayoutVars>
      </dgm:prSet>
      <dgm:spPr/>
      <dgm:t>
        <a:bodyPr/>
        <a:lstStyle/>
        <a:p>
          <a:endParaRPr lang="en-ZA"/>
        </a:p>
      </dgm:t>
    </dgm:pt>
    <dgm:pt modelId="{EA5F375B-1102-409C-9E00-F8CAEC57F2E4}" type="pres">
      <dgm:prSet presAssocID="{4EACDAB4-8B15-4DAB-BB4B-E02D1CD3C8EF}" presName="vertOne" presStyleCnt="0"/>
      <dgm:spPr/>
    </dgm:pt>
    <dgm:pt modelId="{8A43BDAA-7796-4AAF-9636-F1774D0B0DA5}" type="pres">
      <dgm:prSet presAssocID="{4EACDAB4-8B15-4DAB-BB4B-E02D1CD3C8EF}" presName="txOne" presStyleLbl="node0" presStyleIdx="0" presStyleCnt="5" custScaleY="36972" custLinFactNeighborX="-198" custLinFactNeighborY="3978">
        <dgm:presLayoutVars>
          <dgm:chPref val="3"/>
        </dgm:presLayoutVars>
      </dgm:prSet>
      <dgm:spPr/>
      <dgm:t>
        <a:bodyPr/>
        <a:lstStyle/>
        <a:p>
          <a:endParaRPr lang="en-ZA"/>
        </a:p>
      </dgm:t>
    </dgm:pt>
    <dgm:pt modelId="{D0E96B4C-1DB9-4A92-A193-C36F99F7C0D1}" type="pres">
      <dgm:prSet presAssocID="{4EACDAB4-8B15-4DAB-BB4B-E02D1CD3C8EF}" presName="parTransOne" presStyleCnt="0"/>
      <dgm:spPr/>
    </dgm:pt>
    <dgm:pt modelId="{79B1DEC8-76DD-4BA8-BB7A-9AEFA9211073}" type="pres">
      <dgm:prSet presAssocID="{4EACDAB4-8B15-4DAB-BB4B-E02D1CD3C8EF}" presName="horzOne" presStyleCnt="0"/>
      <dgm:spPr/>
    </dgm:pt>
    <dgm:pt modelId="{BDFD464F-826B-4486-A093-03BB2CAC8850}" type="pres">
      <dgm:prSet presAssocID="{AAAE9FE5-8552-47AA-83AD-531F6DF07B6B}" presName="vertTwo" presStyleCnt="0"/>
      <dgm:spPr/>
    </dgm:pt>
    <dgm:pt modelId="{C8CB9919-407F-4BF9-821D-33803662861B}" type="pres">
      <dgm:prSet presAssocID="{AAAE9FE5-8552-47AA-83AD-531F6DF07B6B}" presName="txTwo" presStyleLbl="node2" presStyleIdx="0" presStyleCnt="10" custScaleY="21186">
        <dgm:presLayoutVars>
          <dgm:chPref val="3"/>
        </dgm:presLayoutVars>
      </dgm:prSet>
      <dgm:spPr/>
      <dgm:t>
        <a:bodyPr/>
        <a:lstStyle/>
        <a:p>
          <a:endParaRPr lang="en-ZA"/>
        </a:p>
      </dgm:t>
    </dgm:pt>
    <dgm:pt modelId="{C843D3E8-AC74-4321-86F4-9AAC6935A41C}" type="pres">
      <dgm:prSet presAssocID="{AAAE9FE5-8552-47AA-83AD-531F6DF07B6B}" presName="horzTwo" presStyleCnt="0"/>
      <dgm:spPr/>
    </dgm:pt>
    <dgm:pt modelId="{6EA8BCDD-1BAB-44B2-B2BD-932709460786}" type="pres">
      <dgm:prSet presAssocID="{71256724-7D62-4224-8352-B112F071FC1C}" presName="sibSpaceTwo" presStyleCnt="0"/>
      <dgm:spPr/>
    </dgm:pt>
    <dgm:pt modelId="{FA6E8BB6-6537-4985-897D-DA58EF1371EF}" type="pres">
      <dgm:prSet presAssocID="{9628A7C0-CDB2-433D-82FF-B26D4ECE6199}" presName="vertTwo" presStyleCnt="0"/>
      <dgm:spPr/>
    </dgm:pt>
    <dgm:pt modelId="{5DFFBA2A-A134-4D2C-B0FE-83C6C57147A4}" type="pres">
      <dgm:prSet presAssocID="{9628A7C0-CDB2-433D-82FF-B26D4ECE6199}" presName="txTwo" presStyleLbl="node2" presStyleIdx="1" presStyleCnt="10" custScaleY="21186">
        <dgm:presLayoutVars>
          <dgm:chPref val="3"/>
        </dgm:presLayoutVars>
      </dgm:prSet>
      <dgm:spPr/>
      <dgm:t>
        <a:bodyPr/>
        <a:lstStyle/>
        <a:p>
          <a:endParaRPr lang="en-ZA"/>
        </a:p>
      </dgm:t>
    </dgm:pt>
    <dgm:pt modelId="{1CA8DD75-0482-42C7-85F2-5824A37E9C29}" type="pres">
      <dgm:prSet presAssocID="{9628A7C0-CDB2-433D-82FF-B26D4ECE6199}" presName="horzTwo" presStyleCnt="0"/>
      <dgm:spPr/>
    </dgm:pt>
    <dgm:pt modelId="{DADAE505-7E96-4C64-A0B5-FEFC3B2BA165}" type="pres">
      <dgm:prSet presAssocID="{61B1048F-776B-4844-8025-9FF76286B5E9}" presName="sibSpaceOne" presStyleCnt="0"/>
      <dgm:spPr/>
    </dgm:pt>
    <dgm:pt modelId="{FF4FC6EF-93F0-40A4-B805-45E0F30DE6B5}" type="pres">
      <dgm:prSet presAssocID="{C467D0F1-765A-4F54-8F87-9554B93C8691}" presName="vertOne" presStyleCnt="0"/>
      <dgm:spPr/>
    </dgm:pt>
    <dgm:pt modelId="{CF6AD59E-9411-4A0F-A1AB-1ADF9E2A0D26}" type="pres">
      <dgm:prSet presAssocID="{C467D0F1-765A-4F54-8F87-9554B93C8691}" presName="txOne" presStyleLbl="node0" presStyleIdx="1" presStyleCnt="5" custScaleY="36984">
        <dgm:presLayoutVars>
          <dgm:chPref val="3"/>
        </dgm:presLayoutVars>
      </dgm:prSet>
      <dgm:spPr/>
      <dgm:t>
        <a:bodyPr/>
        <a:lstStyle/>
        <a:p>
          <a:endParaRPr lang="en-ZA"/>
        </a:p>
      </dgm:t>
    </dgm:pt>
    <dgm:pt modelId="{9792D750-CDF6-4D41-8EB1-6F468473EE25}" type="pres">
      <dgm:prSet presAssocID="{C467D0F1-765A-4F54-8F87-9554B93C8691}" presName="parTransOne" presStyleCnt="0"/>
      <dgm:spPr/>
    </dgm:pt>
    <dgm:pt modelId="{5E91A0E1-1A0D-4EC2-80FB-063BD29DBECA}" type="pres">
      <dgm:prSet presAssocID="{C467D0F1-765A-4F54-8F87-9554B93C8691}" presName="horzOne" presStyleCnt="0"/>
      <dgm:spPr/>
    </dgm:pt>
    <dgm:pt modelId="{DD1137CD-443C-40FC-8E94-8E31ED757466}" type="pres">
      <dgm:prSet presAssocID="{63891ADC-0D3C-49C9-9AAC-228D03D63F9A}" presName="vertTwo" presStyleCnt="0"/>
      <dgm:spPr/>
    </dgm:pt>
    <dgm:pt modelId="{1367F959-85DF-420D-9368-667F0DF7BE8F}" type="pres">
      <dgm:prSet presAssocID="{63891ADC-0D3C-49C9-9AAC-228D03D63F9A}" presName="txTwo" presStyleLbl="node2" presStyleIdx="2" presStyleCnt="10" custScaleY="21133">
        <dgm:presLayoutVars>
          <dgm:chPref val="3"/>
        </dgm:presLayoutVars>
      </dgm:prSet>
      <dgm:spPr/>
      <dgm:t>
        <a:bodyPr/>
        <a:lstStyle/>
        <a:p>
          <a:endParaRPr lang="en-ZA"/>
        </a:p>
      </dgm:t>
    </dgm:pt>
    <dgm:pt modelId="{02DD2E74-F79E-4D45-A241-34E4223F72DC}" type="pres">
      <dgm:prSet presAssocID="{63891ADC-0D3C-49C9-9AAC-228D03D63F9A}" presName="horzTwo" presStyleCnt="0"/>
      <dgm:spPr/>
    </dgm:pt>
    <dgm:pt modelId="{AC3D94E2-C2F5-4F33-A949-7B2B26AA9836}" type="pres">
      <dgm:prSet presAssocID="{F9BC3E1B-7BE7-4B07-90D2-D001637173A9}" presName="sibSpaceTwo" presStyleCnt="0"/>
      <dgm:spPr/>
    </dgm:pt>
    <dgm:pt modelId="{A54F709B-A5AE-4E93-8D7C-A35B7A0FC64E}" type="pres">
      <dgm:prSet presAssocID="{0416A67A-A5DF-4F00-A04D-27DEAF9F2E9E}" presName="vertTwo" presStyleCnt="0"/>
      <dgm:spPr/>
    </dgm:pt>
    <dgm:pt modelId="{899C3484-7022-4BED-ACBD-FE78416E8E10}" type="pres">
      <dgm:prSet presAssocID="{0416A67A-A5DF-4F00-A04D-27DEAF9F2E9E}" presName="txTwo" presStyleLbl="node2" presStyleIdx="3" presStyleCnt="10" custScaleY="21133">
        <dgm:presLayoutVars>
          <dgm:chPref val="3"/>
        </dgm:presLayoutVars>
      </dgm:prSet>
      <dgm:spPr/>
      <dgm:t>
        <a:bodyPr/>
        <a:lstStyle/>
        <a:p>
          <a:endParaRPr lang="en-ZA"/>
        </a:p>
      </dgm:t>
    </dgm:pt>
    <dgm:pt modelId="{BC3AB8C1-D17B-41D8-B83F-92E8161D0597}" type="pres">
      <dgm:prSet presAssocID="{0416A67A-A5DF-4F00-A04D-27DEAF9F2E9E}" presName="horzTwo" presStyleCnt="0"/>
      <dgm:spPr/>
    </dgm:pt>
    <dgm:pt modelId="{86359100-9BC9-42BD-9814-4C2C230FE2FC}" type="pres">
      <dgm:prSet presAssocID="{05C6CF3D-A06A-45C2-B9D2-554E5A31E9D1}" presName="sibSpaceOne" presStyleCnt="0"/>
      <dgm:spPr/>
    </dgm:pt>
    <dgm:pt modelId="{926C1BE7-FE7A-4EF4-A54C-C332B40BDE79}" type="pres">
      <dgm:prSet presAssocID="{B14F2F37-A86C-42D3-B5C1-27F9B7C37662}" presName="vertOne" presStyleCnt="0"/>
      <dgm:spPr/>
    </dgm:pt>
    <dgm:pt modelId="{35FFC071-95B0-45F7-86D6-B54CBAAD9D94}" type="pres">
      <dgm:prSet presAssocID="{B14F2F37-A86C-42D3-B5C1-27F9B7C37662}" presName="txOne" presStyleLbl="node0" presStyleIdx="2" presStyleCnt="5" custScaleY="36984">
        <dgm:presLayoutVars>
          <dgm:chPref val="3"/>
        </dgm:presLayoutVars>
      </dgm:prSet>
      <dgm:spPr/>
      <dgm:t>
        <a:bodyPr/>
        <a:lstStyle/>
        <a:p>
          <a:endParaRPr lang="en-ZA"/>
        </a:p>
      </dgm:t>
    </dgm:pt>
    <dgm:pt modelId="{B74343EE-04EB-4319-A9C7-11E1F3AE2262}" type="pres">
      <dgm:prSet presAssocID="{B14F2F37-A86C-42D3-B5C1-27F9B7C37662}" presName="parTransOne" presStyleCnt="0"/>
      <dgm:spPr/>
    </dgm:pt>
    <dgm:pt modelId="{AFFF58F7-517E-4751-B7D9-CE7BA1A39AF0}" type="pres">
      <dgm:prSet presAssocID="{B14F2F37-A86C-42D3-B5C1-27F9B7C37662}" presName="horzOne" presStyleCnt="0"/>
      <dgm:spPr/>
    </dgm:pt>
    <dgm:pt modelId="{825C532D-CE63-44F2-9F54-B2A032E8C575}" type="pres">
      <dgm:prSet presAssocID="{EE746F39-69F2-4080-8CB3-3460E5D3C413}" presName="vertTwo" presStyleCnt="0"/>
      <dgm:spPr/>
    </dgm:pt>
    <dgm:pt modelId="{91EC346D-D88F-4F85-AD69-CAB17DBB8A86}" type="pres">
      <dgm:prSet presAssocID="{EE746F39-69F2-4080-8CB3-3460E5D3C413}" presName="txTwo" presStyleLbl="node2" presStyleIdx="4" presStyleCnt="10" custScaleY="21133">
        <dgm:presLayoutVars>
          <dgm:chPref val="3"/>
        </dgm:presLayoutVars>
      </dgm:prSet>
      <dgm:spPr/>
      <dgm:t>
        <a:bodyPr/>
        <a:lstStyle/>
        <a:p>
          <a:endParaRPr lang="en-ZA"/>
        </a:p>
      </dgm:t>
    </dgm:pt>
    <dgm:pt modelId="{7E107369-7C7B-43FC-9CC8-6A1808C01F6F}" type="pres">
      <dgm:prSet presAssocID="{EE746F39-69F2-4080-8CB3-3460E5D3C413}" presName="horzTwo" presStyleCnt="0"/>
      <dgm:spPr/>
    </dgm:pt>
    <dgm:pt modelId="{75092170-2AE0-459C-960E-3F7E552384C4}" type="pres">
      <dgm:prSet presAssocID="{855EA61C-473B-47F9-AB82-692E928AC8D2}" presName="sibSpaceTwo" presStyleCnt="0"/>
      <dgm:spPr/>
    </dgm:pt>
    <dgm:pt modelId="{22BCF60F-E11C-45F7-A89B-2764368B1F72}" type="pres">
      <dgm:prSet presAssocID="{396B05B6-B47C-4CF1-9773-A0282C1DB059}" presName="vertTwo" presStyleCnt="0"/>
      <dgm:spPr/>
    </dgm:pt>
    <dgm:pt modelId="{689A45D0-ED3D-4034-9057-38C75C953A7D}" type="pres">
      <dgm:prSet presAssocID="{396B05B6-B47C-4CF1-9773-A0282C1DB059}" presName="txTwo" presStyleLbl="node2" presStyleIdx="5" presStyleCnt="10" custScaleY="21133">
        <dgm:presLayoutVars>
          <dgm:chPref val="3"/>
        </dgm:presLayoutVars>
      </dgm:prSet>
      <dgm:spPr/>
      <dgm:t>
        <a:bodyPr/>
        <a:lstStyle/>
        <a:p>
          <a:endParaRPr lang="en-ZA"/>
        </a:p>
      </dgm:t>
    </dgm:pt>
    <dgm:pt modelId="{215305EB-9870-48B8-A5E3-69D6EE628688}" type="pres">
      <dgm:prSet presAssocID="{396B05B6-B47C-4CF1-9773-A0282C1DB059}" presName="horzTwo" presStyleCnt="0"/>
      <dgm:spPr/>
    </dgm:pt>
    <dgm:pt modelId="{E1FDC5FC-F298-47A4-B28A-C82B333D4EC2}" type="pres">
      <dgm:prSet presAssocID="{A5CFE3A8-E7A9-40D1-9C32-D27F2CB80E5F}" presName="sibSpaceOne" presStyleCnt="0"/>
      <dgm:spPr/>
    </dgm:pt>
    <dgm:pt modelId="{1612ECB2-C019-4DB8-AC5D-810531C757D7}" type="pres">
      <dgm:prSet presAssocID="{23F1C883-2B64-4CFD-B689-0F67100AF75C}" presName="vertOne" presStyleCnt="0"/>
      <dgm:spPr/>
    </dgm:pt>
    <dgm:pt modelId="{828FAB47-818E-46D4-8A74-7AE0F55ED366}" type="pres">
      <dgm:prSet presAssocID="{23F1C883-2B64-4CFD-B689-0F67100AF75C}" presName="txOne" presStyleLbl="node0" presStyleIdx="3" presStyleCnt="5" custScaleY="36984">
        <dgm:presLayoutVars>
          <dgm:chPref val="3"/>
        </dgm:presLayoutVars>
      </dgm:prSet>
      <dgm:spPr/>
      <dgm:t>
        <a:bodyPr/>
        <a:lstStyle/>
        <a:p>
          <a:endParaRPr lang="en-ZA"/>
        </a:p>
      </dgm:t>
    </dgm:pt>
    <dgm:pt modelId="{3F8F4002-AA56-41F7-B66B-0820619AF3F8}" type="pres">
      <dgm:prSet presAssocID="{23F1C883-2B64-4CFD-B689-0F67100AF75C}" presName="parTransOne" presStyleCnt="0"/>
      <dgm:spPr/>
    </dgm:pt>
    <dgm:pt modelId="{BEB843B6-37CB-49F3-A66E-F142A7BA6B1B}" type="pres">
      <dgm:prSet presAssocID="{23F1C883-2B64-4CFD-B689-0F67100AF75C}" presName="horzOne" presStyleCnt="0"/>
      <dgm:spPr/>
    </dgm:pt>
    <dgm:pt modelId="{2C305ACA-F845-48AD-9237-0C30BB44A1C3}" type="pres">
      <dgm:prSet presAssocID="{AAD216BF-3DCC-4C5B-81DE-5E77F8E6FF9B}" presName="vertTwo" presStyleCnt="0"/>
      <dgm:spPr/>
    </dgm:pt>
    <dgm:pt modelId="{05027778-03FF-4ECC-9008-84335B04C0DB}" type="pres">
      <dgm:prSet presAssocID="{AAD216BF-3DCC-4C5B-81DE-5E77F8E6FF9B}" presName="txTwo" presStyleLbl="node2" presStyleIdx="6" presStyleCnt="10" custScaleY="21133">
        <dgm:presLayoutVars>
          <dgm:chPref val="3"/>
        </dgm:presLayoutVars>
      </dgm:prSet>
      <dgm:spPr/>
      <dgm:t>
        <a:bodyPr/>
        <a:lstStyle/>
        <a:p>
          <a:endParaRPr lang="en-ZA"/>
        </a:p>
      </dgm:t>
    </dgm:pt>
    <dgm:pt modelId="{AE9B6C4C-F037-4965-A2C3-42305617851B}" type="pres">
      <dgm:prSet presAssocID="{AAD216BF-3DCC-4C5B-81DE-5E77F8E6FF9B}" presName="horzTwo" presStyleCnt="0"/>
      <dgm:spPr/>
    </dgm:pt>
    <dgm:pt modelId="{C9CFA856-DD68-4243-9C3B-202CCD9C6415}" type="pres">
      <dgm:prSet presAssocID="{66CB07AA-DCF9-4597-AA32-6620A63B3C0F}" presName="sibSpaceTwo" presStyleCnt="0"/>
      <dgm:spPr/>
    </dgm:pt>
    <dgm:pt modelId="{FAD9DF96-3F2E-4D41-A4A3-4425515A312C}" type="pres">
      <dgm:prSet presAssocID="{C1B10774-3010-414B-A7E5-9E02A1FBF47C}" presName="vertTwo" presStyleCnt="0"/>
      <dgm:spPr/>
    </dgm:pt>
    <dgm:pt modelId="{C43131CE-8AC4-47C9-A897-93C112E81EEF}" type="pres">
      <dgm:prSet presAssocID="{C1B10774-3010-414B-A7E5-9E02A1FBF47C}" presName="txTwo" presStyleLbl="node2" presStyleIdx="7" presStyleCnt="10" custScaleY="21133">
        <dgm:presLayoutVars>
          <dgm:chPref val="3"/>
        </dgm:presLayoutVars>
      </dgm:prSet>
      <dgm:spPr/>
      <dgm:t>
        <a:bodyPr/>
        <a:lstStyle/>
        <a:p>
          <a:endParaRPr lang="en-ZA"/>
        </a:p>
      </dgm:t>
    </dgm:pt>
    <dgm:pt modelId="{45AB52A1-1E54-47F1-BC56-7F30CB6D8742}" type="pres">
      <dgm:prSet presAssocID="{C1B10774-3010-414B-A7E5-9E02A1FBF47C}" presName="horzTwo" presStyleCnt="0"/>
      <dgm:spPr/>
    </dgm:pt>
    <dgm:pt modelId="{84733B70-9763-4D9C-8EF5-88D6E35BACFF}" type="pres">
      <dgm:prSet presAssocID="{41AB7F31-E154-466A-B466-7385FB797A2D}" presName="sibSpaceOne" presStyleCnt="0"/>
      <dgm:spPr/>
    </dgm:pt>
    <dgm:pt modelId="{FF04323D-C953-40D1-9D87-13F9A9D70925}" type="pres">
      <dgm:prSet presAssocID="{0E524477-5524-4631-9444-57EEC115EF67}" presName="vertOne" presStyleCnt="0"/>
      <dgm:spPr/>
    </dgm:pt>
    <dgm:pt modelId="{61D92AB4-5727-4B6B-82A8-5F53DA62FBC9}" type="pres">
      <dgm:prSet presAssocID="{0E524477-5524-4631-9444-57EEC115EF67}" presName="txOne" presStyleLbl="node0" presStyleIdx="4" presStyleCnt="5" custScaleY="36984">
        <dgm:presLayoutVars>
          <dgm:chPref val="3"/>
        </dgm:presLayoutVars>
      </dgm:prSet>
      <dgm:spPr/>
      <dgm:t>
        <a:bodyPr/>
        <a:lstStyle/>
        <a:p>
          <a:endParaRPr lang="en-ZA"/>
        </a:p>
      </dgm:t>
    </dgm:pt>
    <dgm:pt modelId="{17186733-DF7C-40D7-9EDD-49590AAEE2CB}" type="pres">
      <dgm:prSet presAssocID="{0E524477-5524-4631-9444-57EEC115EF67}" presName="parTransOne" presStyleCnt="0"/>
      <dgm:spPr/>
    </dgm:pt>
    <dgm:pt modelId="{7D1AC94B-E2A0-494B-84D4-47463A0AE3D7}" type="pres">
      <dgm:prSet presAssocID="{0E524477-5524-4631-9444-57EEC115EF67}" presName="horzOne" presStyleCnt="0"/>
      <dgm:spPr/>
    </dgm:pt>
    <dgm:pt modelId="{34F387E9-F4CA-4C88-9A63-B73EF29E9C27}" type="pres">
      <dgm:prSet presAssocID="{7EF44093-30C9-4AE7-81B7-C4B32987756B}" presName="vertTwo" presStyleCnt="0"/>
      <dgm:spPr/>
    </dgm:pt>
    <dgm:pt modelId="{8C7F2EE0-0D38-48EF-82E2-EE371FD27EB1}" type="pres">
      <dgm:prSet presAssocID="{7EF44093-30C9-4AE7-81B7-C4B32987756B}" presName="txTwo" presStyleLbl="node2" presStyleIdx="8" presStyleCnt="10" custScaleY="21133">
        <dgm:presLayoutVars>
          <dgm:chPref val="3"/>
        </dgm:presLayoutVars>
      </dgm:prSet>
      <dgm:spPr/>
      <dgm:t>
        <a:bodyPr/>
        <a:lstStyle/>
        <a:p>
          <a:endParaRPr lang="en-ZA"/>
        </a:p>
      </dgm:t>
    </dgm:pt>
    <dgm:pt modelId="{CA4856C7-A9CD-4310-A63A-A04FB98EA5CA}" type="pres">
      <dgm:prSet presAssocID="{7EF44093-30C9-4AE7-81B7-C4B32987756B}" presName="horzTwo" presStyleCnt="0"/>
      <dgm:spPr/>
    </dgm:pt>
    <dgm:pt modelId="{1494D130-5BBE-46A8-A5FC-170E1A7442D6}" type="pres">
      <dgm:prSet presAssocID="{7D047371-CD57-4CCC-AFEE-E49028B199B6}" presName="sibSpaceTwo" presStyleCnt="0"/>
      <dgm:spPr/>
    </dgm:pt>
    <dgm:pt modelId="{BE7611CF-B12D-4933-827D-9CBDEDAC1A94}" type="pres">
      <dgm:prSet presAssocID="{90CE1814-E1E8-4D77-B6AA-80836ABBC9DD}" presName="vertTwo" presStyleCnt="0"/>
      <dgm:spPr/>
    </dgm:pt>
    <dgm:pt modelId="{3AA99A86-09F3-4A01-B5B8-9A8FC006BFD8}" type="pres">
      <dgm:prSet presAssocID="{90CE1814-E1E8-4D77-B6AA-80836ABBC9DD}" presName="txTwo" presStyleLbl="node2" presStyleIdx="9" presStyleCnt="10" custScaleY="21133">
        <dgm:presLayoutVars>
          <dgm:chPref val="3"/>
        </dgm:presLayoutVars>
      </dgm:prSet>
      <dgm:spPr/>
      <dgm:t>
        <a:bodyPr/>
        <a:lstStyle/>
        <a:p>
          <a:endParaRPr lang="en-ZA"/>
        </a:p>
      </dgm:t>
    </dgm:pt>
    <dgm:pt modelId="{D716CF3A-E8A4-4355-BF7B-222F15BF5AF2}" type="pres">
      <dgm:prSet presAssocID="{90CE1814-E1E8-4D77-B6AA-80836ABBC9DD}" presName="horzTwo" presStyleCnt="0"/>
      <dgm:spPr/>
    </dgm:pt>
  </dgm:ptLst>
  <dgm:cxnLst>
    <dgm:cxn modelId="{1E41C1F8-D56D-45CA-B119-5119CCA28E30}" srcId="{23F1C883-2B64-4CFD-B689-0F67100AF75C}" destId="{C1B10774-3010-414B-A7E5-9E02A1FBF47C}" srcOrd="1" destOrd="0" parTransId="{4B9ABEB6-9791-49E1-BAC6-457FB9A0FBB9}" sibTransId="{CAC6146B-60FE-4190-BA1E-8A82098DA2B3}"/>
    <dgm:cxn modelId="{2900F998-94D3-4D78-BF32-47EA9111766B}" type="presOf" srcId="{C467D0F1-765A-4F54-8F87-9554B93C8691}" destId="{CF6AD59E-9411-4A0F-A1AB-1ADF9E2A0D26}" srcOrd="0" destOrd="0" presId="urn:microsoft.com/office/officeart/2005/8/layout/hierarchy4"/>
    <dgm:cxn modelId="{03001ED8-491F-44AC-91A3-FDE3A5944183}" srcId="{0E524477-5524-4631-9444-57EEC115EF67}" destId="{90CE1814-E1E8-4D77-B6AA-80836ABBC9DD}" srcOrd="1" destOrd="0" parTransId="{2A8CBA30-FA98-4AD0-B3BD-DE964CFE6FFF}" sibTransId="{2ADEF585-9AD1-42AB-9DC7-262410578E04}"/>
    <dgm:cxn modelId="{0A8615AE-2B8F-42B8-9B69-D333761816A9}" srcId="{4EACDAB4-8B15-4DAB-BB4B-E02D1CD3C8EF}" destId="{9628A7C0-CDB2-433D-82FF-B26D4ECE6199}" srcOrd="1" destOrd="0" parTransId="{02723DC7-2CEB-4572-AA36-9CDEE1170360}" sibTransId="{33E5532C-56D2-4092-90DD-73385EC266F8}"/>
    <dgm:cxn modelId="{384D515D-4B93-4498-9E06-F48217565802}" srcId="{1B799BDA-EBF6-4AA9-BBFA-8CF55E4D11EC}" destId="{B14F2F37-A86C-42D3-B5C1-27F9B7C37662}" srcOrd="2" destOrd="0" parTransId="{E47E1D0D-8D4A-4012-842A-BE833554F196}" sibTransId="{A5CFE3A8-E7A9-40D1-9C32-D27F2CB80E5F}"/>
    <dgm:cxn modelId="{8D807DCA-B889-4C47-A25B-093D6827F098}" srcId="{4EACDAB4-8B15-4DAB-BB4B-E02D1CD3C8EF}" destId="{AAAE9FE5-8552-47AA-83AD-531F6DF07B6B}" srcOrd="0" destOrd="0" parTransId="{93AE3538-247C-4974-98BB-161B616175CD}" sibTransId="{71256724-7D62-4224-8352-B112F071FC1C}"/>
    <dgm:cxn modelId="{163EBF6D-84EC-4CE3-A87B-1E3BF2AC128B}" type="presOf" srcId="{C1B10774-3010-414B-A7E5-9E02A1FBF47C}" destId="{C43131CE-8AC4-47C9-A897-93C112E81EEF}" srcOrd="0" destOrd="0" presId="urn:microsoft.com/office/officeart/2005/8/layout/hierarchy4"/>
    <dgm:cxn modelId="{BB78C622-44C4-44DE-98D3-7D772B296D05}" type="presOf" srcId="{0E524477-5524-4631-9444-57EEC115EF67}" destId="{61D92AB4-5727-4B6B-82A8-5F53DA62FBC9}" srcOrd="0" destOrd="0" presId="urn:microsoft.com/office/officeart/2005/8/layout/hierarchy4"/>
    <dgm:cxn modelId="{519E598C-EB96-4868-AB27-8B9062A2D121}" type="presOf" srcId="{23F1C883-2B64-4CFD-B689-0F67100AF75C}" destId="{828FAB47-818E-46D4-8A74-7AE0F55ED366}" srcOrd="0" destOrd="0" presId="urn:microsoft.com/office/officeart/2005/8/layout/hierarchy4"/>
    <dgm:cxn modelId="{2F356542-00AC-4CB7-B37A-C77EB0F30136}" srcId="{23F1C883-2B64-4CFD-B689-0F67100AF75C}" destId="{AAD216BF-3DCC-4C5B-81DE-5E77F8E6FF9B}" srcOrd="0" destOrd="0" parTransId="{2D416023-36C6-4AB1-AF5E-752699943687}" sibTransId="{66CB07AA-DCF9-4597-AA32-6620A63B3C0F}"/>
    <dgm:cxn modelId="{279EA83F-6AF8-4022-A3A7-CC0FC8ECE9C3}" type="presOf" srcId="{AAAE9FE5-8552-47AA-83AD-531F6DF07B6B}" destId="{C8CB9919-407F-4BF9-821D-33803662861B}" srcOrd="0" destOrd="0" presId="urn:microsoft.com/office/officeart/2005/8/layout/hierarchy4"/>
    <dgm:cxn modelId="{AC8049BF-3124-4097-9265-58B53C5585CE}" srcId="{C467D0F1-765A-4F54-8F87-9554B93C8691}" destId="{0416A67A-A5DF-4F00-A04D-27DEAF9F2E9E}" srcOrd="1" destOrd="0" parTransId="{1C50A3D4-C23B-412A-B00D-7D9792571AA8}" sibTransId="{FAD698B5-B9F1-4F2A-83DB-D8814E8D7649}"/>
    <dgm:cxn modelId="{BDA90902-524B-47AD-92BC-8CBD83814A2B}" srcId="{1B799BDA-EBF6-4AA9-BBFA-8CF55E4D11EC}" destId="{4EACDAB4-8B15-4DAB-BB4B-E02D1CD3C8EF}" srcOrd="0" destOrd="0" parTransId="{14836CA6-F573-4640-972D-9D83CC36BA89}" sibTransId="{61B1048F-776B-4844-8025-9FF76286B5E9}"/>
    <dgm:cxn modelId="{8FCD959F-C84F-4B46-BF7C-A223678CE227}" srcId="{0E524477-5524-4631-9444-57EEC115EF67}" destId="{7EF44093-30C9-4AE7-81B7-C4B32987756B}" srcOrd="0" destOrd="0" parTransId="{BA9E0ADC-8408-4431-B825-1896FD5B5B0A}" sibTransId="{7D047371-CD57-4CCC-AFEE-E49028B199B6}"/>
    <dgm:cxn modelId="{258FB6FE-5236-436B-8874-E764E20950C2}" type="presOf" srcId="{4EACDAB4-8B15-4DAB-BB4B-E02D1CD3C8EF}" destId="{8A43BDAA-7796-4AAF-9636-F1774D0B0DA5}" srcOrd="0" destOrd="0" presId="urn:microsoft.com/office/officeart/2005/8/layout/hierarchy4"/>
    <dgm:cxn modelId="{2C0BD5A7-DC3C-4ACF-ABD7-93F5ED22BF9A}" type="presOf" srcId="{63891ADC-0D3C-49C9-9AAC-228D03D63F9A}" destId="{1367F959-85DF-420D-9368-667F0DF7BE8F}" srcOrd="0" destOrd="0" presId="urn:microsoft.com/office/officeart/2005/8/layout/hierarchy4"/>
    <dgm:cxn modelId="{9F72D804-920D-4A81-A6E0-8CC0A97DC05F}" srcId="{B14F2F37-A86C-42D3-B5C1-27F9B7C37662}" destId="{396B05B6-B47C-4CF1-9773-A0282C1DB059}" srcOrd="1" destOrd="0" parTransId="{99D397F8-43F2-4948-B903-1176FEB4FD73}" sibTransId="{3078183A-908E-4BD2-88A8-01D98E3F20A7}"/>
    <dgm:cxn modelId="{5274B824-FB9F-43FE-915C-392FB8F42AFD}" type="presOf" srcId="{1B799BDA-EBF6-4AA9-BBFA-8CF55E4D11EC}" destId="{5096FA39-AF4B-4D9D-9417-99185DE3674C}" srcOrd="0" destOrd="0" presId="urn:microsoft.com/office/officeart/2005/8/layout/hierarchy4"/>
    <dgm:cxn modelId="{1B22FEFD-2BB0-48ED-B680-8B17CD6405ED}" type="presOf" srcId="{7EF44093-30C9-4AE7-81B7-C4B32987756B}" destId="{8C7F2EE0-0D38-48EF-82E2-EE371FD27EB1}" srcOrd="0" destOrd="0" presId="urn:microsoft.com/office/officeart/2005/8/layout/hierarchy4"/>
    <dgm:cxn modelId="{CA58AAE5-8163-4D38-83D5-744BB7457232}" type="presOf" srcId="{90CE1814-E1E8-4D77-B6AA-80836ABBC9DD}" destId="{3AA99A86-09F3-4A01-B5B8-9A8FC006BFD8}" srcOrd="0" destOrd="0" presId="urn:microsoft.com/office/officeart/2005/8/layout/hierarchy4"/>
    <dgm:cxn modelId="{73207E2C-C637-4F9A-8D68-FA349D0913B0}" type="presOf" srcId="{AAD216BF-3DCC-4C5B-81DE-5E77F8E6FF9B}" destId="{05027778-03FF-4ECC-9008-84335B04C0DB}" srcOrd="0" destOrd="0" presId="urn:microsoft.com/office/officeart/2005/8/layout/hierarchy4"/>
    <dgm:cxn modelId="{B987F3B3-CA85-4ABD-9797-7F936CB20298}" srcId="{1B799BDA-EBF6-4AA9-BBFA-8CF55E4D11EC}" destId="{23F1C883-2B64-4CFD-B689-0F67100AF75C}" srcOrd="3" destOrd="0" parTransId="{C85A4139-B409-41BC-A0CC-41C2B59F7A1E}" sibTransId="{41AB7F31-E154-466A-B466-7385FB797A2D}"/>
    <dgm:cxn modelId="{95A9C21C-8850-4247-9537-F2508E66E48A}" type="presOf" srcId="{396B05B6-B47C-4CF1-9773-A0282C1DB059}" destId="{689A45D0-ED3D-4034-9057-38C75C953A7D}" srcOrd="0" destOrd="0" presId="urn:microsoft.com/office/officeart/2005/8/layout/hierarchy4"/>
    <dgm:cxn modelId="{C0093E7C-030D-465C-8C21-D4EC66D17D6E}" srcId="{B14F2F37-A86C-42D3-B5C1-27F9B7C37662}" destId="{EE746F39-69F2-4080-8CB3-3460E5D3C413}" srcOrd="0" destOrd="0" parTransId="{F83C292D-CD87-466C-9A5B-8243BB7F94BB}" sibTransId="{855EA61C-473B-47F9-AB82-692E928AC8D2}"/>
    <dgm:cxn modelId="{8BBEB4B7-E837-4D05-8FF7-B1516EE6A60F}" srcId="{1B799BDA-EBF6-4AA9-BBFA-8CF55E4D11EC}" destId="{C467D0F1-765A-4F54-8F87-9554B93C8691}" srcOrd="1" destOrd="0" parTransId="{4AC8B59B-102C-4360-B33E-6C0831323DA1}" sibTransId="{05C6CF3D-A06A-45C2-B9D2-554E5A31E9D1}"/>
    <dgm:cxn modelId="{EFEADF8F-1F66-4448-B3B9-3A73A1D72D9D}" type="presOf" srcId="{0416A67A-A5DF-4F00-A04D-27DEAF9F2E9E}" destId="{899C3484-7022-4BED-ACBD-FE78416E8E10}" srcOrd="0" destOrd="0" presId="urn:microsoft.com/office/officeart/2005/8/layout/hierarchy4"/>
    <dgm:cxn modelId="{1D352548-4C75-4B2C-9F01-3593A070B65A}" srcId="{C467D0F1-765A-4F54-8F87-9554B93C8691}" destId="{63891ADC-0D3C-49C9-9AAC-228D03D63F9A}" srcOrd="0" destOrd="0" parTransId="{AF04CFAB-5177-43EB-A1B2-BABDF230FDAF}" sibTransId="{F9BC3E1B-7BE7-4B07-90D2-D001637173A9}"/>
    <dgm:cxn modelId="{8E58DDD5-550F-40D7-B6DF-020D86D25C3B}" type="presOf" srcId="{EE746F39-69F2-4080-8CB3-3460E5D3C413}" destId="{91EC346D-D88F-4F85-AD69-CAB17DBB8A86}" srcOrd="0" destOrd="0" presId="urn:microsoft.com/office/officeart/2005/8/layout/hierarchy4"/>
    <dgm:cxn modelId="{4EE8B71B-8CD1-412B-AA74-F6627EB5A212}" type="presOf" srcId="{9628A7C0-CDB2-433D-82FF-B26D4ECE6199}" destId="{5DFFBA2A-A134-4D2C-B0FE-83C6C57147A4}" srcOrd="0" destOrd="0" presId="urn:microsoft.com/office/officeart/2005/8/layout/hierarchy4"/>
    <dgm:cxn modelId="{C061E92A-8385-486C-A2CB-38A570FC2F41}" srcId="{1B799BDA-EBF6-4AA9-BBFA-8CF55E4D11EC}" destId="{0E524477-5524-4631-9444-57EEC115EF67}" srcOrd="4" destOrd="0" parTransId="{F8F0B4E2-1051-498A-8602-52465865F160}" sibTransId="{97FB1665-28C1-431B-A839-994551A7A725}"/>
    <dgm:cxn modelId="{27FA6193-064F-4C2F-BDAF-AE130BB6EBC7}" type="presOf" srcId="{B14F2F37-A86C-42D3-B5C1-27F9B7C37662}" destId="{35FFC071-95B0-45F7-86D6-B54CBAAD9D94}" srcOrd="0" destOrd="0" presId="urn:microsoft.com/office/officeart/2005/8/layout/hierarchy4"/>
    <dgm:cxn modelId="{E1C5C60F-B55A-4DFB-8DA4-2724B39A0DF5}" type="presParOf" srcId="{5096FA39-AF4B-4D9D-9417-99185DE3674C}" destId="{EA5F375B-1102-409C-9E00-F8CAEC57F2E4}" srcOrd="0" destOrd="0" presId="urn:microsoft.com/office/officeart/2005/8/layout/hierarchy4"/>
    <dgm:cxn modelId="{4C865613-A2D5-4CCB-9FC2-A5FEE5F9F713}" type="presParOf" srcId="{EA5F375B-1102-409C-9E00-F8CAEC57F2E4}" destId="{8A43BDAA-7796-4AAF-9636-F1774D0B0DA5}" srcOrd="0" destOrd="0" presId="urn:microsoft.com/office/officeart/2005/8/layout/hierarchy4"/>
    <dgm:cxn modelId="{05F89656-1A18-4F56-ABA6-4A8B1F271A9D}" type="presParOf" srcId="{EA5F375B-1102-409C-9E00-F8CAEC57F2E4}" destId="{D0E96B4C-1DB9-4A92-A193-C36F99F7C0D1}" srcOrd="1" destOrd="0" presId="urn:microsoft.com/office/officeart/2005/8/layout/hierarchy4"/>
    <dgm:cxn modelId="{B195998A-88D8-4F70-B2EF-6AFCF867063A}" type="presParOf" srcId="{EA5F375B-1102-409C-9E00-F8CAEC57F2E4}" destId="{79B1DEC8-76DD-4BA8-BB7A-9AEFA9211073}" srcOrd="2" destOrd="0" presId="urn:microsoft.com/office/officeart/2005/8/layout/hierarchy4"/>
    <dgm:cxn modelId="{98EAA0EE-A11B-4F15-BB10-FC07C5266C75}" type="presParOf" srcId="{79B1DEC8-76DD-4BA8-BB7A-9AEFA9211073}" destId="{BDFD464F-826B-4486-A093-03BB2CAC8850}" srcOrd="0" destOrd="0" presId="urn:microsoft.com/office/officeart/2005/8/layout/hierarchy4"/>
    <dgm:cxn modelId="{F0344B7F-B6D5-47C4-BE80-73F3D0BCDF15}" type="presParOf" srcId="{BDFD464F-826B-4486-A093-03BB2CAC8850}" destId="{C8CB9919-407F-4BF9-821D-33803662861B}" srcOrd="0" destOrd="0" presId="urn:microsoft.com/office/officeart/2005/8/layout/hierarchy4"/>
    <dgm:cxn modelId="{C82FC348-ECBF-49DA-B1A9-2AD28BBFA31B}" type="presParOf" srcId="{BDFD464F-826B-4486-A093-03BB2CAC8850}" destId="{C843D3E8-AC74-4321-86F4-9AAC6935A41C}" srcOrd="1" destOrd="0" presId="urn:microsoft.com/office/officeart/2005/8/layout/hierarchy4"/>
    <dgm:cxn modelId="{4BF6EF8A-7454-4E6D-AB33-87464C77A34B}" type="presParOf" srcId="{79B1DEC8-76DD-4BA8-BB7A-9AEFA9211073}" destId="{6EA8BCDD-1BAB-44B2-B2BD-932709460786}" srcOrd="1" destOrd="0" presId="urn:microsoft.com/office/officeart/2005/8/layout/hierarchy4"/>
    <dgm:cxn modelId="{068C8691-FBB7-4087-8D6F-83EC0E9E5A44}" type="presParOf" srcId="{79B1DEC8-76DD-4BA8-BB7A-9AEFA9211073}" destId="{FA6E8BB6-6537-4985-897D-DA58EF1371EF}" srcOrd="2" destOrd="0" presId="urn:microsoft.com/office/officeart/2005/8/layout/hierarchy4"/>
    <dgm:cxn modelId="{E2DCB434-C813-4725-8E45-9F18A4C4703C}" type="presParOf" srcId="{FA6E8BB6-6537-4985-897D-DA58EF1371EF}" destId="{5DFFBA2A-A134-4D2C-B0FE-83C6C57147A4}" srcOrd="0" destOrd="0" presId="urn:microsoft.com/office/officeart/2005/8/layout/hierarchy4"/>
    <dgm:cxn modelId="{78E9AC31-3CB0-4D6F-8EAE-57D196C1289E}" type="presParOf" srcId="{FA6E8BB6-6537-4985-897D-DA58EF1371EF}" destId="{1CA8DD75-0482-42C7-85F2-5824A37E9C29}" srcOrd="1" destOrd="0" presId="urn:microsoft.com/office/officeart/2005/8/layout/hierarchy4"/>
    <dgm:cxn modelId="{E9D60E3A-014A-4F69-8D14-658BF535CB51}" type="presParOf" srcId="{5096FA39-AF4B-4D9D-9417-99185DE3674C}" destId="{DADAE505-7E96-4C64-A0B5-FEFC3B2BA165}" srcOrd="1" destOrd="0" presId="urn:microsoft.com/office/officeart/2005/8/layout/hierarchy4"/>
    <dgm:cxn modelId="{E00D2BF1-EECA-429A-BC2F-95CF3CAB3727}" type="presParOf" srcId="{5096FA39-AF4B-4D9D-9417-99185DE3674C}" destId="{FF4FC6EF-93F0-40A4-B805-45E0F30DE6B5}" srcOrd="2" destOrd="0" presId="urn:microsoft.com/office/officeart/2005/8/layout/hierarchy4"/>
    <dgm:cxn modelId="{8A438037-6578-499A-BD57-686672EB512C}" type="presParOf" srcId="{FF4FC6EF-93F0-40A4-B805-45E0F30DE6B5}" destId="{CF6AD59E-9411-4A0F-A1AB-1ADF9E2A0D26}" srcOrd="0" destOrd="0" presId="urn:microsoft.com/office/officeart/2005/8/layout/hierarchy4"/>
    <dgm:cxn modelId="{CC6707ED-CD3F-476D-9F18-7E391B958C49}" type="presParOf" srcId="{FF4FC6EF-93F0-40A4-B805-45E0F30DE6B5}" destId="{9792D750-CDF6-4D41-8EB1-6F468473EE25}" srcOrd="1" destOrd="0" presId="urn:microsoft.com/office/officeart/2005/8/layout/hierarchy4"/>
    <dgm:cxn modelId="{531177DC-4544-4050-A2E0-0FCA5D219193}" type="presParOf" srcId="{FF4FC6EF-93F0-40A4-B805-45E0F30DE6B5}" destId="{5E91A0E1-1A0D-4EC2-80FB-063BD29DBECA}" srcOrd="2" destOrd="0" presId="urn:microsoft.com/office/officeart/2005/8/layout/hierarchy4"/>
    <dgm:cxn modelId="{7E0D987F-E674-4C97-B3CE-5EC2FA65451D}" type="presParOf" srcId="{5E91A0E1-1A0D-4EC2-80FB-063BD29DBECA}" destId="{DD1137CD-443C-40FC-8E94-8E31ED757466}" srcOrd="0" destOrd="0" presId="urn:microsoft.com/office/officeart/2005/8/layout/hierarchy4"/>
    <dgm:cxn modelId="{89D49449-9CAB-433D-9B05-BE1B1F7DBBB8}" type="presParOf" srcId="{DD1137CD-443C-40FC-8E94-8E31ED757466}" destId="{1367F959-85DF-420D-9368-667F0DF7BE8F}" srcOrd="0" destOrd="0" presId="urn:microsoft.com/office/officeart/2005/8/layout/hierarchy4"/>
    <dgm:cxn modelId="{9DE80325-8BCF-4D40-A712-66B5B203254A}" type="presParOf" srcId="{DD1137CD-443C-40FC-8E94-8E31ED757466}" destId="{02DD2E74-F79E-4D45-A241-34E4223F72DC}" srcOrd="1" destOrd="0" presId="urn:microsoft.com/office/officeart/2005/8/layout/hierarchy4"/>
    <dgm:cxn modelId="{98C3ED9C-E1C2-437F-909A-B90D79B818EC}" type="presParOf" srcId="{5E91A0E1-1A0D-4EC2-80FB-063BD29DBECA}" destId="{AC3D94E2-C2F5-4F33-A949-7B2B26AA9836}" srcOrd="1" destOrd="0" presId="urn:microsoft.com/office/officeart/2005/8/layout/hierarchy4"/>
    <dgm:cxn modelId="{7199C89B-F59A-474C-8B66-6583311A5E75}" type="presParOf" srcId="{5E91A0E1-1A0D-4EC2-80FB-063BD29DBECA}" destId="{A54F709B-A5AE-4E93-8D7C-A35B7A0FC64E}" srcOrd="2" destOrd="0" presId="urn:microsoft.com/office/officeart/2005/8/layout/hierarchy4"/>
    <dgm:cxn modelId="{7F055F35-66AC-4476-B9AC-7B293968B67B}" type="presParOf" srcId="{A54F709B-A5AE-4E93-8D7C-A35B7A0FC64E}" destId="{899C3484-7022-4BED-ACBD-FE78416E8E10}" srcOrd="0" destOrd="0" presId="urn:microsoft.com/office/officeart/2005/8/layout/hierarchy4"/>
    <dgm:cxn modelId="{9ADF847F-32A5-4C3E-AAE2-FED54DCE36C2}" type="presParOf" srcId="{A54F709B-A5AE-4E93-8D7C-A35B7A0FC64E}" destId="{BC3AB8C1-D17B-41D8-B83F-92E8161D0597}" srcOrd="1" destOrd="0" presId="urn:microsoft.com/office/officeart/2005/8/layout/hierarchy4"/>
    <dgm:cxn modelId="{BE272C5A-3B91-4AB4-BC02-C76BEB660C61}" type="presParOf" srcId="{5096FA39-AF4B-4D9D-9417-99185DE3674C}" destId="{86359100-9BC9-42BD-9814-4C2C230FE2FC}" srcOrd="3" destOrd="0" presId="urn:microsoft.com/office/officeart/2005/8/layout/hierarchy4"/>
    <dgm:cxn modelId="{E93028DB-0487-4D99-9F7D-740957813AD4}" type="presParOf" srcId="{5096FA39-AF4B-4D9D-9417-99185DE3674C}" destId="{926C1BE7-FE7A-4EF4-A54C-C332B40BDE79}" srcOrd="4" destOrd="0" presId="urn:microsoft.com/office/officeart/2005/8/layout/hierarchy4"/>
    <dgm:cxn modelId="{76BDF4A7-F98F-4D3B-B53F-29C6A1BD6A7E}" type="presParOf" srcId="{926C1BE7-FE7A-4EF4-A54C-C332B40BDE79}" destId="{35FFC071-95B0-45F7-86D6-B54CBAAD9D94}" srcOrd="0" destOrd="0" presId="urn:microsoft.com/office/officeart/2005/8/layout/hierarchy4"/>
    <dgm:cxn modelId="{F638B867-8F13-442F-9FA8-109A34DADAD1}" type="presParOf" srcId="{926C1BE7-FE7A-4EF4-A54C-C332B40BDE79}" destId="{B74343EE-04EB-4319-A9C7-11E1F3AE2262}" srcOrd="1" destOrd="0" presId="urn:microsoft.com/office/officeart/2005/8/layout/hierarchy4"/>
    <dgm:cxn modelId="{F87DE8E7-AE0B-4870-A19B-871586101E70}" type="presParOf" srcId="{926C1BE7-FE7A-4EF4-A54C-C332B40BDE79}" destId="{AFFF58F7-517E-4751-B7D9-CE7BA1A39AF0}" srcOrd="2" destOrd="0" presId="urn:microsoft.com/office/officeart/2005/8/layout/hierarchy4"/>
    <dgm:cxn modelId="{5C255C69-164C-4EC3-B5FF-512513798D4E}" type="presParOf" srcId="{AFFF58F7-517E-4751-B7D9-CE7BA1A39AF0}" destId="{825C532D-CE63-44F2-9F54-B2A032E8C575}" srcOrd="0" destOrd="0" presId="urn:microsoft.com/office/officeart/2005/8/layout/hierarchy4"/>
    <dgm:cxn modelId="{ACA0DC1F-5D20-4A29-B413-32A0133348AE}" type="presParOf" srcId="{825C532D-CE63-44F2-9F54-B2A032E8C575}" destId="{91EC346D-D88F-4F85-AD69-CAB17DBB8A86}" srcOrd="0" destOrd="0" presId="urn:microsoft.com/office/officeart/2005/8/layout/hierarchy4"/>
    <dgm:cxn modelId="{BE26F726-F9C3-41D5-AA7A-A49556DBCDE3}" type="presParOf" srcId="{825C532D-CE63-44F2-9F54-B2A032E8C575}" destId="{7E107369-7C7B-43FC-9CC8-6A1808C01F6F}" srcOrd="1" destOrd="0" presId="urn:microsoft.com/office/officeart/2005/8/layout/hierarchy4"/>
    <dgm:cxn modelId="{77C3FAE2-77D5-47E6-9A9F-D0BA343C44D6}" type="presParOf" srcId="{AFFF58F7-517E-4751-B7D9-CE7BA1A39AF0}" destId="{75092170-2AE0-459C-960E-3F7E552384C4}" srcOrd="1" destOrd="0" presId="urn:microsoft.com/office/officeart/2005/8/layout/hierarchy4"/>
    <dgm:cxn modelId="{E2601F6B-B570-4027-926E-5BA43E8EF87B}" type="presParOf" srcId="{AFFF58F7-517E-4751-B7D9-CE7BA1A39AF0}" destId="{22BCF60F-E11C-45F7-A89B-2764368B1F72}" srcOrd="2" destOrd="0" presId="urn:microsoft.com/office/officeart/2005/8/layout/hierarchy4"/>
    <dgm:cxn modelId="{E7B84808-90CE-486B-BE0D-16672B1B3684}" type="presParOf" srcId="{22BCF60F-E11C-45F7-A89B-2764368B1F72}" destId="{689A45D0-ED3D-4034-9057-38C75C953A7D}" srcOrd="0" destOrd="0" presId="urn:microsoft.com/office/officeart/2005/8/layout/hierarchy4"/>
    <dgm:cxn modelId="{909AD730-3248-44EC-9438-FC92C63A48F3}" type="presParOf" srcId="{22BCF60F-E11C-45F7-A89B-2764368B1F72}" destId="{215305EB-9870-48B8-A5E3-69D6EE628688}" srcOrd="1" destOrd="0" presId="urn:microsoft.com/office/officeart/2005/8/layout/hierarchy4"/>
    <dgm:cxn modelId="{641873CA-21A9-4798-A4F9-7A44EE1505A5}" type="presParOf" srcId="{5096FA39-AF4B-4D9D-9417-99185DE3674C}" destId="{E1FDC5FC-F298-47A4-B28A-C82B333D4EC2}" srcOrd="5" destOrd="0" presId="urn:microsoft.com/office/officeart/2005/8/layout/hierarchy4"/>
    <dgm:cxn modelId="{4BFFBBA1-7D79-4830-AF98-CC291C6BC8AF}" type="presParOf" srcId="{5096FA39-AF4B-4D9D-9417-99185DE3674C}" destId="{1612ECB2-C019-4DB8-AC5D-810531C757D7}" srcOrd="6" destOrd="0" presId="urn:microsoft.com/office/officeart/2005/8/layout/hierarchy4"/>
    <dgm:cxn modelId="{9B2CAC53-CE70-4EE7-883C-CFB053E2A53C}" type="presParOf" srcId="{1612ECB2-C019-4DB8-AC5D-810531C757D7}" destId="{828FAB47-818E-46D4-8A74-7AE0F55ED366}" srcOrd="0" destOrd="0" presId="urn:microsoft.com/office/officeart/2005/8/layout/hierarchy4"/>
    <dgm:cxn modelId="{3878E946-7D12-413E-8817-BC072AF663B9}" type="presParOf" srcId="{1612ECB2-C019-4DB8-AC5D-810531C757D7}" destId="{3F8F4002-AA56-41F7-B66B-0820619AF3F8}" srcOrd="1" destOrd="0" presId="urn:microsoft.com/office/officeart/2005/8/layout/hierarchy4"/>
    <dgm:cxn modelId="{741FD41F-537D-4E8B-AAE0-645D89287962}" type="presParOf" srcId="{1612ECB2-C019-4DB8-AC5D-810531C757D7}" destId="{BEB843B6-37CB-49F3-A66E-F142A7BA6B1B}" srcOrd="2" destOrd="0" presId="urn:microsoft.com/office/officeart/2005/8/layout/hierarchy4"/>
    <dgm:cxn modelId="{A2ED57B2-B387-4B79-9007-08C9F7825EA1}" type="presParOf" srcId="{BEB843B6-37CB-49F3-A66E-F142A7BA6B1B}" destId="{2C305ACA-F845-48AD-9237-0C30BB44A1C3}" srcOrd="0" destOrd="0" presId="urn:microsoft.com/office/officeart/2005/8/layout/hierarchy4"/>
    <dgm:cxn modelId="{5A8C4B15-7EB2-4C59-9965-C8972283AFD9}" type="presParOf" srcId="{2C305ACA-F845-48AD-9237-0C30BB44A1C3}" destId="{05027778-03FF-4ECC-9008-84335B04C0DB}" srcOrd="0" destOrd="0" presId="urn:microsoft.com/office/officeart/2005/8/layout/hierarchy4"/>
    <dgm:cxn modelId="{D9F7BC51-A92A-481E-BB26-19732D2FEE1D}" type="presParOf" srcId="{2C305ACA-F845-48AD-9237-0C30BB44A1C3}" destId="{AE9B6C4C-F037-4965-A2C3-42305617851B}" srcOrd="1" destOrd="0" presId="urn:microsoft.com/office/officeart/2005/8/layout/hierarchy4"/>
    <dgm:cxn modelId="{C66DED42-BC5A-4670-861C-456629A07B3F}" type="presParOf" srcId="{BEB843B6-37CB-49F3-A66E-F142A7BA6B1B}" destId="{C9CFA856-DD68-4243-9C3B-202CCD9C6415}" srcOrd="1" destOrd="0" presId="urn:microsoft.com/office/officeart/2005/8/layout/hierarchy4"/>
    <dgm:cxn modelId="{D19C8B6B-3DCF-4F1C-B810-EEDE0B3D822C}" type="presParOf" srcId="{BEB843B6-37CB-49F3-A66E-F142A7BA6B1B}" destId="{FAD9DF96-3F2E-4D41-A4A3-4425515A312C}" srcOrd="2" destOrd="0" presId="urn:microsoft.com/office/officeart/2005/8/layout/hierarchy4"/>
    <dgm:cxn modelId="{3C57154A-5F8D-4878-8144-D13254F80BE7}" type="presParOf" srcId="{FAD9DF96-3F2E-4D41-A4A3-4425515A312C}" destId="{C43131CE-8AC4-47C9-A897-93C112E81EEF}" srcOrd="0" destOrd="0" presId="urn:microsoft.com/office/officeart/2005/8/layout/hierarchy4"/>
    <dgm:cxn modelId="{0FACCB59-057B-47A8-A26E-CBC50D7EEB17}" type="presParOf" srcId="{FAD9DF96-3F2E-4D41-A4A3-4425515A312C}" destId="{45AB52A1-1E54-47F1-BC56-7F30CB6D8742}" srcOrd="1" destOrd="0" presId="urn:microsoft.com/office/officeart/2005/8/layout/hierarchy4"/>
    <dgm:cxn modelId="{2798E965-363E-4AA5-8CA6-4B13A0A0432F}" type="presParOf" srcId="{5096FA39-AF4B-4D9D-9417-99185DE3674C}" destId="{84733B70-9763-4D9C-8EF5-88D6E35BACFF}" srcOrd="7" destOrd="0" presId="urn:microsoft.com/office/officeart/2005/8/layout/hierarchy4"/>
    <dgm:cxn modelId="{4F244E1D-33D9-4C76-885D-CC7987B9D45E}" type="presParOf" srcId="{5096FA39-AF4B-4D9D-9417-99185DE3674C}" destId="{FF04323D-C953-40D1-9D87-13F9A9D70925}" srcOrd="8" destOrd="0" presId="urn:microsoft.com/office/officeart/2005/8/layout/hierarchy4"/>
    <dgm:cxn modelId="{DB423B45-17E4-4FBE-802A-9778064FD39F}" type="presParOf" srcId="{FF04323D-C953-40D1-9D87-13F9A9D70925}" destId="{61D92AB4-5727-4B6B-82A8-5F53DA62FBC9}" srcOrd="0" destOrd="0" presId="urn:microsoft.com/office/officeart/2005/8/layout/hierarchy4"/>
    <dgm:cxn modelId="{FF57D8AB-E0FD-4F6F-B114-5B70BB70E574}" type="presParOf" srcId="{FF04323D-C953-40D1-9D87-13F9A9D70925}" destId="{17186733-DF7C-40D7-9EDD-49590AAEE2CB}" srcOrd="1" destOrd="0" presId="urn:microsoft.com/office/officeart/2005/8/layout/hierarchy4"/>
    <dgm:cxn modelId="{EE90D2AD-131A-46FD-9882-EE7AF16D15FE}" type="presParOf" srcId="{FF04323D-C953-40D1-9D87-13F9A9D70925}" destId="{7D1AC94B-E2A0-494B-84D4-47463A0AE3D7}" srcOrd="2" destOrd="0" presId="urn:microsoft.com/office/officeart/2005/8/layout/hierarchy4"/>
    <dgm:cxn modelId="{5664D698-CD39-46A1-BAE5-2AA4A4C91A76}" type="presParOf" srcId="{7D1AC94B-E2A0-494B-84D4-47463A0AE3D7}" destId="{34F387E9-F4CA-4C88-9A63-B73EF29E9C27}" srcOrd="0" destOrd="0" presId="urn:microsoft.com/office/officeart/2005/8/layout/hierarchy4"/>
    <dgm:cxn modelId="{E83F4657-60C0-4111-9912-BDD094121CEB}" type="presParOf" srcId="{34F387E9-F4CA-4C88-9A63-B73EF29E9C27}" destId="{8C7F2EE0-0D38-48EF-82E2-EE371FD27EB1}" srcOrd="0" destOrd="0" presId="urn:microsoft.com/office/officeart/2005/8/layout/hierarchy4"/>
    <dgm:cxn modelId="{D4BA573F-BF5B-4EBC-BF74-09D6513D6241}" type="presParOf" srcId="{34F387E9-F4CA-4C88-9A63-B73EF29E9C27}" destId="{CA4856C7-A9CD-4310-A63A-A04FB98EA5CA}" srcOrd="1" destOrd="0" presId="urn:microsoft.com/office/officeart/2005/8/layout/hierarchy4"/>
    <dgm:cxn modelId="{55DD52B7-DE10-479A-B246-78738A59C3D4}" type="presParOf" srcId="{7D1AC94B-E2A0-494B-84D4-47463A0AE3D7}" destId="{1494D130-5BBE-46A8-A5FC-170E1A7442D6}" srcOrd="1" destOrd="0" presId="urn:microsoft.com/office/officeart/2005/8/layout/hierarchy4"/>
    <dgm:cxn modelId="{458D2C18-870F-41A5-B293-FB92D1B84A2F}" type="presParOf" srcId="{7D1AC94B-E2A0-494B-84D4-47463A0AE3D7}" destId="{BE7611CF-B12D-4933-827D-9CBDEDAC1A94}" srcOrd="2" destOrd="0" presId="urn:microsoft.com/office/officeart/2005/8/layout/hierarchy4"/>
    <dgm:cxn modelId="{0D51FF1D-9C28-451D-8A8A-31DB39D4B3BA}" type="presParOf" srcId="{BE7611CF-B12D-4933-827D-9CBDEDAC1A94}" destId="{3AA99A86-09F3-4A01-B5B8-9A8FC006BFD8}" srcOrd="0" destOrd="0" presId="urn:microsoft.com/office/officeart/2005/8/layout/hierarchy4"/>
    <dgm:cxn modelId="{E8C66766-BE70-46EE-AB27-71E39C1E6C06}" type="presParOf" srcId="{BE7611CF-B12D-4933-827D-9CBDEDAC1A94}" destId="{D716CF3A-E8A4-4355-BF7B-222F15BF5AF2}" srcOrd="1" destOrd="0" presId="urn:microsoft.com/office/officeart/2005/8/layout/hierarchy4"/>
  </dgm:cxnLst>
  <dgm:bg>
    <a:solidFill>
      <a:schemeClr val="bg1">
        <a:lumMod val="95000"/>
      </a:schemeClr>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800" b="1" dirty="0" smtClean="0"/>
            <a:t>Reporting</a:t>
          </a:r>
          <a:endParaRPr lang="en-ZA" sz="800" b="1" dirty="0"/>
        </a:p>
      </dgm:t>
    </dgm:pt>
    <dgm:pt modelId="{255D5C38-EB47-43D5-841F-06E97901693E}" type="parTrans" cxnId="{86A891F5-22E6-4985-8D3B-981BD0771ACC}">
      <dgm:prSet/>
      <dgm:spPr/>
      <dgm:t>
        <a:bodyPr/>
        <a:lstStyle/>
        <a:p>
          <a:endParaRPr lang="en-ZA" sz="1000" b="1"/>
        </a:p>
      </dgm:t>
    </dgm:pt>
    <dgm:pt modelId="{8DDE0225-B01D-40A0-8117-59E5987B4C3B}" type="sibTrans" cxnId="{86A891F5-22E6-4985-8D3B-981BD0771ACC}">
      <dgm:prSet/>
      <dgm:spPr/>
      <dgm:t>
        <a:bodyPr/>
        <a:lstStyle/>
        <a:p>
          <a:endParaRPr lang="en-ZA" sz="10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700" b="0" dirty="0" smtClean="0">
              <a:solidFill>
                <a:schemeClr val="tx1">
                  <a:alpha val="50000"/>
                </a:schemeClr>
              </a:solidFill>
            </a:rPr>
            <a:t>Funding</a:t>
          </a:r>
          <a:endParaRPr lang="en-ZA" sz="700" b="0" dirty="0">
            <a:solidFill>
              <a:schemeClr val="tx1">
                <a:alpha val="50000"/>
              </a:schemeClr>
            </a:solidFill>
          </a:endParaRPr>
        </a:p>
      </dgm:t>
    </dgm:pt>
    <dgm:pt modelId="{2268EC9D-B41F-408D-8A65-BEB088A6653B}" type="parTrans" cxnId="{E79D4D12-587E-4084-873E-AFA0F34C1E2A}">
      <dgm:prSet/>
      <dgm:spPr/>
      <dgm:t>
        <a:bodyPr/>
        <a:lstStyle/>
        <a:p>
          <a:endParaRPr lang="en-ZA" sz="1000" b="1"/>
        </a:p>
      </dgm:t>
    </dgm:pt>
    <dgm:pt modelId="{549FD511-AE4B-4414-B32B-2425B4544B4B}" type="sibTrans" cxnId="{E79D4D12-587E-4084-873E-AFA0F34C1E2A}">
      <dgm:prSet/>
      <dgm:spPr>
        <a:solidFill>
          <a:schemeClr val="bg1">
            <a:lumMod val="85000"/>
          </a:schemeClr>
        </a:solidFill>
      </dgm:spPr>
      <dgm:t>
        <a:bodyPr/>
        <a:lstStyle/>
        <a:p>
          <a:endParaRPr lang="en-ZA" sz="1000" b="1" dirty="0"/>
        </a:p>
      </dgm:t>
    </dgm:pt>
    <dgm:pt modelId="{9C9AE644-BFCD-4CEC-9078-5B3D21204B50}">
      <dgm:prSet phldrT="[Text]" custT="1"/>
      <dgm:spPr>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gradFill>
      </dgm:spPr>
      <dgm:t>
        <a:bodyPr/>
        <a:lstStyle/>
        <a:p>
          <a:r>
            <a:rPr lang="en-ZA" sz="700" b="0" dirty="0" smtClean="0">
              <a:solidFill>
                <a:schemeClr val="tx1">
                  <a:alpha val="50000"/>
                </a:schemeClr>
              </a:solidFill>
            </a:rPr>
            <a:t>Project</a:t>
          </a:r>
          <a:endParaRPr lang="en-ZA" sz="500" b="0" dirty="0">
            <a:solidFill>
              <a:schemeClr val="tx1">
                <a:alpha val="50000"/>
              </a:schemeClr>
            </a:solidFill>
          </a:endParaRPr>
        </a:p>
      </dgm:t>
    </dgm:pt>
    <dgm:pt modelId="{F3E1EF80-5A27-4E88-ABAA-A459A59A2E2E}" type="parTrans" cxnId="{CC3EDCF3-846D-4517-9C52-B18415CC22D6}">
      <dgm:prSet/>
      <dgm:spPr/>
      <dgm:t>
        <a:bodyPr/>
        <a:lstStyle/>
        <a:p>
          <a:endParaRPr lang="en-ZA" sz="1000" b="1"/>
        </a:p>
      </dgm:t>
    </dgm:pt>
    <dgm:pt modelId="{D724C5BD-FA18-4137-AF02-8B1375CAB8C1}" type="sibTrans" cxnId="{CC3EDCF3-846D-4517-9C52-B18415CC22D6}">
      <dgm:prSet/>
      <dgm:spPr>
        <a:solidFill>
          <a:schemeClr val="bg1">
            <a:lumMod val="85000"/>
          </a:schemeClr>
        </a:solidFill>
      </dgm:spPr>
      <dgm:t>
        <a:bodyPr/>
        <a:lstStyle/>
        <a:p>
          <a:endParaRPr lang="en-ZA" sz="10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700" b="0" dirty="0" smtClean="0">
              <a:solidFill>
                <a:schemeClr val="tx1">
                  <a:alpha val="37000"/>
                </a:schemeClr>
              </a:solidFill>
            </a:rPr>
            <a:t>Regional Indicator</a:t>
          </a:r>
          <a:endParaRPr lang="en-ZA" sz="700" b="0" dirty="0">
            <a:solidFill>
              <a:schemeClr val="tx1">
                <a:alpha val="37000"/>
              </a:schemeClr>
            </a:solidFill>
          </a:endParaRPr>
        </a:p>
      </dgm:t>
    </dgm:pt>
    <dgm:pt modelId="{9F2C7777-83A8-4B66-BE1A-87B27131DB62}" type="parTrans" cxnId="{65716076-E38A-4ABE-96AE-26F4F716A02B}">
      <dgm:prSet/>
      <dgm:spPr/>
      <dgm:t>
        <a:bodyPr/>
        <a:lstStyle/>
        <a:p>
          <a:endParaRPr lang="en-ZA" sz="1000" b="1"/>
        </a:p>
      </dgm:t>
    </dgm:pt>
    <dgm:pt modelId="{53BBF4F9-C032-49B6-A418-1645227CAEF7}" type="sibTrans" cxnId="{65716076-E38A-4ABE-96AE-26F4F716A02B}">
      <dgm:prSet/>
      <dgm:spPr>
        <a:solidFill>
          <a:schemeClr val="bg1">
            <a:lumMod val="85000"/>
          </a:schemeClr>
        </a:solidFill>
      </dgm:spPr>
      <dgm:t>
        <a:bodyPr/>
        <a:lstStyle/>
        <a:p>
          <a:endParaRPr lang="en-ZA" sz="10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800" b="1" dirty="0" smtClean="0">
              <a:solidFill>
                <a:schemeClr val="tx1"/>
              </a:solidFill>
            </a:rPr>
            <a:t>Standard</a:t>
          </a:r>
          <a:r>
            <a:rPr lang="en-ZA" sz="400" b="1" dirty="0" smtClean="0">
              <a:solidFill>
                <a:schemeClr val="tx1"/>
              </a:solidFill>
            </a:rPr>
            <a:t> </a:t>
          </a:r>
          <a:r>
            <a:rPr lang="en-ZA" sz="800" b="1" dirty="0" smtClean="0">
              <a:solidFill>
                <a:schemeClr val="tx1"/>
              </a:solidFill>
            </a:rPr>
            <a:t>Classification</a:t>
          </a:r>
          <a:endParaRPr lang="en-ZA" sz="800" b="1" dirty="0">
            <a:solidFill>
              <a:schemeClr val="tx1"/>
            </a:solidFill>
          </a:endParaRPr>
        </a:p>
      </dgm:t>
    </dgm:pt>
    <dgm:pt modelId="{11726259-CC1B-4609-B7C1-3243458FA699}" type="parTrans" cxnId="{722A5005-5062-478C-BA89-2FF495B60A41}">
      <dgm:prSet/>
      <dgm:spPr/>
      <dgm:t>
        <a:bodyPr/>
        <a:lstStyle/>
        <a:p>
          <a:endParaRPr lang="en-ZA" sz="1000" b="1"/>
        </a:p>
      </dgm:t>
    </dgm:pt>
    <dgm:pt modelId="{E7FC7747-7483-4D35-98A3-BCFD670587F5}" type="sibTrans" cxnId="{722A5005-5062-478C-BA89-2FF495B60A41}">
      <dgm:prSet/>
      <dgm:spPr>
        <a:solidFill>
          <a:schemeClr val="bg1">
            <a:lumMod val="85000"/>
          </a:schemeClr>
        </a:solidFill>
      </dgm:spPr>
      <dgm:t>
        <a:bodyPr/>
        <a:lstStyle/>
        <a:p>
          <a:endParaRPr lang="en-ZA" sz="10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700" b="0" dirty="0" smtClean="0">
              <a:solidFill>
                <a:schemeClr val="tx1">
                  <a:alpha val="50000"/>
                </a:schemeClr>
              </a:solidFill>
            </a:rPr>
            <a:t>Item</a:t>
          </a:r>
          <a:endParaRPr lang="en-ZA" sz="700" b="0" dirty="0">
            <a:solidFill>
              <a:schemeClr val="tx1">
                <a:alpha val="50000"/>
              </a:schemeClr>
            </a:solidFill>
          </a:endParaRPr>
        </a:p>
      </dgm:t>
    </dgm:pt>
    <dgm:pt modelId="{333D81AE-39E7-4497-9881-E39CFAD3DC21}" type="parTrans" cxnId="{191B2B92-C065-4F50-A6C7-2BCD2D91178F}">
      <dgm:prSet/>
      <dgm:spPr/>
      <dgm:t>
        <a:bodyPr/>
        <a:lstStyle/>
        <a:p>
          <a:endParaRPr lang="en-ZA" sz="1000" b="1"/>
        </a:p>
      </dgm:t>
    </dgm:pt>
    <dgm:pt modelId="{68DC9CB8-B7DD-4761-B82E-CB56F6F5E6B5}" type="sibTrans" cxnId="{191B2B92-C065-4F50-A6C7-2BCD2D91178F}">
      <dgm:prSet/>
      <dgm:spPr>
        <a:solidFill>
          <a:schemeClr val="bg1">
            <a:lumMod val="85000"/>
          </a:schemeClr>
        </a:solidFill>
      </dgm:spPr>
      <dgm:t>
        <a:bodyPr/>
        <a:lstStyle/>
        <a:p>
          <a:endParaRPr lang="en-ZA" sz="1000" b="1" dirty="0"/>
        </a:p>
      </dgm:t>
    </dgm:pt>
    <dgm:pt modelId="{61C471EC-1BE0-4BA9-906C-B77FC427B370}">
      <dgm:prSet custT="1"/>
      <dgm:spPr>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dgm:spPr>
      <dgm:t>
        <a:bodyPr/>
        <a:lstStyle/>
        <a:p>
          <a:r>
            <a:rPr lang="en-ZA" sz="800" b="1" dirty="0" smtClean="0">
              <a:solidFill>
                <a:schemeClr val="tx1"/>
              </a:solidFill>
            </a:rPr>
            <a:t>Function</a:t>
          </a:r>
          <a:endParaRPr lang="en-ZA" sz="800" b="1" dirty="0">
            <a:solidFill>
              <a:schemeClr val="tx1"/>
            </a:solidFill>
          </a:endParaRPr>
        </a:p>
      </dgm:t>
    </dgm:pt>
    <dgm:pt modelId="{A44B40B3-C780-472C-9886-D110AA4F3C5C}" type="parTrans" cxnId="{7C93F07E-4BE0-431A-BAE8-B32BE2C57FFE}">
      <dgm:prSet/>
      <dgm:spPr/>
      <dgm:t>
        <a:bodyPr/>
        <a:lstStyle/>
        <a:p>
          <a:endParaRPr lang="en-ZA" sz="1000" b="1"/>
        </a:p>
      </dgm:t>
    </dgm:pt>
    <dgm:pt modelId="{00539A06-C0B6-4C14-805A-A99CABFADC18}" type="sibTrans" cxnId="{7C93F07E-4BE0-431A-BAE8-B32BE2C57FFE}">
      <dgm:prSet/>
      <dgm:spPr>
        <a:solidFill>
          <a:schemeClr val="bg1">
            <a:lumMod val="85000"/>
            <a:alpha val="76000"/>
          </a:schemeClr>
        </a:solidFill>
      </dgm:spPr>
      <dgm:t>
        <a:bodyPr/>
        <a:lstStyle/>
        <a:p>
          <a:endParaRPr lang="en-ZA" sz="10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700" dirty="0" smtClean="0">
              <a:solidFill>
                <a:schemeClr val="tx1">
                  <a:alpha val="40000"/>
                </a:schemeClr>
              </a:solidFill>
            </a:rPr>
            <a:t>Costing</a:t>
          </a:r>
          <a:endParaRPr lang="en-ZA" sz="700" dirty="0">
            <a:solidFill>
              <a:schemeClr val="tx1">
                <a:alpha val="40000"/>
              </a:schemeClr>
            </a:solidFill>
          </a:endParaRPr>
        </a:p>
      </dgm:t>
    </dgm:pt>
    <dgm:pt modelId="{A3126E7D-8D1F-4229-98FE-E99066B28B43}" type="parTrans" cxnId="{B8602879-8548-4255-88B9-C2B51B18197D}">
      <dgm:prSet/>
      <dgm:spPr/>
      <dgm:t>
        <a:bodyPr/>
        <a:lstStyle/>
        <a:p>
          <a:endParaRPr lang="en-ZA" sz="1000"/>
        </a:p>
      </dgm:t>
    </dgm:pt>
    <dgm:pt modelId="{EF6840F8-2ECF-4864-A358-F1FEAB836D6E}" type="sibTrans" cxnId="{B8602879-8548-4255-88B9-C2B51B18197D}">
      <dgm:prSet/>
      <dgm:spPr>
        <a:solidFill>
          <a:schemeClr val="bg1">
            <a:lumMod val="85000"/>
          </a:schemeClr>
        </a:solidFill>
      </dgm:spPr>
      <dgm:t>
        <a:bodyPr/>
        <a:lstStyle/>
        <a:p>
          <a:endParaRPr lang="en-ZA" sz="10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78691" custScaleY="178691">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78691" custScaleY="178691">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F95997-BB49-4CA2-B8DA-16C4166AA83A}" type="presOf" srcId="{1474FC26-B7BF-4AB8-BA32-5B51D19017DA}" destId="{75750CA6-FA7C-49D0-8464-54ECBB8A7B1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70A8F9C2-CFE9-412E-852D-92924A5960BF}" type="presOf" srcId="{00539A06-C0B6-4C14-805A-A99CABFADC18}" destId="{FB0245A6-E249-4488-8A12-6DA1E3469463}" srcOrd="0" destOrd="0" presId="urn:microsoft.com/office/officeart/2005/8/layout/radial6"/>
    <dgm:cxn modelId="{DED12644-62FB-418A-B7C9-A023A3DEA14B}" type="presOf" srcId="{E7FC7747-7483-4D35-98A3-BCFD670587F5}" destId="{A34CBA49-A69D-4058-97AB-C5BDA98FF78D}"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FAA51D69-A0B9-4917-B707-AE605B0E6DF2}" type="presOf" srcId="{93E58B5A-8764-4A9A-8E85-7C50C705CFCE}" destId="{900104E8-22AE-4F67-87F3-EFB73454EE91}" srcOrd="0" destOrd="0" presId="urn:microsoft.com/office/officeart/2005/8/layout/radial6"/>
    <dgm:cxn modelId="{E6AD969F-70A8-4988-85CD-E8497CD2FF94}" type="presOf" srcId="{53BBF4F9-C032-49B6-A418-1645227CAEF7}" destId="{463D2474-2CD7-4F10-B862-FE0EB496B03A}" srcOrd="0" destOrd="0" presId="urn:microsoft.com/office/officeart/2005/8/layout/radial6"/>
    <dgm:cxn modelId="{046357E0-09BF-4FED-BB20-961CC873D2BE}" type="presOf" srcId="{9C9AE644-BFCD-4CEC-9078-5B3D21204B50}" destId="{8DF6A8EE-C31B-4A7A-8A5B-E1C18D11D66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C2435E96-CE3A-489F-AB0E-48BDB650342A}" type="presOf" srcId="{549FD511-AE4B-4414-B32B-2425B4544B4B}" destId="{17265E74-284E-4564-9375-97F2A42C8E6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0638B9E3-B533-45EA-A6B2-7021653137FC}" type="presOf" srcId="{D724C5BD-FA18-4137-AF02-8B1375CAB8C1}" destId="{FE26DA7A-6417-4EEF-9842-4FFE68DD656B}" srcOrd="0" destOrd="0" presId="urn:microsoft.com/office/officeart/2005/8/layout/radial6"/>
    <dgm:cxn modelId="{C78699BE-F20B-43D2-8D41-CE13E488B863}" type="presOf" srcId="{117E5F98-D2E3-44CD-8D1F-8673F2CE3B77}" destId="{937C4F79-FB0B-409E-8CAD-BC317FE49743}" srcOrd="0" destOrd="0" presId="urn:microsoft.com/office/officeart/2005/8/layout/radial6"/>
    <dgm:cxn modelId="{C7625682-8D46-45B6-85CF-7226EA365B27}" type="presOf" srcId="{61C471EC-1BE0-4BA9-906C-B77FC427B370}" destId="{2B947856-7D81-4709-8C50-A646092946B5}"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35AF38DA-F849-4C7C-8DB8-DCC7E563E884}" type="presOf" srcId="{54758EF5-0516-46BA-896F-8310E68591FE}" destId="{428D6EC0-C06B-45C7-8139-E45A90407C78}" srcOrd="0" destOrd="0" presId="urn:microsoft.com/office/officeart/2005/8/layout/radial6"/>
    <dgm:cxn modelId="{F3722899-0F1E-45FF-B527-4900A3F6C6CF}" type="presOf" srcId="{2FD6416B-9DBD-4434-8476-1C47164FCE18}" destId="{A25828D0-E7F7-4612-B323-E58CF7DB6C7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35C91211-6113-4768-AC34-CBADDBE9419A}" type="presOf" srcId="{68DC9CB8-B7DD-4761-B82E-CB56F6F5E6B5}" destId="{93672A8E-23A7-42EC-8266-A028BB6328D1}" srcOrd="0" destOrd="0" presId="urn:microsoft.com/office/officeart/2005/8/layout/radial6"/>
    <dgm:cxn modelId="{F948235C-9F98-4ECD-92C6-7F08833EE258}" type="presOf" srcId="{A5E5012C-3309-4B28-8D30-F7209682D89D}" destId="{0615139F-FD0E-4AC6-85EA-75F9F0D6BB78}" srcOrd="0" destOrd="0" presId="urn:microsoft.com/office/officeart/2005/8/layout/radial6"/>
    <dgm:cxn modelId="{2A5FDF2B-DE52-4E55-976B-43C0F581936B}" type="presOf" srcId="{F1CDF762-BB05-4909-A3E2-81EC1DFEFDB6}" destId="{DFD89527-3EA1-46E9-B932-F66D981BF538}" srcOrd="0" destOrd="0" presId="urn:microsoft.com/office/officeart/2005/8/layout/radial6"/>
    <dgm:cxn modelId="{2ECCBE33-2893-457A-A3DC-BA7357BF8F02}" type="presOf" srcId="{EF6840F8-2ECF-4864-A358-F1FEAB836D6E}" destId="{9DC8489B-6D65-4DCD-BE13-FB93AD7100EE}" srcOrd="0" destOrd="0" presId="urn:microsoft.com/office/officeart/2005/8/layout/radial6"/>
    <dgm:cxn modelId="{7BD1A235-39FB-47AA-A773-C9446E837F62}" type="presParOf" srcId="{75750CA6-FA7C-49D0-8464-54ECBB8A7B11}" destId="{900104E8-22AE-4F67-87F3-EFB73454EE91}" srcOrd="0" destOrd="0" presId="urn:microsoft.com/office/officeart/2005/8/layout/radial6"/>
    <dgm:cxn modelId="{8BBE1954-D99F-43C3-822F-388B6DFC2D49}" type="presParOf" srcId="{75750CA6-FA7C-49D0-8464-54ECBB8A7B11}" destId="{428D6EC0-C06B-45C7-8139-E45A90407C78}" srcOrd="1" destOrd="0" presId="urn:microsoft.com/office/officeart/2005/8/layout/radial6"/>
    <dgm:cxn modelId="{FB9C114E-042D-4A4D-83FB-513E662434CE}" type="presParOf" srcId="{75750CA6-FA7C-49D0-8464-54ECBB8A7B11}" destId="{A20BCF9B-F9D9-4BC1-9EF3-189BED199617}" srcOrd="2" destOrd="0" presId="urn:microsoft.com/office/officeart/2005/8/layout/radial6"/>
    <dgm:cxn modelId="{806AF9F4-8F3C-4870-A86D-DB8A138AF1C1}" type="presParOf" srcId="{75750CA6-FA7C-49D0-8464-54ECBB8A7B11}" destId="{17265E74-284E-4564-9375-97F2A42C8E63}" srcOrd="3" destOrd="0" presId="urn:microsoft.com/office/officeart/2005/8/layout/radial6"/>
    <dgm:cxn modelId="{E5AF9F28-75FF-424B-BFFD-CC6001E22C91}" type="presParOf" srcId="{75750CA6-FA7C-49D0-8464-54ECBB8A7B11}" destId="{2B947856-7D81-4709-8C50-A646092946B5}" srcOrd="4" destOrd="0" presId="urn:microsoft.com/office/officeart/2005/8/layout/radial6"/>
    <dgm:cxn modelId="{2DC4602D-0633-4C7D-887E-C40E33696594}" type="presParOf" srcId="{75750CA6-FA7C-49D0-8464-54ECBB8A7B11}" destId="{6804F419-6E40-4272-9B3A-71A1132A2924}" srcOrd="5" destOrd="0" presId="urn:microsoft.com/office/officeart/2005/8/layout/radial6"/>
    <dgm:cxn modelId="{61242D99-AB58-40F4-B081-E872D2C29CB4}" type="presParOf" srcId="{75750CA6-FA7C-49D0-8464-54ECBB8A7B11}" destId="{FB0245A6-E249-4488-8A12-6DA1E3469463}" srcOrd="6" destOrd="0" presId="urn:microsoft.com/office/officeart/2005/8/layout/radial6"/>
    <dgm:cxn modelId="{381F6951-DF02-4F2E-90D8-79BE96AAC7C9}" type="presParOf" srcId="{75750CA6-FA7C-49D0-8464-54ECBB8A7B11}" destId="{0615139F-FD0E-4AC6-85EA-75F9F0D6BB78}" srcOrd="7" destOrd="0" presId="urn:microsoft.com/office/officeart/2005/8/layout/radial6"/>
    <dgm:cxn modelId="{9471BBCB-CEF3-492B-84E0-E0EA40604687}" type="presParOf" srcId="{75750CA6-FA7C-49D0-8464-54ECBB8A7B11}" destId="{FACCA3FF-0BAE-48B0-88D9-1B472F23503D}" srcOrd="8" destOrd="0" presId="urn:microsoft.com/office/officeart/2005/8/layout/radial6"/>
    <dgm:cxn modelId="{D75011EA-5A30-48B4-A24A-D8897E7C5DF2}" type="presParOf" srcId="{75750CA6-FA7C-49D0-8464-54ECBB8A7B11}" destId="{9DC8489B-6D65-4DCD-BE13-FB93AD7100EE}" srcOrd="9" destOrd="0" presId="urn:microsoft.com/office/officeart/2005/8/layout/radial6"/>
    <dgm:cxn modelId="{1C21D046-624D-4518-8825-6E9BF8CAD5E9}" type="presParOf" srcId="{75750CA6-FA7C-49D0-8464-54ECBB8A7B11}" destId="{A25828D0-E7F7-4612-B323-E58CF7DB6C73}" srcOrd="10" destOrd="0" presId="urn:microsoft.com/office/officeart/2005/8/layout/radial6"/>
    <dgm:cxn modelId="{A98C3D23-2408-4411-BD9C-6474CC29507D}" type="presParOf" srcId="{75750CA6-FA7C-49D0-8464-54ECBB8A7B11}" destId="{67DFBABE-67A2-44BB-82F4-DB4798A2DB76}" srcOrd="11" destOrd="0" presId="urn:microsoft.com/office/officeart/2005/8/layout/radial6"/>
    <dgm:cxn modelId="{A914706A-D843-4095-B8B8-2BBFFF64D9B3}" type="presParOf" srcId="{75750CA6-FA7C-49D0-8464-54ECBB8A7B11}" destId="{93672A8E-23A7-42EC-8266-A028BB6328D1}" srcOrd="12" destOrd="0" presId="urn:microsoft.com/office/officeart/2005/8/layout/radial6"/>
    <dgm:cxn modelId="{4B167269-E27E-4821-89AC-84D71B2D95E0}" type="presParOf" srcId="{75750CA6-FA7C-49D0-8464-54ECBB8A7B11}" destId="{8DF6A8EE-C31B-4A7A-8A5B-E1C18D11D668}" srcOrd="13" destOrd="0" presId="urn:microsoft.com/office/officeart/2005/8/layout/radial6"/>
    <dgm:cxn modelId="{5BEDB6E7-859B-4AF1-A7A3-1561685F33D0}" type="presParOf" srcId="{75750CA6-FA7C-49D0-8464-54ECBB8A7B11}" destId="{6866806D-C1BA-4277-BF88-FEE3F486AE14}" srcOrd="14" destOrd="0" presId="urn:microsoft.com/office/officeart/2005/8/layout/radial6"/>
    <dgm:cxn modelId="{7E760BEA-A88A-4FC4-AC37-1A704E50386D}" type="presParOf" srcId="{75750CA6-FA7C-49D0-8464-54ECBB8A7B11}" destId="{FE26DA7A-6417-4EEF-9842-4FFE68DD656B}" srcOrd="15" destOrd="0" presId="urn:microsoft.com/office/officeart/2005/8/layout/radial6"/>
    <dgm:cxn modelId="{5064C6E1-FBAA-457D-B6BC-4101A9928AF1}" type="presParOf" srcId="{75750CA6-FA7C-49D0-8464-54ECBB8A7B11}" destId="{DFD89527-3EA1-46E9-B932-F66D981BF538}" srcOrd="16" destOrd="0" presId="urn:microsoft.com/office/officeart/2005/8/layout/radial6"/>
    <dgm:cxn modelId="{187AEC02-F01F-437A-B337-8153AE52D2D1}" type="presParOf" srcId="{75750CA6-FA7C-49D0-8464-54ECBB8A7B11}" destId="{BEB81904-6568-49ED-B35C-0250191E9F37}" srcOrd="17" destOrd="0" presId="urn:microsoft.com/office/officeart/2005/8/layout/radial6"/>
    <dgm:cxn modelId="{85AFAB11-31F4-43B8-99EE-6AD35319EBF3}" type="presParOf" srcId="{75750CA6-FA7C-49D0-8464-54ECBB8A7B11}" destId="{463D2474-2CD7-4F10-B862-FE0EB496B03A}" srcOrd="18" destOrd="0" presId="urn:microsoft.com/office/officeart/2005/8/layout/radial6"/>
    <dgm:cxn modelId="{4A620B99-5091-4FA1-9D0A-49B89E933822}" type="presParOf" srcId="{75750CA6-FA7C-49D0-8464-54ECBB8A7B11}" destId="{937C4F79-FB0B-409E-8CAD-BC317FE49743}" srcOrd="19" destOrd="0" presId="urn:microsoft.com/office/officeart/2005/8/layout/radial6"/>
    <dgm:cxn modelId="{B6B37623-19F9-4D51-A0F2-1572A8F49E0D}" type="presParOf" srcId="{75750CA6-FA7C-49D0-8464-54ECBB8A7B11}" destId="{DDBA5B3D-F74A-4F4A-BF56-F34E797ADC59}" srcOrd="20" destOrd="0" presId="urn:microsoft.com/office/officeart/2005/8/layout/radial6"/>
    <dgm:cxn modelId="{74BB9123-8217-4EA6-AF24-1D14DA2972DF}"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1B799BDA-EBF6-4AA9-BBFA-8CF55E4D11EC}" type="doc">
      <dgm:prSet loTypeId="urn:microsoft.com/office/officeart/2005/8/layout/hierarchy2" loCatId="hierarchy" qsTypeId="urn:microsoft.com/office/officeart/2005/8/quickstyle/simple1" qsCatId="simple" csTypeId="urn:microsoft.com/office/officeart/2005/8/colors/colorful1#4" csCatId="colorful" phldr="1"/>
      <dgm:spPr/>
      <dgm:t>
        <a:bodyPr/>
        <a:lstStyle/>
        <a:p>
          <a:endParaRPr lang="en-ZA"/>
        </a:p>
      </dgm:t>
    </dgm:pt>
    <dgm:pt modelId="{4EACDAB4-8B15-4DAB-BB4B-E02D1CD3C8EF}">
      <dgm:prSet custT="1"/>
      <dgm:spPr>
        <a:solidFill>
          <a:schemeClr val="tx1"/>
        </a:solidFill>
        <a:ln>
          <a:solidFill>
            <a:schemeClr val="tx1"/>
          </a:solidFill>
        </a:ln>
      </dgm:spPr>
      <dgm:t>
        <a:bodyPr/>
        <a:lstStyle/>
        <a:p>
          <a:r>
            <a:rPr lang="en-ZA" sz="1200" b="1" dirty="0" smtClean="0">
              <a:solidFill>
                <a:schemeClr val="bg1"/>
              </a:solidFill>
            </a:rPr>
            <a:t>Community and Public Service</a:t>
          </a:r>
          <a:endParaRPr lang="en-ZA" sz="1200" b="1" dirty="0">
            <a:solidFill>
              <a:schemeClr val="bg1"/>
            </a:solidFill>
          </a:endParaRPr>
        </a:p>
      </dgm:t>
    </dgm:pt>
    <dgm:pt modelId="{14836CA6-F573-4640-972D-9D83CC36BA89}" type="parTrans" cxnId="{BDA90902-524B-47AD-92BC-8CBD83814A2B}">
      <dgm:prSet/>
      <dgm:spPr/>
      <dgm:t>
        <a:bodyPr/>
        <a:lstStyle/>
        <a:p>
          <a:endParaRPr lang="en-ZA" sz="1200" b="1">
            <a:solidFill>
              <a:schemeClr val="tx1"/>
            </a:solidFill>
          </a:endParaRPr>
        </a:p>
      </dgm:t>
    </dgm:pt>
    <dgm:pt modelId="{61B1048F-776B-4844-8025-9FF76286B5E9}" type="sibTrans" cxnId="{BDA90902-524B-47AD-92BC-8CBD83814A2B}">
      <dgm:prSet/>
      <dgm:spPr/>
      <dgm:t>
        <a:bodyPr/>
        <a:lstStyle/>
        <a:p>
          <a:endParaRPr lang="en-ZA" sz="1200" b="1">
            <a:solidFill>
              <a:schemeClr val="tx1"/>
            </a:solidFill>
          </a:endParaRPr>
        </a:p>
      </dgm:t>
    </dgm:pt>
    <dgm:pt modelId="{AAAE9FE5-8552-47AA-83AD-531F6DF07B6B}">
      <dgm:prSet custT="1"/>
      <dgm:spPr>
        <a:ln>
          <a:solidFill>
            <a:schemeClr val="tx1"/>
          </a:solidFill>
        </a:ln>
      </dgm:spPr>
      <dgm:t>
        <a:bodyPr/>
        <a:lstStyle/>
        <a:p>
          <a:r>
            <a:rPr lang="en-ZA" sz="1200" b="1" dirty="0" smtClean="0">
              <a:solidFill>
                <a:schemeClr val="bg1"/>
              </a:solidFill>
            </a:rPr>
            <a:t>Community and Social Services</a:t>
          </a:r>
          <a:endParaRPr lang="en-ZA" sz="1200" b="1" dirty="0">
            <a:solidFill>
              <a:schemeClr val="bg1"/>
            </a:solidFill>
          </a:endParaRPr>
        </a:p>
      </dgm:t>
    </dgm:pt>
    <dgm:pt modelId="{93AE3538-247C-4974-98BB-161B616175CD}" type="parTrans" cxnId="{8D807DCA-B889-4C47-A25B-093D6827F098}">
      <dgm:prSet custT="1"/>
      <dgm:spPr/>
      <dgm:t>
        <a:bodyPr/>
        <a:lstStyle/>
        <a:p>
          <a:endParaRPr lang="en-ZA" sz="1200" b="1" dirty="0">
            <a:solidFill>
              <a:schemeClr val="tx1"/>
            </a:solidFill>
          </a:endParaRPr>
        </a:p>
      </dgm:t>
    </dgm:pt>
    <dgm:pt modelId="{71256724-7D62-4224-8352-B112F071FC1C}" type="sibTrans" cxnId="{8D807DCA-B889-4C47-A25B-093D6827F098}">
      <dgm:prSet/>
      <dgm:spPr/>
      <dgm:t>
        <a:bodyPr/>
        <a:lstStyle/>
        <a:p>
          <a:endParaRPr lang="en-ZA" sz="1200" b="1">
            <a:solidFill>
              <a:schemeClr val="tx1"/>
            </a:solidFill>
          </a:endParaRPr>
        </a:p>
      </dgm:t>
    </dgm:pt>
    <dgm:pt modelId="{9628A7C0-CDB2-433D-82FF-B26D4ECE6199}">
      <dgm:prSet custT="1"/>
      <dgm:spPr>
        <a:ln>
          <a:solidFill>
            <a:schemeClr val="tx1"/>
          </a:solidFill>
        </a:ln>
      </dgm:spPr>
      <dgm:t>
        <a:bodyPr/>
        <a:lstStyle/>
        <a:p>
          <a:r>
            <a:rPr lang="en-ZA" sz="1200" b="1" dirty="0" smtClean="0">
              <a:solidFill>
                <a:schemeClr val="bg1"/>
              </a:solidFill>
            </a:rPr>
            <a:t>Health</a:t>
          </a:r>
          <a:endParaRPr lang="en-ZA" sz="1200" b="1" dirty="0">
            <a:solidFill>
              <a:schemeClr val="bg1"/>
            </a:solidFill>
          </a:endParaRPr>
        </a:p>
      </dgm:t>
    </dgm:pt>
    <dgm:pt modelId="{02723DC7-2CEB-4572-AA36-9CDEE1170360}" type="parTrans" cxnId="{0A8615AE-2B8F-42B8-9B69-D333761816A9}">
      <dgm:prSet custT="1"/>
      <dgm:spPr/>
      <dgm:t>
        <a:bodyPr/>
        <a:lstStyle/>
        <a:p>
          <a:endParaRPr lang="en-ZA" sz="1200" b="1" dirty="0">
            <a:solidFill>
              <a:schemeClr val="tx1"/>
            </a:solidFill>
          </a:endParaRPr>
        </a:p>
      </dgm:t>
    </dgm:pt>
    <dgm:pt modelId="{33E5532C-56D2-4092-90DD-73385EC266F8}" type="sibTrans" cxnId="{0A8615AE-2B8F-42B8-9B69-D333761816A9}">
      <dgm:prSet/>
      <dgm:spPr/>
      <dgm:t>
        <a:bodyPr/>
        <a:lstStyle/>
        <a:p>
          <a:endParaRPr lang="en-ZA" sz="1200" b="1">
            <a:solidFill>
              <a:schemeClr val="tx1"/>
            </a:solidFill>
          </a:endParaRPr>
        </a:p>
      </dgm:t>
    </dgm:pt>
    <dgm:pt modelId="{D5363174-40E9-4E47-89D1-E11483F3C7FC}">
      <dgm:prSet custT="1"/>
      <dgm:spPr>
        <a:ln>
          <a:solidFill>
            <a:schemeClr val="tx1"/>
          </a:solidFill>
        </a:ln>
      </dgm:spPr>
      <dgm:t>
        <a:bodyPr/>
        <a:lstStyle/>
        <a:p>
          <a:r>
            <a:rPr lang="en-ZA" sz="1200" b="1" dirty="0" smtClean="0">
              <a:solidFill>
                <a:schemeClr val="bg1"/>
              </a:solidFill>
            </a:rPr>
            <a:t>Housing</a:t>
          </a:r>
          <a:endParaRPr lang="en-ZA" sz="1200" b="1" dirty="0">
            <a:solidFill>
              <a:schemeClr val="bg1"/>
            </a:solidFill>
          </a:endParaRPr>
        </a:p>
      </dgm:t>
    </dgm:pt>
    <dgm:pt modelId="{AB89C63E-9EED-49B0-AF44-89D5BB738F60}" type="parTrans" cxnId="{50BB02DE-21A0-479A-8F85-600E597EB5C3}">
      <dgm:prSet custT="1"/>
      <dgm:spPr/>
      <dgm:t>
        <a:bodyPr/>
        <a:lstStyle/>
        <a:p>
          <a:endParaRPr lang="en-ZA" sz="1200" b="1" dirty="0">
            <a:solidFill>
              <a:schemeClr val="tx1"/>
            </a:solidFill>
          </a:endParaRPr>
        </a:p>
      </dgm:t>
    </dgm:pt>
    <dgm:pt modelId="{63ACD68C-6474-4C6B-AE45-8FF6A8C1BEAB}" type="sibTrans" cxnId="{50BB02DE-21A0-479A-8F85-600E597EB5C3}">
      <dgm:prSet/>
      <dgm:spPr/>
      <dgm:t>
        <a:bodyPr/>
        <a:lstStyle/>
        <a:p>
          <a:endParaRPr lang="en-ZA" sz="1200" b="1">
            <a:solidFill>
              <a:schemeClr val="tx1"/>
            </a:solidFill>
          </a:endParaRPr>
        </a:p>
      </dgm:t>
    </dgm:pt>
    <dgm:pt modelId="{EB8C0F3B-9C5A-49AA-81A0-7D334553EDD0}">
      <dgm:prSet custT="1"/>
      <dgm:spPr>
        <a:ln>
          <a:solidFill>
            <a:schemeClr val="tx1"/>
          </a:solidFill>
        </a:ln>
      </dgm:spPr>
      <dgm:t>
        <a:bodyPr/>
        <a:lstStyle/>
        <a:p>
          <a:r>
            <a:rPr lang="en-ZA" sz="1200" b="1" dirty="0" smtClean="0">
              <a:solidFill>
                <a:schemeClr val="bg1"/>
              </a:solidFill>
            </a:rPr>
            <a:t>Public Safety</a:t>
          </a:r>
          <a:endParaRPr lang="en-ZA" sz="1200" b="1" dirty="0">
            <a:solidFill>
              <a:schemeClr val="bg1"/>
            </a:solidFill>
          </a:endParaRPr>
        </a:p>
      </dgm:t>
    </dgm:pt>
    <dgm:pt modelId="{468C86E5-D560-48DD-B225-E5EB65507225}" type="parTrans" cxnId="{228EB877-0E64-45C0-849B-C6969C952A8D}">
      <dgm:prSet custT="1"/>
      <dgm:spPr/>
      <dgm:t>
        <a:bodyPr/>
        <a:lstStyle/>
        <a:p>
          <a:endParaRPr lang="en-ZA" sz="1200" b="1" dirty="0">
            <a:solidFill>
              <a:schemeClr val="tx1"/>
            </a:solidFill>
          </a:endParaRPr>
        </a:p>
      </dgm:t>
    </dgm:pt>
    <dgm:pt modelId="{728A4338-6C0F-4AD2-872D-F913584AFE55}" type="sibTrans" cxnId="{228EB877-0E64-45C0-849B-C6969C952A8D}">
      <dgm:prSet/>
      <dgm:spPr/>
      <dgm:t>
        <a:bodyPr/>
        <a:lstStyle/>
        <a:p>
          <a:endParaRPr lang="en-ZA" sz="1200" b="1">
            <a:solidFill>
              <a:schemeClr val="tx1"/>
            </a:solidFill>
          </a:endParaRPr>
        </a:p>
      </dgm:t>
    </dgm:pt>
    <dgm:pt modelId="{E5319DC5-1041-43BD-87FB-5EF635AAAC89}">
      <dgm:prSet custT="1"/>
      <dgm:spPr>
        <a:ln>
          <a:solidFill>
            <a:schemeClr val="tx1"/>
          </a:solidFill>
        </a:ln>
      </dgm:spPr>
      <dgm:t>
        <a:bodyPr/>
        <a:lstStyle/>
        <a:p>
          <a:r>
            <a:rPr lang="en-ZA" sz="1200" b="1" dirty="0" smtClean="0">
              <a:solidFill>
                <a:schemeClr val="bg1"/>
              </a:solidFill>
            </a:rPr>
            <a:t>Sport and Recreation</a:t>
          </a:r>
          <a:endParaRPr lang="en-ZA" sz="1200" b="1" dirty="0">
            <a:solidFill>
              <a:schemeClr val="bg1"/>
            </a:solidFill>
          </a:endParaRPr>
        </a:p>
      </dgm:t>
    </dgm:pt>
    <dgm:pt modelId="{F09B13D3-299E-420C-A64D-91CEAB6D83DF}" type="parTrans" cxnId="{F8601346-76A1-41AA-BC8B-AB393B103F63}">
      <dgm:prSet custT="1"/>
      <dgm:spPr/>
      <dgm:t>
        <a:bodyPr/>
        <a:lstStyle/>
        <a:p>
          <a:endParaRPr lang="en-ZA" sz="1200" b="1" dirty="0">
            <a:solidFill>
              <a:schemeClr val="tx1"/>
            </a:solidFill>
          </a:endParaRPr>
        </a:p>
      </dgm:t>
    </dgm:pt>
    <dgm:pt modelId="{EF025CCB-A3D7-46D3-95E5-8F2583DC37E9}" type="sibTrans" cxnId="{F8601346-76A1-41AA-BC8B-AB393B103F63}">
      <dgm:prSet/>
      <dgm:spPr/>
      <dgm:t>
        <a:bodyPr/>
        <a:lstStyle/>
        <a:p>
          <a:endParaRPr lang="en-ZA" sz="1200" b="1">
            <a:solidFill>
              <a:schemeClr val="tx1"/>
            </a:solidFill>
          </a:endParaRPr>
        </a:p>
      </dgm:t>
    </dgm:pt>
    <dgm:pt modelId="{09628EC5-08E7-4BA0-AF75-A825CBBAF451}" type="asst">
      <dgm:prSet custT="1"/>
      <dgm:spPr>
        <a:solidFill>
          <a:schemeClr val="bg1"/>
        </a:solidFill>
        <a:ln>
          <a:solidFill>
            <a:schemeClr val="tx1"/>
          </a:solidFill>
        </a:ln>
      </dgm:spPr>
      <dgm:t>
        <a:bodyPr/>
        <a:lstStyle/>
        <a:p>
          <a:pPr algn="l"/>
          <a:r>
            <a:rPr lang="en-ZA" sz="1200" b="1" dirty="0" smtClean="0">
              <a:solidFill>
                <a:schemeClr val="tx1"/>
              </a:solidFill>
            </a:rPr>
            <a:t>Aged Care, Home Assistance and / Transport Facilities / Cemeteries and Crematoriums / Child Care Facilities / Community Halls and Facilities / Libraries and Archives / Museums and Art Galleries / Animal Care / Literacy Programmes / Theatres and Zoo’s</a:t>
          </a:r>
          <a:endParaRPr lang="en-ZA" sz="1200" b="1" dirty="0">
            <a:solidFill>
              <a:schemeClr val="tx1"/>
            </a:solidFill>
          </a:endParaRPr>
        </a:p>
      </dgm:t>
    </dgm:pt>
    <dgm:pt modelId="{D8760012-6BC9-4D93-B5F3-4F0851B44759}" type="parTrans" cxnId="{95D37A38-4A5D-4154-B09A-966D74CB22C9}">
      <dgm:prSet custT="1"/>
      <dgm:spPr/>
      <dgm:t>
        <a:bodyPr/>
        <a:lstStyle/>
        <a:p>
          <a:endParaRPr lang="en-ZA" sz="1200" b="1" dirty="0">
            <a:solidFill>
              <a:schemeClr val="tx1"/>
            </a:solidFill>
          </a:endParaRPr>
        </a:p>
      </dgm:t>
    </dgm:pt>
    <dgm:pt modelId="{59950E66-71E7-49CF-AE89-D0AECCB9066A}" type="sibTrans" cxnId="{95D37A38-4A5D-4154-B09A-966D74CB22C9}">
      <dgm:prSet/>
      <dgm:spPr/>
      <dgm:t>
        <a:bodyPr/>
        <a:lstStyle/>
        <a:p>
          <a:endParaRPr lang="en-ZA" sz="1200" b="1">
            <a:solidFill>
              <a:schemeClr val="tx1"/>
            </a:solidFill>
          </a:endParaRPr>
        </a:p>
      </dgm:t>
    </dgm:pt>
    <dgm:pt modelId="{9720D993-784B-4A74-B5F1-0C525521808F}" type="asst">
      <dgm:prSet custT="1"/>
      <dgm:spPr>
        <a:solidFill>
          <a:schemeClr val="bg1">
            <a:lumMod val="65000"/>
          </a:schemeClr>
        </a:solidFill>
        <a:ln>
          <a:solidFill>
            <a:schemeClr val="tx1"/>
          </a:solidFill>
        </a:ln>
      </dgm:spPr>
      <dgm:t>
        <a:bodyPr/>
        <a:lstStyle/>
        <a:p>
          <a:pPr algn="l"/>
          <a:r>
            <a:rPr lang="en-ZA" sz="1200" b="1" dirty="0" smtClean="0">
              <a:solidFill>
                <a:schemeClr val="bg1"/>
              </a:solidFill>
            </a:rPr>
            <a:t>Ambulance / Health Services</a:t>
          </a:r>
          <a:endParaRPr lang="en-ZA" sz="1200" b="1" dirty="0">
            <a:solidFill>
              <a:schemeClr val="bg1"/>
            </a:solidFill>
          </a:endParaRPr>
        </a:p>
      </dgm:t>
    </dgm:pt>
    <dgm:pt modelId="{871DFC6C-C917-424B-A803-A5E1E8ED37BA}" type="parTrans" cxnId="{2A61455E-3928-45D7-A0F6-6AED858956F2}">
      <dgm:prSet custT="1"/>
      <dgm:spPr/>
      <dgm:t>
        <a:bodyPr/>
        <a:lstStyle/>
        <a:p>
          <a:endParaRPr lang="en-ZA" sz="1200" b="1" dirty="0">
            <a:solidFill>
              <a:schemeClr val="tx1"/>
            </a:solidFill>
          </a:endParaRPr>
        </a:p>
      </dgm:t>
    </dgm:pt>
    <dgm:pt modelId="{804A6B5B-35AD-4245-9BD5-E3BA3F42DC5C}" type="sibTrans" cxnId="{2A61455E-3928-45D7-A0F6-6AED858956F2}">
      <dgm:prSet/>
      <dgm:spPr/>
      <dgm:t>
        <a:bodyPr/>
        <a:lstStyle/>
        <a:p>
          <a:endParaRPr lang="en-ZA" sz="1200" b="1">
            <a:solidFill>
              <a:schemeClr val="tx1"/>
            </a:solidFill>
          </a:endParaRPr>
        </a:p>
      </dgm:t>
    </dgm:pt>
    <dgm:pt modelId="{A95ECD70-CB13-4BF6-8870-7D7C4E1BF1F0}" type="asst">
      <dgm:prSet custT="1"/>
      <dgm:spPr>
        <a:solidFill>
          <a:schemeClr val="bg1"/>
        </a:solidFill>
        <a:ln>
          <a:solidFill>
            <a:schemeClr val="tx1"/>
          </a:solidFill>
        </a:ln>
      </dgm:spPr>
      <dgm:t>
        <a:bodyPr/>
        <a:lstStyle/>
        <a:p>
          <a:pPr algn="l"/>
          <a:r>
            <a:rPr lang="en-ZA" sz="1200" b="1" dirty="0" smtClean="0">
              <a:solidFill>
                <a:schemeClr val="tx1"/>
              </a:solidFill>
            </a:rPr>
            <a:t>Core</a:t>
          </a:r>
          <a:endParaRPr lang="en-ZA" sz="1200" b="1" dirty="0">
            <a:solidFill>
              <a:schemeClr val="tx1"/>
            </a:solidFill>
          </a:endParaRPr>
        </a:p>
      </dgm:t>
    </dgm:pt>
    <dgm:pt modelId="{B1A0B951-DFA5-4B33-AF60-9DBF94AE3A05}" type="parTrans" cxnId="{D43799B2-56A1-422A-9D1A-FCC6F6DA400C}">
      <dgm:prSet custT="1"/>
      <dgm:spPr/>
      <dgm:t>
        <a:bodyPr/>
        <a:lstStyle/>
        <a:p>
          <a:endParaRPr lang="en-ZA" sz="1200" b="1" dirty="0">
            <a:solidFill>
              <a:schemeClr val="tx1"/>
            </a:solidFill>
          </a:endParaRPr>
        </a:p>
      </dgm:t>
    </dgm:pt>
    <dgm:pt modelId="{EAAE3B70-8252-4C09-94FB-64DCB21EE1F1}" type="sibTrans" cxnId="{D43799B2-56A1-422A-9D1A-FCC6F6DA400C}">
      <dgm:prSet/>
      <dgm:spPr/>
      <dgm:t>
        <a:bodyPr/>
        <a:lstStyle/>
        <a:p>
          <a:endParaRPr lang="en-ZA" sz="1200" b="1">
            <a:solidFill>
              <a:schemeClr val="tx1"/>
            </a:solidFill>
          </a:endParaRPr>
        </a:p>
      </dgm:t>
    </dgm:pt>
    <dgm:pt modelId="{ED9B32EB-D168-48DB-9887-78E1F9590108}" type="asst">
      <dgm:prSet custT="1"/>
      <dgm:spPr>
        <a:solidFill>
          <a:schemeClr val="bg1"/>
        </a:solidFill>
        <a:ln>
          <a:solidFill>
            <a:schemeClr val="tx1"/>
          </a:solidFill>
        </a:ln>
      </dgm:spPr>
      <dgm:t>
        <a:bodyPr/>
        <a:lstStyle/>
        <a:p>
          <a:pPr algn="l"/>
          <a:r>
            <a:rPr lang="en-ZA" sz="1200" b="1" dirty="0" smtClean="0">
              <a:solidFill>
                <a:schemeClr val="tx1"/>
              </a:solidFill>
            </a:rPr>
            <a:t>Civil Defence / Fire Fighting and Protection / Control of Public Nuisance / Cleaning / Disaster Management / Fencing and Fences / Licensing and Control of Animals / Police Forces, Traffic and Street Parking Control</a:t>
          </a:r>
          <a:endParaRPr lang="en-ZA" sz="1200" b="1" dirty="0">
            <a:solidFill>
              <a:schemeClr val="tx1"/>
            </a:solidFill>
          </a:endParaRPr>
        </a:p>
      </dgm:t>
    </dgm:pt>
    <dgm:pt modelId="{B651A334-08A6-440D-900C-7FA31DB42BC6}" type="parTrans" cxnId="{47209BF8-BB0C-4EC8-8A08-E0C441343F24}">
      <dgm:prSet custT="1"/>
      <dgm:spPr/>
      <dgm:t>
        <a:bodyPr/>
        <a:lstStyle/>
        <a:p>
          <a:endParaRPr lang="en-ZA" sz="1200" b="1" dirty="0">
            <a:solidFill>
              <a:schemeClr val="tx1"/>
            </a:solidFill>
          </a:endParaRPr>
        </a:p>
      </dgm:t>
    </dgm:pt>
    <dgm:pt modelId="{86205E7C-E275-4029-BBFE-777FE4866D8C}" type="sibTrans" cxnId="{47209BF8-BB0C-4EC8-8A08-E0C441343F24}">
      <dgm:prSet/>
      <dgm:spPr/>
      <dgm:t>
        <a:bodyPr/>
        <a:lstStyle/>
        <a:p>
          <a:endParaRPr lang="en-ZA" sz="1200" b="1">
            <a:solidFill>
              <a:schemeClr val="tx1"/>
            </a:solidFill>
          </a:endParaRPr>
        </a:p>
      </dgm:t>
    </dgm:pt>
    <dgm:pt modelId="{157489AF-D476-41D9-8C7A-B3C330D7C836}" type="asst">
      <dgm:prSet custT="1"/>
      <dgm:spPr>
        <a:solidFill>
          <a:schemeClr val="bg1"/>
        </a:solidFill>
        <a:ln>
          <a:solidFill>
            <a:schemeClr val="tx1"/>
          </a:solidFill>
        </a:ln>
      </dgm:spPr>
      <dgm:t>
        <a:bodyPr/>
        <a:lstStyle/>
        <a:p>
          <a:pPr algn="l"/>
          <a:r>
            <a:rPr lang="en-ZA" sz="1200" b="1" dirty="0" smtClean="0">
              <a:solidFill>
                <a:schemeClr val="tx1"/>
              </a:solidFill>
            </a:rPr>
            <a:t>Beaches and Jetties, Bill Boards and Amusement / Camping Sites / Community Parks / Lakes, Dams and Stadiums / Swimming Pools</a:t>
          </a:r>
          <a:endParaRPr lang="en-ZA" sz="1200" b="1" dirty="0">
            <a:solidFill>
              <a:schemeClr val="tx1"/>
            </a:solidFill>
          </a:endParaRPr>
        </a:p>
      </dgm:t>
    </dgm:pt>
    <dgm:pt modelId="{9919BBBD-3D4D-4D4C-9405-562C14DA8A96}" type="parTrans" cxnId="{2CCE2456-2331-4EB9-A59F-951BDFECC13B}">
      <dgm:prSet custT="1"/>
      <dgm:spPr/>
      <dgm:t>
        <a:bodyPr/>
        <a:lstStyle/>
        <a:p>
          <a:endParaRPr lang="en-ZA" sz="1200" b="1" dirty="0">
            <a:solidFill>
              <a:schemeClr val="tx1"/>
            </a:solidFill>
          </a:endParaRPr>
        </a:p>
      </dgm:t>
    </dgm:pt>
    <dgm:pt modelId="{731EC72F-F602-4728-A3D2-95FBB363742A}" type="sibTrans" cxnId="{2CCE2456-2331-4EB9-A59F-951BDFECC13B}">
      <dgm:prSet/>
      <dgm:spPr/>
      <dgm:t>
        <a:bodyPr/>
        <a:lstStyle/>
        <a:p>
          <a:endParaRPr lang="en-ZA" sz="1200" b="1">
            <a:solidFill>
              <a:schemeClr val="tx1"/>
            </a:solidFill>
          </a:endParaRPr>
        </a:p>
      </dgm:t>
    </dgm:pt>
    <dgm:pt modelId="{0B4ACA0F-95AB-41FE-96A9-5FEEBD821F9F}">
      <dgm:prSet custT="1"/>
      <dgm:spPr>
        <a:solidFill>
          <a:schemeClr val="bg1">
            <a:lumMod val="65000"/>
          </a:schemeClr>
        </a:solidFill>
        <a:ln>
          <a:solidFill>
            <a:schemeClr val="tx1"/>
          </a:solidFill>
        </a:ln>
      </dgm:spPr>
      <dgm:t>
        <a:bodyPr/>
        <a:lstStyle/>
        <a:p>
          <a:pPr algn="ctr"/>
          <a:endParaRPr lang="en-ZA" sz="1200" b="1" dirty="0" smtClean="0">
            <a:solidFill>
              <a:schemeClr val="tx1"/>
            </a:solidFill>
          </a:endParaRPr>
        </a:p>
        <a:p>
          <a:pPr algn="l"/>
          <a:r>
            <a:rPr lang="en-ZA" sz="1200" b="1" dirty="0" smtClean="0">
              <a:solidFill>
                <a:schemeClr val="bg1"/>
              </a:solidFill>
            </a:rPr>
            <a:t>Agricultural / Animal Controls and Diseases / Archives / Cultural Matters /  Consumer Protection / Disaster Management / Education / Indigenous and Customary Law </a:t>
          </a:r>
        </a:p>
        <a:p>
          <a:pPr algn="ctr"/>
          <a:endParaRPr lang="en-ZA" sz="1200" b="1" dirty="0">
            <a:solidFill>
              <a:schemeClr val="bg1"/>
            </a:solidFill>
          </a:endParaRPr>
        </a:p>
      </dgm:t>
    </dgm:pt>
    <dgm:pt modelId="{88BDAA8D-C167-4764-A227-5DEB0BF6C58E}" type="parTrans" cxnId="{7CE65C3D-CD2B-48B5-A027-8ABE1773AA28}">
      <dgm:prSet custT="1"/>
      <dgm:spPr/>
      <dgm:t>
        <a:bodyPr/>
        <a:lstStyle/>
        <a:p>
          <a:endParaRPr lang="en-ZA" sz="1200" b="1" dirty="0">
            <a:solidFill>
              <a:schemeClr val="tx1"/>
            </a:solidFill>
          </a:endParaRPr>
        </a:p>
      </dgm:t>
    </dgm:pt>
    <dgm:pt modelId="{28BF6216-89B9-4C52-B560-9C49777DC29D}" type="sibTrans" cxnId="{7CE65C3D-CD2B-48B5-A027-8ABE1773AA28}">
      <dgm:prSet/>
      <dgm:spPr/>
      <dgm:t>
        <a:bodyPr/>
        <a:lstStyle/>
        <a:p>
          <a:endParaRPr lang="en-ZA" sz="1200" b="1">
            <a:solidFill>
              <a:schemeClr val="tx1"/>
            </a:solidFill>
          </a:endParaRPr>
        </a:p>
      </dgm:t>
    </dgm:pt>
    <dgm:pt modelId="{5F2FA002-F98A-4E1F-B70A-F4BB4C4A464F}">
      <dgm:prSet custT="1"/>
      <dgm:spPr>
        <a:solidFill>
          <a:schemeClr val="bg1">
            <a:lumMod val="65000"/>
          </a:schemeClr>
        </a:solidFill>
        <a:ln>
          <a:solidFill>
            <a:schemeClr val="tx1"/>
          </a:solidFill>
        </a:ln>
      </dgm:spPr>
      <dgm:t>
        <a:bodyPr/>
        <a:lstStyle/>
        <a:p>
          <a:pPr algn="l"/>
          <a:r>
            <a:rPr lang="en-ZA" sz="1200" b="1" dirty="0" smtClean="0">
              <a:solidFill>
                <a:schemeClr val="bg1"/>
              </a:solidFill>
            </a:rPr>
            <a:t>Non-core</a:t>
          </a:r>
          <a:endParaRPr lang="en-ZA" sz="1200" b="1" dirty="0">
            <a:solidFill>
              <a:schemeClr val="bg1"/>
            </a:solidFill>
          </a:endParaRPr>
        </a:p>
      </dgm:t>
    </dgm:pt>
    <dgm:pt modelId="{C1890EEF-CE85-464F-A2E1-8BAA7FD15019}" type="parTrans" cxnId="{1A7667C1-8CC3-40B4-BA22-688FFF5DCE17}">
      <dgm:prSet custT="1"/>
      <dgm:spPr/>
      <dgm:t>
        <a:bodyPr/>
        <a:lstStyle/>
        <a:p>
          <a:endParaRPr lang="en-ZA" sz="1200" b="1" dirty="0">
            <a:solidFill>
              <a:schemeClr val="tx1"/>
            </a:solidFill>
          </a:endParaRPr>
        </a:p>
      </dgm:t>
    </dgm:pt>
    <dgm:pt modelId="{89C4E577-2D35-4F4F-9C96-36B9ADD24137}" type="sibTrans" cxnId="{1A7667C1-8CC3-40B4-BA22-688FFF5DCE17}">
      <dgm:prSet/>
      <dgm:spPr/>
      <dgm:t>
        <a:bodyPr/>
        <a:lstStyle/>
        <a:p>
          <a:endParaRPr lang="en-ZA" sz="1200" b="1">
            <a:solidFill>
              <a:schemeClr val="tx1"/>
            </a:solidFill>
          </a:endParaRPr>
        </a:p>
      </dgm:t>
    </dgm:pt>
    <dgm:pt modelId="{52985385-EDC2-41F5-A2F9-1802B68CA39C}" type="asst">
      <dgm:prSet custT="1"/>
      <dgm:spPr>
        <a:solidFill>
          <a:schemeClr val="bg1"/>
        </a:solidFill>
        <a:ln>
          <a:solidFill>
            <a:schemeClr val="tx1"/>
          </a:solidFill>
        </a:ln>
      </dgm:spPr>
      <dgm:t>
        <a:bodyPr/>
        <a:lstStyle/>
        <a:p>
          <a:pPr algn="l"/>
          <a:r>
            <a:rPr lang="en-ZA" sz="1200" b="1" dirty="0" smtClean="0">
              <a:solidFill>
                <a:schemeClr val="tx1"/>
              </a:solidFill>
            </a:rPr>
            <a:t>Ambulance / Clinics / Health Inspections</a:t>
          </a:r>
          <a:endParaRPr lang="en-ZA" sz="1200" b="1" dirty="0">
            <a:solidFill>
              <a:schemeClr val="tx1"/>
            </a:solidFill>
          </a:endParaRPr>
        </a:p>
      </dgm:t>
    </dgm:pt>
    <dgm:pt modelId="{3DFEF75B-A6FA-4E0E-AE65-33E2F28F3CB9}" type="sibTrans" cxnId="{3BD6AE04-0FCC-4322-9EC6-16D245464888}">
      <dgm:prSet/>
      <dgm:spPr/>
      <dgm:t>
        <a:bodyPr/>
        <a:lstStyle/>
        <a:p>
          <a:endParaRPr lang="en-ZA" sz="1200" b="1">
            <a:solidFill>
              <a:schemeClr val="tx1"/>
            </a:solidFill>
          </a:endParaRPr>
        </a:p>
      </dgm:t>
    </dgm:pt>
    <dgm:pt modelId="{F9EC794B-EDEC-4B55-B6C4-8BA741957DD0}" type="parTrans" cxnId="{3BD6AE04-0FCC-4322-9EC6-16D245464888}">
      <dgm:prSet custT="1"/>
      <dgm:spPr/>
      <dgm:t>
        <a:bodyPr/>
        <a:lstStyle/>
        <a:p>
          <a:endParaRPr lang="en-ZA" sz="1200" b="1" dirty="0">
            <a:solidFill>
              <a:schemeClr val="tx1"/>
            </a:solidFill>
          </a:endParaRPr>
        </a:p>
      </dgm:t>
    </dgm:pt>
    <dgm:pt modelId="{52AF37FD-0ECF-43E4-BE6C-DC2A9F217119}">
      <dgm:prSet custT="1"/>
      <dgm:spPr>
        <a:solidFill>
          <a:schemeClr val="bg1">
            <a:lumMod val="65000"/>
          </a:schemeClr>
        </a:solidFill>
        <a:ln>
          <a:solidFill>
            <a:schemeClr val="tx1"/>
          </a:solidFill>
        </a:ln>
      </dgm:spPr>
      <dgm:t>
        <a:bodyPr/>
        <a:lstStyle/>
        <a:p>
          <a:pPr algn="l"/>
          <a:r>
            <a:rPr lang="en-ZA" sz="1200" b="1" dirty="0" smtClean="0">
              <a:solidFill>
                <a:schemeClr val="bg1"/>
              </a:solidFill>
            </a:rPr>
            <a:t>Non-core</a:t>
          </a:r>
          <a:endParaRPr lang="en-ZA" sz="1200" b="1" dirty="0">
            <a:solidFill>
              <a:schemeClr val="bg1"/>
            </a:solidFill>
          </a:endParaRPr>
        </a:p>
      </dgm:t>
    </dgm:pt>
    <dgm:pt modelId="{A9343CC1-249D-4908-9DF8-84CEA3AB456F}" type="parTrans" cxnId="{49A272FC-2784-42F8-B797-CBF318AD3757}">
      <dgm:prSet custT="1"/>
      <dgm:spPr/>
      <dgm:t>
        <a:bodyPr/>
        <a:lstStyle/>
        <a:p>
          <a:endParaRPr lang="en-ZA" sz="1200" b="1" dirty="0">
            <a:solidFill>
              <a:schemeClr val="tx1"/>
            </a:solidFill>
          </a:endParaRPr>
        </a:p>
      </dgm:t>
    </dgm:pt>
    <dgm:pt modelId="{E96E6963-46D5-4EC4-A1F1-5A6E1304C5EA}" type="sibTrans" cxnId="{49A272FC-2784-42F8-B797-CBF318AD3757}">
      <dgm:prSet/>
      <dgm:spPr/>
      <dgm:t>
        <a:bodyPr/>
        <a:lstStyle/>
        <a:p>
          <a:endParaRPr lang="en-ZA" sz="1200" b="1">
            <a:solidFill>
              <a:schemeClr val="tx1"/>
            </a:solidFill>
          </a:endParaRPr>
        </a:p>
      </dgm:t>
    </dgm:pt>
    <dgm:pt modelId="{59B65D83-37AC-4E93-BF48-915C288A0F10}">
      <dgm:prSet custT="1"/>
      <dgm:spPr>
        <a:solidFill>
          <a:schemeClr val="bg1">
            <a:lumMod val="65000"/>
          </a:schemeClr>
        </a:solidFill>
        <a:ln>
          <a:solidFill>
            <a:schemeClr val="tx1"/>
          </a:solidFill>
        </a:ln>
      </dgm:spPr>
      <dgm:t>
        <a:bodyPr/>
        <a:lstStyle/>
        <a:p>
          <a:r>
            <a:rPr lang="en-ZA" sz="1200" b="1" dirty="0" smtClean="0">
              <a:solidFill>
                <a:schemeClr val="bg1"/>
              </a:solidFill>
            </a:rPr>
            <a:t>Casinos. Racing, Gambling and Amenities / Provincial Recreation and Amenities / Provincial Sport</a:t>
          </a:r>
          <a:endParaRPr lang="en-ZA" sz="1200" b="1" dirty="0">
            <a:solidFill>
              <a:schemeClr val="bg1"/>
            </a:solidFill>
          </a:endParaRPr>
        </a:p>
      </dgm:t>
    </dgm:pt>
    <dgm:pt modelId="{53654F8B-14B5-47F0-B27C-74FCB19DCDC4}" type="parTrans" cxnId="{8D993391-DEF6-49D6-B968-94D97852DE76}">
      <dgm:prSet custT="1"/>
      <dgm:spPr/>
      <dgm:t>
        <a:bodyPr/>
        <a:lstStyle/>
        <a:p>
          <a:endParaRPr lang="en-ZA" sz="1200" b="1" dirty="0">
            <a:solidFill>
              <a:schemeClr val="tx1"/>
            </a:solidFill>
          </a:endParaRPr>
        </a:p>
      </dgm:t>
    </dgm:pt>
    <dgm:pt modelId="{8D59ECEB-6E4F-445F-8297-DBD1B98BF791}" type="sibTrans" cxnId="{8D993391-DEF6-49D6-B968-94D97852DE76}">
      <dgm:prSet/>
      <dgm:spPr/>
      <dgm:t>
        <a:bodyPr/>
        <a:lstStyle/>
        <a:p>
          <a:endParaRPr lang="en-ZA" sz="1200" b="1">
            <a:solidFill>
              <a:schemeClr val="tx1"/>
            </a:solidFill>
          </a:endParaRPr>
        </a:p>
      </dgm:t>
    </dgm:pt>
    <dgm:pt modelId="{52510742-6135-4613-B00E-D247A0AA3D8B}" type="pres">
      <dgm:prSet presAssocID="{1B799BDA-EBF6-4AA9-BBFA-8CF55E4D11EC}" presName="diagram" presStyleCnt="0">
        <dgm:presLayoutVars>
          <dgm:chPref val="1"/>
          <dgm:dir/>
          <dgm:animOne val="branch"/>
          <dgm:animLvl val="lvl"/>
          <dgm:resizeHandles val="exact"/>
        </dgm:presLayoutVars>
      </dgm:prSet>
      <dgm:spPr/>
      <dgm:t>
        <a:bodyPr/>
        <a:lstStyle/>
        <a:p>
          <a:endParaRPr lang="en-ZA"/>
        </a:p>
      </dgm:t>
    </dgm:pt>
    <dgm:pt modelId="{617CD404-957F-4AC3-8C6C-A525855EBCC5}" type="pres">
      <dgm:prSet presAssocID="{4EACDAB4-8B15-4DAB-BB4B-E02D1CD3C8EF}" presName="root1" presStyleCnt="0"/>
      <dgm:spPr/>
      <dgm:t>
        <a:bodyPr/>
        <a:lstStyle/>
        <a:p>
          <a:endParaRPr lang="en-ZA"/>
        </a:p>
      </dgm:t>
    </dgm:pt>
    <dgm:pt modelId="{25C3BAD3-C239-4B7D-93CA-9C4C6A992D1B}" type="pres">
      <dgm:prSet presAssocID="{4EACDAB4-8B15-4DAB-BB4B-E02D1CD3C8EF}" presName="LevelOneTextNode" presStyleLbl="node0" presStyleIdx="0" presStyleCnt="1" custScaleX="71902" custScaleY="190040">
        <dgm:presLayoutVars>
          <dgm:chPref val="3"/>
        </dgm:presLayoutVars>
      </dgm:prSet>
      <dgm:spPr/>
      <dgm:t>
        <a:bodyPr/>
        <a:lstStyle/>
        <a:p>
          <a:endParaRPr lang="en-ZA"/>
        </a:p>
      </dgm:t>
    </dgm:pt>
    <dgm:pt modelId="{760DE637-C1B8-40B8-8D33-453845BF976F}" type="pres">
      <dgm:prSet presAssocID="{4EACDAB4-8B15-4DAB-BB4B-E02D1CD3C8EF}" presName="level2hierChild" presStyleCnt="0"/>
      <dgm:spPr/>
      <dgm:t>
        <a:bodyPr/>
        <a:lstStyle/>
        <a:p>
          <a:endParaRPr lang="en-ZA"/>
        </a:p>
      </dgm:t>
    </dgm:pt>
    <dgm:pt modelId="{CA23FECB-D5EA-469D-B186-645695B7A912}" type="pres">
      <dgm:prSet presAssocID="{93AE3538-247C-4974-98BB-161B616175CD}" presName="conn2-1" presStyleLbl="parChTrans1D2" presStyleIdx="0" presStyleCnt="5"/>
      <dgm:spPr/>
      <dgm:t>
        <a:bodyPr/>
        <a:lstStyle/>
        <a:p>
          <a:endParaRPr lang="en-ZA"/>
        </a:p>
      </dgm:t>
    </dgm:pt>
    <dgm:pt modelId="{1B43C45A-1D0A-45FE-B4C1-AD4B7973B9A5}" type="pres">
      <dgm:prSet presAssocID="{93AE3538-247C-4974-98BB-161B616175CD}" presName="connTx" presStyleLbl="parChTrans1D2" presStyleIdx="0" presStyleCnt="5"/>
      <dgm:spPr/>
      <dgm:t>
        <a:bodyPr/>
        <a:lstStyle/>
        <a:p>
          <a:endParaRPr lang="en-ZA"/>
        </a:p>
      </dgm:t>
    </dgm:pt>
    <dgm:pt modelId="{74F72115-3196-4093-8890-7F24F61C3A04}" type="pres">
      <dgm:prSet presAssocID="{AAAE9FE5-8552-47AA-83AD-531F6DF07B6B}" presName="root2" presStyleCnt="0"/>
      <dgm:spPr/>
      <dgm:t>
        <a:bodyPr/>
        <a:lstStyle/>
        <a:p>
          <a:endParaRPr lang="en-ZA"/>
        </a:p>
      </dgm:t>
    </dgm:pt>
    <dgm:pt modelId="{4C616FEA-DDA1-4973-9B93-3320D6CAE784}" type="pres">
      <dgm:prSet presAssocID="{AAAE9FE5-8552-47AA-83AD-531F6DF07B6B}" presName="LevelTwoTextNode" presStyleLbl="node2" presStyleIdx="0" presStyleCnt="5">
        <dgm:presLayoutVars>
          <dgm:chPref val="3"/>
        </dgm:presLayoutVars>
      </dgm:prSet>
      <dgm:spPr/>
      <dgm:t>
        <a:bodyPr/>
        <a:lstStyle/>
        <a:p>
          <a:endParaRPr lang="en-ZA"/>
        </a:p>
      </dgm:t>
    </dgm:pt>
    <dgm:pt modelId="{ABF78AAA-B6CF-48CD-B638-2C8319ED57B5}" type="pres">
      <dgm:prSet presAssocID="{AAAE9FE5-8552-47AA-83AD-531F6DF07B6B}" presName="level3hierChild" presStyleCnt="0"/>
      <dgm:spPr/>
      <dgm:t>
        <a:bodyPr/>
        <a:lstStyle/>
        <a:p>
          <a:endParaRPr lang="en-ZA"/>
        </a:p>
      </dgm:t>
    </dgm:pt>
    <dgm:pt modelId="{EE34F235-497A-4033-8120-C214E70A3C58}" type="pres">
      <dgm:prSet presAssocID="{D8760012-6BC9-4D93-B5F3-4F0851B44759}" presName="conn2-1" presStyleLbl="parChTrans1D3" presStyleIdx="0" presStyleCnt="10"/>
      <dgm:spPr/>
      <dgm:t>
        <a:bodyPr/>
        <a:lstStyle/>
        <a:p>
          <a:endParaRPr lang="en-ZA"/>
        </a:p>
      </dgm:t>
    </dgm:pt>
    <dgm:pt modelId="{22B6A4E0-277F-4599-85F6-558740400D08}" type="pres">
      <dgm:prSet presAssocID="{D8760012-6BC9-4D93-B5F3-4F0851B44759}" presName="connTx" presStyleLbl="parChTrans1D3" presStyleIdx="0" presStyleCnt="10"/>
      <dgm:spPr/>
      <dgm:t>
        <a:bodyPr/>
        <a:lstStyle/>
        <a:p>
          <a:endParaRPr lang="en-ZA"/>
        </a:p>
      </dgm:t>
    </dgm:pt>
    <dgm:pt modelId="{79E47D5D-E56A-45B5-9683-5E64F6F6C82B}" type="pres">
      <dgm:prSet presAssocID="{09628EC5-08E7-4BA0-AF75-A825CBBAF451}" presName="root2" presStyleCnt="0"/>
      <dgm:spPr/>
      <dgm:t>
        <a:bodyPr/>
        <a:lstStyle/>
        <a:p>
          <a:endParaRPr lang="en-ZA"/>
        </a:p>
      </dgm:t>
    </dgm:pt>
    <dgm:pt modelId="{68503DF3-AE0A-4232-ACFB-22A4D21715AA}" type="pres">
      <dgm:prSet presAssocID="{09628EC5-08E7-4BA0-AF75-A825CBBAF451}" presName="LevelTwoTextNode" presStyleLbl="asst2" presStyleIdx="0" presStyleCnt="6" custScaleX="545364" custScaleY="119240">
        <dgm:presLayoutVars>
          <dgm:chPref val="3"/>
        </dgm:presLayoutVars>
      </dgm:prSet>
      <dgm:spPr/>
      <dgm:t>
        <a:bodyPr/>
        <a:lstStyle/>
        <a:p>
          <a:endParaRPr lang="en-ZA"/>
        </a:p>
      </dgm:t>
    </dgm:pt>
    <dgm:pt modelId="{9D9CF7B2-E19E-470E-82F1-202A4359FD07}" type="pres">
      <dgm:prSet presAssocID="{09628EC5-08E7-4BA0-AF75-A825CBBAF451}" presName="level3hierChild" presStyleCnt="0"/>
      <dgm:spPr/>
      <dgm:t>
        <a:bodyPr/>
        <a:lstStyle/>
        <a:p>
          <a:endParaRPr lang="en-ZA"/>
        </a:p>
      </dgm:t>
    </dgm:pt>
    <dgm:pt modelId="{2C1FD649-DDF7-4F0F-9196-861BBF4EAE18}" type="pres">
      <dgm:prSet presAssocID="{88BDAA8D-C167-4764-A227-5DEB0BF6C58E}" presName="conn2-1" presStyleLbl="parChTrans1D3" presStyleIdx="1" presStyleCnt="10"/>
      <dgm:spPr/>
      <dgm:t>
        <a:bodyPr/>
        <a:lstStyle/>
        <a:p>
          <a:endParaRPr lang="en-ZA"/>
        </a:p>
      </dgm:t>
    </dgm:pt>
    <dgm:pt modelId="{72286AB2-BEEB-43F3-AC2D-FAF9C77F518B}" type="pres">
      <dgm:prSet presAssocID="{88BDAA8D-C167-4764-A227-5DEB0BF6C58E}" presName="connTx" presStyleLbl="parChTrans1D3" presStyleIdx="1" presStyleCnt="10"/>
      <dgm:spPr/>
      <dgm:t>
        <a:bodyPr/>
        <a:lstStyle/>
        <a:p>
          <a:endParaRPr lang="en-ZA"/>
        </a:p>
      </dgm:t>
    </dgm:pt>
    <dgm:pt modelId="{B5BDE6A2-62A5-4984-92BA-53B2AE5D2D67}" type="pres">
      <dgm:prSet presAssocID="{0B4ACA0F-95AB-41FE-96A9-5FEEBD821F9F}" presName="root2" presStyleCnt="0"/>
      <dgm:spPr/>
      <dgm:t>
        <a:bodyPr/>
        <a:lstStyle/>
        <a:p>
          <a:endParaRPr lang="en-ZA"/>
        </a:p>
      </dgm:t>
    </dgm:pt>
    <dgm:pt modelId="{846DC957-C0DA-4D3D-A299-34CB3239BBCB}" type="pres">
      <dgm:prSet presAssocID="{0B4ACA0F-95AB-41FE-96A9-5FEEBD821F9F}" presName="LevelTwoTextNode" presStyleLbl="node3" presStyleIdx="0" presStyleCnt="4" custScaleX="554257" custScaleY="101488">
        <dgm:presLayoutVars>
          <dgm:chPref val="3"/>
        </dgm:presLayoutVars>
      </dgm:prSet>
      <dgm:spPr/>
      <dgm:t>
        <a:bodyPr/>
        <a:lstStyle/>
        <a:p>
          <a:endParaRPr lang="en-ZA"/>
        </a:p>
      </dgm:t>
    </dgm:pt>
    <dgm:pt modelId="{53300160-3F2C-4064-BB63-722035A35C2D}" type="pres">
      <dgm:prSet presAssocID="{0B4ACA0F-95AB-41FE-96A9-5FEEBD821F9F}" presName="level3hierChild" presStyleCnt="0"/>
      <dgm:spPr/>
      <dgm:t>
        <a:bodyPr/>
        <a:lstStyle/>
        <a:p>
          <a:endParaRPr lang="en-ZA"/>
        </a:p>
      </dgm:t>
    </dgm:pt>
    <dgm:pt modelId="{AA30345B-1A3F-43D7-B0A8-CA35D8C32208}" type="pres">
      <dgm:prSet presAssocID="{02723DC7-2CEB-4572-AA36-9CDEE1170360}" presName="conn2-1" presStyleLbl="parChTrans1D2" presStyleIdx="1" presStyleCnt="5"/>
      <dgm:spPr/>
      <dgm:t>
        <a:bodyPr/>
        <a:lstStyle/>
        <a:p>
          <a:endParaRPr lang="en-ZA"/>
        </a:p>
      </dgm:t>
    </dgm:pt>
    <dgm:pt modelId="{524CC8FD-1461-4E1A-9E24-41E48930A9E5}" type="pres">
      <dgm:prSet presAssocID="{02723DC7-2CEB-4572-AA36-9CDEE1170360}" presName="connTx" presStyleLbl="parChTrans1D2" presStyleIdx="1" presStyleCnt="5"/>
      <dgm:spPr/>
      <dgm:t>
        <a:bodyPr/>
        <a:lstStyle/>
        <a:p>
          <a:endParaRPr lang="en-ZA"/>
        </a:p>
      </dgm:t>
    </dgm:pt>
    <dgm:pt modelId="{FBDFB84F-2149-4653-AE46-17C6B2F85CDD}" type="pres">
      <dgm:prSet presAssocID="{9628A7C0-CDB2-433D-82FF-B26D4ECE6199}" presName="root2" presStyleCnt="0"/>
      <dgm:spPr/>
      <dgm:t>
        <a:bodyPr/>
        <a:lstStyle/>
        <a:p>
          <a:endParaRPr lang="en-ZA"/>
        </a:p>
      </dgm:t>
    </dgm:pt>
    <dgm:pt modelId="{10C642C7-0AEB-428E-AB8C-1C3CFC237210}" type="pres">
      <dgm:prSet presAssocID="{9628A7C0-CDB2-433D-82FF-B26D4ECE6199}" presName="LevelTwoTextNode" presStyleLbl="node2" presStyleIdx="1" presStyleCnt="5">
        <dgm:presLayoutVars>
          <dgm:chPref val="3"/>
        </dgm:presLayoutVars>
      </dgm:prSet>
      <dgm:spPr/>
      <dgm:t>
        <a:bodyPr/>
        <a:lstStyle/>
        <a:p>
          <a:endParaRPr lang="en-ZA"/>
        </a:p>
      </dgm:t>
    </dgm:pt>
    <dgm:pt modelId="{DC5F5091-6150-477D-9D73-40C6C3F78BB9}" type="pres">
      <dgm:prSet presAssocID="{9628A7C0-CDB2-433D-82FF-B26D4ECE6199}" presName="level3hierChild" presStyleCnt="0"/>
      <dgm:spPr/>
      <dgm:t>
        <a:bodyPr/>
        <a:lstStyle/>
        <a:p>
          <a:endParaRPr lang="en-ZA"/>
        </a:p>
      </dgm:t>
    </dgm:pt>
    <dgm:pt modelId="{F376925A-AAD2-401C-ABDA-9F28D05F18E8}" type="pres">
      <dgm:prSet presAssocID="{F9EC794B-EDEC-4B55-B6C4-8BA741957DD0}" presName="conn2-1" presStyleLbl="parChTrans1D3" presStyleIdx="2" presStyleCnt="10"/>
      <dgm:spPr/>
      <dgm:t>
        <a:bodyPr/>
        <a:lstStyle/>
        <a:p>
          <a:endParaRPr lang="en-ZA"/>
        </a:p>
      </dgm:t>
    </dgm:pt>
    <dgm:pt modelId="{8F414104-D170-408B-BADE-DA91210B8F99}" type="pres">
      <dgm:prSet presAssocID="{F9EC794B-EDEC-4B55-B6C4-8BA741957DD0}" presName="connTx" presStyleLbl="parChTrans1D3" presStyleIdx="2" presStyleCnt="10"/>
      <dgm:spPr/>
      <dgm:t>
        <a:bodyPr/>
        <a:lstStyle/>
        <a:p>
          <a:endParaRPr lang="en-ZA"/>
        </a:p>
      </dgm:t>
    </dgm:pt>
    <dgm:pt modelId="{267907E9-1476-4EB3-A3B8-1C7509C016EF}" type="pres">
      <dgm:prSet presAssocID="{52985385-EDC2-41F5-A2F9-1802B68CA39C}" presName="root2" presStyleCnt="0"/>
      <dgm:spPr/>
      <dgm:t>
        <a:bodyPr/>
        <a:lstStyle/>
        <a:p>
          <a:endParaRPr lang="en-ZA"/>
        </a:p>
      </dgm:t>
    </dgm:pt>
    <dgm:pt modelId="{CEB975C2-A03F-4B2C-8FA7-4F635BA61970}" type="pres">
      <dgm:prSet presAssocID="{52985385-EDC2-41F5-A2F9-1802B68CA39C}" presName="LevelTwoTextNode" presStyleLbl="asst2" presStyleIdx="1" presStyleCnt="6" custScaleX="320911" custScaleY="48242">
        <dgm:presLayoutVars>
          <dgm:chPref val="3"/>
        </dgm:presLayoutVars>
      </dgm:prSet>
      <dgm:spPr/>
      <dgm:t>
        <a:bodyPr/>
        <a:lstStyle/>
        <a:p>
          <a:endParaRPr lang="en-ZA"/>
        </a:p>
      </dgm:t>
    </dgm:pt>
    <dgm:pt modelId="{CF60ED6A-C5DB-4895-AAA9-9E0289BD2554}" type="pres">
      <dgm:prSet presAssocID="{52985385-EDC2-41F5-A2F9-1802B68CA39C}" presName="level3hierChild" presStyleCnt="0"/>
      <dgm:spPr/>
      <dgm:t>
        <a:bodyPr/>
        <a:lstStyle/>
        <a:p>
          <a:endParaRPr lang="en-ZA"/>
        </a:p>
      </dgm:t>
    </dgm:pt>
    <dgm:pt modelId="{49142F6D-0D42-4F42-9E2B-3738C6AFE672}" type="pres">
      <dgm:prSet presAssocID="{871DFC6C-C917-424B-A803-A5E1E8ED37BA}" presName="conn2-1" presStyleLbl="parChTrans1D3" presStyleIdx="3" presStyleCnt="10"/>
      <dgm:spPr/>
      <dgm:t>
        <a:bodyPr/>
        <a:lstStyle/>
        <a:p>
          <a:endParaRPr lang="en-ZA"/>
        </a:p>
      </dgm:t>
    </dgm:pt>
    <dgm:pt modelId="{26D788BB-8509-4BA4-A627-24132B7A855C}" type="pres">
      <dgm:prSet presAssocID="{871DFC6C-C917-424B-A803-A5E1E8ED37BA}" presName="connTx" presStyleLbl="parChTrans1D3" presStyleIdx="3" presStyleCnt="10"/>
      <dgm:spPr/>
      <dgm:t>
        <a:bodyPr/>
        <a:lstStyle/>
        <a:p>
          <a:endParaRPr lang="en-ZA"/>
        </a:p>
      </dgm:t>
    </dgm:pt>
    <dgm:pt modelId="{0EE6B34E-A6E6-4B7D-8A59-4C15D37BD47E}" type="pres">
      <dgm:prSet presAssocID="{9720D993-784B-4A74-B5F1-0C525521808F}" presName="root2" presStyleCnt="0"/>
      <dgm:spPr/>
      <dgm:t>
        <a:bodyPr/>
        <a:lstStyle/>
        <a:p>
          <a:endParaRPr lang="en-ZA"/>
        </a:p>
      </dgm:t>
    </dgm:pt>
    <dgm:pt modelId="{FF3CAF5F-C4BF-4120-990D-0DD19B88865E}" type="pres">
      <dgm:prSet presAssocID="{9720D993-784B-4A74-B5F1-0C525521808F}" presName="LevelTwoTextNode" presStyleLbl="asst2" presStyleIdx="2" presStyleCnt="6" custScaleX="187185" custScaleY="38996">
        <dgm:presLayoutVars>
          <dgm:chPref val="3"/>
        </dgm:presLayoutVars>
      </dgm:prSet>
      <dgm:spPr/>
      <dgm:t>
        <a:bodyPr/>
        <a:lstStyle/>
        <a:p>
          <a:endParaRPr lang="en-ZA"/>
        </a:p>
      </dgm:t>
    </dgm:pt>
    <dgm:pt modelId="{3889E962-B7C6-4730-99BC-70FE7B0B87E1}" type="pres">
      <dgm:prSet presAssocID="{9720D993-784B-4A74-B5F1-0C525521808F}" presName="level3hierChild" presStyleCnt="0"/>
      <dgm:spPr/>
      <dgm:t>
        <a:bodyPr/>
        <a:lstStyle/>
        <a:p>
          <a:endParaRPr lang="en-ZA"/>
        </a:p>
      </dgm:t>
    </dgm:pt>
    <dgm:pt modelId="{4E0A65B9-6F90-4ED9-862A-8DB4C2F95F03}" type="pres">
      <dgm:prSet presAssocID="{AB89C63E-9EED-49B0-AF44-89D5BB738F60}" presName="conn2-1" presStyleLbl="parChTrans1D2" presStyleIdx="2" presStyleCnt="5"/>
      <dgm:spPr/>
      <dgm:t>
        <a:bodyPr/>
        <a:lstStyle/>
        <a:p>
          <a:endParaRPr lang="en-ZA"/>
        </a:p>
      </dgm:t>
    </dgm:pt>
    <dgm:pt modelId="{9F012FD2-CEF1-4787-BA7E-9D28B64E62A4}" type="pres">
      <dgm:prSet presAssocID="{AB89C63E-9EED-49B0-AF44-89D5BB738F60}" presName="connTx" presStyleLbl="parChTrans1D2" presStyleIdx="2" presStyleCnt="5"/>
      <dgm:spPr/>
      <dgm:t>
        <a:bodyPr/>
        <a:lstStyle/>
        <a:p>
          <a:endParaRPr lang="en-ZA"/>
        </a:p>
      </dgm:t>
    </dgm:pt>
    <dgm:pt modelId="{2D767FAC-8863-4B87-8709-C8F40785FBFB}" type="pres">
      <dgm:prSet presAssocID="{D5363174-40E9-4E47-89D1-E11483F3C7FC}" presName="root2" presStyleCnt="0"/>
      <dgm:spPr/>
      <dgm:t>
        <a:bodyPr/>
        <a:lstStyle/>
        <a:p>
          <a:endParaRPr lang="en-ZA"/>
        </a:p>
      </dgm:t>
    </dgm:pt>
    <dgm:pt modelId="{145ACF9A-CA0C-4C35-85FA-A6277610D9FC}" type="pres">
      <dgm:prSet presAssocID="{D5363174-40E9-4E47-89D1-E11483F3C7FC}" presName="LevelTwoTextNode" presStyleLbl="node2" presStyleIdx="2" presStyleCnt="5">
        <dgm:presLayoutVars>
          <dgm:chPref val="3"/>
        </dgm:presLayoutVars>
      </dgm:prSet>
      <dgm:spPr/>
      <dgm:t>
        <a:bodyPr/>
        <a:lstStyle/>
        <a:p>
          <a:endParaRPr lang="en-ZA"/>
        </a:p>
      </dgm:t>
    </dgm:pt>
    <dgm:pt modelId="{A74788DF-5B0E-429F-8BF9-3D5205013EB5}" type="pres">
      <dgm:prSet presAssocID="{D5363174-40E9-4E47-89D1-E11483F3C7FC}" presName="level3hierChild" presStyleCnt="0"/>
      <dgm:spPr/>
      <dgm:t>
        <a:bodyPr/>
        <a:lstStyle/>
        <a:p>
          <a:endParaRPr lang="en-ZA"/>
        </a:p>
      </dgm:t>
    </dgm:pt>
    <dgm:pt modelId="{19B49D62-4E15-40ED-9F5A-152444BE8EEE}" type="pres">
      <dgm:prSet presAssocID="{B1A0B951-DFA5-4B33-AF60-9DBF94AE3A05}" presName="conn2-1" presStyleLbl="parChTrans1D3" presStyleIdx="4" presStyleCnt="10"/>
      <dgm:spPr/>
      <dgm:t>
        <a:bodyPr/>
        <a:lstStyle/>
        <a:p>
          <a:endParaRPr lang="en-ZA"/>
        </a:p>
      </dgm:t>
    </dgm:pt>
    <dgm:pt modelId="{A91FA6ED-C412-40BD-872F-86393661B7F3}" type="pres">
      <dgm:prSet presAssocID="{B1A0B951-DFA5-4B33-AF60-9DBF94AE3A05}" presName="connTx" presStyleLbl="parChTrans1D3" presStyleIdx="4" presStyleCnt="10"/>
      <dgm:spPr/>
      <dgm:t>
        <a:bodyPr/>
        <a:lstStyle/>
        <a:p>
          <a:endParaRPr lang="en-ZA"/>
        </a:p>
      </dgm:t>
    </dgm:pt>
    <dgm:pt modelId="{77A64082-2B61-449A-A18D-207C1007E258}" type="pres">
      <dgm:prSet presAssocID="{A95ECD70-CB13-4BF6-8870-7D7C4E1BF1F0}" presName="root2" presStyleCnt="0"/>
      <dgm:spPr/>
      <dgm:t>
        <a:bodyPr/>
        <a:lstStyle/>
        <a:p>
          <a:endParaRPr lang="en-ZA"/>
        </a:p>
      </dgm:t>
    </dgm:pt>
    <dgm:pt modelId="{A7C1D9A9-F05D-40AE-8C12-2090B797C0CB}" type="pres">
      <dgm:prSet presAssocID="{A95ECD70-CB13-4BF6-8870-7D7C4E1BF1F0}" presName="LevelTwoTextNode" presStyleLbl="asst2" presStyleIdx="3" presStyleCnt="6" custScaleY="40478">
        <dgm:presLayoutVars>
          <dgm:chPref val="3"/>
        </dgm:presLayoutVars>
      </dgm:prSet>
      <dgm:spPr/>
      <dgm:t>
        <a:bodyPr/>
        <a:lstStyle/>
        <a:p>
          <a:endParaRPr lang="en-ZA"/>
        </a:p>
      </dgm:t>
    </dgm:pt>
    <dgm:pt modelId="{C89C7F54-86E7-4CB6-AC23-A64AB28B4CD6}" type="pres">
      <dgm:prSet presAssocID="{A95ECD70-CB13-4BF6-8870-7D7C4E1BF1F0}" presName="level3hierChild" presStyleCnt="0"/>
      <dgm:spPr/>
      <dgm:t>
        <a:bodyPr/>
        <a:lstStyle/>
        <a:p>
          <a:endParaRPr lang="en-ZA"/>
        </a:p>
      </dgm:t>
    </dgm:pt>
    <dgm:pt modelId="{E0B7DBE4-C52E-4C11-810C-559680CE0043}" type="pres">
      <dgm:prSet presAssocID="{A9343CC1-249D-4908-9DF8-84CEA3AB456F}" presName="conn2-1" presStyleLbl="parChTrans1D3" presStyleIdx="5" presStyleCnt="10"/>
      <dgm:spPr/>
      <dgm:t>
        <a:bodyPr/>
        <a:lstStyle/>
        <a:p>
          <a:endParaRPr lang="en-ZA"/>
        </a:p>
      </dgm:t>
    </dgm:pt>
    <dgm:pt modelId="{183B670F-3FC8-4199-838A-0A0C6FE3AACE}" type="pres">
      <dgm:prSet presAssocID="{A9343CC1-249D-4908-9DF8-84CEA3AB456F}" presName="connTx" presStyleLbl="parChTrans1D3" presStyleIdx="5" presStyleCnt="10"/>
      <dgm:spPr/>
      <dgm:t>
        <a:bodyPr/>
        <a:lstStyle/>
        <a:p>
          <a:endParaRPr lang="en-ZA"/>
        </a:p>
      </dgm:t>
    </dgm:pt>
    <dgm:pt modelId="{96E46F7F-08C6-45A8-910C-A2B8060F6910}" type="pres">
      <dgm:prSet presAssocID="{52AF37FD-0ECF-43E4-BE6C-DC2A9F217119}" presName="root2" presStyleCnt="0"/>
      <dgm:spPr/>
      <dgm:t>
        <a:bodyPr/>
        <a:lstStyle/>
        <a:p>
          <a:endParaRPr lang="en-ZA"/>
        </a:p>
      </dgm:t>
    </dgm:pt>
    <dgm:pt modelId="{EEF388B4-6318-4AEF-9F04-7F6478ECED1F}" type="pres">
      <dgm:prSet presAssocID="{52AF37FD-0ECF-43E4-BE6C-DC2A9F217119}" presName="LevelTwoTextNode" presStyleLbl="node3" presStyleIdx="1" presStyleCnt="4" custScaleY="44380">
        <dgm:presLayoutVars>
          <dgm:chPref val="3"/>
        </dgm:presLayoutVars>
      </dgm:prSet>
      <dgm:spPr/>
      <dgm:t>
        <a:bodyPr/>
        <a:lstStyle/>
        <a:p>
          <a:endParaRPr lang="en-ZA"/>
        </a:p>
      </dgm:t>
    </dgm:pt>
    <dgm:pt modelId="{D314C0E0-EC23-47C6-811F-72B081728128}" type="pres">
      <dgm:prSet presAssocID="{52AF37FD-0ECF-43E4-BE6C-DC2A9F217119}" presName="level3hierChild" presStyleCnt="0"/>
      <dgm:spPr/>
      <dgm:t>
        <a:bodyPr/>
        <a:lstStyle/>
        <a:p>
          <a:endParaRPr lang="en-ZA"/>
        </a:p>
      </dgm:t>
    </dgm:pt>
    <dgm:pt modelId="{706A9651-9961-4E86-A620-C50506402DCA}" type="pres">
      <dgm:prSet presAssocID="{468C86E5-D560-48DD-B225-E5EB65507225}" presName="conn2-1" presStyleLbl="parChTrans1D2" presStyleIdx="3" presStyleCnt="5"/>
      <dgm:spPr/>
      <dgm:t>
        <a:bodyPr/>
        <a:lstStyle/>
        <a:p>
          <a:endParaRPr lang="en-ZA"/>
        </a:p>
      </dgm:t>
    </dgm:pt>
    <dgm:pt modelId="{297C6812-58A4-41A5-961D-89E28F253405}" type="pres">
      <dgm:prSet presAssocID="{468C86E5-D560-48DD-B225-E5EB65507225}" presName="connTx" presStyleLbl="parChTrans1D2" presStyleIdx="3" presStyleCnt="5"/>
      <dgm:spPr/>
      <dgm:t>
        <a:bodyPr/>
        <a:lstStyle/>
        <a:p>
          <a:endParaRPr lang="en-ZA"/>
        </a:p>
      </dgm:t>
    </dgm:pt>
    <dgm:pt modelId="{6AFB8A31-FCB2-494C-B0DA-70EC4D48D960}" type="pres">
      <dgm:prSet presAssocID="{EB8C0F3B-9C5A-49AA-81A0-7D334553EDD0}" presName="root2" presStyleCnt="0"/>
      <dgm:spPr/>
      <dgm:t>
        <a:bodyPr/>
        <a:lstStyle/>
        <a:p>
          <a:endParaRPr lang="en-ZA"/>
        </a:p>
      </dgm:t>
    </dgm:pt>
    <dgm:pt modelId="{D0E3C78E-42EB-493D-AAE9-306C21A8FD77}" type="pres">
      <dgm:prSet presAssocID="{EB8C0F3B-9C5A-49AA-81A0-7D334553EDD0}" presName="LevelTwoTextNode" presStyleLbl="node2" presStyleIdx="3" presStyleCnt="5">
        <dgm:presLayoutVars>
          <dgm:chPref val="3"/>
        </dgm:presLayoutVars>
      </dgm:prSet>
      <dgm:spPr/>
      <dgm:t>
        <a:bodyPr/>
        <a:lstStyle/>
        <a:p>
          <a:endParaRPr lang="en-ZA"/>
        </a:p>
      </dgm:t>
    </dgm:pt>
    <dgm:pt modelId="{CAD84B75-5476-45EA-A4C3-429535AA55E2}" type="pres">
      <dgm:prSet presAssocID="{EB8C0F3B-9C5A-49AA-81A0-7D334553EDD0}" presName="level3hierChild" presStyleCnt="0"/>
      <dgm:spPr/>
      <dgm:t>
        <a:bodyPr/>
        <a:lstStyle/>
        <a:p>
          <a:endParaRPr lang="en-ZA"/>
        </a:p>
      </dgm:t>
    </dgm:pt>
    <dgm:pt modelId="{1FFCCBE6-AC62-43F2-863B-08B140CEA4D4}" type="pres">
      <dgm:prSet presAssocID="{B651A334-08A6-440D-900C-7FA31DB42BC6}" presName="conn2-1" presStyleLbl="parChTrans1D3" presStyleIdx="6" presStyleCnt="10"/>
      <dgm:spPr/>
      <dgm:t>
        <a:bodyPr/>
        <a:lstStyle/>
        <a:p>
          <a:endParaRPr lang="en-ZA"/>
        </a:p>
      </dgm:t>
    </dgm:pt>
    <dgm:pt modelId="{D88516BD-4986-4347-B172-CE674D70BA72}" type="pres">
      <dgm:prSet presAssocID="{B651A334-08A6-440D-900C-7FA31DB42BC6}" presName="connTx" presStyleLbl="parChTrans1D3" presStyleIdx="6" presStyleCnt="10"/>
      <dgm:spPr/>
      <dgm:t>
        <a:bodyPr/>
        <a:lstStyle/>
        <a:p>
          <a:endParaRPr lang="en-ZA"/>
        </a:p>
      </dgm:t>
    </dgm:pt>
    <dgm:pt modelId="{94937E34-93EF-4310-94B6-60857E5445AD}" type="pres">
      <dgm:prSet presAssocID="{ED9B32EB-D168-48DB-9887-78E1F9590108}" presName="root2" presStyleCnt="0"/>
      <dgm:spPr/>
      <dgm:t>
        <a:bodyPr/>
        <a:lstStyle/>
        <a:p>
          <a:endParaRPr lang="en-ZA"/>
        </a:p>
      </dgm:t>
    </dgm:pt>
    <dgm:pt modelId="{B7828B9B-592F-4402-B28F-87326175D669}" type="pres">
      <dgm:prSet presAssocID="{ED9B32EB-D168-48DB-9887-78E1F9590108}" presName="LevelTwoTextNode" presStyleLbl="asst2" presStyleIdx="4" presStyleCnt="6" custScaleX="531327" custScaleY="110897">
        <dgm:presLayoutVars>
          <dgm:chPref val="3"/>
        </dgm:presLayoutVars>
      </dgm:prSet>
      <dgm:spPr/>
      <dgm:t>
        <a:bodyPr/>
        <a:lstStyle/>
        <a:p>
          <a:endParaRPr lang="en-ZA"/>
        </a:p>
      </dgm:t>
    </dgm:pt>
    <dgm:pt modelId="{89F9ACFD-69AD-4CA4-8FB8-3D4B30D0EAA7}" type="pres">
      <dgm:prSet presAssocID="{ED9B32EB-D168-48DB-9887-78E1F9590108}" presName="level3hierChild" presStyleCnt="0"/>
      <dgm:spPr/>
      <dgm:t>
        <a:bodyPr/>
        <a:lstStyle/>
        <a:p>
          <a:endParaRPr lang="en-ZA"/>
        </a:p>
      </dgm:t>
    </dgm:pt>
    <dgm:pt modelId="{02223F43-FD2A-4C67-BF98-B7470FD3E176}" type="pres">
      <dgm:prSet presAssocID="{C1890EEF-CE85-464F-A2E1-8BAA7FD15019}" presName="conn2-1" presStyleLbl="parChTrans1D3" presStyleIdx="7" presStyleCnt="10"/>
      <dgm:spPr/>
      <dgm:t>
        <a:bodyPr/>
        <a:lstStyle/>
        <a:p>
          <a:endParaRPr lang="en-ZA"/>
        </a:p>
      </dgm:t>
    </dgm:pt>
    <dgm:pt modelId="{3C929421-85BB-46C5-B04E-ADB2B71B4964}" type="pres">
      <dgm:prSet presAssocID="{C1890EEF-CE85-464F-A2E1-8BAA7FD15019}" presName="connTx" presStyleLbl="parChTrans1D3" presStyleIdx="7" presStyleCnt="10"/>
      <dgm:spPr/>
      <dgm:t>
        <a:bodyPr/>
        <a:lstStyle/>
        <a:p>
          <a:endParaRPr lang="en-ZA"/>
        </a:p>
      </dgm:t>
    </dgm:pt>
    <dgm:pt modelId="{95873CE9-0DC9-4905-A7C2-B08B3FE28683}" type="pres">
      <dgm:prSet presAssocID="{5F2FA002-F98A-4E1F-B70A-F4BB4C4A464F}" presName="root2" presStyleCnt="0"/>
      <dgm:spPr/>
      <dgm:t>
        <a:bodyPr/>
        <a:lstStyle/>
        <a:p>
          <a:endParaRPr lang="en-ZA"/>
        </a:p>
      </dgm:t>
    </dgm:pt>
    <dgm:pt modelId="{D3DD302E-6BC7-47D5-AFDA-991D09DCA2DC}" type="pres">
      <dgm:prSet presAssocID="{5F2FA002-F98A-4E1F-B70A-F4BB4C4A464F}" presName="LevelTwoTextNode" presStyleLbl="node3" presStyleIdx="2" presStyleCnt="4" custScaleY="38353">
        <dgm:presLayoutVars>
          <dgm:chPref val="3"/>
        </dgm:presLayoutVars>
      </dgm:prSet>
      <dgm:spPr/>
      <dgm:t>
        <a:bodyPr/>
        <a:lstStyle/>
        <a:p>
          <a:endParaRPr lang="en-ZA"/>
        </a:p>
      </dgm:t>
    </dgm:pt>
    <dgm:pt modelId="{EA259483-B2B8-4FB1-A185-28F5FFAA516F}" type="pres">
      <dgm:prSet presAssocID="{5F2FA002-F98A-4E1F-B70A-F4BB4C4A464F}" presName="level3hierChild" presStyleCnt="0"/>
      <dgm:spPr/>
      <dgm:t>
        <a:bodyPr/>
        <a:lstStyle/>
        <a:p>
          <a:endParaRPr lang="en-ZA"/>
        </a:p>
      </dgm:t>
    </dgm:pt>
    <dgm:pt modelId="{37206318-A30F-4783-8CEA-6A4994E19C68}" type="pres">
      <dgm:prSet presAssocID="{F09B13D3-299E-420C-A64D-91CEAB6D83DF}" presName="conn2-1" presStyleLbl="parChTrans1D2" presStyleIdx="4" presStyleCnt="5"/>
      <dgm:spPr/>
      <dgm:t>
        <a:bodyPr/>
        <a:lstStyle/>
        <a:p>
          <a:endParaRPr lang="en-ZA"/>
        </a:p>
      </dgm:t>
    </dgm:pt>
    <dgm:pt modelId="{4FF77DBF-0ECB-4164-914C-00E76AF0BA2A}" type="pres">
      <dgm:prSet presAssocID="{F09B13D3-299E-420C-A64D-91CEAB6D83DF}" presName="connTx" presStyleLbl="parChTrans1D2" presStyleIdx="4" presStyleCnt="5"/>
      <dgm:spPr/>
      <dgm:t>
        <a:bodyPr/>
        <a:lstStyle/>
        <a:p>
          <a:endParaRPr lang="en-ZA"/>
        </a:p>
      </dgm:t>
    </dgm:pt>
    <dgm:pt modelId="{D5E98216-DE21-4083-B2F6-6C5C0D2F4EB5}" type="pres">
      <dgm:prSet presAssocID="{E5319DC5-1041-43BD-87FB-5EF635AAAC89}" presName="root2" presStyleCnt="0"/>
      <dgm:spPr/>
      <dgm:t>
        <a:bodyPr/>
        <a:lstStyle/>
        <a:p>
          <a:endParaRPr lang="en-ZA"/>
        </a:p>
      </dgm:t>
    </dgm:pt>
    <dgm:pt modelId="{D0519D8A-A46D-4826-A8F4-9314EE111BDD}" type="pres">
      <dgm:prSet presAssocID="{E5319DC5-1041-43BD-87FB-5EF635AAAC89}" presName="LevelTwoTextNode" presStyleLbl="node2" presStyleIdx="4" presStyleCnt="5">
        <dgm:presLayoutVars>
          <dgm:chPref val="3"/>
        </dgm:presLayoutVars>
      </dgm:prSet>
      <dgm:spPr/>
      <dgm:t>
        <a:bodyPr/>
        <a:lstStyle/>
        <a:p>
          <a:endParaRPr lang="en-ZA"/>
        </a:p>
      </dgm:t>
    </dgm:pt>
    <dgm:pt modelId="{614A942C-48FA-448A-B94E-1C5D6332745D}" type="pres">
      <dgm:prSet presAssocID="{E5319DC5-1041-43BD-87FB-5EF635AAAC89}" presName="level3hierChild" presStyleCnt="0"/>
      <dgm:spPr/>
      <dgm:t>
        <a:bodyPr/>
        <a:lstStyle/>
        <a:p>
          <a:endParaRPr lang="en-ZA"/>
        </a:p>
      </dgm:t>
    </dgm:pt>
    <dgm:pt modelId="{164BD44F-5526-4591-922A-4A3E069DE35E}" type="pres">
      <dgm:prSet presAssocID="{9919BBBD-3D4D-4D4C-9405-562C14DA8A96}" presName="conn2-1" presStyleLbl="parChTrans1D3" presStyleIdx="8" presStyleCnt="10"/>
      <dgm:spPr/>
      <dgm:t>
        <a:bodyPr/>
        <a:lstStyle/>
        <a:p>
          <a:endParaRPr lang="en-ZA"/>
        </a:p>
      </dgm:t>
    </dgm:pt>
    <dgm:pt modelId="{A26D3772-C5AA-4B7A-B3ED-B4D9C35206B1}" type="pres">
      <dgm:prSet presAssocID="{9919BBBD-3D4D-4D4C-9405-562C14DA8A96}" presName="connTx" presStyleLbl="parChTrans1D3" presStyleIdx="8" presStyleCnt="10"/>
      <dgm:spPr/>
      <dgm:t>
        <a:bodyPr/>
        <a:lstStyle/>
        <a:p>
          <a:endParaRPr lang="en-ZA"/>
        </a:p>
      </dgm:t>
    </dgm:pt>
    <dgm:pt modelId="{495C112C-EB63-4568-8203-5502B26CFA1F}" type="pres">
      <dgm:prSet presAssocID="{157489AF-D476-41D9-8C7A-B3C330D7C836}" presName="root2" presStyleCnt="0"/>
      <dgm:spPr/>
      <dgm:t>
        <a:bodyPr/>
        <a:lstStyle/>
        <a:p>
          <a:endParaRPr lang="en-ZA"/>
        </a:p>
      </dgm:t>
    </dgm:pt>
    <dgm:pt modelId="{88500939-7AEA-437D-BC12-B66FF1474F3C}" type="pres">
      <dgm:prSet presAssocID="{157489AF-D476-41D9-8C7A-B3C330D7C836}" presName="LevelTwoTextNode" presStyleLbl="asst2" presStyleIdx="5" presStyleCnt="6" custScaleX="362635" custScaleY="103062">
        <dgm:presLayoutVars>
          <dgm:chPref val="3"/>
        </dgm:presLayoutVars>
      </dgm:prSet>
      <dgm:spPr/>
      <dgm:t>
        <a:bodyPr/>
        <a:lstStyle/>
        <a:p>
          <a:endParaRPr lang="en-ZA"/>
        </a:p>
      </dgm:t>
    </dgm:pt>
    <dgm:pt modelId="{8E7EBB59-9CDF-4C75-9EAC-4BE0BE599BA1}" type="pres">
      <dgm:prSet presAssocID="{157489AF-D476-41D9-8C7A-B3C330D7C836}" presName="level3hierChild" presStyleCnt="0"/>
      <dgm:spPr/>
      <dgm:t>
        <a:bodyPr/>
        <a:lstStyle/>
        <a:p>
          <a:endParaRPr lang="en-ZA"/>
        </a:p>
      </dgm:t>
    </dgm:pt>
    <dgm:pt modelId="{3ADE4905-F447-4591-9E4F-DD538A0260F4}" type="pres">
      <dgm:prSet presAssocID="{53654F8B-14B5-47F0-B27C-74FCB19DCDC4}" presName="conn2-1" presStyleLbl="parChTrans1D3" presStyleIdx="9" presStyleCnt="10"/>
      <dgm:spPr/>
      <dgm:t>
        <a:bodyPr/>
        <a:lstStyle/>
        <a:p>
          <a:endParaRPr lang="en-ZA"/>
        </a:p>
      </dgm:t>
    </dgm:pt>
    <dgm:pt modelId="{60BB8F8E-FD08-418F-9F25-A5278E415DFB}" type="pres">
      <dgm:prSet presAssocID="{53654F8B-14B5-47F0-B27C-74FCB19DCDC4}" presName="connTx" presStyleLbl="parChTrans1D3" presStyleIdx="9" presStyleCnt="10"/>
      <dgm:spPr/>
      <dgm:t>
        <a:bodyPr/>
        <a:lstStyle/>
        <a:p>
          <a:endParaRPr lang="en-ZA"/>
        </a:p>
      </dgm:t>
    </dgm:pt>
    <dgm:pt modelId="{A8984E75-FBC7-4791-872E-D0B0071E86F6}" type="pres">
      <dgm:prSet presAssocID="{59B65D83-37AC-4E93-BF48-915C288A0F10}" presName="root2" presStyleCnt="0"/>
      <dgm:spPr/>
      <dgm:t>
        <a:bodyPr/>
        <a:lstStyle/>
        <a:p>
          <a:endParaRPr lang="en-ZA"/>
        </a:p>
      </dgm:t>
    </dgm:pt>
    <dgm:pt modelId="{69B8293A-861A-4C90-B5CD-3BBEE675653F}" type="pres">
      <dgm:prSet presAssocID="{59B65D83-37AC-4E93-BF48-915C288A0F10}" presName="LevelTwoTextNode" presStyleLbl="node3" presStyleIdx="3" presStyleCnt="4" custScaleX="371965" custScaleY="59818">
        <dgm:presLayoutVars>
          <dgm:chPref val="3"/>
        </dgm:presLayoutVars>
      </dgm:prSet>
      <dgm:spPr/>
      <dgm:t>
        <a:bodyPr/>
        <a:lstStyle/>
        <a:p>
          <a:endParaRPr lang="en-ZA"/>
        </a:p>
      </dgm:t>
    </dgm:pt>
    <dgm:pt modelId="{EFE553E2-A1B5-49C6-8003-9CB69A3A70E8}" type="pres">
      <dgm:prSet presAssocID="{59B65D83-37AC-4E93-BF48-915C288A0F10}" presName="level3hierChild" presStyleCnt="0"/>
      <dgm:spPr/>
      <dgm:t>
        <a:bodyPr/>
        <a:lstStyle/>
        <a:p>
          <a:endParaRPr lang="en-ZA"/>
        </a:p>
      </dgm:t>
    </dgm:pt>
  </dgm:ptLst>
  <dgm:cxnLst>
    <dgm:cxn modelId="{4C85570B-B9CF-4A14-80F6-5A63A9B01113}" type="presOf" srcId="{53654F8B-14B5-47F0-B27C-74FCB19DCDC4}" destId="{60BB8F8E-FD08-418F-9F25-A5278E415DFB}" srcOrd="1" destOrd="0" presId="urn:microsoft.com/office/officeart/2005/8/layout/hierarchy2"/>
    <dgm:cxn modelId="{A6DA3FB8-257F-4E03-9461-B5A57D363494}" type="presOf" srcId="{9720D993-784B-4A74-B5F1-0C525521808F}" destId="{FF3CAF5F-C4BF-4120-990D-0DD19B88865E}" srcOrd="0" destOrd="0" presId="urn:microsoft.com/office/officeart/2005/8/layout/hierarchy2"/>
    <dgm:cxn modelId="{355E1CBA-22CB-4C51-8D1A-531B5EA84BD5}" type="presOf" srcId="{D8760012-6BC9-4D93-B5F3-4F0851B44759}" destId="{22B6A4E0-277F-4599-85F6-558740400D08}" srcOrd="1" destOrd="0" presId="urn:microsoft.com/office/officeart/2005/8/layout/hierarchy2"/>
    <dgm:cxn modelId="{47209BF8-BB0C-4EC8-8A08-E0C441343F24}" srcId="{EB8C0F3B-9C5A-49AA-81A0-7D334553EDD0}" destId="{ED9B32EB-D168-48DB-9887-78E1F9590108}" srcOrd="0" destOrd="0" parTransId="{B651A334-08A6-440D-900C-7FA31DB42BC6}" sibTransId="{86205E7C-E275-4029-BBFE-777FE4866D8C}"/>
    <dgm:cxn modelId="{9758B901-4240-444A-B0EB-D549CD9AACFC}" type="presOf" srcId="{93AE3538-247C-4974-98BB-161B616175CD}" destId="{1B43C45A-1D0A-45FE-B4C1-AD4B7973B9A5}" srcOrd="1" destOrd="0" presId="urn:microsoft.com/office/officeart/2005/8/layout/hierarchy2"/>
    <dgm:cxn modelId="{28828FEC-4BC8-4321-BA97-FCFAD7BE1DC4}" type="presOf" srcId="{59B65D83-37AC-4E93-BF48-915C288A0F10}" destId="{69B8293A-861A-4C90-B5CD-3BBEE675653F}" srcOrd="0" destOrd="0" presId="urn:microsoft.com/office/officeart/2005/8/layout/hierarchy2"/>
    <dgm:cxn modelId="{99440887-2C39-4D4C-A3E5-E13E9A4510E6}" type="presOf" srcId="{D5363174-40E9-4E47-89D1-E11483F3C7FC}" destId="{145ACF9A-CA0C-4C35-85FA-A6277610D9FC}" srcOrd="0" destOrd="0" presId="urn:microsoft.com/office/officeart/2005/8/layout/hierarchy2"/>
    <dgm:cxn modelId="{C92CAD15-58E6-441D-A97A-5C1952335982}" type="presOf" srcId="{A9343CC1-249D-4908-9DF8-84CEA3AB456F}" destId="{E0B7DBE4-C52E-4C11-810C-559680CE0043}" srcOrd="0" destOrd="0" presId="urn:microsoft.com/office/officeart/2005/8/layout/hierarchy2"/>
    <dgm:cxn modelId="{145FB566-2888-4B02-A4DA-2702033DFCED}" type="presOf" srcId="{B651A334-08A6-440D-900C-7FA31DB42BC6}" destId="{1FFCCBE6-AC62-43F2-863B-08B140CEA4D4}" srcOrd="0" destOrd="0" presId="urn:microsoft.com/office/officeart/2005/8/layout/hierarchy2"/>
    <dgm:cxn modelId="{49A272FC-2784-42F8-B797-CBF318AD3757}" srcId="{D5363174-40E9-4E47-89D1-E11483F3C7FC}" destId="{52AF37FD-0ECF-43E4-BE6C-DC2A9F217119}" srcOrd="1" destOrd="0" parTransId="{A9343CC1-249D-4908-9DF8-84CEA3AB456F}" sibTransId="{E96E6963-46D5-4EC4-A1F1-5A6E1304C5EA}"/>
    <dgm:cxn modelId="{A3D27D5F-B84F-4220-8F61-9CFA74BF8F70}" type="presOf" srcId="{52985385-EDC2-41F5-A2F9-1802B68CA39C}" destId="{CEB975C2-A03F-4B2C-8FA7-4F635BA61970}" srcOrd="0" destOrd="0" presId="urn:microsoft.com/office/officeart/2005/8/layout/hierarchy2"/>
    <dgm:cxn modelId="{1A7667C1-8CC3-40B4-BA22-688FFF5DCE17}" srcId="{EB8C0F3B-9C5A-49AA-81A0-7D334553EDD0}" destId="{5F2FA002-F98A-4E1F-B70A-F4BB4C4A464F}" srcOrd="1" destOrd="0" parTransId="{C1890EEF-CE85-464F-A2E1-8BAA7FD15019}" sibTransId="{89C4E577-2D35-4F4F-9C96-36B9ADD24137}"/>
    <dgm:cxn modelId="{ED374397-E29C-4885-BB49-8CDCA4EF6E68}" type="presOf" srcId="{B651A334-08A6-440D-900C-7FA31DB42BC6}" destId="{D88516BD-4986-4347-B172-CE674D70BA72}" srcOrd="1" destOrd="0" presId="urn:microsoft.com/office/officeart/2005/8/layout/hierarchy2"/>
    <dgm:cxn modelId="{D43799B2-56A1-422A-9D1A-FCC6F6DA400C}" srcId="{D5363174-40E9-4E47-89D1-E11483F3C7FC}" destId="{A95ECD70-CB13-4BF6-8870-7D7C4E1BF1F0}" srcOrd="0" destOrd="0" parTransId="{B1A0B951-DFA5-4B33-AF60-9DBF94AE3A05}" sibTransId="{EAAE3B70-8252-4C09-94FB-64DCB21EE1F1}"/>
    <dgm:cxn modelId="{8538C725-0AC9-4F19-A8B6-26274637F50F}" type="presOf" srcId="{02723DC7-2CEB-4572-AA36-9CDEE1170360}" destId="{AA30345B-1A3F-43D7-B0A8-CA35D8C32208}" srcOrd="0" destOrd="0" presId="urn:microsoft.com/office/officeart/2005/8/layout/hierarchy2"/>
    <dgm:cxn modelId="{C5F6B98D-ED07-4EA5-BAB3-AD557CA303DC}" type="presOf" srcId="{B1A0B951-DFA5-4B33-AF60-9DBF94AE3A05}" destId="{19B49D62-4E15-40ED-9F5A-152444BE8EEE}" srcOrd="0" destOrd="0" presId="urn:microsoft.com/office/officeart/2005/8/layout/hierarchy2"/>
    <dgm:cxn modelId="{228EB877-0E64-45C0-849B-C6969C952A8D}" srcId="{4EACDAB4-8B15-4DAB-BB4B-E02D1CD3C8EF}" destId="{EB8C0F3B-9C5A-49AA-81A0-7D334553EDD0}" srcOrd="3" destOrd="0" parTransId="{468C86E5-D560-48DD-B225-E5EB65507225}" sibTransId="{728A4338-6C0F-4AD2-872D-F913584AFE55}"/>
    <dgm:cxn modelId="{2CCE2456-2331-4EB9-A59F-951BDFECC13B}" srcId="{E5319DC5-1041-43BD-87FB-5EF635AAAC89}" destId="{157489AF-D476-41D9-8C7A-B3C330D7C836}" srcOrd="0" destOrd="0" parTransId="{9919BBBD-3D4D-4D4C-9405-562C14DA8A96}" sibTransId="{731EC72F-F602-4728-A3D2-95FBB363742A}"/>
    <dgm:cxn modelId="{EAA6AD6E-236D-4207-AE30-8CEB79B04619}" type="presOf" srcId="{F09B13D3-299E-420C-A64D-91CEAB6D83DF}" destId="{4FF77DBF-0ECB-4164-914C-00E76AF0BA2A}" srcOrd="1" destOrd="0" presId="urn:microsoft.com/office/officeart/2005/8/layout/hierarchy2"/>
    <dgm:cxn modelId="{95D37A38-4A5D-4154-B09A-966D74CB22C9}" srcId="{AAAE9FE5-8552-47AA-83AD-531F6DF07B6B}" destId="{09628EC5-08E7-4BA0-AF75-A825CBBAF451}" srcOrd="0" destOrd="0" parTransId="{D8760012-6BC9-4D93-B5F3-4F0851B44759}" sibTransId="{59950E66-71E7-49CF-AE89-D0AECCB9066A}"/>
    <dgm:cxn modelId="{2D6CAA00-C3A4-456C-A823-775F7B93EA9F}" type="presOf" srcId="{9919BBBD-3D4D-4D4C-9405-562C14DA8A96}" destId="{A26D3772-C5AA-4B7A-B3ED-B4D9C35206B1}" srcOrd="1" destOrd="0" presId="urn:microsoft.com/office/officeart/2005/8/layout/hierarchy2"/>
    <dgm:cxn modelId="{412FB7CF-C463-4D9A-92AF-B64EDD2EE875}" type="presOf" srcId="{871DFC6C-C917-424B-A803-A5E1E8ED37BA}" destId="{49142F6D-0D42-4F42-9E2B-3738C6AFE672}" srcOrd="0" destOrd="0" presId="urn:microsoft.com/office/officeart/2005/8/layout/hierarchy2"/>
    <dgm:cxn modelId="{A8FD285C-C443-4ACD-A51B-7BF318BAD13C}" type="presOf" srcId="{A9343CC1-249D-4908-9DF8-84CEA3AB456F}" destId="{183B670F-3FC8-4199-838A-0A0C6FE3AACE}" srcOrd="1" destOrd="0" presId="urn:microsoft.com/office/officeart/2005/8/layout/hierarchy2"/>
    <dgm:cxn modelId="{BDA90902-524B-47AD-92BC-8CBD83814A2B}" srcId="{1B799BDA-EBF6-4AA9-BBFA-8CF55E4D11EC}" destId="{4EACDAB4-8B15-4DAB-BB4B-E02D1CD3C8EF}" srcOrd="0" destOrd="0" parTransId="{14836CA6-F573-4640-972D-9D83CC36BA89}" sibTransId="{61B1048F-776B-4844-8025-9FF76286B5E9}"/>
    <dgm:cxn modelId="{A0AF4D19-AEC0-4704-B262-299FC380E49A}" type="presOf" srcId="{5F2FA002-F98A-4E1F-B70A-F4BB4C4A464F}" destId="{D3DD302E-6BC7-47D5-AFDA-991D09DCA2DC}" srcOrd="0" destOrd="0" presId="urn:microsoft.com/office/officeart/2005/8/layout/hierarchy2"/>
    <dgm:cxn modelId="{A11181C0-0D9C-4F10-83F9-AD494EA3BAD9}" type="presOf" srcId="{93AE3538-247C-4974-98BB-161B616175CD}" destId="{CA23FECB-D5EA-469D-B186-645695B7A912}" srcOrd="0" destOrd="0" presId="urn:microsoft.com/office/officeart/2005/8/layout/hierarchy2"/>
    <dgm:cxn modelId="{294D7B09-08F2-4082-AF6A-9760F4F4DB1B}" type="presOf" srcId="{A95ECD70-CB13-4BF6-8870-7D7C4E1BF1F0}" destId="{A7C1D9A9-F05D-40AE-8C12-2090B797C0CB}" srcOrd="0" destOrd="0" presId="urn:microsoft.com/office/officeart/2005/8/layout/hierarchy2"/>
    <dgm:cxn modelId="{A1279D45-E706-4CC6-940E-95C9F9352574}" type="presOf" srcId="{EB8C0F3B-9C5A-49AA-81A0-7D334553EDD0}" destId="{D0E3C78E-42EB-493D-AAE9-306C21A8FD77}" srcOrd="0" destOrd="0" presId="urn:microsoft.com/office/officeart/2005/8/layout/hierarchy2"/>
    <dgm:cxn modelId="{FED35E75-6291-4C63-BE84-A28AD7A98599}" type="presOf" srcId="{88BDAA8D-C167-4764-A227-5DEB0BF6C58E}" destId="{72286AB2-BEEB-43F3-AC2D-FAF9C77F518B}" srcOrd="1" destOrd="0" presId="urn:microsoft.com/office/officeart/2005/8/layout/hierarchy2"/>
    <dgm:cxn modelId="{8C83B59E-CB38-4E52-A76D-DA420AB2BE13}" type="presOf" srcId="{B1A0B951-DFA5-4B33-AF60-9DBF94AE3A05}" destId="{A91FA6ED-C412-40BD-872F-86393661B7F3}" srcOrd="1" destOrd="0" presId="urn:microsoft.com/office/officeart/2005/8/layout/hierarchy2"/>
    <dgm:cxn modelId="{68083931-AAF5-460F-AF34-E651B3576176}" type="presOf" srcId="{53654F8B-14B5-47F0-B27C-74FCB19DCDC4}" destId="{3ADE4905-F447-4591-9E4F-DD538A0260F4}" srcOrd="0" destOrd="0" presId="urn:microsoft.com/office/officeart/2005/8/layout/hierarchy2"/>
    <dgm:cxn modelId="{8DBC8B66-40C5-4883-AE7A-227B00AF707D}" type="presOf" srcId="{468C86E5-D560-48DD-B225-E5EB65507225}" destId="{297C6812-58A4-41A5-961D-89E28F253405}" srcOrd="1" destOrd="0" presId="urn:microsoft.com/office/officeart/2005/8/layout/hierarchy2"/>
    <dgm:cxn modelId="{044ED664-1A47-47A9-84C3-8445B01DD097}" type="presOf" srcId="{F09B13D3-299E-420C-A64D-91CEAB6D83DF}" destId="{37206318-A30F-4783-8CEA-6A4994E19C68}" srcOrd="0" destOrd="0" presId="urn:microsoft.com/office/officeart/2005/8/layout/hierarchy2"/>
    <dgm:cxn modelId="{61CEBF88-69C3-4F03-B9A9-E1C731D89BE6}" type="presOf" srcId="{09628EC5-08E7-4BA0-AF75-A825CBBAF451}" destId="{68503DF3-AE0A-4232-ACFB-22A4D21715AA}" srcOrd="0" destOrd="0" presId="urn:microsoft.com/office/officeart/2005/8/layout/hierarchy2"/>
    <dgm:cxn modelId="{29FB70F4-E356-4205-8A92-196B09803CEF}" type="presOf" srcId="{88BDAA8D-C167-4764-A227-5DEB0BF6C58E}" destId="{2C1FD649-DDF7-4F0F-9196-861BBF4EAE18}" srcOrd="0" destOrd="0" presId="urn:microsoft.com/office/officeart/2005/8/layout/hierarchy2"/>
    <dgm:cxn modelId="{03BDC276-AA2B-47A1-A824-4EA91C5AE9FA}" type="presOf" srcId="{52AF37FD-0ECF-43E4-BE6C-DC2A9F217119}" destId="{EEF388B4-6318-4AEF-9F04-7F6478ECED1F}" srcOrd="0" destOrd="0" presId="urn:microsoft.com/office/officeart/2005/8/layout/hierarchy2"/>
    <dgm:cxn modelId="{F2B24FBA-C552-40C8-80C4-08A821E20371}" type="presOf" srcId="{C1890EEF-CE85-464F-A2E1-8BAA7FD15019}" destId="{02223F43-FD2A-4C67-BF98-B7470FD3E176}" srcOrd="0" destOrd="0" presId="urn:microsoft.com/office/officeart/2005/8/layout/hierarchy2"/>
    <dgm:cxn modelId="{282852F8-30D4-4FE2-8775-F317FBBE24B4}" type="presOf" srcId="{F9EC794B-EDEC-4B55-B6C4-8BA741957DD0}" destId="{8F414104-D170-408B-BADE-DA91210B8F99}" srcOrd="1" destOrd="0" presId="urn:microsoft.com/office/officeart/2005/8/layout/hierarchy2"/>
    <dgm:cxn modelId="{50BB02DE-21A0-479A-8F85-600E597EB5C3}" srcId="{4EACDAB4-8B15-4DAB-BB4B-E02D1CD3C8EF}" destId="{D5363174-40E9-4E47-89D1-E11483F3C7FC}" srcOrd="2" destOrd="0" parTransId="{AB89C63E-9EED-49B0-AF44-89D5BB738F60}" sibTransId="{63ACD68C-6474-4C6B-AE45-8FF6A8C1BEAB}"/>
    <dgm:cxn modelId="{C8CB836D-1D62-4D6B-8C2B-9622725C9F45}" type="presOf" srcId="{ED9B32EB-D168-48DB-9887-78E1F9590108}" destId="{B7828B9B-592F-4402-B28F-87326175D669}" srcOrd="0" destOrd="0" presId="urn:microsoft.com/office/officeart/2005/8/layout/hierarchy2"/>
    <dgm:cxn modelId="{E25A0505-71CE-42CC-AB92-62D2F19DE0C5}" type="presOf" srcId="{AB89C63E-9EED-49B0-AF44-89D5BB738F60}" destId="{4E0A65B9-6F90-4ED9-862A-8DB4C2F95F03}" srcOrd="0" destOrd="0" presId="urn:microsoft.com/office/officeart/2005/8/layout/hierarchy2"/>
    <dgm:cxn modelId="{2A61455E-3928-45D7-A0F6-6AED858956F2}" srcId="{9628A7C0-CDB2-433D-82FF-B26D4ECE6199}" destId="{9720D993-784B-4A74-B5F1-0C525521808F}" srcOrd="1" destOrd="0" parTransId="{871DFC6C-C917-424B-A803-A5E1E8ED37BA}" sibTransId="{804A6B5B-35AD-4245-9BD5-E3BA3F42DC5C}"/>
    <dgm:cxn modelId="{DFB29D3A-B3E4-430F-9864-16DA0D04C4DA}" type="presOf" srcId="{E5319DC5-1041-43BD-87FB-5EF635AAAC89}" destId="{D0519D8A-A46D-4826-A8F4-9314EE111BDD}" srcOrd="0" destOrd="0" presId="urn:microsoft.com/office/officeart/2005/8/layout/hierarchy2"/>
    <dgm:cxn modelId="{F8601346-76A1-41AA-BC8B-AB393B103F63}" srcId="{4EACDAB4-8B15-4DAB-BB4B-E02D1CD3C8EF}" destId="{E5319DC5-1041-43BD-87FB-5EF635AAAC89}" srcOrd="4" destOrd="0" parTransId="{F09B13D3-299E-420C-A64D-91CEAB6D83DF}" sibTransId="{EF025CCB-A3D7-46D3-95E5-8F2583DC37E9}"/>
    <dgm:cxn modelId="{0C5B234E-BB53-4D8A-A0FB-3F5A7A9CC9D1}" type="presOf" srcId="{871DFC6C-C917-424B-A803-A5E1E8ED37BA}" destId="{26D788BB-8509-4BA4-A627-24132B7A855C}" srcOrd="1" destOrd="0" presId="urn:microsoft.com/office/officeart/2005/8/layout/hierarchy2"/>
    <dgm:cxn modelId="{137F0CCD-A213-4BFC-8F1B-92F69672DF78}" type="presOf" srcId="{AAAE9FE5-8552-47AA-83AD-531F6DF07B6B}" destId="{4C616FEA-DDA1-4973-9B93-3320D6CAE784}" srcOrd="0" destOrd="0" presId="urn:microsoft.com/office/officeart/2005/8/layout/hierarchy2"/>
    <dgm:cxn modelId="{0A8615AE-2B8F-42B8-9B69-D333761816A9}" srcId="{4EACDAB4-8B15-4DAB-BB4B-E02D1CD3C8EF}" destId="{9628A7C0-CDB2-433D-82FF-B26D4ECE6199}" srcOrd="1" destOrd="0" parTransId="{02723DC7-2CEB-4572-AA36-9CDEE1170360}" sibTransId="{33E5532C-56D2-4092-90DD-73385EC266F8}"/>
    <dgm:cxn modelId="{8CEA921D-DC94-4A57-9B37-3983DC927C9A}" type="presOf" srcId="{0B4ACA0F-95AB-41FE-96A9-5FEEBD821F9F}" destId="{846DC957-C0DA-4D3D-A299-34CB3239BBCB}" srcOrd="0" destOrd="0" presId="urn:microsoft.com/office/officeart/2005/8/layout/hierarchy2"/>
    <dgm:cxn modelId="{3BD6AE04-0FCC-4322-9EC6-16D245464888}" srcId="{9628A7C0-CDB2-433D-82FF-B26D4ECE6199}" destId="{52985385-EDC2-41F5-A2F9-1802B68CA39C}" srcOrd="0" destOrd="0" parTransId="{F9EC794B-EDEC-4B55-B6C4-8BA741957DD0}" sibTransId="{3DFEF75B-A6FA-4E0E-AE65-33E2F28F3CB9}"/>
    <dgm:cxn modelId="{CDDF1723-48C9-47A5-B0C2-F9ACD374E48A}" type="presOf" srcId="{C1890EEF-CE85-464F-A2E1-8BAA7FD15019}" destId="{3C929421-85BB-46C5-B04E-ADB2B71B4964}" srcOrd="1" destOrd="0" presId="urn:microsoft.com/office/officeart/2005/8/layout/hierarchy2"/>
    <dgm:cxn modelId="{8D993391-DEF6-49D6-B968-94D97852DE76}" srcId="{E5319DC5-1041-43BD-87FB-5EF635AAAC89}" destId="{59B65D83-37AC-4E93-BF48-915C288A0F10}" srcOrd="1" destOrd="0" parTransId="{53654F8B-14B5-47F0-B27C-74FCB19DCDC4}" sibTransId="{8D59ECEB-6E4F-445F-8297-DBD1B98BF791}"/>
    <dgm:cxn modelId="{1E08C195-0C53-4724-8CA8-12DAF52DE853}" type="presOf" srcId="{9628A7C0-CDB2-433D-82FF-B26D4ECE6199}" destId="{10C642C7-0AEB-428E-AB8C-1C3CFC237210}" srcOrd="0" destOrd="0" presId="urn:microsoft.com/office/officeart/2005/8/layout/hierarchy2"/>
    <dgm:cxn modelId="{B7C7FBE7-06C5-4456-A285-47CEE703F769}" type="presOf" srcId="{9919BBBD-3D4D-4D4C-9405-562C14DA8A96}" destId="{164BD44F-5526-4591-922A-4A3E069DE35E}" srcOrd="0" destOrd="0" presId="urn:microsoft.com/office/officeart/2005/8/layout/hierarchy2"/>
    <dgm:cxn modelId="{542C90C7-EA02-4CA1-B378-15156F1C501A}" type="presOf" srcId="{02723DC7-2CEB-4572-AA36-9CDEE1170360}" destId="{524CC8FD-1461-4E1A-9E24-41E48930A9E5}" srcOrd="1" destOrd="0" presId="urn:microsoft.com/office/officeart/2005/8/layout/hierarchy2"/>
    <dgm:cxn modelId="{BED4CD44-AAA2-47CB-B7D4-7844BA12811E}" type="presOf" srcId="{157489AF-D476-41D9-8C7A-B3C330D7C836}" destId="{88500939-7AEA-437D-BC12-B66FF1474F3C}" srcOrd="0" destOrd="0" presId="urn:microsoft.com/office/officeart/2005/8/layout/hierarchy2"/>
    <dgm:cxn modelId="{BF57D9B3-7285-495C-BFF2-F30D33038EB4}" type="presOf" srcId="{468C86E5-D560-48DD-B225-E5EB65507225}" destId="{706A9651-9961-4E86-A620-C50506402DCA}" srcOrd="0" destOrd="0" presId="urn:microsoft.com/office/officeart/2005/8/layout/hierarchy2"/>
    <dgm:cxn modelId="{8A33E411-BB79-44B5-990A-07FCB26502DB}" type="presOf" srcId="{4EACDAB4-8B15-4DAB-BB4B-E02D1CD3C8EF}" destId="{25C3BAD3-C239-4B7D-93CA-9C4C6A992D1B}" srcOrd="0" destOrd="0" presId="urn:microsoft.com/office/officeart/2005/8/layout/hierarchy2"/>
    <dgm:cxn modelId="{ABCFBF9F-4F49-43CD-B551-4093C0B2EEDD}" type="presOf" srcId="{F9EC794B-EDEC-4B55-B6C4-8BA741957DD0}" destId="{F376925A-AAD2-401C-ABDA-9F28D05F18E8}" srcOrd="0" destOrd="0" presId="urn:microsoft.com/office/officeart/2005/8/layout/hierarchy2"/>
    <dgm:cxn modelId="{749CF6E3-C1CD-4BC8-AA0C-BEA9FDB45EA6}" type="presOf" srcId="{D8760012-6BC9-4D93-B5F3-4F0851B44759}" destId="{EE34F235-497A-4033-8120-C214E70A3C58}" srcOrd="0" destOrd="0" presId="urn:microsoft.com/office/officeart/2005/8/layout/hierarchy2"/>
    <dgm:cxn modelId="{731990DF-9EE3-45C0-89C2-F3005DA2C281}" type="presOf" srcId="{1B799BDA-EBF6-4AA9-BBFA-8CF55E4D11EC}" destId="{52510742-6135-4613-B00E-D247A0AA3D8B}" srcOrd="0" destOrd="0" presId="urn:microsoft.com/office/officeart/2005/8/layout/hierarchy2"/>
    <dgm:cxn modelId="{8E127F88-72AE-46EB-865A-E20F3BAC1D60}" type="presOf" srcId="{AB89C63E-9EED-49B0-AF44-89D5BB738F60}" destId="{9F012FD2-CEF1-4787-BA7E-9D28B64E62A4}" srcOrd="1" destOrd="0" presId="urn:microsoft.com/office/officeart/2005/8/layout/hierarchy2"/>
    <dgm:cxn modelId="{8D807DCA-B889-4C47-A25B-093D6827F098}" srcId="{4EACDAB4-8B15-4DAB-BB4B-E02D1CD3C8EF}" destId="{AAAE9FE5-8552-47AA-83AD-531F6DF07B6B}" srcOrd="0" destOrd="0" parTransId="{93AE3538-247C-4974-98BB-161B616175CD}" sibTransId="{71256724-7D62-4224-8352-B112F071FC1C}"/>
    <dgm:cxn modelId="{7CE65C3D-CD2B-48B5-A027-8ABE1773AA28}" srcId="{AAAE9FE5-8552-47AA-83AD-531F6DF07B6B}" destId="{0B4ACA0F-95AB-41FE-96A9-5FEEBD821F9F}" srcOrd="1" destOrd="0" parTransId="{88BDAA8D-C167-4764-A227-5DEB0BF6C58E}" sibTransId="{28BF6216-89B9-4C52-B560-9C49777DC29D}"/>
    <dgm:cxn modelId="{AB0C8483-89C2-499D-80FB-504DBE414EF7}" type="presParOf" srcId="{52510742-6135-4613-B00E-D247A0AA3D8B}" destId="{617CD404-957F-4AC3-8C6C-A525855EBCC5}" srcOrd="0" destOrd="0" presId="urn:microsoft.com/office/officeart/2005/8/layout/hierarchy2"/>
    <dgm:cxn modelId="{9FF21B48-1BDB-48EF-82E0-73B3316E12CE}" type="presParOf" srcId="{617CD404-957F-4AC3-8C6C-A525855EBCC5}" destId="{25C3BAD3-C239-4B7D-93CA-9C4C6A992D1B}" srcOrd="0" destOrd="0" presId="urn:microsoft.com/office/officeart/2005/8/layout/hierarchy2"/>
    <dgm:cxn modelId="{9A206D47-9CAC-4181-960B-90702F48CC6E}" type="presParOf" srcId="{617CD404-957F-4AC3-8C6C-A525855EBCC5}" destId="{760DE637-C1B8-40B8-8D33-453845BF976F}" srcOrd="1" destOrd="0" presId="urn:microsoft.com/office/officeart/2005/8/layout/hierarchy2"/>
    <dgm:cxn modelId="{A842E393-EF25-4D07-8E00-E9548213094E}" type="presParOf" srcId="{760DE637-C1B8-40B8-8D33-453845BF976F}" destId="{CA23FECB-D5EA-469D-B186-645695B7A912}" srcOrd="0" destOrd="0" presId="urn:microsoft.com/office/officeart/2005/8/layout/hierarchy2"/>
    <dgm:cxn modelId="{9A1E4FE9-39EC-494C-8850-FF4A0D02371D}" type="presParOf" srcId="{CA23FECB-D5EA-469D-B186-645695B7A912}" destId="{1B43C45A-1D0A-45FE-B4C1-AD4B7973B9A5}" srcOrd="0" destOrd="0" presId="urn:microsoft.com/office/officeart/2005/8/layout/hierarchy2"/>
    <dgm:cxn modelId="{436D106C-9297-4BCF-A2B7-94EB056867B4}" type="presParOf" srcId="{760DE637-C1B8-40B8-8D33-453845BF976F}" destId="{74F72115-3196-4093-8890-7F24F61C3A04}" srcOrd="1" destOrd="0" presId="urn:microsoft.com/office/officeart/2005/8/layout/hierarchy2"/>
    <dgm:cxn modelId="{D6A1F059-6C27-4762-95E1-519A06BF3C10}" type="presParOf" srcId="{74F72115-3196-4093-8890-7F24F61C3A04}" destId="{4C616FEA-DDA1-4973-9B93-3320D6CAE784}" srcOrd="0" destOrd="0" presId="urn:microsoft.com/office/officeart/2005/8/layout/hierarchy2"/>
    <dgm:cxn modelId="{5A3914D0-E9E3-40D6-A607-2B72E501330C}" type="presParOf" srcId="{74F72115-3196-4093-8890-7F24F61C3A04}" destId="{ABF78AAA-B6CF-48CD-B638-2C8319ED57B5}" srcOrd="1" destOrd="0" presId="urn:microsoft.com/office/officeart/2005/8/layout/hierarchy2"/>
    <dgm:cxn modelId="{B41A9116-0D6F-461D-9B7C-5086DE74E70F}" type="presParOf" srcId="{ABF78AAA-B6CF-48CD-B638-2C8319ED57B5}" destId="{EE34F235-497A-4033-8120-C214E70A3C58}" srcOrd="0" destOrd="0" presId="urn:microsoft.com/office/officeart/2005/8/layout/hierarchy2"/>
    <dgm:cxn modelId="{9C394E19-73D9-4FCA-8943-50D1DACB46F4}" type="presParOf" srcId="{EE34F235-497A-4033-8120-C214E70A3C58}" destId="{22B6A4E0-277F-4599-85F6-558740400D08}" srcOrd="0" destOrd="0" presId="urn:microsoft.com/office/officeart/2005/8/layout/hierarchy2"/>
    <dgm:cxn modelId="{A2AC68DA-33F7-40D0-8438-B396EFDDBEF7}" type="presParOf" srcId="{ABF78AAA-B6CF-48CD-B638-2C8319ED57B5}" destId="{79E47D5D-E56A-45B5-9683-5E64F6F6C82B}" srcOrd="1" destOrd="0" presId="urn:microsoft.com/office/officeart/2005/8/layout/hierarchy2"/>
    <dgm:cxn modelId="{AA07A4E9-B2F8-4C9B-89B2-59A81DD4B750}" type="presParOf" srcId="{79E47D5D-E56A-45B5-9683-5E64F6F6C82B}" destId="{68503DF3-AE0A-4232-ACFB-22A4D21715AA}" srcOrd="0" destOrd="0" presId="urn:microsoft.com/office/officeart/2005/8/layout/hierarchy2"/>
    <dgm:cxn modelId="{3049EB04-A595-4CED-AC39-CEF45DB83784}" type="presParOf" srcId="{79E47D5D-E56A-45B5-9683-5E64F6F6C82B}" destId="{9D9CF7B2-E19E-470E-82F1-202A4359FD07}" srcOrd="1" destOrd="0" presId="urn:microsoft.com/office/officeart/2005/8/layout/hierarchy2"/>
    <dgm:cxn modelId="{330164F3-4893-4C26-A05A-AB4EF1E7F78E}" type="presParOf" srcId="{ABF78AAA-B6CF-48CD-B638-2C8319ED57B5}" destId="{2C1FD649-DDF7-4F0F-9196-861BBF4EAE18}" srcOrd="2" destOrd="0" presId="urn:microsoft.com/office/officeart/2005/8/layout/hierarchy2"/>
    <dgm:cxn modelId="{A5FA03F6-5EA6-4C1B-A12D-27ADCCB18588}" type="presParOf" srcId="{2C1FD649-DDF7-4F0F-9196-861BBF4EAE18}" destId="{72286AB2-BEEB-43F3-AC2D-FAF9C77F518B}" srcOrd="0" destOrd="0" presId="urn:microsoft.com/office/officeart/2005/8/layout/hierarchy2"/>
    <dgm:cxn modelId="{01FAEBFD-6B2B-4020-9541-FFAEEF732339}" type="presParOf" srcId="{ABF78AAA-B6CF-48CD-B638-2C8319ED57B5}" destId="{B5BDE6A2-62A5-4984-92BA-53B2AE5D2D67}" srcOrd="3" destOrd="0" presId="urn:microsoft.com/office/officeart/2005/8/layout/hierarchy2"/>
    <dgm:cxn modelId="{FFDC1F1E-70BB-4BB1-A77D-2A6FBE1DFCA4}" type="presParOf" srcId="{B5BDE6A2-62A5-4984-92BA-53B2AE5D2D67}" destId="{846DC957-C0DA-4D3D-A299-34CB3239BBCB}" srcOrd="0" destOrd="0" presId="urn:microsoft.com/office/officeart/2005/8/layout/hierarchy2"/>
    <dgm:cxn modelId="{94CD606C-F509-42B5-B49D-D18DF0A50EEB}" type="presParOf" srcId="{B5BDE6A2-62A5-4984-92BA-53B2AE5D2D67}" destId="{53300160-3F2C-4064-BB63-722035A35C2D}" srcOrd="1" destOrd="0" presId="urn:microsoft.com/office/officeart/2005/8/layout/hierarchy2"/>
    <dgm:cxn modelId="{F6C27D86-98B2-45EB-AB0A-60F7CB8E4FC8}" type="presParOf" srcId="{760DE637-C1B8-40B8-8D33-453845BF976F}" destId="{AA30345B-1A3F-43D7-B0A8-CA35D8C32208}" srcOrd="2" destOrd="0" presId="urn:microsoft.com/office/officeart/2005/8/layout/hierarchy2"/>
    <dgm:cxn modelId="{923A16B9-CAC6-401A-A1FB-155DF371642D}" type="presParOf" srcId="{AA30345B-1A3F-43D7-B0A8-CA35D8C32208}" destId="{524CC8FD-1461-4E1A-9E24-41E48930A9E5}" srcOrd="0" destOrd="0" presId="urn:microsoft.com/office/officeart/2005/8/layout/hierarchy2"/>
    <dgm:cxn modelId="{14260270-B3B2-46E8-8537-36F3E811B0FB}" type="presParOf" srcId="{760DE637-C1B8-40B8-8D33-453845BF976F}" destId="{FBDFB84F-2149-4653-AE46-17C6B2F85CDD}" srcOrd="3" destOrd="0" presId="urn:microsoft.com/office/officeart/2005/8/layout/hierarchy2"/>
    <dgm:cxn modelId="{4D95BAF3-53AA-4476-8054-3FF6FA740DC6}" type="presParOf" srcId="{FBDFB84F-2149-4653-AE46-17C6B2F85CDD}" destId="{10C642C7-0AEB-428E-AB8C-1C3CFC237210}" srcOrd="0" destOrd="0" presId="urn:microsoft.com/office/officeart/2005/8/layout/hierarchy2"/>
    <dgm:cxn modelId="{206F5F51-C9CA-47E0-9077-6C1AACE4A85E}" type="presParOf" srcId="{FBDFB84F-2149-4653-AE46-17C6B2F85CDD}" destId="{DC5F5091-6150-477D-9D73-40C6C3F78BB9}" srcOrd="1" destOrd="0" presId="urn:microsoft.com/office/officeart/2005/8/layout/hierarchy2"/>
    <dgm:cxn modelId="{0BC00B1C-482F-4654-848F-A5EE0312DBA6}" type="presParOf" srcId="{DC5F5091-6150-477D-9D73-40C6C3F78BB9}" destId="{F376925A-AAD2-401C-ABDA-9F28D05F18E8}" srcOrd="0" destOrd="0" presId="urn:microsoft.com/office/officeart/2005/8/layout/hierarchy2"/>
    <dgm:cxn modelId="{01AD66A5-87CB-44CE-B58C-FF6AB03F199A}" type="presParOf" srcId="{F376925A-AAD2-401C-ABDA-9F28D05F18E8}" destId="{8F414104-D170-408B-BADE-DA91210B8F99}" srcOrd="0" destOrd="0" presId="urn:microsoft.com/office/officeart/2005/8/layout/hierarchy2"/>
    <dgm:cxn modelId="{48297215-BCA6-43FE-875E-D49FF6E52CA4}" type="presParOf" srcId="{DC5F5091-6150-477D-9D73-40C6C3F78BB9}" destId="{267907E9-1476-4EB3-A3B8-1C7509C016EF}" srcOrd="1" destOrd="0" presId="urn:microsoft.com/office/officeart/2005/8/layout/hierarchy2"/>
    <dgm:cxn modelId="{47220149-FB80-4BC0-A90A-9253BC444706}" type="presParOf" srcId="{267907E9-1476-4EB3-A3B8-1C7509C016EF}" destId="{CEB975C2-A03F-4B2C-8FA7-4F635BA61970}" srcOrd="0" destOrd="0" presId="urn:microsoft.com/office/officeart/2005/8/layout/hierarchy2"/>
    <dgm:cxn modelId="{EEE9609A-B7CB-400D-AB64-7C7B6110411B}" type="presParOf" srcId="{267907E9-1476-4EB3-A3B8-1C7509C016EF}" destId="{CF60ED6A-C5DB-4895-AAA9-9E0289BD2554}" srcOrd="1" destOrd="0" presId="urn:microsoft.com/office/officeart/2005/8/layout/hierarchy2"/>
    <dgm:cxn modelId="{F0FFCD6C-F676-413F-BF55-4DE57A7A9957}" type="presParOf" srcId="{DC5F5091-6150-477D-9D73-40C6C3F78BB9}" destId="{49142F6D-0D42-4F42-9E2B-3738C6AFE672}" srcOrd="2" destOrd="0" presId="urn:microsoft.com/office/officeart/2005/8/layout/hierarchy2"/>
    <dgm:cxn modelId="{748290DD-9999-4517-A6A9-4B8354831489}" type="presParOf" srcId="{49142F6D-0D42-4F42-9E2B-3738C6AFE672}" destId="{26D788BB-8509-4BA4-A627-24132B7A855C}" srcOrd="0" destOrd="0" presId="urn:microsoft.com/office/officeart/2005/8/layout/hierarchy2"/>
    <dgm:cxn modelId="{A57D15F9-4F72-4CC3-8B4E-FC722ADDB95D}" type="presParOf" srcId="{DC5F5091-6150-477D-9D73-40C6C3F78BB9}" destId="{0EE6B34E-A6E6-4B7D-8A59-4C15D37BD47E}" srcOrd="3" destOrd="0" presId="urn:microsoft.com/office/officeart/2005/8/layout/hierarchy2"/>
    <dgm:cxn modelId="{F87FA1A3-6A3F-45D3-BB21-DFFAC6522137}" type="presParOf" srcId="{0EE6B34E-A6E6-4B7D-8A59-4C15D37BD47E}" destId="{FF3CAF5F-C4BF-4120-990D-0DD19B88865E}" srcOrd="0" destOrd="0" presId="urn:microsoft.com/office/officeart/2005/8/layout/hierarchy2"/>
    <dgm:cxn modelId="{F3C673A5-EE53-4F40-96E0-8D05F7553146}" type="presParOf" srcId="{0EE6B34E-A6E6-4B7D-8A59-4C15D37BD47E}" destId="{3889E962-B7C6-4730-99BC-70FE7B0B87E1}" srcOrd="1" destOrd="0" presId="urn:microsoft.com/office/officeart/2005/8/layout/hierarchy2"/>
    <dgm:cxn modelId="{6DD837AE-B6F9-4FB5-82E2-73FC33909337}" type="presParOf" srcId="{760DE637-C1B8-40B8-8D33-453845BF976F}" destId="{4E0A65B9-6F90-4ED9-862A-8DB4C2F95F03}" srcOrd="4" destOrd="0" presId="urn:microsoft.com/office/officeart/2005/8/layout/hierarchy2"/>
    <dgm:cxn modelId="{996F173A-EC58-4C28-A9E2-C65CF84D103F}" type="presParOf" srcId="{4E0A65B9-6F90-4ED9-862A-8DB4C2F95F03}" destId="{9F012FD2-CEF1-4787-BA7E-9D28B64E62A4}" srcOrd="0" destOrd="0" presId="urn:microsoft.com/office/officeart/2005/8/layout/hierarchy2"/>
    <dgm:cxn modelId="{6D724412-0A48-454A-AB05-A6EA1E3AA1DA}" type="presParOf" srcId="{760DE637-C1B8-40B8-8D33-453845BF976F}" destId="{2D767FAC-8863-4B87-8709-C8F40785FBFB}" srcOrd="5" destOrd="0" presId="urn:microsoft.com/office/officeart/2005/8/layout/hierarchy2"/>
    <dgm:cxn modelId="{F33BD488-6580-4AF8-AC7E-BCF3FFFAE7D2}" type="presParOf" srcId="{2D767FAC-8863-4B87-8709-C8F40785FBFB}" destId="{145ACF9A-CA0C-4C35-85FA-A6277610D9FC}" srcOrd="0" destOrd="0" presId="urn:microsoft.com/office/officeart/2005/8/layout/hierarchy2"/>
    <dgm:cxn modelId="{2C1B65F5-83CA-41AC-BD2A-0E12F5D83A84}" type="presParOf" srcId="{2D767FAC-8863-4B87-8709-C8F40785FBFB}" destId="{A74788DF-5B0E-429F-8BF9-3D5205013EB5}" srcOrd="1" destOrd="0" presId="urn:microsoft.com/office/officeart/2005/8/layout/hierarchy2"/>
    <dgm:cxn modelId="{199262E3-A8BC-4F75-822C-BDFE618F3E14}" type="presParOf" srcId="{A74788DF-5B0E-429F-8BF9-3D5205013EB5}" destId="{19B49D62-4E15-40ED-9F5A-152444BE8EEE}" srcOrd="0" destOrd="0" presId="urn:microsoft.com/office/officeart/2005/8/layout/hierarchy2"/>
    <dgm:cxn modelId="{713409F5-E563-4D03-8E26-61A3E71A15FA}" type="presParOf" srcId="{19B49D62-4E15-40ED-9F5A-152444BE8EEE}" destId="{A91FA6ED-C412-40BD-872F-86393661B7F3}" srcOrd="0" destOrd="0" presId="urn:microsoft.com/office/officeart/2005/8/layout/hierarchy2"/>
    <dgm:cxn modelId="{AE3CE16D-2961-451B-99D9-59AD97FDAC87}" type="presParOf" srcId="{A74788DF-5B0E-429F-8BF9-3D5205013EB5}" destId="{77A64082-2B61-449A-A18D-207C1007E258}" srcOrd="1" destOrd="0" presId="urn:microsoft.com/office/officeart/2005/8/layout/hierarchy2"/>
    <dgm:cxn modelId="{8DDEBEF2-3782-4FEA-83F2-3C055CC2A824}" type="presParOf" srcId="{77A64082-2B61-449A-A18D-207C1007E258}" destId="{A7C1D9A9-F05D-40AE-8C12-2090B797C0CB}" srcOrd="0" destOrd="0" presId="urn:microsoft.com/office/officeart/2005/8/layout/hierarchy2"/>
    <dgm:cxn modelId="{F137BCAE-975D-4DB7-AF6A-F2B4C30C8371}" type="presParOf" srcId="{77A64082-2B61-449A-A18D-207C1007E258}" destId="{C89C7F54-86E7-4CB6-AC23-A64AB28B4CD6}" srcOrd="1" destOrd="0" presId="urn:microsoft.com/office/officeart/2005/8/layout/hierarchy2"/>
    <dgm:cxn modelId="{0C9CFB12-3356-4A36-AF86-CE58FED862DA}" type="presParOf" srcId="{A74788DF-5B0E-429F-8BF9-3D5205013EB5}" destId="{E0B7DBE4-C52E-4C11-810C-559680CE0043}" srcOrd="2" destOrd="0" presId="urn:microsoft.com/office/officeart/2005/8/layout/hierarchy2"/>
    <dgm:cxn modelId="{9BAF4B36-BA54-4127-828C-D26940EA4C9F}" type="presParOf" srcId="{E0B7DBE4-C52E-4C11-810C-559680CE0043}" destId="{183B670F-3FC8-4199-838A-0A0C6FE3AACE}" srcOrd="0" destOrd="0" presId="urn:microsoft.com/office/officeart/2005/8/layout/hierarchy2"/>
    <dgm:cxn modelId="{4477E326-9973-4473-B1FC-783063D87B4A}" type="presParOf" srcId="{A74788DF-5B0E-429F-8BF9-3D5205013EB5}" destId="{96E46F7F-08C6-45A8-910C-A2B8060F6910}" srcOrd="3" destOrd="0" presId="urn:microsoft.com/office/officeart/2005/8/layout/hierarchy2"/>
    <dgm:cxn modelId="{DFB7CF12-2438-45B6-A718-6B07B374EEA0}" type="presParOf" srcId="{96E46F7F-08C6-45A8-910C-A2B8060F6910}" destId="{EEF388B4-6318-4AEF-9F04-7F6478ECED1F}" srcOrd="0" destOrd="0" presId="urn:microsoft.com/office/officeart/2005/8/layout/hierarchy2"/>
    <dgm:cxn modelId="{0512462E-5920-4630-A6F4-C761CF5F2AA7}" type="presParOf" srcId="{96E46F7F-08C6-45A8-910C-A2B8060F6910}" destId="{D314C0E0-EC23-47C6-811F-72B081728128}" srcOrd="1" destOrd="0" presId="urn:microsoft.com/office/officeart/2005/8/layout/hierarchy2"/>
    <dgm:cxn modelId="{F0C83C18-CB44-46E9-95FB-10DB603822C5}" type="presParOf" srcId="{760DE637-C1B8-40B8-8D33-453845BF976F}" destId="{706A9651-9961-4E86-A620-C50506402DCA}" srcOrd="6" destOrd="0" presId="urn:microsoft.com/office/officeart/2005/8/layout/hierarchy2"/>
    <dgm:cxn modelId="{3B14143C-0316-4BB6-B29F-CA401F2B8FD6}" type="presParOf" srcId="{706A9651-9961-4E86-A620-C50506402DCA}" destId="{297C6812-58A4-41A5-961D-89E28F253405}" srcOrd="0" destOrd="0" presId="urn:microsoft.com/office/officeart/2005/8/layout/hierarchy2"/>
    <dgm:cxn modelId="{4A2CD7A0-A825-418C-A503-4748080C6959}" type="presParOf" srcId="{760DE637-C1B8-40B8-8D33-453845BF976F}" destId="{6AFB8A31-FCB2-494C-B0DA-70EC4D48D960}" srcOrd="7" destOrd="0" presId="urn:microsoft.com/office/officeart/2005/8/layout/hierarchy2"/>
    <dgm:cxn modelId="{49EFED4C-C8EB-4C8A-B80B-1659D04B31C4}" type="presParOf" srcId="{6AFB8A31-FCB2-494C-B0DA-70EC4D48D960}" destId="{D0E3C78E-42EB-493D-AAE9-306C21A8FD77}" srcOrd="0" destOrd="0" presId="urn:microsoft.com/office/officeart/2005/8/layout/hierarchy2"/>
    <dgm:cxn modelId="{F6BD60DF-BB72-43C0-A3CE-7FD78D92743A}" type="presParOf" srcId="{6AFB8A31-FCB2-494C-B0DA-70EC4D48D960}" destId="{CAD84B75-5476-45EA-A4C3-429535AA55E2}" srcOrd="1" destOrd="0" presId="urn:microsoft.com/office/officeart/2005/8/layout/hierarchy2"/>
    <dgm:cxn modelId="{F669F7B9-345F-4636-ACCE-3F466F8A2C70}" type="presParOf" srcId="{CAD84B75-5476-45EA-A4C3-429535AA55E2}" destId="{1FFCCBE6-AC62-43F2-863B-08B140CEA4D4}" srcOrd="0" destOrd="0" presId="urn:microsoft.com/office/officeart/2005/8/layout/hierarchy2"/>
    <dgm:cxn modelId="{78158E06-AE2A-4DB2-AF82-3C8DEA981EAB}" type="presParOf" srcId="{1FFCCBE6-AC62-43F2-863B-08B140CEA4D4}" destId="{D88516BD-4986-4347-B172-CE674D70BA72}" srcOrd="0" destOrd="0" presId="urn:microsoft.com/office/officeart/2005/8/layout/hierarchy2"/>
    <dgm:cxn modelId="{6DF219A1-4D54-44D0-BE5D-8BC1B6D11BDA}" type="presParOf" srcId="{CAD84B75-5476-45EA-A4C3-429535AA55E2}" destId="{94937E34-93EF-4310-94B6-60857E5445AD}" srcOrd="1" destOrd="0" presId="urn:microsoft.com/office/officeart/2005/8/layout/hierarchy2"/>
    <dgm:cxn modelId="{59A23BEE-4EA6-466D-B3A7-03B7247C27A4}" type="presParOf" srcId="{94937E34-93EF-4310-94B6-60857E5445AD}" destId="{B7828B9B-592F-4402-B28F-87326175D669}" srcOrd="0" destOrd="0" presId="urn:microsoft.com/office/officeart/2005/8/layout/hierarchy2"/>
    <dgm:cxn modelId="{CAB3439A-7D91-419E-B2E9-A914246E314B}" type="presParOf" srcId="{94937E34-93EF-4310-94B6-60857E5445AD}" destId="{89F9ACFD-69AD-4CA4-8FB8-3D4B30D0EAA7}" srcOrd="1" destOrd="0" presId="urn:microsoft.com/office/officeart/2005/8/layout/hierarchy2"/>
    <dgm:cxn modelId="{5D3C6A2B-E8EB-4F40-9339-2099BC70BF60}" type="presParOf" srcId="{CAD84B75-5476-45EA-A4C3-429535AA55E2}" destId="{02223F43-FD2A-4C67-BF98-B7470FD3E176}" srcOrd="2" destOrd="0" presId="urn:microsoft.com/office/officeart/2005/8/layout/hierarchy2"/>
    <dgm:cxn modelId="{D84798A8-6AE8-45B9-8877-5322B1DC0611}" type="presParOf" srcId="{02223F43-FD2A-4C67-BF98-B7470FD3E176}" destId="{3C929421-85BB-46C5-B04E-ADB2B71B4964}" srcOrd="0" destOrd="0" presId="urn:microsoft.com/office/officeart/2005/8/layout/hierarchy2"/>
    <dgm:cxn modelId="{69B79F42-6140-47CA-BF65-615071C73E2B}" type="presParOf" srcId="{CAD84B75-5476-45EA-A4C3-429535AA55E2}" destId="{95873CE9-0DC9-4905-A7C2-B08B3FE28683}" srcOrd="3" destOrd="0" presId="urn:microsoft.com/office/officeart/2005/8/layout/hierarchy2"/>
    <dgm:cxn modelId="{39680F16-E72C-44CA-8396-B85C563820DE}" type="presParOf" srcId="{95873CE9-0DC9-4905-A7C2-B08B3FE28683}" destId="{D3DD302E-6BC7-47D5-AFDA-991D09DCA2DC}" srcOrd="0" destOrd="0" presId="urn:microsoft.com/office/officeart/2005/8/layout/hierarchy2"/>
    <dgm:cxn modelId="{11B01B3E-A720-4D9A-BE21-9E006443A782}" type="presParOf" srcId="{95873CE9-0DC9-4905-A7C2-B08B3FE28683}" destId="{EA259483-B2B8-4FB1-A185-28F5FFAA516F}" srcOrd="1" destOrd="0" presId="urn:microsoft.com/office/officeart/2005/8/layout/hierarchy2"/>
    <dgm:cxn modelId="{CCF40EAB-7165-4E25-AC9C-BBDCBA60A118}" type="presParOf" srcId="{760DE637-C1B8-40B8-8D33-453845BF976F}" destId="{37206318-A30F-4783-8CEA-6A4994E19C68}" srcOrd="8" destOrd="0" presId="urn:microsoft.com/office/officeart/2005/8/layout/hierarchy2"/>
    <dgm:cxn modelId="{405FE7C9-CA55-4F70-9372-7FD2297A2A78}" type="presParOf" srcId="{37206318-A30F-4783-8CEA-6A4994E19C68}" destId="{4FF77DBF-0ECB-4164-914C-00E76AF0BA2A}" srcOrd="0" destOrd="0" presId="urn:microsoft.com/office/officeart/2005/8/layout/hierarchy2"/>
    <dgm:cxn modelId="{CCC92BD1-50B9-4A26-872F-38BC97E31006}" type="presParOf" srcId="{760DE637-C1B8-40B8-8D33-453845BF976F}" destId="{D5E98216-DE21-4083-B2F6-6C5C0D2F4EB5}" srcOrd="9" destOrd="0" presId="urn:microsoft.com/office/officeart/2005/8/layout/hierarchy2"/>
    <dgm:cxn modelId="{7C65C139-DB60-41F7-B248-82A1997557D3}" type="presParOf" srcId="{D5E98216-DE21-4083-B2F6-6C5C0D2F4EB5}" destId="{D0519D8A-A46D-4826-A8F4-9314EE111BDD}" srcOrd="0" destOrd="0" presId="urn:microsoft.com/office/officeart/2005/8/layout/hierarchy2"/>
    <dgm:cxn modelId="{E6098CB8-D54A-481E-BFD0-26DB8DF57FD6}" type="presParOf" srcId="{D5E98216-DE21-4083-B2F6-6C5C0D2F4EB5}" destId="{614A942C-48FA-448A-B94E-1C5D6332745D}" srcOrd="1" destOrd="0" presId="urn:microsoft.com/office/officeart/2005/8/layout/hierarchy2"/>
    <dgm:cxn modelId="{33CBFF38-8CA5-4B47-B167-639E37AAB377}" type="presParOf" srcId="{614A942C-48FA-448A-B94E-1C5D6332745D}" destId="{164BD44F-5526-4591-922A-4A3E069DE35E}" srcOrd="0" destOrd="0" presId="urn:microsoft.com/office/officeart/2005/8/layout/hierarchy2"/>
    <dgm:cxn modelId="{1FF329BC-C3A7-4EDD-A7BD-ECB1F9D13EE7}" type="presParOf" srcId="{164BD44F-5526-4591-922A-4A3E069DE35E}" destId="{A26D3772-C5AA-4B7A-B3ED-B4D9C35206B1}" srcOrd="0" destOrd="0" presId="urn:microsoft.com/office/officeart/2005/8/layout/hierarchy2"/>
    <dgm:cxn modelId="{8913FCB2-D6DC-46FD-BE5F-3B96A6FAE90C}" type="presParOf" srcId="{614A942C-48FA-448A-B94E-1C5D6332745D}" destId="{495C112C-EB63-4568-8203-5502B26CFA1F}" srcOrd="1" destOrd="0" presId="urn:microsoft.com/office/officeart/2005/8/layout/hierarchy2"/>
    <dgm:cxn modelId="{D0E60982-D002-48DB-8218-E27C9FBC212B}" type="presParOf" srcId="{495C112C-EB63-4568-8203-5502B26CFA1F}" destId="{88500939-7AEA-437D-BC12-B66FF1474F3C}" srcOrd="0" destOrd="0" presId="urn:microsoft.com/office/officeart/2005/8/layout/hierarchy2"/>
    <dgm:cxn modelId="{B8192D19-6A49-49FF-85B1-C00E23C3B500}" type="presParOf" srcId="{495C112C-EB63-4568-8203-5502B26CFA1F}" destId="{8E7EBB59-9CDF-4C75-9EAC-4BE0BE599BA1}" srcOrd="1" destOrd="0" presId="urn:microsoft.com/office/officeart/2005/8/layout/hierarchy2"/>
    <dgm:cxn modelId="{5FA7374D-2245-464B-9C9B-A16CAFB50C96}" type="presParOf" srcId="{614A942C-48FA-448A-B94E-1C5D6332745D}" destId="{3ADE4905-F447-4591-9E4F-DD538A0260F4}" srcOrd="2" destOrd="0" presId="urn:microsoft.com/office/officeart/2005/8/layout/hierarchy2"/>
    <dgm:cxn modelId="{C31E03A0-D37B-4802-8D44-7839237855B4}" type="presParOf" srcId="{3ADE4905-F447-4591-9E4F-DD538A0260F4}" destId="{60BB8F8E-FD08-418F-9F25-A5278E415DFB}" srcOrd="0" destOrd="0" presId="urn:microsoft.com/office/officeart/2005/8/layout/hierarchy2"/>
    <dgm:cxn modelId="{EAE3FE49-CED4-47F1-B866-8322157D7745}" type="presParOf" srcId="{614A942C-48FA-448A-B94E-1C5D6332745D}" destId="{A8984E75-FBC7-4791-872E-D0B0071E86F6}" srcOrd="3" destOrd="0" presId="urn:microsoft.com/office/officeart/2005/8/layout/hierarchy2"/>
    <dgm:cxn modelId="{D1593B9F-2460-49AE-A0F1-99B97D2D835E}" type="presParOf" srcId="{A8984E75-FBC7-4791-872E-D0B0071E86F6}" destId="{69B8293A-861A-4C90-B5CD-3BBEE675653F}" srcOrd="0" destOrd="0" presId="urn:microsoft.com/office/officeart/2005/8/layout/hierarchy2"/>
    <dgm:cxn modelId="{9F003894-4F5C-468F-A5F5-28CB4B9120A5}" type="presParOf" srcId="{A8984E75-FBC7-4791-872E-D0B0071E86F6}" destId="{EFE553E2-A1B5-49C6-8003-9CB69A3A70E8}" srcOrd="1" destOrd="0" presId="urn:microsoft.com/office/officeart/2005/8/layout/hierarchy2"/>
  </dgm:cxnLst>
  <dgm:bg>
    <a:solidFill>
      <a:schemeClr val="bg1">
        <a:lumMod val="95000"/>
      </a:schemeClr>
    </a:solidFill>
  </dgm:bg>
  <dgm:whole>
    <a:ln>
      <a:solidFill>
        <a:schemeClr val="tx1"/>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500" b="1" dirty="0" smtClean="0"/>
            <a:t>Reporting</a:t>
          </a:r>
          <a:endParaRPr lang="en-ZA" sz="500" b="1" dirty="0"/>
        </a:p>
      </dgm:t>
    </dgm:pt>
    <dgm:pt modelId="{255D5C38-EB47-43D5-841F-06E97901693E}" type="parTrans" cxnId="{86A891F5-22E6-4985-8D3B-981BD0771ACC}">
      <dgm:prSet/>
      <dgm:spPr/>
      <dgm:t>
        <a:bodyPr/>
        <a:lstStyle/>
        <a:p>
          <a:endParaRPr lang="en-ZA" sz="700" b="1"/>
        </a:p>
      </dgm:t>
    </dgm:pt>
    <dgm:pt modelId="{8DDE0225-B01D-40A0-8117-59E5987B4C3B}" type="sibTrans" cxnId="{86A891F5-22E6-4985-8D3B-981BD0771ACC}">
      <dgm:prSet/>
      <dgm:spPr/>
      <dgm:t>
        <a:bodyPr/>
        <a:lstStyle/>
        <a:p>
          <a:endParaRPr lang="en-ZA" sz="7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400" b="0" dirty="0" smtClean="0">
              <a:solidFill>
                <a:schemeClr val="tx1">
                  <a:alpha val="50000"/>
                </a:schemeClr>
              </a:solidFill>
            </a:rPr>
            <a:t>Funding</a:t>
          </a:r>
          <a:endParaRPr lang="en-ZA" sz="400" b="0" dirty="0">
            <a:solidFill>
              <a:schemeClr val="tx1">
                <a:alpha val="50000"/>
              </a:schemeClr>
            </a:solidFill>
          </a:endParaRPr>
        </a:p>
      </dgm:t>
    </dgm:pt>
    <dgm:pt modelId="{2268EC9D-B41F-408D-8A65-BEB088A6653B}" type="parTrans" cxnId="{E79D4D12-587E-4084-873E-AFA0F34C1E2A}">
      <dgm:prSet/>
      <dgm:spPr/>
      <dgm:t>
        <a:bodyPr/>
        <a:lstStyle/>
        <a:p>
          <a:endParaRPr lang="en-ZA" sz="700" b="1"/>
        </a:p>
      </dgm:t>
    </dgm:pt>
    <dgm:pt modelId="{549FD511-AE4B-4414-B32B-2425B4544B4B}" type="sibTrans" cxnId="{E79D4D12-587E-4084-873E-AFA0F34C1E2A}">
      <dgm:prSet/>
      <dgm:spPr>
        <a:solidFill>
          <a:schemeClr val="bg1">
            <a:lumMod val="85000"/>
          </a:schemeClr>
        </a:solidFill>
      </dgm:spPr>
      <dgm:t>
        <a:bodyPr/>
        <a:lstStyle/>
        <a:p>
          <a:endParaRPr lang="en-ZA" sz="700" b="1" dirty="0"/>
        </a:p>
      </dgm:t>
    </dgm:pt>
    <dgm:pt modelId="{9C9AE644-BFCD-4CEC-9078-5B3D21204B50}">
      <dgm:prSet phldrT="[Text]" custT="1"/>
      <dgm:spPr>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gradFill>
      </dgm:spPr>
      <dgm:t>
        <a:bodyPr/>
        <a:lstStyle/>
        <a:p>
          <a:r>
            <a:rPr lang="en-ZA" sz="400" b="0" dirty="0" smtClean="0">
              <a:solidFill>
                <a:schemeClr val="tx1">
                  <a:alpha val="50000"/>
                </a:schemeClr>
              </a:solidFill>
            </a:rPr>
            <a:t>Project</a:t>
          </a:r>
          <a:endParaRPr lang="en-ZA" sz="200" b="0" dirty="0">
            <a:solidFill>
              <a:schemeClr val="tx1">
                <a:alpha val="50000"/>
              </a:schemeClr>
            </a:solidFill>
          </a:endParaRPr>
        </a:p>
      </dgm:t>
    </dgm:pt>
    <dgm:pt modelId="{F3E1EF80-5A27-4E88-ABAA-A459A59A2E2E}" type="parTrans" cxnId="{CC3EDCF3-846D-4517-9C52-B18415CC22D6}">
      <dgm:prSet/>
      <dgm:spPr/>
      <dgm:t>
        <a:bodyPr/>
        <a:lstStyle/>
        <a:p>
          <a:endParaRPr lang="en-ZA" sz="700" b="1"/>
        </a:p>
      </dgm:t>
    </dgm:pt>
    <dgm:pt modelId="{D724C5BD-FA18-4137-AF02-8B1375CAB8C1}" type="sibTrans" cxnId="{CC3EDCF3-846D-4517-9C52-B18415CC22D6}">
      <dgm:prSet/>
      <dgm:spPr>
        <a:solidFill>
          <a:schemeClr val="bg1">
            <a:lumMod val="85000"/>
          </a:schemeClr>
        </a:solidFill>
      </dgm:spPr>
      <dgm:t>
        <a:bodyPr/>
        <a:lstStyle/>
        <a:p>
          <a:endParaRPr lang="en-ZA" sz="7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400" b="0" dirty="0" smtClean="0">
              <a:solidFill>
                <a:schemeClr val="tx1">
                  <a:alpha val="37000"/>
                </a:schemeClr>
              </a:solidFill>
            </a:rPr>
            <a:t>Regional Indicator</a:t>
          </a:r>
          <a:endParaRPr lang="en-ZA" sz="400" b="0" dirty="0">
            <a:solidFill>
              <a:schemeClr val="tx1">
                <a:alpha val="37000"/>
              </a:schemeClr>
            </a:solidFill>
          </a:endParaRPr>
        </a:p>
      </dgm:t>
    </dgm:pt>
    <dgm:pt modelId="{9F2C7777-83A8-4B66-BE1A-87B27131DB62}" type="parTrans" cxnId="{65716076-E38A-4ABE-96AE-26F4F716A02B}">
      <dgm:prSet/>
      <dgm:spPr/>
      <dgm:t>
        <a:bodyPr/>
        <a:lstStyle/>
        <a:p>
          <a:endParaRPr lang="en-ZA" sz="700" b="1"/>
        </a:p>
      </dgm:t>
    </dgm:pt>
    <dgm:pt modelId="{53BBF4F9-C032-49B6-A418-1645227CAEF7}" type="sibTrans" cxnId="{65716076-E38A-4ABE-96AE-26F4F716A02B}">
      <dgm:prSet/>
      <dgm:spPr>
        <a:solidFill>
          <a:schemeClr val="bg1">
            <a:lumMod val="85000"/>
          </a:schemeClr>
        </a:solidFill>
      </dgm:spPr>
      <dgm:t>
        <a:bodyPr/>
        <a:lstStyle/>
        <a:p>
          <a:endParaRPr lang="en-ZA" sz="7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500" b="1" dirty="0" smtClean="0">
              <a:solidFill>
                <a:schemeClr val="tx1"/>
              </a:solidFill>
            </a:rPr>
            <a:t>Standard</a:t>
          </a:r>
          <a:r>
            <a:rPr lang="en-ZA" sz="100" b="1" dirty="0" smtClean="0">
              <a:solidFill>
                <a:schemeClr val="tx1"/>
              </a:solidFill>
            </a:rPr>
            <a:t> </a:t>
          </a:r>
          <a:r>
            <a:rPr lang="en-ZA" sz="500" b="1" dirty="0" smtClean="0">
              <a:solidFill>
                <a:schemeClr val="tx1"/>
              </a:solidFill>
            </a:rPr>
            <a:t>Classification</a:t>
          </a:r>
          <a:endParaRPr lang="en-ZA" sz="500" b="1" dirty="0">
            <a:solidFill>
              <a:schemeClr val="tx1"/>
            </a:solidFill>
          </a:endParaRPr>
        </a:p>
      </dgm:t>
    </dgm:pt>
    <dgm:pt modelId="{11726259-CC1B-4609-B7C1-3243458FA699}" type="parTrans" cxnId="{722A5005-5062-478C-BA89-2FF495B60A41}">
      <dgm:prSet/>
      <dgm:spPr/>
      <dgm:t>
        <a:bodyPr/>
        <a:lstStyle/>
        <a:p>
          <a:endParaRPr lang="en-ZA" sz="700" b="1"/>
        </a:p>
      </dgm:t>
    </dgm:pt>
    <dgm:pt modelId="{E7FC7747-7483-4D35-98A3-BCFD670587F5}" type="sibTrans" cxnId="{722A5005-5062-478C-BA89-2FF495B60A41}">
      <dgm:prSet/>
      <dgm:spPr>
        <a:solidFill>
          <a:schemeClr val="bg1">
            <a:lumMod val="85000"/>
          </a:schemeClr>
        </a:solidFill>
      </dgm:spPr>
      <dgm:t>
        <a:bodyPr/>
        <a:lstStyle/>
        <a:p>
          <a:endParaRPr lang="en-ZA" sz="7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400" b="0" dirty="0" smtClean="0">
              <a:solidFill>
                <a:schemeClr val="tx1">
                  <a:alpha val="50000"/>
                </a:schemeClr>
              </a:solidFill>
            </a:rPr>
            <a:t>Item</a:t>
          </a:r>
          <a:endParaRPr lang="en-ZA" sz="400" b="0" dirty="0">
            <a:solidFill>
              <a:schemeClr val="tx1">
                <a:alpha val="50000"/>
              </a:schemeClr>
            </a:solidFill>
          </a:endParaRPr>
        </a:p>
      </dgm:t>
    </dgm:pt>
    <dgm:pt modelId="{333D81AE-39E7-4497-9881-E39CFAD3DC21}" type="parTrans" cxnId="{191B2B92-C065-4F50-A6C7-2BCD2D91178F}">
      <dgm:prSet/>
      <dgm:spPr/>
      <dgm:t>
        <a:bodyPr/>
        <a:lstStyle/>
        <a:p>
          <a:endParaRPr lang="en-ZA" sz="700" b="1"/>
        </a:p>
      </dgm:t>
    </dgm:pt>
    <dgm:pt modelId="{68DC9CB8-B7DD-4761-B82E-CB56F6F5E6B5}" type="sibTrans" cxnId="{191B2B92-C065-4F50-A6C7-2BCD2D91178F}">
      <dgm:prSet/>
      <dgm:spPr>
        <a:solidFill>
          <a:schemeClr val="bg1">
            <a:lumMod val="85000"/>
          </a:schemeClr>
        </a:solidFill>
      </dgm:spPr>
      <dgm:t>
        <a:bodyPr/>
        <a:lstStyle/>
        <a:p>
          <a:endParaRPr lang="en-ZA" sz="700" b="1" dirty="0"/>
        </a:p>
      </dgm:t>
    </dgm:pt>
    <dgm:pt modelId="{61C471EC-1BE0-4BA9-906C-B77FC427B370}">
      <dgm:prSet custT="1"/>
      <dgm:spPr>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dgm:spPr>
      <dgm:t>
        <a:bodyPr/>
        <a:lstStyle/>
        <a:p>
          <a:r>
            <a:rPr lang="en-ZA" sz="500" b="1" dirty="0" smtClean="0">
              <a:solidFill>
                <a:schemeClr val="tx1"/>
              </a:solidFill>
            </a:rPr>
            <a:t>Function</a:t>
          </a:r>
          <a:endParaRPr lang="en-ZA" sz="500" b="1" dirty="0">
            <a:solidFill>
              <a:schemeClr val="tx1"/>
            </a:solidFill>
          </a:endParaRPr>
        </a:p>
      </dgm:t>
    </dgm:pt>
    <dgm:pt modelId="{A44B40B3-C780-472C-9886-D110AA4F3C5C}" type="parTrans" cxnId="{7C93F07E-4BE0-431A-BAE8-B32BE2C57FFE}">
      <dgm:prSet/>
      <dgm:spPr/>
      <dgm:t>
        <a:bodyPr/>
        <a:lstStyle/>
        <a:p>
          <a:endParaRPr lang="en-ZA" sz="700" b="1"/>
        </a:p>
      </dgm:t>
    </dgm:pt>
    <dgm:pt modelId="{00539A06-C0B6-4C14-805A-A99CABFADC18}" type="sibTrans" cxnId="{7C93F07E-4BE0-431A-BAE8-B32BE2C57FFE}">
      <dgm:prSet/>
      <dgm:spPr>
        <a:solidFill>
          <a:schemeClr val="bg1">
            <a:lumMod val="85000"/>
            <a:alpha val="76000"/>
          </a:schemeClr>
        </a:solidFill>
      </dgm:spPr>
      <dgm:t>
        <a:bodyPr/>
        <a:lstStyle/>
        <a:p>
          <a:endParaRPr lang="en-ZA" sz="7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400" dirty="0" smtClean="0">
              <a:solidFill>
                <a:schemeClr val="tx1">
                  <a:alpha val="40000"/>
                </a:schemeClr>
              </a:solidFill>
            </a:rPr>
            <a:t>Costing</a:t>
          </a:r>
          <a:endParaRPr lang="en-ZA" sz="400" dirty="0">
            <a:solidFill>
              <a:schemeClr val="tx1">
                <a:alpha val="40000"/>
              </a:schemeClr>
            </a:solidFill>
          </a:endParaRPr>
        </a:p>
      </dgm:t>
    </dgm:pt>
    <dgm:pt modelId="{A3126E7D-8D1F-4229-98FE-E99066B28B43}" type="parTrans" cxnId="{B8602879-8548-4255-88B9-C2B51B18197D}">
      <dgm:prSet/>
      <dgm:spPr/>
      <dgm:t>
        <a:bodyPr/>
        <a:lstStyle/>
        <a:p>
          <a:endParaRPr lang="en-ZA" sz="700"/>
        </a:p>
      </dgm:t>
    </dgm:pt>
    <dgm:pt modelId="{EF6840F8-2ECF-4864-A358-F1FEAB836D6E}" type="sibTrans" cxnId="{B8602879-8548-4255-88B9-C2B51B18197D}">
      <dgm:prSet/>
      <dgm:spPr>
        <a:solidFill>
          <a:schemeClr val="bg1">
            <a:lumMod val="85000"/>
          </a:schemeClr>
        </a:solidFill>
      </dgm:spPr>
      <dgm:t>
        <a:bodyPr/>
        <a:lstStyle/>
        <a:p>
          <a:endParaRPr lang="en-ZA" sz="7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78691" custScaleY="178691">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78691" custScaleY="178691">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FE107A8D-546F-4903-9E8F-539C54D290CA}" type="presOf" srcId="{E7FC7747-7483-4D35-98A3-BCFD670587F5}" destId="{A34CBA49-A69D-4058-97AB-C5BDA98FF78D}"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4E2CDFF7-BCFC-4933-A40E-53E2BD43F2E7}" type="presOf" srcId="{117E5F98-D2E3-44CD-8D1F-8673F2CE3B77}" destId="{937C4F79-FB0B-409E-8CAD-BC317FE49743}" srcOrd="0" destOrd="0" presId="urn:microsoft.com/office/officeart/2005/8/layout/radial6"/>
    <dgm:cxn modelId="{359FEE02-6E2A-454C-98F7-8C94FA532022}" type="presOf" srcId="{A5E5012C-3309-4B28-8D30-F7209682D89D}" destId="{0615139F-FD0E-4AC6-85EA-75F9F0D6BB78}"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9266FAE9-77C6-4AC1-BF9D-668C30DE1EC9}" type="presOf" srcId="{1474FC26-B7BF-4AB8-BA32-5B51D19017DA}" destId="{75750CA6-FA7C-49D0-8464-54ECBB8A7B1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3083D21D-0F98-4A77-A11C-6EAFD26A3672}" type="presOf" srcId="{53BBF4F9-C032-49B6-A418-1645227CAEF7}" destId="{463D2474-2CD7-4F10-B862-FE0EB496B03A}" srcOrd="0" destOrd="0" presId="urn:microsoft.com/office/officeart/2005/8/layout/radial6"/>
    <dgm:cxn modelId="{3EE8A500-2D4D-403F-BC24-6879E25BBDD0}" type="presOf" srcId="{93E58B5A-8764-4A9A-8E85-7C50C705CFCE}" destId="{900104E8-22AE-4F67-87F3-EFB73454EE91}" srcOrd="0" destOrd="0" presId="urn:microsoft.com/office/officeart/2005/8/layout/radial6"/>
    <dgm:cxn modelId="{2A2E89E1-A27E-446A-8A79-763A4BEF9B31}" type="presOf" srcId="{54758EF5-0516-46BA-896F-8310E68591FE}" destId="{428D6EC0-C06B-45C7-8139-E45A90407C78}" srcOrd="0" destOrd="0" presId="urn:microsoft.com/office/officeart/2005/8/layout/radial6"/>
    <dgm:cxn modelId="{695834F3-C7A5-4664-B2ED-A80481C55FC4}" type="presOf" srcId="{D724C5BD-FA18-4137-AF02-8B1375CAB8C1}" destId="{FE26DA7A-6417-4EEF-9842-4FFE68DD656B}"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317710C4-E033-491C-8037-4498BFE73DE6}" type="presOf" srcId="{549FD511-AE4B-4414-B32B-2425B4544B4B}" destId="{17265E74-284E-4564-9375-97F2A42C8E63}" srcOrd="0" destOrd="0" presId="urn:microsoft.com/office/officeart/2005/8/layout/radial6"/>
    <dgm:cxn modelId="{2B501B7B-0700-444B-8A66-8809628F47FB}" type="presOf" srcId="{2FD6416B-9DBD-4434-8476-1C47164FCE18}" destId="{A25828D0-E7F7-4612-B323-E58CF7DB6C73}" srcOrd="0" destOrd="0" presId="urn:microsoft.com/office/officeart/2005/8/layout/radial6"/>
    <dgm:cxn modelId="{EAB048F1-401E-44AB-9E12-7F328D0117C8}" type="presOf" srcId="{00539A06-C0B6-4C14-805A-A99CABFADC18}" destId="{FB0245A6-E249-4488-8A12-6DA1E3469463}" srcOrd="0" destOrd="0" presId="urn:microsoft.com/office/officeart/2005/8/layout/radial6"/>
    <dgm:cxn modelId="{5B49B1D5-39BC-4B48-8A8D-71002F4F9B31}" type="presOf" srcId="{EF6840F8-2ECF-4864-A358-F1FEAB836D6E}" destId="{9DC8489B-6D65-4DCD-BE13-FB93AD7100EE}"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94F16140-C167-4DB0-BA87-C831A955FF66}" type="presOf" srcId="{9C9AE644-BFCD-4CEC-9078-5B3D21204B50}" destId="{8DF6A8EE-C31B-4A7A-8A5B-E1C18D11D668}" srcOrd="0" destOrd="0" presId="urn:microsoft.com/office/officeart/2005/8/layout/radial6"/>
    <dgm:cxn modelId="{1C210AF7-DD83-4606-9D98-0DC20D446D6E}" type="presOf" srcId="{F1CDF762-BB05-4909-A3E2-81EC1DFEFDB6}" destId="{DFD89527-3EA1-46E9-B932-F66D981BF53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9CEB993D-AA28-4ECC-B887-E15F0EACBC61}" type="presOf" srcId="{61C471EC-1BE0-4BA9-906C-B77FC427B370}" destId="{2B947856-7D81-4709-8C50-A646092946B5}"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D1374550-A290-43A1-9A5C-0CF2DC333322}" type="presOf" srcId="{68DC9CB8-B7DD-4761-B82E-CB56F6F5E6B5}" destId="{93672A8E-23A7-42EC-8266-A028BB6328D1}" srcOrd="0" destOrd="0" presId="urn:microsoft.com/office/officeart/2005/8/layout/radial6"/>
    <dgm:cxn modelId="{9D5BBE8D-BDB8-45C0-AFE0-B5614DA0591B}" type="presParOf" srcId="{75750CA6-FA7C-49D0-8464-54ECBB8A7B11}" destId="{900104E8-22AE-4F67-87F3-EFB73454EE91}" srcOrd="0" destOrd="0" presId="urn:microsoft.com/office/officeart/2005/8/layout/radial6"/>
    <dgm:cxn modelId="{EDD3F253-0175-4878-9BB3-87D47FA6EB66}" type="presParOf" srcId="{75750CA6-FA7C-49D0-8464-54ECBB8A7B11}" destId="{428D6EC0-C06B-45C7-8139-E45A90407C78}" srcOrd="1" destOrd="0" presId="urn:microsoft.com/office/officeart/2005/8/layout/radial6"/>
    <dgm:cxn modelId="{86A14005-A175-4A49-AA45-8869E581BD50}" type="presParOf" srcId="{75750CA6-FA7C-49D0-8464-54ECBB8A7B11}" destId="{A20BCF9B-F9D9-4BC1-9EF3-189BED199617}" srcOrd="2" destOrd="0" presId="urn:microsoft.com/office/officeart/2005/8/layout/radial6"/>
    <dgm:cxn modelId="{106959C1-D466-4D52-88E4-F0996237D6C9}" type="presParOf" srcId="{75750CA6-FA7C-49D0-8464-54ECBB8A7B11}" destId="{17265E74-284E-4564-9375-97F2A42C8E63}" srcOrd="3" destOrd="0" presId="urn:microsoft.com/office/officeart/2005/8/layout/radial6"/>
    <dgm:cxn modelId="{B7331CD7-A3EE-407E-B214-C1ABB88047EE}" type="presParOf" srcId="{75750CA6-FA7C-49D0-8464-54ECBB8A7B11}" destId="{2B947856-7D81-4709-8C50-A646092946B5}" srcOrd="4" destOrd="0" presId="urn:microsoft.com/office/officeart/2005/8/layout/radial6"/>
    <dgm:cxn modelId="{8B13CF05-46B9-45EE-922F-DD854DE31E30}" type="presParOf" srcId="{75750CA6-FA7C-49D0-8464-54ECBB8A7B11}" destId="{6804F419-6E40-4272-9B3A-71A1132A2924}" srcOrd="5" destOrd="0" presId="urn:microsoft.com/office/officeart/2005/8/layout/radial6"/>
    <dgm:cxn modelId="{CEE69B78-46DB-4ACE-99EC-666868F30185}" type="presParOf" srcId="{75750CA6-FA7C-49D0-8464-54ECBB8A7B11}" destId="{FB0245A6-E249-4488-8A12-6DA1E3469463}" srcOrd="6" destOrd="0" presId="urn:microsoft.com/office/officeart/2005/8/layout/radial6"/>
    <dgm:cxn modelId="{580B32DC-6012-4D8C-8274-651840E77C6A}" type="presParOf" srcId="{75750CA6-FA7C-49D0-8464-54ECBB8A7B11}" destId="{0615139F-FD0E-4AC6-85EA-75F9F0D6BB78}" srcOrd="7" destOrd="0" presId="urn:microsoft.com/office/officeart/2005/8/layout/radial6"/>
    <dgm:cxn modelId="{8676AF0F-E1EC-4FB6-B456-84D73D9DD44B}" type="presParOf" srcId="{75750CA6-FA7C-49D0-8464-54ECBB8A7B11}" destId="{FACCA3FF-0BAE-48B0-88D9-1B472F23503D}" srcOrd="8" destOrd="0" presId="urn:microsoft.com/office/officeart/2005/8/layout/radial6"/>
    <dgm:cxn modelId="{40A3F68F-87B3-4DE8-A36F-175E0B65F606}" type="presParOf" srcId="{75750CA6-FA7C-49D0-8464-54ECBB8A7B11}" destId="{9DC8489B-6D65-4DCD-BE13-FB93AD7100EE}" srcOrd="9" destOrd="0" presId="urn:microsoft.com/office/officeart/2005/8/layout/radial6"/>
    <dgm:cxn modelId="{E35A699A-CF65-4944-8BBF-36C99FEE7615}" type="presParOf" srcId="{75750CA6-FA7C-49D0-8464-54ECBB8A7B11}" destId="{A25828D0-E7F7-4612-B323-E58CF7DB6C73}" srcOrd="10" destOrd="0" presId="urn:microsoft.com/office/officeart/2005/8/layout/radial6"/>
    <dgm:cxn modelId="{088A7348-D737-4C9E-95E6-5F81E5988B9F}" type="presParOf" srcId="{75750CA6-FA7C-49D0-8464-54ECBB8A7B11}" destId="{67DFBABE-67A2-44BB-82F4-DB4798A2DB76}" srcOrd="11" destOrd="0" presId="urn:microsoft.com/office/officeart/2005/8/layout/radial6"/>
    <dgm:cxn modelId="{20B2DA77-1F17-453A-94EB-29EEA716FD2B}" type="presParOf" srcId="{75750CA6-FA7C-49D0-8464-54ECBB8A7B11}" destId="{93672A8E-23A7-42EC-8266-A028BB6328D1}" srcOrd="12" destOrd="0" presId="urn:microsoft.com/office/officeart/2005/8/layout/radial6"/>
    <dgm:cxn modelId="{0D97F243-3EA5-482E-B616-5E416D5F811F}" type="presParOf" srcId="{75750CA6-FA7C-49D0-8464-54ECBB8A7B11}" destId="{8DF6A8EE-C31B-4A7A-8A5B-E1C18D11D668}" srcOrd="13" destOrd="0" presId="urn:microsoft.com/office/officeart/2005/8/layout/radial6"/>
    <dgm:cxn modelId="{8D6DC3B3-E316-4C25-A337-5CC1A24D7EFD}" type="presParOf" srcId="{75750CA6-FA7C-49D0-8464-54ECBB8A7B11}" destId="{6866806D-C1BA-4277-BF88-FEE3F486AE14}" srcOrd="14" destOrd="0" presId="urn:microsoft.com/office/officeart/2005/8/layout/radial6"/>
    <dgm:cxn modelId="{3C60C017-ECCD-478E-9EE9-F9D18002C374}" type="presParOf" srcId="{75750CA6-FA7C-49D0-8464-54ECBB8A7B11}" destId="{FE26DA7A-6417-4EEF-9842-4FFE68DD656B}" srcOrd="15" destOrd="0" presId="urn:microsoft.com/office/officeart/2005/8/layout/radial6"/>
    <dgm:cxn modelId="{9C09356D-5766-4781-85DD-B9456A8CAA10}" type="presParOf" srcId="{75750CA6-FA7C-49D0-8464-54ECBB8A7B11}" destId="{DFD89527-3EA1-46E9-B932-F66D981BF538}" srcOrd="16" destOrd="0" presId="urn:microsoft.com/office/officeart/2005/8/layout/radial6"/>
    <dgm:cxn modelId="{1F7D6018-F224-4D46-B3B3-0A0C62AE82D6}" type="presParOf" srcId="{75750CA6-FA7C-49D0-8464-54ECBB8A7B11}" destId="{BEB81904-6568-49ED-B35C-0250191E9F37}" srcOrd="17" destOrd="0" presId="urn:microsoft.com/office/officeart/2005/8/layout/radial6"/>
    <dgm:cxn modelId="{71C36474-E555-44C1-9AC7-24EBF469DB07}" type="presParOf" srcId="{75750CA6-FA7C-49D0-8464-54ECBB8A7B11}" destId="{463D2474-2CD7-4F10-B862-FE0EB496B03A}" srcOrd="18" destOrd="0" presId="urn:microsoft.com/office/officeart/2005/8/layout/radial6"/>
    <dgm:cxn modelId="{5F87956A-929B-4E23-8EE7-7D671FFB22FE}" type="presParOf" srcId="{75750CA6-FA7C-49D0-8464-54ECBB8A7B11}" destId="{937C4F79-FB0B-409E-8CAD-BC317FE49743}" srcOrd="19" destOrd="0" presId="urn:microsoft.com/office/officeart/2005/8/layout/radial6"/>
    <dgm:cxn modelId="{7839FDE7-B663-4078-8473-D42546848E0E}" type="presParOf" srcId="{75750CA6-FA7C-49D0-8464-54ECBB8A7B11}" destId="{DDBA5B3D-F74A-4F4A-BF56-F34E797ADC59}" srcOrd="20" destOrd="0" presId="urn:microsoft.com/office/officeart/2005/8/layout/radial6"/>
    <dgm:cxn modelId="{97FD5088-18E4-4351-8F44-265D18C7A724}"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1B799BDA-EBF6-4AA9-BBFA-8CF55E4D11EC}" type="doc">
      <dgm:prSet loTypeId="urn:microsoft.com/office/officeart/2005/8/layout/hierarchy2" loCatId="hierarchy" qsTypeId="urn:microsoft.com/office/officeart/2005/8/quickstyle/simple5" qsCatId="simple" csTypeId="urn:microsoft.com/office/officeart/2005/8/colors/colorful5" csCatId="colorful" phldr="1"/>
      <dgm:spPr/>
      <dgm:t>
        <a:bodyPr/>
        <a:lstStyle/>
        <a:p>
          <a:endParaRPr lang="en-ZA"/>
        </a:p>
      </dgm:t>
    </dgm:pt>
    <dgm:pt modelId="{C467D0F1-765A-4F54-8F87-9554B93C8691}">
      <dgm:prSet custT="1">
        <dgm:style>
          <a:lnRef idx="2">
            <a:schemeClr val="accent1">
              <a:shade val="50000"/>
            </a:schemeClr>
          </a:lnRef>
          <a:fillRef idx="1">
            <a:schemeClr val="accent1"/>
          </a:fillRef>
          <a:effectRef idx="0">
            <a:schemeClr val="accent1"/>
          </a:effectRef>
          <a:fontRef idx="minor">
            <a:schemeClr val="lt1"/>
          </a:fontRef>
        </dgm:style>
      </dgm:prSet>
      <dgm:spPr>
        <a:solidFill>
          <a:schemeClr val="tx1">
            <a:lumMod val="50000"/>
            <a:lumOff val="50000"/>
          </a:schemeClr>
        </a:solidFill>
      </dgm:spPr>
      <dgm:t>
        <a:bodyPr/>
        <a:lstStyle/>
        <a:p>
          <a:pPr algn="l"/>
          <a:r>
            <a:rPr lang="en-ZA" sz="1200" b="1" dirty="0" smtClean="0">
              <a:solidFill>
                <a:schemeClr val="bg1"/>
              </a:solidFill>
            </a:rPr>
            <a:t>Economic and Environmental Service</a:t>
          </a:r>
          <a:endParaRPr lang="en-ZA" sz="1200" b="1" dirty="0">
            <a:solidFill>
              <a:schemeClr val="bg1"/>
            </a:solidFill>
          </a:endParaRPr>
        </a:p>
      </dgm:t>
    </dgm:pt>
    <dgm:pt modelId="{4AC8B59B-102C-4360-B33E-6C0831323DA1}" type="parTrans" cxnId="{8BBEB4B7-E837-4D05-8FF7-B1516EE6A60F}">
      <dgm:prSet/>
      <dgm:spPr/>
      <dgm:t>
        <a:bodyPr/>
        <a:lstStyle/>
        <a:p>
          <a:endParaRPr lang="en-ZA" sz="1200" b="1">
            <a:solidFill>
              <a:schemeClr val="tx1"/>
            </a:solidFill>
          </a:endParaRPr>
        </a:p>
      </dgm:t>
    </dgm:pt>
    <dgm:pt modelId="{05C6CF3D-A06A-45C2-B9D2-554E5A31E9D1}" type="sibTrans" cxnId="{8BBEB4B7-E837-4D05-8FF7-B1516EE6A60F}">
      <dgm:prSet/>
      <dgm:spPr/>
      <dgm:t>
        <a:bodyPr/>
        <a:lstStyle/>
        <a:p>
          <a:endParaRPr lang="en-ZA" sz="1200" b="1">
            <a:solidFill>
              <a:schemeClr val="tx1"/>
            </a:solidFill>
          </a:endParaRPr>
        </a:p>
      </dgm:t>
    </dgm:pt>
    <dgm:pt modelId="{63891ADC-0D3C-49C9-9AAC-228D03D63F9A}">
      <dgm:prSet custT="1">
        <dgm:style>
          <a:lnRef idx="2">
            <a:schemeClr val="accent6">
              <a:shade val="50000"/>
            </a:schemeClr>
          </a:lnRef>
          <a:fillRef idx="1">
            <a:schemeClr val="accent6"/>
          </a:fillRef>
          <a:effectRef idx="0">
            <a:schemeClr val="accent6"/>
          </a:effectRef>
          <a:fontRef idx="minor">
            <a:schemeClr val="lt1"/>
          </a:fontRef>
        </dgm:style>
      </dgm:prSet>
      <dgm:spPr>
        <a:solidFill>
          <a:schemeClr val="bg1">
            <a:lumMod val="65000"/>
          </a:schemeClr>
        </a:solidFill>
      </dgm:spPr>
      <dgm:t>
        <a:bodyPr/>
        <a:lstStyle/>
        <a:p>
          <a:pPr algn="l"/>
          <a:r>
            <a:rPr lang="en-ZA" sz="1200" b="1" dirty="0" smtClean="0">
              <a:solidFill>
                <a:schemeClr val="bg1"/>
              </a:solidFill>
            </a:rPr>
            <a:t>Environmental Protection </a:t>
          </a:r>
          <a:endParaRPr lang="en-ZA" sz="1200" b="1" dirty="0">
            <a:solidFill>
              <a:schemeClr val="bg1"/>
            </a:solidFill>
          </a:endParaRPr>
        </a:p>
      </dgm:t>
    </dgm:pt>
    <dgm:pt modelId="{AF04CFAB-5177-43EB-A1B2-BABDF230FDAF}" type="parTrans" cxnId="{1D352548-4C75-4B2C-9F01-3593A070B65A}">
      <dgm:prSet custT="1"/>
      <dgm:spPr>
        <a:ln>
          <a:solidFill>
            <a:schemeClr val="tx1">
              <a:lumMod val="50000"/>
              <a:lumOff val="50000"/>
            </a:schemeClr>
          </a:solidFill>
        </a:ln>
      </dgm:spPr>
      <dgm:t>
        <a:bodyPr/>
        <a:lstStyle/>
        <a:p>
          <a:endParaRPr lang="en-ZA" sz="1200" b="1" dirty="0">
            <a:solidFill>
              <a:schemeClr val="tx1"/>
            </a:solidFill>
          </a:endParaRPr>
        </a:p>
      </dgm:t>
    </dgm:pt>
    <dgm:pt modelId="{F9BC3E1B-7BE7-4B07-90D2-D001637173A9}" type="sibTrans" cxnId="{1D352548-4C75-4B2C-9F01-3593A070B65A}">
      <dgm:prSet/>
      <dgm:spPr/>
      <dgm:t>
        <a:bodyPr/>
        <a:lstStyle/>
        <a:p>
          <a:endParaRPr lang="en-ZA" sz="1200" b="1">
            <a:solidFill>
              <a:schemeClr val="tx1"/>
            </a:solidFill>
          </a:endParaRPr>
        </a:p>
      </dgm:t>
    </dgm:pt>
    <dgm:pt modelId="{0416A67A-A5DF-4F00-A04D-27DEAF9F2E9E}">
      <dgm:prSet custT="1">
        <dgm:style>
          <a:lnRef idx="2">
            <a:schemeClr val="accent6">
              <a:shade val="50000"/>
            </a:schemeClr>
          </a:lnRef>
          <a:fillRef idx="1">
            <a:schemeClr val="accent6"/>
          </a:fillRef>
          <a:effectRef idx="0">
            <a:schemeClr val="accent6"/>
          </a:effectRef>
          <a:fontRef idx="minor">
            <a:schemeClr val="lt1"/>
          </a:fontRef>
        </dgm:style>
      </dgm:prSet>
      <dgm:spPr>
        <a:solidFill>
          <a:schemeClr val="bg1">
            <a:lumMod val="65000"/>
          </a:schemeClr>
        </a:solidFill>
      </dgm:spPr>
      <dgm:t>
        <a:bodyPr/>
        <a:lstStyle/>
        <a:p>
          <a:pPr algn="l"/>
          <a:r>
            <a:rPr lang="en-ZA" sz="1200" b="1" dirty="0" smtClean="0">
              <a:solidFill>
                <a:schemeClr val="bg1"/>
              </a:solidFill>
            </a:rPr>
            <a:t>Planning and Development</a:t>
          </a:r>
          <a:endParaRPr lang="en-ZA" sz="1200" b="1" dirty="0">
            <a:solidFill>
              <a:schemeClr val="bg1"/>
            </a:solidFill>
          </a:endParaRPr>
        </a:p>
      </dgm:t>
    </dgm:pt>
    <dgm:pt modelId="{1C50A3D4-C23B-412A-B00D-7D9792571AA8}" type="parTrans" cxnId="{AC8049BF-3124-4097-9265-58B53C5585CE}">
      <dgm:prSet custT="1"/>
      <dgm:spPr>
        <a:ln>
          <a:solidFill>
            <a:schemeClr val="tx1">
              <a:lumMod val="50000"/>
              <a:lumOff val="50000"/>
            </a:schemeClr>
          </a:solidFill>
        </a:ln>
      </dgm:spPr>
      <dgm:t>
        <a:bodyPr/>
        <a:lstStyle/>
        <a:p>
          <a:endParaRPr lang="en-ZA" sz="1200" b="1" dirty="0">
            <a:solidFill>
              <a:schemeClr val="tx1"/>
            </a:solidFill>
          </a:endParaRPr>
        </a:p>
      </dgm:t>
    </dgm:pt>
    <dgm:pt modelId="{FAD698B5-B9F1-4F2A-83DB-D8814E8D7649}" type="sibTrans" cxnId="{AC8049BF-3124-4097-9265-58B53C5585CE}">
      <dgm:prSet/>
      <dgm:spPr/>
      <dgm:t>
        <a:bodyPr/>
        <a:lstStyle/>
        <a:p>
          <a:endParaRPr lang="en-ZA" sz="1200" b="1">
            <a:solidFill>
              <a:schemeClr val="tx1"/>
            </a:solidFill>
          </a:endParaRPr>
        </a:p>
      </dgm:t>
    </dgm:pt>
    <dgm:pt modelId="{CD10B79A-F888-42F1-A393-1519B4B572BD}">
      <dgm:prSet custT="1">
        <dgm:style>
          <a:lnRef idx="2">
            <a:schemeClr val="accent6">
              <a:shade val="50000"/>
            </a:schemeClr>
          </a:lnRef>
          <a:fillRef idx="1">
            <a:schemeClr val="accent6"/>
          </a:fillRef>
          <a:effectRef idx="0">
            <a:schemeClr val="accent6"/>
          </a:effectRef>
          <a:fontRef idx="minor">
            <a:schemeClr val="lt1"/>
          </a:fontRef>
        </dgm:style>
      </dgm:prSet>
      <dgm:spPr>
        <a:solidFill>
          <a:schemeClr val="bg1">
            <a:lumMod val="65000"/>
          </a:schemeClr>
        </a:solidFill>
      </dgm:spPr>
      <dgm:t>
        <a:bodyPr/>
        <a:lstStyle/>
        <a:p>
          <a:pPr algn="l"/>
          <a:r>
            <a:rPr lang="en-ZA" sz="1200" b="1" dirty="0" smtClean="0">
              <a:solidFill>
                <a:schemeClr val="bg1"/>
              </a:solidFill>
            </a:rPr>
            <a:t>Road Transport</a:t>
          </a:r>
          <a:endParaRPr lang="en-ZA" sz="1200" b="1" dirty="0">
            <a:solidFill>
              <a:schemeClr val="bg1"/>
            </a:solidFill>
          </a:endParaRPr>
        </a:p>
      </dgm:t>
    </dgm:pt>
    <dgm:pt modelId="{C109C6A6-A2E1-4FF4-B421-F9BBE0DDC029}" type="parTrans" cxnId="{BD4667C7-EF74-4716-B374-BA43C9F1F7B5}">
      <dgm:prSet custT="1"/>
      <dgm:spPr>
        <a:ln>
          <a:solidFill>
            <a:schemeClr val="tx1">
              <a:lumMod val="50000"/>
              <a:lumOff val="50000"/>
            </a:schemeClr>
          </a:solidFill>
        </a:ln>
      </dgm:spPr>
      <dgm:t>
        <a:bodyPr/>
        <a:lstStyle/>
        <a:p>
          <a:endParaRPr lang="en-ZA" sz="1200" b="1" dirty="0">
            <a:solidFill>
              <a:schemeClr val="tx1"/>
            </a:solidFill>
          </a:endParaRPr>
        </a:p>
      </dgm:t>
    </dgm:pt>
    <dgm:pt modelId="{1C79BF46-7023-48BC-B795-C562FFA79D13}" type="sibTrans" cxnId="{BD4667C7-EF74-4716-B374-BA43C9F1F7B5}">
      <dgm:prSet/>
      <dgm:spPr/>
      <dgm:t>
        <a:bodyPr/>
        <a:lstStyle/>
        <a:p>
          <a:endParaRPr lang="en-ZA" sz="1200" b="1">
            <a:solidFill>
              <a:schemeClr val="tx1"/>
            </a:solidFill>
          </a:endParaRPr>
        </a:p>
      </dgm:t>
    </dgm:pt>
    <dgm:pt modelId="{1CB7670B-D09E-4A8A-BCEB-96453F3DE6FD}">
      <dgm:prSet custT="1">
        <dgm:style>
          <a:lnRef idx="2">
            <a:schemeClr val="accent3">
              <a:shade val="50000"/>
            </a:schemeClr>
          </a:lnRef>
          <a:fillRef idx="1">
            <a:schemeClr val="accent3"/>
          </a:fillRef>
          <a:effectRef idx="0">
            <a:schemeClr val="accent3"/>
          </a:effectRef>
          <a:fontRef idx="minor">
            <a:schemeClr val="lt1"/>
          </a:fontRef>
        </dgm:style>
      </dgm:prSet>
      <dgm:spPr>
        <a:solidFill>
          <a:schemeClr val="bg1">
            <a:lumMod val="95000"/>
          </a:schemeClr>
        </a:solidFill>
      </dgm:spPr>
      <dgm:t>
        <a:bodyPr/>
        <a:lstStyle/>
        <a:p>
          <a:pPr algn="l"/>
          <a:r>
            <a:rPr lang="en-ZA" sz="1200" b="1" dirty="0" smtClean="0">
              <a:solidFill>
                <a:schemeClr val="tx1"/>
              </a:solidFill>
            </a:rPr>
            <a:t>Biodiversity and Landscape / Coastal Protection / Pollution Control</a:t>
          </a:r>
          <a:endParaRPr lang="en-ZA" sz="1200" b="1" dirty="0">
            <a:solidFill>
              <a:schemeClr val="tx1"/>
            </a:solidFill>
          </a:endParaRPr>
        </a:p>
      </dgm:t>
    </dgm:pt>
    <dgm:pt modelId="{10CB27E5-D5FC-4428-8594-6334FF741956}" type="parTrans" cxnId="{00A23934-D1A8-4536-841E-558D8EC86148}">
      <dgm:prSet custT="1"/>
      <dgm:spPr>
        <a:ln>
          <a:solidFill>
            <a:schemeClr val="tx1">
              <a:lumMod val="50000"/>
              <a:lumOff val="50000"/>
            </a:schemeClr>
          </a:solidFill>
        </a:ln>
      </dgm:spPr>
      <dgm:t>
        <a:bodyPr/>
        <a:lstStyle/>
        <a:p>
          <a:endParaRPr lang="en-ZA" sz="1200" b="1" dirty="0">
            <a:solidFill>
              <a:schemeClr val="tx1"/>
            </a:solidFill>
          </a:endParaRPr>
        </a:p>
      </dgm:t>
    </dgm:pt>
    <dgm:pt modelId="{D2619220-AFC4-4561-AC82-09DE1651F692}" type="sibTrans" cxnId="{00A23934-D1A8-4536-841E-558D8EC86148}">
      <dgm:prSet/>
      <dgm:spPr/>
      <dgm:t>
        <a:bodyPr/>
        <a:lstStyle/>
        <a:p>
          <a:endParaRPr lang="en-ZA" sz="1200" b="1">
            <a:solidFill>
              <a:schemeClr val="tx1"/>
            </a:solidFill>
          </a:endParaRPr>
        </a:p>
      </dgm:t>
    </dgm:pt>
    <dgm:pt modelId="{2FA5ECCC-C409-4C46-8594-55B20CC80D40}">
      <dgm:prSet custT="1">
        <dgm:style>
          <a:lnRef idx="2">
            <a:schemeClr val="accent3">
              <a:shade val="50000"/>
            </a:schemeClr>
          </a:lnRef>
          <a:fillRef idx="1">
            <a:schemeClr val="accent3"/>
          </a:fillRef>
          <a:effectRef idx="0">
            <a:schemeClr val="accent3"/>
          </a:effectRef>
          <a:fontRef idx="minor">
            <a:schemeClr val="lt1"/>
          </a:fontRef>
        </dgm:style>
      </dgm:prSet>
      <dgm:spPr>
        <a:solidFill>
          <a:schemeClr val="bg1">
            <a:lumMod val="95000"/>
          </a:schemeClr>
        </a:solidFill>
      </dgm:spPr>
      <dgm:t>
        <a:bodyPr/>
        <a:lstStyle/>
        <a:p>
          <a:pPr algn="l"/>
          <a:r>
            <a:rPr lang="en-ZA" sz="1200" b="1" dirty="0" smtClean="0">
              <a:solidFill>
                <a:schemeClr val="tx1"/>
              </a:solidFill>
            </a:rPr>
            <a:t>Corporate Wide Strategic Planning / Economic Development Planning / Licensing and Regulations / Town Planning, Building Regulations and Enforcement (City Engineer</a:t>
          </a:r>
          <a:endParaRPr lang="en-ZA" sz="1200" b="1" dirty="0">
            <a:solidFill>
              <a:schemeClr val="tx1"/>
            </a:solidFill>
          </a:endParaRPr>
        </a:p>
      </dgm:t>
    </dgm:pt>
    <dgm:pt modelId="{9123ABC5-F0D0-404B-BBC3-8CA8A85A1E6E}" type="parTrans" cxnId="{01CC6E75-0186-4A4E-B13B-DE94CEF1C5BC}">
      <dgm:prSet custT="1"/>
      <dgm:spPr>
        <a:ln>
          <a:solidFill>
            <a:schemeClr val="tx1">
              <a:lumMod val="50000"/>
              <a:lumOff val="50000"/>
            </a:schemeClr>
          </a:solidFill>
        </a:ln>
      </dgm:spPr>
      <dgm:t>
        <a:bodyPr/>
        <a:lstStyle/>
        <a:p>
          <a:endParaRPr lang="en-ZA" sz="1200" b="1" dirty="0">
            <a:solidFill>
              <a:schemeClr val="tx1"/>
            </a:solidFill>
          </a:endParaRPr>
        </a:p>
      </dgm:t>
    </dgm:pt>
    <dgm:pt modelId="{A17492FD-2587-42B5-AA63-6B9B1762596D}" type="sibTrans" cxnId="{01CC6E75-0186-4A4E-B13B-DE94CEF1C5BC}">
      <dgm:prSet/>
      <dgm:spPr/>
      <dgm:t>
        <a:bodyPr/>
        <a:lstStyle/>
        <a:p>
          <a:endParaRPr lang="en-ZA" sz="1200" b="1">
            <a:solidFill>
              <a:schemeClr val="tx1"/>
            </a:solidFill>
          </a:endParaRPr>
        </a:p>
      </dgm:t>
    </dgm:pt>
    <dgm:pt modelId="{0BA0486C-999D-474D-B81A-476B4555985E}">
      <dgm:prSet custT="1">
        <dgm:style>
          <a:lnRef idx="2">
            <a:schemeClr val="accent3">
              <a:shade val="50000"/>
            </a:schemeClr>
          </a:lnRef>
          <a:fillRef idx="1">
            <a:schemeClr val="accent3"/>
          </a:fillRef>
          <a:effectRef idx="0">
            <a:schemeClr val="accent3"/>
          </a:effectRef>
          <a:fontRef idx="minor">
            <a:schemeClr val="lt1"/>
          </a:fontRef>
        </dgm:style>
      </dgm:prSet>
      <dgm:spPr>
        <a:solidFill>
          <a:schemeClr val="bg1">
            <a:lumMod val="95000"/>
          </a:schemeClr>
        </a:solidFill>
      </dgm:spPr>
      <dgm:t>
        <a:bodyPr/>
        <a:lstStyle/>
        <a:p>
          <a:pPr algn="l"/>
          <a:r>
            <a:rPr lang="en-ZA" sz="1200" b="1" dirty="0" smtClean="0">
              <a:solidFill>
                <a:schemeClr val="tx1"/>
              </a:solidFill>
            </a:rPr>
            <a:t>Parking Garages / Public Buses / Roads / Pounds / Taxi Ranks</a:t>
          </a:r>
          <a:endParaRPr lang="en-ZA" sz="1200" b="1" dirty="0">
            <a:solidFill>
              <a:schemeClr val="tx1"/>
            </a:solidFill>
          </a:endParaRPr>
        </a:p>
      </dgm:t>
    </dgm:pt>
    <dgm:pt modelId="{C54568AD-5D05-452B-A8DD-21D42A8DC1EE}" type="parTrans" cxnId="{C5E55F6E-C05E-4C84-9F51-BD8E632B7B2C}">
      <dgm:prSet custT="1"/>
      <dgm:spPr>
        <a:ln>
          <a:solidFill>
            <a:schemeClr val="tx1">
              <a:lumMod val="50000"/>
              <a:lumOff val="50000"/>
            </a:schemeClr>
          </a:solidFill>
        </a:ln>
      </dgm:spPr>
      <dgm:t>
        <a:bodyPr/>
        <a:lstStyle/>
        <a:p>
          <a:endParaRPr lang="en-ZA" sz="1200" b="1" dirty="0">
            <a:solidFill>
              <a:schemeClr val="tx1"/>
            </a:solidFill>
          </a:endParaRPr>
        </a:p>
      </dgm:t>
    </dgm:pt>
    <dgm:pt modelId="{B2EDB232-BE8E-4953-9045-3D4973354575}" type="sibTrans" cxnId="{C5E55F6E-C05E-4C84-9F51-BD8E632B7B2C}">
      <dgm:prSet/>
      <dgm:spPr/>
      <dgm:t>
        <a:bodyPr/>
        <a:lstStyle/>
        <a:p>
          <a:endParaRPr lang="en-ZA" sz="1200" b="1">
            <a:solidFill>
              <a:schemeClr val="tx1"/>
            </a:solidFill>
          </a:endParaRPr>
        </a:p>
      </dgm:t>
    </dgm:pt>
    <dgm:pt modelId="{CC389BDA-D221-467D-B1F6-5FB664E403C0}">
      <dgm:prSet custT="1">
        <dgm:style>
          <a:lnRef idx="2">
            <a:schemeClr val="accent4">
              <a:shade val="50000"/>
            </a:schemeClr>
          </a:lnRef>
          <a:fillRef idx="1">
            <a:schemeClr val="accent4"/>
          </a:fillRef>
          <a:effectRef idx="0">
            <a:schemeClr val="accent4"/>
          </a:effectRef>
          <a:fontRef idx="minor">
            <a:schemeClr val="lt1"/>
          </a:fontRef>
        </dgm:style>
      </dgm:prSet>
      <dgm:spPr>
        <a:solidFill>
          <a:schemeClr val="bg1"/>
        </a:solidFill>
      </dgm:spPr>
      <dgm:t>
        <a:bodyPr/>
        <a:lstStyle/>
        <a:p>
          <a:pPr algn="l"/>
          <a:r>
            <a:rPr lang="en-ZA" sz="1200" b="1" dirty="0" smtClean="0">
              <a:solidFill>
                <a:schemeClr val="tx1"/>
              </a:solidFill>
            </a:rPr>
            <a:t>Indigenous Forests / Nature Conservation / Pollution Control / Soil Conservation</a:t>
          </a:r>
          <a:endParaRPr lang="en-ZA" sz="1200" b="1" dirty="0">
            <a:solidFill>
              <a:schemeClr val="tx1"/>
            </a:solidFill>
          </a:endParaRPr>
        </a:p>
      </dgm:t>
    </dgm:pt>
    <dgm:pt modelId="{7AD0FD84-B0EB-4585-AC1B-B071634B3F0C}" type="parTrans" cxnId="{C13270E3-73A2-4CEE-98A6-612E95639E6B}">
      <dgm:prSet custT="1"/>
      <dgm:spPr>
        <a:ln>
          <a:solidFill>
            <a:schemeClr val="tx1">
              <a:lumMod val="50000"/>
              <a:lumOff val="50000"/>
            </a:schemeClr>
          </a:solidFill>
        </a:ln>
      </dgm:spPr>
      <dgm:t>
        <a:bodyPr/>
        <a:lstStyle/>
        <a:p>
          <a:endParaRPr lang="en-ZA" sz="1200" b="1" dirty="0">
            <a:solidFill>
              <a:schemeClr val="tx1"/>
            </a:solidFill>
          </a:endParaRPr>
        </a:p>
      </dgm:t>
    </dgm:pt>
    <dgm:pt modelId="{1AD958DC-D177-433A-B315-A6DB4D6A9067}" type="sibTrans" cxnId="{C13270E3-73A2-4CEE-98A6-612E95639E6B}">
      <dgm:prSet/>
      <dgm:spPr/>
      <dgm:t>
        <a:bodyPr/>
        <a:lstStyle/>
        <a:p>
          <a:endParaRPr lang="en-ZA" sz="1200" b="1">
            <a:solidFill>
              <a:schemeClr val="tx1"/>
            </a:solidFill>
          </a:endParaRPr>
        </a:p>
      </dgm:t>
    </dgm:pt>
    <dgm:pt modelId="{B1A60863-D25E-4110-9D38-A82CBA7B8372}">
      <dgm:prSet custT="1">
        <dgm:style>
          <a:lnRef idx="2">
            <a:schemeClr val="accent4">
              <a:shade val="50000"/>
            </a:schemeClr>
          </a:lnRef>
          <a:fillRef idx="1">
            <a:schemeClr val="accent4"/>
          </a:fillRef>
          <a:effectRef idx="0">
            <a:schemeClr val="accent4"/>
          </a:effectRef>
          <a:fontRef idx="minor">
            <a:schemeClr val="lt1"/>
          </a:fontRef>
        </dgm:style>
      </dgm:prSet>
      <dgm:spPr>
        <a:solidFill>
          <a:schemeClr val="bg1"/>
        </a:solidFill>
      </dgm:spPr>
      <dgm:t>
        <a:bodyPr/>
        <a:lstStyle/>
        <a:p>
          <a:pPr algn="l"/>
          <a:r>
            <a:rPr lang="en-ZA" sz="1200" b="1" dirty="0" smtClean="0">
              <a:solidFill>
                <a:schemeClr val="tx1"/>
              </a:solidFill>
            </a:rPr>
            <a:t>Liquor Licensing / Provincial Planning / Regional Planning and Development / Urban and Rural Development</a:t>
          </a:r>
          <a:endParaRPr lang="en-ZA" sz="1200" b="1" dirty="0">
            <a:solidFill>
              <a:schemeClr val="tx1"/>
            </a:solidFill>
          </a:endParaRPr>
        </a:p>
      </dgm:t>
    </dgm:pt>
    <dgm:pt modelId="{8D88934D-C1B9-4872-B6E9-661022CD75C2}" type="parTrans" cxnId="{B0DB4CE1-E951-4CAD-A428-085A4A760501}">
      <dgm:prSet custT="1"/>
      <dgm:spPr>
        <a:ln>
          <a:solidFill>
            <a:schemeClr val="tx1">
              <a:lumMod val="50000"/>
              <a:lumOff val="50000"/>
            </a:schemeClr>
          </a:solidFill>
        </a:ln>
      </dgm:spPr>
      <dgm:t>
        <a:bodyPr/>
        <a:lstStyle/>
        <a:p>
          <a:endParaRPr lang="en-ZA" sz="1200" b="1" dirty="0">
            <a:solidFill>
              <a:schemeClr val="tx1"/>
            </a:solidFill>
          </a:endParaRPr>
        </a:p>
      </dgm:t>
    </dgm:pt>
    <dgm:pt modelId="{610B4F04-9DA6-4F07-ABD0-BD35ACAFF209}" type="sibTrans" cxnId="{B0DB4CE1-E951-4CAD-A428-085A4A760501}">
      <dgm:prSet/>
      <dgm:spPr/>
      <dgm:t>
        <a:bodyPr/>
        <a:lstStyle/>
        <a:p>
          <a:endParaRPr lang="en-ZA" sz="1200" b="1">
            <a:solidFill>
              <a:schemeClr val="tx1"/>
            </a:solidFill>
          </a:endParaRPr>
        </a:p>
      </dgm:t>
    </dgm:pt>
    <dgm:pt modelId="{9D4E2B4A-7D76-4D74-85E9-3644794A5609}">
      <dgm:prSet custT="1">
        <dgm:style>
          <a:lnRef idx="2">
            <a:schemeClr val="accent4">
              <a:shade val="50000"/>
            </a:schemeClr>
          </a:lnRef>
          <a:fillRef idx="1">
            <a:schemeClr val="accent4"/>
          </a:fillRef>
          <a:effectRef idx="0">
            <a:schemeClr val="accent4"/>
          </a:effectRef>
          <a:fontRef idx="minor">
            <a:schemeClr val="lt1"/>
          </a:fontRef>
        </dgm:style>
      </dgm:prSet>
      <dgm:spPr>
        <a:solidFill>
          <a:schemeClr val="bg1"/>
        </a:solidFill>
      </dgm:spPr>
      <dgm:t>
        <a:bodyPr/>
        <a:lstStyle/>
        <a:p>
          <a:pPr algn="l"/>
          <a:r>
            <a:rPr lang="en-ZA" sz="1200" b="1" dirty="0" smtClean="0">
              <a:solidFill>
                <a:schemeClr val="tx1"/>
              </a:solidFill>
            </a:rPr>
            <a:t>Provincial Roads and Traffic / Public Transport / Road Traffic Regulation / Vehicle Licensing and Testing</a:t>
          </a:r>
          <a:endParaRPr lang="en-ZA" sz="1200" b="1" dirty="0">
            <a:solidFill>
              <a:schemeClr val="tx1"/>
            </a:solidFill>
          </a:endParaRPr>
        </a:p>
      </dgm:t>
    </dgm:pt>
    <dgm:pt modelId="{FD084997-8103-4DD9-B89C-FBCEBAF173B1}" type="parTrans" cxnId="{014CD640-3242-4782-B8DD-0AED9D43F861}">
      <dgm:prSet custT="1"/>
      <dgm:spPr>
        <a:ln>
          <a:solidFill>
            <a:schemeClr val="tx1">
              <a:lumMod val="50000"/>
              <a:lumOff val="50000"/>
            </a:schemeClr>
          </a:solidFill>
        </a:ln>
      </dgm:spPr>
      <dgm:t>
        <a:bodyPr/>
        <a:lstStyle/>
        <a:p>
          <a:endParaRPr lang="en-ZA" sz="1200" b="1" dirty="0">
            <a:solidFill>
              <a:schemeClr val="tx1"/>
            </a:solidFill>
          </a:endParaRPr>
        </a:p>
      </dgm:t>
    </dgm:pt>
    <dgm:pt modelId="{708FE299-0D87-4A54-9A40-D73DC459E852}" type="sibTrans" cxnId="{014CD640-3242-4782-B8DD-0AED9D43F861}">
      <dgm:prSet/>
      <dgm:spPr/>
      <dgm:t>
        <a:bodyPr/>
        <a:lstStyle/>
        <a:p>
          <a:endParaRPr lang="en-ZA" sz="1200" b="1">
            <a:solidFill>
              <a:schemeClr val="tx1"/>
            </a:solidFill>
          </a:endParaRPr>
        </a:p>
      </dgm:t>
    </dgm:pt>
    <dgm:pt modelId="{5E6457BA-5187-4CEB-A4C9-111FC630CC60}" type="pres">
      <dgm:prSet presAssocID="{1B799BDA-EBF6-4AA9-BBFA-8CF55E4D11EC}" presName="diagram" presStyleCnt="0">
        <dgm:presLayoutVars>
          <dgm:chPref val="1"/>
          <dgm:dir/>
          <dgm:animOne val="branch"/>
          <dgm:animLvl val="lvl"/>
          <dgm:resizeHandles val="exact"/>
        </dgm:presLayoutVars>
      </dgm:prSet>
      <dgm:spPr/>
      <dgm:t>
        <a:bodyPr/>
        <a:lstStyle/>
        <a:p>
          <a:endParaRPr lang="en-ZA"/>
        </a:p>
      </dgm:t>
    </dgm:pt>
    <dgm:pt modelId="{102986CE-D68B-43E0-A3FF-DCFBE1214522}" type="pres">
      <dgm:prSet presAssocID="{C467D0F1-765A-4F54-8F87-9554B93C8691}" presName="root1" presStyleCnt="0"/>
      <dgm:spPr/>
      <dgm:t>
        <a:bodyPr/>
        <a:lstStyle/>
        <a:p>
          <a:endParaRPr lang="en-ZA"/>
        </a:p>
      </dgm:t>
    </dgm:pt>
    <dgm:pt modelId="{36E1A3BA-3175-471E-9B59-4502CDF23250}" type="pres">
      <dgm:prSet presAssocID="{C467D0F1-765A-4F54-8F87-9554B93C8691}" presName="LevelOneTextNode" presStyleLbl="node0" presStyleIdx="0" presStyleCnt="1" custScaleY="102279">
        <dgm:presLayoutVars>
          <dgm:chPref val="3"/>
        </dgm:presLayoutVars>
      </dgm:prSet>
      <dgm:spPr/>
      <dgm:t>
        <a:bodyPr/>
        <a:lstStyle/>
        <a:p>
          <a:endParaRPr lang="en-ZA"/>
        </a:p>
      </dgm:t>
    </dgm:pt>
    <dgm:pt modelId="{5C857B47-6C31-49A7-964C-FBA6D9B59EE0}" type="pres">
      <dgm:prSet presAssocID="{C467D0F1-765A-4F54-8F87-9554B93C8691}" presName="level2hierChild" presStyleCnt="0"/>
      <dgm:spPr/>
      <dgm:t>
        <a:bodyPr/>
        <a:lstStyle/>
        <a:p>
          <a:endParaRPr lang="en-ZA"/>
        </a:p>
      </dgm:t>
    </dgm:pt>
    <dgm:pt modelId="{D0C2FC88-F51A-472C-9DA7-F97165ED2A28}" type="pres">
      <dgm:prSet presAssocID="{AF04CFAB-5177-43EB-A1B2-BABDF230FDAF}" presName="conn2-1" presStyleLbl="parChTrans1D2" presStyleIdx="0" presStyleCnt="3"/>
      <dgm:spPr/>
      <dgm:t>
        <a:bodyPr/>
        <a:lstStyle/>
        <a:p>
          <a:endParaRPr lang="en-ZA"/>
        </a:p>
      </dgm:t>
    </dgm:pt>
    <dgm:pt modelId="{5A25C2C9-20EB-4F57-8D10-F06CCF6185DF}" type="pres">
      <dgm:prSet presAssocID="{AF04CFAB-5177-43EB-A1B2-BABDF230FDAF}" presName="connTx" presStyleLbl="parChTrans1D2" presStyleIdx="0" presStyleCnt="3"/>
      <dgm:spPr/>
      <dgm:t>
        <a:bodyPr/>
        <a:lstStyle/>
        <a:p>
          <a:endParaRPr lang="en-ZA"/>
        </a:p>
      </dgm:t>
    </dgm:pt>
    <dgm:pt modelId="{E0AD492E-8F59-47F5-8A21-9F1DDB5EEB9C}" type="pres">
      <dgm:prSet presAssocID="{63891ADC-0D3C-49C9-9AAC-228D03D63F9A}" presName="root2" presStyleCnt="0"/>
      <dgm:spPr/>
      <dgm:t>
        <a:bodyPr/>
        <a:lstStyle/>
        <a:p>
          <a:endParaRPr lang="en-ZA"/>
        </a:p>
      </dgm:t>
    </dgm:pt>
    <dgm:pt modelId="{D75608D0-CCCA-44F3-BF3D-6D1A4D00D8E8}" type="pres">
      <dgm:prSet presAssocID="{63891ADC-0D3C-49C9-9AAC-228D03D63F9A}" presName="LevelTwoTextNode" presStyleLbl="node2" presStyleIdx="0" presStyleCnt="3" custScaleX="74884" custScaleY="54071">
        <dgm:presLayoutVars>
          <dgm:chPref val="3"/>
        </dgm:presLayoutVars>
      </dgm:prSet>
      <dgm:spPr/>
      <dgm:t>
        <a:bodyPr/>
        <a:lstStyle/>
        <a:p>
          <a:endParaRPr lang="en-ZA"/>
        </a:p>
      </dgm:t>
    </dgm:pt>
    <dgm:pt modelId="{F2619E91-01F6-49C1-B521-AE9291727C9C}" type="pres">
      <dgm:prSet presAssocID="{63891ADC-0D3C-49C9-9AAC-228D03D63F9A}" presName="level3hierChild" presStyleCnt="0"/>
      <dgm:spPr/>
      <dgm:t>
        <a:bodyPr/>
        <a:lstStyle/>
        <a:p>
          <a:endParaRPr lang="en-ZA"/>
        </a:p>
      </dgm:t>
    </dgm:pt>
    <dgm:pt modelId="{92EB59F1-0987-4E14-A959-EC4668360146}" type="pres">
      <dgm:prSet presAssocID="{10CB27E5-D5FC-4428-8594-6334FF741956}" presName="conn2-1" presStyleLbl="parChTrans1D3" presStyleIdx="0" presStyleCnt="3"/>
      <dgm:spPr/>
      <dgm:t>
        <a:bodyPr/>
        <a:lstStyle/>
        <a:p>
          <a:endParaRPr lang="en-ZA"/>
        </a:p>
      </dgm:t>
    </dgm:pt>
    <dgm:pt modelId="{B1918345-C068-4F19-894B-2A098986E33B}" type="pres">
      <dgm:prSet presAssocID="{10CB27E5-D5FC-4428-8594-6334FF741956}" presName="connTx" presStyleLbl="parChTrans1D3" presStyleIdx="0" presStyleCnt="3"/>
      <dgm:spPr/>
      <dgm:t>
        <a:bodyPr/>
        <a:lstStyle/>
        <a:p>
          <a:endParaRPr lang="en-ZA"/>
        </a:p>
      </dgm:t>
    </dgm:pt>
    <dgm:pt modelId="{7560B604-7BA6-476B-983D-548FFE683E5E}" type="pres">
      <dgm:prSet presAssocID="{1CB7670B-D09E-4A8A-BCEB-96453F3DE6FD}" presName="root2" presStyleCnt="0"/>
      <dgm:spPr/>
      <dgm:t>
        <a:bodyPr/>
        <a:lstStyle/>
        <a:p>
          <a:endParaRPr lang="en-ZA"/>
        </a:p>
      </dgm:t>
    </dgm:pt>
    <dgm:pt modelId="{93900E29-A254-476F-B102-343DEACEEF1D}" type="pres">
      <dgm:prSet presAssocID="{1CB7670B-D09E-4A8A-BCEB-96453F3DE6FD}" presName="LevelTwoTextNode" presStyleLbl="node3" presStyleIdx="0" presStyleCnt="3" custScaleY="72189">
        <dgm:presLayoutVars>
          <dgm:chPref val="3"/>
        </dgm:presLayoutVars>
      </dgm:prSet>
      <dgm:spPr/>
      <dgm:t>
        <a:bodyPr/>
        <a:lstStyle/>
        <a:p>
          <a:endParaRPr lang="en-ZA"/>
        </a:p>
      </dgm:t>
    </dgm:pt>
    <dgm:pt modelId="{192C5E12-340F-4E7B-A7D3-243D73877B4A}" type="pres">
      <dgm:prSet presAssocID="{1CB7670B-D09E-4A8A-BCEB-96453F3DE6FD}" presName="level3hierChild" presStyleCnt="0"/>
      <dgm:spPr/>
      <dgm:t>
        <a:bodyPr/>
        <a:lstStyle/>
        <a:p>
          <a:endParaRPr lang="en-ZA"/>
        </a:p>
      </dgm:t>
    </dgm:pt>
    <dgm:pt modelId="{23289AD5-1416-4A8F-A24D-8496EE12C195}" type="pres">
      <dgm:prSet presAssocID="{7AD0FD84-B0EB-4585-AC1B-B071634B3F0C}" presName="conn2-1" presStyleLbl="parChTrans1D4" presStyleIdx="0" presStyleCnt="3"/>
      <dgm:spPr/>
      <dgm:t>
        <a:bodyPr/>
        <a:lstStyle/>
        <a:p>
          <a:endParaRPr lang="en-ZA"/>
        </a:p>
      </dgm:t>
    </dgm:pt>
    <dgm:pt modelId="{91B524E5-925C-4AB8-B7EA-26452DDA7525}" type="pres">
      <dgm:prSet presAssocID="{7AD0FD84-B0EB-4585-AC1B-B071634B3F0C}" presName="connTx" presStyleLbl="parChTrans1D4" presStyleIdx="0" presStyleCnt="3"/>
      <dgm:spPr/>
      <dgm:t>
        <a:bodyPr/>
        <a:lstStyle/>
        <a:p>
          <a:endParaRPr lang="en-ZA"/>
        </a:p>
      </dgm:t>
    </dgm:pt>
    <dgm:pt modelId="{4778E3CE-EFB4-4FEE-B222-89D6227910C0}" type="pres">
      <dgm:prSet presAssocID="{CC389BDA-D221-467D-B1F6-5FB664E403C0}" presName="root2" presStyleCnt="0"/>
      <dgm:spPr/>
      <dgm:t>
        <a:bodyPr/>
        <a:lstStyle/>
        <a:p>
          <a:endParaRPr lang="en-ZA"/>
        </a:p>
      </dgm:t>
    </dgm:pt>
    <dgm:pt modelId="{C64E1178-A547-4834-98AA-9C3DC743D538}" type="pres">
      <dgm:prSet presAssocID="{CC389BDA-D221-467D-B1F6-5FB664E403C0}" presName="LevelTwoTextNode" presStyleLbl="node4" presStyleIdx="0" presStyleCnt="3" custScaleX="127236" custScaleY="55846">
        <dgm:presLayoutVars>
          <dgm:chPref val="3"/>
        </dgm:presLayoutVars>
      </dgm:prSet>
      <dgm:spPr/>
      <dgm:t>
        <a:bodyPr/>
        <a:lstStyle/>
        <a:p>
          <a:endParaRPr lang="en-ZA"/>
        </a:p>
      </dgm:t>
    </dgm:pt>
    <dgm:pt modelId="{C556D903-22E2-429A-8342-BD3F41053089}" type="pres">
      <dgm:prSet presAssocID="{CC389BDA-D221-467D-B1F6-5FB664E403C0}" presName="level3hierChild" presStyleCnt="0"/>
      <dgm:spPr/>
      <dgm:t>
        <a:bodyPr/>
        <a:lstStyle/>
        <a:p>
          <a:endParaRPr lang="en-ZA"/>
        </a:p>
      </dgm:t>
    </dgm:pt>
    <dgm:pt modelId="{526A6BBD-1A16-4AD5-96B2-CD7902097532}" type="pres">
      <dgm:prSet presAssocID="{1C50A3D4-C23B-412A-B00D-7D9792571AA8}" presName="conn2-1" presStyleLbl="parChTrans1D2" presStyleIdx="1" presStyleCnt="3"/>
      <dgm:spPr/>
      <dgm:t>
        <a:bodyPr/>
        <a:lstStyle/>
        <a:p>
          <a:endParaRPr lang="en-ZA"/>
        </a:p>
      </dgm:t>
    </dgm:pt>
    <dgm:pt modelId="{52E12460-15A2-4274-95D9-C73BF3B7E1E3}" type="pres">
      <dgm:prSet presAssocID="{1C50A3D4-C23B-412A-B00D-7D9792571AA8}" presName="connTx" presStyleLbl="parChTrans1D2" presStyleIdx="1" presStyleCnt="3"/>
      <dgm:spPr/>
      <dgm:t>
        <a:bodyPr/>
        <a:lstStyle/>
        <a:p>
          <a:endParaRPr lang="en-ZA"/>
        </a:p>
      </dgm:t>
    </dgm:pt>
    <dgm:pt modelId="{6431D87C-9D2F-4042-BCCF-939BE27BF1D4}" type="pres">
      <dgm:prSet presAssocID="{0416A67A-A5DF-4F00-A04D-27DEAF9F2E9E}" presName="root2" presStyleCnt="0"/>
      <dgm:spPr/>
      <dgm:t>
        <a:bodyPr/>
        <a:lstStyle/>
        <a:p>
          <a:endParaRPr lang="en-ZA"/>
        </a:p>
      </dgm:t>
    </dgm:pt>
    <dgm:pt modelId="{CB2839C5-4F0A-40D9-9254-B0E42C8EA2ED}" type="pres">
      <dgm:prSet presAssocID="{0416A67A-A5DF-4F00-A04D-27DEAF9F2E9E}" presName="LevelTwoTextNode" presStyleLbl="node2" presStyleIdx="1" presStyleCnt="3" custScaleX="76750" custScaleY="45698">
        <dgm:presLayoutVars>
          <dgm:chPref val="3"/>
        </dgm:presLayoutVars>
      </dgm:prSet>
      <dgm:spPr/>
      <dgm:t>
        <a:bodyPr/>
        <a:lstStyle/>
        <a:p>
          <a:endParaRPr lang="en-ZA"/>
        </a:p>
      </dgm:t>
    </dgm:pt>
    <dgm:pt modelId="{FAA2793D-2A3E-4C1D-B484-C51C1732B906}" type="pres">
      <dgm:prSet presAssocID="{0416A67A-A5DF-4F00-A04D-27DEAF9F2E9E}" presName="level3hierChild" presStyleCnt="0"/>
      <dgm:spPr/>
      <dgm:t>
        <a:bodyPr/>
        <a:lstStyle/>
        <a:p>
          <a:endParaRPr lang="en-ZA"/>
        </a:p>
      </dgm:t>
    </dgm:pt>
    <dgm:pt modelId="{3691380B-F883-4378-99C0-1C73B6ABF59C}" type="pres">
      <dgm:prSet presAssocID="{9123ABC5-F0D0-404B-BBC3-8CA8A85A1E6E}" presName="conn2-1" presStyleLbl="parChTrans1D3" presStyleIdx="1" presStyleCnt="3"/>
      <dgm:spPr/>
      <dgm:t>
        <a:bodyPr/>
        <a:lstStyle/>
        <a:p>
          <a:endParaRPr lang="en-ZA"/>
        </a:p>
      </dgm:t>
    </dgm:pt>
    <dgm:pt modelId="{07407AF5-0D4E-41BC-94C5-1B7DD6E79842}" type="pres">
      <dgm:prSet presAssocID="{9123ABC5-F0D0-404B-BBC3-8CA8A85A1E6E}" presName="connTx" presStyleLbl="parChTrans1D3" presStyleIdx="1" presStyleCnt="3"/>
      <dgm:spPr/>
      <dgm:t>
        <a:bodyPr/>
        <a:lstStyle/>
        <a:p>
          <a:endParaRPr lang="en-ZA"/>
        </a:p>
      </dgm:t>
    </dgm:pt>
    <dgm:pt modelId="{6E63357D-28E7-4057-AAE6-95906300C5DF}" type="pres">
      <dgm:prSet presAssocID="{2FA5ECCC-C409-4C46-8594-55B20CC80D40}" presName="root2" presStyleCnt="0"/>
      <dgm:spPr/>
      <dgm:t>
        <a:bodyPr/>
        <a:lstStyle/>
        <a:p>
          <a:endParaRPr lang="en-ZA"/>
        </a:p>
      </dgm:t>
    </dgm:pt>
    <dgm:pt modelId="{653EBE47-5A3F-4A11-812F-0983D26B4791}" type="pres">
      <dgm:prSet presAssocID="{2FA5ECCC-C409-4C46-8594-55B20CC80D40}" presName="LevelTwoTextNode" presStyleLbl="node3" presStyleIdx="1" presStyleCnt="3" custScaleY="185523">
        <dgm:presLayoutVars>
          <dgm:chPref val="3"/>
        </dgm:presLayoutVars>
      </dgm:prSet>
      <dgm:spPr/>
      <dgm:t>
        <a:bodyPr/>
        <a:lstStyle/>
        <a:p>
          <a:endParaRPr lang="en-ZA"/>
        </a:p>
      </dgm:t>
    </dgm:pt>
    <dgm:pt modelId="{198F9817-F3CE-4540-A464-3DED4254FAF2}" type="pres">
      <dgm:prSet presAssocID="{2FA5ECCC-C409-4C46-8594-55B20CC80D40}" presName="level3hierChild" presStyleCnt="0"/>
      <dgm:spPr/>
      <dgm:t>
        <a:bodyPr/>
        <a:lstStyle/>
        <a:p>
          <a:endParaRPr lang="en-ZA"/>
        </a:p>
      </dgm:t>
    </dgm:pt>
    <dgm:pt modelId="{EA30E774-82BD-419D-93E1-4212A7E0FCA8}" type="pres">
      <dgm:prSet presAssocID="{8D88934D-C1B9-4872-B6E9-661022CD75C2}" presName="conn2-1" presStyleLbl="parChTrans1D4" presStyleIdx="1" presStyleCnt="3"/>
      <dgm:spPr/>
      <dgm:t>
        <a:bodyPr/>
        <a:lstStyle/>
        <a:p>
          <a:endParaRPr lang="en-ZA"/>
        </a:p>
      </dgm:t>
    </dgm:pt>
    <dgm:pt modelId="{7FB8ABD0-C074-4712-AB13-4233AB937F30}" type="pres">
      <dgm:prSet presAssocID="{8D88934D-C1B9-4872-B6E9-661022CD75C2}" presName="connTx" presStyleLbl="parChTrans1D4" presStyleIdx="1" presStyleCnt="3"/>
      <dgm:spPr/>
      <dgm:t>
        <a:bodyPr/>
        <a:lstStyle/>
        <a:p>
          <a:endParaRPr lang="en-ZA"/>
        </a:p>
      </dgm:t>
    </dgm:pt>
    <dgm:pt modelId="{38095F1A-30A5-441C-8A6E-C61D859FCB2F}" type="pres">
      <dgm:prSet presAssocID="{B1A60863-D25E-4110-9D38-A82CBA7B8372}" presName="root2" presStyleCnt="0"/>
      <dgm:spPr/>
      <dgm:t>
        <a:bodyPr/>
        <a:lstStyle/>
        <a:p>
          <a:endParaRPr lang="en-ZA"/>
        </a:p>
      </dgm:t>
    </dgm:pt>
    <dgm:pt modelId="{9F82B77B-DF23-4FC1-9279-9F9F7B884BC5}" type="pres">
      <dgm:prSet presAssocID="{B1A60863-D25E-4110-9D38-A82CBA7B8372}" presName="LevelTwoTextNode" presStyleLbl="node4" presStyleIdx="1" presStyleCnt="3" custScaleX="127566">
        <dgm:presLayoutVars>
          <dgm:chPref val="3"/>
        </dgm:presLayoutVars>
      </dgm:prSet>
      <dgm:spPr/>
      <dgm:t>
        <a:bodyPr/>
        <a:lstStyle/>
        <a:p>
          <a:endParaRPr lang="en-ZA"/>
        </a:p>
      </dgm:t>
    </dgm:pt>
    <dgm:pt modelId="{A7ABCF33-03F4-434B-8F68-99A276696DEE}" type="pres">
      <dgm:prSet presAssocID="{B1A60863-D25E-4110-9D38-A82CBA7B8372}" presName="level3hierChild" presStyleCnt="0"/>
      <dgm:spPr/>
      <dgm:t>
        <a:bodyPr/>
        <a:lstStyle/>
        <a:p>
          <a:endParaRPr lang="en-ZA"/>
        </a:p>
      </dgm:t>
    </dgm:pt>
    <dgm:pt modelId="{BBE85312-FEC3-4558-9102-BD7BB44A6EE3}" type="pres">
      <dgm:prSet presAssocID="{C109C6A6-A2E1-4FF4-B421-F9BBE0DDC029}" presName="conn2-1" presStyleLbl="parChTrans1D2" presStyleIdx="2" presStyleCnt="3"/>
      <dgm:spPr/>
      <dgm:t>
        <a:bodyPr/>
        <a:lstStyle/>
        <a:p>
          <a:endParaRPr lang="en-ZA"/>
        </a:p>
      </dgm:t>
    </dgm:pt>
    <dgm:pt modelId="{D6670ED4-164A-420D-A080-35F8DA4EC4D5}" type="pres">
      <dgm:prSet presAssocID="{C109C6A6-A2E1-4FF4-B421-F9BBE0DDC029}" presName="connTx" presStyleLbl="parChTrans1D2" presStyleIdx="2" presStyleCnt="3"/>
      <dgm:spPr/>
      <dgm:t>
        <a:bodyPr/>
        <a:lstStyle/>
        <a:p>
          <a:endParaRPr lang="en-ZA"/>
        </a:p>
      </dgm:t>
    </dgm:pt>
    <dgm:pt modelId="{5822E6DE-E0BF-423B-AE73-4FDCE30A3C44}" type="pres">
      <dgm:prSet presAssocID="{CD10B79A-F888-42F1-A393-1519B4B572BD}" presName="root2" presStyleCnt="0"/>
      <dgm:spPr/>
      <dgm:t>
        <a:bodyPr/>
        <a:lstStyle/>
        <a:p>
          <a:endParaRPr lang="en-ZA"/>
        </a:p>
      </dgm:t>
    </dgm:pt>
    <dgm:pt modelId="{0BFA80FF-F180-45BE-8820-9ECB8A179D7B}" type="pres">
      <dgm:prSet presAssocID="{CD10B79A-F888-42F1-A393-1519B4B572BD}" presName="LevelTwoTextNode" presStyleLbl="node2" presStyleIdx="2" presStyleCnt="3" custScaleY="47557">
        <dgm:presLayoutVars>
          <dgm:chPref val="3"/>
        </dgm:presLayoutVars>
      </dgm:prSet>
      <dgm:spPr/>
      <dgm:t>
        <a:bodyPr/>
        <a:lstStyle/>
        <a:p>
          <a:endParaRPr lang="en-ZA"/>
        </a:p>
      </dgm:t>
    </dgm:pt>
    <dgm:pt modelId="{DE1D4AEA-F75C-41D4-BC8E-95F4E9C5687A}" type="pres">
      <dgm:prSet presAssocID="{CD10B79A-F888-42F1-A393-1519B4B572BD}" presName="level3hierChild" presStyleCnt="0"/>
      <dgm:spPr/>
      <dgm:t>
        <a:bodyPr/>
        <a:lstStyle/>
        <a:p>
          <a:endParaRPr lang="en-ZA"/>
        </a:p>
      </dgm:t>
    </dgm:pt>
    <dgm:pt modelId="{65E28737-C898-4A79-8080-9562B6B3698D}" type="pres">
      <dgm:prSet presAssocID="{C54568AD-5D05-452B-A8DD-21D42A8DC1EE}" presName="conn2-1" presStyleLbl="parChTrans1D3" presStyleIdx="2" presStyleCnt="3"/>
      <dgm:spPr/>
      <dgm:t>
        <a:bodyPr/>
        <a:lstStyle/>
        <a:p>
          <a:endParaRPr lang="en-ZA"/>
        </a:p>
      </dgm:t>
    </dgm:pt>
    <dgm:pt modelId="{95ED3E2F-252B-42FE-9E25-6691E9128764}" type="pres">
      <dgm:prSet presAssocID="{C54568AD-5D05-452B-A8DD-21D42A8DC1EE}" presName="connTx" presStyleLbl="parChTrans1D3" presStyleIdx="2" presStyleCnt="3"/>
      <dgm:spPr/>
      <dgm:t>
        <a:bodyPr/>
        <a:lstStyle/>
        <a:p>
          <a:endParaRPr lang="en-ZA"/>
        </a:p>
      </dgm:t>
    </dgm:pt>
    <dgm:pt modelId="{4A58DE0F-BD6F-4699-89BB-7B9855FF9740}" type="pres">
      <dgm:prSet presAssocID="{0BA0486C-999D-474D-B81A-476B4555985E}" presName="root2" presStyleCnt="0"/>
      <dgm:spPr/>
      <dgm:t>
        <a:bodyPr/>
        <a:lstStyle/>
        <a:p>
          <a:endParaRPr lang="en-ZA"/>
        </a:p>
      </dgm:t>
    </dgm:pt>
    <dgm:pt modelId="{9188BDB9-6239-434D-A3D5-28B2EC102F9C}" type="pres">
      <dgm:prSet presAssocID="{0BA0486C-999D-474D-B81A-476B4555985E}" presName="LevelTwoTextNode" presStyleLbl="node3" presStyleIdx="2" presStyleCnt="3" custScaleY="74343">
        <dgm:presLayoutVars>
          <dgm:chPref val="3"/>
        </dgm:presLayoutVars>
      </dgm:prSet>
      <dgm:spPr/>
      <dgm:t>
        <a:bodyPr/>
        <a:lstStyle/>
        <a:p>
          <a:endParaRPr lang="en-ZA"/>
        </a:p>
      </dgm:t>
    </dgm:pt>
    <dgm:pt modelId="{8BA1123A-FE35-47F7-AAE2-2EA19926CD71}" type="pres">
      <dgm:prSet presAssocID="{0BA0486C-999D-474D-B81A-476B4555985E}" presName="level3hierChild" presStyleCnt="0"/>
      <dgm:spPr/>
      <dgm:t>
        <a:bodyPr/>
        <a:lstStyle/>
        <a:p>
          <a:endParaRPr lang="en-ZA"/>
        </a:p>
      </dgm:t>
    </dgm:pt>
    <dgm:pt modelId="{A445C871-B4D8-46BA-94B9-B5F551F48BD7}" type="pres">
      <dgm:prSet presAssocID="{FD084997-8103-4DD9-B89C-FBCEBAF173B1}" presName="conn2-1" presStyleLbl="parChTrans1D4" presStyleIdx="2" presStyleCnt="3"/>
      <dgm:spPr/>
      <dgm:t>
        <a:bodyPr/>
        <a:lstStyle/>
        <a:p>
          <a:endParaRPr lang="en-ZA"/>
        </a:p>
      </dgm:t>
    </dgm:pt>
    <dgm:pt modelId="{EFB4AB2E-11C6-494E-9404-561288F105D5}" type="pres">
      <dgm:prSet presAssocID="{FD084997-8103-4DD9-B89C-FBCEBAF173B1}" presName="connTx" presStyleLbl="parChTrans1D4" presStyleIdx="2" presStyleCnt="3"/>
      <dgm:spPr/>
      <dgm:t>
        <a:bodyPr/>
        <a:lstStyle/>
        <a:p>
          <a:endParaRPr lang="en-ZA"/>
        </a:p>
      </dgm:t>
    </dgm:pt>
    <dgm:pt modelId="{EB3CD14A-686E-47EC-882C-FB55A99F6463}" type="pres">
      <dgm:prSet presAssocID="{9D4E2B4A-7D76-4D74-85E9-3644794A5609}" presName="root2" presStyleCnt="0"/>
      <dgm:spPr/>
      <dgm:t>
        <a:bodyPr/>
        <a:lstStyle/>
        <a:p>
          <a:endParaRPr lang="en-ZA"/>
        </a:p>
      </dgm:t>
    </dgm:pt>
    <dgm:pt modelId="{4F92C818-40EE-4DB1-AF95-F2E8B3ED79AE}" type="pres">
      <dgm:prSet presAssocID="{9D4E2B4A-7D76-4D74-85E9-3644794A5609}" presName="LevelTwoTextNode" presStyleLbl="node4" presStyleIdx="2" presStyleCnt="3" custScaleY="124276">
        <dgm:presLayoutVars>
          <dgm:chPref val="3"/>
        </dgm:presLayoutVars>
      </dgm:prSet>
      <dgm:spPr/>
      <dgm:t>
        <a:bodyPr/>
        <a:lstStyle/>
        <a:p>
          <a:endParaRPr lang="en-ZA"/>
        </a:p>
      </dgm:t>
    </dgm:pt>
    <dgm:pt modelId="{2273B4D7-187B-4D38-9E56-816C5E7652F8}" type="pres">
      <dgm:prSet presAssocID="{9D4E2B4A-7D76-4D74-85E9-3644794A5609}" presName="level3hierChild" presStyleCnt="0"/>
      <dgm:spPr/>
      <dgm:t>
        <a:bodyPr/>
        <a:lstStyle/>
        <a:p>
          <a:endParaRPr lang="en-ZA"/>
        </a:p>
      </dgm:t>
    </dgm:pt>
  </dgm:ptLst>
  <dgm:cxnLst>
    <dgm:cxn modelId="{C13270E3-73A2-4CEE-98A6-612E95639E6B}" srcId="{1CB7670B-D09E-4A8A-BCEB-96453F3DE6FD}" destId="{CC389BDA-D221-467D-B1F6-5FB664E403C0}" srcOrd="0" destOrd="0" parTransId="{7AD0FD84-B0EB-4585-AC1B-B071634B3F0C}" sibTransId="{1AD958DC-D177-433A-B315-A6DB4D6A9067}"/>
    <dgm:cxn modelId="{82AFBBBB-ECFF-4E41-9EB7-11E73626CBE7}" type="presOf" srcId="{1C50A3D4-C23B-412A-B00D-7D9792571AA8}" destId="{52E12460-15A2-4274-95D9-C73BF3B7E1E3}" srcOrd="1" destOrd="0" presId="urn:microsoft.com/office/officeart/2005/8/layout/hierarchy2"/>
    <dgm:cxn modelId="{8BBEB4B7-E837-4D05-8FF7-B1516EE6A60F}" srcId="{1B799BDA-EBF6-4AA9-BBFA-8CF55E4D11EC}" destId="{C467D0F1-765A-4F54-8F87-9554B93C8691}" srcOrd="0" destOrd="0" parTransId="{4AC8B59B-102C-4360-B33E-6C0831323DA1}" sibTransId="{05C6CF3D-A06A-45C2-B9D2-554E5A31E9D1}"/>
    <dgm:cxn modelId="{9DDB1ABA-589A-4ADD-881F-1A313238F38F}" type="presOf" srcId="{AF04CFAB-5177-43EB-A1B2-BABDF230FDAF}" destId="{D0C2FC88-F51A-472C-9DA7-F97165ED2A28}" srcOrd="0" destOrd="0" presId="urn:microsoft.com/office/officeart/2005/8/layout/hierarchy2"/>
    <dgm:cxn modelId="{AA28D8BE-1A06-4028-826F-39318F4E84C9}" type="presOf" srcId="{1B799BDA-EBF6-4AA9-BBFA-8CF55E4D11EC}" destId="{5E6457BA-5187-4CEB-A4C9-111FC630CC60}" srcOrd="0" destOrd="0" presId="urn:microsoft.com/office/officeart/2005/8/layout/hierarchy2"/>
    <dgm:cxn modelId="{70BA6243-6533-432F-9F78-351566DE75D9}" type="presOf" srcId="{C467D0F1-765A-4F54-8F87-9554B93C8691}" destId="{36E1A3BA-3175-471E-9B59-4502CDF23250}" srcOrd="0" destOrd="0" presId="urn:microsoft.com/office/officeart/2005/8/layout/hierarchy2"/>
    <dgm:cxn modelId="{E5D37074-A570-4EE7-AC09-0B1093C19716}" type="presOf" srcId="{9123ABC5-F0D0-404B-BBC3-8CA8A85A1E6E}" destId="{3691380B-F883-4378-99C0-1C73B6ABF59C}" srcOrd="0" destOrd="0" presId="urn:microsoft.com/office/officeart/2005/8/layout/hierarchy2"/>
    <dgm:cxn modelId="{18D7594C-5A44-44C4-A216-733D9C71BFC8}" type="presOf" srcId="{FD084997-8103-4DD9-B89C-FBCEBAF173B1}" destId="{EFB4AB2E-11C6-494E-9404-561288F105D5}" srcOrd="1" destOrd="0" presId="urn:microsoft.com/office/officeart/2005/8/layout/hierarchy2"/>
    <dgm:cxn modelId="{AD8F0005-6378-4A8D-B01F-B97C37C73E1D}" type="presOf" srcId="{CD10B79A-F888-42F1-A393-1519B4B572BD}" destId="{0BFA80FF-F180-45BE-8820-9ECB8A179D7B}" srcOrd="0" destOrd="0" presId="urn:microsoft.com/office/officeart/2005/8/layout/hierarchy2"/>
    <dgm:cxn modelId="{8AF72D46-0386-4DC4-A709-B19DAC54403D}" type="presOf" srcId="{0BA0486C-999D-474D-B81A-476B4555985E}" destId="{9188BDB9-6239-434D-A3D5-28B2EC102F9C}" srcOrd="0" destOrd="0" presId="urn:microsoft.com/office/officeart/2005/8/layout/hierarchy2"/>
    <dgm:cxn modelId="{9DFDC69E-BED3-4E2C-83DE-E36A9B1D56CA}" type="presOf" srcId="{10CB27E5-D5FC-4428-8594-6334FF741956}" destId="{92EB59F1-0987-4E14-A959-EC4668360146}" srcOrd="0" destOrd="0" presId="urn:microsoft.com/office/officeart/2005/8/layout/hierarchy2"/>
    <dgm:cxn modelId="{42F476C2-7405-480F-9FAF-0FEDA653083D}" type="presOf" srcId="{C109C6A6-A2E1-4FF4-B421-F9BBE0DDC029}" destId="{D6670ED4-164A-420D-A080-35F8DA4EC4D5}" srcOrd="1" destOrd="0" presId="urn:microsoft.com/office/officeart/2005/8/layout/hierarchy2"/>
    <dgm:cxn modelId="{7A2C850E-12B8-4484-AA28-D0D593F606B4}" type="presOf" srcId="{1CB7670B-D09E-4A8A-BCEB-96453F3DE6FD}" destId="{93900E29-A254-476F-B102-343DEACEEF1D}" srcOrd="0" destOrd="0" presId="urn:microsoft.com/office/officeart/2005/8/layout/hierarchy2"/>
    <dgm:cxn modelId="{0CAF4885-5710-450E-A239-C720E00D7030}" type="presOf" srcId="{FD084997-8103-4DD9-B89C-FBCEBAF173B1}" destId="{A445C871-B4D8-46BA-94B9-B5F551F48BD7}" srcOrd="0" destOrd="0" presId="urn:microsoft.com/office/officeart/2005/8/layout/hierarchy2"/>
    <dgm:cxn modelId="{1F5C9184-81FF-4B11-9B60-089A9402D668}" type="presOf" srcId="{CC389BDA-D221-467D-B1F6-5FB664E403C0}" destId="{C64E1178-A547-4834-98AA-9C3DC743D538}" srcOrd="0" destOrd="0" presId="urn:microsoft.com/office/officeart/2005/8/layout/hierarchy2"/>
    <dgm:cxn modelId="{EAD7BFD5-794C-48D4-BDDD-6248B41F416C}" type="presOf" srcId="{AF04CFAB-5177-43EB-A1B2-BABDF230FDAF}" destId="{5A25C2C9-20EB-4F57-8D10-F06CCF6185DF}" srcOrd="1" destOrd="0" presId="urn:microsoft.com/office/officeart/2005/8/layout/hierarchy2"/>
    <dgm:cxn modelId="{8711EA26-75FD-42B7-8940-46FC3EB9C6AB}" type="presOf" srcId="{10CB27E5-D5FC-4428-8594-6334FF741956}" destId="{B1918345-C068-4F19-894B-2A098986E33B}" srcOrd="1" destOrd="0" presId="urn:microsoft.com/office/officeart/2005/8/layout/hierarchy2"/>
    <dgm:cxn modelId="{B0DB4CE1-E951-4CAD-A428-085A4A760501}" srcId="{2FA5ECCC-C409-4C46-8594-55B20CC80D40}" destId="{B1A60863-D25E-4110-9D38-A82CBA7B8372}" srcOrd="0" destOrd="0" parTransId="{8D88934D-C1B9-4872-B6E9-661022CD75C2}" sibTransId="{610B4F04-9DA6-4F07-ABD0-BD35ACAFF209}"/>
    <dgm:cxn modelId="{94A530C9-EAFF-44A8-B124-1D151E8B3003}" type="presOf" srcId="{7AD0FD84-B0EB-4585-AC1B-B071634B3F0C}" destId="{91B524E5-925C-4AB8-B7EA-26452DDA7525}" srcOrd="1" destOrd="0" presId="urn:microsoft.com/office/officeart/2005/8/layout/hierarchy2"/>
    <dgm:cxn modelId="{441F1753-CDC4-482B-A79B-43BBC6DECE40}" type="presOf" srcId="{1C50A3D4-C23B-412A-B00D-7D9792571AA8}" destId="{526A6BBD-1A16-4AD5-96B2-CD7902097532}" srcOrd="0" destOrd="0" presId="urn:microsoft.com/office/officeart/2005/8/layout/hierarchy2"/>
    <dgm:cxn modelId="{2D4E1140-3319-4840-B48E-D304C15A40DE}" type="presOf" srcId="{63891ADC-0D3C-49C9-9AAC-228D03D63F9A}" destId="{D75608D0-CCCA-44F3-BF3D-6D1A4D00D8E8}" srcOrd="0" destOrd="0" presId="urn:microsoft.com/office/officeart/2005/8/layout/hierarchy2"/>
    <dgm:cxn modelId="{3440E121-1BA1-4F08-B494-49DBBF949387}" type="presOf" srcId="{8D88934D-C1B9-4872-B6E9-661022CD75C2}" destId="{7FB8ABD0-C074-4712-AB13-4233AB937F30}" srcOrd="1" destOrd="0" presId="urn:microsoft.com/office/officeart/2005/8/layout/hierarchy2"/>
    <dgm:cxn modelId="{72A75F24-2C83-47BB-9300-440322A142FB}" type="presOf" srcId="{2FA5ECCC-C409-4C46-8594-55B20CC80D40}" destId="{653EBE47-5A3F-4A11-812F-0983D26B4791}" srcOrd="0" destOrd="0" presId="urn:microsoft.com/office/officeart/2005/8/layout/hierarchy2"/>
    <dgm:cxn modelId="{4D978EE0-9608-449B-9953-EFCCCC3FED9A}" type="presOf" srcId="{C54568AD-5D05-452B-A8DD-21D42A8DC1EE}" destId="{95ED3E2F-252B-42FE-9E25-6691E9128764}" srcOrd="1" destOrd="0" presId="urn:microsoft.com/office/officeart/2005/8/layout/hierarchy2"/>
    <dgm:cxn modelId="{C9AE6A07-BDDF-4484-BC0F-DE57B50BA7AC}" type="presOf" srcId="{C109C6A6-A2E1-4FF4-B421-F9BBE0DDC029}" destId="{BBE85312-FEC3-4558-9102-BD7BB44A6EE3}" srcOrd="0" destOrd="0" presId="urn:microsoft.com/office/officeart/2005/8/layout/hierarchy2"/>
    <dgm:cxn modelId="{843EE1FC-1193-46AB-BDD5-D298108FF7B5}" type="presOf" srcId="{0416A67A-A5DF-4F00-A04D-27DEAF9F2E9E}" destId="{CB2839C5-4F0A-40D9-9254-B0E42C8EA2ED}" srcOrd="0" destOrd="0" presId="urn:microsoft.com/office/officeart/2005/8/layout/hierarchy2"/>
    <dgm:cxn modelId="{4038BB66-37FB-4D68-801B-A71BE29FBB24}" type="presOf" srcId="{8D88934D-C1B9-4872-B6E9-661022CD75C2}" destId="{EA30E774-82BD-419D-93E1-4212A7E0FCA8}" srcOrd="0" destOrd="0" presId="urn:microsoft.com/office/officeart/2005/8/layout/hierarchy2"/>
    <dgm:cxn modelId="{014CD640-3242-4782-B8DD-0AED9D43F861}" srcId="{0BA0486C-999D-474D-B81A-476B4555985E}" destId="{9D4E2B4A-7D76-4D74-85E9-3644794A5609}" srcOrd="0" destOrd="0" parTransId="{FD084997-8103-4DD9-B89C-FBCEBAF173B1}" sibTransId="{708FE299-0D87-4A54-9A40-D73DC459E852}"/>
    <dgm:cxn modelId="{F746F288-E590-4105-8F17-1C131C5C7B37}" type="presOf" srcId="{9D4E2B4A-7D76-4D74-85E9-3644794A5609}" destId="{4F92C818-40EE-4DB1-AF95-F2E8B3ED79AE}" srcOrd="0" destOrd="0" presId="urn:microsoft.com/office/officeart/2005/8/layout/hierarchy2"/>
    <dgm:cxn modelId="{19094DF0-4371-4E2D-B9F5-CB49D50A2A11}" type="presOf" srcId="{7AD0FD84-B0EB-4585-AC1B-B071634B3F0C}" destId="{23289AD5-1416-4A8F-A24D-8496EE12C195}" srcOrd="0" destOrd="0" presId="urn:microsoft.com/office/officeart/2005/8/layout/hierarchy2"/>
    <dgm:cxn modelId="{1D352548-4C75-4B2C-9F01-3593A070B65A}" srcId="{C467D0F1-765A-4F54-8F87-9554B93C8691}" destId="{63891ADC-0D3C-49C9-9AAC-228D03D63F9A}" srcOrd="0" destOrd="0" parTransId="{AF04CFAB-5177-43EB-A1B2-BABDF230FDAF}" sibTransId="{F9BC3E1B-7BE7-4B07-90D2-D001637173A9}"/>
    <dgm:cxn modelId="{51A617B5-C688-4700-86D0-2256E1D905E6}" type="presOf" srcId="{B1A60863-D25E-4110-9D38-A82CBA7B8372}" destId="{9F82B77B-DF23-4FC1-9279-9F9F7B884BC5}" srcOrd="0" destOrd="0" presId="urn:microsoft.com/office/officeart/2005/8/layout/hierarchy2"/>
    <dgm:cxn modelId="{1279B2DF-5D86-4E47-B6AC-AADDCFA59529}" type="presOf" srcId="{C54568AD-5D05-452B-A8DD-21D42A8DC1EE}" destId="{65E28737-C898-4A79-8080-9562B6B3698D}" srcOrd="0" destOrd="0" presId="urn:microsoft.com/office/officeart/2005/8/layout/hierarchy2"/>
    <dgm:cxn modelId="{48A03647-B598-4423-982D-3EC441906DF1}" type="presOf" srcId="{9123ABC5-F0D0-404B-BBC3-8CA8A85A1E6E}" destId="{07407AF5-0D4E-41BC-94C5-1B7DD6E79842}" srcOrd="1" destOrd="0" presId="urn:microsoft.com/office/officeart/2005/8/layout/hierarchy2"/>
    <dgm:cxn modelId="{00A23934-D1A8-4536-841E-558D8EC86148}" srcId="{63891ADC-0D3C-49C9-9AAC-228D03D63F9A}" destId="{1CB7670B-D09E-4A8A-BCEB-96453F3DE6FD}" srcOrd="0" destOrd="0" parTransId="{10CB27E5-D5FC-4428-8594-6334FF741956}" sibTransId="{D2619220-AFC4-4561-AC82-09DE1651F692}"/>
    <dgm:cxn modelId="{C5E55F6E-C05E-4C84-9F51-BD8E632B7B2C}" srcId="{CD10B79A-F888-42F1-A393-1519B4B572BD}" destId="{0BA0486C-999D-474D-B81A-476B4555985E}" srcOrd="0" destOrd="0" parTransId="{C54568AD-5D05-452B-A8DD-21D42A8DC1EE}" sibTransId="{B2EDB232-BE8E-4953-9045-3D4973354575}"/>
    <dgm:cxn modelId="{AC8049BF-3124-4097-9265-58B53C5585CE}" srcId="{C467D0F1-765A-4F54-8F87-9554B93C8691}" destId="{0416A67A-A5DF-4F00-A04D-27DEAF9F2E9E}" srcOrd="1" destOrd="0" parTransId="{1C50A3D4-C23B-412A-B00D-7D9792571AA8}" sibTransId="{FAD698B5-B9F1-4F2A-83DB-D8814E8D7649}"/>
    <dgm:cxn modelId="{BD4667C7-EF74-4716-B374-BA43C9F1F7B5}" srcId="{C467D0F1-765A-4F54-8F87-9554B93C8691}" destId="{CD10B79A-F888-42F1-A393-1519B4B572BD}" srcOrd="2" destOrd="0" parTransId="{C109C6A6-A2E1-4FF4-B421-F9BBE0DDC029}" sibTransId="{1C79BF46-7023-48BC-B795-C562FFA79D13}"/>
    <dgm:cxn modelId="{01CC6E75-0186-4A4E-B13B-DE94CEF1C5BC}" srcId="{0416A67A-A5DF-4F00-A04D-27DEAF9F2E9E}" destId="{2FA5ECCC-C409-4C46-8594-55B20CC80D40}" srcOrd="0" destOrd="0" parTransId="{9123ABC5-F0D0-404B-BBC3-8CA8A85A1E6E}" sibTransId="{A17492FD-2587-42B5-AA63-6B9B1762596D}"/>
    <dgm:cxn modelId="{E00B825E-70D1-4127-AA0C-CB0B0D10C5B4}" type="presParOf" srcId="{5E6457BA-5187-4CEB-A4C9-111FC630CC60}" destId="{102986CE-D68B-43E0-A3FF-DCFBE1214522}" srcOrd="0" destOrd="0" presId="urn:microsoft.com/office/officeart/2005/8/layout/hierarchy2"/>
    <dgm:cxn modelId="{FF7B82A1-B780-4502-BCE8-12009137ED7B}" type="presParOf" srcId="{102986CE-D68B-43E0-A3FF-DCFBE1214522}" destId="{36E1A3BA-3175-471E-9B59-4502CDF23250}" srcOrd="0" destOrd="0" presId="urn:microsoft.com/office/officeart/2005/8/layout/hierarchy2"/>
    <dgm:cxn modelId="{FE8E5E2E-3D48-46F4-93FF-5E4FE42FE1FD}" type="presParOf" srcId="{102986CE-D68B-43E0-A3FF-DCFBE1214522}" destId="{5C857B47-6C31-49A7-964C-FBA6D9B59EE0}" srcOrd="1" destOrd="0" presId="urn:microsoft.com/office/officeart/2005/8/layout/hierarchy2"/>
    <dgm:cxn modelId="{D957264F-F69A-4D1C-8F98-1560720F4A8C}" type="presParOf" srcId="{5C857B47-6C31-49A7-964C-FBA6D9B59EE0}" destId="{D0C2FC88-F51A-472C-9DA7-F97165ED2A28}" srcOrd="0" destOrd="0" presId="urn:microsoft.com/office/officeart/2005/8/layout/hierarchy2"/>
    <dgm:cxn modelId="{EB45988C-730C-45E0-A179-A48BF73CFD38}" type="presParOf" srcId="{D0C2FC88-F51A-472C-9DA7-F97165ED2A28}" destId="{5A25C2C9-20EB-4F57-8D10-F06CCF6185DF}" srcOrd="0" destOrd="0" presId="urn:microsoft.com/office/officeart/2005/8/layout/hierarchy2"/>
    <dgm:cxn modelId="{4846820C-A8E1-42CC-8828-E0B938C20D4A}" type="presParOf" srcId="{5C857B47-6C31-49A7-964C-FBA6D9B59EE0}" destId="{E0AD492E-8F59-47F5-8A21-9F1DDB5EEB9C}" srcOrd="1" destOrd="0" presId="urn:microsoft.com/office/officeart/2005/8/layout/hierarchy2"/>
    <dgm:cxn modelId="{3CE3C822-0850-45F9-B362-668021C73279}" type="presParOf" srcId="{E0AD492E-8F59-47F5-8A21-9F1DDB5EEB9C}" destId="{D75608D0-CCCA-44F3-BF3D-6D1A4D00D8E8}" srcOrd="0" destOrd="0" presId="urn:microsoft.com/office/officeart/2005/8/layout/hierarchy2"/>
    <dgm:cxn modelId="{D45230FF-62D4-4A51-80B9-E57160E2C696}" type="presParOf" srcId="{E0AD492E-8F59-47F5-8A21-9F1DDB5EEB9C}" destId="{F2619E91-01F6-49C1-B521-AE9291727C9C}" srcOrd="1" destOrd="0" presId="urn:microsoft.com/office/officeart/2005/8/layout/hierarchy2"/>
    <dgm:cxn modelId="{E266153E-43F7-49EA-AC5D-DE7DFF51B691}" type="presParOf" srcId="{F2619E91-01F6-49C1-B521-AE9291727C9C}" destId="{92EB59F1-0987-4E14-A959-EC4668360146}" srcOrd="0" destOrd="0" presId="urn:microsoft.com/office/officeart/2005/8/layout/hierarchy2"/>
    <dgm:cxn modelId="{58495CAA-B9FF-49D1-9DFD-E8F8E2F021F9}" type="presParOf" srcId="{92EB59F1-0987-4E14-A959-EC4668360146}" destId="{B1918345-C068-4F19-894B-2A098986E33B}" srcOrd="0" destOrd="0" presId="urn:microsoft.com/office/officeart/2005/8/layout/hierarchy2"/>
    <dgm:cxn modelId="{EF38BA07-2E34-46DD-80EC-EE2E4634FA1D}" type="presParOf" srcId="{F2619E91-01F6-49C1-B521-AE9291727C9C}" destId="{7560B604-7BA6-476B-983D-548FFE683E5E}" srcOrd="1" destOrd="0" presId="urn:microsoft.com/office/officeart/2005/8/layout/hierarchy2"/>
    <dgm:cxn modelId="{2860D9FB-D88F-47A0-89E8-D7F171DAE381}" type="presParOf" srcId="{7560B604-7BA6-476B-983D-548FFE683E5E}" destId="{93900E29-A254-476F-B102-343DEACEEF1D}" srcOrd="0" destOrd="0" presId="urn:microsoft.com/office/officeart/2005/8/layout/hierarchy2"/>
    <dgm:cxn modelId="{F1636CBA-3CCE-4C21-BC42-A65AB6B53B6A}" type="presParOf" srcId="{7560B604-7BA6-476B-983D-548FFE683E5E}" destId="{192C5E12-340F-4E7B-A7D3-243D73877B4A}" srcOrd="1" destOrd="0" presId="urn:microsoft.com/office/officeart/2005/8/layout/hierarchy2"/>
    <dgm:cxn modelId="{0225C798-244B-45F7-875C-69AAE0E5B522}" type="presParOf" srcId="{192C5E12-340F-4E7B-A7D3-243D73877B4A}" destId="{23289AD5-1416-4A8F-A24D-8496EE12C195}" srcOrd="0" destOrd="0" presId="urn:microsoft.com/office/officeart/2005/8/layout/hierarchy2"/>
    <dgm:cxn modelId="{2F6C974C-8DD0-488C-9C7E-67B1C34679CC}" type="presParOf" srcId="{23289AD5-1416-4A8F-A24D-8496EE12C195}" destId="{91B524E5-925C-4AB8-B7EA-26452DDA7525}" srcOrd="0" destOrd="0" presId="urn:microsoft.com/office/officeart/2005/8/layout/hierarchy2"/>
    <dgm:cxn modelId="{3EEE0D7F-11C1-4F3E-AB00-50B9DC045ADB}" type="presParOf" srcId="{192C5E12-340F-4E7B-A7D3-243D73877B4A}" destId="{4778E3CE-EFB4-4FEE-B222-89D6227910C0}" srcOrd="1" destOrd="0" presId="urn:microsoft.com/office/officeart/2005/8/layout/hierarchy2"/>
    <dgm:cxn modelId="{AB307095-044A-4D5B-98E0-4BC79BEA7474}" type="presParOf" srcId="{4778E3CE-EFB4-4FEE-B222-89D6227910C0}" destId="{C64E1178-A547-4834-98AA-9C3DC743D538}" srcOrd="0" destOrd="0" presId="urn:microsoft.com/office/officeart/2005/8/layout/hierarchy2"/>
    <dgm:cxn modelId="{D3875973-2925-4AD4-92AD-F8EEE4C9F68E}" type="presParOf" srcId="{4778E3CE-EFB4-4FEE-B222-89D6227910C0}" destId="{C556D903-22E2-429A-8342-BD3F41053089}" srcOrd="1" destOrd="0" presId="urn:microsoft.com/office/officeart/2005/8/layout/hierarchy2"/>
    <dgm:cxn modelId="{570D0334-35CC-42C1-91F8-46B1DE3D9760}" type="presParOf" srcId="{5C857B47-6C31-49A7-964C-FBA6D9B59EE0}" destId="{526A6BBD-1A16-4AD5-96B2-CD7902097532}" srcOrd="2" destOrd="0" presId="urn:microsoft.com/office/officeart/2005/8/layout/hierarchy2"/>
    <dgm:cxn modelId="{9B019637-9E68-449B-9D1D-80943E903367}" type="presParOf" srcId="{526A6BBD-1A16-4AD5-96B2-CD7902097532}" destId="{52E12460-15A2-4274-95D9-C73BF3B7E1E3}" srcOrd="0" destOrd="0" presId="urn:microsoft.com/office/officeart/2005/8/layout/hierarchy2"/>
    <dgm:cxn modelId="{347AB2DB-F65B-4423-B45F-AE2949846FC8}" type="presParOf" srcId="{5C857B47-6C31-49A7-964C-FBA6D9B59EE0}" destId="{6431D87C-9D2F-4042-BCCF-939BE27BF1D4}" srcOrd="3" destOrd="0" presId="urn:microsoft.com/office/officeart/2005/8/layout/hierarchy2"/>
    <dgm:cxn modelId="{54CE4713-5282-4C31-8253-7166885CE6DC}" type="presParOf" srcId="{6431D87C-9D2F-4042-BCCF-939BE27BF1D4}" destId="{CB2839C5-4F0A-40D9-9254-B0E42C8EA2ED}" srcOrd="0" destOrd="0" presId="urn:microsoft.com/office/officeart/2005/8/layout/hierarchy2"/>
    <dgm:cxn modelId="{49F33416-D0BE-4E82-B55A-838E7AAC0883}" type="presParOf" srcId="{6431D87C-9D2F-4042-BCCF-939BE27BF1D4}" destId="{FAA2793D-2A3E-4C1D-B484-C51C1732B906}" srcOrd="1" destOrd="0" presId="urn:microsoft.com/office/officeart/2005/8/layout/hierarchy2"/>
    <dgm:cxn modelId="{1A364763-F2F9-4A28-87DD-9E2AB9E0F4FB}" type="presParOf" srcId="{FAA2793D-2A3E-4C1D-B484-C51C1732B906}" destId="{3691380B-F883-4378-99C0-1C73B6ABF59C}" srcOrd="0" destOrd="0" presId="urn:microsoft.com/office/officeart/2005/8/layout/hierarchy2"/>
    <dgm:cxn modelId="{A051A89A-C724-4DEB-8CE7-6C1D6D097F46}" type="presParOf" srcId="{3691380B-F883-4378-99C0-1C73B6ABF59C}" destId="{07407AF5-0D4E-41BC-94C5-1B7DD6E79842}" srcOrd="0" destOrd="0" presId="urn:microsoft.com/office/officeart/2005/8/layout/hierarchy2"/>
    <dgm:cxn modelId="{367962D0-CE69-45E1-AB46-89B037E79DFB}" type="presParOf" srcId="{FAA2793D-2A3E-4C1D-B484-C51C1732B906}" destId="{6E63357D-28E7-4057-AAE6-95906300C5DF}" srcOrd="1" destOrd="0" presId="urn:microsoft.com/office/officeart/2005/8/layout/hierarchy2"/>
    <dgm:cxn modelId="{D072E20E-3DE5-42FF-BFA6-6A9C3E980946}" type="presParOf" srcId="{6E63357D-28E7-4057-AAE6-95906300C5DF}" destId="{653EBE47-5A3F-4A11-812F-0983D26B4791}" srcOrd="0" destOrd="0" presId="urn:microsoft.com/office/officeart/2005/8/layout/hierarchy2"/>
    <dgm:cxn modelId="{577E764B-C1EB-4C53-9FDF-83F99567CBB7}" type="presParOf" srcId="{6E63357D-28E7-4057-AAE6-95906300C5DF}" destId="{198F9817-F3CE-4540-A464-3DED4254FAF2}" srcOrd="1" destOrd="0" presId="urn:microsoft.com/office/officeart/2005/8/layout/hierarchy2"/>
    <dgm:cxn modelId="{D6A3DF9C-3A2E-4ADD-B25B-31C801B22AB6}" type="presParOf" srcId="{198F9817-F3CE-4540-A464-3DED4254FAF2}" destId="{EA30E774-82BD-419D-93E1-4212A7E0FCA8}" srcOrd="0" destOrd="0" presId="urn:microsoft.com/office/officeart/2005/8/layout/hierarchy2"/>
    <dgm:cxn modelId="{59E8B46A-200C-4F57-BCE7-4F60C7B84E1C}" type="presParOf" srcId="{EA30E774-82BD-419D-93E1-4212A7E0FCA8}" destId="{7FB8ABD0-C074-4712-AB13-4233AB937F30}" srcOrd="0" destOrd="0" presId="urn:microsoft.com/office/officeart/2005/8/layout/hierarchy2"/>
    <dgm:cxn modelId="{C6248953-E49C-442D-ADF4-5026E79A65E6}" type="presParOf" srcId="{198F9817-F3CE-4540-A464-3DED4254FAF2}" destId="{38095F1A-30A5-441C-8A6E-C61D859FCB2F}" srcOrd="1" destOrd="0" presId="urn:microsoft.com/office/officeart/2005/8/layout/hierarchy2"/>
    <dgm:cxn modelId="{F2FED5B1-DA6F-448C-97F1-FBC66B91004E}" type="presParOf" srcId="{38095F1A-30A5-441C-8A6E-C61D859FCB2F}" destId="{9F82B77B-DF23-4FC1-9279-9F9F7B884BC5}" srcOrd="0" destOrd="0" presId="urn:microsoft.com/office/officeart/2005/8/layout/hierarchy2"/>
    <dgm:cxn modelId="{FBD27C09-563E-4D3C-9737-28B8A5054472}" type="presParOf" srcId="{38095F1A-30A5-441C-8A6E-C61D859FCB2F}" destId="{A7ABCF33-03F4-434B-8F68-99A276696DEE}" srcOrd="1" destOrd="0" presId="urn:microsoft.com/office/officeart/2005/8/layout/hierarchy2"/>
    <dgm:cxn modelId="{4F124034-5D04-45D1-9E42-86043D73D234}" type="presParOf" srcId="{5C857B47-6C31-49A7-964C-FBA6D9B59EE0}" destId="{BBE85312-FEC3-4558-9102-BD7BB44A6EE3}" srcOrd="4" destOrd="0" presId="urn:microsoft.com/office/officeart/2005/8/layout/hierarchy2"/>
    <dgm:cxn modelId="{41099528-6179-4124-A421-BEC2B909EBC2}" type="presParOf" srcId="{BBE85312-FEC3-4558-9102-BD7BB44A6EE3}" destId="{D6670ED4-164A-420D-A080-35F8DA4EC4D5}" srcOrd="0" destOrd="0" presId="urn:microsoft.com/office/officeart/2005/8/layout/hierarchy2"/>
    <dgm:cxn modelId="{3F20932A-664E-4742-AE7A-987DE3F7E469}" type="presParOf" srcId="{5C857B47-6C31-49A7-964C-FBA6D9B59EE0}" destId="{5822E6DE-E0BF-423B-AE73-4FDCE30A3C44}" srcOrd="5" destOrd="0" presId="urn:microsoft.com/office/officeart/2005/8/layout/hierarchy2"/>
    <dgm:cxn modelId="{83D3993B-38DE-4BD4-B44B-10184826B9F6}" type="presParOf" srcId="{5822E6DE-E0BF-423B-AE73-4FDCE30A3C44}" destId="{0BFA80FF-F180-45BE-8820-9ECB8A179D7B}" srcOrd="0" destOrd="0" presId="urn:microsoft.com/office/officeart/2005/8/layout/hierarchy2"/>
    <dgm:cxn modelId="{1DD6CF0E-F4D6-4DE5-84D1-A4397A9378F4}" type="presParOf" srcId="{5822E6DE-E0BF-423B-AE73-4FDCE30A3C44}" destId="{DE1D4AEA-F75C-41D4-BC8E-95F4E9C5687A}" srcOrd="1" destOrd="0" presId="urn:microsoft.com/office/officeart/2005/8/layout/hierarchy2"/>
    <dgm:cxn modelId="{79291EDB-4F2A-4810-BD74-1A00C064F03D}" type="presParOf" srcId="{DE1D4AEA-F75C-41D4-BC8E-95F4E9C5687A}" destId="{65E28737-C898-4A79-8080-9562B6B3698D}" srcOrd="0" destOrd="0" presId="urn:microsoft.com/office/officeart/2005/8/layout/hierarchy2"/>
    <dgm:cxn modelId="{4D8AC1FA-8F5B-4B67-B804-CC74C5257B1A}" type="presParOf" srcId="{65E28737-C898-4A79-8080-9562B6B3698D}" destId="{95ED3E2F-252B-42FE-9E25-6691E9128764}" srcOrd="0" destOrd="0" presId="urn:microsoft.com/office/officeart/2005/8/layout/hierarchy2"/>
    <dgm:cxn modelId="{F59A6BDD-BEB3-4AD8-8AAE-46506F5004EF}" type="presParOf" srcId="{DE1D4AEA-F75C-41D4-BC8E-95F4E9C5687A}" destId="{4A58DE0F-BD6F-4699-89BB-7B9855FF9740}" srcOrd="1" destOrd="0" presId="urn:microsoft.com/office/officeart/2005/8/layout/hierarchy2"/>
    <dgm:cxn modelId="{C22C0B87-6EDC-4FF8-8F39-92C0D3028F59}" type="presParOf" srcId="{4A58DE0F-BD6F-4699-89BB-7B9855FF9740}" destId="{9188BDB9-6239-434D-A3D5-28B2EC102F9C}" srcOrd="0" destOrd="0" presId="urn:microsoft.com/office/officeart/2005/8/layout/hierarchy2"/>
    <dgm:cxn modelId="{CB13C7FA-14D0-4F7C-A48D-38F060C469E4}" type="presParOf" srcId="{4A58DE0F-BD6F-4699-89BB-7B9855FF9740}" destId="{8BA1123A-FE35-47F7-AAE2-2EA19926CD71}" srcOrd="1" destOrd="0" presId="urn:microsoft.com/office/officeart/2005/8/layout/hierarchy2"/>
    <dgm:cxn modelId="{84153FA2-A4F2-428F-879D-C63A05161772}" type="presParOf" srcId="{8BA1123A-FE35-47F7-AAE2-2EA19926CD71}" destId="{A445C871-B4D8-46BA-94B9-B5F551F48BD7}" srcOrd="0" destOrd="0" presId="urn:microsoft.com/office/officeart/2005/8/layout/hierarchy2"/>
    <dgm:cxn modelId="{50E9B913-D341-4745-9610-9D5B9C8378B1}" type="presParOf" srcId="{A445C871-B4D8-46BA-94B9-B5F551F48BD7}" destId="{EFB4AB2E-11C6-494E-9404-561288F105D5}" srcOrd="0" destOrd="0" presId="urn:microsoft.com/office/officeart/2005/8/layout/hierarchy2"/>
    <dgm:cxn modelId="{5978CA1A-765F-4D0F-85D6-BC32B760353C}" type="presParOf" srcId="{8BA1123A-FE35-47F7-AAE2-2EA19926CD71}" destId="{EB3CD14A-686E-47EC-882C-FB55A99F6463}" srcOrd="1" destOrd="0" presId="urn:microsoft.com/office/officeart/2005/8/layout/hierarchy2"/>
    <dgm:cxn modelId="{D34BB5EA-2742-4B86-B169-D85F25663F22}" type="presParOf" srcId="{EB3CD14A-686E-47EC-882C-FB55A99F6463}" destId="{4F92C818-40EE-4DB1-AF95-F2E8B3ED79AE}" srcOrd="0" destOrd="0" presId="urn:microsoft.com/office/officeart/2005/8/layout/hierarchy2"/>
    <dgm:cxn modelId="{F6E2BEA7-9BAB-46F7-8F6F-389DAA1F1099}" type="presParOf" srcId="{EB3CD14A-686E-47EC-882C-FB55A99F6463}" destId="{2273B4D7-187B-4D38-9E56-816C5E7652F8}" srcOrd="1" destOrd="0" presId="urn:microsoft.com/office/officeart/2005/8/layout/hierarchy2"/>
  </dgm:cxnLst>
  <dgm:bg>
    <a:solidFill>
      <a:schemeClr val="bg1"/>
    </a:solidFill>
  </dgm:bg>
  <dgm:whole>
    <a:ln>
      <a:solidFill>
        <a:schemeClr val="bg1">
          <a:lumMod val="65000"/>
        </a:schemeClr>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E874456A-DA4E-437B-A18B-1C1FCFC5E1D2}"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ZA"/>
        </a:p>
      </dgm:t>
    </dgm:pt>
    <dgm:pt modelId="{24478D56-8056-4D52-A474-FD53BA87892D}">
      <dgm:prSet phldrT="[Text]" custT="1"/>
      <dgm:spPr>
        <a:solidFill>
          <a:schemeClr val="tx1">
            <a:lumMod val="50000"/>
            <a:lumOff val="50000"/>
          </a:schemeClr>
        </a:solidFill>
        <a:ln>
          <a:solidFill>
            <a:schemeClr val="tx1"/>
          </a:solidFill>
        </a:ln>
      </dgm:spPr>
      <dgm:t>
        <a:bodyPr/>
        <a:lstStyle/>
        <a:p>
          <a:r>
            <a:rPr lang="en-ZA" sz="2400" dirty="0" smtClean="0"/>
            <a:t>Rental of Property, </a:t>
          </a:r>
          <a:r>
            <a:rPr lang="en-ZA" sz="2800" dirty="0" smtClean="0"/>
            <a:t>Plant</a:t>
          </a:r>
          <a:r>
            <a:rPr lang="en-ZA" sz="2400" dirty="0" smtClean="0"/>
            <a:t> and Equipment</a:t>
          </a:r>
          <a:endParaRPr lang="en-ZA" sz="2400" dirty="0"/>
        </a:p>
      </dgm:t>
    </dgm:pt>
    <dgm:pt modelId="{E9C70F9F-3DED-4878-ABDD-A066619E5DA3}" type="parTrans" cxnId="{9A5C4799-6507-4E7F-9EEC-7D35C424061A}">
      <dgm:prSet/>
      <dgm:spPr/>
      <dgm:t>
        <a:bodyPr/>
        <a:lstStyle/>
        <a:p>
          <a:endParaRPr lang="en-ZA"/>
        </a:p>
      </dgm:t>
    </dgm:pt>
    <dgm:pt modelId="{52609A0B-26CF-4A2B-8F35-E577D77890B4}" type="sibTrans" cxnId="{9A5C4799-6507-4E7F-9EEC-7D35C424061A}">
      <dgm:prSet/>
      <dgm:spPr/>
      <dgm:t>
        <a:bodyPr/>
        <a:lstStyle/>
        <a:p>
          <a:endParaRPr lang="en-ZA"/>
        </a:p>
      </dgm:t>
    </dgm:pt>
    <dgm:pt modelId="{6EBC9462-A914-4AC1-B900-F583E65803ED}">
      <dgm:prSet phldrT="[Text]" custT="1"/>
      <dgm:spPr>
        <a:solidFill>
          <a:srgbClr val="C00000"/>
        </a:solidFill>
        <a:ln>
          <a:solidFill>
            <a:schemeClr val="tx1"/>
          </a:solidFill>
        </a:ln>
      </dgm:spPr>
      <dgm:t>
        <a:bodyPr/>
        <a:lstStyle/>
        <a:p>
          <a:r>
            <a:rPr lang="en-ZA" sz="2400" dirty="0" smtClean="0">
              <a:solidFill>
                <a:schemeClr val="bg1"/>
              </a:solidFill>
            </a:rPr>
            <a:t>Market Related</a:t>
          </a:r>
          <a:endParaRPr lang="en-ZA" sz="2400" dirty="0">
            <a:solidFill>
              <a:schemeClr val="bg1"/>
            </a:solidFill>
          </a:endParaRPr>
        </a:p>
      </dgm:t>
    </dgm:pt>
    <dgm:pt modelId="{C5AD107D-632D-49EC-A177-1A1BC9782B50}" type="parTrans" cxnId="{D7597860-ACB7-4953-BDC0-F6FBDB7430CF}">
      <dgm:prSet/>
      <dgm:spPr>
        <a:ln>
          <a:solidFill>
            <a:schemeClr val="tx1"/>
          </a:solidFill>
        </a:ln>
      </dgm:spPr>
      <dgm:t>
        <a:bodyPr/>
        <a:lstStyle/>
        <a:p>
          <a:endParaRPr lang="en-ZA" dirty="0"/>
        </a:p>
      </dgm:t>
    </dgm:pt>
    <dgm:pt modelId="{C0830103-76C1-4C5A-9565-338F278F207E}" type="sibTrans" cxnId="{D7597860-ACB7-4953-BDC0-F6FBDB7430CF}">
      <dgm:prSet/>
      <dgm:spPr/>
      <dgm:t>
        <a:bodyPr/>
        <a:lstStyle/>
        <a:p>
          <a:endParaRPr lang="en-ZA"/>
        </a:p>
      </dgm:t>
    </dgm:pt>
    <dgm:pt modelId="{4D584AA5-1FE0-46AF-9001-6D54655ACC6C}">
      <dgm:prSet phldrT="[Text]" custT="1"/>
      <dgm:spPr>
        <a:solidFill>
          <a:srgbClr val="C00000"/>
        </a:solidFill>
        <a:ln>
          <a:solidFill>
            <a:schemeClr val="tx1"/>
          </a:solidFill>
        </a:ln>
      </dgm:spPr>
      <dgm:t>
        <a:bodyPr/>
        <a:lstStyle/>
        <a:p>
          <a:r>
            <a:rPr lang="en-ZA" sz="2400" dirty="0" smtClean="0">
              <a:solidFill>
                <a:schemeClr val="bg1"/>
              </a:solidFill>
            </a:rPr>
            <a:t>Non-market Related</a:t>
          </a:r>
          <a:endParaRPr lang="en-ZA" sz="2400" dirty="0">
            <a:solidFill>
              <a:schemeClr val="bg1"/>
            </a:solidFill>
          </a:endParaRPr>
        </a:p>
      </dgm:t>
    </dgm:pt>
    <dgm:pt modelId="{E1C5F12D-2AD8-4AFB-BBF1-D7DCBDF1BE15}" type="parTrans" cxnId="{EB3F24AA-C11D-4EE4-9500-CAFADBB0AA62}">
      <dgm:prSet/>
      <dgm:spPr>
        <a:ln>
          <a:solidFill>
            <a:schemeClr val="tx1"/>
          </a:solidFill>
        </a:ln>
      </dgm:spPr>
      <dgm:t>
        <a:bodyPr/>
        <a:lstStyle/>
        <a:p>
          <a:endParaRPr lang="en-ZA" dirty="0"/>
        </a:p>
      </dgm:t>
    </dgm:pt>
    <dgm:pt modelId="{53FDCEFE-133E-4F11-BAB4-D360B322EF7E}" type="sibTrans" cxnId="{EB3F24AA-C11D-4EE4-9500-CAFADBB0AA62}">
      <dgm:prSet/>
      <dgm:spPr/>
      <dgm:t>
        <a:bodyPr/>
        <a:lstStyle/>
        <a:p>
          <a:endParaRPr lang="en-ZA"/>
        </a:p>
      </dgm:t>
    </dgm:pt>
    <dgm:pt modelId="{E99D8B99-86FE-4908-B468-0BF89A273344}">
      <dgm:prSet custT="1"/>
      <dgm:spPr>
        <a:solidFill>
          <a:schemeClr val="bg1">
            <a:lumMod val="85000"/>
          </a:schemeClr>
        </a:solidFill>
        <a:ln>
          <a:solidFill>
            <a:schemeClr val="tx1"/>
          </a:solidFill>
        </a:ln>
      </dgm:spPr>
      <dgm:t>
        <a:bodyPr/>
        <a:lstStyle/>
        <a:p>
          <a:r>
            <a:rPr lang="en-ZA" sz="1800" dirty="0" smtClean="0">
              <a:solidFill>
                <a:schemeClr val="tx1"/>
              </a:solidFill>
            </a:rPr>
            <a:t>Sublease Payment</a:t>
          </a:r>
          <a:endParaRPr lang="en-ZA" sz="1800" dirty="0">
            <a:solidFill>
              <a:schemeClr val="tx1"/>
            </a:solidFill>
          </a:endParaRPr>
        </a:p>
      </dgm:t>
    </dgm:pt>
    <dgm:pt modelId="{4CAA577F-6951-4D29-90A1-C7D368E8BD54}" type="parTrans" cxnId="{C22878C3-8717-4E79-B55A-7D75F1A5B3B6}">
      <dgm:prSet/>
      <dgm:spPr>
        <a:ln>
          <a:solidFill>
            <a:schemeClr val="tx1"/>
          </a:solidFill>
        </a:ln>
      </dgm:spPr>
      <dgm:t>
        <a:bodyPr/>
        <a:lstStyle/>
        <a:p>
          <a:endParaRPr lang="en-ZA" dirty="0"/>
        </a:p>
      </dgm:t>
    </dgm:pt>
    <dgm:pt modelId="{D81257E0-119C-4CDB-A613-30555D77811D}" type="sibTrans" cxnId="{C22878C3-8717-4E79-B55A-7D75F1A5B3B6}">
      <dgm:prSet/>
      <dgm:spPr/>
      <dgm:t>
        <a:bodyPr/>
        <a:lstStyle/>
        <a:p>
          <a:endParaRPr lang="en-ZA"/>
        </a:p>
      </dgm:t>
    </dgm:pt>
    <dgm:pt modelId="{48092BF0-4493-4A49-A941-5520621EF098}">
      <dgm:prSet custT="1"/>
      <dgm:spPr>
        <a:solidFill>
          <a:schemeClr val="bg1">
            <a:lumMod val="85000"/>
          </a:schemeClr>
        </a:solidFill>
        <a:ln>
          <a:solidFill>
            <a:schemeClr val="tx1"/>
          </a:solidFill>
        </a:ln>
      </dgm:spPr>
      <dgm:t>
        <a:bodyPr/>
        <a:lstStyle/>
        <a:p>
          <a:r>
            <a:rPr lang="en-ZA" sz="1800" dirty="0" smtClean="0">
              <a:solidFill>
                <a:schemeClr val="tx1"/>
              </a:solidFill>
            </a:rPr>
            <a:t>Straight-lined Operating</a:t>
          </a:r>
          <a:endParaRPr lang="en-ZA" sz="1800" dirty="0">
            <a:solidFill>
              <a:schemeClr val="tx1"/>
            </a:solidFill>
          </a:endParaRPr>
        </a:p>
      </dgm:t>
    </dgm:pt>
    <dgm:pt modelId="{20E6C6C2-353D-4E50-834E-E2762250DC31}" type="parTrans" cxnId="{75D64C66-E0A0-45E8-A155-33683A6FCCD5}">
      <dgm:prSet/>
      <dgm:spPr>
        <a:solidFill>
          <a:schemeClr val="tx1"/>
        </a:solidFill>
        <a:ln>
          <a:solidFill>
            <a:schemeClr val="tx1"/>
          </a:solidFill>
        </a:ln>
      </dgm:spPr>
      <dgm:t>
        <a:bodyPr/>
        <a:lstStyle/>
        <a:p>
          <a:endParaRPr lang="en-ZA" dirty="0"/>
        </a:p>
      </dgm:t>
    </dgm:pt>
    <dgm:pt modelId="{DFEC1C6C-D8B2-478C-A5E3-2C0549A78E3A}" type="sibTrans" cxnId="{75D64C66-E0A0-45E8-A155-33683A6FCCD5}">
      <dgm:prSet/>
      <dgm:spPr/>
      <dgm:t>
        <a:bodyPr/>
        <a:lstStyle/>
        <a:p>
          <a:endParaRPr lang="en-ZA"/>
        </a:p>
      </dgm:t>
    </dgm:pt>
    <dgm:pt modelId="{934BADA8-E4F2-444D-BCD6-EB02B489AFAD}">
      <dgm:prSet custT="1"/>
      <dgm:spPr>
        <a:solidFill>
          <a:schemeClr val="bg1">
            <a:lumMod val="85000"/>
          </a:schemeClr>
        </a:solidFill>
        <a:ln>
          <a:solidFill>
            <a:schemeClr val="tx1"/>
          </a:solidFill>
        </a:ln>
      </dgm:spPr>
      <dgm:t>
        <a:bodyPr/>
        <a:lstStyle/>
        <a:p>
          <a:r>
            <a:rPr lang="en-ZA" sz="1800" dirty="0" smtClean="0">
              <a:solidFill>
                <a:schemeClr val="tx1"/>
              </a:solidFill>
            </a:rPr>
            <a:t>Contingent</a:t>
          </a:r>
          <a:endParaRPr lang="en-ZA" sz="1800" dirty="0">
            <a:solidFill>
              <a:schemeClr val="tx1"/>
            </a:solidFill>
          </a:endParaRPr>
        </a:p>
      </dgm:t>
    </dgm:pt>
    <dgm:pt modelId="{6ACC53E2-05A5-4DAF-9BA4-33CF3A049413}" type="parTrans" cxnId="{E7574914-9275-4768-9031-CAD42477F24A}">
      <dgm:prSet/>
      <dgm:spPr>
        <a:ln>
          <a:solidFill>
            <a:schemeClr val="tx1"/>
          </a:solidFill>
        </a:ln>
      </dgm:spPr>
      <dgm:t>
        <a:bodyPr/>
        <a:lstStyle/>
        <a:p>
          <a:endParaRPr lang="en-ZA" dirty="0"/>
        </a:p>
      </dgm:t>
    </dgm:pt>
    <dgm:pt modelId="{6B5DA3B3-88D1-4C5B-A10D-93B0D3E2FC1B}" type="sibTrans" cxnId="{E7574914-9275-4768-9031-CAD42477F24A}">
      <dgm:prSet/>
      <dgm:spPr/>
      <dgm:t>
        <a:bodyPr/>
        <a:lstStyle/>
        <a:p>
          <a:endParaRPr lang="en-ZA"/>
        </a:p>
      </dgm:t>
    </dgm:pt>
    <dgm:pt modelId="{D7A3C18B-3B2F-4B1F-B2DE-78077A762318}">
      <dgm:prSet custT="1"/>
      <dgm:spPr>
        <a:solidFill>
          <a:schemeClr val="bg1">
            <a:lumMod val="85000"/>
          </a:schemeClr>
        </a:solidFill>
        <a:ln>
          <a:solidFill>
            <a:schemeClr val="tx1"/>
          </a:solidFill>
        </a:ln>
      </dgm:spPr>
      <dgm:t>
        <a:bodyPr/>
        <a:lstStyle/>
        <a:p>
          <a:r>
            <a:rPr lang="en-ZA" sz="1800" dirty="0" smtClean="0">
              <a:solidFill>
                <a:schemeClr val="tx1"/>
              </a:solidFill>
            </a:rPr>
            <a:t>Sublease Payment</a:t>
          </a:r>
          <a:endParaRPr lang="en-ZA" sz="1800" dirty="0">
            <a:solidFill>
              <a:schemeClr val="tx1"/>
            </a:solidFill>
          </a:endParaRPr>
        </a:p>
      </dgm:t>
    </dgm:pt>
    <dgm:pt modelId="{96C27169-F16F-4ACF-BB45-428DD862FFCA}" type="parTrans" cxnId="{DFFB4E0C-1010-4A22-B936-2C4A73F79580}">
      <dgm:prSet/>
      <dgm:spPr>
        <a:ln>
          <a:solidFill>
            <a:schemeClr val="tx1"/>
          </a:solidFill>
        </a:ln>
      </dgm:spPr>
      <dgm:t>
        <a:bodyPr/>
        <a:lstStyle/>
        <a:p>
          <a:endParaRPr lang="en-ZA" dirty="0"/>
        </a:p>
      </dgm:t>
    </dgm:pt>
    <dgm:pt modelId="{215D29E8-950F-4B47-85B1-1397C5C01427}" type="sibTrans" cxnId="{DFFB4E0C-1010-4A22-B936-2C4A73F79580}">
      <dgm:prSet/>
      <dgm:spPr/>
      <dgm:t>
        <a:bodyPr/>
        <a:lstStyle/>
        <a:p>
          <a:endParaRPr lang="en-ZA"/>
        </a:p>
      </dgm:t>
    </dgm:pt>
    <dgm:pt modelId="{D510B4B6-2BEA-411B-B64D-D8AB5884A649}">
      <dgm:prSet custT="1"/>
      <dgm:spPr>
        <a:solidFill>
          <a:schemeClr val="bg1">
            <a:lumMod val="85000"/>
          </a:schemeClr>
        </a:solidFill>
        <a:ln>
          <a:solidFill>
            <a:schemeClr val="tx1"/>
          </a:solidFill>
        </a:ln>
      </dgm:spPr>
      <dgm:t>
        <a:bodyPr/>
        <a:lstStyle/>
        <a:p>
          <a:r>
            <a:rPr lang="en-ZA" sz="1800" dirty="0" smtClean="0">
              <a:solidFill>
                <a:schemeClr val="tx1"/>
              </a:solidFill>
            </a:rPr>
            <a:t>Contingent</a:t>
          </a:r>
          <a:endParaRPr lang="en-ZA" sz="1800" dirty="0">
            <a:solidFill>
              <a:schemeClr val="tx1"/>
            </a:solidFill>
          </a:endParaRPr>
        </a:p>
      </dgm:t>
    </dgm:pt>
    <dgm:pt modelId="{07C0D0A5-E9F8-4BF4-B4EC-7D0C9EA7807F}" type="parTrans" cxnId="{7B1B5178-7C84-4DD9-98CF-DC140AA192D1}">
      <dgm:prSet/>
      <dgm:spPr>
        <a:ln>
          <a:solidFill>
            <a:schemeClr val="tx1"/>
          </a:solidFill>
        </a:ln>
      </dgm:spPr>
      <dgm:t>
        <a:bodyPr/>
        <a:lstStyle/>
        <a:p>
          <a:endParaRPr lang="en-ZA" dirty="0"/>
        </a:p>
      </dgm:t>
    </dgm:pt>
    <dgm:pt modelId="{2EA723F6-6281-4D90-822D-0DE7BB72373B}" type="sibTrans" cxnId="{7B1B5178-7C84-4DD9-98CF-DC140AA192D1}">
      <dgm:prSet/>
      <dgm:spPr/>
      <dgm:t>
        <a:bodyPr/>
        <a:lstStyle/>
        <a:p>
          <a:endParaRPr lang="en-ZA"/>
        </a:p>
      </dgm:t>
    </dgm:pt>
    <dgm:pt modelId="{84B41807-E90C-4242-95F7-B0F204F9F2E2}">
      <dgm:prSet custT="1"/>
      <dgm:spPr>
        <a:solidFill>
          <a:schemeClr val="bg1">
            <a:lumMod val="85000"/>
          </a:schemeClr>
        </a:solidFill>
        <a:ln>
          <a:solidFill>
            <a:schemeClr val="tx1"/>
          </a:solidFill>
        </a:ln>
      </dgm:spPr>
      <dgm:t>
        <a:bodyPr/>
        <a:lstStyle/>
        <a:p>
          <a:r>
            <a:rPr lang="en-ZA" sz="1800" dirty="0" smtClean="0">
              <a:solidFill>
                <a:schemeClr val="tx1"/>
              </a:solidFill>
            </a:rPr>
            <a:t>Straight-lined Operating</a:t>
          </a:r>
          <a:endParaRPr lang="en-ZA" sz="1800" dirty="0">
            <a:solidFill>
              <a:schemeClr val="tx1"/>
            </a:solidFill>
          </a:endParaRPr>
        </a:p>
      </dgm:t>
    </dgm:pt>
    <dgm:pt modelId="{DA039597-0093-42CA-B179-7EEBBADD5780}" type="parTrans" cxnId="{12B8F5A1-20A9-4AA3-91E6-9F690EFB5186}">
      <dgm:prSet/>
      <dgm:spPr>
        <a:ln>
          <a:solidFill>
            <a:schemeClr val="tx1"/>
          </a:solidFill>
        </a:ln>
      </dgm:spPr>
      <dgm:t>
        <a:bodyPr/>
        <a:lstStyle/>
        <a:p>
          <a:endParaRPr lang="en-ZA" dirty="0"/>
        </a:p>
      </dgm:t>
    </dgm:pt>
    <dgm:pt modelId="{1B1F508A-DA8D-4231-90D8-D71EAC6BC9B7}" type="sibTrans" cxnId="{12B8F5A1-20A9-4AA3-91E6-9F690EFB5186}">
      <dgm:prSet/>
      <dgm:spPr/>
      <dgm:t>
        <a:bodyPr/>
        <a:lstStyle/>
        <a:p>
          <a:endParaRPr lang="en-ZA"/>
        </a:p>
      </dgm:t>
    </dgm:pt>
    <dgm:pt modelId="{0C321830-962C-4A8E-9471-E327C0B1F34E}" type="pres">
      <dgm:prSet presAssocID="{E874456A-DA4E-437B-A18B-1C1FCFC5E1D2}" presName="hierChild1" presStyleCnt="0">
        <dgm:presLayoutVars>
          <dgm:orgChart val="1"/>
          <dgm:chPref val="1"/>
          <dgm:dir/>
          <dgm:animOne val="branch"/>
          <dgm:animLvl val="lvl"/>
          <dgm:resizeHandles/>
        </dgm:presLayoutVars>
      </dgm:prSet>
      <dgm:spPr/>
      <dgm:t>
        <a:bodyPr/>
        <a:lstStyle/>
        <a:p>
          <a:endParaRPr lang="en-ZA"/>
        </a:p>
      </dgm:t>
    </dgm:pt>
    <dgm:pt modelId="{F9D5C8ED-5F66-435D-8FBF-975607F92D8E}" type="pres">
      <dgm:prSet presAssocID="{24478D56-8056-4D52-A474-FD53BA87892D}" presName="hierRoot1" presStyleCnt="0">
        <dgm:presLayoutVars>
          <dgm:hierBranch val="init"/>
        </dgm:presLayoutVars>
      </dgm:prSet>
      <dgm:spPr/>
    </dgm:pt>
    <dgm:pt modelId="{7E0CE59B-8FC5-4C47-9C5D-FF1157DFDA42}" type="pres">
      <dgm:prSet presAssocID="{24478D56-8056-4D52-A474-FD53BA87892D}" presName="rootComposite1" presStyleCnt="0"/>
      <dgm:spPr/>
    </dgm:pt>
    <dgm:pt modelId="{3144F691-DDB1-46B9-8A75-B7609EB13E76}" type="pres">
      <dgm:prSet presAssocID="{24478D56-8056-4D52-A474-FD53BA87892D}" presName="rootText1" presStyleLbl="node0" presStyleIdx="0" presStyleCnt="1" custScaleX="456379" custScaleY="43813" custLinFactNeighborX="-37104" custLinFactNeighborY="-7766">
        <dgm:presLayoutVars>
          <dgm:chPref val="3"/>
        </dgm:presLayoutVars>
      </dgm:prSet>
      <dgm:spPr/>
      <dgm:t>
        <a:bodyPr/>
        <a:lstStyle/>
        <a:p>
          <a:endParaRPr lang="en-ZA"/>
        </a:p>
      </dgm:t>
    </dgm:pt>
    <dgm:pt modelId="{6197B14B-9A29-4009-9A6D-5CDF39EE8A50}" type="pres">
      <dgm:prSet presAssocID="{24478D56-8056-4D52-A474-FD53BA87892D}" presName="rootConnector1" presStyleLbl="node1" presStyleIdx="0" presStyleCnt="0"/>
      <dgm:spPr/>
      <dgm:t>
        <a:bodyPr/>
        <a:lstStyle/>
        <a:p>
          <a:endParaRPr lang="en-ZA"/>
        </a:p>
      </dgm:t>
    </dgm:pt>
    <dgm:pt modelId="{EC60429E-5A68-45A8-93B2-08AF946ED71C}" type="pres">
      <dgm:prSet presAssocID="{24478D56-8056-4D52-A474-FD53BA87892D}" presName="hierChild2" presStyleCnt="0"/>
      <dgm:spPr/>
    </dgm:pt>
    <dgm:pt modelId="{6A9DCBD2-0F0A-44D2-B1D7-4C4D0A3FA8AC}" type="pres">
      <dgm:prSet presAssocID="{C5AD107D-632D-49EC-A177-1A1BC9782B50}" presName="Name37" presStyleLbl="parChTrans1D2" presStyleIdx="0" presStyleCnt="2"/>
      <dgm:spPr/>
      <dgm:t>
        <a:bodyPr/>
        <a:lstStyle/>
        <a:p>
          <a:endParaRPr lang="en-ZA"/>
        </a:p>
      </dgm:t>
    </dgm:pt>
    <dgm:pt modelId="{18393E80-F1F6-4958-A44C-6E727C54B9CB}" type="pres">
      <dgm:prSet presAssocID="{6EBC9462-A914-4AC1-B900-F583E65803ED}" presName="hierRoot2" presStyleCnt="0">
        <dgm:presLayoutVars>
          <dgm:hierBranch val="init"/>
        </dgm:presLayoutVars>
      </dgm:prSet>
      <dgm:spPr/>
    </dgm:pt>
    <dgm:pt modelId="{82AD2D21-A889-4545-93EF-F4830C77DADF}" type="pres">
      <dgm:prSet presAssocID="{6EBC9462-A914-4AC1-B900-F583E65803ED}" presName="rootComposite" presStyleCnt="0"/>
      <dgm:spPr/>
    </dgm:pt>
    <dgm:pt modelId="{980D02F4-C72B-4D42-A39D-E678DC0D3BC4}" type="pres">
      <dgm:prSet presAssocID="{6EBC9462-A914-4AC1-B900-F583E65803ED}" presName="rootText" presStyleLbl="node2" presStyleIdx="0" presStyleCnt="2" custScaleX="139700" custScaleY="51867">
        <dgm:presLayoutVars>
          <dgm:chPref val="3"/>
        </dgm:presLayoutVars>
      </dgm:prSet>
      <dgm:spPr/>
      <dgm:t>
        <a:bodyPr/>
        <a:lstStyle/>
        <a:p>
          <a:endParaRPr lang="en-ZA"/>
        </a:p>
      </dgm:t>
    </dgm:pt>
    <dgm:pt modelId="{3E6AB48A-776E-4861-B427-58CC0D5F66D5}" type="pres">
      <dgm:prSet presAssocID="{6EBC9462-A914-4AC1-B900-F583E65803ED}" presName="rootConnector" presStyleLbl="node2" presStyleIdx="0" presStyleCnt="2"/>
      <dgm:spPr/>
      <dgm:t>
        <a:bodyPr/>
        <a:lstStyle/>
        <a:p>
          <a:endParaRPr lang="en-ZA"/>
        </a:p>
      </dgm:t>
    </dgm:pt>
    <dgm:pt modelId="{4067C9F5-2025-437E-8C0B-9BD9BF7D276E}" type="pres">
      <dgm:prSet presAssocID="{6EBC9462-A914-4AC1-B900-F583E65803ED}" presName="hierChild4" presStyleCnt="0"/>
      <dgm:spPr/>
    </dgm:pt>
    <dgm:pt modelId="{5A78D95E-EF68-48D5-AE3B-BEA2202C5FAE}" type="pres">
      <dgm:prSet presAssocID="{20E6C6C2-353D-4E50-834E-E2762250DC31}" presName="Name37" presStyleLbl="parChTrans1D3" presStyleIdx="0" presStyleCnt="6"/>
      <dgm:spPr/>
      <dgm:t>
        <a:bodyPr/>
        <a:lstStyle/>
        <a:p>
          <a:endParaRPr lang="en-ZA"/>
        </a:p>
      </dgm:t>
    </dgm:pt>
    <dgm:pt modelId="{03C455C2-2C34-46CB-9565-1AF011671570}" type="pres">
      <dgm:prSet presAssocID="{48092BF0-4493-4A49-A941-5520621EF098}" presName="hierRoot2" presStyleCnt="0">
        <dgm:presLayoutVars>
          <dgm:hierBranch val="init"/>
        </dgm:presLayoutVars>
      </dgm:prSet>
      <dgm:spPr/>
    </dgm:pt>
    <dgm:pt modelId="{17CA9AA6-F94B-4DF5-93A9-C688DBFB6942}" type="pres">
      <dgm:prSet presAssocID="{48092BF0-4493-4A49-A941-5520621EF098}" presName="rootComposite" presStyleCnt="0"/>
      <dgm:spPr/>
    </dgm:pt>
    <dgm:pt modelId="{5152E017-53EF-40F3-A4E1-37FCD29153E4}" type="pres">
      <dgm:prSet presAssocID="{48092BF0-4493-4A49-A941-5520621EF098}" presName="rootText" presStyleLbl="node3" presStyleIdx="0" presStyleCnt="6" custScaleY="74999">
        <dgm:presLayoutVars>
          <dgm:chPref val="3"/>
        </dgm:presLayoutVars>
      </dgm:prSet>
      <dgm:spPr/>
      <dgm:t>
        <a:bodyPr/>
        <a:lstStyle/>
        <a:p>
          <a:endParaRPr lang="en-ZA"/>
        </a:p>
      </dgm:t>
    </dgm:pt>
    <dgm:pt modelId="{4691F84D-528F-4B80-83AD-CDE024566C69}" type="pres">
      <dgm:prSet presAssocID="{48092BF0-4493-4A49-A941-5520621EF098}" presName="rootConnector" presStyleLbl="node3" presStyleIdx="0" presStyleCnt="6"/>
      <dgm:spPr/>
      <dgm:t>
        <a:bodyPr/>
        <a:lstStyle/>
        <a:p>
          <a:endParaRPr lang="en-ZA"/>
        </a:p>
      </dgm:t>
    </dgm:pt>
    <dgm:pt modelId="{A38F3918-C27A-4109-A5DF-DCEAA914DB61}" type="pres">
      <dgm:prSet presAssocID="{48092BF0-4493-4A49-A941-5520621EF098}" presName="hierChild4" presStyleCnt="0"/>
      <dgm:spPr/>
    </dgm:pt>
    <dgm:pt modelId="{B9FA638F-C084-4561-825C-86421F37558C}" type="pres">
      <dgm:prSet presAssocID="{48092BF0-4493-4A49-A941-5520621EF098}" presName="hierChild5" presStyleCnt="0"/>
      <dgm:spPr/>
    </dgm:pt>
    <dgm:pt modelId="{73A0766A-1102-4F69-B57D-8046EA7A305E}" type="pres">
      <dgm:prSet presAssocID="{6ACC53E2-05A5-4DAF-9BA4-33CF3A049413}" presName="Name37" presStyleLbl="parChTrans1D3" presStyleIdx="1" presStyleCnt="6"/>
      <dgm:spPr/>
      <dgm:t>
        <a:bodyPr/>
        <a:lstStyle/>
        <a:p>
          <a:endParaRPr lang="en-ZA"/>
        </a:p>
      </dgm:t>
    </dgm:pt>
    <dgm:pt modelId="{4006DF70-C41F-4DD1-B846-9A67F0A70C0C}" type="pres">
      <dgm:prSet presAssocID="{934BADA8-E4F2-444D-BCD6-EB02B489AFAD}" presName="hierRoot2" presStyleCnt="0">
        <dgm:presLayoutVars>
          <dgm:hierBranch val="init"/>
        </dgm:presLayoutVars>
      </dgm:prSet>
      <dgm:spPr/>
    </dgm:pt>
    <dgm:pt modelId="{C2E7A999-D6F2-4158-BB95-6C02D6286719}" type="pres">
      <dgm:prSet presAssocID="{934BADA8-E4F2-444D-BCD6-EB02B489AFAD}" presName="rootComposite" presStyleCnt="0"/>
      <dgm:spPr/>
    </dgm:pt>
    <dgm:pt modelId="{89F0B14A-CB8F-46AC-8ECB-520B2DB636F7}" type="pres">
      <dgm:prSet presAssocID="{934BADA8-E4F2-444D-BCD6-EB02B489AFAD}" presName="rootText" presStyleLbl="node3" presStyleIdx="1" presStyleCnt="6" custScaleY="68660">
        <dgm:presLayoutVars>
          <dgm:chPref val="3"/>
        </dgm:presLayoutVars>
      </dgm:prSet>
      <dgm:spPr/>
      <dgm:t>
        <a:bodyPr/>
        <a:lstStyle/>
        <a:p>
          <a:endParaRPr lang="en-ZA"/>
        </a:p>
      </dgm:t>
    </dgm:pt>
    <dgm:pt modelId="{91124B97-DA12-494A-8CC1-CF3F13BE2A57}" type="pres">
      <dgm:prSet presAssocID="{934BADA8-E4F2-444D-BCD6-EB02B489AFAD}" presName="rootConnector" presStyleLbl="node3" presStyleIdx="1" presStyleCnt="6"/>
      <dgm:spPr/>
      <dgm:t>
        <a:bodyPr/>
        <a:lstStyle/>
        <a:p>
          <a:endParaRPr lang="en-ZA"/>
        </a:p>
      </dgm:t>
    </dgm:pt>
    <dgm:pt modelId="{4E44F3E9-EF4C-44F4-82BF-6648021083A9}" type="pres">
      <dgm:prSet presAssocID="{934BADA8-E4F2-444D-BCD6-EB02B489AFAD}" presName="hierChild4" presStyleCnt="0"/>
      <dgm:spPr/>
    </dgm:pt>
    <dgm:pt modelId="{32C7AAC6-8F04-42F9-ABA1-B6657DD23809}" type="pres">
      <dgm:prSet presAssocID="{934BADA8-E4F2-444D-BCD6-EB02B489AFAD}" presName="hierChild5" presStyleCnt="0"/>
      <dgm:spPr/>
    </dgm:pt>
    <dgm:pt modelId="{E0720EE8-C3D8-4BBB-95D8-B80F1E7EFBB1}" type="pres">
      <dgm:prSet presAssocID="{96C27169-F16F-4ACF-BB45-428DD862FFCA}" presName="Name37" presStyleLbl="parChTrans1D3" presStyleIdx="2" presStyleCnt="6"/>
      <dgm:spPr/>
      <dgm:t>
        <a:bodyPr/>
        <a:lstStyle/>
        <a:p>
          <a:endParaRPr lang="en-ZA"/>
        </a:p>
      </dgm:t>
    </dgm:pt>
    <dgm:pt modelId="{3FEC5BAA-677D-499B-A163-BC59885FC214}" type="pres">
      <dgm:prSet presAssocID="{D7A3C18B-3B2F-4B1F-B2DE-78077A762318}" presName="hierRoot2" presStyleCnt="0">
        <dgm:presLayoutVars>
          <dgm:hierBranch val="init"/>
        </dgm:presLayoutVars>
      </dgm:prSet>
      <dgm:spPr/>
    </dgm:pt>
    <dgm:pt modelId="{679074D2-FA42-41EF-8D51-DD9ACD73E095}" type="pres">
      <dgm:prSet presAssocID="{D7A3C18B-3B2F-4B1F-B2DE-78077A762318}" presName="rootComposite" presStyleCnt="0"/>
      <dgm:spPr/>
    </dgm:pt>
    <dgm:pt modelId="{766DC804-31BA-40C5-B50E-BF58B2B47C89}" type="pres">
      <dgm:prSet presAssocID="{D7A3C18B-3B2F-4B1F-B2DE-78077A762318}" presName="rootText" presStyleLbl="node3" presStyleIdx="2" presStyleCnt="6" custScaleY="68660" custLinFactNeighborX="3361" custLinFactNeighborY="-5652">
        <dgm:presLayoutVars>
          <dgm:chPref val="3"/>
        </dgm:presLayoutVars>
      </dgm:prSet>
      <dgm:spPr/>
      <dgm:t>
        <a:bodyPr/>
        <a:lstStyle/>
        <a:p>
          <a:endParaRPr lang="en-ZA"/>
        </a:p>
      </dgm:t>
    </dgm:pt>
    <dgm:pt modelId="{F5AC8D9C-74B2-4FC4-91AA-550814D60325}" type="pres">
      <dgm:prSet presAssocID="{D7A3C18B-3B2F-4B1F-B2DE-78077A762318}" presName="rootConnector" presStyleLbl="node3" presStyleIdx="2" presStyleCnt="6"/>
      <dgm:spPr/>
      <dgm:t>
        <a:bodyPr/>
        <a:lstStyle/>
        <a:p>
          <a:endParaRPr lang="en-ZA"/>
        </a:p>
      </dgm:t>
    </dgm:pt>
    <dgm:pt modelId="{2B395267-EE53-4048-9325-3E4C1650CC14}" type="pres">
      <dgm:prSet presAssocID="{D7A3C18B-3B2F-4B1F-B2DE-78077A762318}" presName="hierChild4" presStyleCnt="0"/>
      <dgm:spPr/>
    </dgm:pt>
    <dgm:pt modelId="{925FF32F-6347-408F-8FD0-9DAAF3BB139A}" type="pres">
      <dgm:prSet presAssocID="{D7A3C18B-3B2F-4B1F-B2DE-78077A762318}" presName="hierChild5" presStyleCnt="0"/>
      <dgm:spPr/>
    </dgm:pt>
    <dgm:pt modelId="{56FB9C18-4D6D-4975-83AB-CF5DEB7EB62A}" type="pres">
      <dgm:prSet presAssocID="{6EBC9462-A914-4AC1-B900-F583E65803ED}" presName="hierChild5" presStyleCnt="0"/>
      <dgm:spPr/>
    </dgm:pt>
    <dgm:pt modelId="{4C7C7D62-32C3-4E32-8A01-D41535A6320B}" type="pres">
      <dgm:prSet presAssocID="{E1C5F12D-2AD8-4AFB-BBF1-D7DCBDF1BE15}" presName="Name37" presStyleLbl="parChTrans1D2" presStyleIdx="1" presStyleCnt="2"/>
      <dgm:spPr/>
      <dgm:t>
        <a:bodyPr/>
        <a:lstStyle/>
        <a:p>
          <a:endParaRPr lang="en-ZA"/>
        </a:p>
      </dgm:t>
    </dgm:pt>
    <dgm:pt modelId="{9BB33F72-2639-4BA5-9514-38D38F6EBF52}" type="pres">
      <dgm:prSet presAssocID="{4D584AA5-1FE0-46AF-9001-6D54655ACC6C}" presName="hierRoot2" presStyleCnt="0">
        <dgm:presLayoutVars>
          <dgm:hierBranch val="init"/>
        </dgm:presLayoutVars>
      </dgm:prSet>
      <dgm:spPr/>
    </dgm:pt>
    <dgm:pt modelId="{302C7539-C550-47A1-91F6-653C17482C12}" type="pres">
      <dgm:prSet presAssocID="{4D584AA5-1FE0-46AF-9001-6D54655ACC6C}" presName="rootComposite" presStyleCnt="0"/>
      <dgm:spPr/>
    </dgm:pt>
    <dgm:pt modelId="{4845A4B7-F8EA-4984-A153-712A1215E8CF}" type="pres">
      <dgm:prSet presAssocID="{4D584AA5-1FE0-46AF-9001-6D54655ACC6C}" presName="rootText" presStyleLbl="node2" presStyleIdx="1" presStyleCnt="2" custScaleX="187107" custScaleY="50878">
        <dgm:presLayoutVars>
          <dgm:chPref val="3"/>
        </dgm:presLayoutVars>
      </dgm:prSet>
      <dgm:spPr/>
      <dgm:t>
        <a:bodyPr/>
        <a:lstStyle/>
        <a:p>
          <a:endParaRPr lang="en-ZA"/>
        </a:p>
      </dgm:t>
    </dgm:pt>
    <dgm:pt modelId="{509B4D35-5ED8-4AE9-8CB8-9C1DEC79DEA7}" type="pres">
      <dgm:prSet presAssocID="{4D584AA5-1FE0-46AF-9001-6D54655ACC6C}" presName="rootConnector" presStyleLbl="node2" presStyleIdx="1" presStyleCnt="2"/>
      <dgm:spPr/>
      <dgm:t>
        <a:bodyPr/>
        <a:lstStyle/>
        <a:p>
          <a:endParaRPr lang="en-ZA"/>
        </a:p>
      </dgm:t>
    </dgm:pt>
    <dgm:pt modelId="{63486BEA-1DB2-4428-8DD4-C305D7084D68}" type="pres">
      <dgm:prSet presAssocID="{4D584AA5-1FE0-46AF-9001-6D54655ACC6C}" presName="hierChild4" presStyleCnt="0"/>
      <dgm:spPr/>
    </dgm:pt>
    <dgm:pt modelId="{B65623A8-AFDC-4580-830D-F6140ABB99F3}" type="pres">
      <dgm:prSet presAssocID="{DA039597-0093-42CA-B179-7EEBBADD5780}" presName="Name37" presStyleLbl="parChTrans1D3" presStyleIdx="3" presStyleCnt="6"/>
      <dgm:spPr/>
      <dgm:t>
        <a:bodyPr/>
        <a:lstStyle/>
        <a:p>
          <a:endParaRPr lang="en-ZA"/>
        </a:p>
      </dgm:t>
    </dgm:pt>
    <dgm:pt modelId="{3202A663-AC29-46F6-82E5-E099645CA29B}" type="pres">
      <dgm:prSet presAssocID="{84B41807-E90C-4242-95F7-B0F204F9F2E2}" presName="hierRoot2" presStyleCnt="0">
        <dgm:presLayoutVars>
          <dgm:hierBranch val="init"/>
        </dgm:presLayoutVars>
      </dgm:prSet>
      <dgm:spPr/>
    </dgm:pt>
    <dgm:pt modelId="{ABD07338-6530-4139-AF7C-87E60395E038}" type="pres">
      <dgm:prSet presAssocID="{84B41807-E90C-4242-95F7-B0F204F9F2E2}" presName="rootComposite" presStyleCnt="0"/>
      <dgm:spPr/>
    </dgm:pt>
    <dgm:pt modelId="{665CB4AA-42F7-4632-973A-A9A3794ED391}" type="pres">
      <dgm:prSet presAssocID="{84B41807-E90C-4242-95F7-B0F204F9F2E2}" presName="rootText" presStyleLbl="node3" presStyleIdx="3" presStyleCnt="6" custScaleX="103980" custScaleY="80468">
        <dgm:presLayoutVars>
          <dgm:chPref val="3"/>
        </dgm:presLayoutVars>
      </dgm:prSet>
      <dgm:spPr/>
      <dgm:t>
        <a:bodyPr/>
        <a:lstStyle/>
        <a:p>
          <a:endParaRPr lang="en-ZA"/>
        </a:p>
      </dgm:t>
    </dgm:pt>
    <dgm:pt modelId="{56B377E4-F289-4810-B638-2034C708152F}" type="pres">
      <dgm:prSet presAssocID="{84B41807-E90C-4242-95F7-B0F204F9F2E2}" presName="rootConnector" presStyleLbl="node3" presStyleIdx="3" presStyleCnt="6"/>
      <dgm:spPr/>
      <dgm:t>
        <a:bodyPr/>
        <a:lstStyle/>
        <a:p>
          <a:endParaRPr lang="en-ZA"/>
        </a:p>
      </dgm:t>
    </dgm:pt>
    <dgm:pt modelId="{D3C71781-043B-48D0-B46D-C2EA85F22084}" type="pres">
      <dgm:prSet presAssocID="{84B41807-E90C-4242-95F7-B0F204F9F2E2}" presName="hierChild4" presStyleCnt="0"/>
      <dgm:spPr/>
    </dgm:pt>
    <dgm:pt modelId="{D0DD355A-30F9-49A2-A76A-FE9A2A222B93}" type="pres">
      <dgm:prSet presAssocID="{84B41807-E90C-4242-95F7-B0F204F9F2E2}" presName="hierChild5" presStyleCnt="0"/>
      <dgm:spPr/>
    </dgm:pt>
    <dgm:pt modelId="{26060C31-BC19-4409-8FFC-DE77F988FE72}" type="pres">
      <dgm:prSet presAssocID="{07C0D0A5-E9F8-4BF4-B4EC-7D0C9EA7807F}" presName="Name37" presStyleLbl="parChTrans1D3" presStyleIdx="4" presStyleCnt="6"/>
      <dgm:spPr/>
      <dgm:t>
        <a:bodyPr/>
        <a:lstStyle/>
        <a:p>
          <a:endParaRPr lang="en-ZA"/>
        </a:p>
      </dgm:t>
    </dgm:pt>
    <dgm:pt modelId="{E4FBDAFA-F54A-4501-8ADD-70FDDB5BFE29}" type="pres">
      <dgm:prSet presAssocID="{D510B4B6-2BEA-411B-B64D-D8AB5884A649}" presName="hierRoot2" presStyleCnt="0">
        <dgm:presLayoutVars>
          <dgm:hierBranch val="init"/>
        </dgm:presLayoutVars>
      </dgm:prSet>
      <dgm:spPr/>
    </dgm:pt>
    <dgm:pt modelId="{4AEC5485-B611-405A-A7DB-D98BD521A630}" type="pres">
      <dgm:prSet presAssocID="{D510B4B6-2BEA-411B-B64D-D8AB5884A649}" presName="rootComposite" presStyleCnt="0"/>
      <dgm:spPr/>
    </dgm:pt>
    <dgm:pt modelId="{00E08E0B-58D3-4C8E-A554-D92F10EC9021}" type="pres">
      <dgm:prSet presAssocID="{D510B4B6-2BEA-411B-B64D-D8AB5884A649}" presName="rootText" presStyleLbl="node3" presStyleIdx="4" presStyleCnt="6" custScaleY="71210">
        <dgm:presLayoutVars>
          <dgm:chPref val="3"/>
        </dgm:presLayoutVars>
      </dgm:prSet>
      <dgm:spPr/>
      <dgm:t>
        <a:bodyPr/>
        <a:lstStyle/>
        <a:p>
          <a:endParaRPr lang="en-ZA"/>
        </a:p>
      </dgm:t>
    </dgm:pt>
    <dgm:pt modelId="{BFABA31F-D864-438A-8DC2-9A38C4D34E66}" type="pres">
      <dgm:prSet presAssocID="{D510B4B6-2BEA-411B-B64D-D8AB5884A649}" presName="rootConnector" presStyleLbl="node3" presStyleIdx="4" presStyleCnt="6"/>
      <dgm:spPr/>
      <dgm:t>
        <a:bodyPr/>
        <a:lstStyle/>
        <a:p>
          <a:endParaRPr lang="en-ZA"/>
        </a:p>
      </dgm:t>
    </dgm:pt>
    <dgm:pt modelId="{FA4880B2-3B1C-4690-9A2C-5D4470CB492F}" type="pres">
      <dgm:prSet presAssocID="{D510B4B6-2BEA-411B-B64D-D8AB5884A649}" presName="hierChild4" presStyleCnt="0"/>
      <dgm:spPr/>
    </dgm:pt>
    <dgm:pt modelId="{A7228882-97D1-4949-874F-464D00972CBA}" type="pres">
      <dgm:prSet presAssocID="{D510B4B6-2BEA-411B-B64D-D8AB5884A649}" presName="hierChild5" presStyleCnt="0"/>
      <dgm:spPr/>
    </dgm:pt>
    <dgm:pt modelId="{19BBD63A-1173-4A22-B32E-8AF4E7669F81}" type="pres">
      <dgm:prSet presAssocID="{4CAA577F-6951-4D29-90A1-C7D368E8BD54}" presName="Name37" presStyleLbl="parChTrans1D3" presStyleIdx="5" presStyleCnt="6"/>
      <dgm:spPr/>
      <dgm:t>
        <a:bodyPr/>
        <a:lstStyle/>
        <a:p>
          <a:endParaRPr lang="en-ZA"/>
        </a:p>
      </dgm:t>
    </dgm:pt>
    <dgm:pt modelId="{1BAE5384-FBD9-47EA-A7CC-F227AD76C1E8}" type="pres">
      <dgm:prSet presAssocID="{E99D8B99-86FE-4908-B468-0BF89A273344}" presName="hierRoot2" presStyleCnt="0">
        <dgm:presLayoutVars>
          <dgm:hierBranch val="init"/>
        </dgm:presLayoutVars>
      </dgm:prSet>
      <dgm:spPr/>
    </dgm:pt>
    <dgm:pt modelId="{F57A8ED4-84DE-45B0-A3B7-6133F37DF93E}" type="pres">
      <dgm:prSet presAssocID="{E99D8B99-86FE-4908-B468-0BF89A273344}" presName="rootComposite" presStyleCnt="0"/>
      <dgm:spPr/>
    </dgm:pt>
    <dgm:pt modelId="{0312D413-D82F-40EF-943A-A9E8DAF81A6E}" type="pres">
      <dgm:prSet presAssocID="{E99D8B99-86FE-4908-B468-0BF89A273344}" presName="rootText" presStyleLbl="node3" presStyleIdx="5" presStyleCnt="6" custScaleY="72131" custLinFactNeighborX="2081" custLinFactNeighborY="-9509">
        <dgm:presLayoutVars>
          <dgm:chPref val="3"/>
        </dgm:presLayoutVars>
      </dgm:prSet>
      <dgm:spPr/>
      <dgm:t>
        <a:bodyPr/>
        <a:lstStyle/>
        <a:p>
          <a:endParaRPr lang="en-ZA"/>
        </a:p>
      </dgm:t>
    </dgm:pt>
    <dgm:pt modelId="{76625B58-5B5C-42C3-8FA1-EB144C304CE6}" type="pres">
      <dgm:prSet presAssocID="{E99D8B99-86FE-4908-B468-0BF89A273344}" presName="rootConnector" presStyleLbl="node3" presStyleIdx="5" presStyleCnt="6"/>
      <dgm:spPr/>
      <dgm:t>
        <a:bodyPr/>
        <a:lstStyle/>
        <a:p>
          <a:endParaRPr lang="en-ZA"/>
        </a:p>
      </dgm:t>
    </dgm:pt>
    <dgm:pt modelId="{D361FB31-9C6D-44F6-A394-1D8911596D0F}" type="pres">
      <dgm:prSet presAssocID="{E99D8B99-86FE-4908-B468-0BF89A273344}" presName="hierChild4" presStyleCnt="0"/>
      <dgm:spPr/>
    </dgm:pt>
    <dgm:pt modelId="{9CBD8AA2-D94B-4423-A98A-A7FD3D5AB876}" type="pres">
      <dgm:prSet presAssocID="{E99D8B99-86FE-4908-B468-0BF89A273344}" presName="hierChild5" presStyleCnt="0"/>
      <dgm:spPr/>
    </dgm:pt>
    <dgm:pt modelId="{AC93F3D4-D33C-4B27-9B50-75D9F90696B2}" type="pres">
      <dgm:prSet presAssocID="{4D584AA5-1FE0-46AF-9001-6D54655ACC6C}" presName="hierChild5" presStyleCnt="0"/>
      <dgm:spPr/>
    </dgm:pt>
    <dgm:pt modelId="{940991D3-B222-4AF2-874E-E6C6FFB32C1E}" type="pres">
      <dgm:prSet presAssocID="{24478D56-8056-4D52-A474-FD53BA87892D}" presName="hierChild3" presStyleCnt="0"/>
      <dgm:spPr/>
    </dgm:pt>
  </dgm:ptLst>
  <dgm:cxnLst>
    <dgm:cxn modelId="{9A84E744-8C5E-44B8-ACE7-D3F1F8D005DF}" type="presOf" srcId="{84B41807-E90C-4242-95F7-B0F204F9F2E2}" destId="{665CB4AA-42F7-4632-973A-A9A3794ED391}" srcOrd="0" destOrd="0" presId="urn:microsoft.com/office/officeart/2005/8/layout/orgChart1"/>
    <dgm:cxn modelId="{67546FDD-72C9-4A12-8D7A-1750D988E7C9}" type="presOf" srcId="{07C0D0A5-E9F8-4BF4-B4EC-7D0C9EA7807F}" destId="{26060C31-BC19-4409-8FFC-DE77F988FE72}" srcOrd="0" destOrd="0" presId="urn:microsoft.com/office/officeart/2005/8/layout/orgChart1"/>
    <dgm:cxn modelId="{5CFDA920-03AF-4C02-A471-2AE32E0C3B40}" type="presOf" srcId="{6EBC9462-A914-4AC1-B900-F583E65803ED}" destId="{3E6AB48A-776E-4861-B427-58CC0D5F66D5}" srcOrd="1" destOrd="0" presId="urn:microsoft.com/office/officeart/2005/8/layout/orgChart1"/>
    <dgm:cxn modelId="{7DF7BE79-9F40-4A52-9E3E-49D94DD8FB00}" type="presOf" srcId="{E99D8B99-86FE-4908-B468-0BF89A273344}" destId="{76625B58-5B5C-42C3-8FA1-EB144C304CE6}" srcOrd="1" destOrd="0" presId="urn:microsoft.com/office/officeart/2005/8/layout/orgChart1"/>
    <dgm:cxn modelId="{C22878C3-8717-4E79-B55A-7D75F1A5B3B6}" srcId="{4D584AA5-1FE0-46AF-9001-6D54655ACC6C}" destId="{E99D8B99-86FE-4908-B468-0BF89A273344}" srcOrd="2" destOrd="0" parTransId="{4CAA577F-6951-4D29-90A1-C7D368E8BD54}" sibTransId="{D81257E0-119C-4CDB-A613-30555D77811D}"/>
    <dgm:cxn modelId="{75D64C66-E0A0-45E8-A155-33683A6FCCD5}" srcId="{6EBC9462-A914-4AC1-B900-F583E65803ED}" destId="{48092BF0-4493-4A49-A941-5520621EF098}" srcOrd="0" destOrd="0" parTransId="{20E6C6C2-353D-4E50-834E-E2762250DC31}" sibTransId="{DFEC1C6C-D8B2-478C-A5E3-2C0549A78E3A}"/>
    <dgm:cxn modelId="{80A35610-CCE3-4198-8F27-FC2195B81BEA}" type="presOf" srcId="{D510B4B6-2BEA-411B-B64D-D8AB5884A649}" destId="{00E08E0B-58D3-4C8E-A554-D92F10EC9021}" srcOrd="0" destOrd="0" presId="urn:microsoft.com/office/officeart/2005/8/layout/orgChart1"/>
    <dgm:cxn modelId="{44D15B46-F0E9-47C8-A6B0-81925D5B8D79}" type="presOf" srcId="{D7A3C18B-3B2F-4B1F-B2DE-78077A762318}" destId="{F5AC8D9C-74B2-4FC4-91AA-550814D60325}" srcOrd="1" destOrd="0" presId="urn:microsoft.com/office/officeart/2005/8/layout/orgChart1"/>
    <dgm:cxn modelId="{24AC9CBF-B917-4ACE-AC5C-E69750760462}" type="presOf" srcId="{6EBC9462-A914-4AC1-B900-F583E65803ED}" destId="{980D02F4-C72B-4D42-A39D-E678DC0D3BC4}" srcOrd="0" destOrd="0" presId="urn:microsoft.com/office/officeart/2005/8/layout/orgChart1"/>
    <dgm:cxn modelId="{7ED82BA8-71E1-4A99-A6EE-E7E83D20E875}" type="presOf" srcId="{E1C5F12D-2AD8-4AFB-BBF1-D7DCBDF1BE15}" destId="{4C7C7D62-32C3-4E32-8A01-D41535A6320B}" srcOrd="0" destOrd="0" presId="urn:microsoft.com/office/officeart/2005/8/layout/orgChart1"/>
    <dgm:cxn modelId="{12E3D501-0F1C-4750-99FE-07E5BED214D6}" type="presOf" srcId="{4CAA577F-6951-4D29-90A1-C7D368E8BD54}" destId="{19BBD63A-1173-4A22-B32E-8AF4E7669F81}" srcOrd="0" destOrd="0" presId="urn:microsoft.com/office/officeart/2005/8/layout/orgChart1"/>
    <dgm:cxn modelId="{D7597860-ACB7-4953-BDC0-F6FBDB7430CF}" srcId="{24478D56-8056-4D52-A474-FD53BA87892D}" destId="{6EBC9462-A914-4AC1-B900-F583E65803ED}" srcOrd="0" destOrd="0" parTransId="{C5AD107D-632D-49EC-A177-1A1BC9782B50}" sibTransId="{C0830103-76C1-4C5A-9565-338F278F207E}"/>
    <dgm:cxn modelId="{E7574914-9275-4768-9031-CAD42477F24A}" srcId="{6EBC9462-A914-4AC1-B900-F583E65803ED}" destId="{934BADA8-E4F2-444D-BCD6-EB02B489AFAD}" srcOrd="1" destOrd="0" parTransId="{6ACC53E2-05A5-4DAF-9BA4-33CF3A049413}" sibTransId="{6B5DA3B3-88D1-4C5B-A10D-93B0D3E2FC1B}"/>
    <dgm:cxn modelId="{947C8372-3345-465C-B30A-1F5B12C48EAE}" type="presOf" srcId="{24478D56-8056-4D52-A474-FD53BA87892D}" destId="{6197B14B-9A29-4009-9A6D-5CDF39EE8A50}" srcOrd="1" destOrd="0" presId="urn:microsoft.com/office/officeart/2005/8/layout/orgChart1"/>
    <dgm:cxn modelId="{4EE84036-E6FC-443E-A842-E81C6E749159}" type="presOf" srcId="{DA039597-0093-42CA-B179-7EEBBADD5780}" destId="{B65623A8-AFDC-4580-830D-F6140ABB99F3}" srcOrd="0" destOrd="0" presId="urn:microsoft.com/office/officeart/2005/8/layout/orgChart1"/>
    <dgm:cxn modelId="{01073DE4-27F7-4F8F-A93A-3EFC62AA0187}" type="presOf" srcId="{24478D56-8056-4D52-A474-FD53BA87892D}" destId="{3144F691-DDB1-46B9-8A75-B7609EB13E76}" srcOrd="0" destOrd="0" presId="urn:microsoft.com/office/officeart/2005/8/layout/orgChart1"/>
    <dgm:cxn modelId="{ED9A8239-39C4-4C14-BF8F-61F8A930A9B6}" type="presOf" srcId="{48092BF0-4493-4A49-A941-5520621EF098}" destId="{4691F84D-528F-4B80-83AD-CDE024566C69}" srcOrd="1" destOrd="0" presId="urn:microsoft.com/office/officeart/2005/8/layout/orgChart1"/>
    <dgm:cxn modelId="{7D43963C-D226-4B67-BD60-4613DE9B2FE1}" type="presOf" srcId="{20E6C6C2-353D-4E50-834E-E2762250DC31}" destId="{5A78D95E-EF68-48D5-AE3B-BEA2202C5FAE}" srcOrd="0" destOrd="0" presId="urn:microsoft.com/office/officeart/2005/8/layout/orgChart1"/>
    <dgm:cxn modelId="{22FDBF95-1EEB-4402-ADB7-9F32ED3B6DCF}" type="presOf" srcId="{6ACC53E2-05A5-4DAF-9BA4-33CF3A049413}" destId="{73A0766A-1102-4F69-B57D-8046EA7A305E}" srcOrd="0" destOrd="0" presId="urn:microsoft.com/office/officeart/2005/8/layout/orgChart1"/>
    <dgm:cxn modelId="{ECB57BCA-B7E4-42FB-88BA-CC22CE4390A0}" type="presOf" srcId="{D510B4B6-2BEA-411B-B64D-D8AB5884A649}" destId="{BFABA31F-D864-438A-8DC2-9A38C4D34E66}" srcOrd="1" destOrd="0" presId="urn:microsoft.com/office/officeart/2005/8/layout/orgChart1"/>
    <dgm:cxn modelId="{6DF32F05-736A-4A3E-943B-2D9FD0A0EEFB}" type="presOf" srcId="{934BADA8-E4F2-444D-BCD6-EB02B489AFAD}" destId="{89F0B14A-CB8F-46AC-8ECB-520B2DB636F7}" srcOrd="0" destOrd="0" presId="urn:microsoft.com/office/officeart/2005/8/layout/orgChart1"/>
    <dgm:cxn modelId="{0836E5DA-F818-429B-ABF3-B1E7F584DAF2}" type="presOf" srcId="{C5AD107D-632D-49EC-A177-1A1BC9782B50}" destId="{6A9DCBD2-0F0A-44D2-B1D7-4C4D0A3FA8AC}" srcOrd="0" destOrd="0" presId="urn:microsoft.com/office/officeart/2005/8/layout/orgChart1"/>
    <dgm:cxn modelId="{7B1B5178-7C84-4DD9-98CF-DC140AA192D1}" srcId="{4D584AA5-1FE0-46AF-9001-6D54655ACC6C}" destId="{D510B4B6-2BEA-411B-B64D-D8AB5884A649}" srcOrd="1" destOrd="0" parTransId="{07C0D0A5-E9F8-4BF4-B4EC-7D0C9EA7807F}" sibTransId="{2EA723F6-6281-4D90-822D-0DE7BB72373B}"/>
    <dgm:cxn modelId="{1F23F97B-CFE9-481C-911C-892B4D4CBEBE}" type="presOf" srcId="{96C27169-F16F-4ACF-BB45-428DD862FFCA}" destId="{E0720EE8-C3D8-4BBB-95D8-B80F1E7EFBB1}" srcOrd="0" destOrd="0" presId="urn:microsoft.com/office/officeart/2005/8/layout/orgChart1"/>
    <dgm:cxn modelId="{262A81DB-9D78-4E64-B5AA-58508602327E}" type="presOf" srcId="{D7A3C18B-3B2F-4B1F-B2DE-78077A762318}" destId="{766DC804-31BA-40C5-B50E-BF58B2B47C89}" srcOrd="0" destOrd="0" presId="urn:microsoft.com/office/officeart/2005/8/layout/orgChart1"/>
    <dgm:cxn modelId="{B8B9E596-8F61-48B8-9F28-3920E1A8B4AD}" type="presOf" srcId="{4D584AA5-1FE0-46AF-9001-6D54655ACC6C}" destId="{4845A4B7-F8EA-4984-A153-712A1215E8CF}" srcOrd="0" destOrd="0" presId="urn:microsoft.com/office/officeart/2005/8/layout/orgChart1"/>
    <dgm:cxn modelId="{28075DB4-6DEF-49EC-B578-695D75BE6903}" type="presOf" srcId="{84B41807-E90C-4242-95F7-B0F204F9F2E2}" destId="{56B377E4-F289-4810-B638-2034C708152F}" srcOrd="1" destOrd="0" presId="urn:microsoft.com/office/officeart/2005/8/layout/orgChart1"/>
    <dgm:cxn modelId="{0BDDDC39-15E0-4BAD-B425-083E5F4C351C}" type="presOf" srcId="{E874456A-DA4E-437B-A18B-1C1FCFC5E1D2}" destId="{0C321830-962C-4A8E-9471-E327C0B1F34E}" srcOrd="0" destOrd="0" presId="urn:microsoft.com/office/officeart/2005/8/layout/orgChart1"/>
    <dgm:cxn modelId="{27C16E32-53A8-43C5-87E9-6F00E477D430}" type="presOf" srcId="{E99D8B99-86FE-4908-B468-0BF89A273344}" destId="{0312D413-D82F-40EF-943A-A9E8DAF81A6E}" srcOrd="0" destOrd="0" presId="urn:microsoft.com/office/officeart/2005/8/layout/orgChart1"/>
    <dgm:cxn modelId="{D1D10EDC-8A6D-41E2-B8D4-3D63F3FA30CA}" type="presOf" srcId="{4D584AA5-1FE0-46AF-9001-6D54655ACC6C}" destId="{509B4D35-5ED8-4AE9-8CB8-9C1DEC79DEA7}" srcOrd="1" destOrd="0" presId="urn:microsoft.com/office/officeart/2005/8/layout/orgChart1"/>
    <dgm:cxn modelId="{0EE43BAF-6C01-4106-8B9A-66ADE15907D5}" type="presOf" srcId="{934BADA8-E4F2-444D-BCD6-EB02B489AFAD}" destId="{91124B97-DA12-494A-8CC1-CF3F13BE2A57}" srcOrd="1" destOrd="0" presId="urn:microsoft.com/office/officeart/2005/8/layout/orgChart1"/>
    <dgm:cxn modelId="{9A5C4799-6507-4E7F-9EEC-7D35C424061A}" srcId="{E874456A-DA4E-437B-A18B-1C1FCFC5E1D2}" destId="{24478D56-8056-4D52-A474-FD53BA87892D}" srcOrd="0" destOrd="0" parTransId="{E9C70F9F-3DED-4878-ABDD-A066619E5DA3}" sibTransId="{52609A0B-26CF-4A2B-8F35-E577D77890B4}"/>
    <dgm:cxn modelId="{DFFB4E0C-1010-4A22-B936-2C4A73F79580}" srcId="{6EBC9462-A914-4AC1-B900-F583E65803ED}" destId="{D7A3C18B-3B2F-4B1F-B2DE-78077A762318}" srcOrd="2" destOrd="0" parTransId="{96C27169-F16F-4ACF-BB45-428DD862FFCA}" sibTransId="{215D29E8-950F-4B47-85B1-1397C5C01427}"/>
    <dgm:cxn modelId="{EB3F24AA-C11D-4EE4-9500-CAFADBB0AA62}" srcId="{24478D56-8056-4D52-A474-FD53BA87892D}" destId="{4D584AA5-1FE0-46AF-9001-6D54655ACC6C}" srcOrd="1" destOrd="0" parTransId="{E1C5F12D-2AD8-4AFB-BBF1-D7DCBDF1BE15}" sibTransId="{53FDCEFE-133E-4F11-BAB4-D360B322EF7E}"/>
    <dgm:cxn modelId="{12B8F5A1-20A9-4AA3-91E6-9F690EFB5186}" srcId="{4D584AA5-1FE0-46AF-9001-6D54655ACC6C}" destId="{84B41807-E90C-4242-95F7-B0F204F9F2E2}" srcOrd="0" destOrd="0" parTransId="{DA039597-0093-42CA-B179-7EEBBADD5780}" sibTransId="{1B1F508A-DA8D-4231-90D8-D71EAC6BC9B7}"/>
    <dgm:cxn modelId="{209F3E21-A69A-4C9C-9090-EDF09F3F7095}" type="presOf" srcId="{48092BF0-4493-4A49-A941-5520621EF098}" destId="{5152E017-53EF-40F3-A4E1-37FCD29153E4}" srcOrd="0" destOrd="0" presId="urn:microsoft.com/office/officeart/2005/8/layout/orgChart1"/>
    <dgm:cxn modelId="{CBCC9C69-6CD2-4D70-9905-76C21533709E}" type="presParOf" srcId="{0C321830-962C-4A8E-9471-E327C0B1F34E}" destId="{F9D5C8ED-5F66-435D-8FBF-975607F92D8E}" srcOrd="0" destOrd="0" presId="urn:microsoft.com/office/officeart/2005/8/layout/orgChart1"/>
    <dgm:cxn modelId="{D5B7A888-5654-438D-81D4-FA0D25F5B0F5}" type="presParOf" srcId="{F9D5C8ED-5F66-435D-8FBF-975607F92D8E}" destId="{7E0CE59B-8FC5-4C47-9C5D-FF1157DFDA42}" srcOrd="0" destOrd="0" presId="urn:microsoft.com/office/officeart/2005/8/layout/orgChart1"/>
    <dgm:cxn modelId="{A27291C4-260D-4B93-97B1-17167823717F}" type="presParOf" srcId="{7E0CE59B-8FC5-4C47-9C5D-FF1157DFDA42}" destId="{3144F691-DDB1-46B9-8A75-B7609EB13E76}" srcOrd="0" destOrd="0" presId="urn:microsoft.com/office/officeart/2005/8/layout/orgChart1"/>
    <dgm:cxn modelId="{DD2D2061-2E8A-4F59-B518-807A135B7FFD}" type="presParOf" srcId="{7E0CE59B-8FC5-4C47-9C5D-FF1157DFDA42}" destId="{6197B14B-9A29-4009-9A6D-5CDF39EE8A50}" srcOrd="1" destOrd="0" presId="urn:microsoft.com/office/officeart/2005/8/layout/orgChart1"/>
    <dgm:cxn modelId="{86A474CE-1CE4-4608-B0FA-14F75EBA054F}" type="presParOf" srcId="{F9D5C8ED-5F66-435D-8FBF-975607F92D8E}" destId="{EC60429E-5A68-45A8-93B2-08AF946ED71C}" srcOrd="1" destOrd="0" presId="urn:microsoft.com/office/officeart/2005/8/layout/orgChart1"/>
    <dgm:cxn modelId="{7A519742-C5AB-4EDD-ABE7-289ABB0A8CC1}" type="presParOf" srcId="{EC60429E-5A68-45A8-93B2-08AF946ED71C}" destId="{6A9DCBD2-0F0A-44D2-B1D7-4C4D0A3FA8AC}" srcOrd="0" destOrd="0" presId="urn:microsoft.com/office/officeart/2005/8/layout/orgChart1"/>
    <dgm:cxn modelId="{A5300BEE-410D-4B57-BD13-E556A0ED2EBB}" type="presParOf" srcId="{EC60429E-5A68-45A8-93B2-08AF946ED71C}" destId="{18393E80-F1F6-4958-A44C-6E727C54B9CB}" srcOrd="1" destOrd="0" presId="urn:microsoft.com/office/officeart/2005/8/layout/orgChart1"/>
    <dgm:cxn modelId="{1618A014-6B5A-480D-82CD-FF178144BB3C}" type="presParOf" srcId="{18393E80-F1F6-4958-A44C-6E727C54B9CB}" destId="{82AD2D21-A889-4545-93EF-F4830C77DADF}" srcOrd="0" destOrd="0" presId="urn:microsoft.com/office/officeart/2005/8/layout/orgChart1"/>
    <dgm:cxn modelId="{A5DF888F-1CFB-4252-9035-995145E12CA1}" type="presParOf" srcId="{82AD2D21-A889-4545-93EF-F4830C77DADF}" destId="{980D02F4-C72B-4D42-A39D-E678DC0D3BC4}" srcOrd="0" destOrd="0" presId="urn:microsoft.com/office/officeart/2005/8/layout/orgChart1"/>
    <dgm:cxn modelId="{7C0DB9A3-BA08-498F-995B-01C5B9EFC502}" type="presParOf" srcId="{82AD2D21-A889-4545-93EF-F4830C77DADF}" destId="{3E6AB48A-776E-4861-B427-58CC0D5F66D5}" srcOrd="1" destOrd="0" presId="urn:microsoft.com/office/officeart/2005/8/layout/orgChart1"/>
    <dgm:cxn modelId="{D769124F-EE97-48EC-BD35-A284418189C7}" type="presParOf" srcId="{18393E80-F1F6-4958-A44C-6E727C54B9CB}" destId="{4067C9F5-2025-437E-8C0B-9BD9BF7D276E}" srcOrd="1" destOrd="0" presId="urn:microsoft.com/office/officeart/2005/8/layout/orgChart1"/>
    <dgm:cxn modelId="{9D15D93E-68CD-4A29-9E43-7C2914213349}" type="presParOf" srcId="{4067C9F5-2025-437E-8C0B-9BD9BF7D276E}" destId="{5A78D95E-EF68-48D5-AE3B-BEA2202C5FAE}" srcOrd="0" destOrd="0" presId="urn:microsoft.com/office/officeart/2005/8/layout/orgChart1"/>
    <dgm:cxn modelId="{9CAA23DA-1603-4F67-BC2C-8C1DDB3B4906}" type="presParOf" srcId="{4067C9F5-2025-437E-8C0B-9BD9BF7D276E}" destId="{03C455C2-2C34-46CB-9565-1AF011671570}" srcOrd="1" destOrd="0" presId="urn:microsoft.com/office/officeart/2005/8/layout/orgChart1"/>
    <dgm:cxn modelId="{B2B5642B-F355-46A3-9ACF-78BCA54F028A}" type="presParOf" srcId="{03C455C2-2C34-46CB-9565-1AF011671570}" destId="{17CA9AA6-F94B-4DF5-93A9-C688DBFB6942}" srcOrd="0" destOrd="0" presId="urn:microsoft.com/office/officeart/2005/8/layout/orgChart1"/>
    <dgm:cxn modelId="{A3796CA3-4CC6-46EE-A544-C40F88E223DA}" type="presParOf" srcId="{17CA9AA6-F94B-4DF5-93A9-C688DBFB6942}" destId="{5152E017-53EF-40F3-A4E1-37FCD29153E4}" srcOrd="0" destOrd="0" presId="urn:microsoft.com/office/officeart/2005/8/layout/orgChart1"/>
    <dgm:cxn modelId="{5C61D33A-F94D-4A83-9525-F6F25941129B}" type="presParOf" srcId="{17CA9AA6-F94B-4DF5-93A9-C688DBFB6942}" destId="{4691F84D-528F-4B80-83AD-CDE024566C69}" srcOrd="1" destOrd="0" presId="urn:microsoft.com/office/officeart/2005/8/layout/orgChart1"/>
    <dgm:cxn modelId="{B52B5A7F-E518-4672-B2BB-0149790E94E8}" type="presParOf" srcId="{03C455C2-2C34-46CB-9565-1AF011671570}" destId="{A38F3918-C27A-4109-A5DF-DCEAA914DB61}" srcOrd="1" destOrd="0" presId="urn:microsoft.com/office/officeart/2005/8/layout/orgChart1"/>
    <dgm:cxn modelId="{8069BBE6-BAD7-45D9-B7E8-56CAD78D9BD6}" type="presParOf" srcId="{03C455C2-2C34-46CB-9565-1AF011671570}" destId="{B9FA638F-C084-4561-825C-86421F37558C}" srcOrd="2" destOrd="0" presId="urn:microsoft.com/office/officeart/2005/8/layout/orgChart1"/>
    <dgm:cxn modelId="{6A35966D-7A28-4923-A28F-EB989FEEFE7F}" type="presParOf" srcId="{4067C9F5-2025-437E-8C0B-9BD9BF7D276E}" destId="{73A0766A-1102-4F69-B57D-8046EA7A305E}" srcOrd="2" destOrd="0" presId="urn:microsoft.com/office/officeart/2005/8/layout/orgChart1"/>
    <dgm:cxn modelId="{53B6BD05-5891-449E-9A42-3302F805CE33}" type="presParOf" srcId="{4067C9F5-2025-437E-8C0B-9BD9BF7D276E}" destId="{4006DF70-C41F-4DD1-B846-9A67F0A70C0C}" srcOrd="3" destOrd="0" presId="urn:microsoft.com/office/officeart/2005/8/layout/orgChart1"/>
    <dgm:cxn modelId="{0B65816D-4A3D-481F-8A17-4C21410DB5F1}" type="presParOf" srcId="{4006DF70-C41F-4DD1-B846-9A67F0A70C0C}" destId="{C2E7A999-D6F2-4158-BB95-6C02D6286719}" srcOrd="0" destOrd="0" presId="urn:microsoft.com/office/officeart/2005/8/layout/orgChart1"/>
    <dgm:cxn modelId="{4345CB66-E51A-46BC-A820-0CD29F58B8A3}" type="presParOf" srcId="{C2E7A999-D6F2-4158-BB95-6C02D6286719}" destId="{89F0B14A-CB8F-46AC-8ECB-520B2DB636F7}" srcOrd="0" destOrd="0" presId="urn:microsoft.com/office/officeart/2005/8/layout/orgChart1"/>
    <dgm:cxn modelId="{1069D5E8-E553-45CA-9C20-8324D7CD2E62}" type="presParOf" srcId="{C2E7A999-D6F2-4158-BB95-6C02D6286719}" destId="{91124B97-DA12-494A-8CC1-CF3F13BE2A57}" srcOrd="1" destOrd="0" presId="urn:microsoft.com/office/officeart/2005/8/layout/orgChart1"/>
    <dgm:cxn modelId="{83C34423-3132-4868-9FC1-6DB3925B026A}" type="presParOf" srcId="{4006DF70-C41F-4DD1-B846-9A67F0A70C0C}" destId="{4E44F3E9-EF4C-44F4-82BF-6648021083A9}" srcOrd="1" destOrd="0" presId="urn:microsoft.com/office/officeart/2005/8/layout/orgChart1"/>
    <dgm:cxn modelId="{E6EE5E37-2DA5-49AA-8B16-542FBB7822B1}" type="presParOf" srcId="{4006DF70-C41F-4DD1-B846-9A67F0A70C0C}" destId="{32C7AAC6-8F04-42F9-ABA1-B6657DD23809}" srcOrd="2" destOrd="0" presId="urn:microsoft.com/office/officeart/2005/8/layout/orgChart1"/>
    <dgm:cxn modelId="{CA899F50-CBD4-4C6A-9094-E229CE2D7841}" type="presParOf" srcId="{4067C9F5-2025-437E-8C0B-9BD9BF7D276E}" destId="{E0720EE8-C3D8-4BBB-95D8-B80F1E7EFBB1}" srcOrd="4" destOrd="0" presId="urn:microsoft.com/office/officeart/2005/8/layout/orgChart1"/>
    <dgm:cxn modelId="{585B0BB7-A621-41E3-905E-B21A10E165B1}" type="presParOf" srcId="{4067C9F5-2025-437E-8C0B-9BD9BF7D276E}" destId="{3FEC5BAA-677D-499B-A163-BC59885FC214}" srcOrd="5" destOrd="0" presId="urn:microsoft.com/office/officeart/2005/8/layout/orgChart1"/>
    <dgm:cxn modelId="{F1DEF826-AF03-45BD-B9D3-63D1706CBBD9}" type="presParOf" srcId="{3FEC5BAA-677D-499B-A163-BC59885FC214}" destId="{679074D2-FA42-41EF-8D51-DD9ACD73E095}" srcOrd="0" destOrd="0" presId="urn:microsoft.com/office/officeart/2005/8/layout/orgChart1"/>
    <dgm:cxn modelId="{DC7C3905-5915-485B-8730-0B25CE3F468F}" type="presParOf" srcId="{679074D2-FA42-41EF-8D51-DD9ACD73E095}" destId="{766DC804-31BA-40C5-B50E-BF58B2B47C89}" srcOrd="0" destOrd="0" presId="urn:microsoft.com/office/officeart/2005/8/layout/orgChart1"/>
    <dgm:cxn modelId="{A731A3F8-A57C-411B-BC68-5FC99E3776F7}" type="presParOf" srcId="{679074D2-FA42-41EF-8D51-DD9ACD73E095}" destId="{F5AC8D9C-74B2-4FC4-91AA-550814D60325}" srcOrd="1" destOrd="0" presId="urn:microsoft.com/office/officeart/2005/8/layout/orgChart1"/>
    <dgm:cxn modelId="{A92F7E3A-D17D-4996-856B-F7FCDEA0F67C}" type="presParOf" srcId="{3FEC5BAA-677D-499B-A163-BC59885FC214}" destId="{2B395267-EE53-4048-9325-3E4C1650CC14}" srcOrd="1" destOrd="0" presId="urn:microsoft.com/office/officeart/2005/8/layout/orgChart1"/>
    <dgm:cxn modelId="{01FB30E7-40CA-43BC-8C71-19AC6C62A1BE}" type="presParOf" srcId="{3FEC5BAA-677D-499B-A163-BC59885FC214}" destId="{925FF32F-6347-408F-8FD0-9DAAF3BB139A}" srcOrd="2" destOrd="0" presId="urn:microsoft.com/office/officeart/2005/8/layout/orgChart1"/>
    <dgm:cxn modelId="{AF84E26A-7A74-4A79-8907-3835C7517CED}" type="presParOf" srcId="{18393E80-F1F6-4958-A44C-6E727C54B9CB}" destId="{56FB9C18-4D6D-4975-83AB-CF5DEB7EB62A}" srcOrd="2" destOrd="0" presId="urn:microsoft.com/office/officeart/2005/8/layout/orgChart1"/>
    <dgm:cxn modelId="{5119BE8B-131C-4955-B4E0-8F2AE643C3EF}" type="presParOf" srcId="{EC60429E-5A68-45A8-93B2-08AF946ED71C}" destId="{4C7C7D62-32C3-4E32-8A01-D41535A6320B}" srcOrd="2" destOrd="0" presId="urn:microsoft.com/office/officeart/2005/8/layout/orgChart1"/>
    <dgm:cxn modelId="{D7815E21-0F78-4AD9-9EF8-973DF854F020}" type="presParOf" srcId="{EC60429E-5A68-45A8-93B2-08AF946ED71C}" destId="{9BB33F72-2639-4BA5-9514-38D38F6EBF52}" srcOrd="3" destOrd="0" presId="urn:microsoft.com/office/officeart/2005/8/layout/orgChart1"/>
    <dgm:cxn modelId="{3594D9AB-BC42-43DA-B15F-B6AEFB8DFD2C}" type="presParOf" srcId="{9BB33F72-2639-4BA5-9514-38D38F6EBF52}" destId="{302C7539-C550-47A1-91F6-653C17482C12}" srcOrd="0" destOrd="0" presId="urn:microsoft.com/office/officeart/2005/8/layout/orgChart1"/>
    <dgm:cxn modelId="{4C4C371E-9C65-4D47-8388-0EB59FCA9030}" type="presParOf" srcId="{302C7539-C550-47A1-91F6-653C17482C12}" destId="{4845A4B7-F8EA-4984-A153-712A1215E8CF}" srcOrd="0" destOrd="0" presId="urn:microsoft.com/office/officeart/2005/8/layout/orgChart1"/>
    <dgm:cxn modelId="{DF0EDB04-BC0B-4E0A-8D45-BC86DC7EE9DC}" type="presParOf" srcId="{302C7539-C550-47A1-91F6-653C17482C12}" destId="{509B4D35-5ED8-4AE9-8CB8-9C1DEC79DEA7}" srcOrd="1" destOrd="0" presId="urn:microsoft.com/office/officeart/2005/8/layout/orgChart1"/>
    <dgm:cxn modelId="{1686CA4D-0EB8-4D75-B9E0-7767E8D5C7F8}" type="presParOf" srcId="{9BB33F72-2639-4BA5-9514-38D38F6EBF52}" destId="{63486BEA-1DB2-4428-8DD4-C305D7084D68}" srcOrd="1" destOrd="0" presId="urn:microsoft.com/office/officeart/2005/8/layout/orgChart1"/>
    <dgm:cxn modelId="{84C31BDB-BC66-4754-A344-B21EF515D3AC}" type="presParOf" srcId="{63486BEA-1DB2-4428-8DD4-C305D7084D68}" destId="{B65623A8-AFDC-4580-830D-F6140ABB99F3}" srcOrd="0" destOrd="0" presId="urn:microsoft.com/office/officeart/2005/8/layout/orgChart1"/>
    <dgm:cxn modelId="{8D0F1130-ECAD-4CD1-8A24-F21E74EEB557}" type="presParOf" srcId="{63486BEA-1DB2-4428-8DD4-C305D7084D68}" destId="{3202A663-AC29-46F6-82E5-E099645CA29B}" srcOrd="1" destOrd="0" presId="urn:microsoft.com/office/officeart/2005/8/layout/orgChart1"/>
    <dgm:cxn modelId="{2C33D772-B1FF-482B-9458-986B1C74A4B7}" type="presParOf" srcId="{3202A663-AC29-46F6-82E5-E099645CA29B}" destId="{ABD07338-6530-4139-AF7C-87E60395E038}" srcOrd="0" destOrd="0" presId="urn:microsoft.com/office/officeart/2005/8/layout/orgChart1"/>
    <dgm:cxn modelId="{C8791F95-6B04-4C8A-8877-E337CBCDE619}" type="presParOf" srcId="{ABD07338-6530-4139-AF7C-87E60395E038}" destId="{665CB4AA-42F7-4632-973A-A9A3794ED391}" srcOrd="0" destOrd="0" presId="urn:microsoft.com/office/officeart/2005/8/layout/orgChart1"/>
    <dgm:cxn modelId="{EB4A1D45-BF4E-47C5-8EB5-A3AF783933EB}" type="presParOf" srcId="{ABD07338-6530-4139-AF7C-87E60395E038}" destId="{56B377E4-F289-4810-B638-2034C708152F}" srcOrd="1" destOrd="0" presId="urn:microsoft.com/office/officeart/2005/8/layout/orgChart1"/>
    <dgm:cxn modelId="{929A94AF-A88F-4078-8FA2-B8D3598AA02D}" type="presParOf" srcId="{3202A663-AC29-46F6-82E5-E099645CA29B}" destId="{D3C71781-043B-48D0-B46D-C2EA85F22084}" srcOrd="1" destOrd="0" presId="urn:microsoft.com/office/officeart/2005/8/layout/orgChart1"/>
    <dgm:cxn modelId="{BFA947B3-1DD0-441C-AD61-63A53EFE7298}" type="presParOf" srcId="{3202A663-AC29-46F6-82E5-E099645CA29B}" destId="{D0DD355A-30F9-49A2-A76A-FE9A2A222B93}" srcOrd="2" destOrd="0" presId="urn:microsoft.com/office/officeart/2005/8/layout/orgChart1"/>
    <dgm:cxn modelId="{5046A326-9078-4EFE-AE22-D450DCE9E69A}" type="presParOf" srcId="{63486BEA-1DB2-4428-8DD4-C305D7084D68}" destId="{26060C31-BC19-4409-8FFC-DE77F988FE72}" srcOrd="2" destOrd="0" presId="urn:microsoft.com/office/officeart/2005/8/layout/orgChart1"/>
    <dgm:cxn modelId="{48F80F57-7F73-4537-8764-D871AF5CDA67}" type="presParOf" srcId="{63486BEA-1DB2-4428-8DD4-C305D7084D68}" destId="{E4FBDAFA-F54A-4501-8ADD-70FDDB5BFE29}" srcOrd="3" destOrd="0" presId="urn:microsoft.com/office/officeart/2005/8/layout/orgChart1"/>
    <dgm:cxn modelId="{E0DFBD49-E258-46C7-B384-9D16EF55436A}" type="presParOf" srcId="{E4FBDAFA-F54A-4501-8ADD-70FDDB5BFE29}" destId="{4AEC5485-B611-405A-A7DB-D98BD521A630}" srcOrd="0" destOrd="0" presId="urn:microsoft.com/office/officeart/2005/8/layout/orgChart1"/>
    <dgm:cxn modelId="{F4598885-0E03-4E82-8530-C3F29EEAC7B9}" type="presParOf" srcId="{4AEC5485-B611-405A-A7DB-D98BD521A630}" destId="{00E08E0B-58D3-4C8E-A554-D92F10EC9021}" srcOrd="0" destOrd="0" presId="urn:microsoft.com/office/officeart/2005/8/layout/orgChart1"/>
    <dgm:cxn modelId="{FC1C1523-5D25-4D69-831A-4B8D4B31CA56}" type="presParOf" srcId="{4AEC5485-B611-405A-A7DB-D98BD521A630}" destId="{BFABA31F-D864-438A-8DC2-9A38C4D34E66}" srcOrd="1" destOrd="0" presId="urn:microsoft.com/office/officeart/2005/8/layout/orgChart1"/>
    <dgm:cxn modelId="{EFEFE8DF-6C98-4EDC-8117-D7FF4DCD57B9}" type="presParOf" srcId="{E4FBDAFA-F54A-4501-8ADD-70FDDB5BFE29}" destId="{FA4880B2-3B1C-4690-9A2C-5D4470CB492F}" srcOrd="1" destOrd="0" presId="urn:microsoft.com/office/officeart/2005/8/layout/orgChart1"/>
    <dgm:cxn modelId="{2B5E45E1-F46F-42D9-9A53-25FED5085C3B}" type="presParOf" srcId="{E4FBDAFA-F54A-4501-8ADD-70FDDB5BFE29}" destId="{A7228882-97D1-4949-874F-464D00972CBA}" srcOrd="2" destOrd="0" presId="urn:microsoft.com/office/officeart/2005/8/layout/orgChart1"/>
    <dgm:cxn modelId="{5AA2DF10-5B6D-4839-BCD3-8ADE759CBA21}" type="presParOf" srcId="{63486BEA-1DB2-4428-8DD4-C305D7084D68}" destId="{19BBD63A-1173-4A22-B32E-8AF4E7669F81}" srcOrd="4" destOrd="0" presId="urn:microsoft.com/office/officeart/2005/8/layout/orgChart1"/>
    <dgm:cxn modelId="{3D2D4450-AE3E-4ED0-A8D9-E0841616A558}" type="presParOf" srcId="{63486BEA-1DB2-4428-8DD4-C305D7084D68}" destId="{1BAE5384-FBD9-47EA-A7CC-F227AD76C1E8}" srcOrd="5" destOrd="0" presId="urn:microsoft.com/office/officeart/2005/8/layout/orgChart1"/>
    <dgm:cxn modelId="{E5A94D3A-3726-48F2-AC1D-DF1AB6BCE46F}" type="presParOf" srcId="{1BAE5384-FBD9-47EA-A7CC-F227AD76C1E8}" destId="{F57A8ED4-84DE-45B0-A3B7-6133F37DF93E}" srcOrd="0" destOrd="0" presId="urn:microsoft.com/office/officeart/2005/8/layout/orgChart1"/>
    <dgm:cxn modelId="{32CF8D55-7EA3-4A73-BDC9-16C975E87783}" type="presParOf" srcId="{F57A8ED4-84DE-45B0-A3B7-6133F37DF93E}" destId="{0312D413-D82F-40EF-943A-A9E8DAF81A6E}" srcOrd="0" destOrd="0" presId="urn:microsoft.com/office/officeart/2005/8/layout/orgChart1"/>
    <dgm:cxn modelId="{4A79CBA1-08BF-4591-88F1-DC45C86F3924}" type="presParOf" srcId="{F57A8ED4-84DE-45B0-A3B7-6133F37DF93E}" destId="{76625B58-5B5C-42C3-8FA1-EB144C304CE6}" srcOrd="1" destOrd="0" presId="urn:microsoft.com/office/officeart/2005/8/layout/orgChart1"/>
    <dgm:cxn modelId="{D043E8F3-774B-44DB-83EA-7C67EF96BE76}" type="presParOf" srcId="{1BAE5384-FBD9-47EA-A7CC-F227AD76C1E8}" destId="{D361FB31-9C6D-44F6-A394-1D8911596D0F}" srcOrd="1" destOrd="0" presId="urn:microsoft.com/office/officeart/2005/8/layout/orgChart1"/>
    <dgm:cxn modelId="{DF58D12D-1AE1-4F05-826A-B68AF90F1104}" type="presParOf" srcId="{1BAE5384-FBD9-47EA-A7CC-F227AD76C1E8}" destId="{9CBD8AA2-D94B-4423-A98A-A7FD3D5AB876}" srcOrd="2" destOrd="0" presId="urn:microsoft.com/office/officeart/2005/8/layout/orgChart1"/>
    <dgm:cxn modelId="{B1D68968-237E-448A-BB46-688B0CCE8641}" type="presParOf" srcId="{9BB33F72-2639-4BA5-9514-38D38F6EBF52}" destId="{AC93F3D4-D33C-4B27-9B50-75D9F90696B2}" srcOrd="2" destOrd="0" presId="urn:microsoft.com/office/officeart/2005/8/layout/orgChart1"/>
    <dgm:cxn modelId="{E10AA451-863C-413B-B78D-50EAAAD9D10A}" type="presParOf" srcId="{F9D5C8ED-5F66-435D-8FBF-975607F92D8E}" destId="{940991D3-B222-4AF2-874E-E6C6FFB32C1E}"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gradFill>
      </dgm:spPr>
      <dgm:t>
        <a:bodyPr/>
        <a:lstStyle/>
        <a:p>
          <a:r>
            <a:rPr lang="en-ZA" sz="500" b="0" dirty="0" smtClean="0">
              <a:solidFill>
                <a:schemeClr val="tx1">
                  <a:alpha val="50000"/>
                </a:schemeClr>
              </a:solidFill>
            </a:rPr>
            <a:t>Project</a:t>
          </a:r>
          <a:endParaRPr lang="en-ZA" sz="3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600" b="1" dirty="0" smtClean="0">
              <a:solidFill>
                <a:schemeClr val="tx1"/>
              </a:solidFill>
            </a:rPr>
            <a:t>Standard</a:t>
          </a:r>
          <a:r>
            <a:rPr lang="en-ZA" sz="200" b="1" dirty="0" smtClean="0">
              <a:solidFill>
                <a:schemeClr val="tx1"/>
              </a:solidFill>
            </a:rPr>
            <a:t> </a:t>
          </a:r>
          <a:r>
            <a:rPr lang="en-ZA" sz="600" b="1" dirty="0" smtClean="0">
              <a:solidFill>
                <a:schemeClr val="tx1"/>
              </a:solidFill>
            </a:rPr>
            <a:t>Classification</a:t>
          </a:r>
          <a:endParaRPr lang="en-ZA" sz="600" b="1" dirty="0">
            <a:solidFill>
              <a:schemeClr val="tx1"/>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500" b="0" dirty="0" smtClean="0">
              <a:solidFill>
                <a:schemeClr val="tx1">
                  <a:alpha val="50000"/>
                </a:schemeClr>
              </a:solidFill>
            </a:rPr>
            <a:t>Item</a:t>
          </a:r>
          <a:endParaRPr lang="en-ZA" sz="500" b="0" dirty="0">
            <a:solidFill>
              <a:schemeClr val="tx1">
                <a:alpha val="50000"/>
              </a:schemeClr>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dgm:spPr>
      <dgm:t>
        <a:bodyPr/>
        <a:lstStyle/>
        <a:p>
          <a:r>
            <a:rPr lang="en-ZA" sz="600" b="1" dirty="0" smtClean="0">
              <a:solidFill>
                <a:schemeClr val="tx1"/>
              </a:solidFill>
            </a:rPr>
            <a:t>Function</a:t>
          </a:r>
          <a:endParaRPr lang="en-ZA" sz="600" b="1" dirty="0">
            <a:solidFill>
              <a:schemeClr val="tx1"/>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alpha val="76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78691" custScaleY="178691">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78691" custScaleY="178691">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994CDE26-3AAA-41BB-9AF5-A17FBD9EB0A3}" type="presOf" srcId="{2FD6416B-9DBD-4434-8476-1C47164FCE18}" destId="{A25828D0-E7F7-4612-B323-E58CF7DB6C7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04F77950-95DF-4068-A030-7FAB879755A0}" type="presOf" srcId="{61C471EC-1BE0-4BA9-906C-B77FC427B370}" destId="{2B947856-7D81-4709-8C50-A646092946B5}"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94ECC090-8E1F-4B3A-B4D8-93083CBA92CA}" type="presOf" srcId="{549FD511-AE4B-4414-B32B-2425B4544B4B}" destId="{17265E74-284E-4564-9375-97F2A42C8E63}" srcOrd="0" destOrd="0" presId="urn:microsoft.com/office/officeart/2005/8/layout/radial6"/>
    <dgm:cxn modelId="{EBB2AE32-9316-477C-A127-C837E3493B8A}" type="presOf" srcId="{9C9AE644-BFCD-4CEC-9078-5B3D21204B50}" destId="{8DF6A8EE-C31B-4A7A-8A5B-E1C18D11D668}" srcOrd="0" destOrd="0" presId="urn:microsoft.com/office/officeart/2005/8/layout/radial6"/>
    <dgm:cxn modelId="{B2C42D67-F167-42B7-B428-1FD5A5DE76A0}" type="presOf" srcId="{68DC9CB8-B7DD-4761-B82E-CB56F6F5E6B5}" destId="{93672A8E-23A7-42EC-8266-A028BB6328D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B07240FA-D6E9-4A48-A8DB-1508EEFFA8C8}" type="presOf" srcId="{93E58B5A-8764-4A9A-8E85-7C50C705CFCE}" destId="{900104E8-22AE-4F67-87F3-EFB73454EE91}" srcOrd="0" destOrd="0" presId="urn:microsoft.com/office/officeart/2005/8/layout/radial6"/>
    <dgm:cxn modelId="{0FB9C0C1-581E-47FC-A3B7-9430501F86EA}" type="presOf" srcId="{EF6840F8-2ECF-4864-A358-F1FEAB836D6E}" destId="{9DC8489B-6D65-4DCD-BE13-FB93AD7100EE}" srcOrd="0" destOrd="0" presId="urn:microsoft.com/office/officeart/2005/8/layout/radial6"/>
    <dgm:cxn modelId="{3AD6424B-B3E3-4990-9719-040F56664823}" type="presOf" srcId="{F1CDF762-BB05-4909-A3E2-81EC1DFEFDB6}" destId="{DFD89527-3EA1-46E9-B932-F66D981BF538}" srcOrd="0" destOrd="0" presId="urn:microsoft.com/office/officeart/2005/8/layout/radial6"/>
    <dgm:cxn modelId="{741FA5D7-8AB2-4BE6-A13E-5D8FAB73F886}" type="presOf" srcId="{54758EF5-0516-46BA-896F-8310E68591FE}" destId="{428D6EC0-C06B-45C7-8139-E45A90407C78}" srcOrd="0" destOrd="0" presId="urn:microsoft.com/office/officeart/2005/8/layout/radial6"/>
    <dgm:cxn modelId="{0A4C00AE-0452-4F05-A5BF-5A91789810AF}" type="presOf" srcId="{E7FC7747-7483-4D35-98A3-BCFD670587F5}" destId="{A34CBA49-A69D-4058-97AB-C5BDA98FF78D}" srcOrd="0" destOrd="0" presId="urn:microsoft.com/office/officeart/2005/8/layout/radial6"/>
    <dgm:cxn modelId="{5BDABA4F-7612-4E17-9B80-6082777319E4}" type="presOf" srcId="{53BBF4F9-C032-49B6-A418-1645227CAEF7}" destId="{463D2474-2CD7-4F10-B862-FE0EB496B03A}" srcOrd="0" destOrd="0" presId="urn:microsoft.com/office/officeart/2005/8/layout/radial6"/>
    <dgm:cxn modelId="{227E9963-8F25-4A72-AD46-C5415F6AD2C2}" type="presOf" srcId="{117E5F98-D2E3-44CD-8D1F-8673F2CE3B77}" destId="{937C4F79-FB0B-409E-8CAD-BC317FE49743}" srcOrd="0" destOrd="0" presId="urn:microsoft.com/office/officeart/2005/8/layout/radial6"/>
    <dgm:cxn modelId="{AC299F86-8539-471B-B873-2A7E0DD04D7D}" type="presOf" srcId="{1474FC26-B7BF-4AB8-BA32-5B51D19017DA}" destId="{75750CA6-FA7C-49D0-8464-54ECBB8A7B11}" srcOrd="0" destOrd="0" presId="urn:microsoft.com/office/officeart/2005/8/layout/radial6"/>
    <dgm:cxn modelId="{839061D7-D973-4298-A2FA-9FBB2051DED2}" type="presOf" srcId="{00539A06-C0B6-4C14-805A-A99CABFADC18}" destId="{FB0245A6-E249-4488-8A12-6DA1E3469463}" srcOrd="0" destOrd="0" presId="urn:microsoft.com/office/officeart/2005/8/layout/radial6"/>
    <dgm:cxn modelId="{21320553-E135-4B0E-821C-52139BE13D14}" type="presOf" srcId="{D724C5BD-FA18-4137-AF02-8B1375CAB8C1}" destId="{FE26DA7A-6417-4EEF-9842-4FFE68DD656B}"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74A3F4A-48E6-434F-BB97-9BC761C3EEF7}" type="presOf" srcId="{A5E5012C-3309-4B28-8D30-F7209682D89D}" destId="{0615139F-FD0E-4AC6-85EA-75F9F0D6BB78}" srcOrd="0" destOrd="0" presId="urn:microsoft.com/office/officeart/2005/8/layout/radial6"/>
    <dgm:cxn modelId="{347B7BCB-A8C4-45AC-A56D-D005D1D64423}" type="presParOf" srcId="{75750CA6-FA7C-49D0-8464-54ECBB8A7B11}" destId="{900104E8-22AE-4F67-87F3-EFB73454EE91}" srcOrd="0" destOrd="0" presId="urn:microsoft.com/office/officeart/2005/8/layout/radial6"/>
    <dgm:cxn modelId="{CB62AA0A-0EDC-430B-B3F6-54C4A9F1CD18}" type="presParOf" srcId="{75750CA6-FA7C-49D0-8464-54ECBB8A7B11}" destId="{428D6EC0-C06B-45C7-8139-E45A90407C78}" srcOrd="1" destOrd="0" presId="urn:microsoft.com/office/officeart/2005/8/layout/radial6"/>
    <dgm:cxn modelId="{96F0070D-3D64-4590-A685-E167E82B2113}" type="presParOf" srcId="{75750CA6-FA7C-49D0-8464-54ECBB8A7B11}" destId="{A20BCF9B-F9D9-4BC1-9EF3-189BED199617}" srcOrd="2" destOrd="0" presId="urn:microsoft.com/office/officeart/2005/8/layout/radial6"/>
    <dgm:cxn modelId="{E277DA0E-3435-4E31-84D6-6CABC5CF133D}" type="presParOf" srcId="{75750CA6-FA7C-49D0-8464-54ECBB8A7B11}" destId="{17265E74-284E-4564-9375-97F2A42C8E63}" srcOrd="3" destOrd="0" presId="urn:microsoft.com/office/officeart/2005/8/layout/radial6"/>
    <dgm:cxn modelId="{DAFE9A06-1509-4201-BC6B-1CE8F6873932}" type="presParOf" srcId="{75750CA6-FA7C-49D0-8464-54ECBB8A7B11}" destId="{2B947856-7D81-4709-8C50-A646092946B5}" srcOrd="4" destOrd="0" presId="urn:microsoft.com/office/officeart/2005/8/layout/radial6"/>
    <dgm:cxn modelId="{8C8C7867-FDD2-4220-B1A5-4FEA86D7FD5B}" type="presParOf" srcId="{75750CA6-FA7C-49D0-8464-54ECBB8A7B11}" destId="{6804F419-6E40-4272-9B3A-71A1132A2924}" srcOrd="5" destOrd="0" presId="urn:microsoft.com/office/officeart/2005/8/layout/radial6"/>
    <dgm:cxn modelId="{35D253F5-0DC9-4D26-8657-C5B0ED330D8F}" type="presParOf" srcId="{75750CA6-FA7C-49D0-8464-54ECBB8A7B11}" destId="{FB0245A6-E249-4488-8A12-6DA1E3469463}" srcOrd="6" destOrd="0" presId="urn:microsoft.com/office/officeart/2005/8/layout/radial6"/>
    <dgm:cxn modelId="{1A26E59E-5BFA-4ACC-BA04-6D2A09590DB9}" type="presParOf" srcId="{75750CA6-FA7C-49D0-8464-54ECBB8A7B11}" destId="{0615139F-FD0E-4AC6-85EA-75F9F0D6BB78}" srcOrd="7" destOrd="0" presId="urn:microsoft.com/office/officeart/2005/8/layout/radial6"/>
    <dgm:cxn modelId="{6B51E0D4-B50B-4A61-B143-0A794AB05A0F}" type="presParOf" srcId="{75750CA6-FA7C-49D0-8464-54ECBB8A7B11}" destId="{FACCA3FF-0BAE-48B0-88D9-1B472F23503D}" srcOrd="8" destOrd="0" presId="urn:microsoft.com/office/officeart/2005/8/layout/radial6"/>
    <dgm:cxn modelId="{F29F3C0B-EE8C-4630-8DF1-2057C5A47F58}" type="presParOf" srcId="{75750CA6-FA7C-49D0-8464-54ECBB8A7B11}" destId="{9DC8489B-6D65-4DCD-BE13-FB93AD7100EE}" srcOrd="9" destOrd="0" presId="urn:microsoft.com/office/officeart/2005/8/layout/radial6"/>
    <dgm:cxn modelId="{A81B314E-AB28-445B-ACC2-58A4BD90B884}" type="presParOf" srcId="{75750CA6-FA7C-49D0-8464-54ECBB8A7B11}" destId="{A25828D0-E7F7-4612-B323-E58CF7DB6C73}" srcOrd="10" destOrd="0" presId="urn:microsoft.com/office/officeart/2005/8/layout/radial6"/>
    <dgm:cxn modelId="{10D8CA53-51F1-42D7-BCF2-859D0B36E2B4}" type="presParOf" srcId="{75750CA6-FA7C-49D0-8464-54ECBB8A7B11}" destId="{67DFBABE-67A2-44BB-82F4-DB4798A2DB76}" srcOrd="11" destOrd="0" presId="urn:microsoft.com/office/officeart/2005/8/layout/radial6"/>
    <dgm:cxn modelId="{C4DCD7C2-1A9A-474C-858F-87F7A392CE3A}" type="presParOf" srcId="{75750CA6-FA7C-49D0-8464-54ECBB8A7B11}" destId="{93672A8E-23A7-42EC-8266-A028BB6328D1}" srcOrd="12" destOrd="0" presId="urn:microsoft.com/office/officeart/2005/8/layout/radial6"/>
    <dgm:cxn modelId="{C24D30B5-DA74-436E-A942-2CFFD28AC14D}" type="presParOf" srcId="{75750CA6-FA7C-49D0-8464-54ECBB8A7B11}" destId="{8DF6A8EE-C31B-4A7A-8A5B-E1C18D11D668}" srcOrd="13" destOrd="0" presId="urn:microsoft.com/office/officeart/2005/8/layout/radial6"/>
    <dgm:cxn modelId="{B455A1CA-5861-48EE-A7C4-B1A2742034CB}" type="presParOf" srcId="{75750CA6-FA7C-49D0-8464-54ECBB8A7B11}" destId="{6866806D-C1BA-4277-BF88-FEE3F486AE14}" srcOrd="14" destOrd="0" presId="urn:microsoft.com/office/officeart/2005/8/layout/radial6"/>
    <dgm:cxn modelId="{93F18546-9E3E-4772-AA98-BA943B8D2490}" type="presParOf" srcId="{75750CA6-FA7C-49D0-8464-54ECBB8A7B11}" destId="{FE26DA7A-6417-4EEF-9842-4FFE68DD656B}" srcOrd="15" destOrd="0" presId="urn:microsoft.com/office/officeart/2005/8/layout/radial6"/>
    <dgm:cxn modelId="{A32D1192-DF5A-4952-BB10-EEA517F15698}" type="presParOf" srcId="{75750CA6-FA7C-49D0-8464-54ECBB8A7B11}" destId="{DFD89527-3EA1-46E9-B932-F66D981BF538}" srcOrd="16" destOrd="0" presId="urn:microsoft.com/office/officeart/2005/8/layout/radial6"/>
    <dgm:cxn modelId="{9B1AA1DF-BFFB-46F9-9D4C-BBA0E1C6240F}" type="presParOf" srcId="{75750CA6-FA7C-49D0-8464-54ECBB8A7B11}" destId="{BEB81904-6568-49ED-B35C-0250191E9F37}" srcOrd="17" destOrd="0" presId="urn:microsoft.com/office/officeart/2005/8/layout/radial6"/>
    <dgm:cxn modelId="{F1D657D7-D699-49C0-A3FB-09216715814A}" type="presParOf" srcId="{75750CA6-FA7C-49D0-8464-54ECBB8A7B11}" destId="{463D2474-2CD7-4F10-B862-FE0EB496B03A}" srcOrd="18" destOrd="0" presId="urn:microsoft.com/office/officeart/2005/8/layout/radial6"/>
    <dgm:cxn modelId="{83B8A67D-269F-4E08-93F2-66847B51577B}" type="presParOf" srcId="{75750CA6-FA7C-49D0-8464-54ECBB8A7B11}" destId="{937C4F79-FB0B-409E-8CAD-BC317FE49743}" srcOrd="19" destOrd="0" presId="urn:microsoft.com/office/officeart/2005/8/layout/radial6"/>
    <dgm:cxn modelId="{B425989F-A3B8-4481-8BD2-35AD0084C450}" type="presParOf" srcId="{75750CA6-FA7C-49D0-8464-54ECBB8A7B11}" destId="{DDBA5B3D-F74A-4F4A-BF56-F34E797ADC59}" srcOrd="20" destOrd="0" presId="urn:microsoft.com/office/officeart/2005/8/layout/radial6"/>
    <dgm:cxn modelId="{7B22E48E-BB74-444A-90AF-1A18522911A2}"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1B799BDA-EBF6-4AA9-BBFA-8CF55E4D11EC}" type="doc">
      <dgm:prSet loTypeId="urn:microsoft.com/office/officeart/2005/8/layout/orgChart1" loCatId="hierarchy" qsTypeId="urn:microsoft.com/office/officeart/2005/8/quickstyle/simple4" qsCatId="simple" csTypeId="urn:microsoft.com/office/officeart/2005/8/colors/colorful1#5" csCatId="colorful" phldr="1"/>
      <dgm:spPr/>
      <dgm:t>
        <a:bodyPr/>
        <a:lstStyle/>
        <a:p>
          <a:endParaRPr lang="en-ZA"/>
        </a:p>
      </dgm:t>
    </dgm:pt>
    <dgm:pt modelId="{C467D0F1-765A-4F54-8F87-9554B93C8691}">
      <dgm:prSet custT="1"/>
      <dgm:spPr>
        <a:solidFill>
          <a:schemeClr val="tx1">
            <a:lumMod val="65000"/>
            <a:lumOff val="35000"/>
          </a:schemeClr>
        </a:solidFill>
      </dgm:spPr>
      <dgm:t>
        <a:bodyPr/>
        <a:lstStyle/>
        <a:p>
          <a:pPr algn="ctr"/>
          <a:r>
            <a:rPr lang="en-ZA" sz="1200" b="1" smtClean="0"/>
            <a:t>Municipal Governance and Administration</a:t>
          </a:r>
          <a:endParaRPr lang="en-ZA" sz="1200" b="1" dirty="0"/>
        </a:p>
      </dgm:t>
    </dgm:pt>
    <dgm:pt modelId="{4AC8B59B-102C-4360-B33E-6C0831323DA1}" type="parTrans" cxnId="{8BBEB4B7-E837-4D05-8FF7-B1516EE6A60F}">
      <dgm:prSet/>
      <dgm:spPr/>
      <dgm:t>
        <a:bodyPr/>
        <a:lstStyle/>
        <a:p>
          <a:pPr algn="ctr"/>
          <a:endParaRPr lang="en-ZA" sz="1200" b="1">
            <a:solidFill>
              <a:schemeClr val="tx1"/>
            </a:solidFill>
          </a:endParaRPr>
        </a:p>
      </dgm:t>
    </dgm:pt>
    <dgm:pt modelId="{05C6CF3D-A06A-45C2-B9D2-554E5A31E9D1}" type="sibTrans" cxnId="{8BBEB4B7-E837-4D05-8FF7-B1516EE6A60F}">
      <dgm:prSet/>
      <dgm:spPr/>
      <dgm:t>
        <a:bodyPr/>
        <a:lstStyle/>
        <a:p>
          <a:pPr algn="ctr"/>
          <a:endParaRPr lang="en-ZA" sz="1200" b="1">
            <a:solidFill>
              <a:schemeClr val="tx1"/>
            </a:solidFill>
          </a:endParaRPr>
        </a:p>
      </dgm:t>
    </dgm:pt>
    <dgm:pt modelId="{C580C12C-659B-4525-B01F-E2D9773556E9}">
      <dgm:prSet custT="1"/>
      <dgm:spPr>
        <a:solidFill>
          <a:schemeClr val="bg1">
            <a:lumMod val="65000"/>
          </a:schemeClr>
        </a:solidFill>
      </dgm:spPr>
      <dgm:t>
        <a:bodyPr/>
        <a:lstStyle/>
        <a:p>
          <a:pPr algn="ctr"/>
          <a:r>
            <a:rPr lang="en-ZA" sz="1200" b="1" dirty="0" smtClean="0"/>
            <a:t>Budget and Treasury Office</a:t>
          </a:r>
          <a:endParaRPr lang="en-ZA" sz="1200" b="1" dirty="0"/>
        </a:p>
      </dgm:t>
    </dgm:pt>
    <dgm:pt modelId="{174DAC03-81A1-48DF-8B26-DA2E424DF859}" type="parTrans" cxnId="{8247478D-9672-4F61-8657-189EA18CB8C3}">
      <dgm:prSet custT="1"/>
      <dgm:spPr/>
      <dgm:t>
        <a:bodyPr/>
        <a:lstStyle/>
        <a:p>
          <a:pPr algn="ctr"/>
          <a:endParaRPr lang="en-ZA" sz="1200" b="1" dirty="0">
            <a:solidFill>
              <a:schemeClr val="tx1"/>
            </a:solidFill>
          </a:endParaRPr>
        </a:p>
      </dgm:t>
    </dgm:pt>
    <dgm:pt modelId="{DEEFF77A-7806-406C-9AF4-D8CF81672B4F}" type="sibTrans" cxnId="{8247478D-9672-4F61-8657-189EA18CB8C3}">
      <dgm:prSet/>
      <dgm:spPr/>
      <dgm:t>
        <a:bodyPr/>
        <a:lstStyle/>
        <a:p>
          <a:pPr algn="ctr"/>
          <a:endParaRPr lang="en-ZA" sz="1200" b="1">
            <a:solidFill>
              <a:schemeClr val="tx1"/>
            </a:solidFill>
          </a:endParaRPr>
        </a:p>
      </dgm:t>
    </dgm:pt>
    <dgm:pt modelId="{06A51E6F-75EB-4146-AE1A-49402491DB5D}">
      <dgm:prSet custT="1"/>
      <dgm:spPr>
        <a:solidFill>
          <a:schemeClr val="bg1">
            <a:lumMod val="65000"/>
          </a:schemeClr>
        </a:solidFill>
      </dgm:spPr>
      <dgm:t>
        <a:bodyPr/>
        <a:lstStyle/>
        <a:p>
          <a:pPr algn="ctr"/>
          <a:r>
            <a:rPr lang="en-ZA" sz="1200" b="1" dirty="0" smtClean="0"/>
            <a:t>Corporate Services</a:t>
          </a:r>
          <a:endParaRPr lang="en-ZA" sz="1200" b="1" dirty="0"/>
        </a:p>
      </dgm:t>
    </dgm:pt>
    <dgm:pt modelId="{B204D145-2C7F-49CF-9328-E9E6B0C88E34}" type="parTrans" cxnId="{295E16CF-6DAB-4C7B-9772-6FF67737B362}">
      <dgm:prSet custT="1"/>
      <dgm:spPr/>
      <dgm:t>
        <a:bodyPr/>
        <a:lstStyle/>
        <a:p>
          <a:pPr algn="ctr"/>
          <a:endParaRPr lang="en-ZA" sz="1200" b="1" dirty="0">
            <a:solidFill>
              <a:schemeClr val="tx1"/>
            </a:solidFill>
          </a:endParaRPr>
        </a:p>
      </dgm:t>
    </dgm:pt>
    <dgm:pt modelId="{CF04F45C-C186-4BD8-ADF3-7788DE960872}" type="sibTrans" cxnId="{295E16CF-6DAB-4C7B-9772-6FF67737B362}">
      <dgm:prSet/>
      <dgm:spPr/>
      <dgm:t>
        <a:bodyPr/>
        <a:lstStyle/>
        <a:p>
          <a:pPr algn="ctr"/>
          <a:endParaRPr lang="en-ZA" sz="1200" b="1">
            <a:solidFill>
              <a:schemeClr val="tx1"/>
            </a:solidFill>
          </a:endParaRPr>
        </a:p>
      </dgm:t>
    </dgm:pt>
    <dgm:pt modelId="{5DF6964E-5EA6-4068-BB5A-E5C8030643E5}">
      <dgm:prSet custT="1"/>
      <dgm:spPr>
        <a:solidFill>
          <a:schemeClr val="bg1">
            <a:lumMod val="65000"/>
          </a:schemeClr>
        </a:solidFill>
      </dgm:spPr>
      <dgm:t>
        <a:bodyPr/>
        <a:lstStyle/>
        <a:p>
          <a:pPr algn="ctr"/>
          <a:r>
            <a:rPr lang="en-ZA" sz="1200" b="1" dirty="0" smtClean="0"/>
            <a:t>Executive and Council</a:t>
          </a:r>
          <a:endParaRPr lang="en-ZA" sz="1200" b="1" dirty="0"/>
        </a:p>
      </dgm:t>
    </dgm:pt>
    <dgm:pt modelId="{B37FACB7-9E70-40C1-BD0E-6A59C70834C3}" type="parTrans" cxnId="{ECEC490C-C017-4D6A-AA24-BADFED29C592}">
      <dgm:prSet custT="1"/>
      <dgm:spPr/>
      <dgm:t>
        <a:bodyPr/>
        <a:lstStyle/>
        <a:p>
          <a:pPr algn="ctr"/>
          <a:endParaRPr lang="en-ZA" sz="1200" b="1" dirty="0">
            <a:solidFill>
              <a:schemeClr val="tx1"/>
            </a:solidFill>
          </a:endParaRPr>
        </a:p>
      </dgm:t>
    </dgm:pt>
    <dgm:pt modelId="{AFDBEDD6-BD4B-483D-AC74-72EC3D5CC29A}" type="sibTrans" cxnId="{ECEC490C-C017-4D6A-AA24-BADFED29C592}">
      <dgm:prSet/>
      <dgm:spPr/>
      <dgm:t>
        <a:bodyPr/>
        <a:lstStyle/>
        <a:p>
          <a:pPr algn="ctr"/>
          <a:endParaRPr lang="en-ZA" sz="1200" b="1">
            <a:solidFill>
              <a:schemeClr val="tx1"/>
            </a:solidFill>
          </a:endParaRPr>
        </a:p>
      </dgm:t>
    </dgm:pt>
    <dgm:pt modelId="{5B6A3ECD-863A-4F80-BFE4-CE9DF8D2ED52}">
      <dgm:prSet custT="1"/>
      <dgm:spPr>
        <a:solidFill>
          <a:schemeClr val="bg1">
            <a:lumMod val="95000"/>
          </a:schemeClr>
        </a:solidFill>
      </dgm:spPr>
      <dgm:t>
        <a:bodyPr/>
        <a:lstStyle/>
        <a:p>
          <a:pPr algn="ctr"/>
          <a:r>
            <a:rPr lang="en-ZA" sz="1200" b="1" dirty="0" smtClean="0">
              <a:solidFill>
                <a:schemeClr val="tx1"/>
              </a:solidFill>
            </a:rPr>
            <a:t>Budget Officer</a:t>
          </a:r>
        </a:p>
        <a:p>
          <a:pPr algn="ctr"/>
          <a:r>
            <a:rPr lang="en-ZA" sz="1200" b="1" dirty="0" smtClean="0">
              <a:solidFill>
                <a:schemeClr val="tx1"/>
              </a:solidFill>
            </a:rPr>
            <a:t>Chief Financial Officer </a:t>
          </a:r>
        </a:p>
        <a:p>
          <a:pPr algn="ctr"/>
          <a:r>
            <a:rPr lang="en-ZA" sz="1200" b="1" dirty="0" smtClean="0">
              <a:solidFill>
                <a:schemeClr val="tx1"/>
              </a:solidFill>
            </a:rPr>
            <a:t>Creditors </a:t>
          </a:r>
        </a:p>
        <a:p>
          <a:pPr algn="ctr"/>
          <a:r>
            <a:rPr lang="en-ZA" sz="1200" b="1" dirty="0" smtClean="0">
              <a:solidFill>
                <a:schemeClr val="tx1"/>
              </a:solidFill>
            </a:rPr>
            <a:t>Property Rates </a:t>
          </a:r>
        </a:p>
        <a:p>
          <a:pPr algn="ctr"/>
          <a:r>
            <a:rPr lang="en-ZA" sz="1200" b="1" dirty="0" smtClean="0">
              <a:solidFill>
                <a:schemeClr val="tx1"/>
              </a:solidFill>
            </a:rPr>
            <a:t>Revenue Management </a:t>
          </a:r>
        </a:p>
        <a:p>
          <a:pPr algn="ctr"/>
          <a:r>
            <a:rPr lang="en-ZA" sz="1200" b="1" dirty="0" smtClean="0">
              <a:solidFill>
                <a:schemeClr val="tx1"/>
              </a:solidFill>
            </a:rPr>
            <a:t>Treasury and Cash Management</a:t>
          </a:r>
          <a:endParaRPr lang="en-ZA" sz="1200" b="1" dirty="0">
            <a:solidFill>
              <a:schemeClr val="tx1"/>
            </a:solidFill>
          </a:endParaRPr>
        </a:p>
      </dgm:t>
    </dgm:pt>
    <dgm:pt modelId="{EE5E9AD5-7BF3-4B9D-8388-70F845B49275}" type="parTrans" cxnId="{91277F7D-E00D-451D-9BF1-673670007B32}">
      <dgm:prSet custT="1"/>
      <dgm:spPr>
        <a:ln>
          <a:solidFill>
            <a:schemeClr val="tx1">
              <a:lumMod val="65000"/>
              <a:lumOff val="35000"/>
            </a:schemeClr>
          </a:solidFill>
        </a:ln>
      </dgm:spPr>
      <dgm:t>
        <a:bodyPr/>
        <a:lstStyle/>
        <a:p>
          <a:pPr algn="ctr"/>
          <a:endParaRPr lang="en-ZA" sz="1200" b="1" dirty="0">
            <a:solidFill>
              <a:schemeClr val="tx1"/>
            </a:solidFill>
          </a:endParaRPr>
        </a:p>
      </dgm:t>
    </dgm:pt>
    <dgm:pt modelId="{5FC20195-1B37-4EA0-89AF-6AC22B3146A1}" type="sibTrans" cxnId="{91277F7D-E00D-451D-9BF1-673670007B32}">
      <dgm:prSet/>
      <dgm:spPr/>
      <dgm:t>
        <a:bodyPr/>
        <a:lstStyle/>
        <a:p>
          <a:pPr algn="ctr"/>
          <a:endParaRPr lang="en-ZA" sz="1200" b="1">
            <a:solidFill>
              <a:schemeClr val="tx1"/>
            </a:solidFill>
          </a:endParaRPr>
        </a:p>
      </dgm:t>
    </dgm:pt>
    <dgm:pt modelId="{1F555DA6-5687-4FA3-903A-6B91EC360938}">
      <dgm:prSet custT="1"/>
      <dgm:spPr>
        <a:solidFill>
          <a:schemeClr val="bg1">
            <a:lumMod val="95000"/>
          </a:schemeClr>
        </a:solidFill>
      </dgm:spPr>
      <dgm:t>
        <a:bodyPr/>
        <a:lstStyle/>
        <a:p>
          <a:pPr algn="ctr"/>
          <a:r>
            <a:rPr lang="en-ZA" sz="1200" b="1" dirty="0" smtClean="0">
              <a:solidFill>
                <a:schemeClr val="tx1"/>
              </a:solidFill>
            </a:rPr>
            <a:t>Human Resources </a:t>
          </a:r>
        </a:p>
        <a:p>
          <a:pPr algn="ctr"/>
          <a:r>
            <a:rPr lang="en-ZA" sz="1200" b="1" dirty="0" smtClean="0">
              <a:solidFill>
                <a:schemeClr val="tx1"/>
              </a:solidFill>
            </a:rPr>
            <a:t>Information Technology </a:t>
          </a:r>
        </a:p>
        <a:p>
          <a:pPr algn="ctr"/>
          <a:r>
            <a:rPr lang="en-ZA" sz="1200" b="1" dirty="0" smtClean="0">
              <a:solidFill>
                <a:schemeClr val="tx1"/>
              </a:solidFill>
            </a:rPr>
            <a:t>Property Services </a:t>
          </a:r>
        </a:p>
        <a:p>
          <a:pPr algn="ctr"/>
          <a:r>
            <a:rPr lang="en-ZA" sz="1200" b="1" dirty="0" smtClean="0">
              <a:solidFill>
                <a:schemeClr val="tx1"/>
              </a:solidFill>
            </a:rPr>
            <a:t>Asset Management </a:t>
          </a:r>
        </a:p>
        <a:p>
          <a:pPr algn="ctr"/>
          <a:r>
            <a:rPr lang="en-ZA" sz="1200" b="1" dirty="0" smtClean="0">
              <a:solidFill>
                <a:schemeClr val="tx1"/>
              </a:solidFill>
            </a:rPr>
            <a:t>Fleet Management </a:t>
          </a:r>
        </a:p>
        <a:p>
          <a:pPr algn="ctr"/>
          <a:r>
            <a:rPr lang="en-ZA" sz="1200" b="1" dirty="0" smtClean="0">
              <a:solidFill>
                <a:schemeClr val="tx1"/>
              </a:solidFill>
            </a:rPr>
            <a:t>Internal Audit Services </a:t>
          </a:r>
        </a:p>
        <a:p>
          <a:pPr algn="ctr"/>
          <a:r>
            <a:rPr lang="en-ZA" sz="1200" b="1" dirty="0" smtClean="0">
              <a:solidFill>
                <a:schemeClr val="tx1"/>
              </a:solidFill>
            </a:rPr>
            <a:t>Legal Services </a:t>
          </a:r>
        </a:p>
        <a:p>
          <a:pPr algn="ctr"/>
          <a:r>
            <a:rPr lang="en-ZA" sz="1200" b="1" dirty="0" smtClean="0">
              <a:solidFill>
                <a:schemeClr val="tx1"/>
              </a:solidFill>
            </a:rPr>
            <a:t>Marketing, Publicity and Media Coordination</a:t>
          </a:r>
        </a:p>
        <a:p>
          <a:pPr algn="ctr"/>
          <a:r>
            <a:rPr lang="en-ZA" sz="1200" b="1" dirty="0" smtClean="0">
              <a:solidFill>
                <a:schemeClr val="tx1"/>
              </a:solidFill>
            </a:rPr>
            <a:t>Public Works </a:t>
          </a:r>
        </a:p>
        <a:p>
          <a:pPr algn="ctr"/>
          <a:r>
            <a:rPr lang="en-ZA" sz="1200" b="1" dirty="0" smtClean="0">
              <a:solidFill>
                <a:schemeClr val="tx1"/>
              </a:solidFill>
            </a:rPr>
            <a:t>Risk Management </a:t>
          </a:r>
        </a:p>
        <a:p>
          <a:pPr algn="ctr"/>
          <a:r>
            <a:rPr lang="en-ZA" sz="1200" b="1" dirty="0" smtClean="0">
              <a:solidFill>
                <a:schemeClr val="tx1"/>
              </a:solidFill>
            </a:rPr>
            <a:t>Security Services </a:t>
          </a:r>
        </a:p>
        <a:p>
          <a:pPr algn="ctr"/>
          <a:r>
            <a:rPr lang="en-ZA" sz="1200" b="1" dirty="0" smtClean="0">
              <a:solidFill>
                <a:schemeClr val="tx1"/>
              </a:solidFill>
            </a:rPr>
            <a:t>Supply Chain Management </a:t>
          </a:r>
        </a:p>
        <a:p>
          <a:pPr algn="ctr"/>
          <a:r>
            <a:rPr lang="en-ZA" sz="1200" b="1" dirty="0" smtClean="0">
              <a:solidFill>
                <a:schemeClr val="tx1"/>
              </a:solidFill>
            </a:rPr>
            <a:t>Trading Regulations</a:t>
          </a:r>
          <a:endParaRPr lang="en-ZA" sz="1200" b="1" dirty="0">
            <a:solidFill>
              <a:schemeClr val="tx1"/>
            </a:solidFill>
          </a:endParaRPr>
        </a:p>
      </dgm:t>
    </dgm:pt>
    <dgm:pt modelId="{305D637A-4680-498E-909B-F11E2BE27249}" type="parTrans" cxnId="{C5B0B4DA-B4D4-46D9-AC17-CE4C72E8E381}">
      <dgm:prSet custT="1"/>
      <dgm:spPr>
        <a:ln>
          <a:solidFill>
            <a:schemeClr val="tx1">
              <a:lumMod val="65000"/>
              <a:lumOff val="35000"/>
            </a:schemeClr>
          </a:solidFill>
        </a:ln>
      </dgm:spPr>
      <dgm:t>
        <a:bodyPr/>
        <a:lstStyle/>
        <a:p>
          <a:pPr algn="ctr"/>
          <a:endParaRPr lang="en-ZA" sz="1200" b="1" dirty="0">
            <a:solidFill>
              <a:schemeClr val="tx1"/>
            </a:solidFill>
          </a:endParaRPr>
        </a:p>
      </dgm:t>
    </dgm:pt>
    <dgm:pt modelId="{B4240678-FFA3-4660-A2E8-074B3D439026}" type="sibTrans" cxnId="{C5B0B4DA-B4D4-46D9-AC17-CE4C72E8E381}">
      <dgm:prSet/>
      <dgm:spPr/>
      <dgm:t>
        <a:bodyPr/>
        <a:lstStyle/>
        <a:p>
          <a:pPr algn="ctr"/>
          <a:endParaRPr lang="en-ZA" sz="1200" b="1">
            <a:solidFill>
              <a:schemeClr val="tx1"/>
            </a:solidFill>
          </a:endParaRPr>
        </a:p>
      </dgm:t>
    </dgm:pt>
    <dgm:pt modelId="{51501728-5887-4539-B66F-435D8515B6E5}">
      <dgm:prSet custT="1"/>
      <dgm:spPr>
        <a:solidFill>
          <a:schemeClr val="bg1">
            <a:lumMod val="95000"/>
          </a:schemeClr>
        </a:solidFill>
      </dgm:spPr>
      <dgm:t>
        <a:bodyPr/>
        <a:lstStyle/>
        <a:p>
          <a:pPr algn="ctr"/>
          <a:r>
            <a:rPr lang="en-ZA" sz="1200" b="1" dirty="0" smtClean="0">
              <a:solidFill>
                <a:schemeClr val="tx1"/>
              </a:solidFill>
            </a:rPr>
            <a:t>Mayor and Council </a:t>
          </a:r>
        </a:p>
        <a:p>
          <a:pPr algn="ctr"/>
          <a:r>
            <a:rPr lang="en-ZA" sz="1200" b="1" dirty="0" smtClean="0">
              <a:solidFill>
                <a:schemeClr val="tx1"/>
              </a:solidFill>
            </a:rPr>
            <a:t>Municipal Manager</a:t>
          </a:r>
          <a:endParaRPr lang="en-ZA" sz="1200" b="1" dirty="0">
            <a:solidFill>
              <a:schemeClr val="tx1"/>
            </a:solidFill>
          </a:endParaRPr>
        </a:p>
      </dgm:t>
    </dgm:pt>
    <dgm:pt modelId="{9D2446BB-FB16-452E-A6B1-C5BB5A6480F8}" type="parTrans" cxnId="{A0FA966E-7300-4E57-95B7-E6F2BD2A954F}">
      <dgm:prSet custT="1"/>
      <dgm:spPr>
        <a:ln>
          <a:solidFill>
            <a:schemeClr val="tx1">
              <a:lumMod val="65000"/>
              <a:lumOff val="35000"/>
            </a:schemeClr>
          </a:solidFill>
        </a:ln>
      </dgm:spPr>
      <dgm:t>
        <a:bodyPr/>
        <a:lstStyle/>
        <a:p>
          <a:pPr algn="ctr"/>
          <a:endParaRPr lang="en-ZA" sz="1200" b="1" dirty="0">
            <a:solidFill>
              <a:schemeClr val="tx1"/>
            </a:solidFill>
          </a:endParaRPr>
        </a:p>
      </dgm:t>
    </dgm:pt>
    <dgm:pt modelId="{36428A6B-AD7E-486F-88A9-3A3207DE7DB4}" type="sibTrans" cxnId="{A0FA966E-7300-4E57-95B7-E6F2BD2A954F}">
      <dgm:prSet/>
      <dgm:spPr/>
      <dgm:t>
        <a:bodyPr/>
        <a:lstStyle/>
        <a:p>
          <a:pPr algn="ctr"/>
          <a:endParaRPr lang="en-ZA" sz="1200" b="1">
            <a:solidFill>
              <a:schemeClr val="tx1"/>
            </a:solidFill>
          </a:endParaRPr>
        </a:p>
      </dgm:t>
    </dgm:pt>
    <dgm:pt modelId="{02D41059-859C-4FB5-B711-A10B9AF9F1AD}" type="pres">
      <dgm:prSet presAssocID="{1B799BDA-EBF6-4AA9-BBFA-8CF55E4D11EC}" presName="hierChild1" presStyleCnt="0">
        <dgm:presLayoutVars>
          <dgm:orgChart val="1"/>
          <dgm:chPref val="1"/>
          <dgm:dir/>
          <dgm:animOne val="branch"/>
          <dgm:animLvl val="lvl"/>
          <dgm:resizeHandles/>
        </dgm:presLayoutVars>
      </dgm:prSet>
      <dgm:spPr/>
      <dgm:t>
        <a:bodyPr/>
        <a:lstStyle/>
        <a:p>
          <a:endParaRPr lang="en-ZA"/>
        </a:p>
      </dgm:t>
    </dgm:pt>
    <dgm:pt modelId="{AC336746-95E3-45E8-8776-58C29057A226}" type="pres">
      <dgm:prSet presAssocID="{C467D0F1-765A-4F54-8F87-9554B93C8691}" presName="hierRoot1" presStyleCnt="0">
        <dgm:presLayoutVars>
          <dgm:hierBranch val="init"/>
        </dgm:presLayoutVars>
      </dgm:prSet>
      <dgm:spPr/>
      <dgm:t>
        <a:bodyPr/>
        <a:lstStyle/>
        <a:p>
          <a:endParaRPr lang="en-ZA"/>
        </a:p>
      </dgm:t>
    </dgm:pt>
    <dgm:pt modelId="{301DB0EF-3F05-498E-9D4A-968BEF7D0250}" type="pres">
      <dgm:prSet presAssocID="{C467D0F1-765A-4F54-8F87-9554B93C8691}" presName="rootComposite1" presStyleCnt="0"/>
      <dgm:spPr/>
      <dgm:t>
        <a:bodyPr/>
        <a:lstStyle/>
        <a:p>
          <a:endParaRPr lang="en-ZA"/>
        </a:p>
      </dgm:t>
    </dgm:pt>
    <dgm:pt modelId="{D79A0082-5141-4ECD-A180-F4A46543AEB9}" type="pres">
      <dgm:prSet presAssocID="{C467D0F1-765A-4F54-8F87-9554B93C8691}" presName="rootText1" presStyleLbl="node0" presStyleIdx="0" presStyleCnt="1">
        <dgm:presLayoutVars>
          <dgm:chPref val="3"/>
        </dgm:presLayoutVars>
      </dgm:prSet>
      <dgm:spPr/>
      <dgm:t>
        <a:bodyPr/>
        <a:lstStyle/>
        <a:p>
          <a:endParaRPr lang="en-ZA"/>
        </a:p>
      </dgm:t>
    </dgm:pt>
    <dgm:pt modelId="{7FD243F9-9116-44A4-93EB-7D46BD984484}" type="pres">
      <dgm:prSet presAssocID="{C467D0F1-765A-4F54-8F87-9554B93C8691}" presName="rootConnector1" presStyleLbl="node1" presStyleIdx="0" presStyleCnt="0"/>
      <dgm:spPr/>
      <dgm:t>
        <a:bodyPr/>
        <a:lstStyle/>
        <a:p>
          <a:endParaRPr lang="en-ZA"/>
        </a:p>
      </dgm:t>
    </dgm:pt>
    <dgm:pt modelId="{674AE549-340D-4DD8-A134-27378ED0122C}" type="pres">
      <dgm:prSet presAssocID="{C467D0F1-765A-4F54-8F87-9554B93C8691}" presName="hierChild2" presStyleCnt="0"/>
      <dgm:spPr/>
      <dgm:t>
        <a:bodyPr/>
        <a:lstStyle/>
        <a:p>
          <a:endParaRPr lang="en-ZA"/>
        </a:p>
      </dgm:t>
    </dgm:pt>
    <dgm:pt modelId="{A9C5D7A0-8387-4087-AEB8-7C1F5184C38F}" type="pres">
      <dgm:prSet presAssocID="{174DAC03-81A1-48DF-8B26-DA2E424DF859}" presName="Name37" presStyleLbl="parChTrans1D2" presStyleIdx="0" presStyleCnt="3"/>
      <dgm:spPr/>
      <dgm:t>
        <a:bodyPr/>
        <a:lstStyle/>
        <a:p>
          <a:endParaRPr lang="en-ZA"/>
        </a:p>
      </dgm:t>
    </dgm:pt>
    <dgm:pt modelId="{AB2684A0-6C8B-464A-8504-B57F27CE1A8B}" type="pres">
      <dgm:prSet presAssocID="{C580C12C-659B-4525-B01F-E2D9773556E9}" presName="hierRoot2" presStyleCnt="0">
        <dgm:presLayoutVars>
          <dgm:hierBranch val="init"/>
        </dgm:presLayoutVars>
      </dgm:prSet>
      <dgm:spPr/>
      <dgm:t>
        <a:bodyPr/>
        <a:lstStyle/>
        <a:p>
          <a:endParaRPr lang="en-ZA"/>
        </a:p>
      </dgm:t>
    </dgm:pt>
    <dgm:pt modelId="{0E1844EB-7339-45A4-9594-0C50C04FB3AF}" type="pres">
      <dgm:prSet presAssocID="{C580C12C-659B-4525-B01F-E2D9773556E9}" presName="rootComposite" presStyleCnt="0"/>
      <dgm:spPr/>
      <dgm:t>
        <a:bodyPr/>
        <a:lstStyle/>
        <a:p>
          <a:endParaRPr lang="en-ZA"/>
        </a:p>
      </dgm:t>
    </dgm:pt>
    <dgm:pt modelId="{0DEF06A9-D7CB-4315-A418-5FC03D39832F}" type="pres">
      <dgm:prSet presAssocID="{C580C12C-659B-4525-B01F-E2D9773556E9}" presName="rootText" presStyleLbl="node2" presStyleIdx="0" presStyleCnt="3" custScaleX="88609" custScaleY="104811">
        <dgm:presLayoutVars>
          <dgm:chPref val="3"/>
        </dgm:presLayoutVars>
      </dgm:prSet>
      <dgm:spPr/>
      <dgm:t>
        <a:bodyPr/>
        <a:lstStyle/>
        <a:p>
          <a:endParaRPr lang="en-ZA"/>
        </a:p>
      </dgm:t>
    </dgm:pt>
    <dgm:pt modelId="{9013245F-33C9-4E37-A794-2A0C15D7A7FB}" type="pres">
      <dgm:prSet presAssocID="{C580C12C-659B-4525-B01F-E2D9773556E9}" presName="rootConnector" presStyleLbl="node2" presStyleIdx="0" presStyleCnt="3"/>
      <dgm:spPr/>
      <dgm:t>
        <a:bodyPr/>
        <a:lstStyle/>
        <a:p>
          <a:endParaRPr lang="en-ZA"/>
        </a:p>
      </dgm:t>
    </dgm:pt>
    <dgm:pt modelId="{28DD766A-93AB-4869-99CA-E8D59A925ADB}" type="pres">
      <dgm:prSet presAssocID="{C580C12C-659B-4525-B01F-E2D9773556E9}" presName="hierChild4" presStyleCnt="0"/>
      <dgm:spPr/>
      <dgm:t>
        <a:bodyPr/>
        <a:lstStyle/>
        <a:p>
          <a:endParaRPr lang="en-ZA"/>
        </a:p>
      </dgm:t>
    </dgm:pt>
    <dgm:pt modelId="{B4482F29-9BC5-40E6-9C16-030F661BABAF}" type="pres">
      <dgm:prSet presAssocID="{EE5E9AD5-7BF3-4B9D-8388-70F845B49275}" presName="Name37" presStyleLbl="parChTrans1D3" presStyleIdx="0" presStyleCnt="3"/>
      <dgm:spPr/>
      <dgm:t>
        <a:bodyPr/>
        <a:lstStyle/>
        <a:p>
          <a:endParaRPr lang="en-ZA"/>
        </a:p>
      </dgm:t>
    </dgm:pt>
    <dgm:pt modelId="{94C562B6-EB65-48E5-B892-5DE918F3695B}" type="pres">
      <dgm:prSet presAssocID="{5B6A3ECD-863A-4F80-BFE4-CE9DF8D2ED52}" presName="hierRoot2" presStyleCnt="0">
        <dgm:presLayoutVars>
          <dgm:hierBranch val="init"/>
        </dgm:presLayoutVars>
      </dgm:prSet>
      <dgm:spPr/>
      <dgm:t>
        <a:bodyPr/>
        <a:lstStyle/>
        <a:p>
          <a:endParaRPr lang="en-ZA"/>
        </a:p>
      </dgm:t>
    </dgm:pt>
    <dgm:pt modelId="{BBECCC24-F03A-4E91-B9DB-BF8A7D24AA11}" type="pres">
      <dgm:prSet presAssocID="{5B6A3ECD-863A-4F80-BFE4-CE9DF8D2ED52}" presName="rootComposite" presStyleCnt="0"/>
      <dgm:spPr/>
      <dgm:t>
        <a:bodyPr/>
        <a:lstStyle/>
        <a:p>
          <a:endParaRPr lang="en-ZA"/>
        </a:p>
      </dgm:t>
    </dgm:pt>
    <dgm:pt modelId="{92088825-6E16-4E65-B083-94CE2ACFC187}" type="pres">
      <dgm:prSet presAssocID="{5B6A3ECD-863A-4F80-BFE4-CE9DF8D2ED52}" presName="rootText" presStyleLbl="node3" presStyleIdx="0" presStyleCnt="3" custScaleX="187021" custScaleY="204692" custLinFactNeighborX="-59268" custLinFactNeighborY="2436">
        <dgm:presLayoutVars>
          <dgm:chPref val="3"/>
        </dgm:presLayoutVars>
      </dgm:prSet>
      <dgm:spPr/>
      <dgm:t>
        <a:bodyPr/>
        <a:lstStyle/>
        <a:p>
          <a:endParaRPr lang="en-ZA"/>
        </a:p>
      </dgm:t>
    </dgm:pt>
    <dgm:pt modelId="{21B7F7A7-D302-49AC-BECB-73CF6AAFCE35}" type="pres">
      <dgm:prSet presAssocID="{5B6A3ECD-863A-4F80-BFE4-CE9DF8D2ED52}" presName="rootConnector" presStyleLbl="node3" presStyleIdx="0" presStyleCnt="3"/>
      <dgm:spPr/>
      <dgm:t>
        <a:bodyPr/>
        <a:lstStyle/>
        <a:p>
          <a:endParaRPr lang="en-ZA"/>
        </a:p>
      </dgm:t>
    </dgm:pt>
    <dgm:pt modelId="{0E740CD4-D144-43E7-9E5B-251F690561CD}" type="pres">
      <dgm:prSet presAssocID="{5B6A3ECD-863A-4F80-BFE4-CE9DF8D2ED52}" presName="hierChild4" presStyleCnt="0"/>
      <dgm:spPr/>
      <dgm:t>
        <a:bodyPr/>
        <a:lstStyle/>
        <a:p>
          <a:endParaRPr lang="en-ZA"/>
        </a:p>
      </dgm:t>
    </dgm:pt>
    <dgm:pt modelId="{E222AED4-1C54-4993-8C2D-4F480F7383E8}" type="pres">
      <dgm:prSet presAssocID="{5B6A3ECD-863A-4F80-BFE4-CE9DF8D2ED52}" presName="hierChild5" presStyleCnt="0"/>
      <dgm:spPr/>
      <dgm:t>
        <a:bodyPr/>
        <a:lstStyle/>
        <a:p>
          <a:endParaRPr lang="en-ZA"/>
        </a:p>
      </dgm:t>
    </dgm:pt>
    <dgm:pt modelId="{1D53914E-EEAD-4257-B337-E38FFC7C2958}" type="pres">
      <dgm:prSet presAssocID="{C580C12C-659B-4525-B01F-E2D9773556E9}" presName="hierChild5" presStyleCnt="0"/>
      <dgm:spPr/>
      <dgm:t>
        <a:bodyPr/>
        <a:lstStyle/>
        <a:p>
          <a:endParaRPr lang="en-ZA"/>
        </a:p>
      </dgm:t>
    </dgm:pt>
    <dgm:pt modelId="{53F07290-9004-4F8C-AE05-7B7202F578EE}" type="pres">
      <dgm:prSet presAssocID="{B204D145-2C7F-49CF-9328-E9E6B0C88E34}" presName="Name37" presStyleLbl="parChTrans1D2" presStyleIdx="1" presStyleCnt="3"/>
      <dgm:spPr/>
      <dgm:t>
        <a:bodyPr/>
        <a:lstStyle/>
        <a:p>
          <a:endParaRPr lang="en-ZA"/>
        </a:p>
      </dgm:t>
    </dgm:pt>
    <dgm:pt modelId="{88983AC0-184A-482F-8830-9C9361340490}" type="pres">
      <dgm:prSet presAssocID="{06A51E6F-75EB-4146-AE1A-49402491DB5D}" presName="hierRoot2" presStyleCnt="0">
        <dgm:presLayoutVars>
          <dgm:hierBranch val="init"/>
        </dgm:presLayoutVars>
      </dgm:prSet>
      <dgm:spPr/>
      <dgm:t>
        <a:bodyPr/>
        <a:lstStyle/>
        <a:p>
          <a:endParaRPr lang="en-ZA"/>
        </a:p>
      </dgm:t>
    </dgm:pt>
    <dgm:pt modelId="{D4189A74-534A-4C14-9B30-1ADFDE9D1646}" type="pres">
      <dgm:prSet presAssocID="{06A51E6F-75EB-4146-AE1A-49402491DB5D}" presName="rootComposite" presStyleCnt="0"/>
      <dgm:spPr/>
      <dgm:t>
        <a:bodyPr/>
        <a:lstStyle/>
        <a:p>
          <a:endParaRPr lang="en-ZA"/>
        </a:p>
      </dgm:t>
    </dgm:pt>
    <dgm:pt modelId="{EFE323FF-70C5-4BE8-A01F-0CEB1F31A749}" type="pres">
      <dgm:prSet presAssocID="{06A51E6F-75EB-4146-AE1A-49402491DB5D}" presName="rootText" presStyleLbl="node2" presStyleIdx="1" presStyleCnt="3">
        <dgm:presLayoutVars>
          <dgm:chPref val="3"/>
        </dgm:presLayoutVars>
      </dgm:prSet>
      <dgm:spPr/>
      <dgm:t>
        <a:bodyPr/>
        <a:lstStyle/>
        <a:p>
          <a:endParaRPr lang="en-ZA"/>
        </a:p>
      </dgm:t>
    </dgm:pt>
    <dgm:pt modelId="{27D4272C-1937-42B5-8874-D308BED8452C}" type="pres">
      <dgm:prSet presAssocID="{06A51E6F-75EB-4146-AE1A-49402491DB5D}" presName="rootConnector" presStyleLbl="node2" presStyleIdx="1" presStyleCnt="3"/>
      <dgm:spPr/>
      <dgm:t>
        <a:bodyPr/>
        <a:lstStyle/>
        <a:p>
          <a:endParaRPr lang="en-ZA"/>
        </a:p>
      </dgm:t>
    </dgm:pt>
    <dgm:pt modelId="{3649545E-84D1-4012-8BE6-E913E6F87CD9}" type="pres">
      <dgm:prSet presAssocID="{06A51E6F-75EB-4146-AE1A-49402491DB5D}" presName="hierChild4" presStyleCnt="0"/>
      <dgm:spPr/>
      <dgm:t>
        <a:bodyPr/>
        <a:lstStyle/>
        <a:p>
          <a:endParaRPr lang="en-ZA"/>
        </a:p>
      </dgm:t>
    </dgm:pt>
    <dgm:pt modelId="{7BD22A7C-B806-4A84-BB1B-0F9565021E47}" type="pres">
      <dgm:prSet presAssocID="{305D637A-4680-498E-909B-F11E2BE27249}" presName="Name37" presStyleLbl="parChTrans1D3" presStyleIdx="1" presStyleCnt="3"/>
      <dgm:spPr/>
      <dgm:t>
        <a:bodyPr/>
        <a:lstStyle/>
        <a:p>
          <a:endParaRPr lang="en-ZA"/>
        </a:p>
      </dgm:t>
    </dgm:pt>
    <dgm:pt modelId="{D923A47E-409B-408B-8C9B-0684373B92D3}" type="pres">
      <dgm:prSet presAssocID="{1F555DA6-5687-4FA3-903A-6B91EC360938}" presName="hierRoot2" presStyleCnt="0">
        <dgm:presLayoutVars>
          <dgm:hierBranch val="init"/>
        </dgm:presLayoutVars>
      </dgm:prSet>
      <dgm:spPr/>
      <dgm:t>
        <a:bodyPr/>
        <a:lstStyle/>
        <a:p>
          <a:endParaRPr lang="en-ZA"/>
        </a:p>
      </dgm:t>
    </dgm:pt>
    <dgm:pt modelId="{0F1825DA-19A4-4C86-B1BD-3F324A5BDF7F}" type="pres">
      <dgm:prSet presAssocID="{1F555DA6-5687-4FA3-903A-6B91EC360938}" presName="rootComposite" presStyleCnt="0"/>
      <dgm:spPr/>
      <dgm:t>
        <a:bodyPr/>
        <a:lstStyle/>
        <a:p>
          <a:endParaRPr lang="en-ZA"/>
        </a:p>
      </dgm:t>
    </dgm:pt>
    <dgm:pt modelId="{56018E31-5537-48D3-BF40-ED658BB6CEDA}" type="pres">
      <dgm:prSet presAssocID="{1F555DA6-5687-4FA3-903A-6B91EC360938}" presName="rootText" presStyleLbl="node3" presStyleIdx="1" presStyleCnt="3" custScaleX="179418" custScaleY="413520" custLinFactNeighborX="-56261" custLinFactNeighborY="-952">
        <dgm:presLayoutVars>
          <dgm:chPref val="3"/>
        </dgm:presLayoutVars>
      </dgm:prSet>
      <dgm:spPr/>
      <dgm:t>
        <a:bodyPr/>
        <a:lstStyle/>
        <a:p>
          <a:endParaRPr lang="en-ZA"/>
        </a:p>
      </dgm:t>
    </dgm:pt>
    <dgm:pt modelId="{FA1C90AC-3AD8-438B-AF8F-A5B89133D6AD}" type="pres">
      <dgm:prSet presAssocID="{1F555DA6-5687-4FA3-903A-6B91EC360938}" presName="rootConnector" presStyleLbl="node3" presStyleIdx="1" presStyleCnt="3"/>
      <dgm:spPr/>
      <dgm:t>
        <a:bodyPr/>
        <a:lstStyle/>
        <a:p>
          <a:endParaRPr lang="en-ZA"/>
        </a:p>
      </dgm:t>
    </dgm:pt>
    <dgm:pt modelId="{ECB50AFC-EA8D-47FF-8B56-BB45F9A30C61}" type="pres">
      <dgm:prSet presAssocID="{1F555DA6-5687-4FA3-903A-6B91EC360938}" presName="hierChild4" presStyleCnt="0"/>
      <dgm:spPr/>
      <dgm:t>
        <a:bodyPr/>
        <a:lstStyle/>
        <a:p>
          <a:endParaRPr lang="en-ZA"/>
        </a:p>
      </dgm:t>
    </dgm:pt>
    <dgm:pt modelId="{EDBD52AB-58A3-4FC7-9F1E-466A266329AD}" type="pres">
      <dgm:prSet presAssocID="{1F555DA6-5687-4FA3-903A-6B91EC360938}" presName="hierChild5" presStyleCnt="0"/>
      <dgm:spPr/>
      <dgm:t>
        <a:bodyPr/>
        <a:lstStyle/>
        <a:p>
          <a:endParaRPr lang="en-ZA"/>
        </a:p>
      </dgm:t>
    </dgm:pt>
    <dgm:pt modelId="{7EC15063-1862-4485-9911-A872BFC9975E}" type="pres">
      <dgm:prSet presAssocID="{06A51E6F-75EB-4146-AE1A-49402491DB5D}" presName="hierChild5" presStyleCnt="0"/>
      <dgm:spPr/>
      <dgm:t>
        <a:bodyPr/>
        <a:lstStyle/>
        <a:p>
          <a:endParaRPr lang="en-ZA"/>
        </a:p>
      </dgm:t>
    </dgm:pt>
    <dgm:pt modelId="{FB5C1AD8-0FB9-42DC-B2B3-8CC35EFABE79}" type="pres">
      <dgm:prSet presAssocID="{B37FACB7-9E70-40C1-BD0E-6A59C70834C3}" presName="Name37" presStyleLbl="parChTrans1D2" presStyleIdx="2" presStyleCnt="3"/>
      <dgm:spPr/>
      <dgm:t>
        <a:bodyPr/>
        <a:lstStyle/>
        <a:p>
          <a:endParaRPr lang="en-ZA"/>
        </a:p>
      </dgm:t>
    </dgm:pt>
    <dgm:pt modelId="{0D8503D7-6BA2-4A7D-B750-38F1A585E0B3}" type="pres">
      <dgm:prSet presAssocID="{5DF6964E-5EA6-4068-BB5A-E5C8030643E5}" presName="hierRoot2" presStyleCnt="0">
        <dgm:presLayoutVars>
          <dgm:hierBranch val="init"/>
        </dgm:presLayoutVars>
      </dgm:prSet>
      <dgm:spPr/>
      <dgm:t>
        <a:bodyPr/>
        <a:lstStyle/>
        <a:p>
          <a:endParaRPr lang="en-ZA"/>
        </a:p>
      </dgm:t>
    </dgm:pt>
    <dgm:pt modelId="{D995B567-2798-4656-B2CF-56125B7FE305}" type="pres">
      <dgm:prSet presAssocID="{5DF6964E-5EA6-4068-BB5A-E5C8030643E5}" presName="rootComposite" presStyleCnt="0"/>
      <dgm:spPr/>
      <dgm:t>
        <a:bodyPr/>
        <a:lstStyle/>
        <a:p>
          <a:endParaRPr lang="en-ZA"/>
        </a:p>
      </dgm:t>
    </dgm:pt>
    <dgm:pt modelId="{6352080F-66EC-4E7C-B47A-727BDBD34A61}" type="pres">
      <dgm:prSet presAssocID="{5DF6964E-5EA6-4068-BB5A-E5C8030643E5}" presName="rootText" presStyleLbl="node2" presStyleIdx="2" presStyleCnt="3">
        <dgm:presLayoutVars>
          <dgm:chPref val="3"/>
        </dgm:presLayoutVars>
      </dgm:prSet>
      <dgm:spPr/>
      <dgm:t>
        <a:bodyPr/>
        <a:lstStyle/>
        <a:p>
          <a:endParaRPr lang="en-ZA"/>
        </a:p>
      </dgm:t>
    </dgm:pt>
    <dgm:pt modelId="{06DB2D81-EB3A-4A74-B4DA-FD0A021A20F8}" type="pres">
      <dgm:prSet presAssocID="{5DF6964E-5EA6-4068-BB5A-E5C8030643E5}" presName="rootConnector" presStyleLbl="node2" presStyleIdx="2" presStyleCnt="3"/>
      <dgm:spPr/>
      <dgm:t>
        <a:bodyPr/>
        <a:lstStyle/>
        <a:p>
          <a:endParaRPr lang="en-ZA"/>
        </a:p>
      </dgm:t>
    </dgm:pt>
    <dgm:pt modelId="{AE9A6E48-2615-426A-A11D-98CED2813DC1}" type="pres">
      <dgm:prSet presAssocID="{5DF6964E-5EA6-4068-BB5A-E5C8030643E5}" presName="hierChild4" presStyleCnt="0"/>
      <dgm:spPr/>
      <dgm:t>
        <a:bodyPr/>
        <a:lstStyle/>
        <a:p>
          <a:endParaRPr lang="en-ZA"/>
        </a:p>
      </dgm:t>
    </dgm:pt>
    <dgm:pt modelId="{65FF76B2-1AD9-4B81-9B87-AF1E59B632BD}" type="pres">
      <dgm:prSet presAssocID="{9D2446BB-FB16-452E-A6B1-C5BB5A6480F8}" presName="Name37" presStyleLbl="parChTrans1D3" presStyleIdx="2" presStyleCnt="3"/>
      <dgm:spPr/>
      <dgm:t>
        <a:bodyPr/>
        <a:lstStyle/>
        <a:p>
          <a:endParaRPr lang="en-ZA"/>
        </a:p>
      </dgm:t>
    </dgm:pt>
    <dgm:pt modelId="{D8A42B0F-0B2C-44B3-8B4D-D55B5323120C}" type="pres">
      <dgm:prSet presAssocID="{51501728-5887-4539-B66F-435D8515B6E5}" presName="hierRoot2" presStyleCnt="0">
        <dgm:presLayoutVars>
          <dgm:hierBranch val="init"/>
        </dgm:presLayoutVars>
      </dgm:prSet>
      <dgm:spPr/>
      <dgm:t>
        <a:bodyPr/>
        <a:lstStyle/>
        <a:p>
          <a:endParaRPr lang="en-ZA"/>
        </a:p>
      </dgm:t>
    </dgm:pt>
    <dgm:pt modelId="{7E566387-6DC3-4659-9B50-0B3F2D428DA2}" type="pres">
      <dgm:prSet presAssocID="{51501728-5887-4539-B66F-435D8515B6E5}" presName="rootComposite" presStyleCnt="0"/>
      <dgm:spPr/>
      <dgm:t>
        <a:bodyPr/>
        <a:lstStyle/>
        <a:p>
          <a:endParaRPr lang="en-ZA"/>
        </a:p>
      </dgm:t>
    </dgm:pt>
    <dgm:pt modelId="{16A73736-4CD9-477B-9745-922B5BCCFE3F}" type="pres">
      <dgm:prSet presAssocID="{51501728-5887-4539-B66F-435D8515B6E5}" presName="rootText" presStyleLbl="node3" presStyleIdx="2" presStyleCnt="3" custScaleX="125725" custLinFactNeighborX="-22902" custLinFactNeighborY="3199">
        <dgm:presLayoutVars>
          <dgm:chPref val="3"/>
        </dgm:presLayoutVars>
      </dgm:prSet>
      <dgm:spPr/>
      <dgm:t>
        <a:bodyPr/>
        <a:lstStyle/>
        <a:p>
          <a:endParaRPr lang="en-ZA"/>
        </a:p>
      </dgm:t>
    </dgm:pt>
    <dgm:pt modelId="{57187F25-4DE5-4253-A4F6-DF09EDC52931}" type="pres">
      <dgm:prSet presAssocID="{51501728-5887-4539-B66F-435D8515B6E5}" presName="rootConnector" presStyleLbl="node3" presStyleIdx="2" presStyleCnt="3"/>
      <dgm:spPr/>
      <dgm:t>
        <a:bodyPr/>
        <a:lstStyle/>
        <a:p>
          <a:endParaRPr lang="en-ZA"/>
        </a:p>
      </dgm:t>
    </dgm:pt>
    <dgm:pt modelId="{FDAAA7D0-4930-40C2-9427-B09BDBAA73E5}" type="pres">
      <dgm:prSet presAssocID="{51501728-5887-4539-B66F-435D8515B6E5}" presName="hierChild4" presStyleCnt="0"/>
      <dgm:spPr/>
      <dgm:t>
        <a:bodyPr/>
        <a:lstStyle/>
        <a:p>
          <a:endParaRPr lang="en-ZA"/>
        </a:p>
      </dgm:t>
    </dgm:pt>
    <dgm:pt modelId="{70F1669F-92CA-4B5B-B709-DB43B43DD8AA}" type="pres">
      <dgm:prSet presAssocID="{51501728-5887-4539-B66F-435D8515B6E5}" presName="hierChild5" presStyleCnt="0"/>
      <dgm:spPr/>
      <dgm:t>
        <a:bodyPr/>
        <a:lstStyle/>
        <a:p>
          <a:endParaRPr lang="en-ZA"/>
        </a:p>
      </dgm:t>
    </dgm:pt>
    <dgm:pt modelId="{636214F6-C443-4023-9627-675069439ED1}" type="pres">
      <dgm:prSet presAssocID="{5DF6964E-5EA6-4068-BB5A-E5C8030643E5}" presName="hierChild5" presStyleCnt="0"/>
      <dgm:spPr/>
      <dgm:t>
        <a:bodyPr/>
        <a:lstStyle/>
        <a:p>
          <a:endParaRPr lang="en-ZA"/>
        </a:p>
      </dgm:t>
    </dgm:pt>
    <dgm:pt modelId="{E44042C4-060C-4F32-9279-5305E5970291}" type="pres">
      <dgm:prSet presAssocID="{C467D0F1-765A-4F54-8F87-9554B93C8691}" presName="hierChild3" presStyleCnt="0"/>
      <dgm:spPr/>
      <dgm:t>
        <a:bodyPr/>
        <a:lstStyle/>
        <a:p>
          <a:endParaRPr lang="en-ZA"/>
        </a:p>
      </dgm:t>
    </dgm:pt>
  </dgm:ptLst>
  <dgm:cxnLst>
    <dgm:cxn modelId="{A0FA966E-7300-4E57-95B7-E6F2BD2A954F}" srcId="{5DF6964E-5EA6-4068-BB5A-E5C8030643E5}" destId="{51501728-5887-4539-B66F-435D8515B6E5}" srcOrd="0" destOrd="0" parTransId="{9D2446BB-FB16-452E-A6B1-C5BB5A6480F8}" sibTransId="{36428A6B-AD7E-486F-88A9-3A3207DE7DB4}"/>
    <dgm:cxn modelId="{8BBEB4B7-E837-4D05-8FF7-B1516EE6A60F}" srcId="{1B799BDA-EBF6-4AA9-BBFA-8CF55E4D11EC}" destId="{C467D0F1-765A-4F54-8F87-9554B93C8691}" srcOrd="0" destOrd="0" parTransId="{4AC8B59B-102C-4360-B33E-6C0831323DA1}" sibTransId="{05C6CF3D-A06A-45C2-B9D2-554E5A31E9D1}"/>
    <dgm:cxn modelId="{BE8579A5-D886-4772-8AA7-37649B5337E3}" type="presOf" srcId="{5DF6964E-5EA6-4068-BB5A-E5C8030643E5}" destId="{6352080F-66EC-4E7C-B47A-727BDBD34A61}" srcOrd="0" destOrd="0" presId="urn:microsoft.com/office/officeart/2005/8/layout/orgChart1"/>
    <dgm:cxn modelId="{AC62F6DC-9A36-4516-A370-5E8B3BC6EA58}" type="presOf" srcId="{1F555DA6-5687-4FA3-903A-6B91EC360938}" destId="{56018E31-5537-48D3-BF40-ED658BB6CEDA}" srcOrd="0" destOrd="0" presId="urn:microsoft.com/office/officeart/2005/8/layout/orgChart1"/>
    <dgm:cxn modelId="{172F2053-DAEE-4175-B4FE-9B6AB76E5B43}" type="presOf" srcId="{174DAC03-81A1-48DF-8B26-DA2E424DF859}" destId="{A9C5D7A0-8387-4087-AEB8-7C1F5184C38F}" srcOrd="0" destOrd="0" presId="urn:microsoft.com/office/officeart/2005/8/layout/orgChart1"/>
    <dgm:cxn modelId="{C5B0B4DA-B4D4-46D9-AC17-CE4C72E8E381}" srcId="{06A51E6F-75EB-4146-AE1A-49402491DB5D}" destId="{1F555DA6-5687-4FA3-903A-6B91EC360938}" srcOrd="0" destOrd="0" parTransId="{305D637A-4680-498E-909B-F11E2BE27249}" sibTransId="{B4240678-FFA3-4660-A2E8-074B3D439026}"/>
    <dgm:cxn modelId="{E49ED058-F677-40AD-83CB-87BE9FD3A2FF}" type="presOf" srcId="{5DF6964E-5EA6-4068-BB5A-E5C8030643E5}" destId="{06DB2D81-EB3A-4A74-B4DA-FD0A021A20F8}" srcOrd="1" destOrd="0" presId="urn:microsoft.com/office/officeart/2005/8/layout/orgChart1"/>
    <dgm:cxn modelId="{B3E77695-99DD-48A3-82EA-0BE861AB8888}" type="presOf" srcId="{9D2446BB-FB16-452E-A6B1-C5BB5A6480F8}" destId="{65FF76B2-1AD9-4B81-9B87-AF1E59B632BD}" srcOrd="0" destOrd="0" presId="urn:microsoft.com/office/officeart/2005/8/layout/orgChart1"/>
    <dgm:cxn modelId="{E109A643-9492-4716-AACB-40B1806CC144}" type="presOf" srcId="{06A51E6F-75EB-4146-AE1A-49402491DB5D}" destId="{27D4272C-1937-42B5-8874-D308BED8452C}" srcOrd="1" destOrd="0" presId="urn:microsoft.com/office/officeart/2005/8/layout/orgChart1"/>
    <dgm:cxn modelId="{91277F7D-E00D-451D-9BF1-673670007B32}" srcId="{C580C12C-659B-4525-B01F-E2D9773556E9}" destId="{5B6A3ECD-863A-4F80-BFE4-CE9DF8D2ED52}" srcOrd="0" destOrd="0" parTransId="{EE5E9AD5-7BF3-4B9D-8388-70F845B49275}" sibTransId="{5FC20195-1B37-4EA0-89AF-6AC22B3146A1}"/>
    <dgm:cxn modelId="{F20A7402-D45F-4095-8DB6-CF11109DE18F}" type="presOf" srcId="{305D637A-4680-498E-909B-F11E2BE27249}" destId="{7BD22A7C-B806-4A84-BB1B-0F9565021E47}" srcOrd="0" destOrd="0" presId="urn:microsoft.com/office/officeart/2005/8/layout/orgChart1"/>
    <dgm:cxn modelId="{ECEC490C-C017-4D6A-AA24-BADFED29C592}" srcId="{C467D0F1-765A-4F54-8F87-9554B93C8691}" destId="{5DF6964E-5EA6-4068-BB5A-E5C8030643E5}" srcOrd="2" destOrd="0" parTransId="{B37FACB7-9E70-40C1-BD0E-6A59C70834C3}" sibTransId="{AFDBEDD6-BD4B-483D-AC74-72EC3D5CC29A}"/>
    <dgm:cxn modelId="{FE8ED23D-F7F3-459A-A637-89A45B797847}" type="presOf" srcId="{5B6A3ECD-863A-4F80-BFE4-CE9DF8D2ED52}" destId="{21B7F7A7-D302-49AC-BECB-73CF6AAFCE35}" srcOrd="1" destOrd="0" presId="urn:microsoft.com/office/officeart/2005/8/layout/orgChart1"/>
    <dgm:cxn modelId="{8247478D-9672-4F61-8657-189EA18CB8C3}" srcId="{C467D0F1-765A-4F54-8F87-9554B93C8691}" destId="{C580C12C-659B-4525-B01F-E2D9773556E9}" srcOrd="0" destOrd="0" parTransId="{174DAC03-81A1-48DF-8B26-DA2E424DF859}" sibTransId="{DEEFF77A-7806-406C-9AF4-D8CF81672B4F}"/>
    <dgm:cxn modelId="{92E83F0C-B290-408D-A6AC-3BC538BC1E0D}" type="presOf" srcId="{5B6A3ECD-863A-4F80-BFE4-CE9DF8D2ED52}" destId="{92088825-6E16-4E65-B083-94CE2ACFC187}" srcOrd="0" destOrd="0" presId="urn:microsoft.com/office/officeart/2005/8/layout/orgChart1"/>
    <dgm:cxn modelId="{939EC7A5-C884-41AC-82C0-9782902CA552}" type="presOf" srcId="{C580C12C-659B-4525-B01F-E2D9773556E9}" destId="{0DEF06A9-D7CB-4315-A418-5FC03D39832F}" srcOrd="0" destOrd="0" presId="urn:microsoft.com/office/officeart/2005/8/layout/orgChart1"/>
    <dgm:cxn modelId="{5FC50D72-E03C-414F-A06C-3131DB795939}" type="presOf" srcId="{06A51E6F-75EB-4146-AE1A-49402491DB5D}" destId="{EFE323FF-70C5-4BE8-A01F-0CEB1F31A749}" srcOrd="0" destOrd="0" presId="urn:microsoft.com/office/officeart/2005/8/layout/orgChart1"/>
    <dgm:cxn modelId="{43EECB24-A291-4B89-BAFF-EAE609EB2609}" type="presOf" srcId="{51501728-5887-4539-B66F-435D8515B6E5}" destId="{16A73736-4CD9-477B-9745-922B5BCCFE3F}" srcOrd="0" destOrd="0" presId="urn:microsoft.com/office/officeart/2005/8/layout/orgChart1"/>
    <dgm:cxn modelId="{D3B400EF-14C0-47E5-8B86-9CD8914EFD87}" type="presOf" srcId="{B204D145-2C7F-49CF-9328-E9E6B0C88E34}" destId="{53F07290-9004-4F8C-AE05-7B7202F578EE}" srcOrd="0" destOrd="0" presId="urn:microsoft.com/office/officeart/2005/8/layout/orgChart1"/>
    <dgm:cxn modelId="{4B13F107-0D25-49FD-9C15-40071D601202}" type="presOf" srcId="{51501728-5887-4539-B66F-435D8515B6E5}" destId="{57187F25-4DE5-4253-A4F6-DF09EDC52931}" srcOrd="1" destOrd="0" presId="urn:microsoft.com/office/officeart/2005/8/layout/orgChart1"/>
    <dgm:cxn modelId="{295E16CF-6DAB-4C7B-9772-6FF67737B362}" srcId="{C467D0F1-765A-4F54-8F87-9554B93C8691}" destId="{06A51E6F-75EB-4146-AE1A-49402491DB5D}" srcOrd="1" destOrd="0" parTransId="{B204D145-2C7F-49CF-9328-E9E6B0C88E34}" sibTransId="{CF04F45C-C186-4BD8-ADF3-7788DE960872}"/>
    <dgm:cxn modelId="{B446147F-D0E6-4530-AD97-20095FFCE23D}" type="presOf" srcId="{C580C12C-659B-4525-B01F-E2D9773556E9}" destId="{9013245F-33C9-4E37-A794-2A0C15D7A7FB}" srcOrd="1" destOrd="0" presId="urn:microsoft.com/office/officeart/2005/8/layout/orgChart1"/>
    <dgm:cxn modelId="{DFFE3541-9F4D-441A-A91E-EA2BA663CDA4}" type="presOf" srcId="{C467D0F1-765A-4F54-8F87-9554B93C8691}" destId="{D79A0082-5141-4ECD-A180-F4A46543AEB9}" srcOrd="0" destOrd="0" presId="urn:microsoft.com/office/officeart/2005/8/layout/orgChart1"/>
    <dgm:cxn modelId="{B24F63A0-615F-405D-A5DD-E00A5CC94392}" type="presOf" srcId="{1B799BDA-EBF6-4AA9-BBFA-8CF55E4D11EC}" destId="{02D41059-859C-4FB5-B711-A10B9AF9F1AD}" srcOrd="0" destOrd="0" presId="urn:microsoft.com/office/officeart/2005/8/layout/orgChart1"/>
    <dgm:cxn modelId="{651B612A-F526-414E-BE1C-AF7C98B1E0C9}" type="presOf" srcId="{C467D0F1-765A-4F54-8F87-9554B93C8691}" destId="{7FD243F9-9116-44A4-93EB-7D46BD984484}" srcOrd="1" destOrd="0" presId="urn:microsoft.com/office/officeart/2005/8/layout/orgChart1"/>
    <dgm:cxn modelId="{6C9C48E3-60F3-44F7-AC41-0F957EC0E4E8}" type="presOf" srcId="{EE5E9AD5-7BF3-4B9D-8388-70F845B49275}" destId="{B4482F29-9BC5-40E6-9C16-030F661BABAF}" srcOrd="0" destOrd="0" presId="urn:microsoft.com/office/officeart/2005/8/layout/orgChart1"/>
    <dgm:cxn modelId="{C8A141C5-8D45-4A95-A74C-1F2D2CC60DAB}" type="presOf" srcId="{B37FACB7-9E70-40C1-BD0E-6A59C70834C3}" destId="{FB5C1AD8-0FB9-42DC-B2B3-8CC35EFABE79}" srcOrd="0" destOrd="0" presId="urn:microsoft.com/office/officeart/2005/8/layout/orgChart1"/>
    <dgm:cxn modelId="{2C200AF6-2816-4811-82A1-9DDC19B74F8E}" type="presOf" srcId="{1F555DA6-5687-4FA3-903A-6B91EC360938}" destId="{FA1C90AC-3AD8-438B-AF8F-A5B89133D6AD}" srcOrd="1" destOrd="0" presId="urn:microsoft.com/office/officeart/2005/8/layout/orgChart1"/>
    <dgm:cxn modelId="{F36B4225-D14F-4E35-B626-E3FAC2E568F5}" type="presParOf" srcId="{02D41059-859C-4FB5-B711-A10B9AF9F1AD}" destId="{AC336746-95E3-45E8-8776-58C29057A226}" srcOrd="0" destOrd="0" presId="urn:microsoft.com/office/officeart/2005/8/layout/orgChart1"/>
    <dgm:cxn modelId="{D3593AC6-E6E3-4F1C-92E4-10E940031508}" type="presParOf" srcId="{AC336746-95E3-45E8-8776-58C29057A226}" destId="{301DB0EF-3F05-498E-9D4A-968BEF7D0250}" srcOrd="0" destOrd="0" presId="urn:microsoft.com/office/officeart/2005/8/layout/orgChart1"/>
    <dgm:cxn modelId="{4651C871-5FA1-4F59-ACD6-F91D07880916}" type="presParOf" srcId="{301DB0EF-3F05-498E-9D4A-968BEF7D0250}" destId="{D79A0082-5141-4ECD-A180-F4A46543AEB9}" srcOrd="0" destOrd="0" presId="urn:microsoft.com/office/officeart/2005/8/layout/orgChart1"/>
    <dgm:cxn modelId="{76B85392-C556-4654-A9CA-AE507282ABF7}" type="presParOf" srcId="{301DB0EF-3F05-498E-9D4A-968BEF7D0250}" destId="{7FD243F9-9116-44A4-93EB-7D46BD984484}" srcOrd="1" destOrd="0" presId="urn:microsoft.com/office/officeart/2005/8/layout/orgChart1"/>
    <dgm:cxn modelId="{2838D900-E88C-4CD0-AF80-BFF15048E090}" type="presParOf" srcId="{AC336746-95E3-45E8-8776-58C29057A226}" destId="{674AE549-340D-4DD8-A134-27378ED0122C}" srcOrd="1" destOrd="0" presId="urn:microsoft.com/office/officeart/2005/8/layout/orgChart1"/>
    <dgm:cxn modelId="{1639706A-B202-41D2-B424-10FED754DC29}" type="presParOf" srcId="{674AE549-340D-4DD8-A134-27378ED0122C}" destId="{A9C5D7A0-8387-4087-AEB8-7C1F5184C38F}" srcOrd="0" destOrd="0" presId="urn:microsoft.com/office/officeart/2005/8/layout/orgChart1"/>
    <dgm:cxn modelId="{BE903B34-3C90-4A02-A1B1-96F1B2F5F84D}" type="presParOf" srcId="{674AE549-340D-4DD8-A134-27378ED0122C}" destId="{AB2684A0-6C8B-464A-8504-B57F27CE1A8B}" srcOrd="1" destOrd="0" presId="urn:microsoft.com/office/officeart/2005/8/layout/orgChart1"/>
    <dgm:cxn modelId="{9BF9240B-3A92-41F2-9A68-33FDD062AD74}" type="presParOf" srcId="{AB2684A0-6C8B-464A-8504-B57F27CE1A8B}" destId="{0E1844EB-7339-45A4-9594-0C50C04FB3AF}" srcOrd="0" destOrd="0" presId="urn:microsoft.com/office/officeart/2005/8/layout/orgChart1"/>
    <dgm:cxn modelId="{5465EE99-51C1-4F6B-BDFB-5A0737320A37}" type="presParOf" srcId="{0E1844EB-7339-45A4-9594-0C50C04FB3AF}" destId="{0DEF06A9-D7CB-4315-A418-5FC03D39832F}" srcOrd="0" destOrd="0" presId="urn:microsoft.com/office/officeart/2005/8/layout/orgChart1"/>
    <dgm:cxn modelId="{1DF38026-AD78-4133-B81F-AFFF17D1A869}" type="presParOf" srcId="{0E1844EB-7339-45A4-9594-0C50C04FB3AF}" destId="{9013245F-33C9-4E37-A794-2A0C15D7A7FB}" srcOrd="1" destOrd="0" presId="urn:microsoft.com/office/officeart/2005/8/layout/orgChart1"/>
    <dgm:cxn modelId="{6E723948-AAD9-41E9-9910-531ACC16C17D}" type="presParOf" srcId="{AB2684A0-6C8B-464A-8504-B57F27CE1A8B}" destId="{28DD766A-93AB-4869-99CA-E8D59A925ADB}" srcOrd="1" destOrd="0" presId="urn:microsoft.com/office/officeart/2005/8/layout/orgChart1"/>
    <dgm:cxn modelId="{C4C5149E-CB8E-4ED4-9039-83BF9ABFBD19}" type="presParOf" srcId="{28DD766A-93AB-4869-99CA-E8D59A925ADB}" destId="{B4482F29-9BC5-40E6-9C16-030F661BABAF}" srcOrd="0" destOrd="0" presId="urn:microsoft.com/office/officeart/2005/8/layout/orgChart1"/>
    <dgm:cxn modelId="{BDB70C8F-6855-488A-8F59-8C20FF6E6045}" type="presParOf" srcId="{28DD766A-93AB-4869-99CA-E8D59A925ADB}" destId="{94C562B6-EB65-48E5-B892-5DE918F3695B}" srcOrd="1" destOrd="0" presId="urn:microsoft.com/office/officeart/2005/8/layout/orgChart1"/>
    <dgm:cxn modelId="{AD552911-AFBB-4E97-BAEE-C8351C18AB5A}" type="presParOf" srcId="{94C562B6-EB65-48E5-B892-5DE918F3695B}" destId="{BBECCC24-F03A-4E91-B9DB-BF8A7D24AA11}" srcOrd="0" destOrd="0" presId="urn:microsoft.com/office/officeart/2005/8/layout/orgChart1"/>
    <dgm:cxn modelId="{AA24891D-AD4B-4D58-9756-495E59C891D5}" type="presParOf" srcId="{BBECCC24-F03A-4E91-B9DB-BF8A7D24AA11}" destId="{92088825-6E16-4E65-B083-94CE2ACFC187}" srcOrd="0" destOrd="0" presId="urn:microsoft.com/office/officeart/2005/8/layout/orgChart1"/>
    <dgm:cxn modelId="{5F5EC7C0-C464-4FCE-A44F-8F5ADF911870}" type="presParOf" srcId="{BBECCC24-F03A-4E91-B9DB-BF8A7D24AA11}" destId="{21B7F7A7-D302-49AC-BECB-73CF6AAFCE35}" srcOrd="1" destOrd="0" presId="urn:microsoft.com/office/officeart/2005/8/layout/orgChart1"/>
    <dgm:cxn modelId="{DC811547-13B4-4492-B207-66FEE253DCA2}" type="presParOf" srcId="{94C562B6-EB65-48E5-B892-5DE918F3695B}" destId="{0E740CD4-D144-43E7-9E5B-251F690561CD}" srcOrd="1" destOrd="0" presId="urn:microsoft.com/office/officeart/2005/8/layout/orgChart1"/>
    <dgm:cxn modelId="{5ECFCF97-3C98-4FFC-A4CF-371EEBDCD967}" type="presParOf" srcId="{94C562B6-EB65-48E5-B892-5DE918F3695B}" destId="{E222AED4-1C54-4993-8C2D-4F480F7383E8}" srcOrd="2" destOrd="0" presId="urn:microsoft.com/office/officeart/2005/8/layout/orgChart1"/>
    <dgm:cxn modelId="{8DAA51C3-0E2C-47FA-99C4-1193F18CEB2B}" type="presParOf" srcId="{AB2684A0-6C8B-464A-8504-B57F27CE1A8B}" destId="{1D53914E-EEAD-4257-B337-E38FFC7C2958}" srcOrd="2" destOrd="0" presId="urn:microsoft.com/office/officeart/2005/8/layout/orgChart1"/>
    <dgm:cxn modelId="{A042EE05-CCE1-46A2-84CD-A5D91D3442FE}" type="presParOf" srcId="{674AE549-340D-4DD8-A134-27378ED0122C}" destId="{53F07290-9004-4F8C-AE05-7B7202F578EE}" srcOrd="2" destOrd="0" presId="urn:microsoft.com/office/officeart/2005/8/layout/orgChart1"/>
    <dgm:cxn modelId="{6A18D4A6-5E0E-454E-A9E7-5EE920CAA0B3}" type="presParOf" srcId="{674AE549-340D-4DD8-A134-27378ED0122C}" destId="{88983AC0-184A-482F-8830-9C9361340490}" srcOrd="3" destOrd="0" presId="urn:microsoft.com/office/officeart/2005/8/layout/orgChart1"/>
    <dgm:cxn modelId="{E17BCF98-38D0-4922-8781-AFC7557BE5A9}" type="presParOf" srcId="{88983AC0-184A-482F-8830-9C9361340490}" destId="{D4189A74-534A-4C14-9B30-1ADFDE9D1646}" srcOrd="0" destOrd="0" presId="urn:microsoft.com/office/officeart/2005/8/layout/orgChart1"/>
    <dgm:cxn modelId="{F3E43F0B-1308-4428-A76B-F03271AA070B}" type="presParOf" srcId="{D4189A74-534A-4C14-9B30-1ADFDE9D1646}" destId="{EFE323FF-70C5-4BE8-A01F-0CEB1F31A749}" srcOrd="0" destOrd="0" presId="urn:microsoft.com/office/officeart/2005/8/layout/orgChart1"/>
    <dgm:cxn modelId="{F4135D2E-B611-4106-8BB8-5F8C11AA721D}" type="presParOf" srcId="{D4189A74-534A-4C14-9B30-1ADFDE9D1646}" destId="{27D4272C-1937-42B5-8874-D308BED8452C}" srcOrd="1" destOrd="0" presId="urn:microsoft.com/office/officeart/2005/8/layout/orgChart1"/>
    <dgm:cxn modelId="{9D019443-4273-4DF4-93C8-5E161BED482E}" type="presParOf" srcId="{88983AC0-184A-482F-8830-9C9361340490}" destId="{3649545E-84D1-4012-8BE6-E913E6F87CD9}" srcOrd="1" destOrd="0" presId="urn:microsoft.com/office/officeart/2005/8/layout/orgChart1"/>
    <dgm:cxn modelId="{E8DF585F-4684-47B3-87C2-04DCDFDD4FFF}" type="presParOf" srcId="{3649545E-84D1-4012-8BE6-E913E6F87CD9}" destId="{7BD22A7C-B806-4A84-BB1B-0F9565021E47}" srcOrd="0" destOrd="0" presId="urn:microsoft.com/office/officeart/2005/8/layout/orgChart1"/>
    <dgm:cxn modelId="{9E5988F8-146C-4091-A2DE-F8EC5A609BC6}" type="presParOf" srcId="{3649545E-84D1-4012-8BE6-E913E6F87CD9}" destId="{D923A47E-409B-408B-8C9B-0684373B92D3}" srcOrd="1" destOrd="0" presId="urn:microsoft.com/office/officeart/2005/8/layout/orgChart1"/>
    <dgm:cxn modelId="{AC420230-152C-40F1-91D9-6DF664DB1FE0}" type="presParOf" srcId="{D923A47E-409B-408B-8C9B-0684373B92D3}" destId="{0F1825DA-19A4-4C86-B1BD-3F324A5BDF7F}" srcOrd="0" destOrd="0" presId="urn:microsoft.com/office/officeart/2005/8/layout/orgChart1"/>
    <dgm:cxn modelId="{574DE8CE-7EF9-45C3-B26F-82F8EDB73318}" type="presParOf" srcId="{0F1825DA-19A4-4C86-B1BD-3F324A5BDF7F}" destId="{56018E31-5537-48D3-BF40-ED658BB6CEDA}" srcOrd="0" destOrd="0" presId="urn:microsoft.com/office/officeart/2005/8/layout/orgChart1"/>
    <dgm:cxn modelId="{8A61826C-8546-4B83-8E37-8C2E4F699B68}" type="presParOf" srcId="{0F1825DA-19A4-4C86-B1BD-3F324A5BDF7F}" destId="{FA1C90AC-3AD8-438B-AF8F-A5B89133D6AD}" srcOrd="1" destOrd="0" presId="urn:microsoft.com/office/officeart/2005/8/layout/orgChart1"/>
    <dgm:cxn modelId="{847CF414-3C2E-49FF-917F-646674C2B933}" type="presParOf" srcId="{D923A47E-409B-408B-8C9B-0684373B92D3}" destId="{ECB50AFC-EA8D-47FF-8B56-BB45F9A30C61}" srcOrd="1" destOrd="0" presId="urn:microsoft.com/office/officeart/2005/8/layout/orgChart1"/>
    <dgm:cxn modelId="{7242FE9C-84D2-475D-8E07-01AFF278A26D}" type="presParOf" srcId="{D923A47E-409B-408B-8C9B-0684373B92D3}" destId="{EDBD52AB-58A3-4FC7-9F1E-466A266329AD}" srcOrd="2" destOrd="0" presId="urn:microsoft.com/office/officeart/2005/8/layout/orgChart1"/>
    <dgm:cxn modelId="{6813C6B7-34B2-40CD-9FC7-746896991914}" type="presParOf" srcId="{88983AC0-184A-482F-8830-9C9361340490}" destId="{7EC15063-1862-4485-9911-A872BFC9975E}" srcOrd="2" destOrd="0" presId="urn:microsoft.com/office/officeart/2005/8/layout/orgChart1"/>
    <dgm:cxn modelId="{06256471-0747-480D-8A4C-2866987D3A0B}" type="presParOf" srcId="{674AE549-340D-4DD8-A134-27378ED0122C}" destId="{FB5C1AD8-0FB9-42DC-B2B3-8CC35EFABE79}" srcOrd="4" destOrd="0" presId="urn:microsoft.com/office/officeart/2005/8/layout/orgChart1"/>
    <dgm:cxn modelId="{0EF50488-3C81-4D0B-9A52-43F21BE78E52}" type="presParOf" srcId="{674AE549-340D-4DD8-A134-27378ED0122C}" destId="{0D8503D7-6BA2-4A7D-B750-38F1A585E0B3}" srcOrd="5" destOrd="0" presId="urn:microsoft.com/office/officeart/2005/8/layout/orgChart1"/>
    <dgm:cxn modelId="{0860CD60-AE4D-467F-9C00-E69140DE6CFA}" type="presParOf" srcId="{0D8503D7-6BA2-4A7D-B750-38F1A585E0B3}" destId="{D995B567-2798-4656-B2CF-56125B7FE305}" srcOrd="0" destOrd="0" presId="urn:microsoft.com/office/officeart/2005/8/layout/orgChart1"/>
    <dgm:cxn modelId="{87BA92A6-5C47-4EAB-BA3C-EC9508C5C4E5}" type="presParOf" srcId="{D995B567-2798-4656-B2CF-56125B7FE305}" destId="{6352080F-66EC-4E7C-B47A-727BDBD34A61}" srcOrd="0" destOrd="0" presId="urn:microsoft.com/office/officeart/2005/8/layout/orgChart1"/>
    <dgm:cxn modelId="{778F729F-BA3B-4408-95D3-8D8E8323030C}" type="presParOf" srcId="{D995B567-2798-4656-B2CF-56125B7FE305}" destId="{06DB2D81-EB3A-4A74-B4DA-FD0A021A20F8}" srcOrd="1" destOrd="0" presId="urn:microsoft.com/office/officeart/2005/8/layout/orgChart1"/>
    <dgm:cxn modelId="{00729400-DC4D-4D7A-B4FF-531619271DEB}" type="presParOf" srcId="{0D8503D7-6BA2-4A7D-B750-38F1A585E0B3}" destId="{AE9A6E48-2615-426A-A11D-98CED2813DC1}" srcOrd="1" destOrd="0" presId="urn:microsoft.com/office/officeart/2005/8/layout/orgChart1"/>
    <dgm:cxn modelId="{20880952-0993-40BE-A2AB-8F173E580E2B}" type="presParOf" srcId="{AE9A6E48-2615-426A-A11D-98CED2813DC1}" destId="{65FF76B2-1AD9-4B81-9B87-AF1E59B632BD}" srcOrd="0" destOrd="0" presId="urn:microsoft.com/office/officeart/2005/8/layout/orgChart1"/>
    <dgm:cxn modelId="{0BA6F966-BAAC-4E5B-ACB0-1041D9123E9E}" type="presParOf" srcId="{AE9A6E48-2615-426A-A11D-98CED2813DC1}" destId="{D8A42B0F-0B2C-44B3-8B4D-D55B5323120C}" srcOrd="1" destOrd="0" presId="urn:microsoft.com/office/officeart/2005/8/layout/orgChart1"/>
    <dgm:cxn modelId="{AB433B48-129C-4206-AA94-C8280FC3329B}" type="presParOf" srcId="{D8A42B0F-0B2C-44B3-8B4D-D55B5323120C}" destId="{7E566387-6DC3-4659-9B50-0B3F2D428DA2}" srcOrd="0" destOrd="0" presId="urn:microsoft.com/office/officeart/2005/8/layout/orgChart1"/>
    <dgm:cxn modelId="{73CE2C18-5619-4CB6-9B1B-BD330F7CA849}" type="presParOf" srcId="{7E566387-6DC3-4659-9B50-0B3F2D428DA2}" destId="{16A73736-4CD9-477B-9745-922B5BCCFE3F}" srcOrd="0" destOrd="0" presId="urn:microsoft.com/office/officeart/2005/8/layout/orgChart1"/>
    <dgm:cxn modelId="{4C07CDCD-8F0B-47B3-9539-8519A17D27CB}" type="presParOf" srcId="{7E566387-6DC3-4659-9B50-0B3F2D428DA2}" destId="{57187F25-4DE5-4253-A4F6-DF09EDC52931}" srcOrd="1" destOrd="0" presId="urn:microsoft.com/office/officeart/2005/8/layout/orgChart1"/>
    <dgm:cxn modelId="{1C4554D4-73A7-432E-8DC1-A6AEF27C2AD5}" type="presParOf" srcId="{D8A42B0F-0B2C-44B3-8B4D-D55B5323120C}" destId="{FDAAA7D0-4930-40C2-9427-B09BDBAA73E5}" srcOrd="1" destOrd="0" presId="urn:microsoft.com/office/officeart/2005/8/layout/orgChart1"/>
    <dgm:cxn modelId="{E4D2ED83-ABE7-4F4E-A158-CCB85B38A778}" type="presParOf" srcId="{D8A42B0F-0B2C-44B3-8B4D-D55B5323120C}" destId="{70F1669F-92CA-4B5B-B709-DB43B43DD8AA}" srcOrd="2" destOrd="0" presId="urn:microsoft.com/office/officeart/2005/8/layout/orgChart1"/>
    <dgm:cxn modelId="{0BFD73DF-F6C3-4628-8C41-01D6A90E0C14}" type="presParOf" srcId="{0D8503D7-6BA2-4A7D-B750-38F1A585E0B3}" destId="{636214F6-C443-4023-9627-675069439ED1}" srcOrd="2" destOrd="0" presId="urn:microsoft.com/office/officeart/2005/8/layout/orgChart1"/>
    <dgm:cxn modelId="{4A93666B-5891-45AD-B4CF-88C8304AD531}" type="presParOf" srcId="{AC336746-95E3-45E8-8776-58C29057A226}" destId="{E44042C4-060C-4F32-9279-5305E5970291}" srcOrd="2" destOrd="0" presId="urn:microsoft.com/office/officeart/2005/8/layout/orgChart1"/>
  </dgm:cxnLst>
  <dgm:bg>
    <a:solidFill>
      <a:schemeClr val="tx1">
        <a:lumMod val="65000"/>
        <a:lumOff val="35000"/>
      </a:schemeClr>
    </a:solidFill>
  </dgm:bg>
  <dgm:whole>
    <a:ln>
      <a:solidFill>
        <a:schemeClr val="bg1">
          <a:lumMod val="65000"/>
        </a:schemeClr>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800" b="1" dirty="0" smtClean="0"/>
            <a:t>Reporting</a:t>
          </a:r>
          <a:endParaRPr lang="en-ZA" sz="800" b="1" dirty="0"/>
        </a:p>
      </dgm:t>
    </dgm:pt>
    <dgm:pt modelId="{255D5C38-EB47-43D5-841F-06E97901693E}" type="parTrans" cxnId="{86A891F5-22E6-4985-8D3B-981BD0771ACC}">
      <dgm:prSet/>
      <dgm:spPr/>
      <dgm:t>
        <a:bodyPr/>
        <a:lstStyle/>
        <a:p>
          <a:endParaRPr lang="en-ZA" sz="1000" b="1"/>
        </a:p>
      </dgm:t>
    </dgm:pt>
    <dgm:pt modelId="{8DDE0225-B01D-40A0-8117-59E5987B4C3B}" type="sibTrans" cxnId="{86A891F5-22E6-4985-8D3B-981BD0771ACC}">
      <dgm:prSet/>
      <dgm:spPr/>
      <dgm:t>
        <a:bodyPr/>
        <a:lstStyle/>
        <a:p>
          <a:endParaRPr lang="en-ZA" sz="10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700" b="0" dirty="0" smtClean="0">
              <a:solidFill>
                <a:schemeClr val="tx1">
                  <a:alpha val="50000"/>
                </a:schemeClr>
              </a:solidFill>
            </a:rPr>
            <a:t>Funding</a:t>
          </a:r>
          <a:endParaRPr lang="en-ZA" sz="700" b="0" dirty="0">
            <a:solidFill>
              <a:schemeClr val="tx1">
                <a:alpha val="50000"/>
              </a:schemeClr>
            </a:solidFill>
          </a:endParaRPr>
        </a:p>
      </dgm:t>
    </dgm:pt>
    <dgm:pt modelId="{2268EC9D-B41F-408D-8A65-BEB088A6653B}" type="parTrans" cxnId="{E79D4D12-587E-4084-873E-AFA0F34C1E2A}">
      <dgm:prSet/>
      <dgm:spPr/>
      <dgm:t>
        <a:bodyPr/>
        <a:lstStyle/>
        <a:p>
          <a:endParaRPr lang="en-ZA" sz="1000" b="1"/>
        </a:p>
      </dgm:t>
    </dgm:pt>
    <dgm:pt modelId="{549FD511-AE4B-4414-B32B-2425B4544B4B}" type="sibTrans" cxnId="{E79D4D12-587E-4084-873E-AFA0F34C1E2A}">
      <dgm:prSet/>
      <dgm:spPr>
        <a:solidFill>
          <a:schemeClr val="bg1">
            <a:lumMod val="85000"/>
          </a:schemeClr>
        </a:solidFill>
      </dgm:spPr>
      <dgm:t>
        <a:bodyPr/>
        <a:lstStyle/>
        <a:p>
          <a:endParaRPr lang="en-ZA" sz="1000" b="1" dirty="0"/>
        </a:p>
      </dgm:t>
    </dgm:pt>
    <dgm:pt modelId="{9C9AE644-BFCD-4CEC-9078-5B3D21204B50}">
      <dgm:prSet phldrT="[Text]" custT="1"/>
      <dgm:spPr>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gradFill>
      </dgm:spPr>
      <dgm:t>
        <a:bodyPr/>
        <a:lstStyle/>
        <a:p>
          <a:r>
            <a:rPr lang="en-ZA" sz="700" b="0" dirty="0" smtClean="0">
              <a:solidFill>
                <a:schemeClr val="tx1">
                  <a:alpha val="50000"/>
                </a:schemeClr>
              </a:solidFill>
            </a:rPr>
            <a:t>Project</a:t>
          </a:r>
          <a:endParaRPr lang="en-ZA" sz="500" b="0" dirty="0">
            <a:solidFill>
              <a:schemeClr val="tx1">
                <a:alpha val="50000"/>
              </a:schemeClr>
            </a:solidFill>
          </a:endParaRPr>
        </a:p>
      </dgm:t>
    </dgm:pt>
    <dgm:pt modelId="{F3E1EF80-5A27-4E88-ABAA-A459A59A2E2E}" type="parTrans" cxnId="{CC3EDCF3-846D-4517-9C52-B18415CC22D6}">
      <dgm:prSet/>
      <dgm:spPr/>
      <dgm:t>
        <a:bodyPr/>
        <a:lstStyle/>
        <a:p>
          <a:endParaRPr lang="en-ZA" sz="1000" b="1"/>
        </a:p>
      </dgm:t>
    </dgm:pt>
    <dgm:pt modelId="{D724C5BD-FA18-4137-AF02-8B1375CAB8C1}" type="sibTrans" cxnId="{CC3EDCF3-846D-4517-9C52-B18415CC22D6}">
      <dgm:prSet/>
      <dgm:spPr>
        <a:solidFill>
          <a:schemeClr val="bg1">
            <a:lumMod val="85000"/>
          </a:schemeClr>
        </a:solidFill>
      </dgm:spPr>
      <dgm:t>
        <a:bodyPr/>
        <a:lstStyle/>
        <a:p>
          <a:endParaRPr lang="en-ZA" sz="10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700" b="0" dirty="0" smtClean="0">
              <a:solidFill>
                <a:schemeClr val="tx1">
                  <a:alpha val="37000"/>
                </a:schemeClr>
              </a:solidFill>
            </a:rPr>
            <a:t>Regional Indicator</a:t>
          </a:r>
          <a:endParaRPr lang="en-ZA" sz="700" b="0" dirty="0">
            <a:solidFill>
              <a:schemeClr val="tx1">
                <a:alpha val="37000"/>
              </a:schemeClr>
            </a:solidFill>
          </a:endParaRPr>
        </a:p>
      </dgm:t>
    </dgm:pt>
    <dgm:pt modelId="{9F2C7777-83A8-4B66-BE1A-87B27131DB62}" type="parTrans" cxnId="{65716076-E38A-4ABE-96AE-26F4F716A02B}">
      <dgm:prSet/>
      <dgm:spPr/>
      <dgm:t>
        <a:bodyPr/>
        <a:lstStyle/>
        <a:p>
          <a:endParaRPr lang="en-ZA" sz="1000" b="1"/>
        </a:p>
      </dgm:t>
    </dgm:pt>
    <dgm:pt modelId="{53BBF4F9-C032-49B6-A418-1645227CAEF7}" type="sibTrans" cxnId="{65716076-E38A-4ABE-96AE-26F4F716A02B}">
      <dgm:prSet/>
      <dgm:spPr>
        <a:solidFill>
          <a:schemeClr val="bg1">
            <a:lumMod val="85000"/>
          </a:schemeClr>
        </a:solidFill>
      </dgm:spPr>
      <dgm:t>
        <a:bodyPr/>
        <a:lstStyle/>
        <a:p>
          <a:endParaRPr lang="en-ZA" sz="10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800" b="1" dirty="0" smtClean="0">
              <a:solidFill>
                <a:schemeClr val="tx1"/>
              </a:solidFill>
            </a:rPr>
            <a:t>Standard</a:t>
          </a:r>
          <a:r>
            <a:rPr lang="en-ZA" sz="400" b="1" dirty="0" smtClean="0">
              <a:solidFill>
                <a:schemeClr val="tx1"/>
              </a:solidFill>
            </a:rPr>
            <a:t> </a:t>
          </a:r>
          <a:r>
            <a:rPr lang="en-ZA" sz="800" b="1" dirty="0" smtClean="0">
              <a:solidFill>
                <a:schemeClr val="tx1"/>
              </a:solidFill>
            </a:rPr>
            <a:t>Classification</a:t>
          </a:r>
          <a:endParaRPr lang="en-ZA" sz="800" b="1" dirty="0">
            <a:solidFill>
              <a:schemeClr val="tx1"/>
            </a:solidFill>
          </a:endParaRPr>
        </a:p>
      </dgm:t>
    </dgm:pt>
    <dgm:pt modelId="{11726259-CC1B-4609-B7C1-3243458FA699}" type="parTrans" cxnId="{722A5005-5062-478C-BA89-2FF495B60A41}">
      <dgm:prSet/>
      <dgm:spPr/>
      <dgm:t>
        <a:bodyPr/>
        <a:lstStyle/>
        <a:p>
          <a:endParaRPr lang="en-ZA" sz="1000" b="1"/>
        </a:p>
      </dgm:t>
    </dgm:pt>
    <dgm:pt modelId="{E7FC7747-7483-4D35-98A3-BCFD670587F5}" type="sibTrans" cxnId="{722A5005-5062-478C-BA89-2FF495B60A41}">
      <dgm:prSet/>
      <dgm:spPr>
        <a:solidFill>
          <a:schemeClr val="bg1">
            <a:lumMod val="85000"/>
          </a:schemeClr>
        </a:solidFill>
      </dgm:spPr>
      <dgm:t>
        <a:bodyPr/>
        <a:lstStyle/>
        <a:p>
          <a:endParaRPr lang="en-ZA" sz="10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700" b="0" dirty="0" smtClean="0">
              <a:solidFill>
                <a:schemeClr val="tx1">
                  <a:alpha val="50000"/>
                </a:schemeClr>
              </a:solidFill>
            </a:rPr>
            <a:t>Item</a:t>
          </a:r>
          <a:endParaRPr lang="en-ZA" sz="700" b="0" dirty="0">
            <a:solidFill>
              <a:schemeClr val="tx1">
                <a:alpha val="50000"/>
              </a:schemeClr>
            </a:solidFill>
          </a:endParaRPr>
        </a:p>
      </dgm:t>
    </dgm:pt>
    <dgm:pt modelId="{333D81AE-39E7-4497-9881-E39CFAD3DC21}" type="parTrans" cxnId="{191B2B92-C065-4F50-A6C7-2BCD2D91178F}">
      <dgm:prSet/>
      <dgm:spPr/>
      <dgm:t>
        <a:bodyPr/>
        <a:lstStyle/>
        <a:p>
          <a:endParaRPr lang="en-ZA" sz="1000" b="1"/>
        </a:p>
      </dgm:t>
    </dgm:pt>
    <dgm:pt modelId="{68DC9CB8-B7DD-4761-B82E-CB56F6F5E6B5}" type="sibTrans" cxnId="{191B2B92-C065-4F50-A6C7-2BCD2D91178F}">
      <dgm:prSet/>
      <dgm:spPr>
        <a:solidFill>
          <a:schemeClr val="bg1">
            <a:lumMod val="85000"/>
          </a:schemeClr>
        </a:solidFill>
      </dgm:spPr>
      <dgm:t>
        <a:bodyPr/>
        <a:lstStyle/>
        <a:p>
          <a:endParaRPr lang="en-ZA" sz="1000" b="1" dirty="0"/>
        </a:p>
      </dgm:t>
    </dgm:pt>
    <dgm:pt modelId="{61C471EC-1BE0-4BA9-906C-B77FC427B370}">
      <dgm:prSet custT="1"/>
      <dgm:spPr>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dgm:spPr>
      <dgm:t>
        <a:bodyPr/>
        <a:lstStyle/>
        <a:p>
          <a:r>
            <a:rPr lang="en-ZA" sz="800" b="1" dirty="0" smtClean="0">
              <a:solidFill>
                <a:schemeClr val="tx1"/>
              </a:solidFill>
            </a:rPr>
            <a:t>Function</a:t>
          </a:r>
          <a:endParaRPr lang="en-ZA" sz="800" b="1" dirty="0">
            <a:solidFill>
              <a:schemeClr val="tx1"/>
            </a:solidFill>
          </a:endParaRPr>
        </a:p>
      </dgm:t>
    </dgm:pt>
    <dgm:pt modelId="{A44B40B3-C780-472C-9886-D110AA4F3C5C}" type="parTrans" cxnId="{7C93F07E-4BE0-431A-BAE8-B32BE2C57FFE}">
      <dgm:prSet/>
      <dgm:spPr/>
      <dgm:t>
        <a:bodyPr/>
        <a:lstStyle/>
        <a:p>
          <a:endParaRPr lang="en-ZA" sz="1000" b="1"/>
        </a:p>
      </dgm:t>
    </dgm:pt>
    <dgm:pt modelId="{00539A06-C0B6-4C14-805A-A99CABFADC18}" type="sibTrans" cxnId="{7C93F07E-4BE0-431A-BAE8-B32BE2C57FFE}">
      <dgm:prSet/>
      <dgm:spPr>
        <a:solidFill>
          <a:schemeClr val="bg1">
            <a:lumMod val="85000"/>
            <a:alpha val="76000"/>
          </a:schemeClr>
        </a:solidFill>
      </dgm:spPr>
      <dgm:t>
        <a:bodyPr/>
        <a:lstStyle/>
        <a:p>
          <a:endParaRPr lang="en-ZA" sz="10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700" dirty="0" smtClean="0">
              <a:solidFill>
                <a:schemeClr val="tx1">
                  <a:alpha val="40000"/>
                </a:schemeClr>
              </a:solidFill>
            </a:rPr>
            <a:t>Costing</a:t>
          </a:r>
          <a:endParaRPr lang="en-ZA" sz="700" dirty="0">
            <a:solidFill>
              <a:schemeClr val="tx1">
                <a:alpha val="40000"/>
              </a:schemeClr>
            </a:solidFill>
          </a:endParaRPr>
        </a:p>
      </dgm:t>
    </dgm:pt>
    <dgm:pt modelId="{A3126E7D-8D1F-4229-98FE-E99066B28B43}" type="parTrans" cxnId="{B8602879-8548-4255-88B9-C2B51B18197D}">
      <dgm:prSet/>
      <dgm:spPr/>
      <dgm:t>
        <a:bodyPr/>
        <a:lstStyle/>
        <a:p>
          <a:endParaRPr lang="en-ZA" sz="1000"/>
        </a:p>
      </dgm:t>
    </dgm:pt>
    <dgm:pt modelId="{EF6840F8-2ECF-4864-A358-F1FEAB836D6E}" type="sibTrans" cxnId="{B8602879-8548-4255-88B9-C2B51B18197D}">
      <dgm:prSet/>
      <dgm:spPr>
        <a:solidFill>
          <a:schemeClr val="bg1">
            <a:lumMod val="85000"/>
          </a:schemeClr>
        </a:solidFill>
      </dgm:spPr>
      <dgm:t>
        <a:bodyPr/>
        <a:lstStyle/>
        <a:p>
          <a:endParaRPr lang="en-ZA" sz="10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78691" custScaleY="178691">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78691" custScaleY="178691">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A0431536-0B34-4B90-B0FE-44A0C22A0A26}" type="presOf" srcId="{D724C5BD-FA18-4137-AF02-8B1375CAB8C1}" destId="{FE26DA7A-6417-4EEF-9842-4FFE68DD656B}" srcOrd="0" destOrd="0" presId="urn:microsoft.com/office/officeart/2005/8/layout/radial6"/>
    <dgm:cxn modelId="{363D947B-D035-4237-9B3E-D81BA20B8EAC}" type="presOf" srcId="{00539A06-C0B6-4C14-805A-A99CABFADC18}" destId="{FB0245A6-E249-4488-8A12-6DA1E3469463}"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91F11D47-BAD9-4F3F-B547-E6DC6FB158E0}" type="presOf" srcId="{68DC9CB8-B7DD-4761-B82E-CB56F6F5E6B5}" destId="{93672A8E-23A7-42EC-8266-A028BB6328D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52287A7B-0651-470A-925B-12B9F9E40FA5}" type="presOf" srcId="{53BBF4F9-C032-49B6-A418-1645227CAEF7}" destId="{463D2474-2CD7-4F10-B862-FE0EB496B03A}"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61589937-31A0-4B7D-9111-A0BCF2C58B6F}" type="presOf" srcId="{54758EF5-0516-46BA-896F-8310E68591FE}" destId="{428D6EC0-C06B-45C7-8139-E45A90407C78}" srcOrd="0" destOrd="0" presId="urn:microsoft.com/office/officeart/2005/8/layout/radial6"/>
    <dgm:cxn modelId="{018C1F3F-6CD5-4B13-8534-9844669A34FA}" type="presOf" srcId="{F1CDF762-BB05-4909-A3E2-81EC1DFEFDB6}" destId="{DFD89527-3EA1-46E9-B932-F66D981BF53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731B45FF-E740-4A0F-B805-B74EA3E97082}" type="presOf" srcId="{93E58B5A-8764-4A9A-8E85-7C50C705CFCE}" destId="{900104E8-22AE-4F67-87F3-EFB73454EE91}" srcOrd="0" destOrd="0" presId="urn:microsoft.com/office/officeart/2005/8/layout/radial6"/>
    <dgm:cxn modelId="{59F69867-6A64-4CA4-B745-C80B6120109F}" type="presOf" srcId="{EF6840F8-2ECF-4864-A358-F1FEAB836D6E}" destId="{9DC8489B-6D65-4DCD-BE13-FB93AD7100EE}"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F85E9A39-80D3-4A68-B75C-2D7DBBB7969F}" type="presOf" srcId="{61C471EC-1BE0-4BA9-906C-B77FC427B370}" destId="{2B947856-7D81-4709-8C50-A646092946B5}" srcOrd="0" destOrd="0" presId="urn:microsoft.com/office/officeart/2005/8/layout/radial6"/>
    <dgm:cxn modelId="{D2041365-D708-4355-80D5-0FC4627A071F}" type="presOf" srcId="{2FD6416B-9DBD-4434-8476-1C47164FCE18}" destId="{A25828D0-E7F7-4612-B323-E58CF7DB6C73}"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37D2F0B3-BE6C-4CD9-B13A-124A2305F7B8}" type="presOf" srcId="{1474FC26-B7BF-4AB8-BA32-5B51D19017DA}" destId="{75750CA6-FA7C-49D0-8464-54ECBB8A7B11}" srcOrd="0" destOrd="0" presId="urn:microsoft.com/office/officeart/2005/8/layout/radial6"/>
    <dgm:cxn modelId="{3A38DCC0-CFAD-4521-944D-11A74DCF1F8F}" type="presOf" srcId="{A5E5012C-3309-4B28-8D30-F7209682D89D}" destId="{0615139F-FD0E-4AC6-85EA-75F9F0D6BB78}" srcOrd="0" destOrd="0" presId="urn:microsoft.com/office/officeart/2005/8/layout/radial6"/>
    <dgm:cxn modelId="{DD3B4116-DE22-48BD-8CAB-0CB7A36C5D22}" type="presOf" srcId="{549FD511-AE4B-4414-B32B-2425B4544B4B}" destId="{17265E74-284E-4564-9375-97F2A42C8E63}" srcOrd="0" destOrd="0" presId="urn:microsoft.com/office/officeart/2005/8/layout/radial6"/>
    <dgm:cxn modelId="{D60B508D-A682-4A1D-AD72-689C54A5A250}" type="presOf" srcId="{9C9AE644-BFCD-4CEC-9078-5B3D21204B50}" destId="{8DF6A8EE-C31B-4A7A-8A5B-E1C18D11D66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E639AA75-E114-4CDD-9A57-8B2274B71B07}" type="presOf" srcId="{117E5F98-D2E3-44CD-8D1F-8673F2CE3B77}" destId="{937C4F79-FB0B-409E-8CAD-BC317FE49743}" srcOrd="0" destOrd="0" presId="urn:microsoft.com/office/officeart/2005/8/layout/radial6"/>
    <dgm:cxn modelId="{B5AAC337-C354-4DDE-8D16-EC33734898CE}" type="presOf" srcId="{E7FC7747-7483-4D35-98A3-BCFD670587F5}" destId="{A34CBA49-A69D-4058-97AB-C5BDA98FF78D}"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3D8CE3B1-55E8-47A7-B8BA-310D4EDAEBB4}" type="presParOf" srcId="{75750CA6-FA7C-49D0-8464-54ECBB8A7B11}" destId="{900104E8-22AE-4F67-87F3-EFB73454EE91}" srcOrd="0" destOrd="0" presId="urn:microsoft.com/office/officeart/2005/8/layout/radial6"/>
    <dgm:cxn modelId="{753BAB07-20C5-4C7D-902A-41D406AF5768}" type="presParOf" srcId="{75750CA6-FA7C-49D0-8464-54ECBB8A7B11}" destId="{428D6EC0-C06B-45C7-8139-E45A90407C78}" srcOrd="1" destOrd="0" presId="urn:microsoft.com/office/officeart/2005/8/layout/radial6"/>
    <dgm:cxn modelId="{8E6FB62A-7BEB-46F6-9DDA-A96031910EF7}" type="presParOf" srcId="{75750CA6-FA7C-49D0-8464-54ECBB8A7B11}" destId="{A20BCF9B-F9D9-4BC1-9EF3-189BED199617}" srcOrd="2" destOrd="0" presId="urn:microsoft.com/office/officeart/2005/8/layout/radial6"/>
    <dgm:cxn modelId="{EF907F89-FCD7-438C-A0BC-2D123A5638D6}" type="presParOf" srcId="{75750CA6-FA7C-49D0-8464-54ECBB8A7B11}" destId="{17265E74-284E-4564-9375-97F2A42C8E63}" srcOrd="3" destOrd="0" presId="urn:microsoft.com/office/officeart/2005/8/layout/radial6"/>
    <dgm:cxn modelId="{B2ADE43E-EC0D-4141-8DE3-A811E94324B4}" type="presParOf" srcId="{75750CA6-FA7C-49D0-8464-54ECBB8A7B11}" destId="{2B947856-7D81-4709-8C50-A646092946B5}" srcOrd="4" destOrd="0" presId="urn:microsoft.com/office/officeart/2005/8/layout/radial6"/>
    <dgm:cxn modelId="{BF58698F-6608-4B49-B890-837AFC0B4289}" type="presParOf" srcId="{75750CA6-FA7C-49D0-8464-54ECBB8A7B11}" destId="{6804F419-6E40-4272-9B3A-71A1132A2924}" srcOrd="5" destOrd="0" presId="urn:microsoft.com/office/officeart/2005/8/layout/radial6"/>
    <dgm:cxn modelId="{96A1FC74-B69D-4299-A76E-CCDED7B819FA}" type="presParOf" srcId="{75750CA6-FA7C-49D0-8464-54ECBB8A7B11}" destId="{FB0245A6-E249-4488-8A12-6DA1E3469463}" srcOrd="6" destOrd="0" presId="urn:microsoft.com/office/officeart/2005/8/layout/radial6"/>
    <dgm:cxn modelId="{AF73F70E-97EF-4F21-BC3F-24ACC2FA88F9}" type="presParOf" srcId="{75750CA6-FA7C-49D0-8464-54ECBB8A7B11}" destId="{0615139F-FD0E-4AC6-85EA-75F9F0D6BB78}" srcOrd="7" destOrd="0" presId="urn:microsoft.com/office/officeart/2005/8/layout/radial6"/>
    <dgm:cxn modelId="{5EA93B51-C68B-4D04-801C-A41A00769115}" type="presParOf" srcId="{75750CA6-FA7C-49D0-8464-54ECBB8A7B11}" destId="{FACCA3FF-0BAE-48B0-88D9-1B472F23503D}" srcOrd="8" destOrd="0" presId="urn:microsoft.com/office/officeart/2005/8/layout/radial6"/>
    <dgm:cxn modelId="{C25539DC-BDC4-4241-A2B4-BD673F87DD68}" type="presParOf" srcId="{75750CA6-FA7C-49D0-8464-54ECBB8A7B11}" destId="{9DC8489B-6D65-4DCD-BE13-FB93AD7100EE}" srcOrd="9" destOrd="0" presId="urn:microsoft.com/office/officeart/2005/8/layout/radial6"/>
    <dgm:cxn modelId="{F59DD158-07DB-4D84-BEF7-E310B4BBA1F8}" type="presParOf" srcId="{75750CA6-FA7C-49D0-8464-54ECBB8A7B11}" destId="{A25828D0-E7F7-4612-B323-E58CF7DB6C73}" srcOrd="10" destOrd="0" presId="urn:microsoft.com/office/officeart/2005/8/layout/radial6"/>
    <dgm:cxn modelId="{26770624-7670-47D2-87D4-07E337F7BA06}" type="presParOf" srcId="{75750CA6-FA7C-49D0-8464-54ECBB8A7B11}" destId="{67DFBABE-67A2-44BB-82F4-DB4798A2DB76}" srcOrd="11" destOrd="0" presId="urn:microsoft.com/office/officeart/2005/8/layout/radial6"/>
    <dgm:cxn modelId="{4BC66398-C997-4B70-A274-3B2C4D3B3020}" type="presParOf" srcId="{75750CA6-FA7C-49D0-8464-54ECBB8A7B11}" destId="{93672A8E-23A7-42EC-8266-A028BB6328D1}" srcOrd="12" destOrd="0" presId="urn:microsoft.com/office/officeart/2005/8/layout/radial6"/>
    <dgm:cxn modelId="{4577315F-1811-4968-A47D-B829DD734E95}" type="presParOf" srcId="{75750CA6-FA7C-49D0-8464-54ECBB8A7B11}" destId="{8DF6A8EE-C31B-4A7A-8A5B-E1C18D11D668}" srcOrd="13" destOrd="0" presId="urn:microsoft.com/office/officeart/2005/8/layout/radial6"/>
    <dgm:cxn modelId="{2A815F94-7069-4EFE-8DBB-3B37D28819E4}" type="presParOf" srcId="{75750CA6-FA7C-49D0-8464-54ECBB8A7B11}" destId="{6866806D-C1BA-4277-BF88-FEE3F486AE14}" srcOrd="14" destOrd="0" presId="urn:microsoft.com/office/officeart/2005/8/layout/radial6"/>
    <dgm:cxn modelId="{A97F5838-4755-4A51-9860-520662F54C6B}" type="presParOf" srcId="{75750CA6-FA7C-49D0-8464-54ECBB8A7B11}" destId="{FE26DA7A-6417-4EEF-9842-4FFE68DD656B}" srcOrd="15" destOrd="0" presId="urn:microsoft.com/office/officeart/2005/8/layout/radial6"/>
    <dgm:cxn modelId="{E0C0296F-C737-468A-9DB4-54BA8893AE49}" type="presParOf" srcId="{75750CA6-FA7C-49D0-8464-54ECBB8A7B11}" destId="{DFD89527-3EA1-46E9-B932-F66D981BF538}" srcOrd="16" destOrd="0" presId="urn:microsoft.com/office/officeart/2005/8/layout/radial6"/>
    <dgm:cxn modelId="{7A34D6B9-0451-4B07-9179-EE5E028BAD47}" type="presParOf" srcId="{75750CA6-FA7C-49D0-8464-54ECBB8A7B11}" destId="{BEB81904-6568-49ED-B35C-0250191E9F37}" srcOrd="17" destOrd="0" presId="urn:microsoft.com/office/officeart/2005/8/layout/radial6"/>
    <dgm:cxn modelId="{9C5EF48E-34EC-4CA2-8D71-9DABD59EEA6C}" type="presParOf" srcId="{75750CA6-FA7C-49D0-8464-54ECBB8A7B11}" destId="{463D2474-2CD7-4F10-B862-FE0EB496B03A}" srcOrd="18" destOrd="0" presId="urn:microsoft.com/office/officeart/2005/8/layout/radial6"/>
    <dgm:cxn modelId="{4B928988-3357-457E-9B4F-D7207C71B79D}" type="presParOf" srcId="{75750CA6-FA7C-49D0-8464-54ECBB8A7B11}" destId="{937C4F79-FB0B-409E-8CAD-BC317FE49743}" srcOrd="19" destOrd="0" presId="urn:microsoft.com/office/officeart/2005/8/layout/radial6"/>
    <dgm:cxn modelId="{2A2490BA-DA62-4FDE-A97F-626F6FD06864}" type="presParOf" srcId="{75750CA6-FA7C-49D0-8464-54ECBB8A7B11}" destId="{DDBA5B3D-F74A-4F4A-BF56-F34E797ADC59}" srcOrd="20" destOrd="0" presId="urn:microsoft.com/office/officeart/2005/8/layout/radial6"/>
    <dgm:cxn modelId="{3906DDB9-F042-4A59-88E2-34CF981A0797}"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1B799BDA-EBF6-4AA9-BBFA-8CF55E4D11EC}" type="doc">
      <dgm:prSet loTypeId="urn:microsoft.com/office/officeart/2005/8/layout/orgChart1" loCatId="hierarchy" qsTypeId="urn:microsoft.com/office/officeart/2005/8/quickstyle/simple2" qsCatId="simple" csTypeId="urn:microsoft.com/office/officeart/2005/8/colors/accent0_1" csCatId="mainScheme" phldr="1"/>
      <dgm:spPr/>
      <dgm:t>
        <a:bodyPr/>
        <a:lstStyle/>
        <a:p>
          <a:endParaRPr lang="en-ZA"/>
        </a:p>
      </dgm:t>
    </dgm:pt>
    <dgm:pt modelId="{23F1C883-2B64-4CFD-B689-0F67100AF75C}">
      <dgm:prSet custT="1"/>
      <dgm:spPr>
        <a:solidFill>
          <a:schemeClr val="tx1">
            <a:lumMod val="50000"/>
            <a:lumOff val="50000"/>
          </a:schemeClr>
        </a:solidFill>
      </dgm:spPr>
      <dgm:t>
        <a:bodyPr/>
        <a:lstStyle/>
        <a:p>
          <a:r>
            <a:rPr lang="en-ZA" sz="1600" b="1" dirty="0" smtClean="0">
              <a:solidFill>
                <a:schemeClr val="bg1"/>
              </a:solidFill>
            </a:rPr>
            <a:t>Trading Service</a:t>
          </a:r>
          <a:endParaRPr lang="en-ZA" sz="1600" b="1" dirty="0">
            <a:solidFill>
              <a:schemeClr val="bg1"/>
            </a:solidFill>
          </a:endParaRPr>
        </a:p>
      </dgm:t>
    </dgm:pt>
    <dgm:pt modelId="{C85A4139-B409-41BC-A0CC-41C2B59F7A1E}" type="parTrans" cxnId="{B987F3B3-CA85-4ABD-9797-7F936CB20298}">
      <dgm:prSet/>
      <dgm:spPr/>
      <dgm:t>
        <a:bodyPr/>
        <a:lstStyle/>
        <a:p>
          <a:endParaRPr lang="en-ZA" sz="1600"/>
        </a:p>
      </dgm:t>
    </dgm:pt>
    <dgm:pt modelId="{41AB7F31-E154-466A-B466-7385FB797A2D}" type="sibTrans" cxnId="{B987F3B3-CA85-4ABD-9797-7F936CB20298}">
      <dgm:prSet/>
      <dgm:spPr/>
      <dgm:t>
        <a:bodyPr/>
        <a:lstStyle/>
        <a:p>
          <a:endParaRPr lang="en-ZA" sz="1600"/>
        </a:p>
      </dgm:t>
    </dgm:pt>
    <dgm:pt modelId="{8BE5A63C-368D-4D1B-85CC-460761BFAFB5}">
      <dgm:prSet custT="1"/>
      <dgm:spPr>
        <a:solidFill>
          <a:schemeClr val="bg1">
            <a:lumMod val="85000"/>
          </a:schemeClr>
        </a:solidFill>
      </dgm:spPr>
      <dgm:t>
        <a:bodyPr/>
        <a:lstStyle/>
        <a:p>
          <a:pPr algn="ctr"/>
          <a:r>
            <a:rPr lang="en-ZA" sz="1600" dirty="0" smtClean="0"/>
            <a:t>Electricity</a:t>
          </a:r>
          <a:endParaRPr lang="en-ZA" sz="1600" dirty="0"/>
        </a:p>
      </dgm:t>
    </dgm:pt>
    <dgm:pt modelId="{DF9B27BB-C42F-4ECD-A132-7FCD4843E59D}" type="parTrans" cxnId="{CDF80DAE-EAA6-4B5D-86D6-A25ACDE0B345}">
      <dgm:prSet/>
      <dgm:spPr/>
      <dgm:t>
        <a:bodyPr/>
        <a:lstStyle/>
        <a:p>
          <a:endParaRPr lang="en-ZA" sz="1600"/>
        </a:p>
      </dgm:t>
    </dgm:pt>
    <dgm:pt modelId="{832E5059-132F-44D0-980E-2455B2781382}" type="sibTrans" cxnId="{CDF80DAE-EAA6-4B5D-86D6-A25ACDE0B345}">
      <dgm:prSet/>
      <dgm:spPr/>
      <dgm:t>
        <a:bodyPr/>
        <a:lstStyle/>
        <a:p>
          <a:endParaRPr lang="en-ZA" sz="1600"/>
        </a:p>
      </dgm:t>
    </dgm:pt>
    <dgm:pt modelId="{F6B083C7-64AB-4566-AE55-692AB9B2211D}">
      <dgm:prSet custT="1"/>
      <dgm:spPr>
        <a:solidFill>
          <a:schemeClr val="bg1">
            <a:lumMod val="85000"/>
          </a:schemeClr>
        </a:solidFill>
      </dgm:spPr>
      <dgm:t>
        <a:bodyPr/>
        <a:lstStyle/>
        <a:p>
          <a:pPr algn="ctr"/>
          <a:r>
            <a:rPr lang="en-ZA" sz="1600" dirty="0" smtClean="0"/>
            <a:t>Waste Management</a:t>
          </a:r>
          <a:endParaRPr lang="en-ZA" sz="1600" dirty="0"/>
        </a:p>
      </dgm:t>
    </dgm:pt>
    <dgm:pt modelId="{8390AC36-9F12-451B-B95D-7BE168C49C0E}" type="parTrans" cxnId="{FC02A06D-03FE-4056-8262-C83D2EADC4B5}">
      <dgm:prSet/>
      <dgm:spPr/>
      <dgm:t>
        <a:bodyPr/>
        <a:lstStyle/>
        <a:p>
          <a:endParaRPr lang="en-ZA" sz="1600"/>
        </a:p>
      </dgm:t>
    </dgm:pt>
    <dgm:pt modelId="{51BBDFED-ED4F-4F1F-B2D4-251F02FED0B0}" type="sibTrans" cxnId="{FC02A06D-03FE-4056-8262-C83D2EADC4B5}">
      <dgm:prSet/>
      <dgm:spPr/>
      <dgm:t>
        <a:bodyPr/>
        <a:lstStyle/>
        <a:p>
          <a:endParaRPr lang="en-ZA" sz="1600"/>
        </a:p>
      </dgm:t>
    </dgm:pt>
    <dgm:pt modelId="{8D82890E-D6D7-4AF4-A5B7-D705EE7B2593}">
      <dgm:prSet custT="1"/>
      <dgm:spPr>
        <a:solidFill>
          <a:schemeClr val="bg1">
            <a:lumMod val="85000"/>
          </a:schemeClr>
        </a:solidFill>
      </dgm:spPr>
      <dgm:t>
        <a:bodyPr/>
        <a:lstStyle/>
        <a:p>
          <a:pPr algn="ctr"/>
          <a:r>
            <a:rPr lang="en-ZA" sz="1600" dirty="0" smtClean="0"/>
            <a:t>Waste Water Management</a:t>
          </a:r>
          <a:endParaRPr lang="en-ZA" sz="1600" dirty="0"/>
        </a:p>
      </dgm:t>
    </dgm:pt>
    <dgm:pt modelId="{50A3D9D9-ED72-45AE-A91A-34039C821F66}" type="parTrans" cxnId="{EB596AD5-FAEF-4C3F-B96F-E19F24AC0538}">
      <dgm:prSet/>
      <dgm:spPr/>
      <dgm:t>
        <a:bodyPr/>
        <a:lstStyle/>
        <a:p>
          <a:endParaRPr lang="en-ZA" sz="1600"/>
        </a:p>
      </dgm:t>
    </dgm:pt>
    <dgm:pt modelId="{356252F7-8442-4E56-B95D-F5282C0E5611}" type="sibTrans" cxnId="{EB596AD5-FAEF-4C3F-B96F-E19F24AC0538}">
      <dgm:prSet/>
      <dgm:spPr/>
      <dgm:t>
        <a:bodyPr/>
        <a:lstStyle/>
        <a:p>
          <a:endParaRPr lang="en-ZA" sz="1600"/>
        </a:p>
      </dgm:t>
    </dgm:pt>
    <dgm:pt modelId="{CA273668-0ED1-44BD-9C98-972362E1FFA1}">
      <dgm:prSet custT="1"/>
      <dgm:spPr>
        <a:solidFill>
          <a:schemeClr val="bg1">
            <a:lumMod val="95000"/>
          </a:schemeClr>
        </a:solidFill>
      </dgm:spPr>
      <dgm:t>
        <a:bodyPr/>
        <a:lstStyle/>
        <a:p>
          <a:pPr algn="ctr"/>
          <a:r>
            <a:rPr lang="en-ZA" sz="1600" dirty="0" smtClean="0"/>
            <a:t>Core:  </a:t>
          </a:r>
          <a:r>
            <a:rPr lang="en-ZA" sz="1600" b="0" i="1" dirty="0" smtClean="0"/>
            <a:t>Distribution</a:t>
          </a:r>
          <a:endParaRPr lang="en-ZA" sz="1600" b="0" i="1" dirty="0"/>
        </a:p>
      </dgm:t>
    </dgm:pt>
    <dgm:pt modelId="{A946A5F2-3372-497A-8E0F-CD2A760B00E8}" type="parTrans" cxnId="{0F0C948A-CB9D-4EB0-B886-D15EA2C26C5B}">
      <dgm:prSet/>
      <dgm:spPr/>
      <dgm:t>
        <a:bodyPr/>
        <a:lstStyle/>
        <a:p>
          <a:endParaRPr lang="en-ZA" sz="1600"/>
        </a:p>
      </dgm:t>
    </dgm:pt>
    <dgm:pt modelId="{7F04946F-4146-4CC6-B6DC-05CBF49834A4}" type="sibTrans" cxnId="{0F0C948A-CB9D-4EB0-B886-D15EA2C26C5B}">
      <dgm:prSet/>
      <dgm:spPr/>
      <dgm:t>
        <a:bodyPr/>
        <a:lstStyle/>
        <a:p>
          <a:endParaRPr lang="en-ZA" sz="1600"/>
        </a:p>
      </dgm:t>
    </dgm:pt>
    <dgm:pt modelId="{C3F8AFC3-93EF-499C-98EA-AACEE7C0A002}">
      <dgm:prSet custT="1"/>
      <dgm:spPr>
        <a:solidFill>
          <a:schemeClr val="bg1"/>
        </a:solidFill>
      </dgm:spPr>
      <dgm:t>
        <a:bodyPr/>
        <a:lstStyle/>
        <a:p>
          <a:r>
            <a:rPr lang="en-ZA" sz="1600" dirty="0" smtClean="0"/>
            <a:t>Non-core:  </a:t>
          </a:r>
          <a:r>
            <a:rPr lang="en-ZA" sz="1600" i="1" dirty="0" smtClean="0"/>
            <a:t>Generation</a:t>
          </a:r>
          <a:endParaRPr lang="en-ZA" sz="1600" i="1" dirty="0"/>
        </a:p>
      </dgm:t>
    </dgm:pt>
    <dgm:pt modelId="{E5ADCD04-C3A4-48B1-8703-E4C1B722F040}" type="parTrans" cxnId="{4FB0FAFD-5F65-4339-8626-A19D39E3EB17}">
      <dgm:prSet/>
      <dgm:spPr/>
      <dgm:t>
        <a:bodyPr/>
        <a:lstStyle/>
        <a:p>
          <a:endParaRPr lang="en-ZA" sz="1600"/>
        </a:p>
      </dgm:t>
    </dgm:pt>
    <dgm:pt modelId="{80AE8AAB-3AC6-4C4A-BB94-F1AD52044A75}" type="sibTrans" cxnId="{4FB0FAFD-5F65-4339-8626-A19D39E3EB17}">
      <dgm:prSet/>
      <dgm:spPr/>
      <dgm:t>
        <a:bodyPr/>
        <a:lstStyle/>
        <a:p>
          <a:endParaRPr lang="en-ZA" sz="1600"/>
        </a:p>
      </dgm:t>
    </dgm:pt>
    <dgm:pt modelId="{B0B09A6D-4EAB-40F8-8874-FE9AADDB8085}">
      <dgm:prSet custT="1"/>
      <dgm:spPr>
        <a:solidFill>
          <a:schemeClr val="bg1">
            <a:lumMod val="85000"/>
          </a:schemeClr>
        </a:solidFill>
      </dgm:spPr>
      <dgm:t>
        <a:bodyPr/>
        <a:lstStyle/>
        <a:p>
          <a:pPr algn="ctr"/>
          <a:r>
            <a:rPr lang="en-ZA" sz="1600" dirty="0" smtClean="0"/>
            <a:t>Water</a:t>
          </a:r>
        </a:p>
        <a:p>
          <a:pPr algn="ctr"/>
          <a:r>
            <a:rPr lang="en-ZA" sz="1600" dirty="0" smtClean="0"/>
            <a:t> </a:t>
          </a:r>
          <a:endParaRPr lang="en-ZA" sz="1600" dirty="0"/>
        </a:p>
      </dgm:t>
    </dgm:pt>
    <dgm:pt modelId="{0D3AC049-5FC7-451D-BF19-26B1778830A8}" type="parTrans" cxnId="{FC870906-8315-4373-A046-BB86039B8595}">
      <dgm:prSet/>
      <dgm:spPr/>
      <dgm:t>
        <a:bodyPr/>
        <a:lstStyle/>
        <a:p>
          <a:endParaRPr lang="en-ZA" sz="1600"/>
        </a:p>
      </dgm:t>
    </dgm:pt>
    <dgm:pt modelId="{84988995-FE8B-473C-9DCC-1A48CAAE9652}" type="sibTrans" cxnId="{FC870906-8315-4373-A046-BB86039B8595}">
      <dgm:prSet/>
      <dgm:spPr/>
      <dgm:t>
        <a:bodyPr/>
        <a:lstStyle/>
        <a:p>
          <a:endParaRPr lang="en-ZA" sz="1600"/>
        </a:p>
      </dgm:t>
    </dgm:pt>
    <dgm:pt modelId="{72352D3E-B25A-4956-BCDA-918D8C8A4A44}">
      <dgm:prSet custT="1"/>
      <dgm:spPr>
        <a:solidFill>
          <a:schemeClr val="bg1"/>
        </a:solidFill>
      </dgm:spPr>
      <dgm:t>
        <a:bodyPr/>
        <a:lstStyle/>
        <a:p>
          <a:r>
            <a:rPr lang="en-ZA" sz="1600" dirty="0" smtClean="0"/>
            <a:t>Non-core:</a:t>
          </a:r>
          <a:endParaRPr lang="en-ZA" sz="1600" dirty="0"/>
        </a:p>
      </dgm:t>
    </dgm:pt>
    <dgm:pt modelId="{497D9360-0054-47C8-A7D7-05E33158E767}" type="parTrans" cxnId="{3771273A-365B-4BCD-9237-36174AE55299}">
      <dgm:prSet/>
      <dgm:spPr/>
      <dgm:t>
        <a:bodyPr/>
        <a:lstStyle/>
        <a:p>
          <a:endParaRPr lang="en-ZA" sz="1600"/>
        </a:p>
      </dgm:t>
    </dgm:pt>
    <dgm:pt modelId="{66BC3D80-D285-4B3D-9D34-5E0589A935FE}" type="sibTrans" cxnId="{3771273A-365B-4BCD-9237-36174AE55299}">
      <dgm:prSet/>
      <dgm:spPr/>
      <dgm:t>
        <a:bodyPr/>
        <a:lstStyle/>
        <a:p>
          <a:endParaRPr lang="en-ZA" sz="1600"/>
        </a:p>
      </dgm:t>
    </dgm:pt>
    <dgm:pt modelId="{0ECC3D3E-D00A-4DF5-88DE-021133B92B15}">
      <dgm:prSet custT="1"/>
      <dgm:spPr>
        <a:solidFill>
          <a:schemeClr val="bg1">
            <a:lumMod val="95000"/>
          </a:schemeClr>
        </a:solidFill>
      </dgm:spPr>
      <dgm:t>
        <a:bodyPr/>
        <a:lstStyle/>
        <a:p>
          <a:pPr algn="ctr"/>
          <a:r>
            <a:rPr lang="en-ZA" sz="1600" dirty="0" smtClean="0"/>
            <a:t>Recycling/Disposal /Removal/Street Cleaning</a:t>
          </a:r>
          <a:endParaRPr lang="en-ZA" sz="1600" dirty="0"/>
        </a:p>
      </dgm:t>
    </dgm:pt>
    <dgm:pt modelId="{9DE29A95-97C5-4766-A2BE-B12735AEFB7E}" type="parTrans" cxnId="{6809A598-94F5-4EF0-B04A-76D20E67B3A1}">
      <dgm:prSet/>
      <dgm:spPr/>
      <dgm:t>
        <a:bodyPr/>
        <a:lstStyle/>
        <a:p>
          <a:endParaRPr lang="en-ZA" sz="1600"/>
        </a:p>
      </dgm:t>
    </dgm:pt>
    <dgm:pt modelId="{A31F3976-7B4E-40F0-B63F-82BEEB1FF64D}" type="sibTrans" cxnId="{6809A598-94F5-4EF0-B04A-76D20E67B3A1}">
      <dgm:prSet/>
      <dgm:spPr/>
      <dgm:t>
        <a:bodyPr/>
        <a:lstStyle/>
        <a:p>
          <a:endParaRPr lang="en-ZA" sz="1600"/>
        </a:p>
      </dgm:t>
    </dgm:pt>
    <dgm:pt modelId="{7C8BDDE1-7066-426F-8A88-0FF91C8C183C}">
      <dgm:prSet custT="1"/>
      <dgm:spPr>
        <a:solidFill>
          <a:schemeClr val="bg1">
            <a:lumMod val="95000"/>
          </a:schemeClr>
        </a:solidFill>
      </dgm:spPr>
      <dgm:t>
        <a:bodyPr/>
        <a:lstStyle/>
        <a:p>
          <a:pPr algn="ctr"/>
          <a:r>
            <a:rPr lang="en-ZA" sz="1600" dirty="0" smtClean="0"/>
            <a:t>Sewerage/Storm Water Management/ Public Toilets</a:t>
          </a:r>
          <a:endParaRPr lang="en-ZA" sz="1600" dirty="0"/>
        </a:p>
      </dgm:t>
    </dgm:pt>
    <dgm:pt modelId="{90302294-40B4-428A-8ECC-D41306C3F83A}" type="parTrans" cxnId="{FCB61D85-E3F8-40FA-9D6B-1194D429E562}">
      <dgm:prSet/>
      <dgm:spPr/>
      <dgm:t>
        <a:bodyPr/>
        <a:lstStyle/>
        <a:p>
          <a:endParaRPr lang="en-ZA" sz="1600"/>
        </a:p>
      </dgm:t>
    </dgm:pt>
    <dgm:pt modelId="{4CA77560-8456-4876-8714-C9F91B6BFD83}" type="sibTrans" cxnId="{FCB61D85-E3F8-40FA-9D6B-1194D429E562}">
      <dgm:prSet/>
      <dgm:spPr/>
      <dgm:t>
        <a:bodyPr/>
        <a:lstStyle/>
        <a:p>
          <a:endParaRPr lang="en-ZA" sz="1600"/>
        </a:p>
      </dgm:t>
    </dgm:pt>
    <dgm:pt modelId="{9EA45012-914D-4DE1-8BE1-3403BD66A4FA}">
      <dgm:prSet custT="1"/>
      <dgm:spPr>
        <a:solidFill>
          <a:schemeClr val="bg1"/>
        </a:solidFill>
      </dgm:spPr>
      <dgm:t>
        <a:bodyPr/>
        <a:lstStyle/>
        <a:p>
          <a:r>
            <a:rPr lang="en-ZA" sz="1600" dirty="0" smtClean="0"/>
            <a:t>Non-core</a:t>
          </a:r>
          <a:endParaRPr lang="en-ZA" sz="1600" dirty="0"/>
        </a:p>
      </dgm:t>
    </dgm:pt>
    <dgm:pt modelId="{AED33DE0-54E3-488E-B006-EDE451710DAB}" type="parTrans" cxnId="{1E781B6D-0C96-4AD5-8A0B-85056E02F854}">
      <dgm:prSet/>
      <dgm:spPr/>
      <dgm:t>
        <a:bodyPr/>
        <a:lstStyle/>
        <a:p>
          <a:endParaRPr lang="en-ZA" sz="1600"/>
        </a:p>
      </dgm:t>
    </dgm:pt>
    <dgm:pt modelId="{43B23A6B-F6BB-4951-A0DE-86508A397187}" type="sibTrans" cxnId="{1E781B6D-0C96-4AD5-8A0B-85056E02F854}">
      <dgm:prSet/>
      <dgm:spPr/>
      <dgm:t>
        <a:bodyPr/>
        <a:lstStyle/>
        <a:p>
          <a:endParaRPr lang="en-ZA" sz="1600"/>
        </a:p>
      </dgm:t>
    </dgm:pt>
    <dgm:pt modelId="{43D21B26-144D-4103-869F-C5D220B0EBD6}">
      <dgm:prSet custT="1"/>
      <dgm:spPr>
        <a:solidFill>
          <a:schemeClr val="bg1">
            <a:lumMod val="95000"/>
          </a:schemeClr>
        </a:solidFill>
      </dgm:spPr>
      <dgm:t>
        <a:bodyPr/>
        <a:lstStyle/>
        <a:p>
          <a:pPr algn="ctr"/>
          <a:r>
            <a:rPr lang="en-ZA" sz="1600" dirty="0" smtClean="0"/>
            <a:t>Distribution</a:t>
          </a:r>
        </a:p>
        <a:p>
          <a:pPr algn="ctr"/>
          <a:r>
            <a:rPr lang="en-ZA" sz="1600" dirty="0" smtClean="0"/>
            <a:t>Storage</a:t>
          </a:r>
          <a:endParaRPr lang="en-ZA" sz="1600" dirty="0"/>
        </a:p>
      </dgm:t>
    </dgm:pt>
    <dgm:pt modelId="{99667C55-3CA4-4125-A05C-722FAACE4FFB}" type="parTrans" cxnId="{CD2420EA-923A-4879-8D5A-011EA3D2DABF}">
      <dgm:prSet/>
      <dgm:spPr/>
      <dgm:t>
        <a:bodyPr/>
        <a:lstStyle/>
        <a:p>
          <a:endParaRPr lang="en-ZA" sz="1600"/>
        </a:p>
      </dgm:t>
    </dgm:pt>
    <dgm:pt modelId="{883829CF-6493-4800-8918-D53E19FC4136}" type="sibTrans" cxnId="{CD2420EA-923A-4879-8D5A-011EA3D2DABF}">
      <dgm:prSet/>
      <dgm:spPr/>
      <dgm:t>
        <a:bodyPr/>
        <a:lstStyle/>
        <a:p>
          <a:endParaRPr lang="en-ZA" sz="1600"/>
        </a:p>
      </dgm:t>
    </dgm:pt>
    <dgm:pt modelId="{8C2829C7-0699-48C8-86BF-7DD0CAC51B9A}">
      <dgm:prSet custT="1"/>
      <dgm:spPr>
        <a:solidFill>
          <a:schemeClr val="bg1"/>
        </a:solidFill>
      </dgm:spPr>
      <dgm:t>
        <a:bodyPr/>
        <a:lstStyle/>
        <a:p>
          <a:r>
            <a:rPr lang="en-ZA" sz="1600" dirty="0" smtClean="0"/>
            <a:t>Non-core</a:t>
          </a:r>
          <a:endParaRPr lang="en-ZA" sz="1600" dirty="0"/>
        </a:p>
      </dgm:t>
    </dgm:pt>
    <dgm:pt modelId="{0608240E-B1BF-4928-9801-DA0D01EF6965}" type="parTrans" cxnId="{7EBCB7A6-87F0-47E4-87F9-EE7F4C496581}">
      <dgm:prSet/>
      <dgm:spPr/>
      <dgm:t>
        <a:bodyPr/>
        <a:lstStyle/>
        <a:p>
          <a:endParaRPr lang="en-ZA" sz="1600"/>
        </a:p>
      </dgm:t>
    </dgm:pt>
    <dgm:pt modelId="{7C38239C-2ADF-43DE-B92B-A4550AC7130B}" type="sibTrans" cxnId="{7EBCB7A6-87F0-47E4-87F9-EE7F4C496581}">
      <dgm:prSet/>
      <dgm:spPr/>
      <dgm:t>
        <a:bodyPr/>
        <a:lstStyle/>
        <a:p>
          <a:endParaRPr lang="en-ZA" sz="1600"/>
        </a:p>
      </dgm:t>
    </dgm:pt>
    <dgm:pt modelId="{C462498F-377F-410A-BF5E-BC8D2826AD37}" type="pres">
      <dgm:prSet presAssocID="{1B799BDA-EBF6-4AA9-BBFA-8CF55E4D11EC}" presName="hierChild1" presStyleCnt="0">
        <dgm:presLayoutVars>
          <dgm:orgChart val="1"/>
          <dgm:chPref val="1"/>
          <dgm:dir/>
          <dgm:animOne val="branch"/>
          <dgm:animLvl val="lvl"/>
          <dgm:resizeHandles/>
        </dgm:presLayoutVars>
      </dgm:prSet>
      <dgm:spPr/>
      <dgm:t>
        <a:bodyPr/>
        <a:lstStyle/>
        <a:p>
          <a:endParaRPr lang="en-ZA"/>
        </a:p>
      </dgm:t>
    </dgm:pt>
    <dgm:pt modelId="{9E04EF48-9C0E-42B1-A68A-194635005DC6}" type="pres">
      <dgm:prSet presAssocID="{23F1C883-2B64-4CFD-B689-0F67100AF75C}" presName="hierRoot1" presStyleCnt="0">
        <dgm:presLayoutVars>
          <dgm:hierBranch val="init"/>
        </dgm:presLayoutVars>
      </dgm:prSet>
      <dgm:spPr/>
      <dgm:t>
        <a:bodyPr/>
        <a:lstStyle/>
        <a:p>
          <a:endParaRPr lang="en-ZA"/>
        </a:p>
      </dgm:t>
    </dgm:pt>
    <dgm:pt modelId="{0746837B-53F9-4C22-B670-1A6C9A514DC4}" type="pres">
      <dgm:prSet presAssocID="{23F1C883-2B64-4CFD-B689-0F67100AF75C}" presName="rootComposite1" presStyleCnt="0"/>
      <dgm:spPr/>
      <dgm:t>
        <a:bodyPr/>
        <a:lstStyle/>
        <a:p>
          <a:endParaRPr lang="en-ZA"/>
        </a:p>
      </dgm:t>
    </dgm:pt>
    <dgm:pt modelId="{3F034B96-F74A-428E-88A1-238E125D9F53}" type="pres">
      <dgm:prSet presAssocID="{23F1C883-2B64-4CFD-B689-0F67100AF75C}" presName="rootText1" presStyleLbl="node0" presStyleIdx="0" presStyleCnt="1">
        <dgm:presLayoutVars>
          <dgm:chPref val="3"/>
        </dgm:presLayoutVars>
      </dgm:prSet>
      <dgm:spPr/>
      <dgm:t>
        <a:bodyPr/>
        <a:lstStyle/>
        <a:p>
          <a:endParaRPr lang="en-ZA"/>
        </a:p>
      </dgm:t>
    </dgm:pt>
    <dgm:pt modelId="{5E7BC2E4-3AE8-4D7E-B8F0-C60D127AAAA4}" type="pres">
      <dgm:prSet presAssocID="{23F1C883-2B64-4CFD-B689-0F67100AF75C}" presName="rootConnector1" presStyleLbl="node1" presStyleIdx="0" presStyleCnt="0"/>
      <dgm:spPr/>
      <dgm:t>
        <a:bodyPr/>
        <a:lstStyle/>
        <a:p>
          <a:endParaRPr lang="en-ZA"/>
        </a:p>
      </dgm:t>
    </dgm:pt>
    <dgm:pt modelId="{4F713220-BD7B-41A2-B60E-7928E9C46F76}" type="pres">
      <dgm:prSet presAssocID="{23F1C883-2B64-4CFD-B689-0F67100AF75C}" presName="hierChild2" presStyleCnt="0"/>
      <dgm:spPr/>
      <dgm:t>
        <a:bodyPr/>
        <a:lstStyle/>
        <a:p>
          <a:endParaRPr lang="en-ZA"/>
        </a:p>
      </dgm:t>
    </dgm:pt>
    <dgm:pt modelId="{D72EB2A4-FE11-438F-8D08-5F62E82A9057}" type="pres">
      <dgm:prSet presAssocID="{DF9B27BB-C42F-4ECD-A132-7FCD4843E59D}" presName="Name37" presStyleLbl="parChTrans1D2" presStyleIdx="0" presStyleCnt="4"/>
      <dgm:spPr/>
      <dgm:t>
        <a:bodyPr/>
        <a:lstStyle/>
        <a:p>
          <a:endParaRPr lang="en-ZA"/>
        </a:p>
      </dgm:t>
    </dgm:pt>
    <dgm:pt modelId="{12BC0BF1-8568-4E55-9E18-1AF9F14B7BB9}" type="pres">
      <dgm:prSet presAssocID="{8BE5A63C-368D-4D1B-85CC-460761BFAFB5}" presName="hierRoot2" presStyleCnt="0">
        <dgm:presLayoutVars>
          <dgm:hierBranch val="init"/>
        </dgm:presLayoutVars>
      </dgm:prSet>
      <dgm:spPr/>
      <dgm:t>
        <a:bodyPr/>
        <a:lstStyle/>
        <a:p>
          <a:endParaRPr lang="en-ZA"/>
        </a:p>
      </dgm:t>
    </dgm:pt>
    <dgm:pt modelId="{536E8D86-B243-4525-B685-AE6E0A9BEED5}" type="pres">
      <dgm:prSet presAssocID="{8BE5A63C-368D-4D1B-85CC-460761BFAFB5}" presName="rootComposite" presStyleCnt="0"/>
      <dgm:spPr/>
      <dgm:t>
        <a:bodyPr/>
        <a:lstStyle/>
        <a:p>
          <a:endParaRPr lang="en-ZA"/>
        </a:p>
      </dgm:t>
    </dgm:pt>
    <dgm:pt modelId="{0E7301BF-05D8-43D0-89BF-CBE8884740E5}" type="pres">
      <dgm:prSet presAssocID="{8BE5A63C-368D-4D1B-85CC-460761BFAFB5}" presName="rootText" presStyleLbl="node2" presStyleIdx="0" presStyleCnt="4">
        <dgm:presLayoutVars>
          <dgm:chPref val="3"/>
        </dgm:presLayoutVars>
      </dgm:prSet>
      <dgm:spPr/>
      <dgm:t>
        <a:bodyPr/>
        <a:lstStyle/>
        <a:p>
          <a:endParaRPr lang="en-ZA"/>
        </a:p>
      </dgm:t>
    </dgm:pt>
    <dgm:pt modelId="{BA4D7B47-38A6-4501-A305-2C93C627494C}" type="pres">
      <dgm:prSet presAssocID="{8BE5A63C-368D-4D1B-85CC-460761BFAFB5}" presName="rootConnector" presStyleLbl="node2" presStyleIdx="0" presStyleCnt="4"/>
      <dgm:spPr/>
      <dgm:t>
        <a:bodyPr/>
        <a:lstStyle/>
        <a:p>
          <a:endParaRPr lang="en-ZA"/>
        </a:p>
      </dgm:t>
    </dgm:pt>
    <dgm:pt modelId="{5B452FFC-E708-4572-9015-8FE63CBCFEBB}" type="pres">
      <dgm:prSet presAssocID="{8BE5A63C-368D-4D1B-85CC-460761BFAFB5}" presName="hierChild4" presStyleCnt="0"/>
      <dgm:spPr/>
      <dgm:t>
        <a:bodyPr/>
        <a:lstStyle/>
        <a:p>
          <a:endParaRPr lang="en-ZA"/>
        </a:p>
      </dgm:t>
    </dgm:pt>
    <dgm:pt modelId="{5165E3F2-0709-4286-A8C5-69DEB739162B}" type="pres">
      <dgm:prSet presAssocID="{A946A5F2-3372-497A-8E0F-CD2A760B00E8}" presName="Name37" presStyleLbl="parChTrans1D3" presStyleIdx="0" presStyleCnt="7"/>
      <dgm:spPr/>
      <dgm:t>
        <a:bodyPr/>
        <a:lstStyle/>
        <a:p>
          <a:endParaRPr lang="en-ZA"/>
        </a:p>
      </dgm:t>
    </dgm:pt>
    <dgm:pt modelId="{7F6988F1-B06B-4D1F-A699-BE208CC1AAD7}" type="pres">
      <dgm:prSet presAssocID="{CA273668-0ED1-44BD-9C98-972362E1FFA1}" presName="hierRoot2" presStyleCnt="0">
        <dgm:presLayoutVars>
          <dgm:hierBranch val="init"/>
        </dgm:presLayoutVars>
      </dgm:prSet>
      <dgm:spPr/>
      <dgm:t>
        <a:bodyPr/>
        <a:lstStyle/>
        <a:p>
          <a:endParaRPr lang="en-ZA"/>
        </a:p>
      </dgm:t>
    </dgm:pt>
    <dgm:pt modelId="{D1C0560C-6558-44C5-944B-A0703C6547DF}" type="pres">
      <dgm:prSet presAssocID="{CA273668-0ED1-44BD-9C98-972362E1FFA1}" presName="rootComposite" presStyleCnt="0"/>
      <dgm:spPr/>
      <dgm:t>
        <a:bodyPr/>
        <a:lstStyle/>
        <a:p>
          <a:endParaRPr lang="en-ZA"/>
        </a:p>
      </dgm:t>
    </dgm:pt>
    <dgm:pt modelId="{36BF3D1B-C1E8-4BC2-B3CD-E9A2AE56592F}" type="pres">
      <dgm:prSet presAssocID="{CA273668-0ED1-44BD-9C98-972362E1FFA1}" presName="rootText" presStyleLbl="node3" presStyleIdx="0" presStyleCnt="7">
        <dgm:presLayoutVars>
          <dgm:chPref val="3"/>
        </dgm:presLayoutVars>
      </dgm:prSet>
      <dgm:spPr/>
      <dgm:t>
        <a:bodyPr/>
        <a:lstStyle/>
        <a:p>
          <a:endParaRPr lang="en-ZA"/>
        </a:p>
      </dgm:t>
    </dgm:pt>
    <dgm:pt modelId="{612D2BF9-C80C-4DA5-A87C-53D4E40038B5}" type="pres">
      <dgm:prSet presAssocID="{CA273668-0ED1-44BD-9C98-972362E1FFA1}" presName="rootConnector" presStyleLbl="node3" presStyleIdx="0" presStyleCnt="7"/>
      <dgm:spPr/>
      <dgm:t>
        <a:bodyPr/>
        <a:lstStyle/>
        <a:p>
          <a:endParaRPr lang="en-ZA"/>
        </a:p>
      </dgm:t>
    </dgm:pt>
    <dgm:pt modelId="{D95217E5-78A1-4077-845D-A47A14C57121}" type="pres">
      <dgm:prSet presAssocID="{CA273668-0ED1-44BD-9C98-972362E1FFA1}" presName="hierChild4" presStyleCnt="0"/>
      <dgm:spPr/>
      <dgm:t>
        <a:bodyPr/>
        <a:lstStyle/>
        <a:p>
          <a:endParaRPr lang="en-ZA"/>
        </a:p>
      </dgm:t>
    </dgm:pt>
    <dgm:pt modelId="{77DA2FB9-1338-45D4-A16B-76020FE8D67C}" type="pres">
      <dgm:prSet presAssocID="{CA273668-0ED1-44BD-9C98-972362E1FFA1}" presName="hierChild5" presStyleCnt="0"/>
      <dgm:spPr/>
      <dgm:t>
        <a:bodyPr/>
        <a:lstStyle/>
        <a:p>
          <a:endParaRPr lang="en-ZA"/>
        </a:p>
      </dgm:t>
    </dgm:pt>
    <dgm:pt modelId="{0C68EC88-F09B-48F5-99F9-D1F3116E4205}" type="pres">
      <dgm:prSet presAssocID="{E5ADCD04-C3A4-48B1-8703-E4C1B722F040}" presName="Name37" presStyleLbl="parChTrans1D3" presStyleIdx="1" presStyleCnt="7"/>
      <dgm:spPr/>
      <dgm:t>
        <a:bodyPr/>
        <a:lstStyle/>
        <a:p>
          <a:endParaRPr lang="en-ZA"/>
        </a:p>
      </dgm:t>
    </dgm:pt>
    <dgm:pt modelId="{7F7105A4-B23D-489B-A706-079D4B1679C9}" type="pres">
      <dgm:prSet presAssocID="{C3F8AFC3-93EF-499C-98EA-AACEE7C0A002}" presName="hierRoot2" presStyleCnt="0">
        <dgm:presLayoutVars>
          <dgm:hierBranch val="init"/>
        </dgm:presLayoutVars>
      </dgm:prSet>
      <dgm:spPr/>
      <dgm:t>
        <a:bodyPr/>
        <a:lstStyle/>
        <a:p>
          <a:endParaRPr lang="en-ZA"/>
        </a:p>
      </dgm:t>
    </dgm:pt>
    <dgm:pt modelId="{F5F2E4B6-E813-46F6-AE01-1F87BEA7B607}" type="pres">
      <dgm:prSet presAssocID="{C3F8AFC3-93EF-499C-98EA-AACEE7C0A002}" presName="rootComposite" presStyleCnt="0"/>
      <dgm:spPr/>
      <dgm:t>
        <a:bodyPr/>
        <a:lstStyle/>
        <a:p>
          <a:endParaRPr lang="en-ZA"/>
        </a:p>
      </dgm:t>
    </dgm:pt>
    <dgm:pt modelId="{CAB04402-45EB-4EED-B91D-00F94F0FA749}" type="pres">
      <dgm:prSet presAssocID="{C3F8AFC3-93EF-499C-98EA-AACEE7C0A002}" presName="rootText" presStyleLbl="node3" presStyleIdx="1" presStyleCnt="7" custScaleY="54262">
        <dgm:presLayoutVars>
          <dgm:chPref val="3"/>
        </dgm:presLayoutVars>
      </dgm:prSet>
      <dgm:spPr/>
      <dgm:t>
        <a:bodyPr/>
        <a:lstStyle/>
        <a:p>
          <a:endParaRPr lang="en-ZA"/>
        </a:p>
      </dgm:t>
    </dgm:pt>
    <dgm:pt modelId="{F64A5F97-5860-4983-AD96-5AC5B775B3FC}" type="pres">
      <dgm:prSet presAssocID="{C3F8AFC3-93EF-499C-98EA-AACEE7C0A002}" presName="rootConnector" presStyleLbl="node3" presStyleIdx="1" presStyleCnt="7"/>
      <dgm:spPr/>
      <dgm:t>
        <a:bodyPr/>
        <a:lstStyle/>
        <a:p>
          <a:endParaRPr lang="en-ZA"/>
        </a:p>
      </dgm:t>
    </dgm:pt>
    <dgm:pt modelId="{71300D92-ACC3-4997-9843-EF6BC8E262FC}" type="pres">
      <dgm:prSet presAssocID="{C3F8AFC3-93EF-499C-98EA-AACEE7C0A002}" presName="hierChild4" presStyleCnt="0"/>
      <dgm:spPr/>
      <dgm:t>
        <a:bodyPr/>
        <a:lstStyle/>
        <a:p>
          <a:endParaRPr lang="en-ZA"/>
        </a:p>
      </dgm:t>
    </dgm:pt>
    <dgm:pt modelId="{48D5CA01-D40C-4408-B33D-82FBBD7A8E34}" type="pres">
      <dgm:prSet presAssocID="{C3F8AFC3-93EF-499C-98EA-AACEE7C0A002}" presName="hierChild5" presStyleCnt="0"/>
      <dgm:spPr/>
      <dgm:t>
        <a:bodyPr/>
        <a:lstStyle/>
        <a:p>
          <a:endParaRPr lang="en-ZA"/>
        </a:p>
      </dgm:t>
    </dgm:pt>
    <dgm:pt modelId="{C035F573-D207-4525-9D15-4E94FC5E974E}" type="pres">
      <dgm:prSet presAssocID="{8BE5A63C-368D-4D1B-85CC-460761BFAFB5}" presName="hierChild5" presStyleCnt="0"/>
      <dgm:spPr/>
      <dgm:t>
        <a:bodyPr/>
        <a:lstStyle/>
        <a:p>
          <a:endParaRPr lang="en-ZA"/>
        </a:p>
      </dgm:t>
    </dgm:pt>
    <dgm:pt modelId="{79C20023-8527-4A3E-8566-D75EAC9A340F}" type="pres">
      <dgm:prSet presAssocID="{8390AC36-9F12-451B-B95D-7BE168C49C0E}" presName="Name37" presStyleLbl="parChTrans1D2" presStyleIdx="1" presStyleCnt="4"/>
      <dgm:spPr/>
      <dgm:t>
        <a:bodyPr/>
        <a:lstStyle/>
        <a:p>
          <a:endParaRPr lang="en-ZA"/>
        </a:p>
      </dgm:t>
    </dgm:pt>
    <dgm:pt modelId="{03D50128-35D1-4EFD-83DD-239F0459246E}" type="pres">
      <dgm:prSet presAssocID="{F6B083C7-64AB-4566-AE55-692AB9B2211D}" presName="hierRoot2" presStyleCnt="0">
        <dgm:presLayoutVars>
          <dgm:hierBranch val="init"/>
        </dgm:presLayoutVars>
      </dgm:prSet>
      <dgm:spPr/>
      <dgm:t>
        <a:bodyPr/>
        <a:lstStyle/>
        <a:p>
          <a:endParaRPr lang="en-ZA"/>
        </a:p>
      </dgm:t>
    </dgm:pt>
    <dgm:pt modelId="{1E4D56BD-9751-4FA1-9BCF-6344806C6F29}" type="pres">
      <dgm:prSet presAssocID="{F6B083C7-64AB-4566-AE55-692AB9B2211D}" presName="rootComposite" presStyleCnt="0"/>
      <dgm:spPr/>
      <dgm:t>
        <a:bodyPr/>
        <a:lstStyle/>
        <a:p>
          <a:endParaRPr lang="en-ZA"/>
        </a:p>
      </dgm:t>
    </dgm:pt>
    <dgm:pt modelId="{3C67DEF9-AF1C-4C09-B7F0-769F8F40D862}" type="pres">
      <dgm:prSet presAssocID="{F6B083C7-64AB-4566-AE55-692AB9B2211D}" presName="rootText" presStyleLbl="node2" presStyleIdx="1" presStyleCnt="4">
        <dgm:presLayoutVars>
          <dgm:chPref val="3"/>
        </dgm:presLayoutVars>
      </dgm:prSet>
      <dgm:spPr/>
      <dgm:t>
        <a:bodyPr/>
        <a:lstStyle/>
        <a:p>
          <a:endParaRPr lang="en-ZA"/>
        </a:p>
      </dgm:t>
    </dgm:pt>
    <dgm:pt modelId="{04E7768F-7558-4DDC-84A2-BAC244BC90A5}" type="pres">
      <dgm:prSet presAssocID="{F6B083C7-64AB-4566-AE55-692AB9B2211D}" presName="rootConnector" presStyleLbl="node2" presStyleIdx="1" presStyleCnt="4"/>
      <dgm:spPr/>
      <dgm:t>
        <a:bodyPr/>
        <a:lstStyle/>
        <a:p>
          <a:endParaRPr lang="en-ZA"/>
        </a:p>
      </dgm:t>
    </dgm:pt>
    <dgm:pt modelId="{AAB431EF-4395-4C6B-A38A-F4BE82E2F557}" type="pres">
      <dgm:prSet presAssocID="{F6B083C7-64AB-4566-AE55-692AB9B2211D}" presName="hierChild4" presStyleCnt="0"/>
      <dgm:spPr/>
      <dgm:t>
        <a:bodyPr/>
        <a:lstStyle/>
        <a:p>
          <a:endParaRPr lang="en-ZA"/>
        </a:p>
      </dgm:t>
    </dgm:pt>
    <dgm:pt modelId="{FC6E3E9C-D47D-4704-8692-534C97B9BB54}" type="pres">
      <dgm:prSet presAssocID="{9DE29A95-97C5-4766-A2BE-B12735AEFB7E}" presName="Name37" presStyleLbl="parChTrans1D3" presStyleIdx="2" presStyleCnt="7"/>
      <dgm:spPr/>
      <dgm:t>
        <a:bodyPr/>
        <a:lstStyle/>
        <a:p>
          <a:endParaRPr lang="en-ZA"/>
        </a:p>
      </dgm:t>
    </dgm:pt>
    <dgm:pt modelId="{F4C32EEF-9CD4-444B-91E6-A218696CFAD8}" type="pres">
      <dgm:prSet presAssocID="{0ECC3D3E-D00A-4DF5-88DE-021133B92B15}" presName="hierRoot2" presStyleCnt="0">
        <dgm:presLayoutVars>
          <dgm:hierBranch val="init"/>
        </dgm:presLayoutVars>
      </dgm:prSet>
      <dgm:spPr/>
      <dgm:t>
        <a:bodyPr/>
        <a:lstStyle/>
        <a:p>
          <a:endParaRPr lang="en-ZA"/>
        </a:p>
      </dgm:t>
    </dgm:pt>
    <dgm:pt modelId="{C2D2F145-CA3E-4ED2-91DB-4F06E8A8DBEE}" type="pres">
      <dgm:prSet presAssocID="{0ECC3D3E-D00A-4DF5-88DE-021133B92B15}" presName="rootComposite" presStyleCnt="0"/>
      <dgm:spPr/>
      <dgm:t>
        <a:bodyPr/>
        <a:lstStyle/>
        <a:p>
          <a:endParaRPr lang="en-ZA"/>
        </a:p>
      </dgm:t>
    </dgm:pt>
    <dgm:pt modelId="{3EE6548F-882C-4C79-8654-64165EA99A61}" type="pres">
      <dgm:prSet presAssocID="{0ECC3D3E-D00A-4DF5-88DE-021133B92B15}" presName="rootText" presStyleLbl="node3" presStyleIdx="2" presStyleCnt="7">
        <dgm:presLayoutVars>
          <dgm:chPref val="3"/>
        </dgm:presLayoutVars>
      </dgm:prSet>
      <dgm:spPr/>
      <dgm:t>
        <a:bodyPr/>
        <a:lstStyle/>
        <a:p>
          <a:endParaRPr lang="en-ZA"/>
        </a:p>
      </dgm:t>
    </dgm:pt>
    <dgm:pt modelId="{DD455BCD-F9D2-4A99-8E1D-252C22C1E610}" type="pres">
      <dgm:prSet presAssocID="{0ECC3D3E-D00A-4DF5-88DE-021133B92B15}" presName="rootConnector" presStyleLbl="node3" presStyleIdx="2" presStyleCnt="7"/>
      <dgm:spPr/>
      <dgm:t>
        <a:bodyPr/>
        <a:lstStyle/>
        <a:p>
          <a:endParaRPr lang="en-ZA"/>
        </a:p>
      </dgm:t>
    </dgm:pt>
    <dgm:pt modelId="{73238A71-54EA-4A72-8390-E1109A775ABE}" type="pres">
      <dgm:prSet presAssocID="{0ECC3D3E-D00A-4DF5-88DE-021133B92B15}" presName="hierChild4" presStyleCnt="0"/>
      <dgm:spPr/>
      <dgm:t>
        <a:bodyPr/>
        <a:lstStyle/>
        <a:p>
          <a:endParaRPr lang="en-ZA"/>
        </a:p>
      </dgm:t>
    </dgm:pt>
    <dgm:pt modelId="{DCBCECB8-7525-47E1-9A43-D23574B5EFAA}" type="pres">
      <dgm:prSet presAssocID="{0ECC3D3E-D00A-4DF5-88DE-021133B92B15}" presName="hierChild5" presStyleCnt="0"/>
      <dgm:spPr/>
      <dgm:t>
        <a:bodyPr/>
        <a:lstStyle/>
        <a:p>
          <a:endParaRPr lang="en-ZA"/>
        </a:p>
      </dgm:t>
    </dgm:pt>
    <dgm:pt modelId="{6C05FEB4-F203-4FAB-9306-075DC4F28F23}" type="pres">
      <dgm:prSet presAssocID="{497D9360-0054-47C8-A7D7-05E33158E767}" presName="Name37" presStyleLbl="parChTrans1D3" presStyleIdx="3" presStyleCnt="7"/>
      <dgm:spPr/>
      <dgm:t>
        <a:bodyPr/>
        <a:lstStyle/>
        <a:p>
          <a:endParaRPr lang="en-ZA"/>
        </a:p>
      </dgm:t>
    </dgm:pt>
    <dgm:pt modelId="{0FDA76DD-F9FD-4F24-A4C2-35AAAD4967BA}" type="pres">
      <dgm:prSet presAssocID="{72352D3E-B25A-4956-BCDA-918D8C8A4A44}" presName="hierRoot2" presStyleCnt="0">
        <dgm:presLayoutVars>
          <dgm:hierBranch val="init"/>
        </dgm:presLayoutVars>
      </dgm:prSet>
      <dgm:spPr/>
      <dgm:t>
        <a:bodyPr/>
        <a:lstStyle/>
        <a:p>
          <a:endParaRPr lang="en-ZA"/>
        </a:p>
      </dgm:t>
    </dgm:pt>
    <dgm:pt modelId="{463B39A5-544C-4937-B220-5B2341CFB663}" type="pres">
      <dgm:prSet presAssocID="{72352D3E-B25A-4956-BCDA-918D8C8A4A44}" presName="rootComposite" presStyleCnt="0"/>
      <dgm:spPr/>
      <dgm:t>
        <a:bodyPr/>
        <a:lstStyle/>
        <a:p>
          <a:endParaRPr lang="en-ZA"/>
        </a:p>
      </dgm:t>
    </dgm:pt>
    <dgm:pt modelId="{0B1B6C08-8234-4A5A-B841-F11049490511}" type="pres">
      <dgm:prSet presAssocID="{72352D3E-B25A-4956-BCDA-918D8C8A4A44}" presName="rootText" presStyleLbl="node3" presStyleIdx="3" presStyleCnt="7" custScaleY="51849">
        <dgm:presLayoutVars>
          <dgm:chPref val="3"/>
        </dgm:presLayoutVars>
      </dgm:prSet>
      <dgm:spPr/>
      <dgm:t>
        <a:bodyPr/>
        <a:lstStyle/>
        <a:p>
          <a:endParaRPr lang="en-ZA"/>
        </a:p>
      </dgm:t>
    </dgm:pt>
    <dgm:pt modelId="{E7B06D12-DF71-418D-BFE5-C999F3403F35}" type="pres">
      <dgm:prSet presAssocID="{72352D3E-B25A-4956-BCDA-918D8C8A4A44}" presName="rootConnector" presStyleLbl="node3" presStyleIdx="3" presStyleCnt="7"/>
      <dgm:spPr/>
      <dgm:t>
        <a:bodyPr/>
        <a:lstStyle/>
        <a:p>
          <a:endParaRPr lang="en-ZA"/>
        </a:p>
      </dgm:t>
    </dgm:pt>
    <dgm:pt modelId="{1F0E20BB-A1D1-487C-8F16-47E1986DD137}" type="pres">
      <dgm:prSet presAssocID="{72352D3E-B25A-4956-BCDA-918D8C8A4A44}" presName="hierChild4" presStyleCnt="0"/>
      <dgm:spPr/>
      <dgm:t>
        <a:bodyPr/>
        <a:lstStyle/>
        <a:p>
          <a:endParaRPr lang="en-ZA"/>
        </a:p>
      </dgm:t>
    </dgm:pt>
    <dgm:pt modelId="{082E5C1D-3AA4-4521-A5E6-22B3615A3CAB}" type="pres">
      <dgm:prSet presAssocID="{72352D3E-B25A-4956-BCDA-918D8C8A4A44}" presName="hierChild5" presStyleCnt="0"/>
      <dgm:spPr/>
      <dgm:t>
        <a:bodyPr/>
        <a:lstStyle/>
        <a:p>
          <a:endParaRPr lang="en-ZA"/>
        </a:p>
      </dgm:t>
    </dgm:pt>
    <dgm:pt modelId="{FFD09234-35C0-4627-A328-FDD684A0623C}" type="pres">
      <dgm:prSet presAssocID="{F6B083C7-64AB-4566-AE55-692AB9B2211D}" presName="hierChild5" presStyleCnt="0"/>
      <dgm:spPr/>
      <dgm:t>
        <a:bodyPr/>
        <a:lstStyle/>
        <a:p>
          <a:endParaRPr lang="en-ZA"/>
        </a:p>
      </dgm:t>
    </dgm:pt>
    <dgm:pt modelId="{CF2826D0-A3D5-4D36-8FFE-BA94386354EC}" type="pres">
      <dgm:prSet presAssocID="{50A3D9D9-ED72-45AE-A91A-34039C821F66}" presName="Name37" presStyleLbl="parChTrans1D2" presStyleIdx="2" presStyleCnt="4"/>
      <dgm:spPr/>
      <dgm:t>
        <a:bodyPr/>
        <a:lstStyle/>
        <a:p>
          <a:endParaRPr lang="en-ZA"/>
        </a:p>
      </dgm:t>
    </dgm:pt>
    <dgm:pt modelId="{10EFD63E-3C92-42FE-85AA-59E7952031BD}" type="pres">
      <dgm:prSet presAssocID="{8D82890E-D6D7-4AF4-A5B7-D705EE7B2593}" presName="hierRoot2" presStyleCnt="0">
        <dgm:presLayoutVars>
          <dgm:hierBranch val="init"/>
        </dgm:presLayoutVars>
      </dgm:prSet>
      <dgm:spPr/>
      <dgm:t>
        <a:bodyPr/>
        <a:lstStyle/>
        <a:p>
          <a:endParaRPr lang="en-ZA"/>
        </a:p>
      </dgm:t>
    </dgm:pt>
    <dgm:pt modelId="{6C5C7B61-AB64-44A2-863A-1761E485814F}" type="pres">
      <dgm:prSet presAssocID="{8D82890E-D6D7-4AF4-A5B7-D705EE7B2593}" presName="rootComposite" presStyleCnt="0"/>
      <dgm:spPr/>
      <dgm:t>
        <a:bodyPr/>
        <a:lstStyle/>
        <a:p>
          <a:endParaRPr lang="en-ZA"/>
        </a:p>
      </dgm:t>
    </dgm:pt>
    <dgm:pt modelId="{C2073A38-0A71-4F69-9FA3-7D64B1ACE67E}" type="pres">
      <dgm:prSet presAssocID="{8D82890E-D6D7-4AF4-A5B7-D705EE7B2593}" presName="rootText" presStyleLbl="node2" presStyleIdx="2" presStyleCnt="4">
        <dgm:presLayoutVars>
          <dgm:chPref val="3"/>
        </dgm:presLayoutVars>
      </dgm:prSet>
      <dgm:spPr/>
      <dgm:t>
        <a:bodyPr/>
        <a:lstStyle/>
        <a:p>
          <a:endParaRPr lang="en-ZA"/>
        </a:p>
      </dgm:t>
    </dgm:pt>
    <dgm:pt modelId="{F1630934-8131-42AD-8F1A-FAC992982E23}" type="pres">
      <dgm:prSet presAssocID="{8D82890E-D6D7-4AF4-A5B7-D705EE7B2593}" presName="rootConnector" presStyleLbl="node2" presStyleIdx="2" presStyleCnt="4"/>
      <dgm:spPr/>
      <dgm:t>
        <a:bodyPr/>
        <a:lstStyle/>
        <a:p>
          <a:endParaRPr lang="en-ZA"/>
        </a:p>
      </dgm:t>
    </dgm:pt>
    <dgm:pt modelId="{E727DEEF-549A-4CDC-91FC-D05EC27881C1}" type="pres">
      <dgm:prSet presAssocID="{8D82890E-D6D7-4AF4-A5B7-D705EE7B2593}" presName="hierChild4" presStyleCnt="0"/>
      <dgm:spPr/>
      <dgm:t>
        <a:bodyPr/>
        <a:lstStyle/>
        <a:p>
          <a:endParaRPr lang="en-ZA"/>
        </a:p>
      </dgm:t>
    </dgm:pt>
    <dgm:pt modelId="{6F102E33-D21F-4062-B025-3572649BE64F}" type="pres">
      <dgm:prSet presAssocID="{90302294-40B4-428A-8ECC-D41306C3F83A}" presName="Name37" presStyleLbl="parChTrans1D3" presStyleIdx="4" presStyleCnt="7"/>
      <dgm:spPr/>
      <dgm:t>
        <a:bodyPr/>
        <a:lstStyle/>
        <a:p>
          <a:endParaRPr lang="en-ZA"/>
        </a:p>
      </dgm:t>
    </dgm:pt>
    <dgm:pt modelId="{3FDCB394-11FC-4DE3-A867-F4CEF844C5C3}" type="pres">
      <dgm:prSet presAssocID="{7C8BDDE1-7066-426F-8A88-0FF91C8C183C}" presName="hierRoot2" presStyleCnt="0">
        <dgm:presLayoutVars>
          <dgm:hierBranch val="init"/>
        </dgm:presLayoutVars>
      </dgm:prSet>
      <dgm:spPr/>
      <dgm:t>
        <a:bodyPr/>
        <a:lstStyle/>
        <a:p>
          <a:endParaRPr lang="en-ZA"/>
        </a:p>
      </dgm:t>
    </dgm:pt>
    <dgm:pt modelId="{A71D6E17-4E6D-4F99-A4F0-AD484F78E2AF}" type="pres">
      <dgm:prSet presAssocID="{7C8BDDE1-7066-426F-8A88-0FF91C8C183C}" presName="rootComposite" presStyleCnt="0"/>
      <dgm:spPr/>
      <dgm:t>
        <a:bodyPr/>
        <a:lstStyle/>
        <a:p>
          <a:endParaRPr lang="en-ZA"/>
        </a:p>
      </dgm:t>
    </dgm:pt>
    <dgm:pt modelId="{01F14E9A-655D-465D-B5FD-26D43D706F80}" type="pres">
      <dgm:prSet presAssocID="{7C8BDDE1-7066-426F-8A88-0FF91C8C183C}" presName="rootText" presStyleLbl="node3" presStyleIdx="4" presStyleCnt="7">
        <dgm:presLayoutVars>
          <dgm:chPref val="3"/>
        </dgm:presLayoutVars>
      </dgm:prSet>
      <dgm:spPr/>
      <dgm:t>
        <a:bodyPr/>
        <a:lstStyle/>
        <a:p>
          <a:endParaRPr lang="en-ZA"/>
        </a:p>
      </dgm:t>
    </dgm:pt>
    <dgm:pt modelId="{563A6704-1737-4A26-86DC-ED1355B8E791}" type="pres">
      <dgm:prSet presAssocID="{7C8BDDE1-7066-426F-8A88-0FF91C8C183C}" presName="rootConnector" presStyleLbl="node3" presStyleIdx="4" presStyleCnt="7"/>
      <dgm:spPr/>
      <dgm:t>
        <a:bodyPr/>
        <a:lstStyle/>
        <a:p>
          <a:endParaRPr lang="en-ZA"/>
        </a:p>
      </dgm:t>
    </dgm:pt>
    <dgm:pt modelId="{582FBA0D-3470-4BFC-BE0D-EAC23E8A2815}" type="pres">
      <dgm:prSet presAssocID="{7C8BDDE1-7066-426F-8A88-0FF91C8C183C}" presName="hierChild4" presStyleCnt="0"/>
      <dgm:spPr/>
      <dgm:t>
        <a:bodyPr/>
        <a:lstStyle/>
        <a:p>
          <a:endParaRPr lang="en-ZA"/>
        </a:p>
      </dgm:t>
    </dgm:pt>
    <dgm:pt modelId="{6227382B-39D7-46CB-9094-4D822781E2B6}" type="pres">
      <dgm:prSet presAssocID="{7C8BDDE1-7066-426F-8A88-0FF91C8C183C}" presName="hierChild5" presStyleCnt="0"/>
      <dgm:spPr/>
      <dgm:t>
        <a:bodyPr/>
        <a:lstStyle/>
        <a:p>
          <a:endParaRPr lang="en-ZA"/>
        </a:p>
      </dgm:t>
    </dgm:pt>
    <dgm:pt modelId="{B13A68DD-39E0-4C39-9A95-C0A7E3046613}" type="pres">
      <dgm:prSet presAssocID="{AED33DE0-54E3-488E-B006-EDE451710DAB}" presName="Name37" presStyleLbl="parChTrans1D3" presStyleIdx="5" presStyleCnt="7"/>
      <dgm:spPr/>
      <dgm:t>
        <a:bodyPr/>
        <a:lstStyle/>
        <a:p>
          <a:endParaRPr lang="en-ZA"/>
        </a:p>
      </dgm:t>
    </dgm:pt>
    <dgm:pt modelId="{F46555BA-FE04-4519-9FBF-A804D2FB98BC}" type="pres">
      <dgm:prSet presAssocID="{9EA45012-914D-4DE1-8BE1-3403BD66A4FA}" presName="hierRoot2" presStyleCnt="0">
        <dgm:presLayoutVars>
          <dgm:hierBranch val="init"/>
        </dgm:presLayoutVars>
      </dgm:prSet>
      <dgm:spPr/>
      <dgm:t>
        <a:bodyPr/>
        <a:lstStyle/>
        <a:p>
          <a:endParaRPr lang="en-ZA"/>
        </a:p>
      </dgm:t>
    </dgm:pt>
    <dgm:pt modelId="{0BD247FF-DF03-44F2-B3B3-59BC3136D8AE}" type="pres">
      <dgm:prSet presAssocID="{9EA45012-914D-4DE1-8BE1-3403BD66A4FA}" presName="rootComposite" presStyleCnt="0"/>
      <dgm:spPr/>
      <dgm:t>
        <a:bodyPr/>
        <a:lstStyle/>
        <a:p>
          <a:endParaRPr lang="en-ZA"/>
        </a:p>
      </dgm:t>
    </dgm:pt>
    <dgm:pt modelId="{7E1C67FD-949D-4F57-839B-5419A846E456}" type="pres">
      <dgm:prSet presAssocID="{9EA45012-914D-4DE1-8BE1-3403BD66A4FA}" presName="rootText" presStyleLbl="node3" presStyleIdx="5" presStyleCnt="7" custScaleY="54262">
        <dgm:presLayoutVars>
          <dgm:chPref val="3"/>
        </dgm:presLayoutVars>
      </dgm:prSet>
      <dgm:spPr/>
      <dgm:t>
        <a:bodyPr/>
        <a:lstStyle/>
        <a:p>
          <a:endParaRPr lang="en-ZA"/>
        </a:p>
      </dgm:t>
    </dgm:pt>
    <dgm:pt modelId="{7B529FCD-AE8A-452E-822F-CB6B857AD879}" type="pres">
      <dgm:prSet presAssocID="{9EA45012-914D-4DE1-8BE1-3403BD66A4FA}" presName="rootConnector" presStyleLbl="node3" presStyleIdx="5" presStyleCnt="7"/>
      <dgm:spPr/>
      <dgm:t>
        <a:bodyPr/>
        <a:lstStyle/>
        <a:p>
          <a:endParaRPr lang="en-ZA"/>
        </a:p>
      </dgm:t>
    </dgm:pt>
    <dgm:pt modelId="{CB632785-C09D-47DD-9859-A768F81978D9}" type="pres">
      <dgm:prSet presAssocID="{9EA45012-914D-4DE1-8BE1-3403BD66A4FA}" presName="hierChild4" presStyleCnt="0"/>
      <dgm:spPr/>
      <dgm:t>
        <a:bodyPr/>
        <a:lstStyle/>
        <a:p>
          <a:endParaRPr lang="en-ZA"/>
        </a:p>
      </dgm:t>
    </dgm:pt>
    <dgm:pt modelId="{F9EA55E9-07D7-41AA-9314-CF8567E0F6EB}" type="pres">
      <dgm:prSet presAssocID="{9EA45012-914D-4DE1-8BE1-3403BD66A4FA}" presName="hierChild5" presStyleCnt="0"/>
      <dgm:spPr/>
      <dgm:t>
        <a:bodyPr/>
        <a:lstStyle/>
        <a:p>
          <a:endParaRPr lang="en-ZA"/>
        </a:p>
      </dgm:t>
    </dgm:pt>
    <dgm:pt modelId="{85AEF3E4-FC1D-4297-97FC-7D8ACEE4529B}" type="pres">
      <dgm:prSet presAssocID="{8D82890E-D6D7-4AF4-A5B7-D705EE7B2593}" presName="hierChild5" presStyleCnt="0"/>
      <dgm:spPr/>
      <dgm:t>
        <a:bodyPr/>
        <a:lstStyle/>
        <a:p>
          <a:endParaRPr lang="en-ZA"/>
        </a:p>
      </dgm:t>
    </dgm:pt>
    <dgm:pt modelId="{A74ECD95-EC62-4EF1-A701-C362B2222D10}" type="pres">
      <dgm:prSet presAssocID="{0D3AC049-5FC7-451D-BF19-26B1778830A8}" presName="Name37" presStyleLbl="parChTrans1D2" presStyleIdx="3" presStyleCnt="4"/>
      <dgm:spPr/>
      <dgm:t>
        <a:bodyPr/>
        <a:lstStyle/>
        <a:p>
          <a:endParaRPr lang="en-ZA"/>
        </a:p>
      </dgm:t>
    </dgm:pt>
    <dgm:pt modelId="{A4435725-7651-4A54-9171-F162117FD8C3}" type="pres">
      <dgm:prSet presAssocID="{B0B09A6D-4EAB-40F8-8874-FE9AADDB8085}" presName="hierRoot2" presStyleCnt="0">
        <dgm:presLayoutVars>
          <dgm:hierBranch val="init"/>
        </dgm:presLayoutVars>
      </dgm:prSet>
      <dgm:spPr/>
      <dgm:t>
        <a:bodyPr/>
        <a:lstStyle/>
        <a:p>
          <a:endParaRPr lang="en-ZA"/>
        </a:p>
      </dgm:t>
    </dgm:pt>
    <dgm:pt modelId="{6577BCC7-ACAE-4857-98B3-6977508D968A}" type="pres">
      <dgm:prSet presAssocID="{B0B09A6D-4EAB-40F8-8874-FE9AADDB8085}" presName="rootComposite" presStyleCnt="0"/>
      <dgm:spPr/>
      <dgm:t>
        <a:bodyPr/>
        <a:lstStyle/>
        <a:p>
          <a:endParaRPr lang="en-ZA"/>
        </a:p>
      </dgm:t>
    </dgm:pt>
    <dgm:pt modelId="{7E0FD007-4FA4-4EEB-AA27-2BCE88A7A960}" type="pres">
      <dgm:prSet presAssocID="{B0B09A6D-4EAB-40F8-8874-FE9AADDB8085}" presName="rootText" presStyleLbl="node2" presStyleIdx="3" presStyleCnt="4" custScaleY="113563" custLinFactNeighborX="-3098" custLinFactNeighborY="-8025">
        <dgm:presLayoutVars>
          <dgm:chPref val="3"/>
        </dgm:presLayoutVars>
      </dgm:prSet>
      <dgm:spPr/>
      <dgm:t>
        <a:bodyPr/>
        <a:lstStyle/>
        <a:p>
          <a:endParaRPr lang="en-ZA"/>
        </a:p>
      </dgm:t>
    </dgm:pt>
    <dgm:pt modelId="{56B391C1-2741-4308-BFD0-3A6BF787B369}" type="pres">
      <dgm:prSet presAssocID="{B0B09A6D-4EAB-40F8-8874-FE9AADDB8085}" presName="rootConnector" presStyleLbl="node2" presStyleIdx="3" presStyleCnt="4"/>
      <dgm:spPr/>
      <dgm:t>
        <a:bodyPr/>
        <a:lstStyle/>
        <a:p>
          <a:endParaRPr lang="en-ZA"/>
        </a:p>
      </dgm:t>
    </dgm:pt>
    <dgm:pt modelId="{C336B538-D21D-4634-9C42-3499D91CC3EB}" type="pres">
      <dgm:prSet presAssocID="{B0B09A6D-4EAB-40F8-8874-FE9AADDB8085}" presName="hierChild4" presStyleCnt="0"/>
      <dgm:spPr/>
      <dgm:t>
        <a:bodyPr/>
        <a:lstStyle/>
        <a:p>
          <a:endParaRPr lang="en-ZA"/>
        </a:p>
      </dgm:t>
    </dgm:pt>
    <dgm:pt modelId="{870DBF59-A9C7-4168-B522-4C78B08ED71C}" type="pres">
      <dgm:prSet presAssocID="{99667C55-3CA4-4125-A05C-722FAACE4FFB}" presName="Name37" presStyleLbl="parChTrans1D3" presStyleIdx="6" presStyleCnt="7"/>
      <dgm:spPr/>
      <dgm:t>
        <a:bodyPr/>
        <a:lstStyle/>
        <a:p>
          <a:endParaRPr lang="en-ZA"/>
        </a:p>
      </dgm:t>
    </dgm:pt>
    <dgm:pt modelId="{A48EB133-F9D5-47F6-B7C0-60E87AEFC2E5}" type="pres">
      <dgm:prSet presAssocID="{43D21B26-144D-4103-869F-C5D220B0EBD6}" presName="hierRoot2" presStyleCnt="0">
        <dgm:presLayoutVars>
          <dgm:hierBranch val="init"/>
        </dgm:presLayoutVars>
      </dgm:prSet>
      <dgm:spPr/>
      <dgm:t>
        <a:bodyPr/>
        <a:lstStyle/>
        <a:p>
          <a:endParaRPr lang="en-ZA"/>
        </a:p>
      </dgm:t>
    </dgm:pt>
    <dgm:pt modelId="{E7BAC71A-9D88-41D3-A708-AF23B7BC56BA}" type="pres">
      <dgm:prSet presAssocID="{43D21B26-144D-4103-869F-C5D220B0EBD6}" presName="rootComposite" presStyleCnt="0"/>
      <dgm:spPr/>
      <dgm:t>
        <a:bodyPr/>
        <a:lstStyle/>
        <a:p>
          <a:endParaRPr lang="en-ZA"/>
        </a:p>
      </dgm:t>
    </dgm:pt>
    <dgm:pt modelId="{3AB5A840-0D92-4542-BFED-98BEE3DAF4F7}" type="pres">
      <dgm:prSet presAssocID="{43D21B26-144D-4103-869F-C5D220B0EBD6}" presName="rootText" presStyleLbl="node3" presStyleIdx="6" presStyleCnt="7" custScaleY="70409">
        <dgm:presLayoutVars>
          <dgm:chPref val="3"/>
        </dgm:presLayoutVars>
      </dgm:prSet>
      <dgm:spPr/>
      <dgm:t>
        <a:bodyPr/>
        <a:lstStyle/>
        <a:p>
          <a:endParaRPr lang="en-ZA"/>
        </a:p>
      </dgm:t>
    </dgm:pt>
    <dgm:pt modelId="{9ACEE68F-393E-4A01-AA5D-730CFF28DF6C}" type="pres">
      <dgm:prSet presAssocID="{43D21B26-144D-4103-869F-C5D220B0EBD6}" presName="rootConnector" presStyleLbl="node3" presStyleIdx="6" presStyleCnt="7"/>
      <dgm:spPr/>
      <dgm:t>
        <a:bodyPr/>
        <a:lstStyle/>
        <a:p>
          <a:endParaRPr lang="en-ZA"/>
        </a:p>
      </dgm:t>
    </dgm:pt>
    <dgm:pt modelId="{77021F1A-B430-4A92-8849-C54EA169925D}" type="pres">
      <dgm:prSet presAssocID="{43D21B26-144D-4103-869F-C5D220B0EBD6}" presName="hierChild4" presStyleCnt="0"/>
      <dgm:spPr/>
      <dgm:t>
        <a:bodyPr/>
        <a:lstStyle/>
        <a:p>
          <a:endParaRPr lang="en-ZA"/>
        </a:p>
      </dgm:t>
    </dgm:pt>
    <dgm:pt modelId="{CC5135D7-35FF-4660-9F87-29711A32914E}" type="pres">
      <dgm:prSet presAssocID="{0608240E-B1BF-4928-9801-DA0D01EF6965}" presName="Name37" presStyleLbl="parChTrans1D4" presStyleIdx="0" presStyleCnt="1"/>
      <dgm:spPr/>
      <dgm:t>
        <a:bodyPr/>
        <a:lstStyle/>
        <a:p>
          <a:endParaRPr lang="en-ZA"/>
        </a:p>
      </dgm:t>
    </dgm:pt>
    <dgm:pt modelId="{81261232-02CF-42DC-BA59-8C89AF71AAAE}" type="pres">
      <dgm:prSet presAssocID="{8C2829C7-0699-48C8-86BF-7DD0CAC51B9A}" presName="hierRoot2" presStyleCnt="0">
        <dgm:presLayoutVars>
          <dgm:hierBranch val="init"/>
        </dgm:presLayoutVars>
      </dgm:prSet>
      <dgm:spPr/>
      <dgm:t>
        <a:bodyPr/>
        <a:lstStyle/>
        <a:p>
          <a:endParaRPr lang="en-ZA"/>
        </a:p>
      </dgm:t>
    </dgm:pt>
    <dgm:pt modelId="{89CD9238-9B82-43B6-A15D-B3F30DCE7717}" type="pres">
      <dgm:prSet presAssocID="{8C2829C7-0699-48C8-86BF-7DD0CAC51B9A}" presName="rootComposite" presStyleCnt="0"/>
      <dgm:spPr/>
      <dgm:t>
        <a:bodyPr/>
        <a:lstStyle/>
        <a:p>
          <a:endParaRPr lang="en-ZA"/>
        </a:p>
      </dgm:t>
    </dgm:pt>
    <dgm:pt modelId="{628B919E-F3D5-4C30-AC2F-4A5B26B0AA10}" type="pres">
      <dgm:prSet presAssocID="{8C2829C7-0699-48C8-86BF-7DD0CAC51B9A}" presName="rootText" presStyleLbl="node4" presStyleIdx="0" presStyleCnt="1" custScaleY="56754">
        <dgm:presLayoutVars>
          <dgm:chPref val="3"/>
        </dgm:presLayoutVars>
      </dgm:prSet>
      <dgm:spPr/>
      <dgm:t>
        <a:bodyPr/>
        <a:lstStyle/>
        <a:p>
          <a:endParaRPr lang="en-ZA"/>
        </a:p>
      </dgm:t>
    </dgm:pt>
    <dgm:pt modelId="{9979E536-5E34-41B3-BEB9-1E41AA4A2CC8}" type="pres">
      <dgm:prSet presAssocID="{8C2829C7-0699-48C8-86BF-7DD0CAC51B9A}" presName="rootConnector" presStyleLbl="node4" presStyleIdx="0" presStyleCnt="1"/>
      <dgm:spPr/>
      <dgm:t>
        <a:bodyPr/>
        <a:lstStyle/>
        <a:p>
          <a:endParaRPr lang="en-ZA"/>
        </a:p>
      </dgm:t>
    </dgm:pt>
    <dgm:pt modelId="{CC921F77-6BD6-415E-BF20-B349E7092C2E}" type="pres">
      <dgm:prSet presAssocID="{8C2829C7-0699-48C8-86BF-7DD0CAC51B9A}" presName="hierChild4" presStyleCnt="0"/>
      <dgm:spPr/>
      <dgm:t>
        <a:bodyPr/>
        <a:lstStyle/>
        <a:p>
          <a:endParaRPr lang="en-ZA"/>
        </a:p>
      </dgm:t>
    </dgm:pt>
    <dgm:pt modelId="{5C5A12AA-EBCA-47DB-945E-6F3A785E5231}" type="pres">
      <dgm:prSet presAssocID="{8C2829C7-0699-48C8-86BF-7DD0CAC51B9A}" presName="hierChild5" presStyleCnt="0"/>
      <dgm:spPr/>
      <dgm:t>
        <a:bodyPr/>
        <a:lstStyle/>
        <a:p>
          <a:endParaRPr lang="en-ZA"/>
        </a:p>
      </dgm:t>
    </dgm:pt>
    <dgm:pt modelId="{C315D913-BA17-4598-BFF7-91F1D8B64FF2}" type="pres">
      <dgm:prSet presAssocID="{43D21B26-144D-4103-869F-C5D220B0EBD6}" presName="hierChild5" presStyleCnt="0"/>
      <dgm:spPr/>
      <dgm:t>
        <a:bodyPr/>
        <a:lstStyle/>
        <a:p>
          <a:endParaRPr lang="en-ZA"/>
        </a:p>
      </dgm:t>
    </dgm:pt>
    <dgm:pt modelId="{7F088E8D-8DA6-4E78-B78C-9EDA0F1F54F3}" type="pres">
      <dgm:prSet presAssocID="{B0B09A6D-4EAB-40F8-8874-FE9AADDB8085}" presName="hierChild5" presStyleCnt="0"/>
      <dgm:spPr/>
      <dgm:t>
        <a:bodyPr/>
        <a:lstStyle/>
        <a:p>
          <a:endParaRPr lang="en-ZA"/>
        </a:p>
      </dgm:t>
    </dgm:pt>
    <dgm:pt modelId="{67B3B828-0FAA-40C9-ABBC-9A681AA6DB3C}" type="pres">
      <dgm:prSet presAssocID="{23F1C883-2B64-4CFD-B689-0F67100AF75C}" presName="hierChild3" presStyleCnt="0"/>
      <dgm:spPr/>
      <dgm:t>
        <a:bodyPr/>
        <a:lstStyle/>
        <a:p>
          <a:endParaRPr lang="en-ZA"/>
        </a:p>
      </dgm:t>
    </dgm:pt>
  </dgm:ptLst>
  <dgm:cxnLst>
    <dgm:cxn modelId="{2DA54E02-175C-4A55-9FC5-DD832F9EA878}" type="presOf" srcId="{AED33DE0-54E3-488E-B006-EDE451710DAB}" destId="{B13A68DD-39E0-4C39-9A95-C0A7E3046613}" srcOrd="0" destOrd="0" presId="urn:microsoft.com/office/officeart/2005/8/layout/orgChart1"/>
    <dgm:cxn modelId="{7EBCB7A6-87F0-47E4-87F9-EE7F4C496581}" srcId="{43D21B26-144D-4103-869F-C5D220B0EBD6}" destId="{8C2829C7-0699-48C8-86BF-7DD0CAC51B9A}" srcOrd="0" destOrd="0" parTransId="{0608240E-B1BF-4928-9801-DA0D01EF6965}" sibTransId="{7C38239C-2ADF-43DE-B92B-A4550AC7130B}"/>
    <dgm:cxn modelId="{F64ADEF8-F9EC-41C6-B8DC-13231A717EB6}" type="presOf" srcId="{72352D3E-B25A-4956-BCDA-918D8C8A4A44}" destId="{0B1B6C08-8234-4A5A-B841-F11049490511}" srcOrd="0" destOrd="0" presId="urn:microsoft.com/office/officeart/2005/8/layout/orgChart1"/>
    <dgm:cxn modelId="{EB596AD5-FAEF-4C3F-B96F-E19F24AC0538}" srcId="{23F1C883-2B64-4CFD-B689-0F67100AF75C}" destId="{8D82890E-D6D7-4AF4-A5B7-D705EE7B2593}" srcOrd="2" destOrd="0" parTransId="{50A3D9D9-ED72-45AE-A91A-34039C821F66}" sibTransId="{356252F7-8442-4E56-B95D-F5282C0E5611}"/>
    <dgm:cxn modelId="{4A6AF256-8514-40CB-8B73-C411D3BAA112}" type="presOf" srcId="{0D3AC049-5FC7-451D-BF19-26B1778830A8}" destId="{A74ECD95-EC62-4EF1-A701-C362B2222D10}" srcOrd="0" destOrd="0" presId="urn:microsoft.com/office/officeart/2005/8/layout/orgChart1"/>
    <dgm:cxn modelId="{82ECA7AA-670D-4EFA-A5D6-BA940B007579}" type="presOf" srcId="{1B799BDA-EBF6-4AA9-BBFA-8CF55E4D11EC}" destId="{C462498F-377F-410A-BF5E-BC8D2826AD37}" srcOrd="0" destOrd="0" presId="urn:microsoft.com/office/officeart/2005/8/layout/orgChart1"/>
    <dgm:cxn modelId="{467D4193-77FC-4A19-AE83-D7EE4FD95265}" type="presOf" srcId="{A946A5F2-3372-497A-8E0F-CD2A760B00E8}" destId="{5165E3F2-0709-4286-A8C5-69DEB739162B}" srcOrd="0" destOrd="0" presId="urn:microsoft.com/office/officeart/2005/8/layout/orgChart1"/>
    <dgm:cxn modelId="{FE611A58-1977-40CD-AFFE-25B1726C54C0}" type="presOf" srcId="{9EA45012-914D-4DE1-8BE1-3403BD66A4FA}" destId="{7B529FCD-AE8A-452E-822F-CB6B857AD879}" srcOrd="1" destOrd="0" presId="urn:microsoft.com/office/officeart/2005/8/layout/orgChart1"/>
    <dgm:cxn modelId="{B22BB231-936D-417B-9A52-C8BAA15850C4}" type="presOf" srcId="{9DE29A95-97C5-4766-A2BE-B12735AEFB7E}" destId="{FC6E3E9C-D47D-4704-8692-534C97B9BB54}" srcOrd="0" destOrd="0" presId="urn:microsoft.com/office/officeart/2005/8/layout/orgChart1"/>
    <dgm:cxn modelId="{90CBC52C-606E-46F4-827B-DBCE7888F907}" type="presOf" srcId="{B0B09A6D-4EAB-40F8-8874-FE9AADDB8085}" destId="{56B391C1-2741-4308-BFD0-3A6BF787B369}" srcOrd="1" destOrd="0" presId="urn:microsoft.com/office/officeart/2005/8/layout/orgChart1"/>
    <dgm:cxn modelId="{B987F3B3-CA85-4ABD-9797-7F936CB20298}" srcId="{1B799BDA-EBF6-4AA9-BBFA-8CF55E4D11EC}" destId="{23F1C883-2B64-4CFD-B689-0F67100AF75C}" srcOrd="0" destOrd="0" parTransId="{C85A4139-B409-41BC-A0CC-41C2B59F7A1E}" sibTransId="{41AB7F31-E154-466A-B466-7385FB797A2D}"/>
    <dgm:cxn modelId="{01FEDA88-1F21-474C-B982-B99A862B1FB5}" type="presOf" srcId="{7C8BDDE1-7066-426F-8A88-0FF91C8C183C}" destId="{01F14E9A-655D-465D-B5FD-26D43D706F80}" srcOrd="0" destOrd="0" presId="urn:microsoft.com/office/officeart/2005/8/layout/orgChart1"/>
    <dgm:cxn modelId="{58FE2B5B-166F-4851-97E4-2620579E02B0}" type="presOf" srcId="{0ECC3D3E-D00A-4DF5-88DE-021133B92B15}" destId="{DD455BCD-F9D2-4A99-8E1D-252C22C1E610}" srcOrd="1" destOrd="0" presId="urn:microsoft.com/office/officeart/2005/8/layout/orgChart1"/>
    <dgm:cxn modelId="{17C8EB22-0F68-4447-B934-C00DDE3E235E}" type="presOf" srcId="{CA273668-0ED1-44BD-9C98-972362E1FFA1}" destId="{36BF3D1B-C1E8-4BC2-B3CD-E9A2AE56592F}" srcOrd="0" destOrd="0" presId="urn:microsoft.com/office/officeart/2005/8/layout/orgChart1"/>
    <dgm:cxn modelId="{25FAC8E0-027E-4AE4-8361-C3BF12228487}" type="presOf" srcId="{497D9360-0054-47C8-A7D7-05E33158E767}" destId="{6C05FEB4-F203-4FAB-9306-075DC4F28F23}" srcOrd="0" destOrd="0" presId="urn:microsoft.com/office/officeart/2005/8/layout/orgChart1"/>
    <dgm:cxn modelId="{5030C678-E985-4B05-A108-452F355C0C60}" type="presOf" srcId="{90302294-40B4-428A-8ECC-D41306C3F83A}" destId="{6F102E33-D21F-4062-B025-3572649BE64F}" srcOrd="0" destOrd="0" presId="urn:microsoft.com/office/officeart/2005/8/layout/orgChart1"/>
    <dgm:cxn modelId="{CD2420EA-923A-4879-8D5A-011EA3D2DABF}" srcId="{B0B09A6D-4EAB-40F8-8874-FE9AADDB8085}" destId="{43D21B26-144D-4103-869F-C5D220B0EBD6}" srcOrd="0" destOrd="0" parTransId="{99667C55-3CA4-4125-A05C-722FAACE4FFB}" sibTransId="{883829CF-6493-4800-8918-D53E19FC4136}"/>
    <dgm:cxn modelId="{C4D696FF-C72D-487B-AEF8-8C16B08CD96F}" type="presOf" srcId="{E5ADCD04-C3A4-48B1-8703-E4C1B722F040}" destId="{0C68EC88-F09B-48F5-99F9-D1F3116E4205}" srcOrd="0" destOrd="0" presId="urn:microsoft.com/office/officeart/2005/8/layout/orgChart1"/>
    <dgm:cxn modelId="{97CA1809-2ACA-49B7-90FF-1F9A7AE7C50B}" type="presOf" srcId="{72352D3E-B25A-4956-BCDA-918D8C8A4A44}" destId="{E7B06D12-DF71-418D-BFE5-C999F3403F35}" srcOrd="1" destOrd="0" presId="urn:microsoft.com/office/officeart/2005/8/layout/orgChart1"/>
    <dgm:cxn modelId="{583AEDDF-A007-46E5-A863-8AB7A6A2148F}" type="presOf" srcId="{0ECC3D3E-D00A-4DF5-88DE-021133B92B15}" destId="{3EE6548F-882C-4C79-8654-64165EA99A61}" srcOrd="0" destOrd="0" presId="urn:microsoft.com/office/officeart/2005/8/layout/orgChart1"/>
    <dgm:cxn modelId="{8AC7A648-D34B-4976-8E76-ABB72901AC0E}" type="presOf" srcId="{C3F8AFC3-93EF-499C-98EA-AACEE7C0A002}" destId="{F64A5F97-5860-4983-AD96-5AC5B775B3FC}" srcOrd="1" destOrd="0" presId="urn:microsoft.com/office/officeart/2005/8/layout/orgChart1"/>
    <dgm:cxn modelId="{FC02A06D-03FE-4056-8262-C83D2EADC4B5}" srcId="{23F1C883-2B64-4CFD-B689-0F67100AF75C}" destId="{F6B083C7-64AB-4566-AE55-692AB9B2211D}" srcOrd="1" destOrd="0" parTransId="{8390AC36-9F12-451B-B95D-7BE168C49C0E}" sibTransId="{51BBDFED-ED4F-4F1F-B2D4-251F02FED0B0}"/>
    <dgm:cxn modelId="{3771273A-365B-4BCD-9237-36174AE55299}" srcId="{F6B083C7-64AB-4566-AE55-692AB9B2211D}" destId="{72352D3E-B25A-4956-BCDA-918D8C8A4A44}" srcOrd="1" destOrd="0" parTransId="{497D9360-0054-47C8-A7D7-05E33158E767}" sibTransId="{66BC3D80-D285-4B3D-9D34-5E0589A935FE}"/>
    <dgm:cxn modelId="{6809A598-94F5-4EF0-B04A-76D20E67B3A1}" srcId="{F6B083C7-64AB-4566-AE55-692AB9B2211D}" destId="{0ECC3D3E-D00A-4DF5-88DE-021133B92B15}" srcOrd="0" destOrd="0" parTransId="{9DE29A95-97C5-4766-A2BE-B12735AEFB7E}" sibTransId="{A31F3976-7B4E-40F0-B63F-82BEEB1FF64D}"/>
    <dgm:cxn modelId="{A510671D-99B1-4817-A7CF-F2949A5029BC}" type="presOf" srcId="{8D82890E-D6D7-4AF4-A5B7-D705EE7B2593}" destId="{C2073A38-0A71-4F69-9FA3-7D64B1ACE67E}" srcOrd="0" destOrd="0" presId="urn:microsoft.com/office/officeart/2005/8/layout/orgChart1"/>
    <dgm:cxn modelId="{FC870906-8315-4373-A046-BB86039B8595}" srcId="{23F1C883-2B64-4CFD-B689-0F67100AF75C}" destId="{B0B09A6D-4EAB-40F8-8874-FE9AADDB8085}" srcOrd="3" destOrd="0" parTransId="{0D3AC049-5FC7-451D-BF19-26B1778830A8}" sibTransId="{84988995-FE8B-473C-9DCC-1A48CAAE9652}"/>
    <dgm:cxn modelId="{CDF80DAE-EAA6-4B5D-86D6-A25ACDE0B345}" srcId="{23F1C883-2B64-4CFD-B689-0F67100AF75C}" destId="{8BE5A63C-368D-4D1B-85CC-460761BFAFB5}" srcOrd="0" destOrd="0" parTransId="{DF9B27BB-C42F-4ECD-A132-7FCD4843E59D}" sibTransId="{832E5059-132F-44D0-980E-2455B2781382}"/>
    <dgm:cxn modelId="{DF6C7857-FD9E-4B5F-8A07-DF77BA433345}" type="presOf" srcId="{99667C55-3CA4-4125-A05C-722FAACE4FFB}" destId="{870DBF59-A9C7-4168-B522-4C78B08ED71C}" srcOrd="0" destOrd="0" presId="urn:microsoft.com/office/officeart/2005/8/layout/orgChart1"/>
    <dgm:cxn modelId="{810353DB-29A1-42D7-B0A7-420658510B56}" type="presOf" srcId="{9EA45012-914D-4DE1-8BE1-3403BD66A4FA}" destId="{7E1C67FD-949D-4F57-839B-5419A846E456}" srcOrd="0" destOrd="0" presId="urn:microsoft.com/office/officeart/2005/8/layout/orgChart1"/>
    <dgm:cxn modelId="{44B4EFDD-F5CE-45B3-836F-8B73B5781675}" type="presOf" srcId="{C3F8AFC3-93EF-499C-98EA-AACEE7C0A002}" destId="{CAB04402-45EB-4EED-B91D-00F94F0FA749}" srcOrd="0" destOrd="0" presId="urn:microsoft.com/office/officeart/2005/8/layout/orgChart1"/>
    <dgm:cxn modelId="{7713DDB4-CB94-490E-851F-0A7190EB0FE9}" type="presOf" srcId="{CA273668-0ED1-44BD-9C98-972362E1FFA1}" destId="{612D2BF9-C80C-4DA5-A87C-53D4E40038B5}" srcOrd="1" destOrd="0" presId="urn:microsoft.com/office/officeart/2005/8/layout/orgChart1"/>
    <dgm:cxn modelId="{6D406886-230A-4A39-AECE-300C28D89F8B}" type="presOf" srcId="{23F1C883-2B64-4CFD-B689-0F67100AF75C}" destId="{5E7BC2E4-3AE8-4D7E-B8F0-C60D127AAAA4}" srcOrd="1" destOrd="0" presId="urn:microsoft.com/office/officeart/2005/8/layout/orgChart1"/>
    <dgm:cxn modelId="{FE4CB551-B4C7-4F05-8E01-582330551A6D}" type="presOf" srcId="{8C2829C7-0699-48C8-86BF-7DD0CAC51B9A}" destId="{628B919E-F3D5-4C30-AC2F-4A5B26B0AA10}" srcOrd="0" destOrd="0" presId="urn:microsoft.com/office/officeart/2005/8/layout/orgChart1"/>
    <dgm:cxn modelId="{310500D9-6FF7-485C-9726-3526E090F1CE}" type="presOf" srcId="{50A3D9D9-ED72-45AE-A91A-34039C821F66}" destId="{CF2826D0-A3D5-4D36-8FFE-BA94386354EC}" srcOrd="0" destOrd="0" presId="urn:microsoft.com/office/officeart/2005/8/layout/orgChart1"/>
    <dgm:cxn modelId="{E7B5CCB2-196C-4A5E-8DFF-3A2DBB0963A3}" type="presOf" srcId="{8D82890E-D6D7-4AF4-A5B7-D705EE7B2593}" destId="{F1630934-8131-42AD-8F1A-FAC992982E23}" srcOrd="1" destOrd="0" presId="urn:microsoft.com/office/officeart/2005/8/layout/orgChart1"/>
    <dgm:cxn modelId="{4FB0FAFD-5F65-4339-8626-A19D39E3EB17}" srcId="{8BE5A63C-368D-4D1B-85CC-460761BFAFB5}" destId="{C3F8AFC3-93EF-499C-98EA-AACEE7C0A002}" srcOrd="1" destOrd="0" parTransId="{E5ADCD04-C3A4-48B1-8703-E4C1B722F040}" sibTransId="{80AE8AAB-3AC6-4C4A-BB94-F1AD52044A75}"/>
    <dgm:cxn modelId="{E1604EC8-2A10-42B1-9ED4-090EB090C4AE}" type="presOf" srcId="{7C8BDDE1-7066-426F-8A88-0FF91C8C183C}" destId="{563A6704-1737-4A26-86DC-ED1355B8E791}" srcOrd="1" destOrd="0" presId="urn:microsoft.com/office/officeart/2005/8/layout/orgChart1"/>
    <dgm:cxn modelId="{7AAA9198-F80D-43E1-8AB8-46B31D3A6CA9}" type="presOf" srcId="{F6B083C7-64AB-4566-AE55-692AB9B2211D}" destId="{3C67DEF9-AF1C-4C09-B7F0-769F8F40D862}" srcOrd="0" destOrd="0" presId="urn:microsoft.com/office/officeart/2005/8/layout/orgChart1"/>
    <dgm:cxn modelId="{1C6152E5-1D20-4D3D-B75D-1A3D75B3C0BD}" type="presOf" srcId="{8390AC36-9F12-451B-B95D-7BE168C49C0E}" destId="{79C20023-8527-4A3E-8566-D75EAC9A340F}" srcOrd="0" destOrd="0" presId="urn:microsoft.com/office/officeart/2005/8/layout/orgChart1"/>
    <dgm:cxn modelId="{1E781B6D-0C96-4AD5-8A0B-85056E02F854}" srcId="{8D82890E-D6D7-4AF4-A5B7-D705EE7B2593}" destId="{9EA45012-914D-4DE1-8BE1-3403BD66A4FA}" srcOrd="1" destOrd="0" parTransId="{AED33DE0-54E3-488E-B006-EDE451710DAB}" sibTransId="{43B23A6B-F6BB-4951-A0DE-86508A397187}"/>
    <dgm:cxn modelId="{042F02BC-2C20-4FEE-9603-1001D860C8CB}" type="presOf" srcId="{43D21B26-144D-4103-869F-C5D220B0EBD6}" destId="{3AB5A840-0D92-4542-BFED-98BEE3DAF4F7}" srcOrd="0" destOrd="0" presId="urn:microsoft.com/office/officeart/2005/8/layout/orgChart1"/>
    <dgm:cxn modelId="{0F0C948A-CB9D-4EB0-B886-D15EA2C26C5B}" srcId="{8BE5A63C-368D-4D1B-85CC-460761BFAFB5}" destId="{CA273668-0ED1-44BD-9C98-972362E1FFA1}" srcOrd="0" destOrd="0" parTransId="{A946A5F2-3372-497A-8E0F-CD2A760B00E8}" sibTransId="{7F04946F-4146-4CC6-B6DC-05CBF49834A4}"/>
    <dgm:cxn modelId="{31E77B11-1FD0-4DBB-A07E-96A6FE4A4D7C}" type="presOf" srcId="{8BE5A63C-368D-4D1B-85CC-460761BFAFB5}" destId="{0E7301BF-05D8-43D0-89BF-CBE8884740E5}" srcOrd="0" destOrd="0" presId="urn:microsoft.com/office/officeart/2005/8/layout/orgChart1"/>
    <dgm:cxn modelId="{BE5D9AC3-7A4B-4C64-A07B-9CE5F1264DF6}" type="presOf" srcId="{8BE5A63C-368D-4D1B-85CC-460761BFAFB5}" destId="{BA4D7B47-38A6-4501-A305-2C93C627494C}" srcOrd="1" destOrd="0" presId="urn:microsoft.com/office/officeart/2005/8/layout/orgChart1"/>
    <dgm:cxn modelId="{060DAE35-62E9-417A-B074-BA5BADD76156}" type="presOf" srcId="{DF9B27BB-C42F-4ECD-A132-7FCD4843E59D}" destId="{D72EB2A4-FE11-438F-8D08-5F62E82A9057}" srcOrd="0" destOrd="0" presId="urn:microsoft.com/office/officeart/2005/8/layout/orgChart1"/>
    <dgm:cxn modelId="{8AA6F4A2-9DEB-4E35-8275-10BDEBFB96E2}" type="presOf" srcId="{43D21B26-144D-4103-869F-C5D220B0EBD6}" destId="{9ACEE68F-393E-4A01-AA5D-730CFF28DF6C}" srcOrd="1" destOrd="0" presId="urn:microsoft.com/office/officeart/2005/8/layout/orgChart1"/>
    <dgm:cxn modelId="{D92B9039-2B9B-4C31-B28D-984177D09984}" type="presOf" srcId="{B0B09A6D-4EAB-40F8-8874-FE9AADDB8085}" destId="{7E0FD007-4FA4-4EEB-AA27-2BCE88A7A960}" srcOrd="0" destOrd="0" presId="urn:microsoft.com/office/officeart/2005/8/layout/orgChart1"/>
    <dgm:cxn modelId="{5D3E6841-E724-44B1-B23C-2EE15886E47B}" type="presOf" srcId="{0608240E-B1BF-4928-9801-DA0D01EF6965}" destId="{CC5135D7-35FF-4660-9F87-29711A32914E}" srcOrd="0" destOrd="0" presId="urn:microsoft.com/office/officeart/2005/8/layout/orgChart1"/>
    <dgm:cxn modelId="{FCB61D85-E3F8-40FA-9D6B-1194D429E562}" srcId="{8D82890E-D6D7-4AF4-A5B7-D705EE7B2593}" destId="{7C8BDDE1-7066-426F-8A88-0FF91C8C183C}" srcOrd="0" destOrd="0" parTransId="{90302294-40B4-428A-8ECC-D41306C3F83A}" sibTransId="{4CA77560-8456-4876-8714-C9F91B6BFD83}"/>
    <dgm:cxn modelId="{84656449-3BC1-459F-B91F-16A2FE8C4A10}" type="presOf" srcId="{8C2829C7-0699-48C8-86BF-7DD0CAC51B9A}" destId="{9979E536-5E34-41B3-BEB9-1E41AA4A2CC8}" srcOrd="1" destOrd="0" presId="urn:microsoft.com/office/officeart/2005/8/layout/orgChart1"/>
    <dgm:cxn modelId="{5E3A97DA-E825-4DFB-94FF-3793507AC10E}" type="presOf" srcId="{23F1C883-2B64-4CFD-B689-0F67100AF75C}" destId="{3F034B96-F74A-428E-88A1-238E125D9F53}" srcOrd="0" destOrd="0" presId="urn:microsoft.com/office/officeart/2005/8/layout/orgChart1"/>
    <dgm:cxn modelId="{D837B887-9A3E-4C9F-9AD1-E9BAD8441E1F}" type="presOf" srcId="{F6B083C7-64AB-4566-AE55-692AB9B2211D}" destId="{04E7768F-7558-4DDC-84A2-BAC244BC90A5}" srcOrd="1" destOrd="0" presId="urn:microsoft.com/office/officeart/2005/8/layout/orgChart1"/>
    <dgm:cxn modelId="{EF986BD6-5493-4440-80CC-F370D126291E}" type="presParOf" srcId="{C462498F-377F-410A-BF5E-BC8D2826AD37}" destId="{9E04EF48-9C0E-42B1-A68A-194635005DC6}" srcOrd="0" destOrd="0" presId="urn:microsoft.com/office/officeart/2005/8/layout/orgChart1"/>
    <dgm:cxn modelId="{05C19B9A-0715-4C08-85FA-0F354CD6D203}" type="presParOf" srcId="{9E04EF48-9C0E-42B1-A68A-194635005DC6}" destId="{0746837B-53F9-4C22-B670-1A6C9A514DC4}" srcOrd="0" destOrd="0" presId="urn:microsoft.com/office/officeart/2005/8/layout/orgChart1"/>
    <dgm:cxn modelId="{E8D635CF-3DAF-4991-8BBB-1051409C3964}" type="presParOf" srcId="{0746837B-53F9-4C22-B670-1A6C9A514DC4}" destId="{3F034B96-F74A-428E-88A1-238E125D9F53}" srcOrd="0" destOrd="0" presId="urn:microsoft.com/office/officeart/2005/8/layout/orgChart1"/>
    <dgm:cxn modelId="{178905A8-2521-46A0-827B-C5EAC557E434}" type="presParOf" srcId="{0746837B-53F9-4C22-B670-1A6C9A514DC4}" destId="{5E7BC2E4-3AE8-4D7E-B8F0-C60D127AAAA4}" srcOrd="1" destOrd="0" presId="urn:microsoft.com/office/officeart/2005/8/layout/orgChart1"/>
    <dgm:cxn modelId="{309E4FF8-03D3-418F-99AD-F0F60CC52658}" type="presParOf" srcId="{9E04EF48-9C0E-42B1-A68A-194635005DC6}" destId="{4F713220-BD7B-41A2-B60E-7928E9C46F76}" srcOrd="1" destOrd="0" presId="urn:microsoft.com/office/officeart/2005/8/layout/orgChart1"/>
    <dgm:cxn modelId="{4E9BDC6F-1ED2-4495-89A2-D3C0792160F7}" type="presParOf" srcId="{4F713220-BD7B-41A2-B60E-7928E9C46F76}" destId="{D72EB2A4-FE11-438F-8D08-5F62E82A9057}" srcOrd="0" destOrd="0" presId="urn:microsoft.com/office/officeart/2005/8/layout/orgChart1"/>
    <dgm:cxn modelId="{D68663B0-93FE-4920-AA34-846353B0935D}" type="presParOf" srcId="{4F713220-BD7B-41A2-B60E-7928E9C46F76}" destId="{12BC0BF1-8568-4E55-9E18-1AF9F14B7BB9}" srcOrd="1" destOrd="0" presId="urn:microsoft.com/office/officeart/2005/8/layout/orgChart1"/>
    <dgm:cxn modelId="{18EA754B-7BB2-4168-BC72-193EA400AE24}" type="presParOf" srcId="{12BC0BF1-8568-4E55-9E18-1AF9F14B7BB9}" destId="{536E8D86-B243-4525-B685-AE6E0A9BEED5}" srcOrd="0" destOrd="0" presId="urn:microsoft.com/office/officeart/2005/8/layout/orgChart1"/>
    <dgm:cxn modelId="{9C70D55D-F5E0-436C-B5A9-08EA7CD60691}" type="presParOf" srcId="{536E8D86-B243-4525-B685-AE6E0A9BEED5}" destId="{0E7301BF-05D8-43D0-89BF-CBE8884740E5}" srcOrd="0" destOrd="0" presId="urn:microsoft.com/office/officeart/2005/8/layout/orgChart1"/>
    <dgm:cxn modelId="{9B430363-5342-4E4A-85AD-A8A55DCD3EAC}" type="presParOf" srcId="{536E8D86-B243-4525-B685-AE6E0A9BEED5}" destId="{BA4D7B47-38A6-4501-A305-2C93C627494C}" srcOrd="1" destOrd="0" presId="urn:microsoft.com/office/officeart/2005/8/layout/orgChart1"/>
    <dgm:cxn modelId="{41948601-BA66-426D-88E7-47C0D9C2BB64}" type="presParOf" srcId="{12BC0BF1-8568-4E55-9E18-1AF9F14B7BB9}" destId="{5B452FFC-E708-4572-9015-8FE63CBCFEBB}" srcOrd="1" destOrd="0" presId="urn:microsoft.com/office/officeart/2005/8/layout/orgChart1"/>
    <dgm:cxn modelId="{3E34DAF9-C5A5-4BFD-AD01-7E121B09ACE7}" type="presParOf" srcId="{5B452FFC-E708-4572-9015-8FE63CBCFEBB}" destId="{5165E3F2-0709-4286-A8C5-69DEB739162B}" srcOrd="0" destOrd="0" presId="urn:microsoft.com/office/officeart/2005/8/layout/orgChart1"/>
    <dgm:cxn modelId="{C6A67698-BB05-47F3-94D5-02786439F9AB}" type="presParOf" srcId="{5B452FFC-E708-4572-9015-8FE63CBCFEBB}" destId="{7F6988F1-B06B-4D1F-A699-BE208CC1AAD7}" srcOrd="1" destOrd="0" presId="urn:microsoft.com/office/officeart/2005/8/layout/orgChart1"/>
    <dgm:cxn modelId="{1ED03BF9-0A13-491B-93F9-D0FD248BE12F}" type="presParOf" srcId="{7F6988F1-B06B-4D1F-A699-BE208CC1AAD7}" destId="{D1C0560C-6558-44C5-944B-A0703C6547DF}" srcOrd="0" destOrd="0" presId="urn:microsoft.com/office/officeart/2005/8/layout/orgChart1"/>
    <dgm:cxn modelId="{E9DF8E21-F35F-4D30-8D1E-EDC679E34111}" type="presParOf" srcId="{D1C0560C-6558-44C5-944B-A0703C6547DF}" destId="{36BF3D1B-C1E8-4BC2-B3CD-E9A2AE56592F}" srcOrd="0" destOrd="0" presId="urn:microsoft.com/office/officeart/2005/8/layout/orgChart1"/>
    <dgm:cxn modelId="{8122DD94-CC70-450A-99D2-164BB3CC36C4}" type="presParOf" srcId="{D1C0560C-6558-44C5-944B-A0703C6547DF}" destId="{612D2BF9-C80C-4DA5-A87C-53D4E40038B5}" srcOrd="1" destOrd="0" presId="urn:microsoft.com/office/officeart/2005/8/layout/orgChart1"/>
    <dgm:cxn modelId="{A9F915F3-35F9-4FCC-8EEE-BCF2269A5477}" type="presParOf" srcId="{7F6988F1-B06B-4D1F-A699-BE208CC1AAD7}" destId="{D95217E5-78A1-4077-845D-A47A14C57121}" srcOrd="1" destOrd="0" presId="urn:microsoft.com/office/officeart/2005/8/layout/orgChart1"/>
    <dgm:cxn modelId="{5C81969A-E07E-4641-A313-4D8D4E75619C}" type="presParOf" srcId="{7F6988F1-B06B-4D1F-A699-BE208CC1AAD7}" destId="{77DA2FB9-1338-45D4-A16B-76020FE8D67C}" srcOrd="2" destOrd="0" presId="urn:microsoft.com/office/officeart/2005/8/layout/orgChart1"/>
    <dgm:cxn modelId="{DE3F372F-6DB3-46F9-BF11-887377E5DBCB}" type="presParOf" srcId="{5B452FFC-E708-4572-9015-8FE63CBCFEBB}" destId="{0C68EC88-F09B-48F5-99F9-D1F3116E4205}" srcOrd="2" destOrd="0" presId="urn:microsoft.com/office/officeart/2005/8/layout/orgChart1"/>
    <dgm:cxn modelId="{2ED75418-061D-4E9C-BEAF-D72B8C0CF196}" type="presParOf" srcId="{5B452FFC-E708-4572-9015-8FE63CBCFEBB}" destId="{7F7105A4-B23D-489B-A706-079D4B1679C9}" srcOrd="3" destOrd="0" presId="urn:microsoft.com/office/officeart/2005/8/layout/orgChart1"/>
    <dgm:cxn modelId="{7469D53E-C871-4A3F-A743-6C761E28CBC4}" type="presParOf" srcId="{7F7105A4-B23D-489B-A706-079D4B1679C9}" destId="{F5F2E4B6-E813-46F6-AE01-1F87BEA7B607}" srcOrd="0" destOrd="0" presId="urn:microsoft.com/office/officeart/2005/8/layout/orgChart1"/>
    <dgm:cxn modelId="{7BCDBB06-2E49-41C9-8221-0F6F630929E6}" type="presParOf" srcId="{F5F2E4B6-E813-46F6-AE01-1F87BEA7B607}" destId="{CAB04402-45EB-4EED-B91D-00F94F0FA749}" srcOrd="0" destOrd="0" presId="urn:microsoft.com/office/officeart/2005/8/layout/orgChart1"/>
    <dgm:cxn modelId="{F349A6DC-CBD2-4AAF-AF6B-CE96D32BA15B}" type="presParOf" srcId="{F5F2E4B6-E813-46F6-AE01-1F87BEA7B607}" destId="{F64A5F97-5860-4983-AD96-5AC5B775B3FC}" srcOrd="1" destOrd="0" presId="urn:microsoft.com/office/officeart/2005/8/layout/orgChart1"/>
    <dgm:cxn modelId="{EAFCD851-2EA4-4B44-B288-3FE09D434FD6}" type="presParOf" srcId="{7F7105A4-B23D-489B-A706-079D4B1679C9}" destId="{71300D92-ACC3-4997-9843-EF6BC8E262FC}" srcOrd="1" destOrd="0" presId="urn:microsoft.com/office/officeart/2005/8/layout/orgChart1"/>
    <dgm:cxn modelId="{BCF2E573-2BBC-4127-BF14-8CBBC9B0B278}" type="presParOf" srcId="{7F7105A4-B23D-489B-A706-079D4B1679C9}" destId="{48D5CA01-D40C-4408-B33D-82FBBD7A8E34}" srcOrd="2" destOrd="0" presId="urn:microsoft.com/office/officeart/2005/8/layout/orgChart1"/>
    <dgm:cxn modelId="{C309A740-F9CC-46CD-AEBE-F93BD024A355}" type="presParOf" srcId="{12BC0BF1-8568-4E55-9E18-1AF9F14B7BB9}" destId="{C035F573-D207-4525-9D15-4E94FC5E974E}" srcOrd="2" destOrd="0" presId="urn:microsoft.com/office/officeart/2005/8/layout/orgChart1"/>
    <dgm:cxn modelId="{7DBC8A96-AC55-4CDD-AC19-F0C09C04B49E}" type="presParOf" srcId="{4F713220-BD7B-41A2-B60E-7928E9C46F76}" destId="{79C20023-8527-4A3E-8566-D75EAC9A340F}" srcOrd="2" destOrd="0" presId="urn:microsoft.com/office/officeart/2005/8/layout/orgChart1"/>
    <dgm:cxn modelId="{506781E2-2358-4625-84EB-132A0778BA9F}" type="presParOf" srcId="{4F713220-BD7B-41A2-B60E-7928E9C46F76}" destId="{03D50128-35D1-4EFD-83DD-239F0459246E}" srcOrd="3" destOrd="0" presId="urn:microsoft.com/office/officeart/2005/8/layout/orgChart1"/>
    <dgm:cxn modelId="{40F8905C-9831-4B03-BE5A-DE689651780A}" type="presParOf" srcId="{03D50128-35D1-4EFD-83DD-239F0459246E}" destId="{1E4D56BD-9751-4FA1-9BCF-6344806C6F29}" srcOrd="0" destOrd="0" presId="urn:microsoft.com/office/officeart/2005/8/layout/orgChart1"/>
    <dgm:cxn modelId="{6941BB26-8FA3-46CC-8031-12D541899210}" type="presParOf" srcId="{1E4D56BD-9751-4FA1-9BCF-6344806C6F29}" destId="{3C67DEF9-AF1C-4C09-B7F0-769F8F40D862}" srcOrd="0" destOrd="0" presId="urn:microsoft.com/office/officeart/2005/8/layout/orgChart1"/>
    <dgm:cxn modelId="{03C3A47B-E8D6-4268-BE73-0443FE05F277}" type="presParOf" srcId="{1E4D56BD-9751-4FA1-9BCF-6344806C6F29}" destId="{04E7768F-7558-4DDC-84A2-BAC244BC90A5}" srcOrd="1" destOrd="0" presId="urn:microsoft.com/office/officeart/2005/8/layout/orgChart1"/>
    <dgm:cxn modelId="{D48A33CB-1B0E-4D27-B194-F20AC1589125}" type="presParOf" srcId="{03D50128-35D1-4EFD-83DD-239F0459246E}" destId="{AAB431EF-4395-4C6B-A38A-F4BE82E2F557}" srcOrd="1" destOrd="0" presId="urn:microsoft.com/office/officeart/2005/8/layout/orgChart1"/>
    <dgm:cxn modelId="{CEE0CFBC-6ABD-4D8D-A01E-6CFF25B139D3}" type="presParOf" srcId="{AAB431EF-4395-4C6B-A38A-F4BE82E2F557}" destId="{FC6E3E9C-D47D-4704-8692-534C97B9BB54}" srcOrd="0" destOrd="0" presId="urn:microsoft.com/office/officeart/2005/8/layout/orgChart1"/>
    <dgm:cxn modelId="{A7D91C8F-9F07-4558-A0C4-872BB9BAC325}" type="presParOf" srcId="{AAB431EF-4395-4C6B-A38A-F4BE82E2F557}" destId="{F4C32EEF-9CD4-444B-91E6-A218696CFAD8}" srcOrd="1" destOrd="0" presId="urn:microsoft.com/office/officeart/2005/8/layout/orgChart1"/>
    <dgm:cxn modelId="{AE5D3699-43A9-4ACD-AC6F-E5BA398449EF}" type="presParOf" srcId="{F4C32EEF-9CD4-444B-91E6-A218696CFAD8}" destId="{C2D2F145-CA3E-4ED2-91DB-4F06E8A8DBEE}" srcOrd="0" destOrd="0" presId="urn:microsoft.com/office/officeart/2005/8/layout/orgChart1"/>
    <dgm:cxn modelId="{FE67D8F6-8B77-4A65-9B6F-39EB225AEB68}" type="presParOf" srcId="{C2D2F145-CA3E-4ED2-91DB-4F06E8A8DBEE}" destId="{3EE6548F-882C-4C79-8654-64165EA99A61}" srcOrd="0" destOrd="0" presId="urn:microsoft.com/office/officeart/2005/8/layout/orgChart1"/>
    <dgm:cxn modelId="{E66E7980-DFC1-4F91-9C46-F329E45B5F0C}" type="presParOf" srcId="{C2D2F145-CA3E-4ED2-91DB-4F06E8A8DBEE}" destId="{DD455BCD-F9D2-4A99-8E1D-252C22C1E610}" srcOrd="1" destOrd="0" presId="urn:microsoft.com/office/officeart/2005/8/layout/orgChart1"/>
    <dgm:cxn modelId="{44BDC91A-C53B-4598-9752-717D73DA0CBE}" type="presParOf" srcId="{F4C32EEF-9CD4-444B-91E6-A218696CFAD8}" destId="{73238A71-54EA-4A72-8390-E1109A775ABE}" srcOrd="1" destOrd="0" presId="urn:microsoft.com/office/officeart/2005/8/layout/orgChart1"/>
    <dgm:cxn modelId="{53C61D2D-52B1-48B9-955B-332F2AB6E91B}" type="presParOf" srcId="{F4C32EEF-9CD4-444B-91E6-A218696CFAD8}" destId="{DCBCECB8-7525-47E1-9A43-D23574B5EFAA}" srcOrd="2" destOrd="0" presId="urn:microsoft.com/office/officeart/2005/8/layout/orgChart1"/>
    <dgm:cxn modelId="{9296B93D-62B6-46A9-B86F-A7BE903A697E}" type="presParOf" srcId="{AAB431EF-4395-4C6B-A38A-F4BE82E2F557}" destId="{6C05FEB4-F203-4FAB-9306-075DC4F28F23}" srcOrd="2" destOrd="0" presId="urn:microsoft.com/office/officeart/2005/8/layout/orgChart1"/>
    <dgm:cxn modelId="{26810933-3077-4CEB-827D-48EBAFB6F7E7}" type="presParOf" srcId="{AAB431EF-4395-4C6B-A38A-F4BE82E2F557}" destId="{0FDA76DD-F9FD-4F24-A4C2-35AAAD4967BA}" srcOrd="3" destOrd="0" presId="urn:microsoft.com/office/officeart/2005/8/layout/orgChart1"/>
    <dgm:cxn modelId="{8190F105-A2BB-43D2-B8F5-131C5BDCEDFE}" type="presParOf" srcId="{0FDA76DD-F9FD-4F24-A4C2-35AAAD4967BA}" destId="{463B39A5-544C-4937-B220-5B2341CFB663}" srcOrd="0" destOrd="0" presId="urn:microsoft.com/office/officeart/2005/8/layout/orgChart1"/>
    <dgm:cxn modelId="{95D455FB-E7F0-4906-A9FF-CABE268B0821}" type="presParOf" srcId="{463B39A5-544C-4937-B220-5B2341CFB663}" destId="{0B1B6C08-8234-4A5A-B841-F11049490511}" srcOrd="0" destOrd="0" presId="urn:microsoft.com/office/officeart/2005/8/layout/orgChart1"/>
    <dgm:cxn modelId="{A277C7F6-B431-410D-840E-991C0F2BF1E1}" type="presParOf" srcId="{463B39A5-544C-4937-B220-5B2341CFB663}" destId="{E7B06D12-DF71-418D-BFE5-C999F3403F35}" srcOrd="1" destOrd="0" presId="urn:microsoft.com/office/officeart/2005/8/layout/orgChart1"/>
    <dgm:cxn modelId="{614947B2-54DD-442B-BC8F-B08DDC9D1839}" type="presParOf" srcId="{0FDA76DD-F9FD-4F24-A4C2-35AAAD4967BA}" destId="{1F0E20BB-A1D1-487C-8F16-47E1986DD137}" srcOrd="1" destOrd="0" presId="urn:microsoft.com/office/officeart/2005/8/layout/orgChart1"/>
    <dgm:cxn modelId="{45717120-A52F-4175-B244-356BDF7C054A}" type="presParOf" srcId="{0FDA76DD-F9FD-4F24-A4C2-35AAAD4967BA}" destId="{082E5C1D-3AA4-4521-A5E6-22B3615A3CAB}" srcOrd="2" destOrd="0" presId="urn:microsoft.com/office/officeart/2005/8/layout/orgChart1"/>
    <dgm:cxn modelId="{DBFC0E00-A8FE-4895-A6E9-4E21C1920445}" type="presParOf" srcId="{03D50128-35D1-4EFD-83DD-239F0459246E}" destId="{FFD09234-35C0-4627-A328-FDD684A0623C}" srcOrd="2" destOrd="0" presId="urn:microsoft.com/office/officeart/2005/8/layout/orgChart1"/>
    <dgm:cxn modelId="{19E47F75-007D-4A2E-8CA5-CF7818EA6216}" type="presParOf" srcId="{4F713220-BD7B-41A2-B60E-7928E9C46F76}" destId="{CF2826D0-A3D5-4D36-8FFE-BA94386354EC}" srcOrd="4" destOrd="0" presId="urn:microsoft.com/office/officeart/2005/8/layout/orgChart1"/>
    <dgm:cxn modelId="{1C2A6425-37B4-48E4-BF4A-D7320A13AB93}" type="presParOf" srcId="{4F713220-BD7B-41A2-B60E-7928E9C46F76}" destId="{10EFD63E-3C92-42FE-85AA-59E7952031BD}" srcOrd="5" destOrd="0" presId="urn:microsoft.com/office/officeart/2005/8/layout/orgChart1"/>
    <dgm:cxn modelId="{1FE1DDBC-12A1-42E8-952F-9CA616050752}" type="presParOf" srcId="{10EFD63E-3C92-42FE-85AA-59E7952031BD}" destId="{6C5C7B61-AB64-44A2-863A-1761E485814F}" srcOrd="0" destOrd="0" presId="urn:microsoft.com/office/officeart/2005/8/layout/orgChart1"/>
    <dgm:cxn modelId="{114FF7FA-0AF2-4B76-8839-2A3146F19CC2}" type="presParOf" srcId="{6C5C7B61-AB64-44A2-863A-1761E485814F}" destId="{C2073A38-0A71-4F69-9FA3-7D64B1ACE67E}" srcOrd="0" destOrd="0" presId="urn:microsoft.com/office/officeart/2005/8/layout/orgChart1"/>
    <dgm:cxn modelId="{37AA7120-01C9-45FA-8F4B-9B32EDC6DCF6}" type="presParOf" srcId="{6C5C7B61-AB64-44A2-863A-1761E485814F}" destId="{F1630934-8131-42AD-8F1A-FAC992982E23}" srcOrd="1" destOrd="0" presId="urn:microsoft.com/office/officeart/2005/8/layout/orgChart1"/>
    <dgm:cxn modelId="{0742AAB3-8F9B-413A-ABD6-9F9A8DB0A5BD}" type="presParOf" srcId="{10EFD63E-3C92-42FE-85AA-59E7952031BD}" destId="{E727DEEF-549A-4CDC-91FC-D05EC27881C1}" srcOrd="1" destOrd="0" presId="urn:microsoft.com/office/officeart/2005/8/layout/orgChart1"/>
    <dgm:cxn modelId="{743F89B1-EC9E-4275-AF25-58146A03472D}" type="presParOf" srcId="{E727DEEF-549A-4CDC-91FC-D05EC27881C1}" destId="{6F102E33-D21F-4062-B025-3572649BE64F}" srcOrd="0" destOrd="0" presId="urn:microsoft.com/office/officeart/2005/8/layout/orgChart1"/>
    <dgm:cxn modelId="{8881F51B-A598-41BC-AB6A-34C4F2B72005}" type="presParOf" srcId="{E727DEEF-549A-4CDC-91FC-D05EC27881C1}" destId="{3FDCB394-11FC-4DE3-A867-F4CEF844C5C3}" srcOrd="1" destOrd="0" presId="urn:microsoft.com/office/officeart/2005/8/layout/orgChart1"/>
    <dgm:cxn modelId="{4DA8D3A0-E43D-43D0-8CB2-DF986F9CCE34}" type="presParOf" srcId="{3FDCB394-11FC-4DE3-A867-F4CEF844C5C3}" destId="{A71D6E17-4E6D-4F99-A4F0-AD484F78E2AF}" srcOrd="0" destOrd="0" presId="urn:microsoft.com/office/officeart/2005/8/layout/orgChart1"/>
    <dgm:cxn modelId="{D64A034E-35B6-44A8-87DB-3C25EC86E79B}" type="presParOf" srcId="{A71D6E17-4E6D-4F99-A4F0-AD484F78E2AF}" destId="{01F14E9A-655D-465D-B5FD-26D43D706F80}" srcOrd="0" destOrd="0" presId="urn:microsoft.com/office/officeart/2005/8/layout/orgChart1"/>
    <dgm:cxn modelId="{4C2E01F8-AE8D-45F2-9C36-33549DFBBC34}" type="presParOf" srcId="{A71D6E17-4E6D-4F99-A4F0-AD484F78E2AF}" destId="{563A6704-1737-4A26-86DC-ED1355B8E791}" srcOrd="1" destOrd="0" presId="urn:microsoft.com/office/officeart/2005/8/layout/orgChart1"/>
    <dgm:cxn modelId="{CCB0B55D-271E-4B80-877A-881F8C7A4D81}" type="presParOf" srcId="{3FDCB394-11FC-4DE3-A867-F4CEF844C5C3}" destId="{582FBA0D-3470-4BFC-BE0D-EAC23E8A2815}" srcOrd="1" destOrd="0" presId="urn:microsoft.com/office/officeart/2005/8/layout/orgChart1"/>
    <dgm:cxn modelId="{1B425B37-64E7-426E-BE4F-7E9C9A7B6DB2}" type="presParOf" srcId="{3FDCB394-11FC-4DE3-A867-F4CEF844C5C3}" destId="{6227382B-39D7-46CB-9094-4D822781E2B6}" srcOrd="2" destOrd="0" presId="urn:microsoft.com/office/officeart/2005/8/layout/orgChart1"/>
    <dgm:cxn modelId="{7798B116-ABA6-446B-89F4-89D7C7971B0A}" type="presParOf" srcId="{E727DEEF-549A-4CDC-91FC-D05EC27881C1}" destId="{B13A68DD-39E0-4C39-9A95-C0A7E3046613}" srcOrd="2" destOrd="0" presId="urn:microsoft.com/office/officeart/2005/8/layout/orgChart1"/>
    <dgm:cxn modelId="{D3A7157E-60B2-4145-AE65-7160EDADC27F}" type="presParOf" srcId="{E727DEEF-549A-4CDC-91FC-D05EC27881C1}" destId="{F46555BA-FE04-4519-9FBF-A804D2FB98BC}" srcOrd="3" destOrd="0" presId="urn:microsoft.com/office/officeart/2005/8/layout/orgChart1"/>
    <dgm:cxn modelId="{68E0C8C6-DAE6-4BC7-89D3-B731F081209F}" type="presParOf" srcId="{F46555BA-FE04-4519-9FBF-A804D2FB98BC}" destId="{0BD247FF-DF03-44F2-B3B3-59BC3136D8AE}" srcOrd="0" destOrd="0" presId="urn:microsoft.com/office/officeart/2005/8/layout/orgChart1"/>
    <dgm:cxn modelId="{55A01087-21D8-4784-9DC6-0C11FE925635}" type="presParOf" srcId="{0BD247FF-DF03-44F2-B3B3-59BC3136D8AE}" destId="{7E1C67FD-949D-4F57-839B-5419A846E456}" srcOrd="0" destOrd="0" presId="urn:microsoft.com/office/officeart/2005/8/layout/orgChart1"/>
    <dgm:cxn modelId="{49F27860-2553-4AC1-8F77-3B0610CF3764}" type="presParOf" srcId="{0BD247FF-DF03-44F2-B3B3-59BC3136D8AE}" destId="{7B529FCD-AE8A-452E-822F-CB6B857AD879}" srcOrd="1" destOrd="0" presId="urn:microsoft.com/office/officeart/2005/8/layout/orgChart1"/>
    <dgm:cxn modelId="{D0AECCA5-3D69-4460-9973-50478197F7EF}" type="presParOf" srcId="{F46555BA-FE04-4519-9FBF-A804D2FB98BC}" destId="{CB632785-C09D-47DD-9859-A768F81978D9}" srcOrd="1" destOrd="0" presId="urn:microsoft.com/office/officeart/2005/8/layout/orgChart1"/>
    <dgm:cxn modelId="{441E6FEC-5492-44E0-B360-F9341DA8E358}" type="presParOf" srcId="{F46555BA-FE04-4519-9FBF-A804D2FB98BC}" destId="{F9EA55E9-07D7-41AA-9314-CF8567E0F6EB}" srcOrd="2" destOrd="0" presId="urn:microsoft.com/office/officeart/2005/8/layout/orgChart1"/>
    <dgm:cxn modelId="{9A6E6E2C-23C5-413A-8AB9-7451B53A95BC}" type="presParOf" srcId="{10EFD63E-3C92-42FE-85AA-59E7952031BD}" destId="{85AEF3E4-FC1D-4297-97FC-7D8ACEE4529B}" srcOrd="2" destOrd="0" presId="urn:microsoft.com/office/officeart/2005/8/layout/orgChart1"/>
    <dgm:cxn modelId="{7428B13D-0F59-4976-9511-E0FDBF8AABE9}" type="presParOf" srcId="{4F713220-BD7B-41A2-B60E-7928E9C46F76}" destId="{A74ECD95-EC62-4EF1-A701-C362B2222D10}" srcOrd="6" destOrd="0" presId="urn:microsoft.com/office/officeart/2005/8/layout/orgChart1"/>
    <dgm:cxn modelId="{E2CAC137-CC30-4AD6-9B3D-6C52519D4924}" type="presParOf" srcId="{4F713220-BD7B-41A2-B60E-7928E9C46F76}" destId="{A4435725-7651-4A54-9171-F162117FD8C3}" srcOrd="7" destOrd="0" presId="urn:microsoft.com/office/officeart/2005/8/layout/orgChart1"/>
    <dgm:cxn modelId="{43EF497F-A346-4D7E-8DC6-C90E7754A94C}" type="presParOf" srcId="{A4435725-7651-4A54-9171-F162117FD8C3}" destId="{6577BCC7-ACAE-4857-98B3-6977508D968A}" srcOrd="0" destOrd="0" presId="urn:microsoft.com/office/officeart/2005/8/layout/orgChart1"/>
    <dgm:cxn modelId="{88B58958-E6E4-4844-ADA2-3A0994520F2A}" type="presParOf" srcId="{6577BCC7-ACAE-4857-98B3-6977508D968A}" destId="{7E0FD007-4FA4-4EEB-AA27-2BCE88A7A960}" srcOrd="0" destOrd="0" presId="urn:microsoft.com/office/officeart/2005/8/layout/orgChart1"/>
    <dgm:cxn modelId="{B2C23C2A-0CFD-465D-8CDB-A380D12CE649}" type="presParOf" srcId="{6577BCC7-ACAE-4857-98B3-6977508D968A}" destId="{56B391C1-2741-4308-BFD0-3A6BF787B369}" srcOrd="1" destOrd="0" presId="urn:microsoft.com/office/officeart/2005/8/layout/orgChart1"/>
    <dgm:cxn modelId="{CED1010B-A183-4245-B057-36E35237D0DC}" type="presParOf" srcId="{A4435725-7651-4A54-9171-F162117FD8C3}" destId="{C336B538-D21D-4634-9C42-3499D91CC3EB}" srcOrd="1" destOrd="0" presId="urn:microsoft.com/office/officeart/2005/8/layout/orgChart1"/>
    <dgm:cxn modelId="{2FC5CFCF-9665-4CE3-990B-F7E77F844F5E}" type="presParOf" srcId="{C336B538-D21D-4634-9C42-3499D91CC3EB}" destId="{870DBF59-A9C7-4168-B522-4C78B08ED71C}" srcOrd="0" destOrd="0" presId="urn:microsoft.com/office/officeart/2005/8/layout/orgChart1"/>
    <dgm:cxn modelId="{94BBAF0B-13CD-4182-AF12-0DC0D7B35034}" type="presParOf" srcId="{C336B538-D21D-4634-9C42-3499D91CC3EB}" destId="{A48EB133-F9D5-47F6-B7C0-60E87AEFC2E5}" srcOrd="1" destOrd="0" presId="urn:microsoft.com/office/officeart/2005/8/layout/orgChart1"/>
    <dgm:cxn modelId="{0116F118-403E-4528-81DE-186514BA335A}" type="presParOf" srcId="{A48EB133-F9D5-47F6-B7C0-60E87AEFC2E5}" destId="{E7BAC71A-9D88-41D3-A708-AF23B7BC56BA}" srcOrd="0" destOrd="0" presId="urn:microsoft.com/office/officeart/2005/8/layout/orgChart1"/>
    <dgm:cxn modelId="{3D021F03-7FEF-41E3-93DD-FAFD454EA74E}" type="presParOf" srcId="{E7BAC71A-9D88-41D3-A708-AF23B7BC56BA}" destId="{3AB5A840-0D92-4542-BFED-98BEE3DAF4F7}" srcOrd="0" destOrd="0" presId="urn:microsoft.com/office/officeart/2005/8/layout/orgChart1"/>
    <dgm:cxn modelId="{1CDF8CB4-F27D-4F1F-89A0-F29B22756144}" type="presParOf" srcId="{E7BAC71A-9D88-41D3-A708-AF23B7BC56BA}" destId="{9ACEE68F-393E-4A01-AA5D-730CFF28DF6C}" srcOrd="1" destOrd="0" presId="urn:microsoft.com/office/officeart/2005/8/layout/orgChart1"/>
    <dgm:cxn modelId="{2E6BEC4B-5CB8-46D3-BC4F-E99AE295F36A}" type="presParOf" srcId="{A48EB133-F9D5-47F6-B7C0-60E87AEFC2E5}" destId="{77021F1A-B430-4A92-8849-C54EA169925D}" srcOrd="1" destOrd="0" presId="urn:microsoft.com/office/officeart/2005/8/layout/orgChart1"/>
    <dgm:cxn modelId="{2FA361FF-451E-43E8-A250-A98DE4DA348F}" type="presParOf" srcId="{77021F1A-B430-4A92-8849-C54EA169925D}" destId="{CC5135D7-35FF-4660-9F87-29711A32914E}" srcOrd="0" destOrd="0" presId="urn:microsoft.com/office/officeart/2005/8/layout/orgChart1"/>
    <dgm:cxn modelId="{C3898337-B896-4FC6-BEAD-BBD118FD1EA1}" type="presParOf" srcId="{77021F1A-B430-4A92-8849-C54EA169925D}" destId="{81261232-02CF-42DC-BA59-8C89AF71AAAE}" srcOrd="1" destOrd="0" presId="urn:microsoft.com/office/officeart/2005/8/layout/orgChart1"/>
    <dgm:cxn modelId="{C5615926-716D-4E91-BC2A-F272DDDD337C}" type="presParOf" srcId="{81261232-02CF-42DC-BA59-8C89AF71AAAE}" destId="{89CD9238-9B82-43B6-A15D-B3F30DCE7717}" srcOrd="0" destOrd="0" presId="urn:microsoft.com/office/officeart/2005/8/layout/orgChart1"/>
    <dgm:cxn modelId="{2359282C-497D-4E3D-AAD3-86C98E90FB55}" type="presParOf" srcId="{89CD9238-9B82-43B6-A15D-B3F30DCE7717}" destId="{628B919E-F3D5-4C30-AC2F-4A5B26B0AA10}" srcOrd="0" destOrd="0" presId="urn:microsoft.com/office/officeart/2005/8/layout/orgChart1"/>
    <dgm:cxn modelId="{C7F31EDC-FEB4-44C3-81DA-2FAF59ED7421}" type="presParOf" srcId="{89CD9238-9B82-43B6-A15D-B3F30DCE7717}" destId="{9979E536-5E34-41B3-BEB9-1E41AA4A2CC8}" srcOrd="1" destOrd="0" presId="urn:microsoft.com/office/officeart/2005/8/layout/orgChart1"/>
    <dgm:cxn modelId="{EBC35F71-13EF-4E61-AF11-865B77462EB0}" type="presParOf" srcId="{81261232-02CF-42DC-BA59-8C89AF71AAAE}" destId="{CC921F77-6BD6-415E-BF20-B349E7092C2E}" srcOrd="1" destOrd="0" presId="urn:microsoft.com/office/officeart/2005/8/layout/orgChart1"/>
    <dgm:cxn modelId="{DA75BB3B-2A2D-4501-95A2-BABDCE3B6721}" type="presParOf" srcId="{81261232-02CF-42DC-BA59-8C89AF71AAAE}" destId="{5C5A12AA-EBCA-47DB-945E-6F3A785E5231}" srcOrd="2" destOrd="0" presId="urn:microsoft.com/office/officeart/2005/8/layout/orgChart1"/>
    <dgm:cxn modelId="{96F1D6A0-B59E-4F06-B7BB-46765F032540}" type="presParOf" srcId="{A48EB133-F9D5-47F6-B7C0-60E87AEFC2E5}" destId="{C315D913-BA17-4598-BFF7-91F1D8B64FF2}" srcOrd="2" destOrd="0" presId="urn:microsoft.com/office/officeart/2005/8/layout/orgChart1"/>
    <dgm:cxn modelId="{E23185F4-9067-4520-9414-D9743B3EC25C}" type="presParOf" srcId="{A4435725-7651-4A54-9171-F162117FD8C3}" destId="{7F088E8D-8DA6-4E78-B78C-9EDA0F1F54F3}" srcOrd="2" destOrd="0" presId="urn:microsoft.com/office/officeart/2005/8/layout/orgChart1"/>
    <dgm:cxn modelId="{33FA3036-FB2A-4CF6-8188-300DC1CA85E4}" type="presParOf" srcId="{9E04EF48-9C0E-42B1-A68A-194635005DC6}" destId="{67B3B828-0FAA-40C9-ABBC-9A681AA6DB3C}" srcOrd="2" destOrd="0" presId="urn:microsoft.com/office/officeart/2005/8/layout/orgChart1"/>
  </dgm:cxnLst>
  <dgm:bg>
    <a:solidFill>
      <a:schemeClr val="bg1"/>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gradFill>
      </dgm:spPr>
      <dgm:t>
        <a:bodyPr/>
        <a:lstStyle/>
        <a:p>
          <a:r>
            <a:rPr lang="en-ZA" sz="500" b="0" dirty="0" smtClean="0">
              <a:solidFill>
                <a:schemeClr val="tx1">
                  <a:alpha val="50000"/>
                </a:schemeClr>
              </a:solidFill>
            </a:rPr>
            <a:t>Project</a:t>
          </a:r>
          <a:endParaRPr lang="en-ZA" sz="3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600" b="1" dirty="0" smtClean="0">
              <a:solidFill>
                <a:schemeClr val="tx1"/>
              </a:solidFill>
            </a:rPr>
            <a:t>Standard</a:t>
          </a:r>
          <a:r>
            <a:rPr lang="en-ZA" sz="200" b="1" dirty="0" smtClean="0">
              <a:solidFill>
                <a:schemeClr val="tx1"/>
              </a:solidFill>
            </a:rPr>
            <a:t> </a:t>
          </a:r>
          <a:r>
            <a:rPr lang="en-ZA" sz="600" b="1" dirty="0" smtClean="0">
              <a:solidFill>
                <a:schemeClr val="tx1"/>
              </a:solidFill>
            </a:rPr>
            <a:t>Classification</a:t>
          </a:r>
          <a:endParaRPr lang="en-ZA" sz="600" b="1" dirty="0">
            <a:solidFill>
              <a:schemeClr val="tx1"/>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500" b="0" dirty="0" smtClean="0">
              <a:solidFill>
                <a:schemeClr val="tx1">
                  <a:alpha val="50000"/>
                </a:schemeClr>
              </a:solidFill>
            </a:rPr>
            <a:t>Item</a:t>
          </a:r>
          <a:endParaRPr lang="en-ZA" sz="500" b="0" dirty="0">
            <a:solidFill>
              <a:schemeClr val="tx1">
                <a:alpha val="50000"/>
              </a:schemeClr>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dgm:spPr>
      <dgm:t>
        <a:bodyPr/>
        <a:lstStyle/>
        <a:p>
          <a:r>
            <a:rPr lang="en-ZA" sz="600" b="1" dirty="0" smtClean="0">
              <a:solidFill>
                <a:schemeClr val="tx1"/>
              </a:solidFill>
            </a:rPr>
            <a:t>Function</a:t>
          </a:r>
          <a:endParaRPr lang="en-ZA" sz="600" b="1" dirty="0">
            <a:solidFill>
              <a:schemeClr val="tx1"/>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alpha val="76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78691" custScaleY="178691">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78691" custScaleY="178691">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D07C50EC-0059-4341-9A0A-548862C38F61}" type="presOf" srcId="{68DC9CB8-B7DD-4761-B82E-CB56F6F5E6B5}" destId="{93672A8E-23A7-42EC-8266-A028BB6328D1}" srcOrd="0" destOrd="0" presId="urn:microsoft.com/office/officeart/2005/8/layout/radial6"/>
    <dgm:cxn modelId="{115ABF8F-CD6A-4029-85F0-74C2A56C81AD}" type="presOf" srcId="{D724C5BD-FA18-4137-AF02-8B1375CAB8C1}" destId="{FE26DA7A-6417-4EEF-9842-4FFE68DD656B}"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F016F292-E6CD-48E7-AE2C-F4A13820D0B2}" type="presOf" srcId="{9C9AE644-BFCD-4CEC-9078-5B3D21204B50}" destId="{8DF6A8EE-C31B-4A7A-8A5B-E1C18D11D66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D11D2535-D548-4C29-8C8F-F8B399A872A4}" type="presOf" srcId="{117E5F98-D2E3-44CD-8D1F-8673F2CE3B77}" destId="{937C4F79-FB0B-409E-8CAD-BC317FE49743}" srcOrd="0" destOrd="0" presId="urn:microsoft.com/office/officeart/2005/8/layout/radial6"/>
    <dgm:cxn modelId="{CE0258B3-BABB-4717-9B63-B2C566655C27}" type="presOf" srcId="{54758EF5-0516-46BA-896F-8310E68591FE}" destId="{428D6EC0-C06B-45C7-8139-E45A90407C7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DB654C5C-0231-47E7-871A-034567BD8F05}" type="presOf" srcId="{93E58B5A-8764-4A9A-8E85-7C50C705CFCE}" destId="{900104E8-22AE-4F67-87F3-EFB73454EE91}" srcOrd="0" destOrd="0" presId="urn:microsoft.com/office/officeart/2005/8/layout/radial6"/>
    <dgm:cxn modelId="{2E9FD302-DA20-4026-834A-58F7C44D6527}" type="presOf" srcId="{F1CDF762-BB05-4909-A3E2-81EC1DFEFDB6}" destId="{DFD89527-3EA1-46E9-B932-F66D981BF53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31AC9B84-4D8C-475B-8D89-986418FF1F9D}" type="presOf" srcId="{2FD6416B-9DBD-4434-8476-1C47164FCE18}" destId="{A25828D0-E7F7-4612-B323-E58CF7DB6C7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6A33D004-19A3-49A4-809A-9F1719B696E6}" type="presOf" srcId="{61C471EC-1BE0-4BA9-906C-B77FC427B370}" destId="{2B947856-7D81-4709-8C50-A646092946B5}" srcOrd="0" destOrd="0" presId="urn:microsoft.com/office/officeart/2005/8/layout/radial6"/>
    <dgm:cxn modelId="{2431D98D-133B-4448-8A84-AE0E712F01DA}" type="presOf" srcId="{E7FC7747-7483-4D35-98A3-BCFD670587F5}" destId="{A34CBA49-A69D-4058-97AB-C5BDA98FF78D}" srcOrd="0" destOrd="0" presId="urn:microsoft.com/office/officeart/2005/8/layout/radial6"/>
    <dgm:cxn modelId="{BB053016-87AA-4C82-95B0-F09EDAF82FF9}" type="presOf" srcId="{A5E5012C-3309-4B28-8D30-F7209682D89D}" destId="{0615139F-FD0E-4AC6-85EA-75F9F0D6BB78}" srcOrd="0" destOrd="0" presId="urn:microsoft.com/office/officeart/2005/8/layout/radial6"/>
    <dgm:cxn modelId="{6EE6D144-919B-4ECA-A26C-70876AE18B69}" type="presOf" srcId="{00539A06-C0B6-4C14-805A-A99CABFADC18}" destId="{FB0245A6-E249-4488-8A12-6DA1E3469463}" srcOrd="0" destOrd="0" presId="urn:microsoft.com/office/officeart/2005/8/layout/radial6"/>
    <dgm:cxn modelId="{18079C74-FFCD-4296-92B6-1563DA5984D6}" type="presOf" srcId="{EF6840F8-2ECF-4864-A358-F1FEAB836D6E}" destId="{9DC8489B-6D65-4DCD-BE13-FB93AD7100EE}" srcOrd="0" destOrd="0" presId="urn:microsoft.com/office/officeart/2005/8/layout/radial6"/>
    <dgm:cxn modelId="{E2A3BB00-4F03-4959-8216-61111A77CB39}" type="presOf" srcId="{53BBF4F9-C032-49B6-A418-1645227CAEF7}" destId="{463D2474-2CD7-4F10-B862-FE0EB496B03A}" srcOrd="0" destOrd="0" presId="urn:microsoft.com/office/officeart/2005/8/layout/radial6"/>
    <dgm:cxn modelId="{DEE51A72-0565-4590-A60F-6244D058F5CD}" type="presOf" srcId="{549FD511-AE4B-4414-B32B-2425B4544B4B}" destId="{17265E74-284E-4564-9375-97F2A42C8E63}" srcOrd="0" destOrd="0" presId="urn:microsoft.com/office/officeart/2005/8/layout/radial6"/>
    <dgm:cxn modelId="{64A388EF-068C-438F-94C7-F38404EE07EC}" type="presOf" srcId="{1474FC26-B7BF-4AB8-BA32-5B51D19017DA}" destId="{75750CA6-FA7C-49D0-8464-54ECBB8A7B1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3E72AE9-88C2-49DC-84A4-603006CCC7FB}" type="presParOf" srcId="{75750CA6-FA7C-49D0-8464-54ECBB8A7B11}" destId="{900104E8-22AE-4F67-87F3-EFB73454EE91}" srcOrd="0" destOrd="0" presId="urn:microsoft.com/office/officeart/2005/8/layout/radial6"/>
    <dgm:cxn modelId="{70C3C750-F065-4C63-A943-665AB806395C}" type="presParOf" srcId="{75750CA6-FA7C-49D0-8464-54ECBB8A7B11}" destId="{428D6EC0-C06B-45C7-8139-E45A90407C78}" srcOrd="1" destOrd="0" presId="urn:microsoft.com/office/officeart/2005/8/layout/radial6"/>
    <dgm:cxn modelId="{A94780F8-4602-427E-A637-94FFBD70F096}" type="presParOf" srcId="{75750CA6-FA7C-49D0-8464-54ECBB8A7B11}" destId="{A20BCF9B-F9D9-4BC1-9EF3-189BED199617}" srcOrd="2" destOrd="0" presId="urn:microsoft.com/office/officeart/2005/8/layout/radial6"/>
    <dgm:cxn modelId="{7209EB0D-2DD4-49F8-8430-5253E790A17F}" type="presParOf" srcId="{75750CA6-FA7C-49D0-8464-54ECBB8A7B11}" destId="{17265E74-284E-4564-9375-97F2A42C8E63}" srcOrd="3" destOrd="0" presId="urn:microsoft.com/office/officeart/2005/8/layout/radial6"/>
    <dgm:cxn modelId="{351393AA-20EE-4787-96C9-D4F4D7534A97}" type="presParOf" srcId="{75750CA6-FA7C-49D0-8464-54ECBB8A7B11}" destId="{2B947856-7D81-4709-8C50-A646092946B5}" srcOrd="4" destOrd="0" presId="urn:microsoft.com/office/officeart/2005/8/layout/radial6"/>
    <dgm:cxn modelId="{1EFA4480-6D2A-449A-BEB2-A38F370D41BD}" type="presParOf" srcId="{75750CA6-FA7C-49D0-8464-54ECBB8A7B11}" destId="{6804F419-6E40-4272-9B3A-71A1132A2924}" srcOrd="5" destOrd="0" presId="urn:microsoft.com/office/officeart/2005/8/layout/radial6"/>
    <dgm:cxn modelId="{4B0E0502-F5D4-4C11-B8B4-AC714E92D4F0}" type="presParOf" srcId="{75750CA6-FA7C-49D0-8464-54ECBB8A7B11}" destId="{FB0245A6-E249-4488-8A12-6DA1E3469463}" srcOrd="6" destOrd="0" presId="urn:microsoft.com/office/officeart/2005/8/layout/radial6"/>
    <dgm:cxn modelId="{F33743D5-AFB4-490C-992A-A10FACCEB3CC}" type="presParOf" srcId="{75750CA6-FA7C-49D0-8464-54ECBB8A7B11}" destId="{0615139F-FD0E-4AC6-85EA-75F9F0D6BB78}" srcOrd="7" destOrd="0" presId="urn:microsoft.com/office/officeart/2005/8/layout/radial6"/>
    <dgm:cxn modelId="{B50E1B9E-407A-4B05-98EB-A2D463A01D0F}" type="presParOf" srcId="{75750CA6-FA7C-49D0-8464-54ECBB8A7B11}" destId="{FACCA3FF-0BAE-48B0-88D9-1B472F23503D}" srcOrd="8" destOrd="0" presId="urn:microsoft.com/office/officeart/2005/8/layout/radial6"/>
    <dgm:cxn modelId="{D3F2DE13-E671-4A02-A484-7288488A2B0C}" type="presParOf" srcId="{75750CA6-FA7C-49D0-8464-54ECBB8A7B11}" destId="{9DC8489B-6D65-4DCD-BE13-FB93AD7100EE}" srcOrd="9" destOrd="0" presId="urn:microsoft.com/office/officeart/2005/8/layout/radial6"/>
    <dgm:cxn modelId="{A792BAE3-B511-4AA5-B5C6-BA9019016F8C}" type="presParOf" srcId="{75750CA6-FA7C-49D0-8464-54ECBB8A7B11}" destId="{A25828D0-E7F7-4612-B323-E58CF7DB6C73}" srcOrd="10" destOrd="0" presId="urn:microsoft.com/office/officeart/2005/8/layout/radial6"/>
    <dgm:cxn modelId="{CEE5566F-7732-43EC-B69A-3B837B7A2A8A}" type="presParOf" srcId="{75750CA6-FA7C-49D0-8464-54ECBB8A7B11}" destId="{67DFBABE-67A2-44BB-82F4-DB4798A2DB76}" srcOrd="11" destOrd="0" presId="urn:microsoft.com/office/officeart/2005/8/layout/radial6"/>
    <dgm:cxn modelId="{4A22B4F2-2A95-4BC8-B585-2ABF9C8D5F08}" type="presParOf" srcId="{75750CA6-FA7C-49D0-8464-54ECBB8A7B11}" destId="{93672A8E-23A7-42EC-8266-A028BB6328D1}" srcOrd="12" destOrd="0" presId="urn:microsoft.com/office/officeart/2005/8/layout/radial6"/>
    <dgm:cxn modelId="{0CD09FF2-81DC-4C63-BCB0-9CB1FFD0171D}" type="presParOf" srcId="{75750CA6-FA7C-49D0-8464-54ECBB8A7B11}" destId="{8DF6A8EE-C31B-4A7A-8A5B-E1C18D11D668}" srcOrd="13" destOrd="0" presId="urn:microsoft.com/office/officeart/2005/8/layout/radial6"/>
    <dgm:cxn modelId="{0114C769-613A-4FC7-A756-B16D117BF8E4}" type="presParOf" srcId="{75750CA6-FA7C-49D0-8464-54ECBB8A7B11}" destId="{6866806D-C1BA-4277-BF88-FEE3F486AE14}" srcOrd="14" destOrd="0" presId="urn:microsoft.com/office/officeart/2005/8/layout/radial6"/>
    <dgm:cxn modelId="{9D86D539-480A-4919-8705-B2A0A097F8CC}" type="presParOf" srcId="{75750CA6-FA7C-49D0-8464-54ECBB8A7B11}" destId="{FE26DA7A-6417-4EEF-9842-4FFE68DD656B}" srcOrd="15" destOrd="0" presId="urn:microsoft.com/office/officeart/2005/8/layout/radial6"/>
    <dgm:cxn modelId="{274E9B07-67F9-4E94-BFC1-E82B465649B7}" type="presParOf" srcId="{75750CA6-FA7C-49D0-8464-54ECBB8A7B11}" destId="{DFD89527-3EA1-46E9-B932-F66D981BF538}" srcOrd="16" destOrd="0" presId="urn:microsoft.com/office/officeart/2005/8/layout/radial6"/>
    <dgm:cxn modelId="{0D69C281-6347-4C15-B195-2810C0872AAA}" type="presParOf" srcId="{75750CA6-FA7C-49D0-8464-54ECBB8A7B11}" destId="{BEB81904-6568-49ED-B35C-0250191E9F37}" srcOrd="17" destOrd="0" presId="urn:microsoft.com/office/officeart/2005/8/layout/radial6"/>
    <dgm:cxn modelId="{0DC38B64-A4E7-4A76-996D-B8C957040117}" type="presParOf" srcId="{75750CA6-FA7C-49D0-8464-54ECBB8A7B11}" destId="{463D2474-2CD7-4F10-B862-FE0EB496B03A}" srcOrd="18" destOrd="0" presId="urn:microsoft.com/office/officeart/2005/8/layout/radial6"/>
    <dgm:cxn modelId="{CF5EE06E-E5B7-4CBF-9996-E70C6D243CF7}" type="presParOf" srcId="{75750CA6-FA7C-49D0-8464-54ECBB8A7B11}" destId="{937C4F79-FB0B-409E-8CAD-BC317FE49743}" srcOrd="19" destOrd="0" presId="urn:microsoft.com/office/officeart/2005/8/layout/radial6"/>
    <dgm:cxn modelId="{8F84A54E-4254-485D-AAB5-3327BB8254C0}" type="presParOf" srcId="{75750CA6-FA7C-49D0-8464-54ECBB8A7B11}" destId="{DDBA5B3D-F74A-4F4A-BF56-F34E797ADC59}" srcOrd="20" destOrd="0" presId="urn:microsoft.com/office/officeart/2005/8/layout/radial6"/>
    <dgm:cxn modelId="{50B1EC78-9A3C-4B66-8B0F-DD24C12E0C4A}"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1B799BDA-EBF6-4AA9-BBFA-8CF55E4D11EC}" type="doc">
      <dgm:prSet loTypeId="urn:microsoft.com/office/officeart/2005/8/layout/hierarchy1" loCatId="hierarchy" qsTypeId="urn:microsoft.com/office/officeart/2005/8/quickstyle/simple2" qsCatId="simple" csTypeId="urn:microsoft.com/office/officeart/2005/8/colors/accent0_1" csCatId="mainScheme" phldr="1"/>
      <dgm:spPr/>
      <dgm:t>
        <a:bodyPr/>
        <a:lstStyle/>
        <a:p>
          <a:endParaRPr lang="en-ZA"/>
        </a:p>
      </dgm:t>
    </dgm:pt>
    <dgm:pt modelId="{0E524477-5524-4631-9444-57EEC115EF67}">
      <dgm:prSet/>
      <dgm:spPr>
        <a:solidFill>
          <a:schemeClr val="bg1">
            <a:lumMod val="95000"/>
            <a:alpha val="90000"/>
          </a:schemeClr>
        </a:solidFill>
      </dgm:spPr>
      <dgm:t>
        <a:bodyPr/>
        <a:lstStyle/>
        <a:p>
          <a:r>
            <a:rPr lang="en-ZA" dirty="0" smtClean="0"/>
            <a:t>Other</a:t>
          </a:r>
          <a:endParaRPr lang="en-ZA" dirty="0"/>
        </a:p>
      </dgm:t>
    </dgm:pt>
    <dgm:pt modelId="{F8F0B4E2-1051-498A-8602-52465865F160}" type="parTrans" cxnId="{C061E92A-8385-486C-A2CB-38A570FC2F41}">
      <dgm:prSet/>
      <dgm:spPr/>
      <dgm:t>
        <a:bodyPr/>
        <a:lstStyle/>
        <a:p>
          <a:endParaRPr lang="en-ZA"/>
        </a:p>
      </dgm:t>
    </dgm:pt>
    <dgm:pt modelId="{97FB1665-28C1-431B-A839-994551A7A725}" type="sibTrans" cxnId="{C061E92A-8385-486C-A2CB-38A570FC2F41}">
      <dgm:prSet/>
      <dgm:spPr/>
      <dgm:t>
        <a:bodyPr/>
        <a:lstStyle/>
        <a:p>
          <a:endParaRPr lang="en-ZA"/>
        </a:p>
      </dgm:t>
    </dgm:pt>
    <dgm:pt modelId="{7EF44093-30C9-4AE7-81B7-C4B32987756B}">
      <dgm:prSet/>
      <dgm:spPr>
        <a:solidFill>
          <a:schemeClr val="bg1">
            <a:lumMod val="95000"/>
            <a:alpha val="90000"/>
          </a:schemeClr>
        </a:solidFill>
      </dgm:spPr>
      <dgm:t>
        <a:bodyPr/>
        <a:lstStyle/>
        <a:p>
          <a:r>
            <a:rPr lang="en-ZA" dirty="0" smtClean="0"/>
            <a:t>Abattoirs</a:t>
          </a:r>
          <a:endParaRPr lang="en-ZA" dirty="0"/>
        </a:p>
      </dgm:t>
    </dgm:pt>
    <dgm:pt modelId="{BA9E0ADC-8408-4431-B825-1896FD5B5B0A}" type="parTrans" cxnId="{8FCD959F-C84F-4B46-BF7C-A223678CE227}">
      <dgm:prSet/>
      <dgm:spPr/>
      <dgm:t>
        <a:bodyPr/>
        <a:lstStyle/>
        <a:p>
          <a:endParaRPr lang="en-ZA"/>
        </a:p>
      </dgm:t>
    </dgm:pt>
    <dgm:pt modelId="{7D047371-CD57-4CCC-AFEE-E49028B199B6}" type="sibTrans" cxnId="{8FCD959F-C84F-4B46-BF7C-A223678CE227}">
      <dgm:prSet/>
      <dgm:spPr/>
      <dgm:t>
        <a:bodyPr/>
        <a:lstStyle/>
        <a:p>
          <a:endParaRPr lang="en-ZA"/>
        </a:p>
      </dgm:t>
    </dgm:pt>
    <dgm:pt modelId="{90CE1814-E1E8-4D77-B6AA-80836ABBC9DD}">
      <dgm:prSet/>
      <dgm:spPr>
        <a:solidFill>
          <a:schemeClr val="bg1">
            <a:lumMod val="95000"/>
            <a:alpha val="90000"/>
          </a:schemeClr>
        </a:solidFill>
      </dgm:spPr>
      <dgm:t>
        <a:bodyPr/>
        <a:lstStyle/>
        <a:p>
          <a:r>
            <a:rPr lang="en-ZA" dirty="0" smtClean="0"/>
            <a:t>Air Transport</a:t>
          </a:r>
          <a:endParaRPr lang="en-ZA" dirty="0"/>
        </a:p>
      </dgm:t>
    </dgm:pt>
    <dgm:pt modelId="{2A8CBA30-FA98-4AD0-B3BD-DE964CFE6FFF}" type="parTrans" cxnId="{03001ED8-491F-44AC-91A3-FDE3A5944183}">
      <dgm:prSet/>
      <dgm:spPr/>
      <dgm:t>
        <a:bodyPr/>
        <a:lstStyle/>
        <a:p>
          <a:endParaRPr lang="en-ZA"/>
        </a:p>
      </dgm:t>
    </dgm:pt>
    <dgm:pt modelId="{2ADEF585-9AD1-42AB-9DC7-262410578E04}" type="sibTrans" cxnId="{03001ED8-491F-44AC-91A3-FDE3A5944183}">
      <dgm:prSet/>
      <dgm:spPr/>
      <dgm:t>
        <a:bodyPr/>
        <a:lstStyle/>
        <a:p>
          <a:endParaRPr lang="en-ZA"/>
        </a:p>
      </dgm:t>
    </dgm:pt>
    <dgm:pt modelId="{119F3192-F52D-4C5C-9B20-D494AC68F132}">
      <dgm:prSet/>
      <dgm:spPr>
        <a:solidFill>
          <a:schemeClr val="bg1">
            <a:lumMod val="95000"/>
            <a:alpha val="90000"/>
          </a:schemeClr>
        </a:solidFill>
      </dgm:spPr>
      <dgm:t>
        <a:bodyPr/>
        <a:lstStyle/>
        <a:p>
          <a:r>
            <a:rPr lang="en-ZA" dirty="0" smtClean="0"/>
            <a:t>Forestry</a:t>
          </a:r>
          <a:endParaRPr lang="en-ZA" dirty="0"/>
        </a:p>
      </dgm:t>
    </dgm:pt>
    <dgm:pt modelId="{668338A1-05D1-40CB-8088-EBBC5A9FCA7A}" type="parTrans" cxnId="{F4B368F6-E7C8-4888-9DB1-37AABF2C805C}">
      <dgm:prSet/>
      <dgm:spPr/>
      <dgm:t>
        <a:bodyPr/>
        <a:lstStyle/>
        <a:p>
          <a:endParaRPr lang="en-ZA"/>
        </a:p>
      </dgm:t>
    </dgm:pt>
    <dgm:pt modelId="{9AF22A8A-0F81-406E-A850-73D34621B106}" type="sibTrans" cxnId="{F4B368F6-E7C8-4888-9DB1-37AABF2C805C}">
      <dgm:prSet/>
      <dgm:spPr/>
      <dgm:t>
        <a:bodyPr/>
        <a:lstStyle/>
        <a:p>
          <a:endParaRPr lang="en-ZA"/>
        </a:p>
      </dgm:t>
    </dgm:pt>
    <dgm:pt modelId="{D08DA26F-14B3-4DBB-B0BE-67E7BF4CD29A}">
      <dgm:prSet/>
      <dgm:spPr>
        <a:solidFill>
          <a:schemeClr val="bg1">
            <a:lumMod val="95000"/>
            <a:alpha val="90000"/>
          </a:schemeClr>
        </a:solidFill>
      </dgm:spPr>
      <dgm:t>
        <a:bodyPr/>
        <a:lstStyle/>
        <a:p>
          <a:r>
            <a:rPr lang="en-ZA" dirty="0" smtClean="0"/>
            <a:t>Markets </a:t>
          </a:r>
          <a:endParaRPr lang="en-ZA" dirty="0"/>
        </a:p>
      </dgm:t>
    </dgm:pt>
    <dgm:pt modelId="{0667AE64-8DB2-4243-9B27-28A233117295}" type="parTrans" cxnId="{6099539F-FFA9-486E-AB1E-FC199A058C11}">
      <dgm:prSet/>
      <dgm:spPr/>
      <dgm:t>
        <a:bodyPr/>
        <a:lstStyle/>
        <a:p>
          <a:endParaRPr lang="en-ZA"/>
        </a:p>
      </dgm:t>
    </dgm:pt>
    <dgm:pt modelId="{CC6C1C8C-B8C5-4DB6-B610-6E4EFE1613A6}" type="sibTrans" cxnId="{6099539F-FFA9-486E-AB1E-FC199A058C11}">
      <dgm:prSet/>
      <dgm:spPr/>
      <dgm:t>
        <a:bodyPr/>
        <a:lstStyle/>
        <a:p>
          <a:endParaRPr lang="en-ZA"/>
        </a:p>
      </dgm:t>
    </dgm:pt>
    <dgm:pt modelId="{CDF1FD0F-2B94-45A2-BBA6-326EF8B8F6B0}">
      <dgm:prSet/>
      <dgm:spPr>
        <a:solidFill>
          <a:schemeClr val="bg1">
            <a:lumMod val="95000"/>
            <a:alpha val="90000"/>
          </a:schemeClr>
        </a:solidFill>
      </dgm:spPr>
      <dgm:t>
        <a:bodyPr/>
        <a:lstStyle/>
        <a:p>
          <a:r>
            <a:rPr lang="en-ZA" dirty="0" smtClean="0"/>
            <a:t>Tourism</a:t>
          </a:r>
          <a:endParaRPr lang="en-ZA" dirty="0"/>
        </a:p>
      </dgm:t>
    </dgm:pt>
    <dgm:pt modelId="{48904B63-89D9-494F-A363-4B284FC61542}" type="parTrans" cxnId="{9E5F190E-4C0B-4D20-B273-4793157CF92C}">
      <dgm:prSet/>
      <dgm:spPr/>
      <dgm:t>
        <a:bodyPr/>
        <a:lstStyle/>
        <a:p>
          <a:endParaRPr lang="en-ZA"/>
        </a:p>
      </dgm:t>
    </dgm:pt>
    <dgm:pt modelId="{E4F45B88-7236-4B19-ACBC-E3CA4D8F0814}" type="sibTrans" cxnId="{9E5F190E-4C0B-4D20-B273-4793157CF92C}">
      <dgm:prSet/>
      <dgm:spPr/>
      <dgm:t>
        <a:bodyPr/>
        <a:lstStyle/>
        <a:p>
          <a:endParaRPr lang="en-ZA"/>
        </a:p>
      </dgm:t>
    </dgm:pt>
    <dgm:pt modelId="{80679F77-95F6-43DA-8C97-5F49EC48643D}">
      <dgm:prSet/>
      <dgm:spPr>
        <a:solidFill>
          <a:schemeClr val="bg1">
            <a:lumMod val="95000"/>
            <a:alpha val="90000"/>
          </a:schemeClr>
        </a:solidFill>
      </dgm:spPr>
      <dgm:t>
        <a:bodyPr/>
        <a:lstStyle/>
        <a:p>
          <a:r>
            <a:rPr lang="en-ZA" dirty="0" smtClean="0"/>
            <a:t>Core</a:t>
          </a:r>
        </a:p>
        <a:p>
          <a:r>
            <a:rPr lang="en-ZA" dirty="0" smtClean="0"/>
            <a:t>Non-core</a:t>
          </a:r>
          <a:endParaRPr lang="en-ZA" dirty="0"/>
        </a:p>
      </dgm:t>
    </dgm:pt>
    <dgm:pt modelId="{73B8CDCC-28FB-4428-9F05-2ACBCB53BC9B}" type="parTrans" cxnId="{3C3C598F-89CE-4EBE-8D94-9EADC29206B7}">
      <dgm:prSet/>
      <dgm:spPr/>
      <dgm:t>
        <a:bodyPr/>
        <a:lstStyle/>
        <a:p>
          <a:endParaRPr lang="en-ZA"/>
        </a:p>
      </dgm:t>
    </dgm:pt>
    <dgm:pt modelId="{B34E38E8-4359-4917-82A2-E44B322B919C}" type="sibTrans" cxnId="{3C3C598F-89CE-4EBE-8D94-9EADC29206B7}">
      <dgm:prSet/>
      <dgm:spPr/>
      <dgm:t>
        <a:bodyPr/>
        <a:lstStyle/>
        <a:p>
          <a:endParaRPr lang="en-ZA"/>
        </a:p>
      </dgm:t>
    </dgm:pt>
    <dgm:pt modelId="{02CD022E-E0B8-4590-BB98-97ADBD7644E5}">
      <dgm:prSet/>
      <dgm:spPr>
        <a:solidFill>
          <a:schemeClr val="bg1">
            <a:lumMod val="95000"/>
            <a:alpha val="90000"/>
          </a:schemeClr>
        </a:solidFill>
      </dgm:spPr>
      <dgm:t>
        <a:bodyPr/>
        <a:lstStyle/>
        <a:p>
          <a:r>
            <a:rPr lang="en-ZA" dirty="0" smtClean="0"/>
            <a:t>Core</a:t>
          </a:r>
        </a:p>
        <a:p>
          <a:r>
            <a:rPr lang="en-ZA" dirty="0" smtClean="0"/>
            <a:t>Non-core</a:t>
          </a:r>
          <a:endParaRPr lang="en-ZA" dirty="0"/>
        </a:p>
      </dgm:t>
    </dgm:pt>
    <dgm:pt modelId="{A75BE983-AFA6-4ED9-8891-34FBCC8A88EB}" type="parTrans" cxnId="{0AC7E6CA-07CC-474C-A871-F6096F87CE7E}">
      <dgm:prSet/>
      <dgm:spPr/>
      <dgm:t>
        <a:bodyPr/>
        <a:lstStyle/>
        <a:p>
          <a:endParaRPr lang="en-ZA"/>
        </a:p>
      </dgm:t>
    </dgm:pt>
    <dgm:pt modelId="{F295F584-755B-4063-9D42-5D99985A9DF4}" type="sibTrans" cxnId="{0AC7E6CA-07CC-474C-A871-F6096F87CE7E}">
      <dgm:prSet/>
      <dgm:spPr/>
      <dgm:t>
        <a:bodyPr/>
        <a:lstStyle/>
        <a:p>
          <a:endParaRPr lang="en-ZA"/>
        </a:p>
      </dgm:t>
    </dgm:pt>
    <dgm:pt modelId="{32C0803B-E7EC-4C40-99C6-328513DC5388}">
      <dgm:prSet/>
      <dgm:spPr>
        <a:solidFill>
          <a:schemeClr val="bg1">
            <a:lumMod val="95000"/>
            <a:alpha val="90000"/>
          </a:schemeClr>
        </a:solidFill>
      </dgm:spPr>
      <dgm:t>
        <a:bodyPr/>
        <a:lstStyle/>
        <a:p>
          <a:r>
            <a:rPr lang="en-ZA" dirty="0" smtClean="0"/>
            <a:t>Core</a:t>
          </a:r>
        </a:p>
        <a:p>
          <a:r>
            <a:rPr lang="en-ZA" dirty="0" smtClean="0"/>
            <a:t>Non-core</a:t>
          </a:r>
          <a:endParaRPr lang="en-ZA" dirty="0"/>
        </a:p>
      </dgm:t>
    </dgm:pt>
    <dgm:pt modelId="{F9B32EDF-3A43-4C8A-9A06-1A5B56BB3B79}" type="parTrans" cxnId="{18C4C11A-8197-4C90-B73C-7A3AD0902D43}">
      <dgm:prSet/>
      <dgm:spPr/>
      <dgm:t>
        <a:bodyPr/>
        <a:lstStyle/>
        <a:p>
          <a:endParaRPr lang="en-ZA"/>
        </a:p>
      </dgm:t>
    </dgm:pt>
    <dgm:pt modelId="{A63DAAC3-B917-492A-8400-FB5A120E2C14}" type="sibTrans" cxnId="{18C4C11A-8197-4C90-B73C-7A3AD0902D43}">
      <dgm:prSet/>
      <dgm:spPr/>
      <dgm:t>
        <a:bodyPr/>
        <a:lstStyle/>
        <a:p>
          <a:endParaRPr lang="en-ZA"/>
        </a:p>
      </dgm:t>
    </dgm:pt>
    <dgm:pt modelId="{0E6D171A-7304-4150-B97E-849E93CE8108}">
      <dgm:prSet/>
      <dgm:spPr>
        <a:solidFill>
          <a:schemeClr val="bg1">
            <a:lumMod val="95000"/>
            <a:alpha val="90000"/>
          </a:schemeClr>
        </a:solidFill>
      </dgm:spPr>
      <dgm:t>
        <a:bodyPr/>
        <a:lstStyle/>
        <a:p>
          <a:r>
            <a:rPr lang="en-ZA" dirty="0" smtClean="0"/>
            <a:t>Core</a:t>
          </a:r>
        </a:p>
        <a:p>
          <a:r>
            <a:rPr lang="en-ZA" dirty="0" smtClean="0"/>
            <a:t>Non-core</a:t>
          </a:r>
          <a:endParaRPr lang="en-ZA" dirty="0"/>
        </a:p>
      </dgm:t>
    </dgm:pt>
    <dgm:pt modelId="{D7FD7C7B-F43D-42C7-8484-AE1A0D03E6BD}" type="parTrans" cxnId="{CED18AB1-484D-49B1-90BC-2A78A2A3C400}">
      <dgm:prSet/>
      <dgm:spPr/>
      <dgm:t>
        <a:bodyPr/>
        <a:lstStyle/>
        <a:p>
          <a:endParaRPr lang="en-ZA"/>
        </a:p>
      </dgm:t>
    </dgm:pt>
    <dgm:pt modelId="{742B4BF3-7A92-4B67-826A-ADE130812099}" type="sibTrans" cxnId="{CED18AB1-484D-49B1-90BC-2A78A2A3C400}">
      <dgm:prSet/>
      <dgm:spPr/>
      <dgm:t>
        <a:bodyPr/>
        <a:lstStyle/>
        <a:p>
          <a:endParaRPr lang="en-ZA"/>
        </a:p>
      </dgm:t>
    </dgm:pt>
    <dgm:pt modelId="{344DC4BA-4FFC-4EF9-A657-8246C207C3A3}">
      <dgm:prSet/>
      <dgm:spPr>
        <a:solidFill>
          <a:schemeClr val="bg1">
            <a:lumMod val="95000"/>
            <a:alpha val="90000"/>
          </a:schemeClr>
        </a:solidFill>
      </dgm:spPr>
      <dgm:t>
        <a:bodyPr/>
        <a:lstStyle/>
        <a:p>
          <a:r>
            <a:rPr lang="en-ZA" dirty="0" smtClean="0"/>
            <a:t>Core</a:t>
          </a:r>
        </a:p>
        <a:p>
          <a:r>
            <a:rPr lang="en-ZA" dirty="0" smtClean="0"/>
            <a:t>Non-core</a:t>
          </a:r>
          <a:endParaRPr lang="en-ZA" dirty="0"/>
        </a:p>
      </dgm:t>
    </dgm:pt>
    <dgm:pt modelId="{04AB01F9-970F-4AF6-9094-C26ECB95BB79}" type="parTrans" cxnId="{254EFD8A-A42B-4966-B109-09EEF0BBFFD0}">
      <dgm:prSet/>
      <dgm:spPr/>
      <dgm:t>
        <a:bodyPr/>
        <a:lstStyle/>
        <a:p>
          <a:endParaRPr lang="en-ZA"/>
        </a:p>
      </dgm:t>
    </dgm:pt>
    <dgm:pt modelId="{41E78F97-2E1E-457E-A424-698825528559}" type="sibTrans" cxnId="{254EFD8A-A42B-4966-B109-09EEF0BBFFD0}">
      <dgm:prSet/>
      <dgm:spPr/>
      <dgm:t>
        <a:bodyPr/>
        <a:lstStyle/>
        <a:p>
          <a:endParaRPr lang="en-ZA"/>
        </a:p>
      </dgm:t>
    </dgm:pt>
    <dgm:pt modelId="{E8C927AF-1700-45CD-90CF-7CD1BE396703}" type="pres">
      <dgm:prSet presAssocID="{1B799BDA-EBF6-4AA9-BBFA-8CF55E4D11EC}" presName="hierChild1" presStyleCnt="0">
        <dgm:presLayoutVars>
          <dgm:chPref val="1"/>
          <dgm:dir/>
          <dgm:animOne val="branch"/>
          <dgm:animLvl val="lvl"/>
          <dgm:resizeHandles/>
        </dgm:presLayoutVars>
      </dgm:prSet>
      <dgm:spPr/>
      <dgm:t>
        <a:bodyPr/>
        <a:lstStyle/>
        <a:p>
          <a:endParaRPr lang="en-ZA"/>
        </a:p>
      </dgm:t>
    </dgm:pt>
    <dgm:pt modelId="{DE9F9D99-B2D5-4291-A715-4886F8960B00}" type="pres">
      <dgm:prSet presAssocID="{0E524477-5524-4631-9444-57EEC115EF67}" presName="hierRoot1" presStyleCnt="0"/>
      <dgm:spPr/>
    </dgm:pt>
    <dgm:pt modelId="{ACBF5CA0-48CC-43B2-ADE4-D12958E098AA}" type="pres">
      <dgm:prSet presAssocID="{0E524477-5524-4631-9444-57EEC115EF67}" presName="composite" presStyleCnt="0"/>
      <dgm:spPr/>
    </dgm:pt>
    <dgm:pt modelId="{5378A99C-A7A3-43A5-86A1-F8923580434D}" type="pres">
      <dgm:prSet presAssocID="{0E524477-5524-4631-9444-57EEC115EF67}" presName="background" presStyleLbl="node0" presStyleIdx="0" presStyleCnt="1"/>
      <dgm:spPr/>
    </dgm:pt>
    <dgm:pt modelId="{08C43EAF-297B-4BD1-8F3D-294D85AD6412}" type="pres">
      <dgm:prSet presAssocID="{0E524477-5524-4631-9444-57EEC115EF67}" presName="text" presStyleLbl="fgAcc0" presStyleIdx="0" presStyleCnt="1">
        <dgm:presLayoutVars>
          <dgm:chPref val="3"/>
        </dgm:presLayoutVars>
      </dgm:prSet>
      <dgm:spPr/>
      <dgm:t>
        <a:bodyPr/>
        <a:lstStyle/>
        <a:p>
          <a:endParaRPr lang="en-ZA"/>
        </a:p>
      </dgm:t>
    </dgm:pt>
    <dgm:pt modelId="{FD11E0FE-BE1F-40ED-9651-069D40D778CF}" type="pres">
      <dgm:prSet presAssocID="{0E524477-5524-4631-9444-57EEC115EF67}" presName="hierChild2" presStyleCnt="0"/>
      <dgm:spPr/>
    </dgm:pt>
    <dgm:pt modelId="{5CEFA5E2-0296-42EF-8691-54CC4DDDED94}" type="pres">
      <dgm:prSet presAssocID="{BA9E0ADC-8408-4431-B825-1896FD5B5B0A}" presName="Name10" presStyleLbl="parChTrans1D2" presStyleIdx="0" presStyleCnt="5"/>
      <dgm:spPr/>
      <dgm:t>
        <a:bodyPr/>
        <a:lstStyle/>
        <a:p>
          <a:endParaRPr lang="en-ZA"/>
        </a:p>
      </dgm:t>
    </dgm:pt>
    <dgm:pt modelId="{4A63F793-5E17-45AB-80C7-FBEA117BC8B6}" type="pres">
      <dgm:prSet presAssocID="{7EF44093-30C9-4AE7-81B7-C4B32987756B}" presName="hierRoot2" presStyleCnt="0"/>
      <dgm:spPr/>
    </dgm:pt>
    <dgm:pt modelId="{B781D4B4-E5FC-4E07-8591-A17ED52AB0F4}" type="pres">
      <dgm:prSet presAssocID="{7EF44093-30C9-4AE7-81B7-C4B32987756B}" presName="composite2" presStyleCnt="0"/>
      <dgm:spPr/>
    </dgm:pt>
    <dgm:pt modelId="{A677F28B-9CDA-4A5C-8506-386A866B0A64}" type="pres">
      <dgm:prSet presAssocID="{7EF44093-30C9-4AE7-81B7-C4B32987756B}" presName="background2" presStyleLbl="node2" presStyleIdx="0" presStyleCnt="5"/>
      <dgm:spPr/>
    </dgm:pt>
    <dgm:pt modelId="{2220A05D-BCCD-4E87-9B00-B00524AD907E}" type="pres">
      <dgm:prSet presAssocID="{7EF44093-30C9-4AE7-81B7-C4B32987756B}" presName="text2" presStyleLbl="fgAcc2" presStyleIdx="0" presStyleCnt="5" custLinFactNeighborX="2754" custLinFactNeighborY="5723">
        <dgm:presLayoutVars>
          <dgm:chPref val="3"/>
        </dgm:presLayoutVars>
      </dgm:prSet>
      <dgm:spPr/>
      <dgm:t>
        <a:bodyPr/>
        <a:lstStyle/>
        <a:p>
          <a:endParaRPr lang="en-ZA"/>
        </a:p>
      </dgm:t>
    </dgm:pt>
    <dgm:pt modelId="{605DB1A8-4ECA-4A05-9674-81072CC1FD61}" type="pres">
      <dgm:prSet presAssocID="{7EF44093-30C9-4AE7-81B7-C4B32987756B}" presName="hierChild3" presStyleCnt="0"/>
      <dgm:spPr/>
    </dgm:pt>
    <dgm:pt modelId="{3632FD97-4043-4916-9D85-8EEC4BDB5D56}" type="pres">
      <dgm:prSet presAssocID="{73B8CDCC-28FB-4428-9F05-2ACBCB53BC9B}" presName="Name17" presStyleLbl="parChTrans1D3" presStyleIdx="0" presStyleCnt="5"/>
      <dgm:spPr/>
      <dgm:t>
        <a:bodyPr/>
        <a:lstStyle/>
        <a:p>
          <a:endParaRPr lang="en-ZA"/>
        </a:p>
      </dgm:t>
    </dgm:pt>
    <dgm:pt modelId="{088E69B1-45B9-4186-8884-367E9C481F75}" type="pres">
      <dgm:prSet presAssocID="{80679F77-95F6-43DA-8C97-5F49EC48643D}" presName="hierRoot3" presStyleCnt="0"/>
      <dgm:spPr/>
    </dgm:pt>
    <dgm:pt modelId="{7DE7E3BE-102E-45CE-ACDC-DC399681550C}" type="pres">
      <dgm:prSet presAssocID="{80679F77-95F6-43DA-8C97-5F49EC48643D}" presName="composite3" presStyleCnt="0"/>
      <dgm:spPr/>
    </dgm:pt>
    <dgm:pt modelId="{56FE59DF-0B6E-4BCD-A606-95825303246C}" type="pres">
      <dgm:prSet presAssocID="{80679F77-95F6-43DA-8C97-5F49EC48643D}" presName="background3" presStyleLbl="node3" presStyleIdx="0" presStyleCnt="5"/>
      <dgm:spPr/>
    </dgm:pt>
    <dgm:pt modelId="{BFD41965-89DD-4438-A12D-B4A1F2A10AAC}" type="pres">
      <dgm:prSet presAssocID="{80679F77-95F6-43DA-8C97-5F49EC48643D}" presName="text3" presStyleLbl="fgAcc3" presStyleIdx="0" presStyleCnt="5">
        <dgm:presLayoutVars>
          <dgm:chPref val="3"/>
        </dgm:presLayoutVars>
      </dgm:prSet>
      <dgm:spPr/>
      <dgm:t>
        <a:bodyPr/>
        <a:lstStyle/>
        <a:p>
          <a:endParaRPr lang="en-ZA"/>
        </a:p>
      </dgm:t>
    </dgm:pt>
    <dgm:pt modelId="{5366B166-0DF2-4002-B814-35A0A67FE3D3}" type="pres">
      <dgm:prSet presAssocID="{80679F77-95F6-43DA-8C97-5F49EC48643D}" presName="hierChild4" presStyleCnt="0"/>
      <dgm:spPr/>
    </dgm:pt>
    <dgm:pt modelId="{0DD7E670-0A4F-4291-A0AC-1F6E0EA608A1}" type="pres">
      <dgm:prSet presAssocID="{2A8CBA30-FA98-4AD0-B3BD-DE964CFE6FFF}" presName="Name10" presStyleLbl="parChTrans1D2" presStyleIdx="1" presStyleCnt="5"/>
      <dgm:spPr/>
      <dgm:t>
        <a:bodyPr/>
        <a:lstStyle/>
        <a:p>
          <a:endParaRPr lang="en-ZA"/>
        </a:p>
      </dgm:t>
    </dgm:pt>
    <dgm:pt modelId="{D8C6D1A9-4431-44E0-BB40-914AC58AD6DF}" type="pres">
      <dgm:prSet presAssocID="{90CE1814-E1E8-4D77-B6AA-80836ABBC9DD}" presName="hierRoot2" presStyleCnt="0"/>
      <dgm:spPr/>
    </dgm:pt>
    <dgm:pt modelId="{915AD290-109D-478E-94E3-4463C8C1C1A8}" type="pres">
      <dgm:prSet presAssocID="{90CE1814-E1E8-4D77-B6AA-80836ABBC9DD}" presName="composite2" presStyleCnt="0"/>
      <dgm:spPr/>
    </dgm:pt>
    <dgm:pt modelId="{0E6B8A8D-04E5-42D8-B3F6-C910D30C7DD7}" type="pres">
      <dgm:prSet presAssocID="{90CE1814-E1E8-4D77-B6AA-80836ABBC9DD}" presName="background2" presStyleLbl="node2" presStyleIdx="1" presStyleCnt="5"/>
      <dgm:spPr/>
    </dgm:pt>
    <dgm:pt modelId="{037CEBFF-C058-46AC-99A5-316C464CACEF}" type="pres">
      <dgm:prSet presAssocID="{90CE1814-E1E8-4D77-B6AA-80836ABBC9DD}" presName="text2" presStyleLbl="fgAcc2" presStyleIdx="1" presStyleCnt="5">
        <dgm:presLayoutVars>
          <dgm:chPref val="3"/>
        </dgm:presLayoutVars>
      </dgm:prSet>
      <dgm:spPr/>
      <dgm:t>
        <a:bodyPr/>
        <a:lstStyle/>
        <a:p>
          <a:endParaRPr lang="en-ZA"/>
        </a:p>
      </dgm:t>
    </dgm:pt>
    <dgm:pt modelId="{8ADE8DFB-2957-428A-BEB1-686732396671}" type="pres">
      <dgm:prSet presAssocID="{90CE1814-E1E8-4D77-B6AA-80836ABBC9DD}" presName="hierChild3" presStyleCnt="0"/>
      <dgm:spPr/>
    </dgm:pt>
    <dgm:pt modelId="{2DAD95BD-2A2C-4591-BEBC-2565E61DA6BC}" type="pres">
      <dgm:prSet presAssocID="{A75BE983-AFA6-4ED9-8891-34FBCC8A88EB}" presName="Name17" presStyleLbl="parChTrans1D3" presStyleIdx="1" presStyleCnt="5"/>
      <dgm:spPr/>
      <dgm:t>
        <a:bodyPr/>
        <a:lstStyle/>
        <a:p>
          <a:endParaRPr lang="en-ZA"/>
        </a:p>
      </dgm:t>
    </dgm:pt>
    <dgm:pt modelId="{2C07E24A-1FB5-4ACA-9B9C-0E113F2E347D}" type="pres">
      <dgm:prSet presAssocID="{02CD022E-E0B8-4590-BB98-97ADBD7644E5}" presName="hierRoot3" presStyleCnt="0"/>
      <dgm:spPr/>
    </dgm:pt>
    <dgm:pt modelId="{69692F77-5404-4D18-AB67-684F2C3CC74C}" type="pres">
      <dgm:prSet presAssocID="{02CD022E-E0B8-4590-BB98-97ADBD7644E5}" presName="composite3" presStyleCnt="0"/>
      <dgm:spPr/>
    </dgm:pt>
    <dgm:pt modelId="{BD291C82-E6CF-42AD-928C-88527B18AAFB}" type="pres">
      <dgm:prSet presAssocID="{02CD022E-E0B8-4590-BB98-97ADBD7644E5}" presName="background3" presStyleLbl="node3" presStyleIdx="1" presStyleCnt="5"/>
      <dgm:spPr/>
    </dgm:pt>
    <dgm:pt modelId="{923DD9C5-156E-411F-9FFB-7C9FB9E15FD4}" type="pres">
      <dgm:prSet presAssocID="{02CD022E-E0B8-4590-BB98-97ADBD7644E5}" presName="text3" presStyleLbl="fgAcc3" presStyleIdx="1" presStyleCnt="5">
        <dgm:presLayoutVars>
          <dgm:chPref val="3"/>
        </dgm:presLayoutVars>
      </dgm:prSet>
      <dgm:spPr/>
      <dgm:t>
        <a:bodyPr/>
        <a:lstStyle/>
        <a:p>
          <a:endParaRPr lang="en-ZA"/>
        </a:p>
      </dgm:t>
    </dgm:pt>
    <dgm:pt modelId="{8789A3E5-CC06-4AAB-B967-6DD9535BD812}" type="pres">
      <dgm:prSet presAssocID="{02CD022E-E0B8-4590-BB98-97ADBD7644E5}" presName="hierChild4" presStyleCnt="0"/>
      <dgm:spPr/>
    </dgm:pt>
    <dgm:pt modelId="{D06820C5-12F2-4A57-9A97-C4A474F40246}" type="pres">
      <dgm:prSet presAssocID="{668338A1-05D1-40CB-8088-EBBC5A9FCA7A}" presName="Name10" presStyleLbl="parChTrans1D2" presStyleIdx="2" presStyleCnt="5"/>
      <dgm:spPr/>
      <dgm:t>
        <a:bodyPr/>
        <a:lstStyle/>
        <a:p>
          <a:endParaRPr lang="en-ZA"/>
        </a:p>
      </dgm:t>
    </dgm:pt>
    <dgm:pt modelId="{E8EA71CA-52D7-4E51-B630-D0694C7F95CA}" type="pres">
      <dgm:prSet presAssocID="{119F3192-F52D-4C5C-9B20-D494AC68F132}" presName="hierRoot2" presStyleCnt="0"/>
      <dgm:spPr/>
    </dgm:pt>
    <dgm:pt modelId="{B56797BF-608B-4895-B358-9F61967B8F3D}" type="pres">
      <dgm:prSet presAssocID="{119F3192-F52D-4C5C-9B20-D494AC68F132}" presName="composite2" presStyleCnt="0"/>
      <dgm:spPr/>
    </dgm:pt>
    <dgm:pt modelId="{169E96F2-68E0-43C7-BB1F-6F5ADEFB3C6A}" type="pres">
      <dgm:prSet presAssocID="{119F3192-F52D-4C5C-9B20-D494AC68F132}" presName="background2" presStyleLbl="node2" presStyleIdx="2" presStyleCnt="5"/>
      <dgm:spPr/>
    </dgm:pt>
    <dgm:pt modelId="{9F3EF7FB-76D4-4C8F-87D0-88F5C2300D16}" type="pres">
      <dgm:prSet presAssocID="{119F3192-F52D-4C5C-9B20-D494AC68F132}" presName="text2" presStyleLbl="fgAcc2" presStyleIdx="2" presStyleCnt="5">
        <dgm:presLayoutVars>
          <dgm:chPref val="3"/>
        </dgm:presLayoutVars>
      </dgm:prSet>
      <dgm:spPr/>
      <dgm:t>
        <a:bodyPr/>
        <a:lstStyle/>
        <a:p>
          <a:endParaRPr lang="en-ZA"/>
        </a:p>
      </dgm:t>
    </dgm:pt>
    <dgm:pt modelId="{83795277-49F2-4993-9057-A9CD2EDC30DF}" type="pres">
      <dgm:prSet presAssocID="{119F3192-F52D-4C5C-9B20-D494AC68F132}" presName="hierChild3" presStyleCnt="0"/>
      <dgm:spPr/>
    </dgm:pt>
    <dgm:pt modelId="{3B3E9AA9-013C-4AA1-A3CE-D2A23BE11A39}" type="pres">
      <dgm:prSet presAssocID="{F9B32EDF-3A43-4C8A-9A06-1A5B56BB3B79}" presName="Name17" presStyleLbl="parChTrans1D3" presStyleIdx="2" presStyleCnt="5"/>
      <dgm:spPr/>
      <dgm:t>
        <a:bodyPr/>
        <a:lstStyle/>
        <a:p>
          <a:endParaRPr lang="en-ZA"/>
        </a:p>
      </dgm:t>
    </dgm:pt>
    <dgm:pt modelId="{39C5DA0F-3C89-4449-9703-3D7F4175A651}" type="pres">
      <dgm:prSet presAssocID="{32C0803B-E7EC-4C40-99C6-328513DC5388}" presName="hierRoot3" presStyleCnt="0"/>
      <dgm:spPr/>
    </dgm:pt>
    <dgm:pt modelId="{88BE262E-DE75-43FF-94E3-6D695B0D6846}" type="pres">
      <dgm:prSet presAssocID="{32C0803B-E7EC-4C40-99C6-328513DC5388}" presName="composite3" presStyleCnt="0"/>
      <dgm:spPr/>
    </dgm:pt>
    <dgm:pt modelId="{73B269BB-19B2-44A0-BF03-83AB54F9FC1A}" type="pres">
      <dgm:prSet presAssocID="{32C0803B-E7EC-4C40-99C6-328513DC5388}" presName="background3" presStyleLbl="node3" presStyleIdx="2" presStyleCnt="5"/>
      <dgm:spPr/>
    </dgm:pt>
    <dgm:pt modelId="{8DAE74C1-639C-4ECE-93D3-D39A965CDBA1}" type="pres">
      <dgm:prSet presAssocID="{32C0803B-E7EC-4C40-99C6-328513DC5388}" presName="text3" presStyleLbl="fgAcc3" presStyleIdx="2" presStyleCnt="5">
        <dgm:presLayoutVars>
          <dgm:chPref val="3"/>
        </dgm:presLayoutVars>
      </dgm:prSet>
      <dgm:spPr/>
      <dgm:t>
        <a:bodyPr/>
        <a:lstStyle/>
        <a:p>
          <a:endParaRPr lang="en-ZA"/>
        </a:p>
      </dgm:t>
    </dgm:pt>
    <dgm:pt modelId="{45CE34A2-2788-4929-AFAF-9F90F9568C55}" type="pres">
      <dgm:prSet presAssocID="{32C0803B-E7EC-4C40-99C6-328513DC5388}" presName="hierChild4" presStyleCnt="0"/>
      <dgm:spPr/>
    </dgm:pt>
    <dgm:pt modelId="{3EE25123-941E-4DBC-ABFD-E1A1FD7F737A}" type="pres">
      <dgm:prSet presAssocID="{0667AE64-8DB2-4243-9B27-28A233117295}" presName="Name10" presStyleLbl="parChTrans1D2" presStyleIdx="3" presStyleCnt="5"/>
      <dgm:spPr/>
      <dgm:t>
        <a:bodyPr/>
        <a:lstStyle/>
        <a:p>
          <a:endParaRPr lang="en-ZA"/>
        </a:p>
      </dgm:t>
    </dgm:pt>
    <dgm:pt modelId="{D1A52451-29FC-4343-81B3-BB0285C036AD}" type="pres">
      <dgm:prSet presAssocID="{D08DA26F-14B3-4DBB-B0BE-67E7BF4CD29A}" presName="hierRoot2" presStyleCnt="0"/>
      <dgm:spPr/>
    </dgm:pt>
    <dgm:pt modelId="{FE9C673B-EE06-4975-A74B-093BDF98B70F}" type="pres">
      <dgm:prSet presAssocID="{D08DA26F-14B3-4DBB-B0BE-67E7BF4CD29A}" presName="composite2" presStyleCnt="0"/>
      <dgm:spPr/>
    </dgm:pt>
    <dgm:pt modelId="{572AB7D6-C58F-4430-8F5A-F81F7DC148D9}" type="pres">
      <dgm:prSet presAssocID="{D08DA26F-14B3-4DBB-B0BE-67E7BF4CD29A}" presName="background2" presStyleLbl="node2" presStyleIdx="3" presStyleCnt="5"/>
      <dgm:spPr/>
    </dgm:pt>
    <dgm:pt modelId="{B4BFADF0-B3D5-4AA1-84A2-8CB7C27582EE}" type="pres">
      <dgm:prSet presAssocID="{D08DA26F-14B3-4DBB-B0BE-67E7BF4CD29A}" presName="text2" presStyleLbl="fgAcc2" presStyleIdx="3" presStyleCnt="5">
        <dgm:presLayoutVars>
          <dgm:chPref val="3"/>
        </dgm:presLayoutVars>
      </dgm:prSet>
      <dgm:spPr/>
      <dgm:t>
        <a:bodyPr/>
        <a:lstStyle/>
        <a:p>
          <a:endParaRPr lang="en-ZA"/>
        </a:p>
      </dgm:t>
    </dgm:pt>
    <dgm:pt modelId="{8910FECD-5034-40C8-9822-B431A7A6CEEC}" type="pres">
      <dgm:prSet presAssocID="{D08DA26F-14B3-4DBB-B0BE-67E7BF4CD29A}" presName="hierChild3" presStyleCnt="0"/>
      <dgm:spPr/>
    </dgm:pt>
    <dgm:pt modelId="{B587649F-638E-417C-A99B-398E39B21E99}" type="pres">
      <dgm:prSet presAssocID="{D7FD7C7B-F43D-42C7-8484-AE1A0D03E6BD}" presName="Name17" presStyleLbl="parChTrans1D3" presStyleIdx="3" presStyleCnt="5"/>
      <dgm:spPr/>
      <dgm:t>
        <a:bodyPr/>
        <a:lstStyle/>
        <a:p>
          <a:endParaRPr lang="en-ZA"/>
        </a:p>
      </dgm:t>
    </dgm:pt>
    <dgm:pt modelId="{CFEF049A-95CD-4077-B675-6D46A8F8CDFB}" type="pres">
      <dgm:prSet presAssocID="{0E6D171A-7304-4150-B97E-849E93CE8108}" presName="hierRoot3" presStyleCnt="0"/>
      <dgm:spPr/>
    </dgm:pt>
    <dgm:pt modelId="{43214EDE-6846-4A14-AF93-8197280F4739}" type="pres">
      <dgm:prSet presAssocID="{0E6D171A-7304-4150-B97E-849E93CE8108}" presName="composite3" presStyleCnt="0"/>
      <dgm:spPr/>
    </dgm:pt>
    <dgm:pt modelId="{349CB2A4-A818-4819-9549-786C32B0904B}" type="pres">
      <dgm:prSet presAssocID="{0E6D171A-7304-4150-B97E-849E93CE8108}" presName="background3" presStyleLbl="node3" presStyleIdx="3" presStyleCnt="5"/>
      <dgm:spPr/>
    </dgm:pt>
    <dgm:pt modelId="{690BECD6-1617-4939-BC93-28CECCC84A32}" type="pres">
      <dgm:prSet presAssocID="{0E6D171A-7304-4150-B97E-849E93CE8108}" presName="text3" presStyleLbl="fgAcc3" presStyleIdx="3" presStyleCnt="5">
        <dgm:presLayoutVars>
          <dgm:chPref val="3"/>
        </dgm:presLayoutVars>
      </dgm:prSet>
      <dgm:spPr/>
      <dgm:t>
        <a:bodyPr/>
        <a:lstStyle/>
        <a:p>
          <a:endParaRPr lang="en-ZA"/>
        </a:p>
      </dgm:t>
    </dgm:pt>
    <dgm:pt modelId="{A77FEB19-6809-40AA-84F3-FD6EFA4A421D}" type="pres">
      <dgm:prSet presAssocID="{0E6D171A-7304-4150-B97E-849E93CE8108}" presName="hierChild4" presStyleCnt="0"/>
      <dgm:spPr/>
    </dgm:pt>
    <dgm:pt modelId="{7F1FAE2A-D727-4FEC-A9D8-86E1D3E74AD2}" type="pres">
      <dgm:prSet presAssocID="{48904B63-89D9-494F-A363-4B284FC61542}" presName="Name10" presStyleLbl="parChTrans1D2" presStyleIdx="4" presStyleCnt="5"/>
      <dgm:spPr/>
      <dgm:t>
        <a:bodyPr/>
        <a:lstStyle/>
        <a:p>
          <a:endParaRPr lang="en-ZA"/>
        </a:p>
      </dgm:t>
    </dgm:pt>
    <dgm:pt modelId="{E2C098B4-CF2A-4009-8AD8-81870FFF28C6}" type="pres">
      <dgm:prSet presAssocID="{CDF1FD0F-2B94-45A2-BBA6-326EF8B8F6B0}" presName="hierRoot2" presStyleCnt="0"/>
      <dgm:spPr/>
    </dgm:pt>
    <dgm:pt modelId="{8FE692B5-3F68-47E6-8D95-4578D73523EA}" type="pres">
      <dgm:prSet presAssocID="{CDF1FD0F-2B94-45A2-BBA6-326EF8B8F6B0}" presName="composite2" presStyleCnt="0"/>
      <dgm:spPr/>
    </dgm:pt>
    <dgm:pt modelId="{72857E80-774B-403F-B4B1-C937C59E5155}" type="pres">
      <dgm:prSet presAssocID="{CDF1FD0F-2B94-45A2-BBA6-326EF8B8F6B0}" presName="background2" presStyleLbl="node2" presStyleIdx="4" presStyleCnt="5"/>
      <dgm:spPr/>
    </dgm:pt>
    <dgm:pt modelId="{F85C69D6-8492-45B3-BF57-4B42332B7634}" type="pres">
      <dgm:prSet presAssocID="{CDF1FD0F-2B94-45A2-BBA6-326EF8B8F6B0}" presName="text2" presStyleLbl="fgAcc2" presStyleIdx="4" presStyleCnt="5">
        <dgm:presLayoutVars>
          <dgm:chPref val="3"/>
        </dgm:presLayoutVars>
      </dgm:prSet>
      <dgm:spPr/>
      <dgm:t>
        <a:bodyPr/>
        <a:lstStyle/>
        <a:p>
          <a:endParaRPr lang="en-ZA"/>
        </a:p>
      </dgm:t>
    </dgm:pt>
    <dgm:pt modelId="{E2BC6ED4-DF72-4F91-896D-8788D9E42C82}" type="pres">
      <dgm:prSet presAssocID="{CDF1FD0F-2B94-45A2-BBA6-326EF8B8F6B0}" presName="hierChild3" presStyleCnt="0"/>
      <dgm:spPr/>
    </dgm:pt>
    <dgm:pt modelId="{F11E6CA7-41D8-46F2-AFD7-6F6B113E83EB}" type="pres">
      <dgm:prSet presAssocID="{04AB01F9-970F-4AF6-9094-C26ECB95BB79}" presName="Name17" presStyleLbl="parChTrans1D3" presStyleIdx="4" presStyleCnt="5"/>
      <dgm:spPr/>
      <dgm:t>
        <a:bodyPr/>
        <a:lstStyle/>
        <a:p>
          <a:endParaRPr lang="en-ZA"/>
        </a:p>
      </dgm:t>
    </dgm:pt>
    <dgm:pt modelId="{57F09A82-FE05-468E-84CB-D0B4892A8CF8}" type="pres">
      <dgm:prSet presAssocID="{344DC4BA-4FFC-4EF9-A657-8246C207C3A3}" presName="hierRoot3" presStyleCnt="0"/>
      <dgm:spPr/>
    </dgm:pt>
    <dgm:pt modelId="{E231A584-FAE1-43AE-B8A5-026F78BC924F}" type="pres">
      <dgm:prSet presAssocID="{344DC4BA-4FFC-4EF9-A657-8246C207C3A3}" presName="composite3" presStyleCnt="0"/>
      <dgm:spPr/>
    </dgm:pt>
    <dgm:pt modelId="{07AFF3F4-4F3E-432E-B17A-6AC9E82611F7}" type="pres">
      <dgm:prSet presAssocID="{344DC4BA-4FFC-4EF9-A657-8246C207C3A3}" presName="background3" presStyleLbl="node3" presStyleIdx="4" presStyleCnt="5"/>
      <dgm:spPr/>
    </dgm:pt>
    <dgm:pt modelId="{929FA10B-D8EE-41F6-B31C-583AE2E30576}" type="pres">
      <dgm:prSet presAssocID="{344DC4BA-4FFC-4EF9-A657-8246C207C3A3}" presName="text3" presStyleLbl="fgAcc3" presStyleIdx="4" presStyleCnt="5">
        <dgm:presLayoutVars>
          <dgm:chPref val="3"/>
        </dgm:presLayoutVars>
      </dgm:prSet>
      <dgm:spPr/>
      <dgm:t>
        <a:bodyPr/>
        <a:lstStyle/>
        <a:p>
          <a:endParaRPr lang="en-ZA"/>
        </a:p>
      </dgm:t>
    </dgm:pt>
    <dgm:pt modelId="{0FCC10D7-6940-4602-A9DF-9AA3809E64C0}" type="pres">
      <dgm:prSet presAssocID="{344DC4BA-4FFC-4EF9-A657-8246C207C3A3}" presName="hierChild4" presStyleCnt="0"/>
      <dgm:spPr/>
    </dgm:pt>
  </dgm:ptLst>
  <dgm:cxnLst>
    <dgm:cxn modelId="{88363953-0A59-4D38-B414-A720E19B549F}" type="presOf" srcId="{73B8CDCC-28FB-4428-9F05-2ACBCB53BC9B}" destId="{3632FD97-4043-4916-9D85-8EEC4BDB5D56}" srcOrd="0" destOrd="0" presId="urn:microsoft.com/office/officeart/2005/8/layout/hierarchy1"/>
    <dgm:cxn modelId="{3C3C598F-89CE-4EBE-8D94-9EADC29206B7}" srcId="{7EF44093-30C9-4AE7-81B7-C4B32987756B}" destId="{80679F77-95F6-43DA-8C97-5F49EC48643D}" srcOrd="0" destOrd="0" parTransId="{73B8CDCC-28FB-4428-9F05-2ACBCB53BC9B}" sibTransId="{B34E38E8-4359-4917-82A2-E44B322B919C}"/>
    <dgm:cxn modelId="{370E2865-AD0E-41FC-BFB3-DDBE800971E5}" type="presOf" srcId="{D08DA26F-14B3-4DBB-B0BE-67E7BF4CD29A}" destId="{B4BFADF0-B3D5-4AA1-84A2-8CB7C27582EE}" srcOrd="0" destOrd="0" presId="urn:microsoft.com/office/officeart/2005/8/layout/hierarchy1"/>
    <dgm:cxn modelId="{C1B9CA81-1B36-4E7A-8673-AC8B08E50D4B}" type="presOf" srcId="{90CE1814-E1E8-4D77-B6AA-80836ABBC9DD}" destId="{037CEBFF-C058-46AC-99A5-316C464CACEF}" srcOrd="0" destOrd="0" presId="urn:microsoft.com/office/officeart/2005/8/layout/hierarchy1"/>
    <dgm:cxn modelId="{04907829-3C10-4805-97DD-5534377C9C88}" type="presOf" srcId="{0E6D171A-7304-4150-B97E-849E93CE8108}" destId="{690BECD6-1617-4939-BC93-28CECCC84A32}" srcOrd="0" destOrd="0" presId="urn:microsoft.com/office/officeart/2005/8/layout/hierarchy1"/>
    <dgm:cxn modelId="{CF016CB6-30A4-4799-AB98-BF44E10FC98A}" type="presOf" srcId="{1B799BDA-EBF6-4AA9-BBFA-8CF55E4D11EC}" destId="{E8C927AF-1700-45CD-90CF-7CD1BE396703}" srcOrd="0" destOrd="0" presId="urn:microsoft.com/office/officeart/2005/8/layout/hierarchy1"/>
    <dgm:cxn modelId="{3B73E1B8-1700-4B41-9193-D8DADB7F7FEF}" type="presOf" srcId="{A75BE983-AFA6-4ED9-8891-34FBCC8A88EB}" destId="{2DAD95BD-2A2C-4591-BEBC-2565E61DA6BC}" srcOrd="0" destOrd="0" presId="urn:microsoft.com/office/officeart/2005/8/layout/hierarchy1"/>
    <dgm:cxn modelId="{8FCD959F-C84F-4B46-BF7C-A223678CE227}" srcId="{0E524477-5524-4631-9444-57EEC115EF67}" destId="{7EF44093-30C9-4AE7-81B7-C4B32987756B}" srcOrd="0" destOrd="0" parTransId="{BA9E0ADC-8408-4431-B825-1896FD5B5B0A}" sibTransId="{7D047371-CD57-4CCC-AFEE-E49028B199B6}"/>
    <dgm:cxn modelId="{D1AAB25D-9A8E-4DCC-BD50-2662CDA24ED3}" type="presOf" srcId="{2A8CBA30-FA98-4AD0-B3BD-DE964CFE6FFF}" destId="{0DD7E670-0A4F-4291-A0AC-1F6E0EA608A1}" srcOrd="0" destOrd="0" presId="urn:microsoft.com/office/officeart/2005/8/layout/hierarchy1"/>
    <dgm:cxn modelId="{6099539F-FFA9-486E-AB1E-FC199A058C11}" srcId="{0E524477-5524-4631-9444-57EEC115EF67}" destId="{D08DA26F-14B3-4DBB-B0BE-67E7BF4CD29A}" srcOrd="3" destOrd="0" parTransId="{0667AE64-8DB2-4243-9B27-28A233117295}" sibTransId="{CC6C1C8C-B8C5-4DB6-B610-6E4EFE1613A6}"/>
    <dgm:cxn modelId="{ED9B5BD1-7D18-4DB4-B20D-1D555FB2688B}" type="presOf" srcId="{0E524477-5524-4631-9444-57EEC115EF67}" destId="{08C43EAF-297B-4BD1-8F3D-294D85AD6412}" srcOrd="0" destOrd="0" presId="urn:microsoft.com/office/officeart/2005/8/layout/hierarchy1"/>
    <dgm:cxn modelId="{254EFD8A-A42B-4966-B109-09EEF0BBFFD0}" srcId="{CDF1FD0F-2B94-45A2-BBA6-326EF8B8F6B0}" destId="{344DC4BA-4FFC-4EF9-A657-8246C207C3A3}" srcOrd="0" destOrd="0" parTransId="{04AB01F9-970F-4AF6-9094-C26ECB95BB79}" sibTransId="{41E78F97-2E1E-457E-A424-698825528559}"/>
    <dgm:cxn modelId="{78808C3F-2FCF-4AA8-90FA-1A8F3C8C2DC6}" type="presOf" srcId="{7EF44093-30C9-4AE7-81B7-C4B32987756B}" destId="{2220A05D-BCCD-4E87-9B00-B00524AD907E}" srcOrd="0" destOrd="0" presId="urn:microsoft.com/office/officeart/2005/8/layout/hierarchy1"/>
    <dgm:cxn modelId="{18C4C11A-8197-4C90-B73C-7A3AD0902D43}" srcId="{119F3192-F52D-4C5C-9B20-D494AC68F132}" destId="{32C0803B-E7EC-4C40-99C6-328513DC5388}" srcOrd="0" destOrd="0" parTransId="{F9B32EDF-3A43-4C8A-9A06-1A5B56BB3B79}" sibTransId="{A63DAAC3-B917-492A-8400-FB5A120E2C14}"/>
    <dgm:cxn modelId="{CED18AB1-484D-49B1-90BC-2A78A2A3C400}" srcId="{D08DA26F-14B3-4DBB-B0BE-67E7BF4CD29A}" destId="{0E6D171A-7304-4150-B97E-849E93CE8108}" srcOrd="0" destOrd="0" parTransId="{D7FD7C7B-F43D-42C7-8484-AE1A0D03E6BD}" sibTransId="{742B4BF3-7A92-4B67-826A-ADE130812099}"/>
    <dgm:cxn modelId="{FECBE8B3-89D8-452C-9115-94A4C18DFA22}" type="presOf" srcId="{CDF1FD0F-2B94-45A2-BBA6-326EF8B8F6B0}" destId="{F85C69D6-8492-45B3-BF57-4B42332B7634}" srcOrd="0" destOrd="0" presId="urn:microsoft.com/office/officeart/2005/8/layout/hierarchy1"/>
    <dgm:cxn modelId="{03001ED8-491F-44AC-91A3-FDE3A5944183}" srcId="{0E524477-5524-4631-9444-57EEC115EF67}" destId="{90CE1814-E1E8-4D77-B6AA-80836ABBC9DD}" srcOrd="1" destOrd="0" parTransId="{2A8CBA30-FA98-4AD0-B3BD-DE964CFE6FFF}" sibTransId="{2ADEF585-9AD1-42AB-9DC7-262410578E04}"/>
    <dgm:cxn modelId="{9E5F190E-4C0B-4D20-B273-4793157CF92C}" srcId="{0E524477-5524-4631-9444-57EEC115EF67}" destId="{CDF1FD0F-2B94-45A2-BBA6-326EF8B8F6B0}" srcOrd="4" destOrd="0" parTransId="{48904B63-89D9-494F-A363-4B284FC61542}" sibTransId="{E4F45B88-7236-4B19-ACBC-E3CA4D8F0814}"/>
    <dgm:cxn modelId="{AF0201CF-F0D1-4B9C-92E9-420A4D7799AD}" type="presOf" srcId="{80679F77-95F6-43DA-8C97-5F49EC48643D}" destId="{BFD41965-89DD-4438-A12D-B4A1F2A10AAC}" srcOrd="0" destOrd="0" presId="urn:microsoft.com/office/officeart/2005/8/layout/hierarchy1"/>
    <dgm:cxn modelId="{0CF8A31C-485E-40FA-B8D4-EAD7F5A81606}" type="presOf" srcId="{BA9E0ADC-8408-4431-B825-1896FD5B5B0A}" destId="{5CEFA5E2-0296-42EF-8691-54CC4DDDED94}" srcOrd="0" destOrd="0" presId="urn:microsoft.com/office/officeart/2005/8/layout/hierarchy1"/>
    <dgm:cxn modelId="{C061E92A-8385-486C-A2CB-38A570FC2F41}" srcId="{1B799BDA-EBF6-4AA9-BBFA-8CF55E4D11EC}" destId="{0E524477-5524-4631-9444-57EEC115EF67}" srcOrd="0" destOrd="0" parTransId="{F8F0B4E2-1051-498A-8602-52465865F160}" sibTransId="{97FB1665-28C1-431B-A839-994551A7A725}"/>
    <dgm:cxn modelId="{F4B368F6-E7C8-4888-9DB1-37AABF2C805C}" srcId="{0E524477-5524-4631-9444-57EEC115EF67}" destId="{119F3192-F52D-4C5C-9B20-D494AC68F132}" srcOrd="2" destOrd="0" parTransId="{668338A1-05D1-40CB-8088-EBBC5A9FCA7A}" sibTransId="{9AF22A8A-0F81-406E-A850-73D34621B106}"/>
    <dgm:cxn modelId="{C2F7C55A-8EC6-4C09-AF4E-035FD1D14B3B}" type="presOf" srcId="{668338A1-05D1-40CB-8088-EBBC5A9FCA7A}" destId="{D06820C5-12F2-4A57-9A97-C4A474F40246}" srcOrd="0" destOrd="0" presId="urn:microsoft.com/office/officeart/2005/8/layout/hierarchy1"/>
    <dgm:cxn modelId="{4F15C7AF-CCB5-4D42-B0FB-CAEA37AD32EE}" type="presOf" srcId="{F9B32EDF-3A43-4C8A-9A06-1A5B56BB3B79}" destId="{3B3E9AA9-013C-4AA1-A3CE-D2A23BE11A39}" srcOrd="0" destOrd="0" presId="urn:microsoft.com/office/officeart/2005/8/layout/hierarchy1"/>
    <dgm:cxn modelId="{4C1A7D6D-17FF-4671-9133-2262375D34F4}" type="presOf" srcId="{02CD022E-E0B8-4590-BB98-97ADBD7644E5}" destId="{923DD9C5-156E-411F-9FFB-7C9FB9E15FD4}" srcOrd="0" destOrd="0" presId="urn:microsoft.com/office/officeart/2005/8/layout/hierarchy1"/>
    <dgm:cxn modelId="{7920DE5D-DB63-4084-8CCC-2F85D10795C7}" type="presOf" srcId="{04AB01F9-970F-4AF6-9094-C26ECB95BB79}" destId="{F11E6CA7-41D8-46F2-AFD7-6F6B113E83EB}" srcOrd="0" destOrd="0" presId="urn:microsoft.com/office/officeart/2005/8/layout/hierarchy1"/>
    <dgm:cxn modelId="{21848E2E-4197-445D-8CEB-FB50B905E0F0}" type="presOf" srcId="{344DC4BA-4FFC-4EF9-A657-8246C207C3A3}" destId="{929FA10B-D8EE-41F6-B31C-583AE2E30576}" srcOrd="0" destOrd="0" presId="urn:microsoft.com/office/officeart/2005/8/layout/hierarchy1"/>
    <dgm:cxn modelId="{93B1D7D5-51D3-42D8-A4B8-107F44C0BBC6}" type="presOf" srcId="{119F3192-F52D-4C5C-9B20-D494AC68F132}" destId="{9F3EF7FB-76D4-4C8F-87D0-88F5C2300D16}" srcOrd="0" destOrd="0" presId="urn:microsoft.com/office/officeart/2005/8/layout/hierarchy1"/>
    <dgm:cxn modelId="{74BD6569-FA7D-472A-9E93-79BB72CA3D45}" type="presOf" srcId="{0667AE64-8DB2-4243-9B27-28A233117295}" destId="{3EE25123-941E-4DBC-ABFD-E1A1FD7F737A}" srcOrd="0" destOrd="0" presId="urn:microsoft.com/office/officeart/2005/8/layout/hierarchy1"/>
    <dgm:cxn modelId="{157B907C-5887-4877-BE00-88971AD459DB}" type="presOf" srcId="{D7FD7C7B-F43D-42C7-8484-AE1A0D03E6BD}" destId="{B587649F-638E-417C-A99B-398E39B21E99}" srcOrd="0" destOrd="0" presId="urn:microsoft.com/office/officeart/2005/8/layout/hierarchy1"/>
    <dgm:cxn modelId="{5251BC92-766C-4DCD-BB3D-DB6809FD4707}" type="presOf" srcId="{48904B63-89D9-494F-A363-4B284FC61542}" destId="{7F1FAE2A-D727-4FEC-A9D8-86E1D3E74AD2}" srcOrd="0" destOrd="0" presId="urn:microsoft.com/office/officeart/2005/8/layout/hierarchy1"/>
    <dgm:cxn modelId="{0AC7E6CA-07CC-474C-A871-F6096F87CE7E}" srcId="{90CE1814-E1E8-4D77-B6AA-80836ABBC9DD}" destId="{02CD022E-E0B8-4590-BB98-97ADBD7644E5}" srcOrd="0" destOrd="0" parTransId="{A75BE983-AFA6-4ED9-8891-34FBCC8A88EB}" sibTransId="{F295F584-755B-4063-9D42-5D99985A9DF4}"/>
    <dgm:cxn modelId="{61C5033C-FF2E-486E-AC57-EB6D3400715E}" type="presOf" srcId="{32C0803B-E7EC-4C40-99C6-328513DC5388}" destId="{8DAE74C1-639C-4ECE-93D3-D39A965CDBA1}" srcOrd="0" destOrd="0" presId="urn:microsoft.com/office/officeart/2005/8/layout/hierarchy1"/>
    <dgm:cxn modelId="{7AD7E168-0C46-496F-8147-068D1067FC70}" type="presParOf" srcId="{E8C927AF-1700-45CD-90CF-7CD1BE396703}" destId="{DE9F9D99-B2D5-4291-A715-4886F8960B00}" srcOrd="0" destOrd="0" presId="urn:microsoft.com/office/officeart/2005/8/layout/hierarchy1"/>
    <dgm:cxn modelId="{A45F3A06-9FAF-401E-A3DC-AA9B7030E00A}" type="presParOf" srcId="{DE9F9D99-B2D5-4291-A715-4886F8960B00}" destId="{ACBF5CA0-48CC-43B2-ADE4-D12958E098AA}" srcOrd="0" destOrd="0" presId="urn:microsoft.com/office/officeart/2005/8/layout/hierarchy1"/>
    <dgm:cxn modelId="{9AB66CF2-DC6F-4248-990C-C8EA2194EC0F}" type="presParOf" srcId="{ACBF5CA0-48CC-43B2-ADE4-D12958E098AA}" destId="{5378A99C-A7A3-43A5-86A1-F8923580434D}" srcOrd="0" destOrd="0" presId="urn:microsoft.com/office/officeart/2005/8/layout/hierarchy1"/>
    <dgm:cxn modelId="{7E883386-8B32-4A73-8D91-5E4F8A94682F}" type="presParOf" srcId="{ACBF5CA0-48CC-43B2-ADE4-D12958E098AA}" destId="{08C43EAF-297B-4BD1-8F3D-294D85AD6412}" srcOrd="1" destOrd="0" presId="urn:microsoft.com/office/officeart/2005/8/layout/hierarchy1"/>
    <dgm:cxn modelId="{5C0A06BB-038A-4C23-A592-1C5D1BFCA52E}" type="presParOf" srcId="{DE9F9D99-B2D5-4291-A715-4886F8960B00}" destId="{FD11E0FE-BE1F-40ED-9651-069D40D778CF}" srcOrd="1" destOrd="0" presId="urn:microsoft.com/office/officeart/2005/8/layout/hierarchy1"/>
    <dgm:cxn modelId="{B7605FCF-B520-49FB-93F1-C6185AC6DE92}" type="presParOf" srcId="{FD11E0FE-BE1F-40ED-9651-069D40D778CF}" destId="{5CEFA5E2-0296-42EF-8691-54CC4DDDED94}" srcOrd="0" destOrd="0" presId="urn:microsoft.com/office/officeart/2005/8/layout/hierarchy1"/>
    <dgm:cxn modelId="{86B3C589-CAE2-4014-B8FE-BCAD4D863BBD}" type="presParOf" srcId="{FD11E0FE-BE1F-40ED-9651-069D40D778CF}" destId="{4A63F793-5E17-45AB-80C7-FBEA117BC8B6}" srcOrd="1" destOrd="0" presId="urn:microsoft.com/office/officeart/2005/8/layout/hierarchy1"/>
    <dgm:cxn modelId="{D64660E6-8354-48F3-A419-1ED8FDBD173D}" type="presParOf" srcId="{4A63F793-5E17-45AB-80C7-FBEA117BC8B6}" destId="{B781D4B4-E5FC-4E07-8591-A17ED52AB0F4}" srcOrd="0" destOrd="0" presId="urn:microsoft.com/office/officeart/2005/8/layout/hierarchy1"/>
    <dgm:cxn modelId="{A07E3B78-4B3E-4789-A83E-86088E604E29}" type="presParOf" srcId="{B781D4B4-E5FC-4E07-8591-A17ED52AB0F4}" destId="{A677F28B-9CDA-4A5C-8506-386A866B0A64}" srcOrd="0" destOrd="0" presId="urn:microsoft.com/office/officeart/2005/8/layout/hierarchy1"/>
    <dgm:cxn modelId="{386BC095-6FE9-401D-8D27-3275F500F751}" type="presParOf" srcId="{B781D4B4-E5FC-4E07-8591-A17ED52AB0F4}" destId="{2220A05D-BCCD-4E87-9B00-B00524AD907E}" srcOrd="1" destOrd="0" presId="urn:microsoft.com/office/officeart/2005/8/layout/hierarchy1"/>
    <dgm:cxn modelId="{10AD0C50-64A9-4169-8B4D-370361E61255}" type="presParOf" srcId="{4A63F793-5E17-45AB-80C7-FBEA117BC8B6}" destId="{605DB1A8-4ECA-4A05-9674-81072CC1FD61}" srcOrd="1" destOrd="0" presId="urn:microsoft.com/office/officeart/2005/8/layout/hierarchy1"/>
    <dgm:cxn modelId="{240EAE05-D140-4BB2-AFE4-DB6CC9A7B03F}" type="presParOf" srcId="{605DB1A8-4ECA-4A05-9674-81072CC1FD61}" destId="{3632FD97-4043-4916-9D85-8EEC4BDB5D56}" srcOrd="0" destOrd="0" presId="urn:microsoft.com/office/officeart/2005/8/layout/hierarchy1"/>
    <dgm:cxn modelId="{DAC124F3-4697-470C-80BC-B2279DD0F3CD}" type="presParOf" srcId="{605DB1A8-4ECA-4A05-9674-81072CC1FD61}" destId="{088E69B1-45B9-4186-8884-367E9C481F75}" srcOrd="1" destOrd="0" presId="urn:microsoft.com/office/officeart/2005/8/layout/hierarchy1"/>
    <dgm:cxn modelId="{2034BF94-CFE3-49B5-AE99-F5D41EDEEA7C}" type="presParOf" srcId="{088E69B1-45B9-4186-8884-367E9C481F75}" destId="{7DE7E3BE-102E-45CE-ACDC-DC399681550C}" srcOrd="0" destOrd="0" presId="urn:microsoft.com/office/officeart/2005/8/layout/hierarchy1"/>
    <dgm:cxn modelId="{978F4B1E-CC51-4390-9D9A-AF0865ADDE4B}" type="presParOf" srcId="{7DE7E3BE-102E-45CE-ACDC-DC399681550C}" destId="{56FE59DF-0B6E-4BCD-A606-95825303246C}" srcOrd="0" destOrd="0" presId="urn:microsoft.com/office/officeart/2005/8/layout/hierarchy1"/>
    <dgm:cxn modelId="{C0A0187B-0659-4CED-90C3-597C626B7DD3}" type="presParOf" srcId="{7DE7E3BE-102E-45CE-ACDC-DC399681550C}" destId="{BFD41965-89DD-4438-A12D-B4A1F2A10AAC}" srcOrd="1" destOrd="0" presId="urn:microsoft.com/office/officeart/2005/8/layout/hierarchy1"/>
    <dgm:cxn modelId="{C93CAA17-C4F3-40BE-B71F-60B6CFC59E56}" type="presParOf" srcId="{088E69B1-45B9-4186-8884-367E9C481F75}" destId="{5366B166-0DF2-4002-B814-35A0A67FE3D3}" srcOrd="1" destOrd="0" presId="urn:microsoft.com/office/officeart/2005/8/layout/hierarchy1"/>
    <dgm:cxn modelId="{6ECBA64A-69C8-4216-A60A-7CE33C171F49}" type="presParOf" srcId="{FD11E0FE-BE1F-40ED-9651-069D40D778CF}" destId="{0DD7E670-0A4F-4291-A0AC-1F6E0EA608A1}" srcOrd="2" destOrd="0" presId="urn:microsoft.com/office/officeart/2005/8/layout/hierarchy1"/>
    <dgm:cxn modelId="{EAF43B3C-56D6-41DF-88AF-A4793CC75BBC}" type="presParOf" srcId="{FD11E0FE-BE1F-40ED-9651-069D40D778CF}" destId="{D8C6D1A9-4431-44E0-BB40-914AC58AD6DF}" srcOrd="3" destOrd="0" presId="urn:microsoft.com/office/officeart/2005/8/layout/hierarchy1"/>
    <dgm:cxn modelId="{AD173228-48CE-4FB7-AE87-C240C95EE916}" type="presParOf" srcId="{D8C6D1A9-4431-44E0-BB40-914AC58AD6DF}" destId="{915AD290-109D-478E-94E3-4463C8C1C1A8}" srcOrd="0" destOrd="0" presId="urn:microsoft.com/office/officeart/2005/8/layout/hierarchy1"/>
    <dgm:cxn modelId="{BB4B9C18-3DCA-45A8-A623-34980DF94180}" type="presParOf" srcId="{915AD290-109D-478E-94E3-4463C8C1C1A8}" destId="{0E6B8A8D-04E5-42D8-B3F6-C910D30C7DD7}" srcOrd="0" destOrd="0" presId="urn:microsoft.com/office/officeart/2005/8/layout/hierarchy1"/>
    <dgm:cxn modelId="{F3150EAD-3430-4C2C-94BE-0228DC741786}" type="presParOf" srcId="{915AD290-109D-478E-94E3-4463C8C1C1A8}" destId="{037CEBFF-C058-46AC-99A5-316C464CACEF}" srcOrd="1" destOrd="0" presId="urn:microsoft.com/office/officeart/2005/8/layout/hierarchy1"/>
    <dgm:cxn modelId="{632C7A3F-B6D1-45F4-81A9-BD41032D992C}" type="presParOf" srcId="{D8C6D1A9-4431-44E0-BB40-914AC58AD6DF}" destId="{8ADE8DFB-2957-428A-BEB1-686732396671}" srcOrd="1" destOrd="0" presId="urn:microsoft.com/office/officeart/2005/8/layout/hierarchy1"/>
    <dgm:cxn modelId="{3FC08C33-D698-47D8-A47B-7E9A769089BA}" type="presParOf" srcId="{8ADE8DFB-2957-428A-BEB1-686732396671}" destId="{2DAD95BD-2A2C-4591-BEBC-2565E61DA6BC}" srcOrd="0" destOrd="0" presId="urn:microsoft.com/office/officeart/2005/8/layout/hierarchy1"/>
    <dgm:cxn modelId="{B6AE0525-3977-40A9-84F3-131ED169BBBA}" type="presParOf" srcId="{8ADE8DFB-2957-428A-BEB1-686732396671}" destId="{2C07E24A-1FB5-4ACA-9B9C-0E113F2E347D}" srcOrd="1" destOrd="0" presId="urn:microsoft.com/office/officeart/2005/8/layout/hierarchy1"/>
    <dgm:cxn modelId="{CAB1BA59-8754-43A6-9D99-ECA56646A281}" type="presParOf" srcId="{2C07E24A-1FB5-4ACA-9B9C-0E113F2E347D}" destId="{69692F77-5404-4D18-AB67-684F2C3CC74C}" srcOrd="0" destOrd="0" presId="urn:microsoft.com/office/officeart/2005/8/layout/hierarchy1"/>
    <dgm:cxn modelId="{B403ABD5-B884-4925-9792-1F8B6943CBB8}" type="presParOf" srcId="{69692F77-5404-4D18-AB67-684F2C3CC74C}" destId="{BD291C82-E6CF-42AD-928C-88527B18AAFB}" srcOrd="0" destOrd="0" presId="urn:microsoft.com/office/officeart/2005/8/layout/hierarchy1"/>
    <dgm:cxn modelId="{527686A3-104C-48E0-92F8-C30A3D6F682A}" type="presParOf" srcId="{69692F77-5404-4D18-AB67-684F2C3CC74C}" destId="{923DD9C5-156E-411F-9FFB-7C9FB9E15FD4}" srcOrd="1" destOrd="0" presId="urn:microsoft.com/office/officeart/2005/8/layout/hierarchy1"/>
    <dgm:cxn modelId="{375C082E-E9FB-4712-8253-2B5A3FFED531}" type="presParOf" srcId="{2C07E24A-1FB5-4ACA-9B9C-0E113F2E347D}" destId="{8789A3E5-CC06-4AAB-B967-6DD9535BD812}" srcOrd="1" destOrd="0" presId="urn:microsoft.com/office/officeart/2005/8/layout/hierarchy1"/>
    <dgm:cxn modelId="{41ED3430-216A-4BE3-BFBA-EBCDCFF1E406}" type="presParOf" srcId="{FD11E0FE-BE1F-40ED-9651-069D40D778CF}" destId="{D06820C5-12F2-4A57-9A97-C4A474F40246}" srcOrd="4" destOrd="0" presId="urn:microsoft.com/office/officeart/2005/8/layout/hierarchy1"/>
    <dgm:cxn modelId="{CB3149DE-56A9-46C2-8253-B0F260C8681B}" type="presParOf" srcId="{FD11E0FE-BE1F-40ED-9651-069D40D778CF}" destId="{E8EA71CA-52D7-4E51-B630-D0694C7F95CA}" srcOrd="5" destOrd="0" presId="urn:microsoft.com/office/officeart/2005/8/layout/hierarchy1"/>
    <dgm:cxn modelId="{0A701365-8998-4FAF-8C56-1D9917F30202}" type="presParOf" srcId="{E8EA71CA-52D7-4E51-B630-D0694C7F95CA}" destId="{B56797BF-608B-4895-B358-9F61967B8F3D}" srcOrd="0" destOrd="0" presId="urn:microsoft.com/office/officeart/2005/8/layout/hierarchy1"/>
    <dgm:cxn modelId="{2564A3A5-3A86-4361-AB85-694DA60BE676}" type="presParOf" srcId="{B56797BF-608B-4895-B358-9F61967B8F3D}" destId="{169E96F2-68E0-43C7-BB1F-6F5ADEFB3C6A}" srcOrd="0" destOrd="0" presId="urn:microsoft.com/office/officeart/2005/8/layout/hierarchy1"/>
    <dgm:cxn modelId="{8B2F4F67-663F-4EEA-BCFC-5CC9FE06831C}" type="presParOf" srcId="{B56797BF-608B-4895-B358-9F61967B8F3D}" destId="{9F3EF7FB-76D4-4C8F-87D0-88F5C2300D16}" srcOrd="1" destOrd="0" presId="urn:microsoft.com/office/officeart/2005/8/layout/hierarchy1"/>
    <dgm:cxn modelId="{A8EE42E0-CEBF-43A6-BBF4-306D19A637C2}" type="presParOf" srcId="{E8EA71CA-52D7-4E51-B630-D0694C7F95CA}" destId="{83795277-49F2-4993-9057-A9CD2EDC30DF}" srcOrd="1" destOrd="0" presId="urn:microsoft.com/office/officeart/2005/8/layout/hierarchy1"/>
    <dgm:cxn modelId="{E125A2BF-3BB2-413E-B5B4-4A21D849BF89}" type="presParOf" srcId="{83795277-49F2-4993-9057-A9CD2EDC30DF}" destId="{3B3E9AA9-013C-4AA1-A3CE-D2A23BE11A39}" srcOrd="0" destOrd="0" presId="urn:microsoft.com/office/officeart/2005/8/layout/hierarchy1"/>
    <dgm:cxn modelId="{65B462AF-3116-411E-B547-4F1D3F48E47F}" type="presParOf" srcId="{83795277-49F2-4993-9057-A9CD2EDC30DF}" destId="{39C5DA0F-3C89-4449-9703-3D7F4175A651}" srcOrd="1" destOrd="0" presId="urn:microsoft.com/office/officeart/2005/8/layout/hierarchy1"/>
    <dgm:cxn modelId="{6146F35C-0E53-4992-9294-A683231C51F0}" type="presParOf" srcId="{39C5DA0F-3C89-4449-9703-3D7F4175A651}" destId="{88BE262E-DE75-43FF-94E3-6D695B0D6846}" srcOrd="0" destOrd="0" presId="urn:microsoft.com/office/officeart/2005/8/layout/hierarchy1"/>
    <dgm:cxn modelId="{271C7FC5-57FC-4E17-952A-735437740FB9}" type="presParOf" srcId="{88BE262E-DE75-43FF-94E3-6D695B0D6846}" destId="{73B269BB-19B2-44A0-BF03-83AB54F9FC1A}" srcOrd="0" destOrd="0" presId="urn:microsoft.com/office/officeart/2005/8/layout/hierarchy1"/>
    <dgm:cxn modelId="{79D1DE32-7B6D-4DC4-98BE-8B0FC757DA90}" type="presParOf" srcId="{88BE262E-DE75-43FF-94E3-6D695B0D6846}" destId="{8DAE74C1-639C-4ECE-93D3-D39A965CDBA1}" srcOrd="1" destOrd="0" presId="urn:microsoft.com/office/officeart/2005/8/layout/hierarchy1"/>
    <dgm:cxn modelId="{5906156E-1C08-41E0-A499-4F92AF048A50}" type="presParOf" srcId="{39C5DA0F-3C89-4449-9703-3D7F4175A651}" destId="{45CE34A2-2788-4929-AFAF-9F90F9568C55}" srcOrd="1" destOrd="0" presId="urn:microsoft.com/office/officeart/2005/8/layout/hierarchy1"/>
    <dgm:cxn modelId="{3B7DC64E-25FA-4E7B-933C-5785FD208E62}" type="presParOf" srcId="{FD11E0FE-BE1F-40ED-9651-069D40D778CF}" destId="{3EE25123-941E-4DBC-ABFD-E1A1FD7F737A}" srcOrd="6" destOrd="0" presId="urn:microsoft.com/office/officeart/2005/8/layout/hierarchy1"/>
    <dgm:cxn modelId="{F27D1666-DDD7-458A-984E-19EC7164210F}" type="presParOf" srcId="{FD11E0FE-BE1F-40ED-9651-069D40D778CF}" destId="{D1A52451-29FC-4343-81B3-BB0285C036AD}" srcOrd="7" destOrd="0" presId="urn:microsoft.com/office/officeart/2005/8/layout/hierarchy1"/>
    <dgm:cxn modelId="{8C283939-65FB-4C3F-8615-C93102F3EC59}" type="presParOf" srcId="{D1A52451-29FC-4343-81B3-BB0285C036AD}" destId="{FE9C673B-EE06-4975-A74B-093BDF98B70F}" srcOrd="0" destOrd="0" presId="urn:microsoft.com/office/officeart/2005/8/layout/hierarchy1"/>
    <dgm:cxn modelId="{FF45A9BA-16EC-4CA9-AE4E-1F371E0135D9}" type="presParOf" srcId="{FE9C673B-EE06-4975-A74B-093BDF98B70F}" destId="{572AB7D6-C58F-4430-8F5A-F81F7DC148D9}" srcOrd="0" destOrd="0" presId="urn:microsoft.com/office/officeart/2005/8/layout/hierarchy1"/>
    <dgm:cxn modelId="{13F684B8-4B9A-4486-A60E-E38A5D3F0339}" type="presParOf" srcId="{FE9C673B-EE06-4975-A74B-093BDF98B70F}" destId="{B4BFADF0-B3D5-4AA1-84A2-8CB7C27582EE}" srcOrd="1" destOrd="0" presId="urn:microsoft.com/office/officeart/2005/8/layout/hierarchy1"/>
    <dgm:cxn modelId="{8C4954F0-33EB-4928-9DEF-7B008962F534}" type="presParOf" srcId="{D1A52451-29FC-4343-81B3-BB0285C036AD}" destId="{8910FECD-5034-40C8-9822-B431A7A6CEEC}" srcOrd="1" destOrd="0" presId="urn:microsoft.com/office/officeart/2005/8/layout/hierarchy1"/>
    <dgm:cxn modelId="{1C07D7A4-FC07-4E78-9F21-B154FCB52415}" type="presParOf" srcId="{8910FECD-5034-40C8-9822-B431A7A6CEEC}" destId="{B587649F-638E-417C-A99B-398E39B21E99}" srcOrd="0" destOrd="0" presId="urn:microsoft.com/office/officeart/2005/8/layout/hierarchy1"/>
    <dgm:cxn modelId="{B4B3537E-7C05-4AEA-BDF4-659FC60A35CC}" type="presParOf" srcId="{8910FECD-5034-40C8-9822-B431A7A6CEEC}" destId="{CFEF049A-95CD-4077-B675-6D46A8F8CDFB}" srcOrd="1" destOrd="0" presId="urn:microsoft.com/office/officeart/2005/8/layout/hierarchy1"/>
    <dgm:cxn modelId="{7DA2DA73-7BA1-43AC-800C-65D81B02132C}" type="presParOf" srcId="{CFEF049A-95CD-4077-B675-6D46A8F8CDFB}" destId="{43214EDE-6846-4A14-AF93-8197280F4739}" srcOrd="0" destOrd="0" presId="urn:microsoft.com/office/officeart/2005/8/layout/hierarchy1"/>
    <dgm:cxn modelId="{E1DE3F77-1703-42FE-B746-4C0890CDE96C}" type="presParOf" srcId="{43214EDE-6846-4A14-AF93-8197280F4739}" destId="{349CB2A4-A818-4819-9549-786C32B0904B}" srcOrd="0" destOrd="0" presId="urn:microsoft.com/office/officeart/2005/8/layout/hierarchy1"/>
    <dgm:cxn modelId="{BD17D251-95C0-4649-BEE5-364F740CB750}" type="presParOf" srcId="{43214EDE-6846-4A14-AF93-8197280F4739}" destId="{690BECD6-1617-4939-BC93-28CECCC84A32}" srcOrd="1" destOrd="0" presId="urn:microsoft.com/office/officeart/2005/8/layout/hierarchy1"/>
    <dgm:cxn modelId="{2A6E25FB-38F7-4748-ABF9-B192B3EA1900}" type="presParOf" srcId="{CFEF049A-95CD-4077-B675-6D46A8F8CDFB}" destId="{A77FEB19-6809-40AA-84F3-FD6EFA4A421D}" srcOrd="1" destOrd="0" presId="urn:microsoft.com/office/officeart/2005/8/layout/hierarchy1"/>
    <dgm:cxn modelId="{11007C1D-FAB9-4348-8ECF-8F98FAE5C4C4}" type="presParOf" srcId="{FD11E0FE-BE1F-40ED-9651-069D40D778CF}" destId="{7F1FAE2A-D727-4FEC-A9D8-86E1D3E74AD2}" srcOrd="8" destOrd="0" presId="urn:microsoft.com/office/officeart/2005/8/layout/hierarchy1"/>
    <dgm:cxn modelId="{F310C8EF-CE61-436D-A677-4BCACB40F76B}" type="presParOf" srcId="{FD11E0FE-BE1F-40ED-9651-069D40D778CF}" destId="{E2C098B4-CF2A-4009-8AD8-81870FFF28C6}" srcOrd="9" destOrd="0" presId="urn:microsoft.com/office/officeart/2005/8/layout/hierarchy1"/>
    <dgm:cxn modelId="{4F85E0F4-187C-430C-94C3-42FE710A47E9}" type="presParOf" srcId="{E2C098B4-CF2A-4009-8AD8-81870FFF28C6}" destId="{8FE692B5-3F68-47E6-8D95-4578D73523EA}" srcOrd="0" destOrd="0" presId="urn:microsoft.com/office/officeart/2005/8/layout/hierarchy1"/>
    <dgm:cxn modelId="{BD772B62-2BB1-4F1B-81EB-4B73E377B6C6}" type="presParOf" srcId="{8FE692B5-3F68-47E6-8D95-4578D73523EA}" destId="{72857E80-774B-403F-B4B1-C937C59E5155}" srcOrd="0" destOrd="0" presId="urn:microsoft.com/office/officeart/2005/8/layout/hierarchy1"/>
    <dgm:cxn modelId="{235BD326-FABD-45B4-B233-788EC08E81B7}" type="presParOf" srcId="{8FE692B5-3F68-47E6-8D95-4578D73523EA}" destId="{F85C69D6-8492-45B3-BF57-4B42332B7634}" srcOrd="1" destOrd="0" presId="urn:microsoft.com/office/officeart/2005/8/layout/hierarchy1"/>
    <dgm:cxn modelId="{6F023667-0B1F-4C68-A08B-0E0D00359646}" type="presParOf" srcId="{E2C098B4-CF2A-4009-8AD8-81870FFF28C6}" destId="{E2BC6ED4-DF72-4F91-896D-8788D9E42C82}" srcOrd="1" destOrd="0" presId="urn:microsoft.com/office/officeart/2005/8/layout/hierarchy1"/>
    <dgm:cxn modelId="{F79754F7-3708-4ABF-80AE-6713FD4D4D35}" type="presParOf" srcId="{E2BC6ED4-DF72-4F91-896D-8788D9E42C82}" destId="{F11E6CA7-41D8-46F2-AFD7-6F6B113E83EB}" srcOrd="0" destOrd="0" presId="urn:microsoft.com/office/officeart/2005/8/layout/hierarchy1"/>
    <dgm:cxn modelId="{D37E51EC-4DC6-48AD-B2BF-B4D7288888BE}" type="presParOf" srcId="{E2BC6ED4-DF72-4F91-896D-8788D9E42C82}" destId="{57F09A82-FE05-468E-84CB-D0B4892A8CF8}" srcOrd="1" destOrd="0" presId="urn:microsoft.com/office/officeart/2005/8/layout/hierarchy1"/>
    <dgm:cxn modelId="{9FFECC59-A07A-4A09-9F6E-61025B9EAF03}" type="presParOf" srcId="{57F09A82-FE05-468E-84CB-D0B4892A8CF8}" destId="{E231A584-FAE1-43AE-B8A5-026F78BC924F}" srcOrd="0" destOrd="0" presId="urn:microsoft.com/office/officeart/2005/8/layout/hierarchy1"/>
    <dgm:cxn modelId="{2383EFC9-DC4F-4F95-9E8A-D3F5C720BB0F}" type="presParOf" srcId="{E231A584-FAE1-43AE-B8A5-026F78BC924F}" destId="{07AFF3F4-4F3E-432E-B17A-6AC9E82611F7}" srcOrd="0" destOrd="0" presId="urn:microsoft.com/office/officeart/2005/8/layout/hierarchy1"/>
    <dgm:cxn modelId="{B1330580-9147-4D85-AAA6-22464E22B23C}" type="presParOf" srcId="{E231A584-FAE1-43AE-B8A5-026F78BC924F}" destId="{929FA10B-D8EE-41F6-B31C-583AE2E30576}" srcOrd="1" destOrd="0" presId="urn:microsoft.com/office/officeart/2005/8/layout/hierarchy1"/>
    <dgm:cxn modelId="{23CEA036-21A4-4A28-8B9D-1CFA7F631182}" type="presParOf" srcId="{57F09A82-FE05-468E-84CB-D0B4892A8CF8}" destId="{0FCC10D7-6940-4602-A9DF-9AA3809E64C0}" srcOrd="1" destOrd="0" presId="urn:microsoft.com/office/officeart/2005/8/layout/hierarchy1"/>
  </dgm:cxnLst>
  <dgm:bg>
    <a:solidFill>
      <a:schemeClr val="tx1">
        <a:lumMod val="50000"/>
        <a:lumOff val="50000"/>
      </a:schemeClr>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66.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gradFill>
      </dgm:spPr>
      <dgm:t>
        <a:bodyPr/>
        <a:lstStyle/>
        <a:p>
          <a:r>
            <a:rPr lang="en-ZA" sz="500" b="0" dirty="0" smtClean="0">
              <a:solidFill>
                <a:schemeClr val="tx1">
                  <a:alpha val="50000"/>
                </a:schemeClr>
              </a:solidFill>
            </a:rPr>
            <a:t>Project</a:t>
          </a:r>
          <a:endParaRPr lang="en-ZA" sz="3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600" b="1" dirty="0" smtClean="0">
              <a:solidFill>
                <a:schemeClr val="tx1"/>
              </a:solidFill>
            </a:rPr>
            <a:t>Standard</a:t>
          </a:r>
          <a:r>
            <a:rPr lang="en-ZA" sz="200" b="1" dirty="0" smtClean="0">
              <a:solidFill>
                <a:schemeClr val="tx1"/>
              </a:solidFill>
            </a:rPr>
            <a:t> </a:t>
          </a:r>
          <a:r>
            <a:rPr lang="en-ZA" sz="600" b="1" dirty="0" smtClean="0">
              <a:solidFill>
                <a:schemeClr val="tx1"/>
              </a:solidFill>
            </a:rPr>
            <a:t>Classification</a:t>
          </a:r>
          <a:endParaRPr lang="en-ZA" sz="600" b="1" dirty="0">
            <a:solidFill>
              <a:schemeClr val="tx1"/>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500" b="0" dirty="0" smtClean="0">
              <a:solidFill>
                <a:schemeClr val="tx1">
                  <a:alpha val="50000"/>
                </a:schemeClr>
              </a:solidFill>
            </a:rPr>
            <a:t>Item</a:t>
          </a:r>
          <a:endParaRPr lang="en-ZA" sz="500" b="0" dirty="0">
            <a:solidFill>
              <a:schemeClr val="tx1">
                <a:alpha val="50000"/>
              </a:schemeClr>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dgm:spPr>
      <dgm:t>
        <a:bodyPr/>
        <a:lstStyle/>
        <a:p>
          <a:r>
            <a:rPr lang="en-ZA" sz="600" b="1" dirty="0" smtClean="0">
              <a:solidFill>
                <a:schemeClr val="tx1"/>
              </a:solidFill>
            </a:rPr>
            <a:t>Function</a:t>
          </a:r>
          <a:endParaRPr lang="en-ZA" sz="600" b="1" dirty="0">
            <a:solidFill>
              <a:schemeClr val="tx1"/>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alpha val="76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78691" custScaleY="178691">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78691" custScaleY="178691">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F09D0066-078C-4753-B886-65060CCC23C2}" type="presOf" srcId="{A5E5012C-3309-4B28-8D30-F7209682D89D}" destId="{0615139F-FD0E-4AC6-85EA-75F9F0D6BB78}" srcOrd="0" destOrd="0" presId="urn:microsoft.com/office/officeart/2005/8/layout/radial6"/>
    <dgm:cxn modelId="{1E23222A-D20A-4160-91FA-31751E84293F}" type="presOf" srcId="{549FD511-AE4B-4414-B32B-2425B4544B4B}" destId="{17265E74-284E-4564-9375-97F2A42C8E63}" srcOrd="0" destOrd="0" presId="urn:microsoft.com/office/officeart/2005/8/layout/radial6"/>
    <dgm:cxn modelId="{008375C7-C2A8-4FD9-91CC-B6E403FEBD00}" type="presOf" srcId="{E7FC7747-7483-4D35-98A3-BCFD670587F5}" destId="{A34CBA49-A69D-4058-97AB-C5BDA98FF78D}" srcOrd="0" destOrd="0" presId="urn:microsoft.com/office/officeart/2005/8/layout/radial6"/>
    <dgm:cxn modelId="{001DBF17-C56D-4280-9555-ECF1158B9FE4}" type="presOf" srcId="{117E5F98-D2E3-44CD-8D1F-8673F2CE3B77}" destId="{937C4F79-FB0B-409E-8CAD-BC317FE4974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9662CD6C-3B22-4A04-A1A4-D8C4D0B2C93E}" type="presOf" srcId="{1474FC26-B7BF-4AB8-BA32-5B51D19017DA}" destId="{75750CA6-FA7C-49D0-8464-54ECBB8A7B1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07742C52-2083-4CEF-A35D-A0D86B0FE79F}" type="presOf" srcId="{EF6840F8-2ECF-4864-A358-F1FEAB836D6E}" destId="{9DC8489B-6D65-4DCD-BE13-FB93AD7100EE}" srcOrd="0" destOrd="0" presId="urn:microsoft.com/office/officeart/2005/8/layout/radial6"/>
    <dgm:cxn modelId="{F44B1B29-40D2-4186-AAFD-79244612A589}" type="presOf" srcId="{61C471EC-1BE0-4BA9-906C-B77FC427B370}" destId="{2B947856-7D81-4709-8C50-A646092946B5}" srcOrd="0" destOrd="0" presId="urn:microsoft.com/office/officeart/2005/8/layout/radial6"/>
    <dgm:cxn modelId="{C01377C1-49C2-4AD4-BCF8-600C60F95C6F}" type="presOf" srcId="{53BBF4F9-C032-49B6-A418-1645227CAEF7}" destId="{463D2474-2CD7-4F10-B862-FE0EB496B03A}" srcOrd="0" destOrd="0" presId="urn:microsoft.com/office/officeart/2005/8/layout/radial6"/>
    <dgm:cxn modelId="{6522ACAD-AEFD-42E5-BBE4-A15E9E6010DD}" type="presOf" srcId="{54758EF5-0516-46BA-896F-8310E68591FE}" destId="{428D6EC0-C06B-45C7-8139-E45A90407C78}" srcOrd="0" destOrd="0" presId="urn:microsoft.com/office/officeart/2005/8/layout/radial6"/>
    <dgm:cxn modelId="{06244B32-50D9-4A0E-B779-2FF74AA3BEDB}" type="presOf" srcId="{2FD6416B-9DBD-4434-8476-1C47164FCE18}" destId="{A25828D0-E7F7-4612-B323-E58CF7DB6C73}" srcOrd="0" destOrd="0" presId="urn:microsoft.com/office/officeart/2005/8/layout/radial6"/>
    <dgm:cxn modelId="{0EE36BC3-8D5F-43E0-95DA-2125859C51EF}" type="presOf" srcId="{93E58B5A-8764-4A9A-8E85-7C50C705CFCE}" destId="{900104E8-22AE-4F67-87F3-EFB73454EE91}" srcOrd="0" destOrd="0" presId="urn:microsoft.com/office/officeart/2005/8/layout/radial6"/>
    <dgm:cxn modelId="{63A5DFC1-2C37-4930-A9C4-356F6B9A45BD}" type="presOf" srcId="{68DC9CB8-B7DD-4761-B82E-CB56F6F5E6B5}" destId="{93672A8E-23A7-42EC-8266-A028BB6328D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815C822F-51E3-418E-96DE-18E8AF94EFC3}" type="presOf" srcId="{00539A06-C0B6-4C14-805A-A99CABFADC18}" destId="{FB0245A6-E249-4488-8A12-6DA1E3469463}" srcOrd="0" destOrd="0" presId="urn:microsoft.com/office/officeart/2005/8/layout/radial6"/>
    <dgm:cxn modelId="{7CA2CF52-2ECB-4EE1-B8F2-537CC77F3EA4}" type="presOf" srcId="{F1CDF762-BB05-4909-A3E2-81EC1DFEFDB6}" destId="{DFD89527-3EA1-46E9-B932-F66D981BF53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D5B09BB3-8EE0-454C-BB63-84B2BAE450F2}" type="presOf" srcId="{D724C5BD-FA18-4137-AF02-8B1375CAB8C1}" destId="{FE26DA7A-6417-4EEF-9842-4FFE68DD656B}" srcOrd="0" destOrd="0" presId="urn:microsoft.com/office/officeart/2005/8/layout/radial6"/>
    <dgm:cxn modelId="{BB0E0F65-AB3C-4861-99C1-11F96609854D}" type="presOf" srcId="{9C9AE644-BFCD-4CEC-9078-5B3D21204B50}" destId="{8DF6A8EE-C31B-4A7A-8A5B-E1C18D11D66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0E3157F7-8688-459A-9B59-B5307403DA08}" type="presParOf" srcId="{75750CA6-FA7C-49D0-8464-54ECBB8A7B11}" destId="{900104E8-22AE-4F67-87F3-EFB73454EE91}" srcOrd="0" destOrd="0" presId="urn:microsoft.com/office/officeart/2005/8/layout/radial6"/>
    <dgm:cxn modelId="{82BEA0E6-583C-4573-89E2-7BBB03DB2640}" type="presParOf" srcId="{75750CA6-FA7C-49D0-8464-54ECBB8A7B11}" destId="{428D6EC0-C06B-45C7-8139-E45A90407C78}" srcOrd="1" destOrd="0" presId="urn:microsoft.com/office/officeart/2005/8/layout/radial6"/>
    <dgm:cxn modelId="{FD722D54-D411-4D4E-A675-3FD8DA5801F7}" type="presParOf" srcId="{75750CA6-FA7C-49D0-8464-54ECBB8A7B11}" destId="{A20BCF9B-F9D9-4BC1-9EF3-189BED199617}" srcOrd="2" destOrd="0" presId="urn:microsoft.com/office/officeart/2005/8/layout/radial6"/>
    <dgm:cxn modelId="{F1C25436-8247-4503-8C1E-96A5B18F0EB8}" type="presParOf" srcId="{75750CA6-FA7C-49D0-8464-54ECBB8A7B11}" destId="{17265E74-284E-4564-9375-97F2A42C8E63}" srcOrd="3" destOrd="0" presId="urn:microsoft.com/office/officeart/2005/8/layout/radial6"/>
    <dgm:cxn modelId="{C7065992-BA80-4542-B437-3E561DDFBF7D}" type="presParOf" srcId="{75750CA6-FA7C-49D0-8464-54ECBB8A7B11}" destId="{2B947856-7D81-4709-8C50-A646092946B5}" srcOrd="4" destOrd="0" presId="urn:microsoft.com/office/officeart/2005/8/layout/radial6"/>
    <dgm:cxn modelId="{169B7A0B-7D1D-4FA1-ADCF-0E58AE9E8FED}" type="presParOf" srcId="{75750CA6-FA7C-49D0-8464-54ECBB8A7B11}" destId="{6804F419-6E40-4272-9B3A-71A1132A2924}" srcOrd="5" destOrd="0" presId="urn:microsoft.com/office/officeart/2005/8/layout/radial6"/>
    <dgm:cxn modelId="{D0DFC2DB-5E18-4D77-96F9-BA102A343753}" type="presParOf" srcId="{75750CA6-FA7C-49D0-8464-54ECBB8A7B11}" destId="{FB0245A6-E249-4488-8A12-6DA1E3469463}" srcOrd="6" destOrd="0" presId="urn:microsoft.com/office/officeart/2005/8/layout/radial6"/>
    <dgm:cxn modelId="{66F125A4-5B1C-4EEA-899F-078AA96C40ED}" type="presParOf" srcId="{75750CA6-FA7C-49D0-8464-54ECBB8A7B11}" destId="{0615139F-FD0E-4AC6-85EA-75F9F0D6BB78}" srcOrd="7" destOrd="0" presId="urn:microsoft.com/office/officeart/2005/8/layout/radial6"/>
    <dgm:cxn modelId="{0B0377B3-DED5-4C3B-951E-60EAA67AFB20}" type="presParOf" srcId="{75750CA6-FA7C-49D0-8464-54ECBB8A7B11}" destId="{FACCA3FF-0BAE-48B0-88D9-1B472F23503D}" srcOrd="8" destOrd="0" presId="urn:microsoft.com/office/officeart/2005/8/layout/radial6"/>
    <dgm:cxn modelId="{F253D223-531A-4A40-9CD2-E5C32656D68C}" type="presParOf" srcId="{75750CA6-FA7C-49D0-8464-54ECBB8A7B11}" destId="{9DC8489B-6D65-4DCD-BE13-FB93AD7100EE}" srcOrd="9" destOrd="0" presId="urn:microsoft.com/office/officeart/2005/8/layout/radial6"/>
    <dgm:cxn modelId="{20F6553C-A7BF-4604-9662-18743E9FF238}" type="presParOf" srcId="{75750CA6-FA7C-49D0-8464-54ECBB8A7B11}" destId="{A25828D0-E7F7-4612-B323-E58CF7DB6C73}" srcOrd="10" destOrd="0" presId="urn:microsoft.com/office/officeart/2005/8/layout/radial6"/>
    <dgm:cxn modelId="{9EA0C3C4-9AFD-47C3-8F1B-DDB9A6AE73D3}" type="presParOf" srcId="{75750CA6-FA7C-49D0-8464-54ECBB8A7B11}" destId="{67DFBABE-67A2-44BB-82F4-DB4798A2DB76}" srcOrd="11" destOrd="0" presId="urn:microsoft.com/office/officeart/2005/8/layout/radial6"/>
    <dgm:cxn modelId="{CC289165-BCED-4D21-9A02-2DE375EAE263}" type="presParOf" srcId="{75750CA6-FA7C-49D0-8464-54ECBB8A7B11}" destId="{93672A8E-23A7-42EC-8266-A028BB6328D1}" srcOrd="12" destOrd="0" presId="urn:microsoft.com/office/officeart/2005/8/layout/radial6"/>
    <dgm:cxn modelId="{41E033FE-FA82-4294-BC61-4DC55B1DC4F7}" type="presParOf" srcId="{75750CA6-FA7C-49D0-8464-54ECBB8A7B11}" destId="{8DF6A8EE-C31B-4A7A-8A5B-E1C18D11D668}" srcOrd="13" destOrd="0" presId="urn:microsoft.com/office/officeart/2005/8/layout/radial6"/>
    <dgm:cxn modelId="{430413A1-5924-407B-98ED-4BE9FD40B3C0}" type="presParOf" srcId="{75750CA6-FA7C-49D0-8464-54ECBB8A7B11}" destId="{6866806D-C1BA-4277-BF88-FEE3F486AE14}" srcOrd="14" destOrd="0" presId="urn:microsoft.com/office/officeart/2005/8/layout/radial6"/>
    <dgm:cxn modelId="{061D1C10-B385-4208-A86A-1DE19A119D02}" type="presParOf" srcId="{75750CA6-FA7C-49D0-8464-54ECBB8A7B11}" destId="{FE26DA7A-6417-4EEF-9842-4FFE68DD656B}" srcOrd="15" destOrd="0" presId="urn:microsoft.com/office/officeart/2005/8/layout/radial6"/>
    <dgm:cxn modelId="{C7366AC0-EB21-425A-8ACB-9EEFC67BFB1A}" type="presParOf" srcId="{75750CA6-FA7C-49D0-8464-54ECBB8A7B11}" destId="{DFD89527-3EA1-46E9-B932-F66D981BF538}" srcOrd="16" destOrd="0" presId="urn:microsoft.com/office/officeart/2005/8/layout/radial6"/>
    <dgm:cxn modelId="{15AB9F9D-0910-4131-9F72-24BD73FD444B}" type="presParOf" srcId="{75750CA6-FA7C-49D0-8464-54ECBB8A7B11}" destId="{BEB81904-6568-49ED-B35C-0250191E9F37}" srcOrd="17" destOrd="0" presId="urn:microsoft.com/office/officeart/2005/8/layout/radial6"/>
    <dgm:cxn modelId="{50072F95-6C1F-40C1-B375-0C8411F67A21}" type="presParOf" srcId="{75750CA6-FA7C-49D0-8464-54ECBB8A7B11}" destId="{463D2474-2CD7-4F10-B862-FE0EB496B03A}" srcOrd="18" destOrd="0" presId="urn:microsoft.com/office/officeart/2005/8/layout/radial6"/>
    <dgm:cxn modelId="{F8CF9C91-152B-4C82-85DA-E7E325C2C367}" type="presParOf" srcId="{75750CA6-FA7C-49D0-8464-54ECBB8A7B11}" destId="{937C4F79-FB0B-409E-8CAD-BC317FE49743}" srcOrd="19" destOrd="0" presId="urn:microsoft.com/office/officeart/2005/8/layout/radial6"/>
    <dgm:cxn modelId="{CA961ACF-C59B-4D39-A2E7-1917A65161BF}" type="presParOf" srcId="{75750CA6-FA7C-49D0-8464-54ECBB8A7B11}" destId="{DDBA5B3D-F74A-4F4A-BF56-F34E797ADC59}" srcOrd="20" destOrd="0" presId="urn:microsoft.com/office/officeart/2005/8/layout/radial6"/>
    <dgm:cxn modelId="{17D90A43-BF5F-4BE9-BD00-77B9236D3854}"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67.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1400" b="1" dirty="0" smtClean="0"/>
            <a:t>Reporting</a:t>
          </a:r>
          <a:endParaRPr lang="en-ZA" sz="1400" b="1" dirty="0"/>
        </a:p>
      </dgm:t>
    </dgm:pt>
    <dgm:pt modelId="{255D5C38-EB47-43D5-841F-06E97901693E}" type="parTrans" cxnId="{86A891F5-22E6-4985-8D3B-981BD0771ACC}">
      <dgm:prSet/>
      <dgm:spPr/>
      <dgm:t>
        <a:bodyPr/>
        <a:lstStyle/>
        <a:p>
          <a:endParaRPr lang="en-ZA" b="1"/>
        </a:p>
      </dgm:t>
    </dgm:pt>
    <dgm:pt modelId="{8DDE0225-B01D-40A0-8117-59E5987B4C3B}" type="sibTrans" cxnId="{86A891F5-22E6-4985-8D3B-981BD0771ACC}">
      <dgm:prSet/>
      <dgm:spPr/>
      <dgm:t>
        <a:bodyPr/>
        <a:lstStyle/>
        <a:p>
          <a:endParaRPr lang="en-ZA"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1200" b="0" dirty="0" smtClean="0">
              <a:solidFill>
                <a:schemeClr val="tx1">
                  <a:alpha val="50000"/>
                </a:schemeClr>
              </a:solidFill>
            </a:rPr>
            <a:t>Funding</a:t>
          </a:r>
          <a:endParaRPr lang="en-ZA" sz="1200" b="0" dirty="0">
            <a:solidFill>
              <a:schemeClr val="tx1">
                <a:alpha val="50000"/>
              </a:schemeClr>
            </a:solidFill>
          </a:endParaRPr>
        </a:p>
      </dgm:t>
    </dgm:pt>
    <dgm:pt modelId="{2268EC9D-B41F-408D-8A65-BEB088A6653B}" type="parTrans" cxnId="{E79D4D12-587E-4084-873E-AFA0F34C1E2A}">
      <dgm:prSet/>
      <dgm:spPr/>
      <dgm:t>
        <a:bodyPr/>
        <a:lstStyle/>
        <a:p>
          <a:endParaRPr lang="en-ZA" b="1"/>
        </a:p>
      </dgm:t>
    </dgm:pt>
    <dgm:pt modelId="{549FD511-AE4B-4414-B32B-2425B4544B4B}" type="sibTrans" cxnId="{E79D4D12-587E-4084-873E-AFA0F34C1E2A}">
      <dgm:prSet/>
      <dgm:spPr>
        <a:solidFill>
          <a:schemeClr val="bg1">
            <a:lumMod val="85000"/>
          </a:schemeClr>
        </a:solidFill>
      </dgm:spPr>
      <dgm:t>
        <a:bodyPr/>
        <a:lstStyle/>
        <a:p>
          <a:endParaRPr lang="en-ZA" b="1" dirty="0"/>
        </a:p>
      </dgm:t>
    </dgm:pt>
    <dgm:pt modelId="{9C9AE644-BFCD-4CEC-9078-5B3D21204B50}">
      <dgm:prSet phldrT="[Text]" custT="1"/>
      <dgm:spPr>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gradFill>
      </dgm:spPr>
      <dgm:t>
        <a:bodyPr/>
        <a:lstStyle/>
        <a:p>
          <a:r>
            <a:rPr lang="en-ZA" sz="1600" b="1" dirty="0" smtClean="0">
              <a:solidFill>
                <a:schemeClr val="tx1"/>
              </a:solidFill>
            </a:rPr>
            <a:t>Project</a:t>
          </a:r>
          <a:endParaRPr lang="en-ZA" sz="1200" b="1" dirty="0">
            <a:solidFill>
              <a:schemeClr val="tx1"/>
            </a:solidFill>
          </a:endParaRPr>
        </a:p>
      </dgm:t>
    </dgm:pt>
    <dgm:pt modelId="{F3E1EF80-5A27-4E88-ABAA-A459A59A2E2E}" type="parTrans" cxnId="{CC3EDCF3-846D-4517-9C52-B18415CC22D6}">
      <dgm:prSet/>
      <dgm:spPr/>
      <dgm:t>
        <a:bodyPr/>
        <a:lstStyle/>
        <a:p>
          <a:endParaRPr lang="en-ZA" b="1"/>
        </a:p>
      </dgm:t>
    </dgm:pt>
    <dgm:pt modelId="{D724C5BD-FA18-4137-AF02-8B1375CAB8C1}" type="sibTrans" cxnId="{CC3EDCF3-846D-4517-9C52-B18415CC22D6}">
      <dgm:prSet/>
      <dgm:spPr>
        <a:solidFill>
          <a:schemeClr val="bg1">
            <a:lumMod val="85000"/>
          </a:schemeClr>
        </a:solidFill>
      </dgm:spPr>
      <dgm:t>
        <a:bodyPr/>
        <a:lstStyle/>
        <a:p>
          <a:endParaRPr lang="en-ZA"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1200" b="0" dirty="0" smtClean="0">
              <a:solidFill>
                <a:schemeClr val="tx1">
                  <a:alpha val="37000"/>
                </a:schemeClr>
              </a:solidFill>
            </a:rPr>
            <a:t>Regional Indicator</a:t>
          </a:r>
          <a:endParaRPr lang="en-ZA" sz="1200" b="0" dirty="0">
            <a:solidFill>
              <a:schemeClr val="tx1">
                <a:alpha val="37000"/>
              </a:schemeClr>
            </a:solidFill>
          </a:endParaRPr>
        </a:p>
      </dgm:t>
    </dgm:pt>
    <dgm:pt modelId="{9F2C7777-83A8-4B66-BE1A-87B27131DB62}" type="parTrans" cxnId="{65716076-E38A-4ABE-96AE-26F4F716A02B}">
      <dgm:prSet/>
      <dgm:spPr/>
      <dgm:t>
        <a:bodyPr/>
        <a:lstStyle/>
        <a:p>
          <a:endParaRPr lang="en-ZA" b="1"/>
        </a:p>
      </dgm:t>
    </dgm:pt>
    <dgm:pt modelId="{53BBF4F9-C032-49B6-A418-1645227CAEF7}" type="sibTrans" cxnId="{65716076-E38A-4ABE-96AE-26F4F716A02B}">
      <dgm:prSet/>
      <dgm:spPr>
        <a:solidFill>
          <a:schemeClr val="bg1">
            <a:lumMod val="85000"/>
          </a:schemeClr>
        </a:solidFill>
      </dgm:spPr>
      <dgm:t>
        <a:bodyPr/>
        <a:lstStyle/>
        <a:p>
          <a:endParaRPr lang="en-ZA"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1000" b="1" dirty="0" smtClean="0">
              <a:solidFill>
                <a:schemeClr val="tx1">
                  <a:alpha val="40000"/>
                </a:schemeClr>
              </a:solidFill>
            </a:rPr>
            <a:t>Standard</a:t>
          </a:r>
          <a:r>
            <a:rPr lang="en-ZA" sz="1000" b="1" dirty="0" smtClean="0">
              <a:solidFill>
                <a:schemeClr val="tx1"/>
              </a:solidFill>
            </a:rPr>
            <a:t> </a:t>
          </a:r>
          <a:r>
            <a:rPr lang="en-ZA" sz="1000" b="1" dirty="0" smtClean="0">
              <a:solidFill>
                <a:schemeClr val="tx1">
                  <a:alpha val="40000"/>
                </a:schemeClr>
              </a:solidFill>
            </a:rPr>
            <a:t>Classification</a:t>
          </a:r>
          <a:endParaRPr lang="en-ZA" sz="1000" b="1" dirty="0">
            <a:solidFill>
              <a:schemeClr val="tx1">
                <a:alpha val="40000"/>
              </a:schemeClr>
            </a:solidFill>
          </a:endParaRPr>
        </a:p>
      </dgm:t>
    </dgm:pt>
    <dgm:pt modelId="{11726259-CC1B-4609-B7C1-3243458FA699}" type="parTrans" cxnId="{722A5005-5062-478C-BA89-2FF495B60A41}">
      <dgm:prSet/>
      <dgm:spPr/>
      <dgm:t>
        <a:bodyPr/>
        <a:lstStyle/>
        <a:p>
          <a:endParaRPr lang="en-ZA" b="1"/>
        </a:p>
      </dgm:t>
    </dgm:pt>
    <dgm:pt modelId="{E7FC7747-7483-4D35-98A3-BCFD670587F5}" type="sibTrans" cxnId="{722A5005-5062-478C-BA89-2FF495B60A41}">
      <dgm:prSet/>
      <dgm:spPr>
        <a:solidFill>
          <a:schemeClr val="bg1">
            <a:lumMod val="85000"/>
          </a:schemeClr>
        </a:solidFill>
      </dgm:spPr>
      <dgm:t>
        <a:bodyPr/>
        <a:lstStyle/>
        <a:p>
          <a:endParaRPr lang="en-ZA"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1200" b="0" dirty="0" smtClean="0">
              <a:solidFill>
                <a:schemeClr val="tx1">
                  <a:alpha val="50000"/>
                </a:schemeClr>
              </a:solidFill>
            </a:rPr>
            <a:t>Item</a:t>
          </a:r>
          <a:endParaRPr lang="en-ZA" sz="1200" b="0" dirty="0">
            <a:solidFill>
              <a:schemeClr val="tx1">
                <a:alpha val="50000"/>
              </a:schemeClr>
            </a:solidFill>
          </a:endParaRPr>
        </a:p>
      </dgm:t>
    </dgm:pt>
    <dgm:pt modelId="{333D81AE-39E7-4497-9881-E39CFAD3DC21}" type="parTrans" cxnId="{191B2B92-C065-4F50-A6C7-2BCD2D91178F}">
      <dgm:prSet/>
      <dgm:spPr/>
      <dgm:t>
        <a:bodyPr/>
        <a:lstStyle/>
        <a:p>
          <a:endParaRPr lang="en-ZA" b="1"/>
        </a:p>
      </dgm:t>
    </dgm:pt>
    <dgm:pt modelId="{68DC9CB8-B7DD-4761-B82E-CB56F6F5E6B5}" type="sibTrans" cxnId="{191B2B92-C065-4F50-A6C7-2BCD2D91178F}">
      <dgm:prSet/>
      <dgm:spPr>
        <a:solidFill>
          <a:schemeClr val="bg1">
            <a:lumMod val="85000"/>
          </a:schemeClr>
        </a:solidFill>
      </dgm:spPr>
      <dgm:t>
        <a:bodyPr/>
        <a:lstStyle/>
        <a:p>
          <a:endParaRPr lang="en-ZA" b="1" dirty="0"/>
        </a:p>
      </dgm:t>
    </dgm:pt>
    <dgm:pt modelId="{61C471EC-1BE0-4BA9-906C-B77FC427B370}">
      <dgm:prSet/>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dirty="0" smtClean="0">
              <a:solidFill>
                <a:schemeClr val="tx1">
                  <a:alpha val="40000"/>
                </a:schemeClr>
              </a:solidFill>
            </a:rPr>
            <a:t>Function</a:t>
          </a:r>
          <a:endParaRPr lang="en-ZA" dirty="0">
            <a:solidFill>
              <a:schemeClr val="tx1">
                <a:alpha val="40000"/>
              </a:schemeClr>
            </a:solidFill>
          </a:endParaRPr>
        </a:p>
      </dgm:t>
    </dgm:pt>
    <dgm:pt modelId="{A44B40B3-C780-472C-9886-D110AA4F3C5C}" type="parTrans" cxnId="{7C93F07E-4BE0-431A-BAE8-B32BE2C57FFE}">
      <dgm:prSet/>
      <dgm:spPr/>
      <dgm:t>
        <a:bodyPr/>
        <a:lstStyle/>
        <a:p>
          <a:endParaRPr lang="en-ZA" b="1"/>
        </a:p>
      </dgm:t>
    </dgm:pt>
    <dgm:pt modelId="{00539A06-C0B6-4C14-805A-A99CABFADC18}" type="sibTrans" cxnId="{7C93F07E-4BE0-431A-BAE8-B32BE2C57FFE}">
      <dgm:prSet/>
      <dgm:spPr>
        <a:solidFill>
          <a:schemeClr val="bg1">
            <a:lumMod val="85000"/>
          </a:schemeClr>
        </a:solidFill>
      </dgm:spPr>
      <dgm:t>
        <a:bodyPr/>
        <a:lstStyle/>
        <a:p>
          <a:endParaRPr lang="en-ZA"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1200" dirty="0" smtClean="0">
              <a:solidFill>
                <a:schemeClr val="tx1">
                  <a:alpha val="40000"/>
                </a:schemeClr>
              </a:solidFill>
            </a:rPr>
            <a:t>Costing</a:t>
          </a:r>
          <a:endParaRPr lang="en-ZA" sz="1200" dirty="0">
            <a:solidFill>
              <a:schemeClr val="tx1">
                <a:alpha val="40000"/>
              </a:schemeClr>
            </a:solidFill>
          </a:endParaRPr>
        </a:p>
      </dgm:t>
    </dgm:pt>
    <dgm:pt modelId="{A3126E7D-8D1F-4229-98FE-E99066B28B43}" type="parTrans" cxnId="{B8602879-8548-4255-88B9-C2B51B18197D}">
      <dgm:prSet/>
      <dgm:spPr/>
      <dgm:t>
        <a:bodyPr/>
        <a:lstStyle/>
        <a:p>
          <a:endParaRPr lang="en-ZA"/>
        </a:p>
      </dgm:t>
    </dgm:pt>
    <dgm:pt modelId="{EF6840F8-2ECF-4864-A358-F1FEAB836D6E}" type="sibTrans" cxnId="{B8602879-8548-4255-88B9-C2B51B18197D}">
      <dgm:prSet/>
      <dgm:spPr>
        <a:solidFill>
          <a:schemeClr val="bg1">
            <a:lumMod val="85000"/>
          </a:schemeClr>
        </a:solidFill>
      </dgm:spPr>
      <dgm:t>
        <a:bodyPr/>
        <a:lstStyle/>
        <a:p>
          <a:endParaRPr lang="en-ZA"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62447" custScaleY="162447">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3431426B-726E-44D9-ADF3-A0C9477D68AA}" type="presOf" srcId="{1474FC26-B7BF-4AB8-BA32-5B51D19017DA}" destId="{75750CA6-FA7C-49D0-8464-54ECBB8A7B11}" srcOrd="0" destOrd="0" presId="urn:microsoft.com/office/officeart/2005/8/layout/radial6"/>
    <dgm:cxn modelId="{EE86D734-B0F4-46D9-9D80-B3CDAEBE56BB}" type="presOf" srcId="{00539A06-C0B6-4C14-805A-A99CABFADC18}" destId="{FB0245A6-E249-4488-8A12-6DA1E3469463}" srcOrd="0" destOrd="0" presId="urn:microsoft.com/office/officeart/2005/8/layout/radial6"/>
    <dgm:cxn modelId="{BF82E4AE-4AD7-4F44-A754-322FA9E1F5E2}" type="presOf" srcId="{9C9AE644-BFCD-4CEC-9078-5B3D21204B50}" destId="{8DF6A8EE-C31B-4A7A-8A5B-E1C18D11D668}" srcOrd="0" destOrd="0" presId="urn:microsoft.com/office/officeart/2005/8/layout/radial6"/>
    <dgm:cxn modelId="{31295D8D-5AF3-451F-9843-EEFB91C1ABD5}" type="presOf" srcId="{68DC9CB8-B7DD-4761-B82E-CB56F6F5E6B5}" destId="{93672A8E-23A7-42EC-8266-A028BB6328D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E5EB20C2-734D-4981-9AF0-0E25D5D767D5}" type="presOf" srcId="{2FD6416B-9DBD-4434-8476-1C47164FCE18}" destId="{A25828D0-E7F7-4612-B323-E58CF7DB6C73}" srcOrd="0" destOrd="0" presId="urn:microsoft.com/office/officeart/2005/8/layout/radial6"/>
    <dgm:cxn modelId="{0C0403EF-6BF7-4A07-8CD6-13F79A4F1566}" type="presOf" srcId="{54758EF5-0516-46BA-896F-8310E68591FE}" destId="{428D6EC0-C06B-45C7-8139-E45A90407C78}"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F8BD81FC-AE56-4665-A371-8C334309D0CF}" type="presOf" srcId="{EF6840F8-2ECF-4864-A358-F1FEAB836D6E}" destId="{9DC8489B-6D65-4DCD-BE13-FB93AD7100EE}"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250EFE32-6B72-448D-9A9C-80B83A16A165}" type="presOf" srcId="{61C471EC-1BE0-4BA9-906C-B77FC427B370}" destId="{2B947856-7D81-4709-8C50-A646092946B5}" srcOrd="0" destOrd="0" presId="urn:microsoft.com/office/officeart/2005/8/layout/radial6"/>
    <dgm:cxn modelId="{6570EAAE-B37C-4352-A318-4EEC968D35D7}" type="presOf" srcId="{53BBF4F9-C032-49B6-A418-1645227CAEF7}" destId="{463D2474-2CD7-4F10-B862-FE0EB496B03A}"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FB57E5DC-EBEA-4995-AEE7-DF8AC6674BB0}" type="presOf" srcId="{549FD511-AE4B-4414-B32B-2425B4544B4B}" destId="{17265E74-284E-4564-9375-97F2A42C8E63}" srcOrd="0" destOrd="0" presId="urn:microsoft.com/office/officeart/2005/8/layout/radial6"/>
    <dgm:cxn modelId="{5285FA6D-CE99-4A42-A16B-7BE997D769FE}" type="presOf" srcId="{117E5F98-D2E3-44CD-8D1F-8673F2CE3B77}" destId="{937C4F79-FB0B-409E-8CAD-BC317FE49743}" srcOrd="0" destOrd="0" presId="urn:microsoft.com/office/officeart/2005/8/layout/radial6"/>
    <dgm:cxn modelId="{1F1ED7C5-2848-425E-94C2-E6CC1EE9D3A6}" type="presOf" srcId="{93E58B5A-8764-4A9A-8E85-7C50C705CFCE}" destId="{900104E8-22AE-4F67-87F3-EFB73454EE9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2F69DBA3-AE3D-4CCD-8F58-7DD69503EA39}" type="presOf" srcId="{D724C5BD-FA18-4137-AF02-8B1375CAB8C1}" destId="{FE26DA7A-6417-4EEF-9842-4FFE68DD656B}"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622A1489-DCE1-4922-BE55-8515F611AAE1}" type="presOf" srcId="{F1CDF762-BB05-4909-A3E2-81EC1DFEFDB6}" destId="{DFD89527-3EA1-46E9-B932-F66D981BF53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D8AC522B-3ACE-44CE-BCE3-656F908CEF0D}" type="presOf" srcId="{E7FC7747-7483-4D35-98A3-BCFD670587F5}" destId="{A34CBA49-A69D-4058-97AB-C5BDA98FF78D}" srcOrd="0" destOrd="0" presId="urn:microsoft.com/office/officeart/2005/8/layout/radial6"/>
    <dgm:cxn modelId="{17E21D94-27BD-4811-BE03-9F20684FCDCC}" type="presOf" srcId="{A5E5012C-3309-4B28-8D30-F7209682D89D}" destId="{0615139F-FD0E-4AC6-85EA-75F9F0D6BB78}" srcOrd="0" destOrd="0" presId="urn:microsoft.com/office/officeart/2005/8/layout/radial6"/>
    <dgm:cxn modelId="{B0EDB7D7-7464-470D-86F3-46DD7BA643C3}" type="presParOf" srcId="{75750CA6-FA7C-49D0-8464-54ECBB8A7B11}" destId="{900104E8-22AE-4F67-87F3-EFB73454EE91}" srcOrd="0" destOrd="0" presId="urn:microsoft.com/office/officeart/2005/8/layout/radial6"/>
    <dgm:cxn modelId="{1D0F5A88-4D4F-4029-AC9F-4E0207E11990}" type="presParOf" srcId="{75750CA6-FA7C-49D0-8464-54ECBB8A7B11}" destId="{428D6EC0-C06B-45C7-8139-E45A90407C78}" srcOrd="1" destOrd="0" presId="urn:microsoft.com/office/officeart/2005/8/layout/radial6"/>
    <dgm:cxn modelId="{AADA8FB9-8BFB-477C-8298-E0B39D93B7DA}" type="presParOf" srcId="{75750CA6-FA7C-49D0-8464-54ECBB8A7B11}" destId="{A20BCF9B-F9D9-4BC1-9EF3-189BED199617}" srcOrd="2" destOrd="0" presId="urn:microsoft.com/office/officeart/2005/8/layout/radial6"/>
    <dgm:cxn modelId="{EF47EDD1-E79A-4777-B65C-EA4FFC4B5C86}" type="presParOf" srcId="{75750CA6-FA7C-49D0-8464-54ECBB8A7B11}" destId="{17265E74-284E-4564-9375-97F2A42C8E63}" srcOrd="3" destOrd="0" presId="urn:microsoft.com/office/officeart/2005/8/layout/radial6"/>
    <dgm:cxn modelId="{9FE52402-2F24-4C16-9D22-2246290DEDAC}" type="presParOf" srcId="{75750CA6-FA7C-49D0-8464-54ECBB8A7B11}" destId="{2B947856-7D81-4709-8C50-A646092946B5}" srcOrd="4" destOrd="0" presId="urn:microsoft.com/office/officeart/2005/8/layout/radial6"/>
    <dgm:cxn modelId="{12544749-7B0E-4904-B5F1-E8616B7879E1}" type="presParOf" srcId="{75750CA6-FA7C-49D0-8464-54ECBB8A7B11}" destId="{6804F419-6E40-4272-9B3A-71A1132A2924}" srcOrd="5" destOrd="0" presId="urn:microsoft.com/office/officeart/2005/8/layout/radial6"/>
    <dgm:cxn modelId="{3679EA3D-0AFF-4F7F-A22E-1BDF32235465}" type="presParOf" srcId="{75750CA6-FA7C-49D0-8464-54ECBB8A7B11}" destId="{FB0245A6-E249-4488-8A12-6DA1E3469463}" srcOrd="6" destOrd="0" presId="urn:microsoft.com/office/officeart/2005/8/layout/radial6"/>
    <dgm:cxn modelId="{A7211E49-1EAC-46B3-8FD6-EDBE47FF8B18}" type="presParOf" srcId="{75750CA6-FA7C-49D0-8464-54ECBB8A7B11}" destId="{0615139F-FD0E-4AC6-85EA-75F9F0D6BB78}" srcOrd="7" destOrd="0" presId="urn:microsoft.com/office/officeart/2005/8/layout/radial6"/>
    <dgm:cxn modelId="{1C3C8CF2-01FE-4EAF-A3C2-72E9710B59D5}" type="presParOf" srcId="{75750CA6-FA7C-49D0-8464-54ECBB8A7B11}" destId="{FACCA3FF-0BAE-48B0-88D9-1B472F23503D}" srcOrd="8" destOrd="0" presId="urn:microsoft.com/office/officeart/2005/8/layout/radial6"/>
    <dgm:cxn modelId="{F8B55C6F-D354-4885-B7B2-99F95ADFC8B7}" type="presParOf" srcId="{75750CA6-FA7C-49D0-8464-54ECBB8A7B11}" destId="{9DC8489B-6D65-4DCD-BE13-FB93AD7100EE}" srcOrd="9" destOrd="0" presId="urn:microsoft.com/office/officeart/2005/8/layout/radial6"/>
    <dgm:cxn modelId="{3D2EAD91-079A-4FFE-894F-D8B4BD8A5671}" type="presParOf" srcId="{75750CA6-FA7C-49D0-8464-54ECBB8A7B11}" destId="{A25828D0-E7F7-4612-B323-E58CF7DB6C73}" srcOrd="10" destOrd="0" presId="urn:microsoft.com/office/officeart/2005/8/layout/radial6"/>
    <dgm:cxn modelId="{71C54CAA-E7F6-4DC9-8A68-7328C1CC02DA}" type="presParOf" srcId="{75750CA6-FA7C-49D0-8464-54ECBB8A7B11}" destId="{67DFBABE-67A2-44BB-82F4-DB4798A2DB76}" srcOrd="11" destOrd="0" presId="urn:microsoft.com/office/officeart/2005/8/layout/radial6"/>
    <dgm:cxn modelId="{06FA0686-FFB6-4ABE-91C1-1FF536E610C1}" type="presParOf" srcId="{75750CA6-FA7C-49D0-8464-54ECBB8A7B11}" destId="{93672A8E-23A7-42EC-8266-A028BB6328D1}" srcOrd="12" destOrd="0" presId="urn:microsoft.com/office/officeart/2005/8/layout/radial6"/>
    <dgm:cxn modelId="{4700B3F8-F69A-4718-84C1-DD85C95662FE}" type="presParOf" srcId="{75750CA6-FA7C-49D0-8464-54ECBB8A7B11}" destId="{8DF6A8EE-C31B-4A7A-8A5B-E1C18D11D668}" srcOrd="13" destOrd="0" presId="urn:microsoft.com/office/officeart/2005/8/layout/radial6"/>
    <dgm:cxn modelId="{F0DC89D9-7B45-495E-8ACF-66665E7381D1}" type="presParOf" srcId="{75750CA6-FA7C-49D0-8464-54ECBB8A7B11}" destId="{6866806D-C1BA-4277-BF88-FEE3F486AE14}" srcOrd="14" destOrd="0" presId="urn:microsoft.com/office/officeart/2005/8/layout/radial6"/>
    <dgm:cxn modelId="{2022B1BF-5717-449B-B776-684844FDEA84}" type="presParOf" srcId="{75750CA6-FA7C-49D0-8464-54ECBB8A7B11}" destId="{FE26DA7A-6417-4EEF-9842-4FFE68DD656B}" srcOrd="15" destOrd="0" presId="urn:microsoft.com/office/officeart/2005/8/layout/radial6"/>
    <dgm:cxn modelId="{89EDBD9A-E954-40F3-B4CE-50ADFA6B402C}" type="presParOf" srcId="{75750CA6-FA7C-49D0-8464-54ECBB8A7B11}" destId="{DFD89527-3EA1-46E9-B932-F66D981BF538}" srcOrd="16" destOrd="0" presId="urn:microsoft.com/office/officeart/2005/8/layout/radial6"/>
    <dgm:cxn modelId="{1BEA50E6-7E66-412E-AC4C-50E2903CA737}" type="presParOf" srcId="{75750CA6-FA7C-49D0-8464-54ECBB8A7B11}" destId="{BEB81904-6568-49ED-B35C-0250191E9F37}" srcOrd="17" destOrd="0" presId="urn:microsoft.com/office/officeart/2005/8/layout/radial6"/>
    <dgm:cxn modelId="{ACD8AC0F-894A-4799-8CED-09590166CC68}" type="presParOf" srcId="{75750CA6-FA7C-49D0-8464-54ECBB8A7B11}" destId="{463D2474-2CD7-4F10-B862-FE0EB496B03A}" srcOrd="18" destOrd="0" presId="urn:microsoft.com/office/officeart/2005/8/layout/radial6"/>
    <dgm:cxn modelId="{74668A8F-8CFB-4CA7-92CB-9BE9BF2153C9}" type="presParOf" srcId="{75750CA6-FA7C-49D0-8464-54ECBB8A7B11}" destId="{937C4F79-FB0B-409E-8CAD-BC317FE49743}" srcOrd="19" destOrd="0" presId="urn:microsoft.com/office/officeart/2005/8/layout/radial6"/>
    <dgm:cxn modelId="{257BF255-4B75-49A3-BD72-5BECCB3B141D}" type="presParOf" srcId="{75750CA6-FA7C-49D0-8464-54ECBB8A7B11}" destId="{DDBA5B3D-F74A-4F4A-BF56-F34E797ADC59}" srcOrd="20" destOrd="0" presId="urn:microsoft.com/office/officeart/2005/8/layout/radial6"/>
    <dgm:cxn modelId="{561A4C76-18CB-4FD2-A152-F7ED194BB111}"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8.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400" b="1" dirty="0" smtClean="0"/>
            <a:t>Reporting</a:t>
          </a:r>
          <a:endParaRPr lang="en-ZA" sz="400" b="1" dirty="0"/>
        </a:p>
      </dgm:t>
    </dgm:pt>
    <dgm:pt modelId="{255D5C38-EB47-43D5-841F-06E97901693E}" type="parTrans" cxnId="{86A891F5-22E6-4985-8D3B-981BD0771ACC}">
      <dgm:prSet/>
      <dgm:spPr/>
      <dgm:t>
        <a:bodyPr/>
        <a:lstStyle/>
        <a:p>
          <a:endParaRPr lang="en-ZA" sz="600" b="1"/>
        </a:p>
      </dgm:t>
    </dgm:pt>
    <dgm:pt modelId="{8DDE0225-B01D-40A0-8117-59E5987B4C3B}" type="sibTrans" cxnId="{86A891F5-22E6-4985-8D3B-981BD0771ACC}">
      <dgm:prSet/>
      <dgm:spPr/>
      <dgm:t>
        <a:bodyPr/>
        <a:lstStyle/>
        <a:p>
          <a:endParaRPr lang="en-ZA" sz="6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300" b="0" dirty="0" smtClean="0">
              <a:solidFill>
                <a:schemeClr val="tx1">
                  <a:alpha val="50000"/>
                </a:schemeClr>
              </a:solidFill>
            </a:rPr>
            <a:t>Funding</a:t>
          </a:r>
          <a:endParaRPr lang="en-ZA" sz="300" b="0" dirty="0">
            <a:solidFill>
              <a:schemeClr val="tx1">
                <a:alpha val="50000"/>
              </a:schemeClr>
            </a:solidFill>
          </a:endParaRPr>
        </a:p>
      </dgm:t>
    </dgm:pt>
    <dgm:pt modelId="{2268EC9D-B41F-408D-8A65-BEB088A6653B}" type="parTrans" cxnId="{E79D4D12-587E-4084-873E-AFA0F34C1E2A}">
      <dgm:prSet/>
      <dgm:spPr/>
      <dgm:t>
        <a:bodyPr/>
        <a:lstStyle/>
        <a:p>
          <a:endParaRPr lang="en-ZA" sz="600" b="1"/>
        </a:p>
      </dgm:t>
    </dgm:pt>
    <dgm:pt modelId="{549FD511-AE4B-4414-B32B-2425B4544B4B}" type="sibTrans" cxnId="{E79D4D12-587E-4084-873E-AFA0F34C1E2A}">
      <dgm:prSet/>
      <dgm:spPr>
        <a:solidFill>
          <a:schemeClr val="bg1">
            <a:lumMod val="85000"/>
          </a:schemeClr>
        </a:solidFill>
      </dgm:spPr>
      <dgm:t>
        <a:bodyPr/>
        <a:lstStyle/>
        <a:p>
          <a:endParaRPr lang="en-ZA" sz="600" b="1" dirty="0"/>
        </a:p>
      </dgm:t>
    </dgm:pt>
    <dgm:pt modelId="{9C9AE644-BFCD-4CEC-9078-5B3D21204B50}">
      <dgm:prSet phldrT="[Text]" custT="1"/>
      <dgm:spPr>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gradFill>
      </dgm:spPr>
      <dgm:t>
        <a:bodyPr/>
        <a:lstStyle/>
        <a:p>
          <a:r>
            <a:rPr lang="en-ZA" sz="500" b="1" dirty="0" smtClean="0">
              <a:solidFill>
                <a:schemeClr val="tx1"/>
              </a:solidFill>
            </a:rPr>
            <a:t>Project</a:t>
          </a:r>
          <a:endParaRPr lang="en-ZA" sz="300" b="1" dirty="0">
            <a:solidFill>
              <a:schemeClr val="tx1"/>
            </a:solidFill>
          </a:endParaRPr>
        </a:p>
      </dgm:t>
    </dgm:pt>
    <dgm:pt modelId="{F3E1EF80-5A27-4E88-ABAA-A459A59A2E2E}" type="parTrans" cxnId="{CC3EDCF3-846D-4517-9C52-B18415CC22D6}">
      <dgm:prSet/>
      <dgm:spPr/>
      <dgm:t>
        <a:bodyPr/>
        <a:lstStyle/>
        <a:p>
          <a:endParaRPr lang="en-ZA" sz="600" b="1"/>
        </a:p>
      </dgm:t>
    </dgm:pt>
    <dgm:pt modelId="{D724C5BD-FA18-4137-AF02-8B1375CAB8C1}" type="sibTrans" cxnId="{CC3EDCF3-846D-4517-9C52-B18415CC22D6}">
      <dgm:prSet/>
      <dgm:spPr>
        <a:solidFill>
          <a:schemeClr val="bg1">
            <a:lumMod val="85000"/>
          </a:schemeClr>
        </a:solidFill>
      </dgm:spPr>
      <dgm:t>
        <a:bodyPr/>
        <a:lstStyle/>
        <a:p>
          <a:endParaRPr lang="en-ZA" sz="6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300" b="0" dirty="0" smtClean="0">
              <a:solidFill>
                <a:schemeClr val="tx1">
                  <a:alpha val="37000"/>
                </a:schemeClr>
              </a:solidFill>
            </a:rPr>
            <a:t>Regional Indicator</a:t>
          </a:r>
          <a:endParaRPr lang="en-ZA" sz="300" b="0" dirty="0">
            <a:solidFill>
              <a:schemeClr val="tx1">
                <a:alpha val="37000"/>
              </a:schemeClr>
            </a:solidFill>
          </a:endParaRPr>
        </a:p>
      </dgm:t>
    </dgm:pt>
    <dgm:pt modelId="{9F2C7777-83A8-4B66-BE1A-87B27131DB62}" type="parTrans" cxnId="{65716076-E38A-4ABE-96AE-26F4F716A02B}">
      <dgm:prSet/>
      <dgm:spPr/>
      <dgm:t>
        <a:bodyPr/>
        <a:lstStyle/>
        <a:p>
          <a:endParaRPr lang="en-ZA" sz="600" b="1"/>
        </a:p>
      </dgm:t>
    </dgm:pt>
    <dgm:pt modelId="{53BBF4F9-C032-49B6-A418-1645227CAEF7}" type="sibTrans" cxnId="{65716076-E38A-4ABE-96AE-26F4F716A02B}">
      <dgm:prSet/>
      <dgm:spPr>
        <a:solidFill>
          <a:schemeClr val="bg1">
            <a:lumMod val="85000"/>
          </a:schemeClr>
        </a:solidFill>
      </dgm:spPr>
      <dgm:t>
        <a:bodyPr/>
        <a:lstStyle/>
        <a:p>
          <a:endParaRPr lang="en-ZA" sz="6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100" b="1" dirty="0" smtClean="0">
              <a:solidFill>
                <a:schemeClr val="tx1">
                  <a:alpha val="40000"/>
                </a:schemeClr>
              </a:solidFill>
            </a:rPr>
            <a:t>Standard</a:t>
          </a:r>
          <a:r>
            <a:rPr lang="en-ZA" sz="100" b="1" dirty="0" smtClean="0">
              <a:solidFill>
                <a:schemeClr val="tx1"/>
              </a:solidFill>
            </a:rPr>
            <a:t> </a:t>
          </a:r>
          <a:r>
            <a:rPr lang="en-ZA" sz="100" b="1" dirty="0" smtClean="0">
              <a:solidFill>
                <a:schemeClr val="tx1">
                  <a:alpha val="40000"/>
                </a:schemeClr>
              </a:solidFill>
            </a:rPr>
            <a:t>Classification</a:t>
          </a:r>
          <a:endParaRPr lang="en-ZA" sz="100" b="1" dirty="0">
            <a:solidFill>
              <a:schemeClr val="tx1">
                <a:alpha val="40000"/>
              </a:schemeClr>
            </a:solidFill>
          </a:endParaRPr>
        </a:p>
      </dgm:t>
    </dgm:pt>
    <dgm:pt modelId="{11726259-CC1B-4609-B7C1-3243458FA699}" type="parTrans" cxnId="{722A5005-5062-478C-BA89-2FF495B60A41}">
      <dgm:prSet/>
      <dgm:spPr/>
      <dgm:t>
        <a:bodyPr/>
        <a:lstStyle/>
        <a:p>
          <a:endParaRPr lang="en-ZA" sz="600" b="1"/>
        </a:p>
      </dgm:t>
    </dgm:pt>
    <dgm:pt modelId="{E7FC7747-7483-4D35-98A3-BCFD670587F5}" type="sibTrans" cxnId="{722A5005-5062-478C-BA89-2FF495B60A41}">
      <dgm:prSet/>
      <dgm:spPr>
        <a:solidFill>
          <a:schemeClr val="bg1">
            <a:lumMod val="85000"/>
          </a:schemeClr>
        </a:solidFill>
      </dgm:spPr>
      <dgm:t>
        <a:bodyPr/>
        <a:lstStyle/>
        <a:p>
          <a:endParaRPr lang="en-ZA" sz="6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300" b="0" dirty="0" smtClean="0">
              <a:solidFill>
                <a:schemeClr val="tx1">
                  <a:alpha val="50000"/>
                </a:schemeClr>
              </a:solidFill>
            </a:rPr>
            <a:t>Item</a:t>
          </a:r>
          <a:endParaRPr lang="en-ZA" sz="300" b="0" dirty="0">
            <a:solidFill>
              <a:schemeClr val="tx1">
                <a:alpha val="50000"/>
              </a:schemeClr>
            </a:solidFill>
          </a:endParaRPr>
        </a:p>
      </dgm:t>
    </dgm:pt>
    <dgm:pt modelId="{333D81AE-39E7-4497-9881-E39CFAD3DC21}" type="parTrans" cxnId="{191B2B92-C065-4F50-A6C7-2BCD2D91178F}">
      <dgm:prSet/>
      <dgm:spPr/>
      <dgm:t>
        <a:bodyPr/>
        <a:lstStyle/>
        <a:p>
          <a:endParaRPr lang="en-ZA" sz="600" b="1"/>
        </a:p>
      </dgm:t>
    </dgm:pt>
    <dgm:pt modelId="{68DC9CB8-B7DD-4761-B82E-CB56F6F5E6B5}" type="sibTrans" cxnId="{191B2B92-C065-4F50-A6C7-2BCD2D91178F}">
      <dgm:prSet/>
      <dgm:spPr>
        <a:solidFill>
          <a:schemeClr val="bg1">
            <a:lumMod val="85000"/>
          </a:schemeClr>
        </a:solidFill>
      </dgm:spPr>
      <dgm:t>
        <a:bodyPr/>
        <a:lstStyle/>
        <a:p>
          <a:endParaRPr lang="en-ZA" sz="6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600" b="1"/>
        </a:p>
      </dgm:t>
    </dgm:pt>
    <dgm:pt modelId="{00539A06-C0B6-4C14-805A-A99CABFADC18}" type="sibTrans" cxnId="{7C93F07E-4BE0-431A-BAE8-B32BE2C57FFE}">
      <dgm:prSet/>
      <dgm:spPr>
        <a:solidFill>
          <a:schemeClr val="bg1">
            <a:lumMod val="85000"/>
          </a:schemeClr>
        </a:solidFill>
      </dgm:spPr>
      <dgm:t>
        <a:bodyPr/>
        <a:lstStyle/>
        <a:p>
          <a:endParaRPr lang="en-ZA" sz="6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300" dirty="0" smtClean="0">
              <a:solidFill>
                <a:schemeClr val="tx1">
                  <a:alpha val="40000"/>
                </a:schemeClr>
              </a:solidFill>
            </a:rPr>
            <a:t>Costing</a:t>
          </a:r>
          <a:endParaRPr lang="en-ZA" sz="300" dirty="0">
            <a:solidFill>
              <a:schemeClr val="tx1">
                <a:alpha val="40000"/>
              </a:schemeClr>
            </a:solidFill>
          </a:endParaRPr>
        </a:p>
      </dgm:t>
    </dgm:pt>
    <dgm:pt modelId="{A3126E7D-8D1F-4229-98FE-E99066B28B43}" type="parTrans" cxnId="{B8602879-8548-4255-88B9-C2B51B18197D}">
      <dgm:prSet/>
      <dgm:spPr/>
      <dgm:t>
        <a:bodyPr/>
        <a:lstStyle/>
        <a:p>
          <a:endParaRPr lang="en-ZA" sz="600"/>
        </a:p>
      </dgm:t>
    </dgm:pt>
    <dgm:pt modelId="{EF6840F8-2ECF-4864-A358-F1FEAB836D6E}" type="sibTrans" cxnId="{B8602879-8548-4255-88B9-C2B51B18197D}">
      <dgm:prSet/>
      <dgm:spPr>
        <a:solidFill>
          <a:schemeClr val="bg1">
            <a:lumMod val="85000"/>
          </a:schemeClr>
        </a:solidFill>
      </dgm:spPr>
      <dgm:t>
        <a:bodyPr/>
        <a:lstStyle/>
        <a:p>
          <a:endParaRPr lang="en-ZA" sz="6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62447" custScaleY="162447">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A96981A8-49A3-4823-A7C8-3B6B8F84A5B2}" type="presOf" srcId="{549FD511-AE4B-4414-B32B-2425B4544B4B}" destId="{17265E74-284E-4564-9375-97F2A42C8E63}" srcOrd="0" destOrd="0" presId="urn:microsoft.com/office/officeart/2005/8/layout/radial6"/>
    <dgm:cxn modelId="{DB9275C7-6F00-41B8-B45E-041B39502A1F}" type="presOf" srcId="{00539A06-C0B6-4C14-805A-A99CABFADC18}" destId="{FB0245A6-E249-4488-8A12-6DA1E346946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00211391-881E-4A97-86C4-6EDD7DE4D90F}" type="presOf" srcId="{A5E5012C-3309-4B28-8D30-F7209682D89D}" destId="{0615139F-FD0E-4AC6-85EA-75F9F0D6BB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3410FDC8-B362-4A4B-A965-84AA5CBB3DBF}" type="presOf" srcId="{53BBF4F9-C032-49B6-A418-1645227CAEF7}" destId="{463D2474-2CD7-4F10-B862-FE0EB496B03A}" srcOrd="0" destOrd="0" presId="urn:microsoft.com/office/officeart/2005/8/layout/radial6"/>
    <dgm:cxn modelId="{C87EB839-4CE6-42FC-98D5-6651C6F2561E}" type="presOf" srcId="{54758EF5-0516-46BA-896F-8310E68591FE}" destId="{428D6EC0-C06B-45C7-8139-E45A90407C78}" srcOrd="0" destOrd="0" presId="urn:microsoft.com/office/officeart/2005/8/layout/radial6"/>
    <dgm:cxn modelId="{180BF3E3-65D3-4004-8019-3CCCCD48607F}" type="presOf" srcId="{D724C5BD-FA18-4137-AF02-8B1375CAB8C1}" destId="{FE26DA7A-6417-4EEF-9842-4FFE68DD656B}" srcOrd="0" destOrd="0" presId="urn:microsoft.com/office/officeart/2005/8/layout/radial6"/>
    <dgm:cxn modelId="{93A455C8-7927-42D3-8EED-C00531A6242C}" type="presOf" srcId="{EF6840F8-2ECF-4864-A358-F1FEAB836D6E}" destId="{9DC8489B-6D65-4DCD-BE13-FB93AD7100EE}" srcOrd="0" destOrd="0" presId="urn:microsoft.com/office/officeart/2005/8/layout/radial6"/>
    <dgm:cxn modelId="{58FE842A-C159-4707-A475-039694B9CA9C}" type="presOf" srcId="{68DC9CB8-B7DD-4761-B82E-CB56F6F5E6B5}" destId="{93672A8E-23A7-42EC-8266-A028BB6328D1}" srcOrd="0" destOrd="0" presId="urn:microsoft.com/office/officeart/2005/8/layout/radial6"/>
    <dgm:cxn modelId="{8F607E91-AE97-44C3-8C29-428B530729D5}" type="presOf" srcId="{61C471EC-1BE0-4BA9-906C-B77FC427B370}" destId="{2B947856-7D81-4709-8C50-A646092946B5}" srcOrd="0" destOrd="0" presId="urn:microsoft.com/office/officeart/2005/8/layout/radial6"/>
    <dgm:cxn modelId="{D8C89327-73F3-4A6F-9145-642211BADCB4}" type="presOf" srcId="{1474FC26-B7BF-4AB8-BA32-5B51D19017DA}" destId="{75750CA6-FA7C-49D0-8464-54ECBB8A7B11}" srcOrd="0" destOrd="0" presId="urn:microsoft.com/office/officeart/2005/8/layout/radial6"/>
    <dgm:cxn modelId="{B0F34CF9-131A-4D7B-B687-9609312F6FFB}" type="presOf" srcId="{E7FC7747-7483-4D35-98A3-BCFD670587F5}" destId="{A34CBA49-A69D-4058-97AB-C5BDA98FF78D}" srcOrd="0" destOrd="0" presId="urn:microsoft.com/office/officeart/2005/8/layout/radial6"/>
    <dgm:cxn modelId="{98B572A6-70B6-46FB-8371-3E8D67BDEAB9}" type="presOf" srcId="{9C9AE644-BFCD-4CEC-9078-5B3D21204B50}" destId="{8DF6A8EE-C31B-4A7A-8A5B-E1C18D11D668}" srcOrd="0" destOrd="0" presId="urn:microsoft.com/office/officeart/2005/8/layout/radial6"/>
    <dgm:cxn modelId="{15A7C147-A678-4AC5-93C3-B820A0AFE486}" type="presOf" srcId="{117E5F98-D2E3-44CD-8D1F-8673F2CE3B77}" destId="{937C4F79-FB0B-409E-8CAD-BC317FE49743}" srcOrd="0" destOrd="0" presId="urn:microsoft.com/office/officeart/2005/8/layout/radial6"/>
    <dgm:cxn modelId="{43C89B70-850C-4ADF-A5EC-E2F18EB9E5E7}" type="presOf" srcId="{93E58B5A-8764-4A9A-8E85-7C50C705CFCE}" destId="{900104E8-22AE-4F67-87F3-EFB73454EE91}" srcOrd="0" destOrd="0" presId="urn:microsoft.com/office/officeart/2005/8/layout/radial6"/>
    <dgm:cxn modelId="{809ACE12-AEFD-4AC3-BD4E-CE324F57733A}" type="presOf" srcId="{2FD6416B-9DBD-4434-8476-1C47164FCE18}" destId="{A25828D0-E7F7-4612-B323-E58CF7DB6C73}" srcOrd="0" destOrd="0" presId="urn:microsoft.com/office/officeart/2005/8/layout/radial6"/>
    <dgm:cxn modelId="{2B5D8265-FB02-4A48-80D0-7344096287BB}" type="presOf" srcId="{F1CDF762-BB05-4909-A3E2-81EC1DFEFDB6}" destId="{DFD89527-3EA1-46E9-B932-F66D981BF53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25704274-FD05-46D1-9C3D-26355F3BB74C}" type="presParOf" srcId="{75750CA6-FA7C-49D0-8464-54ECBB8A7B11}" destId="{900104E8-22AE-4F67-87F3-EFB73454EE91}" srcOrd="0" destOrd="0" presId="urn:microsoft.com/office/officeart/2005/8/layout/radial6"/>
    <dgm:cxn modelId="{92DF5F93-ED53-4683-BEEB-7166086FEECB}" type="presParOf" srcId="{75750CA6-FA7C-49D0-8464-54ECBB8A7B11}" destId="{428D6EC0-C06B-45C7-8139-E45A90407C78}" srcOrd="1" destOrd="0" presId="urn:microsoft.com/office/officeart/2005/8/layout/radial6"/>
    <dgm:cxn modelId="{516F3235-5D7A-4FF6-A914-D713402DD690}" type="presParOf" srcId="{75750CA6-FA7C-49D0-8464-54ECBB8A7B11}" destId="{A20BCF9B-F9D9-4BC1-9EF3-189BED199617}" srcOrd="2" destOrd="0" presId="urn:microsoft.com/office/officeart/2005/8/layout/radial6"/>
    <dgm:cxn modelId="{8FD7C04B-9DE6-4747-82C6-3EEC29756B29}" type="presParOf" srcId="{75750CA6-FA7C-49D0-8464-54ECBB8A7B11}" destId="{17265E74-284E-4564-9375-97F2A42C8E63}" srcOrd="3" destOrd="0" presId="urn:microsoft.com/office/officeart/2005/8/layout/radial6"/>
    <dgm:cxn modelId="{C712F9C5-4105-4846-81B7-CC93F0BE3238}" type="presParOf" srcId="{75750CA6-FA7C-49D0-8464-54ECBB8A7B11}" destId="{2B947856-7D81-4709-8C50-A646092946B5}" srcOrd="4" destOrd="0" presId="urn:microsoft.com/office/officeart/2005/8/layout/radial6"/>
    <dgm:cxn modelId="{6C96A572-F626-476C-970A-25BD25C9CC7A}" type="presParOf" srcId="{75750CA6-FA7C-49D0-8464-54ECBB8A7B11}" destId="{6804F419-6E40-4272-9B3A-71A1132A2924}" srcOrd="5" destOrd="0" presId="urn:microsoft.com/office/officeart/2005/8/layout/radial6"/>
    <dgm:cxn modelId="{F2E41E7D-BCFD-4925-846A-E56EEFCB170D}" type="presParOf" srcId="{75750CA6-FA7C-49D0-8464-54ECBB8A7B11}" destId="{FB0245A6-E249-4488-8A12-6DA1E3469463}" srcOrd="6" destOrd="0" presId="urn:microsoft.com/office/officeart/2005/8/layout/radial6"/>
    <dgm:cxn modelId="{26ACCC5D-2FD4-4016-AB22-80FA49E7E073}" type="presParOf" srcId="{75750CA6-FA7C-49D0-8464-54ECBB8A7B11}" destId="{0615139F-FD0E-4AC6-85EA-75F9F0D6BB78}" srcOrd="7" destOrd="0" presId="urn:microsoft.com/office/officeart/2005/8/layout/radial6"/>
    <dgm:cxn modelId="{897E15CF-B28D-4F01-80FE-FA0AE95F95E5}" type="presParOf" srcId="{75750CA6-FA7C-49D0-8464-54ECBB8A7B11}" destId="{FACCA3FF-0BAE-48B0-88D9-1B472F23503D}" srcOrd="8" destOrd="0" presId="urn:microsoft.com/office/officeart/2005/8/layout/radial6"/>
    <dgm:cxn modelId="{433DAC9E-9739-456C-9342-4F425015EE09}" type="presParOf" srcId="{75750CA6-FA7C-49D0-8464-54ECBB8A7B11}" destId="{9DC8489B-6D65-4DCD-BE13-FB93AD7100EE}" srcOrd="9" destOrd="0" presId="urn:microsoft.com/office/officeart/2005/8/layout/radial6"/>
    <dgm:cxn modelId="{7DC2BE55-4CDF-43E5-A988-C7F10561A3BF}" type="presParOf" srcId="{75750CA6-FA7C-49D0-8464-54ECBB8A7B11}" destId="{A25828D0-E7F7-4612-B323-E58CF7DB6C73}" srcOrd="10" destOrd="0" presId="urn:microsoft.com/office/officeart/2005/8/layout/radial6"/>
    <dgm:cxn modelId="{8B34C0D1-4566-4127-A946-1F9156BAE50E}" type="presParOf" srcId="{75750CA6-FA7C-49D0-8464-54ECBB8A7B11}" destId="{67DFBABE-67A2-44BB-82F4-DB4798A2DB76}" srcOrd="11" destOrd="0" presId="urn:microsoft.com/office/officeart/2005/8/layout/radial6"/>
    <dgm:cxn modelId="{21950954-6EB7-406A-88A1-7E773FC3F51F}" type="presParOf" srcId="{75750CA6-FA7C-49D0-8464-54ECBB8A7B11}" destId="{93672A8E-23A7-42EC-8266-A028BB6328D1}" srcOrd="12" destOrd="0" presId="urn:microsoft.com/office/officeart/2005/8/layout/radial6"/>
    <dgm:cxn modelId="{4F40E7E6-971D-4F39-83AE-5FCAD13E8753}" type="presParOf" srcId="{75750CA6-FA7C-49D0-8464-54ECBB8A7B11}" destId="{8DF6A8EE-C31B-4A7A-8A5B-E1C18D11D668}" srcOrd="13" destOrd="0" presId="urn:microsoft.com/office/officeart/2005/8/layout/radial6"/>
    <dgm:cxn modelId="{881F854D-8674-4415-A07E-60C5A83A79CD}" type="presParOf" srcId="{75750CA6-FA7C-49D0-8464-54ECBB8A7B11}" destId="{6866806D-C1BA-4277-BF88-FEE3F486AE14}" srcOrd="14" destOrd="0" presId="urn:microsoft.com/office/officeart/2005/8/layout/radial6"/>
    <dgm:cxn modelId="{19277E58-DA69-47F9-AED3-0FFD0825AFD9}" type="presParOf" srcId="{75750CA6-FA7C-49D0-8464-54ECBB8A7B11}" destId="{FE26DA7A-6417-4EEF-9842-4FFE68DD656B}" srcOrd="15" destOrd="0" presId="urn:microsoft.com/office/officeart/2005/8/layout/radial6"/>
    <dgm:cxn modelId="{CD2E4AE3-69CD-4711-8F4E-A9E72E73B37E}" type="presParOf" srcId="{75750CA6-FA7C-49D0-8464-54ECBB8A7B11}" destId="{DFD89527-3EA1-46E9-B932-F66D981BF538}" srcOrd="16" destOrd="0" presId="urn:microsoft.com/office/officeart/2005/8/layout/radial6"/>
    <dgm:cxn modelId="{050CCC9B-9D1E-4CA9-997E-67B4C01B6F70}" type="presParOf" srcId="{75750CA6-FA7C-49D0-8464-54ECBB8A7B11}" destId="{BEB81904-6568-49ED-B35C-0250191E9F37}" srcOrd="17" destOrd="0" presId="urn:microsoft.com/office/officeart/2005/8/layout/radial6"/>
    <dgm:cxn modelId="{16506D0E-D8E2-4D13-9602-F37B49024912}" type="presParOf" srcId="{75750CA6-FA7C-49D0-8464-54ECBB8A7B11}" destId="{463D2474-2CD7-4F10-B862-FE0EB496B03A}" srcOrd="18" destOrd="0" presId="urn:microsoft.com/office/officeart/2005/8/layout/radial6"/>
    <dgm:cxn modelId="{556F5FA5-ACD6-4B20-A5ED-449D4B0D8639}" type="presParOf" srcId="{75750CA6-FA7C-49D0-8464-54ECBB8A7B11}" destId="{937C4F79-FB0B-409E-8CAD-BC317FE49743}" srcOrd="19" destOrd="0" presId="urn:microsoft.com/office/officeart/2005/8/layout/radial6"/>
    <dgm:cxn modelId="{D0F045BA-7A9A-40D2-96CA-84A88E6041C9}" type="presParOf" srcId="{75750CA6-FA7C-49D0-8464-54ECBB8A7B11}" destId="{DDBA5B3D-F74A-4F4A-BF56-F34E797ADC59}" srcOrd="20" destOrd="0" presId="urn:microsoft.com/office/officeart/2005/8/layout/radial6"/>
    <dgm:cxn modelId="{8E7386DA-8C44-4922-805D-9BD74CB47F5E}"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9.xml><?xml version="1.0" encoding="utf-8"?>
<dgm:dataModel xmlns:dgm="http://schemas.openxmlformats.org/drawingml/2006/diagram" xmlns:a="http://schemas.openxmlformats.org/drawingml/2006/main">
  <dgm:ptLst>
    <dgm:pt modelId="{55FE68A7-9C1F-49C7-BE22-F492429A4B3B}"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ZA"/>
        </a:p>
      </dgm:t>
    </dgm:pt>
    <dgm:pt modelId="{37CDE053-1F69-462E-BDB6-68060F86846B}">
      <dgm:prSet phldrT="[Text]"/>
      <dgm:spPr>
        <a:solidFill>
          <a:schemeClr val="tx1">
            <a:lumMod val="50000"/>
            <a:lumOff val="50000"/>
            <a:alpha val="99000"/>
          </a:schemeClr>
        </a:solidFill>
        <a:ln>
          <a:solidFill>
            <a:schemeClr val="tx1"/>
          </a:solidFill>
        </a:ln>
      </dgm:spPr>
      <dgm:t>
        <a:bodyPr/>
        <a:lstStyle/>
        <a:p>
          <a:r>
            <a:rPr lang="en-ZA" b="1" dirty="0" smtClean="0">
              <a:solidFill>
                <a:schemeClr val="bg1"/>
              </a:solidFill>
            </a:rPr>
            <a:t>Projects</a:t>
          </a:r>
          <a:endParaRPr lang="en-ZA" b="1" dirty="0">
            <a:solidFill>
              <a:schemeClr val="bg1"/>
            </a:solidFill>
          </a:endParaRPr>
        </a:p>
      </dgm:t>
    </dgm:pt>
    <dgm:pt modelId="{2C4F7D2C-B5D5-42D4-8273-604E66F5A53D}" type="parTrans" cxnId="{6D798DC6-65AD-4942-8C94-161724A92589}">
      <dgm:prSet/>
      <dgm:spPr/>
      <dgm:t>
        <a:bodyPr/>
        <a:lstStyle/>
        <a:p>
          <a:endParaRPr lang="en-ZA">
            <a:solidFill>
              <a:schemeClr val="tx1"/>
            </a:solidFill>
          </a:endParaRPr>
        </a:p>
      </dgm:t>
    </dgm:pt>
    <dgm:pt modelId="{2CB95C44-D1A4-4571-AE56-E91FE2D93985}" type="sibTrans" cxnId="{6D798DC6-65AD-4942-8C94-161724A92589}">
      <dgm:prSet/>
      <dgm:spPr/>
      <dgm:t>
        <a:bodyPr/>
        <a:lstStyle/>
        <a:p>
          <a:endParaRPr lang="en-ZA">
            <a:solidFill>
              <a:schemeClr val="tx1"/>
            </a:solidFill>
          </a:endParaRPr>
        </a:p>
      </dgm:t>
    </dgm:pt>
    <dgm:pt modelId="{A2795DF2-0FA1-4B13-9F44-E3A4CC52C920}">
      <dgm:prSet phldrT="[Text]"/>
      <dgm:spPr>
        <a:solidFill>
          <a:srgbClr val="C00000"/>
        </a:solidFill>
        <a:ln>
          <a:solidFill>
            <a:schemeClr val="tx1"/>
          </a:solidFill>
        </a:ln>
      </dgm:spPr>
      <dgm:t>
        <a:bodyPr/>
        <a:lstStyle/>
        <a:p>
          <a:r>
            <a:rPr lang="en-ZA" b="1" dirty="0" smtClean="0">
              <a:solidFill>
                <a:schemeClr val="bg1"/>
              </a:solidFill>
            </a:rPr>
            <a:t>Capital</a:t>
          </a:r>
          <a:endParaRPr lang="en-ZA" b="1" dirty="0">
            <a:solidFill>
              <a:schemeClr val="bg1"/>
            </a:solidFill>
          </a:endParaRPr>
        </a:p>
      </dgm:t>
    </dgm:pt>
    <dgm:pt modelId="{54E46DA9-8E70-404A-9C31-D080350D82FB}" type="parTrans" cxnId="{0233D559-72BC-425E-851A-DFA954611E29}">
      <dgm:prSet/>
      <dgm:spPr>
        <a:ln>
          <a:solidFill>
            <a:schemeClr val="tx1"/>
          </a:solidFill>
        </a:ln>
      </dgm:spPr>
      <dgm:t>
        <a:bodyPr/>
        <a:lstStyle/>
        <a:p>
          <a:endParaRPr lang="en-ZA" dirty="0">
            <a:solidFill>
              <a:schemeClr val="tx1"/>
            </a:solidFill>
          </a:endParaRPr>
        </a:p>
      </dgm:t>
    </dgm:pt>
    <dgm:pt modelId="{666FF84B-383F-49D2-B867-5A36BF1A1E43}" type="sibTrans" cxnId="{0233D559-72BC-425E-851A-DFA954611E29}">
      <dgm:prSet/>
      <dgm:spPr/>
      <dgm:t>
        <a:bodyPr/>
        <a:lstStyle/>
        <a:p>
          <a:endParaRPr lang="en-ZA">
            <a:solidFill>
              <a:schemeClr val="tx1"/>
            </a:solidFill>
          </a:endParaRPr>
        </a:p>
      </dgm:t>
    </dgm:pt>
    <dgm:pt modelId="{D8AA6111-5F9F-408C-8470-D2672BD7D036}">
      <dgm:prSet phldrT="[Text]"/>
      <dgm:spPr>
        <a:solidFill>
          <a:srgbClr val="D0423F"/>
        </a:solidFill>
        <a:ln>
          <a:solidFill>
            <a:schemeClr val="tx1"/>
          </a:solidFill>
        </a:ln>
      </dgm:spPr>
      <dgm:t>
        <a:bodyPr/>
        <a:lstStyle/>
        <a:p>
          <a:r>
            <a:rPr lang="en-ZA" b="1" u="none" baseline="0" dirty="0" smtClean="0">
              <a:solidFill>
                <a:schemeClr val="bg1"/>
              </a:solidFill>
            </a:rPr>
            <a:t>Infrastructure</a:t>
          </a:r>
          <a:endParaRPr lang="en-ZA" b="1" u="none" baseline="0" dirty="0">
            <a:solidFill>
              <a:schemeClr val="bg1"/>
            </a:solidFill>
          </a:endParaRPr>
        </a:p>
      </dgm:t>
    </dgm:pt>
    <dgm:pt modelId="{CD8127FD-A233-46AE-A8ED-68184C4BA64C}" type="parTrans" cxnId="{188CB9AF-15FD-4360-9EBD-241385C73F34}">
      <dgm:prSet/>
      <dgm:spPr>
        <a:ln>
          <a:solidFill>
            <a:schemeClr val="tx1"/>
          </a:solidFill>
        </a:ln>
      </dgm:spPr>
      <dgm:t>
        <a:bodyPr/>
        <a:lstStyle/>
        <a:p>
          <a:endParaRPr lang="en-ZA" dirty="0">
            <a:solidFill>
              <a:schemeClr val="tx1"/>
            </a:solidFill>
          </a:endParaRPr>
        </a:p>
      </dgm:t>
    </dgm:pt>
    <dgm:pt modelId="{9C39C23D-46E4-4FCF-832A-B35DD032D225}" type="sibTrans" cxnId="{188CB9AF-15FD-4360-9EBD-241385C73F34}">
      <dgm:prSet/>
      <dgm:spPr/>
      <dgm:t>
        <a:bodyPr/>
        <a:lstStyle/>
        <a:p>
          <a:endParaRPr lang="en-ZA">
            <a:solidFill>
              <a:schemeClr val="tx1"/>
            </a:solidFill>
          </a:endParaRPr>
        </a:p>
      </dgm:t>
    </dgm:pt>
    <dgm:pt modelId="{3ED8417E-0F64-48ED-8A61-7632EC4B9947}">
      <dgm:prSet phldrT="[Text]"/>
      <dgm:spPr>
        <a:solidFill>
          <a:srgbClr val="FF0000"/>
        </a:solidFill>
        <a:ln>
          <a:solidFill>
            <a:schemeClr val="tx1"/>
          </a:solidFill>
        </a:ln>
      </dgm:spPr>
      <dgm:t>
        <a:bodyPr/>
        <a:lstStyle/>
        <a:p>
          <a:r>
            <a:rPr lang="en-ZA" b="1" u="none" dirty="0" smtClean="0">
              <a:solidFill>
                <a:schemeClr val="bg1"/>
              </a:solidFill>
            </a:rPr>
            <a:t>Non-infrastructure</a:t>
          </a:r>
          <a:endParaRPr lang="en-ZA" b="1" u="none" dirty="0">
            <a:solidFill>
              <a:schemeClr val="bg1"/>
            </a:solidFill>
          </a:endParaRPr>
        </a:p>
      </dgm:t>
    </dgm:pt>
    <dgm:pt modelId="{FCC8F936-9E4C-437F-96C3-71E8487F9FCE}" type="parTrans" cxnId="{ACBD3CAD-7F89-4A65-BDA6-5E292D66285E}">
      <dgm:prSet/>
      <dgm:spPr>
        <a:ln>
          <a:solidFill>
            <a:schemeClr val="tx1"/>
          </a:solidFill>
        </a:ln>
      </dgm:spPr>
      <dgm:t>
        <a:bodyPr/>
        <a:lstStyle/>
        <a:p>
          <a:endParaRPr lang="en-ZA" dirty="0">
            <a:solidFill>
              <a:schemeClr val="tx1"/>
            </a:solidFill>
          </a:endParaRPr>
        </a:p>
      </dgm:t>
    </dgm:pt>
    <dgm:pt modelId="{AEA34333-A0C9-45FD-89B4-A68F6F5A34BD}" type="sibTrans" cxnId="{ACBD3CAD-7F89-4A65-BDA6-5E292D66285E}">
      <dgm:prSet/>
      <dgm:spPr/>
      <dgm:t>
        <a:bodyPr/>
        <a:lstStyle/>
        <a:p>
          <a:endParaRPr lang="en-ZA">
            <a:solidFill>
              <a:schemeClr val="tx1"/>
            </a:solidFill>
          </a:endParaRPr>
        </a:p>
      </dgm:t>
    </dgm:pt>
    <dgm:pt modelId="{E53927D6-837D-410D-9C62-22F6D9AC51E6}">
      <dgm:prSet phldrT="[Text]"/>
      <dgm:spPr>
        <a:solidFill>
          <a:schemeClr val="bg1">
            <a:lumMod val="75000"/>
          </a:schemeClr>
        </a:solidFill>
        <a:ln>
          <a:solidFill>
            <a:schemeClr val="tx1"/>
          </a:solidFill>
        </a:ln>
      </dgm:spPr>
      <dgm:t>
        <a:bodyPr/>
        <a:lstStyle/>
        <a:p>
          <a:r>
            <a:rPr lang="en-ZA" b="1" dirty="0" smtClean="0">
              <a:solidFill>
                <a:schemeClr val="bg1"/>
              </a:solidFill>
            </a:rPr>
            <a:t>Operational</a:t>
          </a:r>
          <a:endParaRPr lang="en-ZA" b="1" dirty="0">
            <a:solidFill>
              <a:schemeClr val="bg1"/>
            </a:solidFill>
          </a:endParaRPr>
        </a:p>
      </dgm:t>
    </dgm:pt>
    <dgm:pt modelId="{27BDF337-D375-4A97-84B1-97E07C321113}" type="parTrans" cxnId="{CC5AA2E8-07F8-4B47-A970-24F0BBBAEE0C}">
      <dgm:prSet/>
      <dgm:spPr>
        <a:ln>
          <a:solidFill>
            <a:schemeClr val="tx1"/>
          </a:solidFill>
        </a:ln>
      </dgm:spPr>
      <dgm:t>
        <a:bodyPr/>
        <a:lstStyle/>
        <a:p>
          <a:endParaRPr lang="en-ZA" dirty="0">
            <a:solidFill>
              <a:schemeClr val="tx1"/>
            </a:solidFill>
          </a:endParaRPr>
        </a:p>
      </dgm:t>
    </dgm:pt>
    <dgm:pt modelId="{21E9DF33-1ABE-461F-9E8B-8AB9647C380A}" type="sibTrans" cxnId="{CC5AA2E8-07F8-4B47-A970-24F0BBBAEE0C}">
      <dgm:prSet/>
      <dgm:spPr/>
      <dgm:t>
        <a:bodyPr/>
        <a:lstStyle/>
        <a:p>
          <a:endParaRPr lang="en-ZA">
            <a:solidFill>
              <a:schemeClr val="tx1"/>
            </a:solidFill>
          </a:endParaRPr>
        </a:p>
      </dgm:t>
    </dgm:pt>
    <dgm:pt modelId="{628F1AA6-AE00-43A0-A542-A3A7D6441ADE}">
      <dgm:prSet/>
      <dgm:spPr>
        <a:solidFill>
          <a:srgbClr val="D0423F"/>
        </a:solidFill>
        <a:ln>
          <a:solidFill>
            <a:schemeClr val="tx1"/>
          </a:solidFill>
        </a:ln>
      </dgm:spPr>
      <dgm:t>
        <a:bodyPr/>
        <a:lstStyle/>
        <a:p>
          <a:r>
            <a:rPr lang="en-ZA" b="1" dirty="0" smtClean="0">
              <a:solidFill>
                <a:schemeClr val="bg1"/>
              </a:solidFill>
            </a:rPr>
            <a:t>Existing</a:t>
          </a:r>
          <a:endParaRPr lang="en-ZA" b="1" dirty="0">
            <a:solidFill>
              <a:schemeClr val="bg1"/>
            </a:solidFill>
          </a:endParaRPr>
        </a:p>
      </dgm:t>
    </dgm:pt>
    <dgm:pt modelId="{BC789846-A5D1-484B-8BC4-994207795603}" type="parTrans" cxnId="{68FDCC09-70F8-4777-A289-0A012E4379A3}">
      <dgm:prSet/>
      <dgm:spPr>
        <a:ln>
          <a:solidFill>
            <a:schemeClr val="tx1"/>
          </a:solidFill>
        </a:ln>
      </dgm:spPr>
      <dgm:t>
        <a:bodyPr/>
        <a:lstStyle/>
        <a:p>
          <a:endParaRPr lang="en-ZA" dirty="0">
            <a:solidFill>
              <a:schemeClr val="tx1"/>
            </a:solidFill>
          </a:endParaRPr>
        </a:p>
      </dgm:t>
    </dgm:pt>
    <dgm:pt modelId="{4B62E9EF-7A5F-428D-9389-1662FB16A816}" type="sibTrans" cxnId="{68FDCC09-70F8-4777-A289-0A012E4379A3}">
      <dgm:prSet/>
      <dgm:spPr/>
      <dgm:t>
        <a:bodyPr/>
        <a:lstStyle/>
        <a:p>
          <a:endParaRPr lang="en-ZA">
            <a:solidFill>
              <a:schemeClr val="tx1"/>
            </a:solidFill>
          </a:endParaRPr>
        </a:p>
      </dgm:t>
    </dgm:pt>
    <dgm:pt modelId="{10856A7D-B076-4B6C-8E22-828A20E3217A}">
      <dgm:prSet/>
      <dgm:spPr>
        <a:solidFill>
          <a:srgbClr val="D0423F"/>
        </a:solidFill>
        <a:ln>
          <a:solidFill>
            <a:schemeClr val="tx1"/>
          </a:solidFill>
        </a:ln>
      </dgm:spPr>
      <dgm:t>
        <a:bodyPr/>
        <a:lstStyle/>
        <a:p>
          <a:r>
            <a:rPr lang="en-ZA" b="1" dirty="0" smtClean="0">
              <a:solidFill>
                <a:schemeClr val="bg1"/>
              </a:solidFill>
            </a:rPr>
            <a:t>New</a:t>
          </a:r>
          <a:endParaRPr lang="en-ZA" b="1" dirty="0">
            <a:solidFill>
              <a:schemeClr val="bg1"/>
            </a:solidFill>
          </a:endParaRPr>
        </a:p>
      </dgm:t>
    </dgm:pt>
    <dgm:pt modelId="{C677B813-F739-465B-8079-13D095CA45DA}" type="parTrans" cxnId="{565BE84F-D1AE-4A5D-95EA-6CAAFE6B9782}">
      <dgm:prSet/>
      <dgm:spPr>
        <a:ln>
          <a:solidFill>
            <a:schemeClr val="tx1"/>
          </a:solidFill>
        </a:ln>
      </dgm:spPr>
      <dgm:t>
        <a:bodyPr/>
        <a:lstStyle/>
        <a:p>
          <a:endParaRPr lang="en-ZA" dirty="0">
            <a:solidFill>
              <a:schemeClr val="tx1"/>
            </a:solidFill>
          </a:endParaRPr>
        </a:p>
      </dgm:t>
    </dgm:pt>
    <dgm:pt modelId="{0BBAF16D-8C5C-46F0-9CBF-2CF91693BB9F}" type="sibTrans" cxnId="{565BE84F-D1AE-4A5D-95EA-6CAAFE6B9782}">
      <dgm:prSet/>
      <dgm:spPr/>
      <dgm:t>
        <a:bodyPr/>
        <a:lstStyle/>
        <a:p>
          <a:endParaRPr lang="en-ZA">
            <a:solidFill>
              <a:schemeClr val="tx1"/>
            </a:solidFill>
          </a:endParaRPr>
        </a:p>
      </dgm:t>
    </dgm:pt>
    <dgm:pt modelId="{DF6C892A-761F-4486-BAFB-A19CC3C8A234}">
      <dgm:prSet/>
      <dgm:spPr>
        <a:solidFill>
          <a:srgbClr val="D0423F"/>
        </a:solidFill>
        <a:ln>
          <a:solidFill>
            <a:schemeClr val="tx1"/>
          </a:solidFill>
        </a:ln>
      </dgm:spPr>
      <dgm:t>
        <a:bodyPr/>
        <a:lstStyle/>
        <a:p>
          <a:r>
            <a:rPr lang="en-ZA" b="1" dirty="0" smtClean="0">
              <a:solidFill>
                <a:schemeClr val="bg1"/>
              </a:solidFill>
            </a:rPr>
            <a:t>Transfers</a:t>
          </a:r>
          <a:endParaRPr lang="en-ZA" b="1" dirty="0">
            <a:solidFill>
              <a:schemeClr val="bg1"/>
            </a:solidFill>
          </a:endParaRPr>
        </a:p>
      </dgm:t>
    </dgm:pt>
    <dgm:pt modelId="{97BD6AEC-6016-4CCB-A54F-E7B4D267504A}" type="parTrans" cxnId="{14E0D484-1D11-4394-B6E1-01FF0ABFD4DF}">
      <dgm:prSet/>
      <dgm:spPr>
        <a:ln>
          <a:solidFill>
            <a:schemeClr val="tx1"/>
          </a:solidFill>
        </a:ln>
      </dgm:spPr>
      <dgm:t>
        <a:bodyPr/>
        <a:lstStyle/>
        <a:p>
          <a:endParaRPr lang="en-ZA" dirty="0">
            <a:solidFill>
              <a:schemeClr val="tx1"/>
            </a:solidFill>
          </a:endParaRPr>
        </a:p>
      </dgm:t>
    </dgm:pt>
    <dgm:pt modelId="{7C20D3BE-F7C5-4A77-98B3-2F7DE18674E0}" type="sibTrans" cxnId="{14E0D484-1D11-4394-B6E1-01FF0ABFD4DF}">
      <dgm:prSet/>
      <dgm:spPr/>
      <dgm:t>
        <a:bodyPr/>
        <a:lstStyle/>
        <a:p>
          <a:endParaRPr lang="en-ZA">
            <a:solidFill>
              <a:schemeClr val="tx1"/>
            </a:solidFill>
          </a:endParaRPr>
        </a:p>
      </dgm:t>
    </dgm:pt>
    <dgm:pt modelId="{E4B656B1-758C-493A-97D9-0080471B9806}">
      <dgm:prSet/>
      <dgm:spPr>
        <a:solidFill>
          <a:srgbClr val="FF0000"/>
        </a:solidFill>
        <a:ln>
          <a:solidFill>
            <a:schemeClr val="tx1"/>
          </a:solidFill>
        </a:ln>
      </dgm:spPr>
      <dgm:t>
        <a:bodyPr/>
        <a:lstStyle/>
        <a:p>
          <a:r>
            <a:rPr lang="en-ZA" b="1" dirty="0" smtClean="0">
              <a:solidFill>
                <a:schemeClr val="bg1"/>
              </a:solidFill>
            </a:rPr>
            <a:t>Own</a:t>
          </a:r>
          <a:endParaRPr lang="en-ZA" b="1" dirty="0">
            <a:solidFill>
              <a:schemeClr val="bg1"/>
            </a:solidFill>
          </a:endParaRPr>
        </a:p>
      </dgm:t>
    </dgm:pt>
    <dgm:pt modelId="{093FDE99-6D5F-4FFA-8397-C5603B32514D}" type="parTrans" cxnId="{2EAB01E9-27CA-43A8-9365-35AD67467115}">
      <dgm:prSet/>
      <dgm:spPr>
        <a:ln>
          <a:solidFill>
            <a:schemeClr val="tx1"/>
          </a:solidFill>
        </a:ln>
      </dgm:spPr>
      <dgm:t>
        <a:bodyPr/>
        <a:lstStyle/>
        <a:p>
          <a:endParaRPr lang="en-ZA" dirty="0">
            <a:solidFill>
              <a:schemeClr val="tx1"/>
            </a:solidFill>
          </a:endParaRPr>
        </a:p>
      </dgm:t>
    </dgm:pt>
    <dgm:pt modelId="{9EC43A00-254C-46AC-BBDF-792EC93071B8}" type="sibTrans" cxnId="{2EAB01E9-27CA-43A8-9365-35AD67467115}">
      <dgm:prSet/>
      <dgm:spPr/>
      <dgm:t>
        <a:bodyPr/>
        <a:lstStyle/>
        <a:p>
          <a:endParaRPr lang="en-ZA">
            <a:solidFill>
              <a:schemeClr val="tx1"/>
            </a:solidFill>
          </a:endParaRPr>
        </a:p>
      </dgm:t>
    </dgm:pt>
    <dgm:pt modelId="{DAD0ABBA-C6B7-4FB4-AA62-3674E73B01BE}">
      <dgm:prSet/>
      <dgm:spPr>
        <a:solidFill>
          <a:srgbClr val="FF0000"/>
        </a:solidFill>
        <a:ln>
          <a:solidFill>
            <a:schemeClr val="tx1"/>
          </a:solidFill>
        </a:ln>
      </dgm:spPr>
      <dgm:t>
        <a:bodyPr/>
        <a:lstStyle/>
        <a:p>
          <a:r>
            <a:rPr lang="en-ZA" b="1" dirty="0" smtClean="0">
              <a:solidFill>
                <a:schemeClr val="bg1"/>
              </a:solidFill>
            </a:rPr>
            <a:t>Transfers</a:t>
          </a:r>
          <a:endParaRPr lang="en-ZA" b="1" dirty="0">
            <a:solidFill>
              <a:schemeClr val="bg1"/>
            </a:solidFill>
          </a:endParaRPr>
        </a:p>
      </dgm:t>
    </dgm:pt>
    <dgm:pt modelId="{CC9B0900-A9C1-45BA-97AB-EC4E7AF8B3FE}" type="parTrans" cxnId="{E173E460-689F-4543-A1A8-CD914A61A82D}">
      <dgm:prSet/>
      <dgm:spPr>
        <a:ln>
          <a:solidFill>
            <a:schemeClr val="tx1"/>
          </a:solidFill>
        </a:ln>
      </dgm:spPr>
      <dgm:t>
        <a:bodyPr/>
        <a:lstStyle/>
        <a:p>
          <a:endParaRPr lang="en-ZA" dirty="0">
            <a:solidFill>
              <a:schemeClr val="tx1"/>
            </a:solidFill>
          </a:endParaRPr>
        </a:p>
      </dgm:t>
    </dgm:pt>
    <dgm:pt modelId="{2EF1202C-A1B6-44B3-A2AC-07C436225FE2}" type="sibTrans" cxnId="{E173E460-689F-4543-A1A8-CD914A61A82D}">
      <dgm:prSet/>
      <dgm:spPr/>
      <dgm:t>
        <a:bodyPr/>
        <a:lstStyle/>
        <a:p>
          <a:endParaRPr lang="en-ZA">
            <a:solidFill>
              <a:schemeClr val="tx1"/>
            </a:solidFill>
          </a:endParaRPr>
        </a:p>
      </dgm:t>
    </dgm:pt>
    <dgm:pt modelId="{B54AE56C-67E9-43A7-99EB-AEA03FE9F259}">
      <dgm:prSet/>
      <dgm:spPr>
        <a:solidFill>
          <a:schemeClr val="bg1">
            <a:lumMod val="95000"/>
          </a:schemeClr>
        </a:solidFill>
        <a:ln>
          <a:solidFill>
            <a:schemeClr val="tx1"/>
          </a:solidFill>
        </a:ln>
      </dgm:spPr>
      <dgm:t>
        <a:bodyPr/>
        <a:lstStyle/>
        <a:p>
          <a:r>
            <a:rPr lang="en-ZA" dirty="0" smtClean="0">
              <a:solidFill>
                <a:schemeClr val="tx1"/>
              </a:solidFill>
            </a:rPr>
            <a:t>Default Transactions</a:t>
          </a:r>
          <a:endParaRPr lang="en-ZA" dirty="0">
            <a:solidFill>
              <a:schemeClr val="tx1"/>
            </a:solidFill>
          </a:endParaRPr>
        </a:p>
      </dgm:t>
    </dgm:pt>
    <dgm:pt modelId="{BB79A2D1-6AF6-4B90-B6BC-8F67B6F1345E}" type="parTrans" cxnId="{6422372B-F87F-43F8-9EDF-319039E41EC6}">
      <dgm:prSet/>
      <dgm:spPr>
        <a:ln>
          <a:solidFill>
            <a:schemeClr val="tx1"/>
          </a:solidFill>
        </a:ln>
      </dgm:spPr>
      <dgm:t>
        <a:bodyPr/>
        <a:lstStyle/>
        <a:p>
          <a:endParaRPr lang="en-ZA" dirty="0">
            <a:solidFill>
              <a:schemeClr val="tx1"/>
            </a:solidFill>
          </a:endParaRPr>
        </a:p>
      </dgm:t>
    </dgm:pt>
    <dgm:pt modelId="{893538BF-BB33-4DD3-A21D-7F3C76F383BC}" type="sibTrans" cxnId="{6422372B-F87F-43F8-9EDF-319039E41EC6}">
      <dgm:prSet/>
      <dgm:spPr/>
      <dgm:t>
        <a:bodyPr/>
        <a:lstStyle/>
        <a:p>
          <a:endParaRPr lang="en-ZA">
            <a:solidFill>
              <a:schemeClr val="tx1"/>
            </a:solidFill>
          </a:endParaRPr>
        </a:p>
      </dgm:t>
    </dgm:pt>
    <dgm:pt modelId="{03DB1F24-5E52-466E-B336-65B0F806BB82}">
      <dgm:prSet/>
      <dgm:spPr>
        <a:solidFill>
          <a:schemeClr val="bg1">
            <a:lumMod val="95000"/>
          </a:schemeClr>
        </a:solidFill>
        <a:ln>
          <a:solidFill>
            <a:schemeClr val="tx1"/>
          </a:solidFill>
        </a:ln>
      </dgm:spPr>
      <dgm:t>
        <a:bodyPr/>
        <a:lstStyle/>
        <a:p>
          <a:r>
            <a:rPr lang="en-ZA" dirty="0" smtClean="0">
              <a:solidFill>
                <a:schemeClr val="tx1"/>
              </a:solidFill>
            </a:rPr>
            <a:t>Maintenance and Repair</a:t>
          </a:r>
          <a:endParaRPr lang="en-ZA" dirty="0">
            <a:solidFill>
              <a:schemeClr val="tx1"/>
            </a:solidFill>
          </a:endParaRPr>
        </a:p>
      </dgm:t>
    </dgm:pt>
    <dgm:pt modelId="{40CFBEB4-8049-4B5C-87EF-45513294E693}" type="parTrans" cxnId="{D0765829-36B1-4F5A-99AE-7446EE86F01B}">
      <dgm:prSet/>
      <dgm:spPr>
        <a:ln>
          <a:solidFill>
            <a:schemeClr val="tx1"/>
          </a:solidFill>
        </a:ln>
      </dgm:spPr>
      <dgm:t>
        <a:bodyPr/>
        <a:lstStyle/>
        <a:p>
          <a:endParaRPr lang="en-ZA" dirty="0">
            <a:solidFill>
              <a:schemeClr val="tx1"/>
            </a:solidFill>
          </a:endParaRPr>
        </a:p>
      </dgm:t>
    </dgm:pt>
    <dgm:pt modelId="{3CC7D0DB-3FC6-427E-B076-493D5965B6F0}" type="sibTrans" cxnId="{D0765829-36B1-4F5A-99AE-7446EE86F01B}">
      <dgm:prSet/>
      <dgm:spPr/>
      <dgm:t>
        <a:bodyPr/>
        <a:lstStyle/>
        <a:p>
          <a:endParaRPr lang="en-ZA">
            <a:solidFill>
              <a:schemeClr val="tx1"/>
            </a:solidFill>
          </a:endParaRPr>
        </a:p>
      </dgm:t>
    </dgm:pt>
    <dgm:pt modelId="{7FC7681F-31DD-4FB1-8168-003FA8F621FC}">
      <dgm:prSet/>
      <dgm:spPr>
        <a:solidFill>
          <a:schemeClr val="bg1">
            <a:lumMod val="95000"/>
          </a:schemeClr>
        </a:solidFill>
        <a:ln>
          <a:solidFill>
            <a:schemeClr val="tx1"/>
          </a:solidFill>
        </a:ln>
      </dgm:spPr>
      <dgm:t>
        <a:bodyPr/>
        <a:lstStyle/>
        <a:p>
          <a:r>
            <a:rPr lang="en-ZA" dirty="0" smtClean="0">
              <a:solidFill>
                <a:schemeClr val="tx1"/>
              </a:solidFill>
            </a:rPr>
            <a:t>Operating Expenses</a:t>
          </a:r>
          <a:endParaRPr lang="en-ZA" dirty="0">
            <a:solidFill>
              <a:schemeClr val="tx1"/>
            </a:solidFill>
          </a:endParaRPr>
        </a:p>
      </dgm:t>
    </dgm:pt>
    <dgm:pt modelId="{96B78C44-CB24-4CB9-8C48-186E8FC82152}" type="parTrans" cxnId="{8702B028-5673-4962-ACC6-1AA95EAB426E}">
      <dgm:prSet/>
      <dgm:spPr>
        <a:ln>
          <a:solidFill>
            <a:schemeClr val="tx1"/>
          </a:solidFill>
        </a:ln>
      </dgm:spPr>
      <dgm:t>
        <a:bodyPr/>
        <a:lstStyle/>
        <a:p>
          <a:endParaRPr lang="en-ZA" dirty="0">
            <a:solidFill>
              <a:schemeClr val="tx1"/>
            </a:solidFill>
          </a:endParaRPr>
        </a:p>
      </dgm:t>
    </dgm:pt>
    <dgm:pt modelId="{79487B3C-B32A-48A9-B438-A4C1F785A41D}" type="sibTrans" cxnId="{8702B028-5673-4962-ACC6-1AA95EAB426E}">
      <dgm:prSet/>
      <dgm:spPr/>
      <dgm:t>
        <a:bodyPr/>
        <a:lstStyle/>
        <a:p>
          <a:endParaRPr lang="en-ZA">
            <a:solidFill>
              <a:schemeClr val="tx1"/>
            </a:solidFill>
          </a:endParaRPr>
        </a:p>
      </dgm:t>
    </dgm:pt>
    <dgm:pt modelId="{99F782F2-C360-4003-8BB2-D423E1E88B05}">
      <dgm:prSet/>
      <dgm:spPr>
        <a:solidFill>
          <a:schemeClr val="bg1">
            <a:lumMod val="95000"/>
          </a:schemeClr>
        </a:solidFill>
        <a:ln>
          <a:solidFill>
            <a:schemeClr val="tx1"/>
          </a:solidFill>
        </a:ln>
      </dgm:spPr>
      <dgm:t>
        <a:bodyPr/>
        <a:lstStyle/>
        <a:p>
          <a:r>
            <a:rPr lang="en-ZA" dirty="0" smtClean="0">
              <a:solidFill>
                <a:schemeClr val="tx1"/>
              </a:solidFill>
            </a:rPr>
            <a:t>Typical Work Streams</a:t>
          </a:r>
          <a:endParaRPr lang="en-ZA" dirty="0">
            <a:solidFill>
              <a:schemeClr val="tx1"/>
            </a:solidFill>
          </a:endParaRPr>
        </a:p>
      </dgm:t>
    </dgm:pt>
    <dgm:pt modelId="{F8DA624A-DF42-4A64-BA4E-70AFF4C78213}" type="parTrans" cxnId="{B2AA6DE1-F073-4364-BE4D-5ED8A03E3748}">
      <dgm:prSet/>
      <dgm:spPr>
        <a:ln>
          <a:solidFill>
            <a:schemeClr val="tx1"/>
          </a:solidFill>
        </a:ln>
      </dgm:spPr>
      <dgm:t>
        <a:bodyPr/>
        <a:lstStyle/>
        <a:p>
          <a:endParaRPr lang="en-ZA" dirty="0">
            <a:solidFill>
              <a:schemeClr val="tx1"/>
            </a:solidFill>
          </a:endParaRPr>
        </a:p>
      </dgm:t>
    </dgm:pt>
    <dgm:pt modelId="{C9B60583-6B9F-432C-B187-71A373197332}" type="sibTrans" cxnId="{B2AA6DE1-F073-4364-BE4D-5ED8A03E3748}">
      <dgm:prSet/>
      <dgm:spPr/>
      <dgm:t>
        <a:bodyPr/>
        <a:lstStyle/>
        <a:p>
          <a:endParaRPr lang="en-ZA">
            <a:solidFill>
              <a:schemeClr val="tx1"/>
            </a:solidFill>
          </a:endParaRPr>
        </a:p>
      </dgm:t>
    </dgm:pt>
    <dgm:pt modelId="{D88F6ADE-27C4-4BD5-AB0C-408BDD111DBB}" type="pres">
      <dgm:prSet presAssocID="{55FE68A7-9C1F-49C7-BE22-F492429A4B3B}" presName="hierChild1" presStyleCnt="0">
        <dgm:presLayoutVars>
          <dgm:orgChart val="1"/>
          <dgm:chPref val="1"/>
          <dgm:dir/>
          <dgm:animOne val="branch"/>
          <dgm:animLvl val="lvl"/>
          <dgm:resizeHandles/>
        </dgm:presLayoutVars>
      </dgm:prSet>
      <dgm:spPr/>
      <dgm:t>
        <a:bodyPr/>
        <a:lstStyle/>
        <a:p>
          <a:endParaRPr lang="en-ZA"/>
        </a:p>
      </dgm:t>
    </dgm:pt>
    <dgm:pt modelId="{5D45E233-9D46-443F-B02B-5623A7826364}" type="pres">
      <dgm:prSet presAssocID="{37CDE053-1F69-462E-BDB6-68060F86846B}" presName="hierRoot1" presStyleCnt="0">
        <dgm:presLayoutVars>
          <dgm:hierBranch val="init"/>
        </dgm:presLayoutVars>
      </dgm:prSet>
      <dgm:spPr/>
    </dgm:pt>
    <dgm:pt modelId="{79E13617-3153-4DB2-8B20-ED5B32943786}" type="pres">
      <dgm:prSet presAssocID="{37CDE053-1F69-462E-BDB6-68060F86846B}" presName="rootComposite1" presStyleCnt="0"/>
      <dgm:spPr/>
    </dgm:pt>
    <dgm:pt modelId="{DB2D3120-F392-4E2B-B03A-24EA93D529DE}" type="pres">
      <dgm:prSet presAssocID="{37CDE053-1F69-462E-BDB6-68060F86846B}" presName="rootText1" presStyleLbl="node0" presStyleIdx="0" presStyleCnt="1">
        <dgm:presLayoutVars>
          <dgm:chPref val="3"/>
        </dgm:presLayoutVars>
      </dgm:prSet>
      <dgm:spPr/>
      <dgm:t>
        <a:bodyPr/>
        <a:lstStyle/>
        <a:p>
          <a:endParaRPr lang="en-ZA"/>
        </a:p>
      </dgm:t>
    </dgm:pt>
    <dgm:pt modelId="{67B9C3BB-9372-46C3-9031-197447ACE932}" type="pres">
      <dgm:prSet presAssocID="{37CDE053-1F69-462E-BDB6-68060F86846B}" presName="rootConnector1" presStyleLbl="node1" presStyleIdx="0" presStyleCnt="0"/>
      <dgm:spPr/>
      <dgm:t>
        <a:bodyPr/>
        <a:lstStyle/>
        <a:p>
          <a:endParaRPr lang="en-ZA"/>
        </a:p>
      </dgm:t>
    </dgm:pt>
    <dgm:pt modelId="{D5DF4651-1655-4F65-8D9E-37CDB17905F7}" type="pres">
      <dgm:prSet presAssocID="{37CDE053-1F69-462E-BDB6-68060F86846B}" presName="hierChild2" presStyleCnt="0"/>
      <dgm:spPr/>
    </dgm:pt>
    <dgm:pt modelId="{FC7B0BB7-5EBC-4EA3-9D76-5EC40FBA0C2F}" type="pres">
      <dgm:prSet presAssocID="{54E46DA9-8E70-404A-9C31-D080350D82FB}" presName="Name37" presStyleLbl="parChTrans1D2" presStyleIdx="0" presStyleCnt="2"/>
      <dgm:spPr/>
      <dgm:t>
        <a:bodyPr/>
        <a:lstStyle/>
        <a:p>
          <a:endParaRPr lang="en-ZA"/>
        </a:p>
      </dgm:t>
    </dgm:pt>
    <dgm:pt modelId="{977508EA-477D-4935-BD70-158C77857A5A}" type="pres">
      <dgm:prSet presAssocID="{A2795DF2-0FA1-4B13-9F44-E3A4CC52C920}" presName="hierRoot2" presStyleCnt="0">
        <dgm:presLayoutVars>
          <dgm:hierBranch val="init"/>
        </dgm:presLayoutVars>
      </dgm:prSet>
      <dgm:spPr/>
    </dgm:pt>
    <dgm:pt modelId="{C2D5EEC4-3B4B-459A-873E-C08C0B1FC20F}" type="pres">
      <dgm:prSet presAssocID="{A2795DF2-0FA1-4B13-9F44-E3A4CC52C920}" presName="rootComposite" presStyleCnt="0"/>
      <dgm:spPr/>
    </dgm:pt>
    <dgm:pt modelId="{14D2D43C-14D0-45F5-AB9F-F932AD3D7640}" type="pres">
      <dgm:prSet presAssocID="{A2795DF2-0FA1-4B13-9F44-E3A4CC52C920}" presName="rootText" presStyleLbl="node2" presStyleIdx="0" presStyleCnt="2">
        <dgm:presLayoutVars>
          <dgm:chPref val="3"/>
        </dgm:presLayoutVars>
      </dgm:prSet>
      <dgm:spPr/>
      <dgm:t>
        <a:bodyPr/>
        <a:lstStyle/>
        <a:p>
          <a:endParaRPr lang="en-ZA"/>
        </a:p>
      </dgm:t>
    </dgm:pt>
    <dgm:pt modelId="{12A052DE-2499-4372-A413-3CC94F2843E1}" type="pres">
      <dgm:prSet presAssocID="{A2795DF2-0FA1-4B13-9F44-E3A4CC52C920}" presName="rootConnector" presStyleLbl="node2" presStyleIdx="0" presStyleCnt="2"/>
      <dgm:spPr/>
      <dgm:t>
        <a:bodyPr/>
        <a:lstStyle/>
        <a:p>
          <a:endParaRPr lang="en-ZA"/>
        </a:p>
      </dgm:t>
    </dgm:pt>
    <dgm:pt modelId="{B031F876-4665-4075-B25D-DC8E306882CB}" type="pres">
      <dgm:prSet presAssocID="{A2795DF2-0FA1-4B13-9F44-E3A4CC52C920}" presName="hierChild4" presStyleCnt="0"/>
      <dgm:spPr/>
    </dgm:pt>
    <dgm:pt modelId="{1B32EDB0-68DE-4813-944C-C3D4BFC2E196}" type="pres">
      <dgm:prSet presAssocID="{CD8127FD-A233-46AE-A8ED-68184C4BA64C}" presName="Name37" presStyleLbl="parChTrans1D3" presStyleIdx="0" presStyleCnt="6"/>
      <dgm:spPr/>
      <dgm:t>
        <a:bodyPr/>
        <a:lstStyle/>
        <a:p>
          <a:endParaRPr lang="en-ZA"/>
        </a:p>
      </dgm:t>
    </dgm:pt>
    <dgm:pt modelId="{4C7A7D11-FC43-4336-B2B9-9A04D0290F94}" type="pres">
      <dgm:prSet presAssocID="{D8AA6111-5F9F-408C-8470-D2672BD7D036}" presName="hierRoot2" presStyleCnt="0">
        <dgm:presLayoutVars>
          <dgm:hierBranch val="init"/>
        </dgm:presLayoutVars>
      </dgm:prSet>
      <dgm:spPr/>
    </dgm:pt>
    <dgm:pt modelId="{F451980E-121A-46BC-88C2-9A794BE4574F}" type="pres">
      <dgm:prSet presAssocID="{D8AA6111-5F9F-408C-8470-D2672BD7D036}" presName="rootComposite" presStyleCnt="0"/>
      <dgm:spPr/>
    </dgm:pt>
    <dgm:pt modelId="{F578C316-E9EF-4FF1-9FA2-AC166ED9DE47}" type="pres">
      <dgm:prSet presAssocID="{D8AA6111-5F9F-408C-8470-D2672BD7D036}" presName="rootText" presStyleLbl="node3" presStyleIdx="0" presStyleCnt="6" custLinFactNeighborX="-6977" custLinFactNeighborY="-4377">
        <dgm:presLayoutVars>
          <dgm:chPref val="3"/>
        </dgm:presLayoutVars>
      </dgm:prSet>
      <dgm:spPr/>
      <dgm:t>
        <a:bodyPr/>
        <a:lstStyle/>
        <a:p>
          <a:endParaRPr lang="en-ZA"/>
        </a:p>
      </dgm:t>
    </dgm:pt>
    <dgm:pt modelId="{D64AB8B0-D9FF-44DA-A63B-BEFE4EDE4A71}" type="pres">
      <dgm:prSet presAssocID="{D8AA6111-5F9F-408C-8470-D2672BD7D036}" presName="rootConnector" presStyleLbl="node3" presStyleIdx="0" presStyleCnt="6"/>
      <dgm:spPr/>
      <dgm:t>
        <a:bodyPr/>
        <a:lstStyle/>
        <a:p>
          <a:endParaRPr lang="en-ZA"/>
        </a:p>
      </dgm:t>
    </dgm:pt>
    <dgm:pt modelId="{9E237A88-8915-49C2-A146-6B42CE15CE3C}" type="pres">
      <dgm:prSet presAssocID="{D8AA6111-5F9F-408C-8470-D2672BD7D036}" presName="hierChild4" presStyleCnt="0"/>
      <dgm:spPr/>
    </dgm:pt>
    <dgm:pt modelId="{6E409586-8DE6-4CE3-A22E-D2A1A5513C61}" type="pres">
      <dgm:prSet presAssocID="{BC789846-A5D1-484B-8BC4-994207795603}" presName="Name37" presStyleLbl="parChTrans1D4" presStyleIdx="0" presStyleCnt="5"/>
      <dgm:spPr/>
      <dgm:t>
        <a:bodyPr/>
        <a:lstStyle/>
        <a:p>
          <a:endParaRPr lang="en-ZA"/>
        </a:p>
      </dgm:t>
    </dgm:pt>
    <dgm:pt modelId="{6AB205CF-9CFD-45CB-AAF8-5732B90AE40F}" type="pres">
      <dgm:prSet presAssocID="{628F1AA6-AE00-43A0-A542-A3A7D6441ADE}" presName="hierRoot2" presStyleCnt="0">
        <dgm:presLayoutVars>
          <dgm:hierBranch val="init"/>
        </dgm:presLayoutVars>
      </dgm:prSet>
      <dgm:spPr/>
    </dgm:pt>
    <dgm:pt modelId="{7CC293E6-D202-45B2-BD36-F0675A17F7C4}" type="pres">
      <dgm:prSet presAssocID="{628F1AA6-AE00-43A0-A542-A3A7D6441ADE}" presName="rootComposite" presStyleCnt="0"/>
      <dgm:spPr/>
    </dgm:pt>
    <dgm:pt modelId="{49481CF5-66A8-4152-9A81-18D457C08972}" type="pres">
      <dgm:prSet presAssocID="{628F1AA6-AE00-43A0-A542-A3A7D6441ADE}" presName="rootText" presStyleLbl="node4" presStyleIdx="0" presStyleCnt="5">
        <dgm:presLayoutVars>
          <dgm:chPref val="3"/>
        </dgm:presLayoutVars>
      </dgm:prSet>
      <dgm:spPr/>
      <dgm:t>
        <a:bodyPr/>
        <a:lstStyle/>
        <a:p>
          <a:endParaRPr lang="en-ZA"/>
        </a:p>
      </dgm:t>
    </dgm:pt>
    <dgm:pt modelId="{A3F76EC6-AF4B-4467-950F-3ABFFB6F2074}" type="pres">
      <dgm:prSet presAssocID="{628F1AA6-AE00-43A0-A542-A3A7D6441ADE}" presName="rootConnector" presStyleLbl="node4" presStyleIdx="0" presStyleCnt="5"/>
      <dgm:spPr/>
      <dgm:t>
        <a:bodyPr/>
        <a:lstStyle/>
        <a:p>
          <a:endParaRPr lang="en-ZA"/>
        </a:p>
      </dgm:t>
    </dgm:pt>
    <dgm:pt modelId="{5827B996-89D5-427C-84CA-A89B95B3CA41}" type="pres">
      <dgm:prSet presAssocID="{628F1AA6-AE00-43A0-A542-A3A7D6441ADE}" presName="hierChild4" presStyleCnt="0"/>
      <dgm:spPr/>
    </dgm:pt>
    <dgm:pt modelId="{85FE073A-5470-4691-B174-8E65AF462394}" type="pres">
      <dgm:prSet presAssocID="{628F1AA6-AE00-43A0-A542-A3A7D6441ADE}" presName="hierChild5" presStyleCnt="0"/>
      <dgm:spPr/>
    </dgm:pt>
    <dgm:pt modelId="{EDFE97D7-FD81-4AAC-91AF-300B013031E6}" type="pres">
      <dgm:prSet presAssocID="{C677B813-F739-465B-8079-13D095CA45DA}" presName="Name37" presStyleLbl="parChTrans1D4" presStyleIdx="1" presStyleCnt="5"/>
      <dgm:spPr/>
      <dgm:t>
        <a:bodyPr/>
        <a:lstStyle/>
        <a:p>
          <a:endParaRPr lang="en-ZA"/>
        </a:p>
      </dgm:t>
    </dgm:pt>
    <dgm:pt modelId="{7351CEB2-B362-439D-816E-BF384F7FCAF6}" type="pres">
      <dgm:prSet presAssocID="{10856A7D-B076-4B6C-8E22-828A20E3217A}" presName="hierRoot2" presStyleCnt="0">
        <dgm:presLayoutVars>
          <dgm:hierBranch val="init"/>
        </dgm:presLayoutVars>
      </dgm:prSet>
      <dgm:spPr/>
    </dgm:pt>
    <dgm:pt modelId="{80CFBD98-CCEC-4237-9746-E4E06BC83D43}" type="pres">
      <dgm:prSet presAssocID="{10856A7D-B076-4B6C-8E22-828A20E3217A}" presName="rootComposite" presStyleCnt="0"/>
      <dgm:spPr/>
    </dgm:pt>
    <dgm:pt modelId="{283FD1F8-32B8-4686-A960-D901911968DF}" type="pres">
      <dgm:prSet presAssocID="{10856A7D-B076-4B6C-8E22-828A20E3217A}" presName="rootText" presStyleLbl="node4" presStyleIdx="1" presStyleCnt="5">
        <dgm:presLayoutVars>
          <dgm:chPref val="3"/>
        </dgm:presLayoutVars>
      </dgm:prSet>
      <dgm:spPr/>
      <dgm:t>
        <a:bodyPr/>
        <a:lstStyle/>
        <a:p>
          <a:endParaRPr lang="en-ZA"/>
        </a:p>
      </dgm:t>
    </dgm:pt>
    <dgm:pt modelId="{52AD083E-1BA9-4CF9-B847-613134DD7C02}" type="pres">
      <dgm:prSet presAssocID="{10856A7D-B076-4B6C-8E22-828A20E3217A}" presName="rootConnector" presStyleLbl="node4" presStyleIdx="1" presStyleCnt="5"/>
      <dgm:spPr/>
      <dgm:t>
        <a:bodyPr/>
        <a:lstStyle/>
        <a:p>
          <a:endParaRPr lang="en-ZA"/>
        </a:p>
      </dgm:t>
    </dgm:pt>
    <dgm:pt modelId="{FCD67C90-9CC7-44D9-8233-AD7EE1B91A14}" type="pres">
      <dgm:prSet presAssocID="{10856A7D-B076-4B6C-8E22-828A20E3217A}" presName="hierChild4" presStyleCnt="0"/>
      <dgm:spPr/>
    </dgm:pt>
    <dgm:pt modelId="{63B88CF4-6DEF-4E80-BB8B-959112AEF0E1}" type="pres">
      <dgm:prSet presAssocID="{10856A7D-B076-4B6C-8E22-828A20E3217A}" presName="hierChild5" presStyleCnt="0"/>
      <dgm:spPr/>
    </dgm:pt>
    <dgm:pt modelId="{0DE1A758-CA19-4E89-97D0-D8BF2EA1F647}" type="pres">
      <dgm:prSet presAssocID="{97BD6AEC-6016-4CCB-A54F-E7B4D267504A}" presName="Name37" presStyleLbl="parChTrans1D4" presStyleIdx="2" presStyleCnt="5"/>
      <dgm:spPr/>
      <dgm:t>
        <a:bodyPr/>
        <a:lstStyle/>
        <a:p>
          <a:endParaRPr lang="en-ZA"/>
        </a:p>
      </dgm:t>
    </dgm:pt>
    <dgm:pt modelId="{61BCFA3F-3871-4738-9A7F-4A04804EF7A9}" type="pres">
      <dgm:prSet presAssocID="{DF6C892A-761F-4486-BAFB-A19CC3C8A234}" presName="hierRoot2" presStyleCnt="0">
        <dgm:presLayoutVars>
          <dgm:hierBranch val="init"/>
        </dgm:presLayoutVars>
      </dgm:prSet>
      <dgm:spPr/>
    </dgm:pt>
    <dgm:pt modelId="{274CF94B-9AAB-44C5-ABB3-33E37B45ED34}" type="pres">
      <dgm:prSet presAssocID="{DF6C892A-761F-4486-BAFB-A19CC3C8A234}" presName="rootComposite" presStyleCnt="0"/>
      <dgm:spPr/>
    </dgm:pt>
    <dgm:pt modelId="{7E24237C-AAA1-489E-B5DC-1194C9B7EF62}" type="pres">
      <dgm:prSet presAssocID="{DF6C892A-761F-4486-BAFB-A19CC3C8A234}" presName="rootText" presStyleLbl="node4" presStyleIdx="2" presStyleCnt="5">
        <dgm:presLayoutVars>
          <dgm:chPref val="3"/>
        </dgm:presLayoutVars>
      </dgm:prSet>
      <dgm:spPr/>
      <dgm:t>
        <a:bodyPr/>
        <a:lstStyle/>
        <a:p>
          <a:endParaRPr lang="en-ZA"/>
        </a:p>
      </dgm:t>
    </dgm:pt>
    <dgm:pt modelId="{46137EC0-468A-4159-8595-AC072F0DC290}" type="pres">
      <dgm:prSet presAssocID="{DF6C892A-761F-4486-BAFB-A19CC3C8A234}" presName="rootConnector" presStyleLbl="node4" presStyleIdx="2" presStyleCnt="5"/>
      <dgm:spPr/>
      <dgm:t>
        <a:bodyPr/>
        <a:lstStyle/>
        <a:p>
          <a:endParaRPr lang="en-ZA"/>
        </a:p>
      </dgm:t>
    </dgm:pt>
    <dgm:pt modelId="{174CD9DE-D755-4719-9C33-A9EFE13B8251}" type="pres">
      <dgm:prSet presAssocID="{DF6C892A-761F-4486-BAFB-A19CC3C8A234}" presName="hierChild4" presStyleCnt="0"/>
      <dgm:spPr/>
    </dgm:pt>
    <dgm:pt modelId="{8C6C0FF6-E739-4863-950B-DCB28D237C8A}" type="pres">
      <dgm:prSet presAssocID="{DF6C892A-761F-4486-BAFB-A19CC3C8A234}" presName="hierChild5" presStyleCnt="0"/>
      <dgm:spPr/>
    </dgm:pt>
    <dgm:pt modelId="{ABE76416-0AB1-4458-8565-AC978A9A4D9B}" type="pres">
      <dgm:prSet presAssocID="{D8AA6111-5F9F-408C-8470-D2672BD7D036}" presName="hierChild5" presStyleCnt="0"/>
      <dgm:spPr/>
    </dgm:pt>
    <dgm:pt modelId="{99DF47B6-36A9-4BA8-AB39-7934AC65642F}" type="pres">
      <dgm:prSet presAssocID="{FCC8F936-9E4C-437F-96C3-71E8487F9FCE}" presName="Name37" presStyleLbl="parChTrans1D3" presStyleIdx="1" presStyleCnt="6"/>
      <dgm:spPr/>
      <dgm:t>
        <a:bodyPr/>
        <a:lstStyle/>
        <a:p>
          <a:endParaRPr lang="en-ZA"/>
        </a:p>
      </dgm:t>
    </dgm:pt>
    <dgm:pt modelId="{9D096B5C-D778-44D1-8094-DA41C6C310EE}" type="pres">
      <dgm:prSet presAssocID="{3ED8417E-0F64-48ED-8A61-7632EC4B9947}" presName="hierRoot2" presStyleCnt="0">
        <dgm:presLayoutVars>
          <dgm:hierBranch val="init"/>
        </dgm:presLayoutVars>
      </dgm:prSet>
      <dgm:spPr/>
    </dgm:pt>
    <dgm:pt modelId="{58F0A59C-E01C-4648-BB66-9D6E037B9166}" type="pres">
      <dgm:prSet presAssocID="{3ED8417E-0F64-48ED-8A61-7632EC4B9947}" presName="rootComposite" presStyleCnt="0"/>
      <dgm:spPr/>
    </dgm:pt>
    <dgm:pt modelId="{DDC8882E-1632-4CDE-9C36-225A0DF62B15}" type="pres">
      <dgm:prSet presAssocID="{3ED8417E-0F64-48ED-8A61-7632EC4B9947}" presName="rootText" presStyleLbl="node3" presStyleIdx="1" presStyleCnt="6">
        <dgm:presLayoutVars>
          <dgm:chPref val="3"/>
        </dgm:presLayoutVars>
      </dgm:prSet>
      <dgm:spPr/>
      <dgm:t>
        <a:bodyPr/>
        <a:lstStyle/>
        <a:p>
          <a:endParaRPr lang="en-ZA"/>
        </a:p>
      </dgm:t>
    </dgm:pt>
    <dgm:pt modelId="{07DEF781-81E4-489F-9A5A-82BE50D67E34}" type="pres">
      <dgm:prSet presAssocID="{3ED8417E-0F64-48ED-8A61-7632EC4B9947}" presName="rootConnector" presStyleLbl="node3" presStyleIdx="1" presStyleCnt="6"/>
      <dgm:spPr/>
      <dgm:t>
        <a:bodyPr/>
        <a:lstStyle/>
        <a:p>
          <a:endParaRPr lang="en-ZA"/>
        </a:p>
      </dgm:t>
    </dgm:pt>
    <dgm:pt modelId="{7EB0DB3E-CD8B-40A1-BE34-BC308359F06C}" type="pres">
      <dgm:prSet presAssocID="{3ED8417E-0F64-48ED-8A61-7632EC4B9947}" presName="hierChild4" presStyleCnt="0"/>
      <dgm:spPr/>
    </dgm:pt>
    <dgm:pt modelId="{9F9CD62A-9D74-4443-ACE5-BB06A972082F}" type="pres">
      <dgm:prSet presAssocID="{093FDE99-6D5F-4FFA-8397-C5603B32514D}" presName="Name37" presStyleLbl="parChTrans1D4" presStyleIdx="3" presStyleCnt="5"/>
      <dgm:spPr/>
      <dgm:t>
        <a:bodyPr/>
        <a:lstStyle/>
        <a:p>
          <a:endParaRPr lang="en-ZA"/>
        </a:p>
      </dgm:t>
    </dgm:pt>
    <dgm:pt modelId="{EA197AC6-C455-4E84-AF9E-0B3D1B9822BE}" type="pres">
      <dgm:prSet presAssocID="{E4B656B1-758C-493A-97D9-0080471B9806}" presName="hierRoot2" presStyleCnt="0">
        <dgm:presLayoutVars>
          <dgm:hierBranch val="init"/>
        </dgm:presLayoutVars>
      </dgm:prSet>
      <dgm:spPr/>
    </dgm:pt>
    <dgm:pt modelId="{F4A9E92E-F709-48D7-9ED2-A7840FDAB8C3}" type="pres">
      <dgm:prSet presAssocID="{E4B656B1-758C-493A-97D9-0080471B9806}" presName="rootComposite" presStyleCnt="0"/>
      <dgm:spPr/>
    </dgm:pt>
    <dgm:pt modelId="{76A9657D-FBD8-4039-B406-C6A9EA0A9322}" type="pres">
      <dgm:prSet presAssocID="{E4B656B1-758C-493A-97D9-0080471B9806}" presName="rootText" presStyleLbl="node4" presStyleIdx="3" presStyleCnt="5">
        <dgm:presLayoutVars>
          <dgm:chPref val="3"/>
        </dgm:presLayoutVars>
      </dgm:prSet>
      <dgm:spPr/>
      <dgm:t>
        <a:bodyPr/>
        <a:lstStyle/>
        <a:p>
          <a:endParaRPr lang="en-ZA"/>
        </a:p>
      </dgm:t>
    </dgm:pt>
    <dgm:pt modelId="{574292D7-53D1-472D-A6BE-4B3D40C8C494}" type="pres">
      <dgm:prSet presAssocID="{E4B656B1-758C-493A-97D9-0080471B9806}" presName="rootConnector" presStyleLbl="node4" presStyleIdx="3" presStyleCnt="5"/>
      <dgm:spPr/>
      <dgm:t>
        <a:bodyPr/>
        <a:lstStyle/>
        <a:p>
          <a:endParaRPr lang="en-ZA"/>
        </a:p>
      </dgm:t>
    </dgm:pt>
    <dgm:pt modelId="{398664F8-D652-43D7-8BF0-A12144DB52F2}" type="pres">
      <dgm:prSet presAssocID="{E4B656B1-758C-493A-97D9-0080471B9806}" presName="hierChild4" presStyleCnt="0"/>
      <dgm:spPr/>
    </dgm:pt>
    <dgm:pt modelId="{F88DEB57-55F5-49E1-8CC8-08C244D6BC85}" type="pres">
      <dgm:prSet presAssocID="{E4B656B1-758C-493A-97D9-0080471B9806}" presName="hierChild5" presStyleCnt="0"/>
      <dgm:spPr/>
    </dgm:pt>
    <dgm:pt modelId="{B90A9FCC-0EB7-427A-B36E-362906849BAF}" type="pres">
      <dgm:prSet presAssocID="{CC9B0900-A9C1-45BA-97AB-EC4E7AF8B3FE}" presName="Name37" presStyleLbl="parChTrans1D4" presStyleIdx="4" presStyleCnt="5"/>
      <dgm:spPr/>
      <dgm:t>
        <a:bodyPr/>
        <a:lstStyle/>
        <a:p>
          <a:endParaRPr lang="en-ZA"/>
        </a:p>
      </dgm:t>
    </dgm:pt>
    <dgm:pt modelId="{5BD9F6F2-5490-4A29-B8E6-0C7247C608CE}" type="pres">
      <dgm:prSet presAssocID="{DAD0ABBA-C6B7-4FB4-AA62-3674E73B01BE}" presName="hierRoot2" presStyleCnt="0">
        <dgm:presLayoutVars>
          <dgm:hierBranch val="init"/>
        </dgm:presLayoutVars>
      </dgm:prSet>
      <dgm:spPr/>
    </dgm:pt>
    <dgm:pt modelId="{FF50E220-0AEB-4A95-BE9A-F377606D66D9}" type="pres">
      <dgm:prSet presAssocID="{DAD0ABBA-C6B7-4FB4-AA62-3674E73B01BE}" presName="rootComposite" presStyleCnt="0"/>
      <dgm:spPr/>
    </dgm:pt>
    <dgm:pt modelId="{87F591E9-AFC2-4880-85C6-3CFF6D8859D2}" type="pres">
      <dgm:prSet presAssocID="{DAD0ABBA-C6B7-4FB4-AA62-3674E73B01BE}" presName="rootText" presStyleLbl="node4" presStyleIdx="4" presStyleCnt="5">
        <dgm:presLayoutVars>
          <dgm:chPref val="3"/>
        </dgm:presLayoutVars>
      </dgm:prSet>
      <dgm:spPr/>
      <dgm:t>
        <a:bodyPr/>
        <a:lstStyle/>
        <a:p>
          <a:endParaRPr lang="en-ZA"/>
        </a:p>
      </dgm:t>
    </dgm:pt>
    <dgm:pt modelId="{909FEC71-E466-4269-B916-A2BE66F88861}" type="pres">
      <dgm:prSet presAssocID="{DAD0ABBA-C6B7-4FB4-AA62-3674E73B01BE}" presName="rootConnector" presStyleLbl="node4" presStyleIdx="4" presStyleCnt="5"/>
      <dgm:spPr/>
      <dgm:t>
        <a:bodyPr/>
        <a:lstStyle/>
        <a:p>
          <a:endParaRPr lang="en-ZA"/>
        </a:p>
      </dgm:t>
    </dgm:pt>
    <dgm:pt modelId="{90E7742D-5071-4134-AF10-26D33F91873E}" type="pres">
      <dgm:prSet presAssocID="{DAD0ABBA-C6B7-4FB4-AA62-3674E73B01BE}" presName="hierChild4" presStyleCnt="0"/>
      <dgm:spPr/>
    </dgm:pt>
    <dgm:pt modelId="{8383E6AB-1D8E-433B-973F-C623361FF1C4}" type="pres">
      <dgm:prSet presAssocID="{DAD0ABBA-C6B7-4FB4-AA62-3674E73B01BE}" presName="hierChild5" presStyleCnt="0"/>
      <dgm:spPr/>
    </dgm:pt>
    <dgm:pt modelId="{5CCAD3D7-B3E4-4A83-BD95-4D47632B0A56}" type="pres">
      <dgm:prSet presAssocID="{3ED8417E-0F64-48ED-8A61-7632EC4B9947}" presName="hierChild5" presStyleCnt="0"/>
      <dgm:spPr/>
    </dgm:pt>
    <dgm:pt modelId="{DAB15781-A30C-4CC7-BF4C-D1D0CB69BF43}" type="pres">
      <dgm:prSet presAssocID="{A2795DF2-0FA1-4B13-9F44-E3A4CC52C920}" presName="hierChild5" presStyleCnt="0"/>
      <dgm:spPr/>
    </dgm:pt>
    <dgm:pt modelId="{6DDC0C7E-112D-46B6-A5B2-FD8645A9CF17}" type="pres">
      <dgm:prSet presAssocID="{27BDF337-D375-4A97-84B1-97E07C321113}" presName="Name37" presStyleLbl="parChTrans1D2" presStyleIdx="1" presStyleCnt="2"/>
      <dgm:spPr/>
      <dgm:t>
        <a:bodyPr/>
        <a:lstStyle/>
        <a:p>
          <a:endParaRPr lang="en-ZA"/>
        </a:p>
      </dgm:t>
    </dgm:pt>
    <dgm:pt modelId="{AA137863-5679-4923-98B4-6ABB9E8F17E7}" type="pres">
      <dgm:prSet presAssocID="{E53927D6-837D-410D-9C62-22F6D9AC51E6}" presName="hierRoot2" presStyleCnt="0">
        <dgm:presLayoutVars>
          <dgm:hierBranch val="init"/>
        </dgm:presLayoutVars>
      </dgm:prSet>
      <dgm:spPr/>
    </dgm:pt>
    <dgm:pt modelId="{2C35F649-71ED-4BAF-9AE2-247BB484C881}" type="pres">
      <dgm:prSet presAssocID="{E53927D6-837D-410D-9C62-22F6D9AC51E6}" presName="rootComposite" presStyleCnt="0"/>
      <dgm:spPr/>
    </dgm:pt>
    <dgm:pt modelId="{771F6161-53C4-48D7-9255-9F80672B5F8E}" type="pres">
      <dgm:prSet presAssocID="{E53927D6-837D-410D-9C62-22F6D9AC51E6}" presName="rootText" presStyleLbl="node2" presStyleIdx="1" presStyleCnt="2">
        <dgm:presLayoutVars>
          <dgm:chPref val="3"/>
        </dgm:presLayoutVars>
      </dgm:prSet>
      <dgm:spPr/>
      <dgm:t>
        <a:bodyPr/>
        <a:lstStyle/>
        <a:p>
          <a:endParaRPr lang="en-ZA"/>
        </a:p>
      </dgm:t>
    </dgm:pt>
    <dgm:pt modelId="{7AEC0FFF-CC9D-4BAE-814E-35C9E4137B0B}" type="pres">
      <dgm:prSet presAssocID="{E53927D6-837D-410D-9C62-22F6D9AC51E6}" presName="rootConnector" presStyleLbl="node2" presStyleIdx="1" presStyleCnt="2"/>
      <dgm:spPr/>
      <dgm:t>
        <a:bodyPr/>
        <a:lstStyle/>
        <a:p>
          <a:endParaRPr lang="en-ZA"/>
        </a:p>
      </dgm:t>
    </dgm:pt>
    <dgm:pt modelId="{0DEBC0F1-5B93-420E-8D3D-079B0BBA5FAB}" type="pres">
      <dgm:prSet presAssocID="{E53927D6-837D-410D-9C62-22F6D9AC51E6}" presName="hierChild4" presStyleCnt="0"/>
      <dgm:spPr/>
    </dgm:pt>
    <dgm:pt modelId="{1467C8F7-0144-46DF-8EEC-1A94940FA55D}" type="pres">
      <dgm:prSet presAssocID="{BB79A2D1-6AF6-4B90-B6BC-8F67B6F1345E}" presName="Name37" presStyleLbl="parChTrans1D3" presStyleIdx="2" presStyleCnt="6"/>
      <dgm:spPr/>
      <dgm:t>
        <a:bodyPr/>
        <a:lstStyle/>
        <a:p>
          <a:endParaRPr lang="en-ZA"/>
        </a:p>
      </dgm:t>
    </dgm:pt>
    <dgm:pt modelId="{FC8DCC9F-1323-45B6-A988-DEE7D23CBAFD}" type="pres">
      <dgm:prSet presAssocID="{B54AE56C-67E9-43A7-99EB-AEA03FE9F259}" presName="hierRoot2" presStyleCnt="0">
        <dgm:presLayoutVars>
          <dgm:hierBranch val="init"/>
        </dgm:presLayoutVars>
      </dgm:prSet>
      <dgm:spPr/>
    </dgm:pt>
    <dgm:pt modelId="{764A6444-FF30-4EE3-99C7-C076C5E27522}" type="pres">
      <dgm:prSet presAssocID="{B54AE56C-67E9-43A7-99EB-AEA03FE9F259}" presName="rootComposite" presStyleCnt="0"/>
      <dgm:spPr/>
    </dgm:pt>
    <dgm:pt modelId="{002760E7-2774-4318-9274-041ACECF3CF5}" type="pres">
      <dgm:prSet presAssocID="{B54AE56C-67E9-43A7-99EB-AEA03FE9F259}" presName="rootText" presStyleLbl="node3" presStyleIdx="2" presStyleCnt="6">
        <dgm:presLayoutVars>
          <dgm:chPref val="3"/>
        </dgm:presLayoutVars>
      </dgm:prSet>
      <dgm:spPr/>
      <dgm:t>
        <a:bodyPr/>
        <a:lstStyle/>
        <a:p>
          <a:endParaRPr lang="en-ZA"/>
        </a:p>
      </dgm:t>
    </dgm:pt>
    <dgm:pt modelId="{68B146A9-79BA-4F7A-9403-F9F7616F4FF4}" type="pres">
      <dgm:prSet presAssocID="{B54AE56C-67E9-43A7-99EB-AEA03FE9F259}" presName="rootConnector" presStyleLbl="node3" presStyleIdx="2" presStyleCnt="6"/>
      <dgm:spPr/>
      <dgm:t>
        <a:bodyPr/>
        <a:lstStyle/>
        <a:p>
          <a:endParaRPr lang="en-ZA"/>
        </a:p>
      </dgm:t>
    </dgm:pt>
    <dgm:pt modelId="{0461BB1B-16DA-4E81-AA09-69D36B764B3E}" type="pres">
      <dgm:prSet presAssocID="{B54AE56C-67E9-43A7-99EB-AEA03FE9F259}" presName="hierChild4" presStyleCnt="0"/>
      <dgm:spPr/>
    </dgm:pt>
    <dgm:pt modelId="{DE581F6E-6236-4F59-81EA-4DFD952B971D}" type="pres">
      <dgm:prSet presAssocID="{B54AE56C-67E9-43A7-99EB-AEA03FE9F259}" presName="hierChild5" presStyleCnt="0"/>
      <dgm:spPr/>
    </dgm:pt>
    <dgm:pt modelId="{820D0907-6B90-4A01-801A-308A7144F765}" type="pres">
      <dgm:prSet presAssocID="{40CFBEB4-8049-4B5C-87EF-45513294E693}" presName="Name37" presStyleLbl="parChTrans1D3" presStyleIdx="3" presStyleCnt="6"/>
      <dgm:spPr/>
      <dgm:t>
        <a:bodyPr/>
        <a:lstStyle/>
        <a:p>
          <a:endParaRPr lang="en-ZA"/>
        </a:p>
      </dgm:t>
    </dgm:pt>
    <dgm:pt modelId="{ACEAFAE3-F9FB-45A0-9FF9-10EFD77BBF9B}" type="pres">
      <dgm:prSet presAssocID="{03DB1F24-5E52-466E-B336-65B0F806BB82}" presName="hierRoot2" presStyleCnt="0">
        <dgm:presLayoutVars>
          <dgm:hierBranch val="init"/>
        </dgm:presLayoutVars>
      </dgm:prSet>
      <dgm:spPr/>
    </dgm:pt>
    <dgm:pt modelId="{FD2B6D08-1310-4148-AB8C-B1B63307FCBB}" type="pres">
      <dgm:prSet presAssocID="{03DB1F24-5E52-466E-B336-65B0F806BB82}" presName="rootComposite" presStyleCnt="0"/>
      <dgm:spPr/>
    </dgm:pt>
    <dgm:pt modelId="{3114B29B-25C8-41BB-968F-375972CD4F66}" type="pres">
      <dgm:prSet presAssocID="{03DB1F24-5E52-466E-B336-65B0F806BB82}" presName="rootText" presStyleLbl="node3" presStyleIdx="3" presStyleCnt="6">
        <dgm:presLayoutVars>
          <dgm:chPref val="3"/>
        </dgm:presLayoutVars>
      </dgm:prSet>
      <dgm:spPr/>
      <dgm:t>
        <a:bodyPr/>
        <a:lstStyle/>
        <a:p>
          <a:endParaRPr lang="en-ZA"/>
        </a:p>
      </dgm:t>
    </dgm:pt>
    <dgm:pt modelId="{2CF6F7C3-B4AD-4EE5-872D-3DBAA6696CF2}" type="pres">
      <dgm:prSet presAssocID="{03DB1F24-5E52-466E-B336-65B0F806BB82}" presName="rootConnector" presStyleLbl="node3" presStyleIdx="3" presStyleCnt="6"/>
      <dgm:spPr/>
      <dgm:t>
        <a:bodyPr/>
        <a:lstStyle/>
        <a:p>
          <a:endParaRPr lang="en-ZA"/>
        </a:p>
      </dgm:t>
    </dgm:pt>
    <dgm:pt modelId="{08B8549C-890A-42E2-A230-1973C113D45F}" type="pres">
      <dgm:prSet presAssocID="{03DB1F24-5E52-466E-B336-65B0F806BB82}" presName="hierChild4" presStyleCnt="0"/>
      <dgm:spPr/>
    </dgm:pt>
    <dgm:pt modelId="{510A8E77-B0F3-49A4-B447-AFE5B5E5373F}" type="pres">
      <dgm:prSet presAssocID="{03DB1F24-5E52-466E-B336-65B0F806BB82}" presName="hierChild5" presStyleCnt="0"/>
      <dgm:spPr/>
    </dgm:pt>
    <dgm:pt modelId="{B2A436EF-735B-4798-A5FF-343EDF73F360}" type="pres">
      <dgm:prSet presAssocID="{96B78C44-CB24-4CB9-8C48-186E8FC82152}" presName="Name37" presStyleLbl="parChTrans1D3" presStyleIdx="4" presStyleCnt="6"/>
      <dgm:spPr/>
      <dgm:t>
        <a:bodyPr/>
        <a:lstStyle/>
        <a:p>
          <a:endParaRPr lang="en-ZA"/>
        </a:p>
      </dgm:t>
    </dgm:pt>
    <dgm:pt modelId="{CD72D996-B2B2-4B3C-A96D-B3D51A94A119}" type="pres">
      <dgm:prSet presAssocID="{7FC7681F-31DD-4FB1-8168-003FA8F621FC}" presName="hierRoot2" presStyleCnt="0">
        <dgm:presLayoutVars>
          <dgm:hierBranch val="init"/>
        </dgm:presLayoutVars>
      </dgm:prSet>
      <dgm:spPr/>
    </dgm:pt>
    <dgm:pt modelId="{6328A17D-4414-4378-8E12-C0D0DAC13A49}" type="pres">
      <dgm:prSet presAssocID="{7FC7681F-31DD-4FB1-8168-003FA8F621FC}" presName="rootComposite" presStyleCnt="0"/>
      <dgm:spPr/>
    </dgm:pt>
    <dgm:pt modelId="{D0355C32-F036-4829-9C84-EED0CA8A3B28}" type="pres">
      <dgm:prSet presAssocID="{7FC7681F-31DD-4FB1-8168-003FA8F621FC}" presName="rootText" presStyleLbl="node3" presStyleIdx="4" presStyleCnt="6">
        <dgm:presLayoutVars>
          <dgm:chPref val="3"/>
        </dgm:presLayoutVars>
      </dgm:prSet>
      <dgm:spPr/>
      <dgm:t>
        <a:bodyPr/>
        <a:lstStyle/>
        <a:p>
          <a:endParaRPr lang="en-ZA"/>
        </a:p>
      </dgm:t>
    </dgm:pt>
    <dgm:pt modelId="{F6392A07-E487-418C-ABD4-E206EFBAA413}" type="pres">
      <dgm:prSet presAssocID="{7FC7681F-31DD-4FB1-8168-003FA8F621FC}" presName="rootConnector" presStyleLbl="node3" presStyleIdx="4" presStyleCnt="6"/>
      <dgm:spPr/>
      <dgm:t>
        <a:bodyPr/>
        <a:lstStyle/>
        <a:p>
          <a:endParaRPr lang="en-ZA"/>
        </a:p>
      </dgm:t>
    </dgm:pt>
    <dgm:pt modelId="{1D7BE7F0-1983-4D84-B350-D5BF9D108074}" type="pres">
      <dgm:prSet presAssocID="{7FC7681F-31DD-4FB1-8168-003FA8F621FC}" presName="hierChild4" presStyleCnt="0"/>
      <dgm:spPr/>
    </dgm:pt>
    <dgm:pt modelId="{ED4BD89D-451E-490A-9E18-7BA75D4E15FB}" type="pres">
      <dgm:prSet presAssocID="{7FC7681F-31DD-4FB1-8168-003FA8F621FC}" presName="hierChild5" presStyleCnt="0"/>
      <dgm:spPr/>
    </dgm:pt>
    <dgm:pt modelId="{BDE3B6BE-ACEC-4C29-9C29-94BCBBD3AEB4}" type="pres">
      <dgm:prSet presAssocID="{F8DA624A-DF42-4A64-BA4E-70AFF4C78213}" presName="Name37" presStyleLbl="parChTrans1D3" presStyleIdx="5" presStyleCnt="6"/>
      <dgm:spPr/>
      <dgm:t>
        <a:bodyPr/>
        <a:lstStyle/>
        <a:p>
          <a:endParaRPr lang="en-ZA"/>
        </a:p>
      </dgm:t>
    </dgm:pt>
    <dgm:pt modelId="{B684743C-7B74-4CA6-8CA2-D4D6FE851CED}" type="pres">
      <dgm:prSet presAssocID="{99F782F2-C360-4003-8BB2-D423E1E88B05}" presName="hierRoot2" presStyleCnt="0">
        <dgm:presLayoutVars>
          <dgm:hierBranch val="init"/>
        </dgm:presLayoutVars>
      </dgm:prSet>
      <dgm:spPr/>
    </dgm:pt>
    <dgm:pt modelId="{43F1AFEE-472F-45F4-991E-CABDFA015D27}" type="pres">
      <dgm:prSet presAssocID="{99F782F2-C360-4003-8BB2-D423E1E88B05}" presName="rootComposite" presStyleCnt="0"/>
      <dgm:spPr/>
    </dgm:pt>
    <dgm:pt modelId="{42A5DB2D-26EB-4C49-97BE-2DE3BBE03B67}" type="pres">
      <dgm:prSet presAssocID="{99F782F2-C360-4003-8BB2-D423E1E88B05}" presName="rootText" presStyleLbl="node3" presStyleIdx="5" presStyleCnt="6">
        <dgm:presLayoutVars>
          <dgm:chPref val="3"/>
        </dgm:presLayoutVars>
      </dgm:prSet>
      <dgm:spPr/>
      <dgm:t>
        <a:bodyPr/>
        <a:lstStyle/>
        <a:p>
          <a:endParaRPr lang="en-ZA"/>
        </a:p>
      </dgm:t>
    </dgm:pt>
    <dgm:pt modelId="{18C4A760-DA8B-420F-85F2-C0C0F8DF0D41}" type="pres">
      <dgm:prSet presAssocID="{99F782F2-C360-4003-8BB2-D423E1E88B05}" presName="rootConnector" presStyleLbl="node3" presStyleIdx="5" presStyleCnt="6"/>
      <dgm:spPr/>
      <dgm:t>
        <a:bodyPr/>
        <a:lstStyle/>
        <a:p>
          <a:endParaRPr lang="en-ZA"/>
        </a:p>
      </dgm:t>
    </dgm:pt>
    <dgm:pt modelId="{C62FE69B-F537-450D-869B-6EE2835BF4D3}" type="pres">
      <dgm:prSet presAssocID="{99F782F2-C360-4003-8BB2-D423E1E88B05}" presName="hierChild4" presStyleCnt="0"/>
      <dgm:spPr/>
    </dgm:pt>
    <dgm:pt modelId="{9A681D97-BED8-42EA-AC6A-E3B2DC6BA6EE}" type="pres">
      <dgm:prSet presAssocID="{99F782F2-C360-4003-8BB2-D423E1E88B05}" presName="hierChild5" presStyleCnt="0"/>
      <dgm:spPr/>
    </dgm:pt>
    <dgm:pt modelId="{7F5568B5-D632-413B-80BF-22B334C2EDE6}" type="pres">
      <dgm:prSet presAssocID="{E53927D6-837D-410D-9C62-22F6D9AC51E6}" presName="hierChild5" presStyleCnt="0"/>
      <dgm:spPr/>
    </dgm:pt>
    <dgm:pt modelId="{29F2B0C5-077E-48B9-9C78-7CFECBD16D4B}" type="pres">
      <dgm:prSet presAssocID="{37CDE053-1F69-462E-BDB6-68060F86846B}" presName="hierChild3" presStyleCnt="0"/>
      <dgm:spPr/>
    </dgm:pt>
  </dgm:ptLst>
  <dgm:cxnLst>
    <dgm:cxn modelId="{B8B91C5B-D171-4B06-9219-2E78F442EE43}" type="presOf" srcId="{99F782F2-C360-4003-8BB2-D423E1E88B05}" destId="{18C4A760-DA8B-420F-85F2-C0C0F8DF0D41}" srcOrd="1" destOrd="0" presId="urn:microsoft.com/office/officeart/2005/8/layout/orgChart1"/>
    <dgm:cxn modelId="{80D2B533-84FF-41C0-8D0E-4ABA25153826}" type="presOf" srcId="{628F1AA6-AE00-43A0-A542-A3A7D6441ADE}" destId="{49481CF5-66A8-4152-9A81-18D457C08972}" srcOrd="0" destOrd="0" presId="urn:microsoft.com/office/officeart/2005/8/layout/orgChart1"/>
    <dgm:cxn modelId="{E173E460-689F-4543-A1A8-CD914A61A82D}" srcId="{3ED8417E-0F64-48ED-8A61-7632EC4B9947}" destId="{DAD0ABBA-C6B7-4FB4-AA62-3674E73B01BE}" srcOrd="1" destOrd="0" parTransId="{CC9B0900-A9C1-45BA-97AB-EC4E7AF8B3FE}" sibTransId="{2EF1202C-A1B6-44B3-A2AC-07C436225FE2}"/>
    <dgm:cxn modelId="{97C80C86-7FA3-4EE6-B6FE-2DF427B855FC}" type="presOf" srcId="{7FC7681F-31DD-4FB1-8168-003FA8F621FC}" destId="{F6392A07-E487-418C-ABD4-E206EFBAA413}" srcOrd="1" destOrd="0" presId="urn:microsoft.com/office/officeart/2005/8/layout/orgChart1"/>
    <dgm:cxn modelId="{341C4C29-1813-4EB3-8016-CB28C1F76BD1}" type="presOf" srcId="{3ED8417E-0F64-48ED-8A61-7632EC4B9947}" destId="{07DEF781-81E4-489F-9A5A-82BE50D67E34}" srcOrd="1" destOrd="0" presId="urn:microsoft.com/office/officeart/2005/8/layout/orgChart1"/>
    <dgm:cxn modelId="{8F821E0E-1774-4538-86AC-ED076C8A32A7}" type="presOf" srcId="{BB79A2D1-6AF6-4B90-B6BC-8F67B6F1345E}" destId="{1467C8F7-0144-46DF-8EEC-1A94940FA55D}" srcOrd="0" destOrd="0" presId="urn:microsoft.com/office/officeart/2005/8/layout/orgChart1"/>
    <dgm:cxn modelId="{DD0BA628-EFF4-4C6F-ABED-18D99BB7194B}" type="presOf" srcId="{55FE68A7-9C1F-49C7-BE22-F492429A4B3B}" destId="{D88F6ADE-27C4-4BD5-AB0C-408BDD111DBB}" srcOrd="0" destOrd="0" presId="urn:microsoft.com/office/officeart/2005/8/layout/orgChart1"/>
    <dgm:cxn modelId="{D0765829-36B1-4F5A-99AE-7446EE86F01B}" srcId="{E53927D6-837D-410D-9C62-22F6D9AC51E6}" destId="{03DB1F24-5E52-466E-B336-65B0F806BB82}" srcOrd="1" destOrd="0" parTransId="{40CFBEB4-8049-4B5C-87EF-45513294E693}" sibTransId="{3CC7D0DB-3FC6-427E-B076-493D5965B6F0}"/>
    <dgm:cxn modelId="{24C4B3E7-45F9-4F0A-91F6-072634F732F3}" type="presOf" srcId="{DAD0ABBA-C6B7-4FB4-AA62-3674E73B01BE}" destId="{87F591E9-AFC2-4880-85C6-3CFF6D8859D2}" srcOrd="0" destOrd="0" presId="urn:microsoft.com/office/officeart/2005/8/layout/orgChart1"/>
    <dgm:cxn modelId="{461EB0D3-14CF-4E5C-87C3-F0FDE821FA7F}" type="presOf" srcId="{DF6C892A-761F-4486-BAFB-A19CC3C8A234}" destId="{7E24237C-AAA1-489E-B5DC-1194C9B7EF62}" srcOrd="0" destOrd="0" presId="urn:microsoft.com/office/officeart/2005/8/layout/orgChart1"/>
    <dgm:cxn modelId="{3E9C3512-E284-42A9-9140-4A1C696CB471}" type="presOf" srcId="{99F782F2-C360-4003-8BB2-D423E1E88B05}" destId="{42A5DB2D-26EB-4C49-97BE-2DE3BBE03B67}" srcOrd="0" destOrd="0" presId="urn:microsoft.com/office/officeart/2005/8/layout/orgChart1"/>
    <dgm:cxn modelId="{565BE84F-D1AE-4A5D-95EA-6CAAFE6B9782}" srcId="{D8AA6111-5F9F-408C-8470-D2672BD7D036}" destId="{10856A7D-B076-4B6C-8E22-828A20E3217A}" srcOrd="1" destOrd="0" parTransId="{C677B813-F739-465B-8079-13D095CA45DA}" sibTransId="{0BBAF16D-8C5C-46F0-9CBF-2CF91693BB9F}"/>
    <dgm:cxn modelId="{0E206081-2A62-414D-830C-1E1346053BE6}" type="presOf" srcId="{96B78C44-CB24-4CB9-8C48-186E8FC82152}" destId="{B2A436EF-735B-4798-A5FF-343EDF73F360}" srcOrd="0" destOrd="0" presId="urn:microsoft.com/office/officeart/2005/8/layout/orgChart1"/>
    <dgm:cxn modelId="{CE630BA1-E356-4A6E-A6B5-F6A8759D016A}" type="presOf" srcId="{A2795DF2-0FA1-4B13-9F44-E3A4CC52C920}" destId="{12A052DE-2499-4372-A413-3CC94F2843E1}" srcOrd="1" destOrd="0" presId="urn:microsoft.com/office/officeart/2005/8/layout/orgChart1"/>
    <dgm:cxn modelId="{54C68E6D-F0A8-42BF-BD5E-3DF3E352D1F7}" type="presOf" srcId="{97BD6AEC-6016-4CCB-A54F-E7B4D267504A}" destId="{0DE1A758-CA19-4E89-97D0-D8BF2EA1F647}" srcOrd="0" destOrd="0" presId="urn:microsoft.com/office/officeart/2005/8/layout/orgChart1"/>
    <dgm:cxn modelId="{54FB06B8-3A0F-4938-8838-C0EEBD48308A}" type="presOf" srcId="{C677B813-F739-465B-8079-13D095CA45DA}" destId="{EDFE97D7-FD81-4AAC-91AF-300B013031E6}" srcOrd="0" destOrd="0" presId="urn:microsoft.com/office/officeart/2005/8/layout/orgChart1"/>
    <dgm:cxn modelId="{6D798DC6-65AD-4942-8C94-161724A92589}" srcId="{55FE68A7-9C1F-49C7-BE22-F492429A4B3B}" destId="{37CDE053-1F69-462E-BDB6-68060F86846B}" srcOrd="0" destOrd="0" parTransId="{2C4F7D2C-B5D5-42D4-8273-604E66F5A53D}" sibTransId="{2CB95C44-D1A4-4571-AE56-E91FE2D93985}"/>
    <dgm:cxn modelId="{67AB8BD0-5DBB-451C-909E-2ACCF49236D5}" type="presOf" srcId="{03DB1F24-5E52-466E-B336-65B0F806BB82}" destId="{2CF6F7C3-B4AD-4EE5-872D-3DBAA6696CF2}" srcOrd="1" destOrd="0" presId="urn:microsoft.com/office/officeart/2005/8/layout/orgChart1"/>
    <dgm:cxn modelId="{2EAB01E9-27CA-43A8-9365-35AD67467115}" srcId="{3ED8417E-0F64-48ED-8A61-7632EC4B9947}" destId="{E4B656B1-758C-493A-97D9-0080471B9806}" srcOrd="0" destOrd="0" parTransId="{093FDE99-6D5F-4FFA-8397-C5603B32514D}" sibTransId="{9EC43A00-254C-46AC-BBDF-792EC93071B8}"/>
    <dgm:cxn modelId="{0233D559-72BC-425E-851A-DFA954611E29}" srcId="{37CDE053-1F69-462E-BDB6-68060F86846B}" destId="{A2795DF2-0FA1-4B13-9F44-E3A4CC52C920}" srcOrd="0" destOrd="0" parTransId="{54E46DA9-8E70-404A-9C31-D080350D82FB}" sibTransId="{666FF84B-383F-49D2-B867-5A36BF1A1E43}"/>
    <dgm:cxn modelId="{C2CD3D81-5238-46AD-B183-276BC3D9AF47}" type="presOf" srcId="{F8DA624A-DF42-4A64-BA4E-70AFF4C78213}" destId="{BDE3B6BE-ACEC-4C29-9C29-94BCBBD3AEB4}" srcOrd="0" destOrd="0" presId="urn:microsoft.com/office/officeart/2005/8/layout/orgChart1"/>
    <dgm:cxn modelId="{50D1366A-44B3-409D-ACED-42CEA03E5759}" type="presOf" srcId="{FCC8F936-9E4C-437F-96C3-71E8487F9FCE}" destId="{99DF47B6-36A9-4BA8-AB39-7934AC65642F}" srcOrd="0" destOrd="0" presId="urn:microsoft.com/office/officeart/2005/8/layout/orgChart1"/>
    <dgm:cxn modelId="{B8967561-8288-404D-A3DA-C40A2F623913}" type="presOf" srcId="{03DB1F24-5E52-466E-B336-65B0F806BB82}" destId="{3114B29B-25C8-41BB-968F-375972CD4F66}" srcOrd="0" destOrd="0" presId="urn:microsoft.com/office/officeart/2005/8/layout/orgChart1"/>
    <dgm:cxn modelId="{33D2EEB7-284D-4913-87C2-BBB5339C497A}" type="presOf" srcId="{40CFBEB4-8049-4B5C-87EF-45513294E693}" destId="{820D0907-6B90-4A01-801A-308A7144F765}" srcOrd="0" destOrd="0" presId="urn:microsoft.com/office/officeart/2005/8/layout/orgChart1"/>
    <dgm:cxn modelId="{E2114911-A53E-4CB0-9BD8-769286E1A36A}" type="presOf" srcId="{10856A7D-B076-4B6C-8E22-828A20E3217A}" destId="{283FD1F8-32B8-4686-A960-D901911968DF}" srcOrd="0" destOrd="0" presId="urn:microsoft.com/office/officeart/2005/8/layout/orgChart1"/>
    <dgm:cxn modelId="{9D6F5F4D-D861-4B28-8F8D-9C524AAC5FEF}" type="presOf" srcId="{10856A7D-B076-4B6C-8E22-828A20E3217A}" destId="{52AD083E-1BA9-4CF9-B847-613134DD7C02}" srcOrd="1" destOrd="0" presId="urn:microsoft.com/office/officeart/2005/8/layout/orgChart1"/>
    <dgm:cxn modelId="{41950981-B9E3-413D-9749-1DEEB9D20984}" type="presOf" srcId="{B54AE56C-67E9-43A7-99EB-AEA03FE9F259}" destId="{68B146A9-79BA-4F7A-9403-F9F7616F4FF4}" srcOrd="1" destOrd="0" presId="urn:microsoft.com/office/officeart/2005/8/layout/orgChart1"/>
    <dgm:cxn modelId="{B2AA6DE1-F073-4364-BE4D-5ED8A03E3748}" srcId="{E53927D6-837D-410D-9C62-22F6D9AC51E6}" destId="{99F782F2-C360-4003-8BB2-D423E1E88B05}" srcOrd="3" destOrd="0" parTransId="{F8DA624A-DF42-4A64-BA4E-70AFF4C78213}" sibTransId="{C9B60583-6B9F-432C-B187-71A373197332}"/>
    <dgm:cxn modelId="{188CB9AF-15FD-4360-9EBD-241385C73F34}" srcId="{A2795DF2-0FA1-4B13-9F44-E3A4CC52C920}" destId="{D8AA6111-5F9F-408C-8470-D2672BD7D036}" srcOrd="0" destOrd="0" parTransId="{CD8127FD-A233-46AE-A8ED-68184C4BA64C}" sibTransId="{9C39C23D-46E4-4FCF-832A-B35DD032D225}"/>
    <dgm:cxn modelId="{A1119E7D-E004-4118-AF6B-0B4C1A957D5A}" type="presOf" srcId="{DF6C892A-761F-4486-BAFB-A19CC3C8A234}" destId="{46137EC0-468A-4159-8595-AC072F0DC290}" srcOrd="1" destOrd="0" presId="urn:microsoft.com/office/officeart/2005/8/layout/orgChart1"/>
    <dgm:cxn modelId="{2E467D2B-C7D9-4BBE-9C89-42DFCA05A0A0}" type="presOf" srcId="{37CDE053-1F69-462E-BDB6-68060F86846B}" destId="{67B9C3BB-9372-46C3-9031-197447ACE932}" srcOrd="1" destOrd="0" presId="urn:microsoft.com/office/officeart/2005/8/layout/orgChart1"/>
    <dgm:cxn modelId="{3DE58461-FEEE-43A7-B502-F496A6848800}" type="presOf" srcId="{37CDE053-1F69-462E-BDB6-68060F86846B}" destId="{DB2D3120-F392-4E2B-B03A-24EA93D529DE}" srcOrd="0" destOrd="0" presId="urn:microsoft.com/office/officeart/2005/8/layout/orgChart1"/>
    <dgm:cxn modelId="{A03C425A-2995-412D-8287-84A607F8FA24}" type="presOf" srcId="{D8AA6111-5F9F-408C-8470-D2672BD7D036}" destId="{F578C316-E9EF-4FF1-9FA2-AC166ED9DE47}" srcOrd="0" destOrd="0" presId="urn:microsoft.com/office/officeart/2005/8/layout/orgChart1"/>
    <dgm:cxn modelId="{9ABEEEE5-8386-4798-8A17-1277FE3ABCE8}" type="presOf" srcId="{E53927D6-837D-410D-9C62-22F6D9AC51E6}" destId="{771F6161-53C4-48D7-9255-9F80672B5F8E}" srcOrd="0" destOrd="0" presId="urn:microsoft.com/office/officeart/2005/8/layout/orgChart1"/>
    <dgm:cxn modelId="{8702B028-5673-4962-ACC6-1AA95EAB426E}" srcId="{E53927D6-837D-410D-9C62-22F6D9AC51E6}" destId="{7FC7681F-31DD-4FB1-8168-003FA8F621FC}" srcOrd="2" destOrd="0" parTransId="{96B78C44-CB24-4CB9-8C48-186E8FC82152}" sibTransId="{79487B3C-B32A-48A9-B438-A4C1F785A41D}"/>
    <dgm:cxn modelId="{68FDCC09-70F8-4777-A289-0A012E4379A3}" srcId="{D8AA6111-5F9F-408C-8470-D2672BD7D036}" destId="{628F1AA6-AE00-43A0-A542-A3A7D6441ADE}" srcOrd="0" destOrd="0" parTransId="{BC789846-A5D1-484B-8BC4-994207795603}" sibTransId="{4B62E9EF-7A5F-428D-9389-1662FB16A816}"/>
    <dgm:cxn modelId="{6422372B-F87F-43F8-9EDF-319039E41EC6}" srcId="{E53927D6-837D-410D-9C62-22F6D9AC51E6}" destId="{B54AE56C-67E9-43A7-99EB-AEA03FE9F259}" srcOrd="0" destOrd="0" parTransId="{BB79A2D1-6AF6-4B90-B6BC-8F67B6F1345E}" sibTransId="{893538BF-BB33-4DD3-A21D-7F3C76F383BC}"/>
    <dgm:cxn modelId="{320C16FE-3A16-4F03-A79E-A8549F86EAE4}" type="presOf" srcId="{54E46DA9-8E70-404A-9C31-D080350D82FB}" destId="{FC7B0BB7-5EBC-4EA3-9D76-5EC40FBA0C2F}" srcOrd="0" destOrd="0" presId="urn:microsoft.com/office/officeart/2005/8/layout/orgChart1"/>
    <dgm:cxn modelId="{CC5AA2E8-07F8-4B47-A970-24F0BBBAEE0C}" srcId="{37CDE053-1F69-462E-BDB6-68060F86846B}" destId="{E53927D6-837D-410D-9C62-22F6D9AC51E6}" srcOrd="1" destOrd="0" parTransId="{27BDF337-D375-4A97-84B1-97E07C321113}" sibTransId="{21E9DF33-1ABE-461F-9E8B-8AB9647C380A}"/>
    <dgm:cxn modelId="{C142FBB8-8F94-4DD6-A5E2-5FDFF1EC0A6B}" type="presOf" srcId="{CD8127FD-A233-46AE-A8ED-68184C4BA64C}" destId="{1B32EDB0-68DE-4813-944C-C3D4BFC2E196}" srcOrd="0" destOrd="0" presId="urn:microsoft.com/office/officeart/2005/8/layout/orgChart1"/>
    <dgm:cxn modelId="{96772A73-690E-4932-B431-B83034F50AB8}" type="presOf" srcId="{E4B656B1-758C-493A-97D9-0080471B9806}" destId="{76A9657D-FBD8-4039-B406-C6A9EA0A9322}" srcOrd="0" destOrd="0" presId="urn:microsoft.com/office/officeart/2005/8/layout/orgChart1"/>
    <dgm:cxn modelId="{665481C7-A554-4738-9389-32E59AA098E7}" type="presOf" srcId="{093FDE99-6D5F-4FFA-8397-C5603B32514D}" destId="{9F9CD62A-9D74-4443-ACE5-BB06A972082F}" srcOrd="0" destOrd="0" presId="urn:microsoft.com/office/officeart/2005/8/layout/orgChart1"/>
    <dgm:cxn modelId="{EF4CDF28-7DB9-4A0E-919C-0B8DB2E336BD}" type="presOf" srcId="{BC789846-A5D1-484B-8BC4-994207795603}" destId="{6E409586-8DE6-4CE3-A22E-D2A1A5513C61}" srcOrd="0" destOrd="0" presId="urn:microsoft.com/office/officeart/2005/8/layout/orgChart1"/>
    <dgm:cxn modelId="{0BAEEAA9-BA14-42C3-BE13-9BCEBFAAC685}" type="presOf" srcId="{27BDF337-D375-4A97-84B1-97E07C321113}" destId="{6DDC0C7E-112D-46B6-A5B2-FD8645A9CF17}" srcOrd="0" destOrd="0" presId="urn:microsoft.com/office/officeart/2005/8/layout/orgChart1"/>
    <dgm:cxn modelId="{84B3A5FF-E5AE-4CA9-B841-DA551927F774}" type="presOf" srcId="{A2795DF2-0FA1-4B13-9F44-E3A4CC52C920}" destId="{14D2D43C-14D0-45F5-AB9F-F932AD3D7640}" srcOrd="0" destOrd="0" presId="urn:microsoft.com/office/officeart/2005/8/layout/orgChart1"/>
    <dgm:cxn modelId="{8B0B9085-B7D4-45F0-BE66-42E688E3FCE8}" type="presOf" srcId="{E4B656B1-758C-493A-97D9-0080471B9806}" destId="{574292D7-53D1-472D-A6BE-4B3D40C8C494}" srcOrd="1" destOrd="0" presId="urn:microsoft.com/office/officeart/2005/8/layout/orgChart1"/>
    <dgm:cxn modelId="{C97015FD-B658-48F3-86B9-165A8EE67F31}" type="presOf" srcId="{7FC7681F-31DD-4FB1-8168-003FA8F621FC}" destId="{D0355C32-F036-4829-9C84-EED0CA8A3B28}" srcOrd="0" destOrd="0" presId="urn:microsoft.com/office/officeart/2005/8/layout/orgChart1"/>
    <dgm:cxn modelId="{ACBD3CAD-7F89-4A65-BDA6-5E292D66285E}" srcId="{A2795DF2-0FA1-4B13-9F44-E3A4CC52C920}" destId="{3ED8417E-0F64-48ED-8A61-7632EC4B9947}" srcOrd="1" destOrd="0" parTransId="{FCC8F936-9E4C-437F-96C3-71E8487F9FCE}" sibTransId="{AEA34333-A0C9-45FD-89B4-A68F6F5A34BD}"/>
    <dgm:cxn modelId="{4EEF7578-C9C9-4CA9-B662-2F6075B9670B}" type="presOf" srcId="{DAD0ABBA-C6B7-4FB4-AA62-3674E73B01BE}" destId="{909FEC71-E466-4269-B916-A2BE66F88861}" srcOrd="1" destOrd="0" presId="urn:microsoft.com/office/officeart/2005/8/layout/orgChart1"/>
    <dgm:cxn modelId="{657134D9-ABF8-4EAA-B6F9-1C15EEFE5A09}" type="presOf" srcId="{3ED8417E-0F64-48ED-8A61-7632EC4B9947}" destId="{DDC8882E-1632-4CDE-9C36-225A0DF62B15}" srcOrd="0" destOrd="0" presId="urn:microsoft.com/office/officeart/2005/8/layout/orgChart1"/>
    <dgm:cxn modelId="{14E0D484-1D11-4394-B6E1-01FF0ABFD4DF}" srcId="{D8AA6111-5F9F-408C-8470-D2672BD7D036}" destId="{DF6C892A-761F-4486-BAFB-A19CC3C8A234}" srcOrd="2" destOrd="0" parTransId="{97BD6AEC-6016-4CCB-A54F-E7B4D267504A}" sibTransId="{7C20D3BE-F7C5-4A77-98B3-2F7DE18674E0}"/>
    <dgm:cxn modelId="{8C062E64-288A-47A7-8CAA-028CFE17E440}" type="presOf" srcId="{628F1AA6-AE00-43A0-A542-A3A7D6441ADE}" destId="{A3F76EC6-AF4B-4467-950F-3ABFFB6F2074}" srcOrd="1" destOrd="0" presId="urn:microsoft.com/office/officeart/2005/8/layout/orgChart1"/>
    <dgm:cxn modelId="{604FED5B-EAF6-4693-8EB8-ADC9132ED0EF}" type="presOf" srcId="{D8AA6111-5F9F-408C-8470-D2672BD7D036}" destId="{D64AB8B0-D9FF-44DA-A63B-BEFE4EDE4A71}" srcOrd="1" destOrd="0" presId="urn:microsoft.com/office/officeart/2005/8/layout/orgChart1"/>
    <dgm:cxn modelId="{AFFBE20C-2504-459A-B473-4DC857C5B1EF}" type="presOf" srcId="{E53927D6-837D-410D-9C62-22F6D9AC51E6}" destId="{7AEC0FFF-CC9D-4BAE-814E-35C9E4137B0B}" srcOrd="1" destOrd="0" presId="urn:microsoft.com/office/officeart/2005/8/layout/orgChart1"/>
    <dgm:cxn modelId="{23F57BD4-545C-466F-A351-681D8A3A12CC}" type="presOf" srcId="{CC9B0900-A9C1-45BA-97AB-EC4E7AF8B3FE}" destId="{B90A9FCC-0EB7-427A-B36E-362906849BAF}" srcOrd="0" destOrd="0" presId="urn:microsoft.com/office/officeart/2005/8/layout/orgChart1"/>
    <dgm:cxn modelId="{83DF407A-1C6D-4A3A-89B4-07A6AB7DA4E9}" type="presOf" srcId="{B54AE56C-67E9-43A7-99EB-AEA03FE9F259}" destId="{002760E7-2774-4318-9274-041ACECF3CF5}" srcOrd="0" destOrd="0" presId="urn:microsoft.com/office/officeart/2005/8/layout/orgChart1"/>
    <dgm:cxn modelId="{3500BA34-0029-4D12-A730-9E13B825D858}" type="presParOf" srcId="{D88F6ADE-27C4-4BD5-AB0C-408BDD111DBB}" destId="{5D45E233-9D46-443F-B02B-5623A7826364}" srcOrd="0" destOrd="0" presId="urn:microsoft.com/office/officeart/2005/8/layout/orgChart1"/>
    <dgm:cxn modelId="{711FE8E0-BA36-40AD-881C-140D43918B2F}" type="presParOf" srcId="{5D45E233-9D46-443F-B02B-5623A7826364}" destId="{79E13617-3153-4DB2-8B20-ED5B32943786}" srcOrd="0" destOrd="0" presId="urn:microsoft.com/office/officeart/2005/8/layout/orgChart1"/>
    <dgm:cxn modelId="{66512098-1453-4A5A-9D99-6AE6DD8DCAEB}" type="presParOf" srcId="{79E13617-3153-4DB2-8B20-ED5B32943786}" destId="{DB2D3120-F392-4E2B-B03A-24EA93D529DE}" srcOrd="0" destOrd="0" presId="urn:microsoft.com/office/officeart/2005/8/layout/orgChart1"/>
    <dgm:cxn modelId="{07B0B56E-6A27-4FBD-BE50-03ACFEF64A0D}" type="presParOf" srcId="{79E13617-3153-4DB2-8B20-ED5B32943786}" destId="{67B9C3BB-9372-46C3-9031-197447ACE932}" srcOrd="1" destOrd="0" presId="urn:microsoft.com/office/officeart/2005/8/layout/orgChart1"/>
    <dgm:cxn modelId="{A33D0320-4B23-4CDD-9395-D732922AB202}" type="presParOf" srcId="{5D45E233-9D46-443F-B02B-5623A7826364}" destId="{D5DF4651-1655-4F65-8D9E-37CDB17905F7}" srcOrd="1" destOrd="0" presId="urn:microsoft.com/office/officeart/2005/8/layout/orgChart1"/>
    <dgm:cxn modelId="{8F6F183B-965F-48F3-9EFF-2398083F95C3}" type="presParOf" srcId="{D5DF4651-1655-4F65-8D9E-37CDB17905F7}" destId="{FC7B0BB7-5EBC-4EA3-9D76-5EC40FBA0C2F}" srcOrd="0" destOrd="0" presId="urn:microsoft.com/office/officeart/2005/8/layout/orgChart1"/>
    <dgm:cxn modelId="{1BE86F66-5CC4-4BB4-ADFA-B2716EC86B43}" type="presParOf" srcId="{D5DF4651-1655-4F65-8D9E-37CDB17905F7}" destId="{977508EA-477D-4935-BD70-158C77857A5A}" srcOrd="1" destOrd="0" presId="urn:microsoft.com/office/officeart/2005/8/layout/orgChart1"/>
    <dgm:cxn modelId="{8E9F8A03-1ABF-4E6F-8E8C-73DA6DD736EE}" type="presParOf" srcId="{977508EA-477D-4935-BD70-158C77857A5A}" destId="{C2D5EEC4-3B4B-459A-873E-C08C0B1FC20F}" srcOrd="0" destOrd="0" presId="urn:microsoft.com/office/officeart/2005/8/layout/orgChart1"/>
    <dgm:cxn modelId="{6B7CC515-DF3B-445A-BBF5-99EA5021AB89}" type="presParOf" srcId="{C2D5EEC4-3B4B-459A-873E-C08C0B1FC20F}" destId="{14D2D43C-14D0-45F5-AB9F-F932AD3D7640}" srcOrd="0" destOrd="0" presId="urn:microsoft.com/office/officeart/2005/8/layout/orgChart1"/>
    <dgm:cxn modelId="{C335D3CB-B1A8-4A2D-A39C-949D72588C31}" type="presParOf" srcId="{C2D5EEC4-3B4B-459A-873E-C08C0B1FC20F}" destId="{12A052DE-2499-4372-A413-3CC94F2843E1}" srcOrd="1" destOrd="0" presId="urn:microsoft.com/office/officeart/2005/8/layout/orgChart1"/>
    <dgm:cxn modelId="{8F98C69D-2309-42DC-8F6E-388F048E88B0}" type="presParOf" srcId="{977508EA-477D-4935-BD70-158C77857A5A}" destId="{B031F876-4665-4075-B25D-DC8E306882CB}" srcOrd="1" destOrd="0" presId="urn:microsoft.com/office/officeart/2005/8/layout/orgChart1"/>
    <dgm:cxn modelId="{D6098911-A20F-451A-BD6B-BB91089B6C16}" type="presParOf" srcId="{B031F876-4665-4075-B25D-DC8E306882CB}" destId="{1B32EDB0-68DE-4813-944C-C3D4BFC2E196}" srcOrd="0" destOrd="0" presId="urn:microsoft.com/office/officeart/2005/8/layout/orgChart1"/>
    <dgm:cxn modelId="{D5434650-F452-49F4-BEE2-C09B780A35FB}" type="presParOf" srcId="{B031F876-4665-4075-B25D-DC8E306882CB}" destId="{4C7A7D11-FC43-4336-B2B9-9A04D0290F94}" srcOrd="1" destOrd="0" presId="urn:microsoft.com/office/officeart/2005/8/layout/orgChart1"/>
    <dgm:cxn modelId="{926E597F-1096-4ADA-A4AA-F064E465C62B}" type="presParOf" srcId="{4C7A7D11-FC43-4336-B2B9-9A04D0290F94}" destId="{F451980E-121A-46BC-88C2-9A794BE4574F}" srcOrd="0" destOrd="0" presId="urn:microsoft.com/office/officeart/2005/8/layout/orgChart1"/>
    <dgm:cxn modelId="{8CFD29FC-0508-4FBB-B701-9708D536B134}" type="presParOf" srcId="{F451980E-121A-46BC-88C2-9A794BE4574F}" destId="{F578C316-E9EF-4FF1-9FA2-AC166ED9DE47}" srcOrd="0" destOrd="0" presId="urn:microsoft.com/office/officeart/2005/8/layout/orgChart1"/>
    <dgm:cxn modelId="{47E56DD5-31E1-46D4-860E-B8B04034F9C7}" type="presParOf" srcId="{F451980E-121A-46BC-88C2-9A794BE4574F}" destId="{D64AB8B0-D9FF-44DA-A63B-BEFE4EDE4A71}" srcOrd="1" destOrd="0" presId="urn:microsoft.com/office/officeart/2005/8/layout/orgChart1"/>
    <dgm:cxn modelId="{A8F2DBED-2EBC-48D3-8AAA-DFA8B8EBC198}" type="presParOf" srcId="{4C7A7D11-FC43-4336-B2B9-9A04D0290F94}" destId="{9E237A88-8915-49C2-A146-6B42CE15CE3C}" srcOrd="1" destOrd="0" presId="urn:microsoft.com/office/officeart/2005/8/layout/orgChart1"/>
    <dgm:cxn modelId="{2DCEE617-0091-4667-8DA0-F4C7A0353B2F}" type="presParOf" srcId="{9E237A88-8915-49C2-A146-6B42CE15CE3C}" destId="{6E409586-8DE6-4CE3-A22E-D2A1A5513C61}" srcOrd="0" destOrd="0" presId="urn:microsoft.com/office/officeart/2005/8/layout/orgChart1"/>
    <dgm:cxn modelId="{369A67C4-A9A7-46BA-AD0A-C423EC308337}" type="presParOf" srcId="{9E237A88-8915-49C2-A146-6B42CE15CE3C}" destId="{6AB205CF-9CFD-45CB-AAF8-5732B90AE40F}" srcOrd="1" destOrd="0" presId="urn:microsoft.com/office/officeart/2005/8/layout/orgChart1"/>
    <dgm:cxn modelId="{69EE85D9-B83F-4948-A1A0-0884950D3A77}" type="presParOf" srcId="{6AB205CF-9CFD-45CB-AAF8-5732B90AE40F}" destId="{7CC293E6-D202-45B2-BD36-F0675A17F7C4}" srcOrd="0" destOrd="0" presId="urn:microsoft.com/office/officeart/2005/8/layout/orgChart1"/>
    <dgm:cxn modelId="{47F039B9-C54C-48BF-8908-D152548C2E59}" type="presParOf" srcId="{7CC293E6-D202-45B2-BD36-F0675A17F7C4}" destId="{49481CF5-66A8-4152-9A81-18D457C08972}" srcOrd="0" destOrd="0" presId="urn:microsoft.com/office/officeart/2005/8/layout/orgChart1"/>
    <dgm:cxn modelId="{0D3E91B8-4BDA-4D7C-9E63-632F359D1855}" type="presParOf" srcId="{7CC293E6-D202-45B2-BD36-F0675A17F7C4}" destId="{A3F76EC6-AF4B-4467-950F-3ABFFB6F2074}" srcOrd="1" destOrd="0" presId="urn:microsoft.com/office/officeart/2005/8/layout/orgChart1"/>
    <dgm:cxn modelId="{7AB70FBC-3217-4D81-AE6E-356720B9862C}" type="presParOf" srcId="{6AB205CF-9CFD-45CB-AAF8-5732B90AE40F}" destId="{5827B996-89D5-427C-84CA-A89B95B3CA41}" srcOrd="1" destOrd="0" presId="urn:microsoft.com/office/officeart/2005/8/layout/orgChart1"/>
    <dgm:cxn modelId="{FC367071-A1A2-4FE1-B723-F19314A48E75}" type="presParOf" srcId="{6AB205CF-9CFD-45CB-AAF8-5732B90AE40F}" destId="{85FE073A-5470-4691-B174-8E65AF462394}" srcOrd="2" destOrd="0" presId="urn:microsoft.com/office/officeart/2005/8/layout/orgChart1"/>
    <dgm:cxn modelId="{EABC4F0C-B1C2-4DC7-9E0F-9B823A7D82BB}" type="presParOf" srcId="{9E237A88-8915-49C2-A146-6B42CE15CE3C}" destId="{EDFE97D7-FD81-4AAC-91AF-300B013031E6}" srcOrd="2" destOrd="0" presId="urn:microsoft.com/office/officeart/2005/8/layout/orgChart1"/>
    <dgm:cxn modelId="{0240FABE-A556-4F11-8B45-664259D51B76}" type="presParOf" srcId="{9E237A88-8915-49C2-A146-6B42CE15CE3C}" destId="{7351CEB2-B362-439D-816E-BF384F7FCAF6}" srcOrd="3" destOrd="0" presId="urn:microsoft.com/office/officeart/2005/8/layout/orgChart1"/>
    <dgm:cxn modelId="{5545F04A-FBC1-4D4A-AAEC-EA3CBBFFB5DC}" type="presParOf" srcId="{7351CEB2-B362-439D-816E-BF384F7FCAF6}" destId="{80CFBD98-CCEC-4237-9746-E4E06BC83D43}" srcOrd="0" destOrd="0" presId="urn:microsoft.com/office/officeart/2005/8/layout/orgChart1"/>
    <dgm:cxn modelId="{FB12DBEF-875F-43CA-AB48-0B44A4147BCC}" type="presParOf" srcId="{80CFBD98-CCEC-4237-9746-E4E06BC83D43}" destId="{283FD1F8-32B8-4686-A960-D901911968DF}" srcOrd="0" destOrd="0" presId="urn:microsoft.com/office/officeart/2005/8/layout/orgChart1"/>
    <dgm:cxn modelId="{431A0C8F-3E02-4E18-BDFC-91189D4DAC54}" type="presParOf" srcId="{80CFBD98-CCEC-4237-9746-E4E06BC83D43}" destId="{52AD083E-1BA9-4CF9-B847-613134DD7C02}" srcOrd="1" destOrd="0" presId="urn:microsoft.com/office/officeart/2005/8/layout/orgChart1"/>
    <dgm:cxn modelId="{FC90E12E-0CC1-49CF-B1DB-E0E8E623AA68}" type="presParOf" srcId="{7351CEB2-B362-439D-816E-BF384F7FCAF6}" destId="{FCD67C90-9CC7-44D9-8233-AD7EE1B91A14}" srcOrd="1" destOrd="0" presId="urn:microsoft.com/office/officeart/2005/8/layout/orgChart1"/>
    <dgm:cxn modelId="{21D21736-8E51-4E62-9B61-92E7D1466125}" type="presParOf" srcId="{7351CEB2-B362-439D-816E-BF384F7FCAF6}" destId="{63B88CF4-6DEF-4E80-BB8B-959112AEF0E1}" srcOrd="2" destOrd="0" presId="urn:microsoft.com/office/officeart/2005/8/layout/orgChart1"/>
    <dgm:cxn modelId="{D3D6A406-823D-48AC-A1AF-3AFE9D880649}" type="presParOf" srcId="{9E237A88-8915-49C2-A146-6B42CE15CE3C}" destId="{0DE1A758-CA19-4E89-97D0-D8BF2EA1F647}" srcOrd="4" destOrd="0" presId="urn:microsoft.com/office/officeart/2005/8/layout/orgChart1"/>
    <dgm:cxn modelId="{3446A7EF-E2DC-4B5C-ACC4-495EAB57A462}" type="presParOf" srcId="{9E237A88-8915-49C2-A146-6B42CE15CE3C}" destId="{61BCFA3F-3871-4738-9A7F-4A04804EF7A9}" srcOrd="5" destOrd="0" presId="urn:microsoft.com/office/officeart/2005/8/layout/orgChart1"/>
    <dgm:cxn modelId="{B48468A7-1C0D-4FF2-812C-597A5257B0DE}" type="presParOf" srcId="{61BCFA3F-3871-4738-9A7F-4A04804EF7A9}" destId="{274CF94B-9AAB-44C5-ABB3-33E37B45ED34}" srcOrd="0" destOrd="0" presId="urn:microsoft.com/office/officeart/2005/8/layout/orgChart1"/>
    <dgm:cxn modelId="{B902FA4B-7B4B-4542-B7B3-8CBB824EAC46}" type="presParOf" srcId="{274CF94B-9AAB-44C5-ABB3-33E37B45ED34}" destId="{7E24237C-AAA1-489E-B5DC-1194C9B7EF62}" srcOrd="0" destOrd="0" presId="urn:microsoft.com/office/officeart/2005/8/layout/orgChart1"/>
    <dgm:cxn modelId="{EBD8CCC6-16C3-4DCD-B677-16EEA5301794}" type="presParOf" srcId="{274CF94B-9AAB-44C5-ABB3-33E37B45ED34}" destId="{46137EC0-468A-4159-8595-AC072F0DC290}" srcOrd="1" destOrd="0" presId="urn:microsoft.com/office/officeart/2005/8/layout/orgChart1"/>
    <dgm:cxn modelId="{BCDF15A9-0F47-4CC0-9A22-1B16ED80B9F9}" type="presParOf" srcId="{61BCFA3F-3871-4738-9A7F-4A04804EF7A9}" destId="{174CD9DE-D755-4719-9C33-A9EFE13B8251}" srcOrd="1" destOrd="0" presId="urn:microsoft.com/office/officeart/2005/8/layout/orgChart1"/>
    <dgm:cxn modelId="{D30CD363-263D-4AB1-A141-07B6C89A6C57}" type="presParOf" srcId="{61BCFA3F-3871-4738-9A7F-4A04804EF7A9}" destId="{8C6C0FF6-E739-4863-950B-DCB28D237C8A}" srcOrd="2" destOrd="0" presId="urn:microsoft.com/office/officeart/2005/8/layout/orgChart1"/>
    <dgm:cxn modelId="{72B5397C-5A2D-4CB2-8331-78575F3FB7DA}" type="presParOf" srcId="{4C7A7D11-FC43-4336-B2B9-9A04D0290F94}" destId="{ABE76416-0AB1-4458-8565-AC978A9A4D9B}" srcOrd="2" destOrd="0" presId="urn:microsoft.com/office/officeart/2005/8/layout/orgChart1"/>
    <dgm:cxn modelId="{288817DF-F042-4166-A72F-F70D846DB673}" type="presParOf" srcId="{B031F876-4665-4075-B25D-DC8E306882CB}" destId="{99DF47B6-36A9-4BA8-AB39-7934AC65642F}" srcOrd="2" destOrd="0" presId="urn:microsoft.com/office/officeart/2005/8/layout/orgChart1"/>
    <dgm:cxn modelId="{C415FE7B-26D8-4BB8-B3B2-40F553D696A8}" type="presParOf" srcId="{B031F876-4665-4075-B25D-DC8E306882CB}" destId="{9D096B5C-D778-44D1-8094-DA41C6C310EE}" srcOrd="3" destOrd="0" presId="urn:microsoft.com/office/officeart/2005/8/layout/orgChart1"/>
    <dgm:cxn modelId="{81C1EEA0-9610-4466-8AA6-9E5FA564EC87}" type="presParOf" srcId="{9D096B5C-D778-44D1-8094-DA41C6C310EE}" destId="{58F0A59C-E01C-4648-BB66-9D6E037B9166}" srcOrd="0" destOrd="0" presId="urn:microsoft.com/office/officeart/2005/8/layout/orgChart1"/>
    <dgm:cxn modelId="{33106F02-D572-48D0-A6D2-936379664ADA}" type="presParOf" srcId="{58F0A59C-E01C-4648-BB66-9D6E037B9166}" destId="{DDC8882E-1632-4CDE-9C36-225A0DF62B15}" srcOrd="0" destOrd="0" presId="urn:microsoft.com/office/officeart/2005/8/layout/orgChart1"/>
    <dgm:cxn modelId="{9D874D42-74B6-4008-BE47-097447180A94}" type="presParOf" srcId="{58F0A59C-E01C-4648-BB66-9D6E037B9166}" destId="{07DEF781-81E4-489F-9A5A-82BE50D67E34}" srcOrd="1" destOrd="0" presId="urn:microsoft.com/office/officeart/2005/8/layout/orgChart1"/>
    <dgm:cxn modelId="{6B917CDE-9B79-4F23-A181-AD302F3565B0}" type="presParOf" srcId="{9D096B5C-D778-44D1-8094-DA41C6C310EE}" destId="{7EB0DB3E-CD8B-40A1-BE34-BC308359F06C}" srcOrd="1" destOrd="0" presId="urn:microsoft.com/office/officeart/2005/8/layout/orgChart1"/>
    <dgm:cxn modelId="{05F21B24-C39E-41D5-8828-264F56CEC9D2}" type="presParOf" srcId="{7EB0DB3E-CD8B-40A1-BE34-BC308359F06C}" destId="{9F9CD62A-9D74-4443-ACE5-BB06A972082F}" srcOrd="0" destOrd="0" presId="urn:microsoft.com/office/officeart/2005/8/layout/orgChart1"/>
    <dgm:cxn modelId="{7E7AFB4A-43F7-4D52-B76E-04C94F0ED08B}" type="presParOf" srcId="{7EB0DB3E-CD8B-40A1-BE34-BC308359F06C}" destId="{EA197AC6-C455-4E84-AF9E-0B3D1B9822BE}" srcOrd="1" destOrd="0" presId="urn:microsoft.com/office/officeart/2005/8/layout/orgChart1"/>
    <dgm:cxn modelId="{D708E599-0598-435F-854C-A814995D3BFC}" type="presParOf" srcId="{EA197AC6-C455-4E84-AF9E-0B3D1B9822BE}" destId="{F4A9E92E-F709-48D7-9ED2-A7840FDAB8C3}" srcOrd="0" destOrd="0" presId="urn:microsoft.com/office/officeart/2005/8/layout/orgChart1"/>
    <dgm:cxn modelId="{19C73243-AC91-483D-8BB4-2A57A29C94FE}" type="presParOf" srcId="{F4A9E92E-F709-48D7-9ED2-A7840FDAB8C3}" destId="{76A9657D-FBD8-4039-B406-C6A9EA0A9322}" srcOrd="0" destOrd="0" presId="urn:microsoft.com/office/officeart/2005/8/layout/orgChart1"/>
    <dgm:cxn modelId="{A1D08BA6-39B6-44C0-8373-C4D62B29E05C}" type="presParOf" srcId="{F4A9E92E-F709-48D7-9ED2-A7840FDAB8C3}" destId="{574292D7-53D1-472D-A6BE-4B3D40C8C494}" srcOrd="1" destOrd="0" presId="urn:microsoft.com/office/officeart/2005/8/layout/orgChart1"/>
    <dgm:cxn modelId="{A4F96EA4-81C1-49AB-9021-57D5EBA462C6}" type="presParOf" srcId="{EA197AC6-C455-4E84-AF9E-0B3D1B9822BE}" destId="{398664F8-D652-43D7-8BF0-A12144DB52F2}" srcOrd="1" destOrd="0" presId="urn:microsoft.com/office/officeart/2005/8/layout/orgChart1"/>
    <dgm:cxn modelId="{CA6936B3-D1FE-46EF-AF25-F7314FB969E7}" type="presParOf" srcId="{EA197AC6-C455-4E84-AF9E-0B3D1B9822BE}" destId="{F88DEB57-55F5-49E1-8CC8-08C244D6BC85}" srcOrd="2" destOrd="0" presId="urn:microsoft.com/office/officeart/2005/8/layout/orgChart1"/>
    <dgm:cxn modelId="{4209BF6E-7AD3-4073-B62F-64F141EF1FDB}" type="presParOf" srcId="{7EB0DB3E-CD8B-40A1-BE34-BC308359F06C}" destId="{B90A9FCC-0EB7-427A-B36E-362906849BAF}" srcOrd="2" destOrd="0" presId="urn:microsoft.com/office/officeart/2005/8/layout/orgChart1"/>
    <dgm:cxn modelId="{7E69B7C3-74D3-474A-AA73-E55B2F419568}" type="presParOf" srcId="{7EB0DB3E-CD8B-40A1-BE34-BC308359F06C}" destId="{5BD9F6F2-5490-4A29-B8E6-0C7247C608CE}" srcOrd="3" destOrd="0" presId="urn:microsoft.com/office/officeart/2005/8/layout/orgChart1"/>
    <dgm:cxn modelId="{E06BB159-106B-4C7D-8793-1ED3270BA8CB}" type="presParOf" srcId="{5BD9F6F2-5490-4A29-B8E6-0C7247C608CE}" destId="{FF50E220-0AEB-4A95-BE9A-F377606D66D9}" srcOrd="0" destOrd="0" presId="urn:microsoft.com/office/officeart/2005/8/layout/orgChart1"/>
    <dgm:cxn modelId="{B9AEA7A6-81C6-4CBE-850D-26B485CE45AA}" type="presParOf" srcId="{FF50E220-0AEB-4A95-BE9A-F377606D66D9}" destId="{87F591E9-AFC2-4880-85C6-3CFF6D8859D2}" srcOrd="0" destOrd="0" presId="urn:microsoft.com/office/officeart/2005/8/layout/orgChart1"/>
    <dgm:cxn modelId="{E834BE89-AF9B-490D-AA70-02A5F7B4C6DC}" type="presParOf" srcId="{FF50E220-0AEB-4A95-BE9A-F377606D66D9}" destId="{909FEC71-E466-4269-B916-A2BE66F88861}" srcOrd="1" destOrd="0" presId="urn:microsoft.com/office/officeart/2005/8/layout/orgChart1"/>
    <dgm:cxn modelId="{934159E2-F24F-4F67-81B8-694540456F0F}" type="presParOf" srcId="{5BD9F6F2-5490-4A29-B8E6-0C7247C608CE}" destId="{90E7742D-5071-4134-AF10-26D33F91873E}" srcOrd="1" destOrd="0" presId="urn:microsoft.com/office/officeart/2005/8/layout/orgChart1"/>
    <dgm:cxn modelId="{F5FE9173-024B-4C39-AC80-50D3B4E6A2FF}" type="presParOf" srcId="{5BD9F6F2-5490-4A29-B8E6-0C7247C608CE}" destId="{8383E6AB-1D8E-433B-973F-C623361FF1C4}" srcOrd="2" destOrd="0" presId="urn:microsoft.com/office/officeart/2005/8/layout/orgChart1"/>
    <dgm:cxn modelId="{7CD04DC3-8F87-43B7-9125-6BB4F77E70AC}" type="presParOf" srcId="{9D096B5C-D778-44D1-8094-DA41C6C310EE}" destId="{5CCAD3D7-B3E4-4A83-BD95-4D47632B0A56}" srcOrd="2" destOrd="0" presId="urn:microsoft.com/office/officeart/2005/8/layout/orgChart1"/>
    <dgm:cxn modelId="{E81F540B-F5B8-4696-ABA8-06C88237CF3A}" type="presParOf" srcId="{977508EA-477D-4935-BD70-158C77857A5A}" destId="{DAB15781-A30C-4CC7-BF4C-D1D0CB69BF43}" srcOrd="2" destOrd="0" presId="urn:microsoft.com/office/officeart/2005/8/layout/orgChart1"/>
    <dgm:cxn modelId="{30D91393-875B-491D-9577-79EC4353B3E7}" type="presParOf" srcId="{D5DF4651-1655-4F65-8D9E-37CDB17905F7}" destId="{6DDC0C7E-112D-46B6-A5B2-FD8645A9CF17}" srcOrd="2" destOrd="0" presId="urn:microsoft.com/office/officeart/2005/8/layout/orgChart1"/>
    <dgm:cxn modelId="{93CB2701-1143-4B69-9AB4-42CDC0C1FEC0}" type="presParOf" srcId="{D5DF4651-1655-4F65-8D9E-37CDB17905F7}" destId="{AA137863-5679-4923-98B4-6ABB9E8F17E7}" srcOrd="3" destOrd="0" presId="urn:microsoft.com/office/officeart/2005/8/layout/orgChart1"/>
    <dgm:cxn modelId="{33FBF465-4E4E-4A21-86A4-BC4EFC04E621}" type="presParOf" srcId="{AA137863-5679-4923-98B4-6ABB9E8F17E7}" destId="{2C35F649-71ED-4BAF-9AE2-247BB484C881}" srcOrd="0" destOrd="0" presId="urn:microsoft.com/office/officeart/2005/8/layout/orgChart1"/>
    <dgm:cxn modelId="{3BE211E8-F9AC-48DD-BBE7-0C15A6105C9E}" type="presParOf" srcId="{2C35F649-71ED-4BAF-9AE2-247BB484C881}" destId="{771F6161-53C4-48D7-9255-9F80672B5F8E}" srcOrd="0" destOrd="0" presId="urn:microsoft.com/office/officeart/2005/8/layout/orgChart1"/>
    <dgm:cxn modelId="{1A1EBD07-5859-4C53-8607-56FFABA697C7}" type="presParOf" srcId="{2C35F649-71ED-4BAF-9AE2-247BB484C881}" destId="{7AEC0FFF-CC9D-4BAE-814E-35C9E4137B0B}" srcOrd="1" destOrd="0" presId="urn:microsoft.com/office/officeart/2005/8/layout/orgChart1"/>
    <dgm:cxn modelId="{79CC1640-D401-422A-BA21-5C45C8E8004A}" type="presParOf" srcId="{AA137863-5679-4923-98B4-6ABB9E8F17E7}" destId="{0DEBC0F1-5B93-420E-8D3D-079B0BBA5FAB}" srcOrd="1" destOrd="0" presId="urn:microsoft.com/office/officeart/2005/8/layout/orgChart1"/>
    <dgm:cxn modelId="{B3C5879F-B630-4C55-ADA6-3A077DF0E465}" type="presParOf" srcId="{0DEBC0F1-5B93-420E-8D3D-079B0BBA5FAB}" destId="{1467C8F7-0144-46DF-8EEC-1A94940FA55D}" srcOrd="0" destOrd="0" presId="urn:microsoft.com/office/officeart/2005/8/layout/orgChart1"/>
    <dgm:cxn modelId="{57489930-0443-43EA-8AC6-EB7DD3A61B19}" type="presParOf" srcId="{0DEBC0F1-5B93-420E-8D3D-079B0BBA5FAB}" destId="{FC8DCC9F-1323-45B6-A988-DEE7D23CBAFD}" srcOrd="1" destOrd="0" presId="urn:microsoft.com/office/officeart/2005/8/layout/orgChart1"/>
    <dgm:cxn modelId="{E9696288-2B32-4FF6-85CF-B55AC909E1DD}" type="presParOf" srcId="{FC8DCC9F-1323-45B6-A988-DEE7D23CBAFD}" destId="{764A6444-FF30-4EE3-99C7-C076C5E27522}" srcOrd="0" destOrd="0" presId="urn:microsoft.com/office/officeart/2005/8/layout/orgChart1"/>
    <dgm:cxn modelId="{0FAA2F77-93DD-4A95-983F-7FACF5B1BB7B}" type="presParOf" srcId="{764A6444-FF30-4EE3-99C7-C076C5E27522}" destId="{002760E7-2774-4318-9274-041ACECF3CF5}" srcOrd="0" destOrd="0" presId="urn:microsoft.com/office/officeart/2005/8/layout/orgChart1"/>
    <dgm:cxn modelId="{E97A80E7-23ED-4C43-8854-3095A5EE5D78}" type="presParOf" srcId="{764A6444-FF30-4EE3-99C7-C076C5E27522}" destId="{68B146A9-79BA-4F7A-9403-F9F7616F4FF4}" srcOrd="1" destOrd="0" presId="urn:microsoft.com/office/officeart/2005/8/layout/orgChart1"/>
    <dgm:cxn modelId="{978CC518-D4BC-4171-B122-0AD0F93B7FD3}" type="presParOf" srcId="{FC8DCC9F-1323-45B6-A988-DEE7D23CBAFD}" destId="{0461BB1B-16DA-4E81-AA09-69D36B764B3E}" srcOrd="1" destOrd="0" presId="urn:microsoft.com/office/officeart/2005/8/layout/orgChart1"/>
    <dgm:cxn modelId="{6C235ACF-C8C3-41A2-8598-4AEB404B7C1B}" type="presParOf" srcId="{FC8DCC9F-1323-45B6-A988-DEE7D23CBAFD}" destId="{DE581F6E-6236-4F59-81EA-4DFD952B971D}" srcOrd="2" destOrd="0" presId="urn:microsoft.com/office/officeart/2005/8/layout/orgChart1"/>
    <dgm:cxn modelId="{3FFE6591-A01B-4B34-B59D-C96DD6E4200E}" type="presParOf" srcId="{0DEBC0F1-5B93-420E-8D3D-079B0BBA5FAB}" destId="{820D0907-6B90-4A01-801A-308A7144F765}" srcOrd="2" destOrd="0" presId="urn:microsoft.com/office/officeart/2005/8/layout/orgChart1"/>
    <dgm:cxn modelId="{167E6DCF-71C5-4F94-AA57-D7B3C0FBCC08}" type="presParOf" srcId="{0DEBC0F1-5B93-420E-8D3D-079B0BBA5FAB}" destId="{ACEAFAE3-F9FB-45A0-9FF9-10EFD77BBF9B}" srcOrd="3" destOrd="0" presId="urn:microsoft.com/office/officeart/2005/8/layout/orgChart1"/>
    <dgm:cxn modelId="{B2286D30-4A67-4DA1-A0B8-19B0F55F5981}" type="presParOf" srcId="{ACEAFAE3-F9FB-45A0-9FF9-10EFD77BBF9B}" destId="{FD2B6D08-1310-4148-AB8C-B1B63307FCBB}" srcOrd="0" destOrd="0" presId="urn:microsoft.com/office/officeart/2005/8/layout/orgChart1"/>
    <dgm:cxn modelId="{50796BB9-A81A-4A72-9E37-3E53E931E260}" type="presParOf" srcId="{FD2B6D08-1310-4148-AB8C-B1B63307FCBB}" destId="{3114B29B-25C8-41BB-968F-375972CD4F66}" srcOrd="0" destOrd="0" presId="urn:microsoft.com/office/officeart/2005/8/layout/orgChart1"/>
    <dgm:cxn modelId="{1AB77DEF-74EB-4847-8E42-8CAE35AE1025}" type="presParOf" srcId="{FD2B6D08-1310-4148-AB8C-B1B63307FCBB}" destId="{2CF6F7C3-B4AD-4EE5-872D-3DBAA6696CF2}" srcOrd="1" destOrd="0" presId="urn:microsoft.com/office/officeart/2005/8/layout/orgChart1"/>
    <dgm:cxn modelId="{A4834640-4BFB-4992-B77C-9C110C7EEC73}" type="presParOf" srcId="{ACEAFAE3-F9FB-45A0-9FF9-10EFD77BBF9B}" destId="{08B8549C-890A-42E2-A230-1973C113D45F}" srcOrd="1" destOrd="0" presId="urn:microsoft.com/office/officeart/2005/8/layout/orgChart1"/>
    <dgm:cxn modelId="{73367E3F-C8DE-4873-93D0-2A5E4A6098F7}" type="presParOf" srcId="{ACEAFAE3-F9FB-45A0-9FF9-10EFD77BBF9B}" destId="{510A8E77-B0F3-49A4-B447-AFE5B5E5373F}" srcOrd="2" destOrd="0" presId="urn:microsoft.com/office/officeart/2005/8/layout/orgChart1"/>
    <dgm:cxn modelId="{6376907F-1AF8-4A6C-B904-334AB6C4E96A}" type="presParOf" srcId="{0DEBC0F1-5B93-420E-8D3D-079B0BBA5FAB}" destId="{B2A436EF-735B-4798-A5FF-343EDF73F360}" srcOrd="4" destOrd="0" presId="urn:microsoft.com/office/officeart/2005/8/layout/orgChart1"/>
    <dgm:cxn modelId="{F0A5A777-FA43-4450-B014-42E2F1E089E9}" type="presParOf" srcId="{0DEBC0F1-5B93-420E-8D3D-079B0BBA5FAB}" destId="{CD72D996-B2B2-4B3C-A96D-B3D51A94A119}" srcOrd="5" destOrd="0" presId="urn:microsoft.com/office/officeart/2005/8/layout/orgChart1"/>
    <dgm:cxn modelId="{9931F3BF-D6D2-4A3B-826E-30F9BCABF033}" type="presParOf" srcId="{CD72D996-B2B2-4B3C-A96D-B3D51A94A119}" destId="{6328A17D-4414-4378-8E12-C0D0DAC13A49}" srcOrd="0" destOrd="0" presId="urn:microsoft.com/office/officeart/2005/8/layout/orgChart1"/>
    <dgm:cxn modelId="{0C6AFED9-420E-479C-A195-058AB6E81583}" type="presParOf" srcId="{6328A17D-4414-4378-8E12-C0D0DAC13A49}" destId="{D0355C32-F036-4829-9C84-EED0CA8A3B28}" srcOrd="0" destOrd="0" presId="urn:microsoft.com/office/officeart/2005/8/layout/orgChart1"/>
    <dgm:cxn modelId="{72BD5784-80B8-4471-AFAD-F450105AD685}" type="presParOf" srcId="{6328A17D-4414-4378-8E12-C0D0DAC13A49}" destId="{F6392A07-E487-418C-ABD4-E206EFBAA413}" srcOrd="1" destOrd="0" presId="urn:microsoft.com/office/officeart/2005/8/layout/orgChart1"/>
    <dgm:cxn modelId="{131C3A10-3A2A-49B8-BE1B-167CD7CD5191}" type="presParOf" srcId="{CD72D996-B2B2-4B3C-A96D-B3D51A94A119}" destId="{1D7BE7F0-1983-4D84-B350-D5BF9D108074}" srcOrd="1" destOrd="0" presId="urn:microsoft.com/office/officeart/2005/8/layout/orgChart1"/>
    <dgm:cxn modelId="{F3E538FF-2E2C-4661-8423-242A2E099A3D}" type="presParOf" srcId="{CD72D996-B2B2-4B3C-A96D-B3D51A94A119}" destId="{ED4BD89D-451E-490A-9E18-7BA75D4E15FB}" srcOrd="2" destOrd="0" presId="urn:microsoft.com/office/officeart/2005/8/layout/orgChart1"/>
    <dgm:cxn modelId="{DB51A14F-1EF5-498E-8BA8-474BA25B4790}" type="presParOf" srcId="{0DEBC0F1-5B93-420E-8D3D-079B0BBA5FAB}" destId="{BDE3B6BE-ACEC-4C29-9C29-94BCBBD3AEB4}" srcOrd="6" destOrd="0" presId="urn:microsoft.com/office/officeart/2005/8/layout/orgChart1"/>
    <dgm:cxn modelId="{DA7A07E8-AAAD-4775-BDCD-5F8443BA3627}" type="presParOf" srcId="{0DEBC0F1-5B93-420E-8D3D-079B0BBA5FAB}" destId="{B684743C-7B74-4CA6-8CA2-D4D6FE851CED}" srcOrd="7" destOrd="0" presId="urn:microsoft.com/office/officeart/2005/8/layout/orgChart1"/>
    <dgm:cxn modelId="{C54A3489-243B-43F1-87CD-84AD987415E2}" type="presParOf" srcId="{B684743C-7B74-4CA6-8CA2-D4D6FE851CED}" destId="{43F1AFEE-472F-45F4-991E-CABDFA015D27}" srcOrd="0" destOrd="0" presId="urn:microsoft.com/office/officeart/2005/8/layout/orgChart1"/>
    <dgm:cxn modelId="{6007E8EE-BAA1-4178-A93C-25072660F717}" type="presParOf" srcId="{43F1AFEE-472F-45F4-991E-CABDFA015D27}" destId="{42A5DB2D-26EB-4C49-97BE-2DE3BBE03B67}" srcOrd="0" destOrd="0" presId="urn:microsoft.com/office/officeart/2005/8/layout/orgChart1"/>
    <dgm:cxn modelId="{511906D0-BE6A-4F59-92EF-265109446818}" type="presParOf" srcId="{43F1AFEE-472F-45F4-991E-CABDFA015D27}" destId="{18C4A760-DA8B-420F-85F2-C0C0F8DF0D41}" srcOrd="1" destOrd="0" presId="urn:microsoft.com/office/officeart/2005/8/layout/orgChart1"/>
    <dgm:cxn modelId="{700ECBD1-FB59-4EC4-871E-D258B52366C8}" type="presParOf" srcId="{B684743C-7B74-4CA6-8CA2-D4D6FE851CED}" destId="{C62FE69B-F537-450D-869B-6EE2835BF4D3}" srcOrd="1" destOrd="0" presId="urn:microsoft.com/office/officeart/2005/8/layout/orgChart1"/>
    <dgm:cxn modelId="{A1F50519-5E04-4D59-B78A-69820618195A}" type="presParOf" srcId="{B684743C-7B74-4CA6-8CA2-D4D6FE851CED}" destId="{9A681D97-BED8-42EA-AC6A-E3B2DC6BA6EE}" srcOrd="2" destOrd="0" presId="urn:microsoft.com/office/officeart/2005/8/layout/orgChart1"/>
    <dgm:cxn modelId="{60627EC6-0781-4561-8A59-67352E2B72B6}" type="presParOf" srcId="{AA137863-5679-4923-98B4-6ABB9E8F17E7}" destId="{7F5568B5-D632-413B-80BF-22B334C2EDE6}" srcOrd="2" destOrd="0" presId="urn:microsoft.com/office/officeart/2005/8/layout/orgChart1"/>
    <dgm:cxn modelId="{2AFE7D2C-4DD9-4BDF-9865-8756BB0EDFBF}" type="presParOf" srcId="{5D45E233-9D46-443F-B02B-5623A7826364}" destId="{29F2B0C5-077E-48B9-9C78-7CFECBD16D4B}" srcOrd="2" destOrd="0" presId="urn:microsoft.com/office/officeart/2005/8/layout/orgChart1"/>
  </dgm:cxnLst>
  <dgm:bg>
    <a:solidFill>
      <a:schemeClr val="bg1">
        <a:lumMod val="85000"/>
      </a:schemeClr>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1A0E38A8-6D04-4925-AE43-44EF1DED5F5C}" type="presOf" srcId="{53BBF4F9-C032-49B6-A418-1645227CAEF7}" destId="{463D2474-2CD7-4F10-B862-FE0EB496B03A}" srcOrd="0" destOrd="0" presId="urn:microsoft.com/office/officeart/2005/8/layout/radial6"/>
    <dgm:cxn modelId="{8D5F30CE-5FE7-4B7E-95FC-1B883EF43CA2}" type="presOf" srcId="{9C9AE644-BFCD-4CEC-9078-5B3D21204B50}" destId="{8DF6A8EE-C31B-4A7A-8A5B-E1C18D11D668}" srcOrd="0" destOrd="0" presId="urn:microsoft.com/office/officeart/2005/8/layout/radial6"/>
    <dgm:cxn modelId="{928344E4-AADB-4276-ADCA-B157D8FDBD12}" type="presOf" srcId="{61C471EC-1BE0-4BA9-906C-B77FC427B370}" destId="{2B947856-7D81-4709-8C50-A646092946B5}"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43B292FE-E515-4172-B8F8-7B014946A4BF}" type="presOf" srcId="{A5E5012C-3309-4B28-8D30-F7209682D89D}" destId="{0615139F-FD0E-4AC6-85EA-75F9F0D6BB78}" srcOrd="0" destOrd="0" presId="urn:microsoft.com/office/officeart/2005/8/layout/radial6"/>
    <dgm:cxn modelId="{90890274-CB58-4EF8-BDE6-16833DB14238}" type="presOf" srcId="{93E58B5A-8764-4A9A-8E85-7C50C705CFCE}" destId="{900104E8-22AE-4F67-87F3-EFB73454EE9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A9849F1E-7C76-4695-BA11-FFA2ED724E53}" type="presOf" srcId="{68DC9CB8-B7DD-4761-B82E-CB56F6F5E6B5}" destId="{93672A8E-23A7-42EC-8266-A028BB6328D1}" srcOrd="0" destOrd="0" presId="urn:microsoft.com/office/officeart/2005/8/layout/radial6"/>
    <dgm:cxn modelId="{A5010F68-E1EE-4475-AF07-2F31695A2436}" type="presOf" srcId="{F1CDF762-BB05-4909-A3E2-81EC1DFEFDB6}" destId="{DFD89527-3EA1-46E9-B932-F66D981BF538}" srcOrd="0" destOrd="0" presId="urn:microsoft.com/office/officeart/2005/8/layout/radial6"/>
    <dgm:cxn modelId="{53DC3DED-BBC9-450B-9491-552B1346556E}" type="presOf" srcId="{D724C5BD-FA18-4137-AF02-8B1375CAB8C1}" destId="{FE26DA7A-6417-4EEF-9842-4FFE68DD656B}"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E575044D-F505-4A8F-A596-3A967FC6C173}" type="presOf" srcId="{1474FC26-B7BF-4AB8-BA32-5B51D19017DA}" destId="{75750CA6-FA7C-49D0-8464-54ECBB8A7B11}" srcOrd="0" destOrd="0" presId="urn:microsoft.com/office/officeart/2005/8/layout/radial6"/>
    <dgm:cxn modelId="{8534DA78-F3EF-4C7E-98DA-E2A180357322}" type="presOf" srcId="{E7FC7747-7483-4D35-98A3-BCFD670587F5}" destId="{A34CBA49-A69D-4058-97AB-C5BDA98FF78D}" srcOrd="0" destOrd="0" presId="urn:microsoft.com/office/officeart/2005/8/layout/radial6"/>
    <dgm:cxn modelId="{B7515FDF-CB13-4AD9-8CB7-F9024D9E7258}" type="presOf" srcId="{EF6840F8-2ECF-4864-A358-F1FEAB836D6E}" destId="{9DC8489B-6D65-4DCD-BE13-FB93AD7100EE}"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2CD68BF8-D610-47AB-A81E-9BD452AB6263}" type="presOf" srcId="{00539A06-C0B6-4C14-805A-A99CABFADC18}" destId="{FB0245A6-E249-4488-8A12-6DA1E3469463}"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584734EB-84C8-4E16-9F7E-78606A96AE6C}" type="presOf" srcId="{2FD6416B-9DBD-4434-8476-1C47164FCE18}" destId="{A25828D0-E7F7-4612-B323-E58CF7DB6C73}" srcOrd="0" destOrd="0" presId="urn:microsoft.com/office/officeart/2005/8/layout/radial6"/>
    <dgm:cxn modelId="{70F23BA5-8511-4800-B33D-CE50A2D04358}" type="presOf" srcId="{117E5F98-D2E3-44CD-8D1F-8673F2CE3B77}" destId="{937C4F79-FB0B-409E-8CAD-BC317FE49743}" srcOrd="0" destOrd="0" presId="urn:microsoft.com/office/officeart/2005/8/layout/radial6"/>
    <dgm:cxn modelId="{8D61B84E-E828-4B2B-8E2A-5B2D8CE7D31E}" type="presOf" srcId="{549FD511-AE4B-4414-B32B-2425B4544B4B}" destId="{17265E74-284E-4564-9375-97F2A42C8E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AB69F32E-249F-4DD0-A66C-565966F6315C}" type="presOf" srcId="{54758EF5-0516-46BA-896F-8310E68591FE}" destId="{428D6EC0-C06B-45C7-8139-E45A90407C78}" srcOrd="0" destOrd="0" presId="urn:microsoft.com/office/officeart/2005/8/layout/radial6"/>
    <dgm:cxn modelId="{A2DE4BF8-84DA-4FE1-8202-C800DDAFBFB7}" type="presParOf" srcId="{75750CA6-FA7C-49D0-8464-54ECBB8A7B11}" destId="{900104E8-22AE-4F67-87F3-EFB73454EE91}" srcOrd="0" destOrd="0" presId="urn:microsoft.com/office/officeart/2005/8/layout/radial6"/>
    <dgm:cxn modelId="{597F8F0D-88EF-4DA6-BF66-E245BA0B1393}" type="presParOf" srcId="{75750CA6-FA7C-49D0-8464-54ECBB8A7B11}" destId="{428D6EC0-C06B-45C7-8139-E45A90407C78}" srcOrd="1" destOrd="0" presId="urn:microsoft.com/office/officeart/2005/8/layout/radial6"/>
    <dgm:cxn modelId="{CB37508D-7027-4198-B34E-CD76E7257475}" type="presParOf" srcId="{75750CA6-FA7C-49D0-8464-54ECBB8A7B11}" destId="{A20BCF9B-F9D9-4BC1-9EF3-189BED199617}" srcOrd="2" destOrd="0" presId="urn:microsoft.com/office/officeart/2005/8/layout/radial6"/>
    <dgm:cxn modelId="{B71E24FA-A8D9-4F68-B013-0C52F685A245}" type="presParOf" srcId="{75750CA6-FA7C-49D0-8464-54ECBB8A7B11}" destId="{17265E74-284E-4564-9375-97F2A42C8E63}" srcOrd="3" destOrd="0" presId="urn:microsoft.com/office/officeart/2005/8/layout/radial6"/>
    <dgm:cxn modelId="{D78ABB85-878C-44D0-8884-AF4A71EC74F8}" type="presParOf" srcId="{75750CA6-FA7C-49D0-8464-54ECBB8A7B11}" destId="{2B947856-7D81-4709-8C50-A646092946B5}" srcOrd="4" destOrd="0" presId="urn:microsoft.com/office/officeart/2005/8/layout/radial6"/>
    <dgm:cxn modelId="{27F61410-5D8B-425B-9122-E7446266042D}" type="presParOf" srcId="{75750CA6-FA7C-49D0-8464-54ECBB8A7B11}" destId="{6804F419-6E40-4272-9B3A-71A1132A2924}" srcOrd="5" destOrd="0" presId="urn:microsoft.com/office/officeart/2005/8/layout/radial6"/>
    <dgm:cxn modelId="{67F744E5-291B-4574-AF6F-383A8D9F5B0A}" type="presParOf" srcId="{75750CA6-FA7C-49D0-8464-54ECBB8A7B11}" destId="{FB0245A6-E249-4488-8A12-6DA1E3469463}" srcOrd="6" destOrd="0" presId="urn:microsoft.com/office/officeart/2005/8/layout/radial6"/>
    <dgm:cxn modelId="{761072F1-3B7C-466C-855E-46EA5F101B79}" type="presParOf" srcId="{75750CA6-FA7C-49D0-8464-54ECBB8A7B11}" destId="{0615139F-FD0E-4AC6-85EA-75F9F0D6BB78}" srcOrd="7" destOrd="0" presId="urn:microsoft.com/office/officeart/2005/8/layout/radial6"/>
    <dgm:cxn modelId="{49AC6219-3BDA-4CCD-A893-2E7C45AA0466}" type="presParOf" srcId="{75750CA6-FA7C-49D0-8464-54ECBB8A7B11}" destId="{FACCA3FF-0BAE-48B0-88D9-1B472F23503D}" srcOrd="8" destOrd="0" presId="urn:microsoft.com/office/officeart/2005/8/layout/radial6"/>
    <dgm:cxn modelId="{5A4515FB-934E-47EC-BD73-D19831D06495}" type="presParOf" srcId="{75750CA6-FA7C-49D0-8464-54ECBB8A7B11}" destId="{9DC8489B-6D65-4DCD-BE13-FB93AD7100EE}" srcOrd="9" destOrd="0" presId="urn:microsoft.com/office/officeart/2005/8/layout/radial6"/>
    <dgm:cxn modelId="{4473EDD6-B448-427B-B3D2-BCE60DA030BF}" type="presParOf" srcId="{75750CA6-FA7C-49D0-8464-54ECBB8A7B11}" destId="{A25828D0-E7F7-4612-B323-E58CF7DB6C73}" srcOrd="10" destOrd="0" presId="urn:microsoft.com/office/officeart/2005/8/layout/radial6"/>
    <dgm:cxn modelId="{CC57E474-6509-447A-B5EB-7C15FD0FE927}" type="presParOf" srcId="{75750CA6-FA7C-49D0-8464-54ECBB8A7B11}" destId="{67DFBABE-67A2-44BB-82F4-DB4798A2DB76}" srcOrd="11" destOrd="0" presId="urn:microsoft.com/office/officeart/2005/8/layout/radial6"/>
    <dgm:cxn modelId="{E6447A29-59CC-4FEB-A38D-6F375CB4277D}" type="presParOf" srcId="{75750CA6-FA7C-49D0-8464-54ECBB8A7B11}" destId="{93672A8E-23A7-42EC-8266-A028BB6328D1}" srcOrd="12" destOrd="0" presId="urn:microsoft.com/office/officeart/2005/8/layout/radial6"/>
    <dgm:cxn modelId="{B5738E8D-1CEF-48D8-B0AB-CAC3163EE49B}" type="presParOf" srcId="{75750CA6-FA7C-49D0-8464-54ECBB8A7B11}" destId="{8DF6A8EE-C31B-4A7A-8A5B-E1C18D11D668}" srcOrd="13" destOrd="0" presId="urn:microsoft.com/office/officeart/2005/8/layout/radial6"/>
    <dgm:cxn modelId="{7EE9BAC1-E726-4E8C-8BEC-E4B61818DC8B}" type="presParOf" srcId="{75750CA6-FA7C-49D0-8464-54ECBB8A7B11}" destId="{6866806D-C1BA-4277-BF88-FEE3F486AE14}" srcOrd="14" destOrd="0" presId="urn:microsoft.com/office/officeart/2005/8/layout/radial6"/>
    <dgm:cxn modelId="{55BAEDA3-1000-4798-B094-06762595F6CD}" type="presParOf" srcId="{75750CA6-FA7C-49D0-8464-54ECBB8A7B11}" destId="{FE26DA7A-6417-4EEF-9842-4FFE68DD656B}" srcOrd="15" destOrd="0" presId="urn:microsoft.com/office/officeart/2005/8/layout/radial6"/>
    <dgm:cxn modelId="{7785CBD9-69B7-4626-B533-22F3E5A1FA4B}" type="presParOf" srcId="{75750CA6-FA7C-49D0-8464-54ECBB8A7B11}" destId="{DFD89527-3EA1-46E9-B932-F66D981BF538}" srcOrd="16" destOrd="0" presId="urn:microsoft.com/office/officeart/2005/8/layout/radial6"/>
    <dgm:cxn modelId="{671E86F4-0B74-4AE4-844A-28D00D189F98}" type="presParOf" srcId="{75750CA6-FA7C-49D0-8464-54ECBB8A7B11}" destId="{BEB81904-6568-49ED-B35C-0250191E9F37}" srcOrd="17" destOrd="0" presId="urn:microsoft.com/office/officeart/2005/8/layout/radial6"/>
    <dgm:cxn modelId="{F4429DA5-5CD7-40D7-826A-478DECB7DBD8}" type="presParOf" srcId="{75750CA6-FA7C-49D0-8464-54ECBB8A7B11}" destId="{463D2474-2CD7-4F10-B862-FE0EB496B03A}" srcOrd="18" destOrd="0" presId="urn:microsoft.com/office/officeart/2005/8/layout/radial6"/>
    <dgm:cxn modelId="{9C5C1B66-8577-48D5-8A18-9301B72AE6C4}" type="presParOf" srcId="{75750CA6-FA7C-49D0-8464-54ECBB8A7B11}" destId="{937C4F79-FB0B-409E-8CAD-BC317FE49743}" srcOrd="19" destOrd="0" presId="urn:microsoft.com/office/officeart/2005/8/layout/radial6"/>
    <dgm:cxn modelId="{7391E593-74A0-476F-A75F-6D0E7239B53C}" type="presParOf" srcId="{75750CA6-FA7C-49D0-8464-54ECBB8A7B11}" destId="{DDBA5B3D-F74A-4F4A-BF56-F34E797ADC59}" srcOrd="20" destOrd="0" presId="urn:microsoft.com/office/officeart/2005/8/layout/radial6"/>
    <dgm:cxn modelId="{9C2D6B89-B7AE-4A62-8F92-5B5C8311FA84}"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70.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700" b="1" dirty="0" smtClean="0"/>
            <a:t>Reporting</a:t>
          </a:r>
          <a:endParaRPr lang="en-ZA" sz="700" b="1" dirty="0"/>
        </a:p>
      </dgm:t>
    </dgm:pt>
    <dgm:pt modelId="{255D5C38-EB47-43D5-841F-06E97901693E}" type="parTrans" cxnId="{86A891F5-22E6-4985-8D3B-981BD0771ACC}">
      <dgm:prSet/>
      <dgm:spPr/>
      <dgm:t>
        <a:bodyPr/>
        <a:lstStyle/>
        <a:p>
          <a:endParaRPr lang="en-ZA" sz="900" b="1"/>
        </a:p>
      </dgm:t>
    </dgm:pt>
    <dgm:pt modelId="{8DDE0225-B01D-40A0-8117-59E5987B4C3B}" type="sibTrans" cxnId="{86A891F5-22E6-4985-8D3B-981BD0771ACC}">
      <dgm:prSet/>
      <dgm:spPr/>
      <dgm:t>
        <a:bodyPr/>
        <a:lstStyle/>
        <a:p>
          <a:endParaRPr lang="en-ZA" sz="9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600" b="0" dirty="0" smtClean="0">
              <a:solidFill>
                <a:schemeClr val="tx1">
                  <a:alpha val="50000"/>
                </a:schemeClr>
              </a:solidFill>
            </a:rPr>
            <a:t>Funding</a:t>
          </a:r>
          <a:endParaRPr lang="en-ZA" sz="600" b="0" dirty="0">
            <a:solidFill>
              <a:schemeClr val="tx1">
                <a:alpha val="50000"/>
              </a:schemeClr>
            </a:solidFill>
          </a:endParaRPr>
        </a:p>
      </dgm:t>
    </dgm:pt>
    <dgm:pt modelId="{2268EC9D-B41F-408D-8A65-BEB088A6653B}" type="parTrans" cxnId="{E79D4D12-587E-4084-873E-AFA0F34C1E2A}">
      <dgm:prSet/>
      <dgm:spPr/>
      <dgm:t>
        <a:bodyPr/>
        <a:lstStyle/>
        <a:p>
          <a:endParaRPr lang="en-ZA" sz="900" b="1"/>
        </a:p>
      </dgm:t>
    </dgm:pt>
    <dgm:pt modelId="{549FD511-AE4B-4414-B32B-2425B4544B4B}" type="sibTrans" cxnId="{E79D4D12-587E-4084-873E-AFA0F34C1E2A}">
      <dgm:prSet/>
      <dgm:spPr>
        <a:solidFill>
          <a:schemeClr val="bg1">
            <a:lumMod val="85000"/>
          </a:schemeClr>
        </a:solidFill>
      </dgm:spPr>
      <dgm:t>
        <a:bodyPr/>
        <a:lstStyle/>
        <a:p>
          <a:endParaRPr lang="en-ZA" sz="900" b="1" dirty="0"/>
        </a:p>
      </dgm:t>
    </dgm:pt>
    <dgm:pt modelId="{9C9AE644-BFCD-4CEC-9078-5B3D21204B50}">
      <dgm:prSet phldrT="[Text]" custT="1"/>
      <dgm:spPr>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gradFill>
      </dgm:spPr>
      <dgm:t>
        <a:bodyPr/>
        <a:lstStyle/>
        <a:p>
          <a:r>
            <a:rPr lang="en-ZA" sz="800" b="1" dirty="0" smtClean="0">
              <a:solidFill>
                <a:schemeClr val="tx1"/>
              </a:solidFill>
            </a:rPr>
            <a:t>Project</a:t>
          </a:r>
          <a:endParaRPr lang="en-ZA" sz="600" b="1" dirty="0">
            <a:solidFill>
              <a:schemeClr val="tx1"/>
            </a:solidFill>
          </a:endParaRPr>
        </a:p>
      </dgm:t>
    </dgm:pt>
    <dgm:pt modelId="{F3E1EF80-5A27-4E88-ABAA-A459A59A2E2E}" type="parTrans" cxnId="{CC3EDCF3-846D-4517-9C52-B18415CC22D6}">
      <dgm:prSet/>
      <dgm:spPr/>
      <dgm:t>
        <a:bodyPr/>
        <a:lstStyle/>
        <a:p>
          <a:endParaRPr lang="en-ZA" sz="900" b="1"/>
        </a:p>
      </dgm:t>
    </dgm:pt>
    <dgm:pt modelId="{D724C5BD-FA18-4137-AF02-8B1375CAB8C1}" type="sibTrans" cxnId="{CC3EDCF3-846D-4517-9C52-B18415CC22D6}">
      <dgm:prSet/>
      <dgm:spPr>
        <a:solidFill>
          <a:schemeClr val="bg1">
            <a:lumMod val="85000"/>
          </a:schemeClr>
        </a:solidFill>
      </dgm:spPr>
      <dgm:t>
        <a:bodyPr/>
        <a:lstStyle/>
        <a:p>
          <a:endParaRPr lang="en-ZA" sz="9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600" b="0" dirty="0" smtClean="0">
              <a:solidFill>
                <a:schemeClr val="tx1">
                  <a:alpha val="37000"/>
                </a:schemeClr>
              </a:solidFill>
            </a:rPr>
            <a:t>Regional Indicator</a:t>
          </a:r>
          <a:endParaRPr lang="en-ZA" sz="600" b="0" dirty="0">
            <a:solidFill>
              <a:schemeClr val="tx1">
                <a:alpha val="37000"/>
              </a:schemeClr>
            </a:solidFill>
          </a:endParaRPr>
        </a:p>
      </dgm:t>
    </dgm:pt>
    <dgm:pt modelId="{9F2C7777-83A8-4B66-BE1A-87B27131DB62}" type="parTrans" cxnId="{65716076-E38A-4ABE-96AE-26F4F716A02B}">
      <dgm:prSet/>
      <dgm:spPr/>
      <dgm:t>
        <a:bodyPr/>
        <a:lstStyle/>
        <a:p>
          <a:endParaRPr lang="en-ZA" sz="900" b="1"/>
        </a:p>
      </dgm:t>
    </dgm:pt>
    <dgm:pt modelId="{53BBF4F9-C032-49B6-A418-1645227CAEF7}" type="sibTrans" cxnId="{65716076-E38A-4ABE-96AE-26F4F716A02B}">
      <dgm:prSet/>
      <dgm:spPr>
        <a:solidFill>
          <a:schemeClr val="bg1">
            <a:lumMod val="85000"/>
          </a:schemeClr>
        </a:solidFill>
      </dgm:spPr>
      <dgm:t>
        <a:bodyPr/>
        <a:lstStyle/>
        <a:p>
          <a:endParaRPr lang="en-ZA" sz="9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300" b="1" dirty="0" smtClean="0">
              <a:solidFill>
                <a:schemeClr val="tx1">
                  <a:alpha val="40000"/>
                </a:schemeClr>
              </a:solidFill>
            </a:rPr>
            <a:t>Standard</a:t>
          </a:r>
          <a:r>
            <a:rPr lang="en-ZA" sz="300" b="1" dirty="0" smtClean="0">
              <a:solidFill>
                <a:schemeClr val="tx1"/>
              </a:solidFill>
            </a:rPr>
            <a:t> </a:t>
          </a:r>
          <a:r>
            <a:rPr lang="en-ZA" sz="300" b="1" dirty="0" smtClean="0">
              <a:solidFill>
                <a:schemeClr val="tx1">
                  <a:alpha val="40000"/>
                </a:schemeClr>
              </a:solidFill>
            </a:rPr>
            <a:t>Classification</a:t>
          </a:r>
          <a:endParaRPr lang="en-ZA" sz="300" b="1" dirty="0">
            <a:solidFill>
              <a:schemeClr val="tx1">
                <a:alpha val="40000"/>
              </a:schemeClr>
            </a:solidFill>
          </a:endParaRPr>
        </a:p>
      </dgm:t>
    </dgm:pt>
    <dgm:pt modelId="{11726259-CC1B-4609-B7C1-3243458FA699}" type="parTrans" cxnId="{722A5005-5062-478C-BA89-2FF495B60A41}">
      <dgm:prSet/>
      <dgm:spPr/>
      <dgm:t>
        <a:bodyPr/>
        <a:lstStyle/>
        <a:p>
          <a:endParaRPr lang="en-ZA" sz="900" b="1"/>
        </a:p>
      </dgm:t>
    </dgm:pt>
    <dgm:pt modelId="{E7FC7747-7483-4D35-98A3-BCFD670587F5}" type="sibTrans" cxnId="{722A5005-5062-478C-BA89-2FF495B60A41}">
      <dgm:prSet/>
      <dgm:spPr>
        <a:solidFill>
          <a:schemeClr val="bg1">
            <a:lumMod val="85000"/>
          </a:schemeClr>
        </a:solidFill>
      </dgm:spPr>
      <dgm:t>
        <a:bodyPr/>
        <a:lstStyle/>
        <a:p>
          <a:endParaRPr lang="en-ZA" sz="9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600" b="0" dirty="0" smtClean="0">
              <a:solidFill>
                <a:schemeClr val="tx1">
                  <a:alpha val="50000"/>
                </a:schemeClr>
              </a:solidFill>
            </a:rPr>
            <a:t>Item</a:t>
          </a:r>
          <a:endParaRPr lang="en-ZA" sz="600" b="0" dirty="0">
            <a:solidFill>
              <a:schemeClr val="tx1">
                <a:alpha val="50000"/>
              </a:schemeClr>
            </a:solidFill>
          </a:endParaRPr>
        </a:p>
      </dgm:t>
    </dgm:pt>
    <dgm:pt modelId="{333D81AE-39E7-4497-9881-E39CFAD3DC21}" type="parTrans" cxnId="{191B2B92-C065-4F50-A6C7-2BCD2D91178F}">
      <dgm:prSet/>
      <dgm:spPr/>
      <dgm:t>
        <a:bodyPr/>
        <a:lstStyle/>
        <a:p>
          <a:endParaRPr lang="en-ZA" sz="900" b="1"/>
        </a:p>
      </dgm:t>
    </dgm:pt>
    <dgm:pt modelId="{68DC9CB8-B7DD-4761-B82E-CB56F6F5E6B5}" type="sibTrans" cxnId="{191B2B92-C065-4F50-A6C7-2BCD2D91178F}">
      <dgm:prSet/>
      <dgm:spPr>
        <a:solidFill>
          <a:schemeClr val="bg1">
            <a:lumMod val="85000"/>
          </a:schemeClr>
        </a:solidFill>
      </dgm:spPr>
      <dgm:t>
        <a:bodyPr/>
        <a:lstStyle/>
        <a:p>
          <a:endParaRPr lang="en-ZA" sz="9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900" b="1"/>
        </a:p>
      </dgm:t>
    </dgm:pt>
    <dgm:pt modelId="{00539A06-C0B6-4C14-805A-A99CABFADC18}" type="sibTrans" cxnId="{7C93F07E-4BE0-431A-BAE8-B32BE2C57FFE}">
      <dgm:prSet/>
      <dgm:spPr>
        <a:solidFill>
          <a:schemeClr val="bg1">
            <a:lumMod val="85000"/>
          </a:schemeClr>
        </a:solidFill>
      </dgm:spPr>
      <dgm:t>
        <a:bodyPr/>
        <a:lstStyle/>
        <a:p>
          <a:endParaRPr lang="en-ZA" sz="9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600" dirty="0" smtClean="0">
              <a:solidFill>
                <a:schemeClr val="tx1">
                  <a:alpha val="40000"/>
                </a:schemeClr>
              </a:solidFill>
            </a:rPr>
            <a:t>Costing</a:t>
          </a:r>
          <a:endParaRPr lang="en-ZA" sz="600" dirty="0">
            <a:solidFill>
              <a:schemeClr val="tx1">
                <a:alpha val="40000"/>
              </a:schemeClr>
            </a:solidFill>
          </a:endParaRPr>
        </a:p>
      </dgm:t>
    </dgm:pt>
    <dgm:pt modelId="{A3126E7D-8D1F-4229-98FE-E99066B28B43}" type="parTrans" cxnId="{B8602879-8548-4255-88B9-C2B51B18197D}">
      <dgm:prSet/>
      <dgm:spPr/>
      <dgm:t>
        <a:bodyPr/>
        <a:lstStyle/>
        <a:p>
          <a:endParaRPr lang="en-ZA" sz="900"/>
        </a:p>
      </dgm:t>
    </dgm:pt>
    <dgm:pt modelId="{EF6840F8-2ECF-4864-A358-F1FEAB836D6E}" type="sibTrans" cxnId="{B8602879-8548-4255-88B9-C2B51B18197D}">
      <dgm:prSet/>
      <dgm:spPr>
        <a:solidFill>
          <a:schemeClr val="bg1">
            <a:lumMod val="85000"/>
          </a:schemeClr>
        </a:solidFill>
      </dgm:spPr>
      <dgm:t>
        <a:bodyPr/>
        <a:lstStyle/>
        <a:p>
          <a:endParaRPr lang="en-ZA" sz="9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62447" custScaleY="162447">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749F3F6B-E5C0-4D35-9085-0CF9CC6903A0}" type="presOf" srcId="{F1CDF762-BB05-4909-A3E2-81EC1DFEFDB6}" destId="{DFD89527-3EA1-46E9-B932-F66D981BF538}" srcOrd="0" destOrd="0" presId="urn:microsoft.com/office/officeart/2005/8/layout/radial6"/>
    <dgm:cxn modelId="{6FCF465E-8E8D-406C-ADB0-75D81AED95B9}" type="presOf" srcId="{117E5F98-D2E3-44CD-8D1F-8673F2CE3B77}" destId="{937C4F79-FB0B-409E-8CAD-BC317FE49743}" srcOrd="0" destOrd="0" presId="urn:microsoft.com/office/officeart/2005/8/layout/radial6"/>
    <dgm:cxn modelId="{F9F83AE0-53E7-4902-A43A-E73A9FDB1C94}" type="presOf" srcId="{EF6840F8-2ECF-4864-A358-F1FEAB836D6E}" destId="{9DC8489B-6D65-4DCD-BE13-FB93AD7100EE}" srcOrd="0" destOrd="0" presId="urn:microsoft.com/office/officeart/2005/8/layout/radial6"/>
    <dgm:cxn modelId="{734631FF-2FE5-4528-9444-4B6A3423A862}" type="presOf" srcId="{D724C5BD-FA18-4137-AF02-8B1375CAB8C1}" destId="{FE26DA7A-6417-4EEF-9842-4FFE68DD656B}"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2ACB172B-33E0-41D7-86D1-66C0D327C324}" type="presOf" srcId="{53BBF4F9-C032-49B6-A418-1645227CAEF7}" destId="{463D2474-2CD7-4F10-B862-FE0EB496B03A}"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294E3DC0-F46E-4072-A136-48AE2CB2B8A1}" type="presOf" srcId="{68DC9CB8-B7DD-4761-B82E-CB56F6F5E6B5}" destId="{93672A8E-23A7-42EC-8266-A028BB6328D1}" srcOrd="0" destOrd="0" presId="urn:microsoft.com/office/officeart/2005/8/layout/radial6"/>
    <dgm:cxn modelId="{D6F1464D-353F-4038-B9FB-64051CDB8A79}" type="presOf" srcId="{54758EF5-0516-46BA-896F-8310E68591FE}" destId="{428D6EC0-C06B-45C7-8139-E45A90407C78}" srcOrd="0" destOrd="0" presId="urn:microsoft.com/office/officeart/2005/8/layout/radial6"/>
    <dgm:cxn modelId="{7824976A-2E88-4ECA-9CE9-2CEA3A9FC529}" type="presOf" srcId="{1474FC26-B7BF-4AB8-BA32-5B51D19017DA}" destId="{75750CA6-FA7C-49D0-8464-54ECBB8A7B11}" srcOrd="0" destOrd="0" presId="urn:microsoft.com/office/officeart/2005/8/layout/radial6"/>
    <dgm:cxn modelId="{5A3A936F-C86C-4866-BD1F-E9B4720C83B8}" type="presOf" srcId="{E7FC7747-7483-4D35-98A3-BCFD670587F5}" destId="{A34CBA49-A69D-4058-97AB-C5BDA98FF78D}"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63692ACE-61BF-4627-AF8F-B0C56107AE92}" type="presOf" srcId="{2FD6416B-9DBD-4434-8476-1C47164FCE18}" destId="{A25828D0-E7F7-4612-B323-E58CF7DB6C73}"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1AF2767E-7B75-4269-BD01-368E5AA5D306}" type="presOf" srcId="{61C471EC-1BE0-4BA9-906C-B77FC427B370}" destId="{2B947856-7D81-4709-8C50-A646092946B5}" srcOrd="0" destOrd="0" presId="urn:microsoft.com/office/officeart/2005/8/layout/radial6"/>
    <dgm:cxn modelId="{FEACB7DE-8ABE-42E5-8841-27ED6A497BD8}" type="presOf" srcId="{9C9AE644-BFCD-4CEC-9078-5B3D21204B50}" destId="{8DF6A8EE-C31B-4A7A-8A5B-E1C18D11D668}" srcOrd="0" destOrd="0" presId="urn:microsoft.com/office/officeart/2005/8/layout/radial6"/>
    <dgm:cxn modelId="{EBCE56D6-8F66-43B3-A985-A23BBD14FCDF}" type="presOf" srcId="{93E58B5A-8764-4A9A-8E85-7C50C705CFCE}" destId="{900104E8-22AE-4F67-87F3-EFB73454EE91}" srcOrd="0" destOrd="0" presId="urn:microsoft.com/office/officeart/2005/8/layout/radial6"/>
    <dgm:cxn modelId="{6D7AD71B-1ED2-48E5-BAF3-F5067202096C}" type="presOf" srcId="{A5E5012C-3309-4B28-8D30-F7209682D89D}" destId="{0615139F-FD0E-4AC6-85EA-75F9F0D6BB78}" srcOrd="0" destOrd="0" presId="urn:microsoft.com/office/officeart/2005/8/layout/radial6"/>
    <dgm:cxn modelId="{45DEEB7A-C1A2-474A-85CE-3A0A0E70137F}" type="presOf" srcId="{549FD511-AE4B-4414-B32B-2425B4544B4B}" destId="{17265E74-284E-4564-9375-97F2A42C8E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033C50B2-0E89-4320-B12A-90916BE845B4}" type="presOf" srcId="{00539A06-C0B6-4C14-805A-A99CABFADC18}" destId="{FB0245A6-E249-4488-8A12-6DA1E3469463}" srcOrd="0" destOrd="0" presId="urn:microsoft.com/office/officeart/2005/8/layout/radial6"/>
    <dgm:cxn modelId="{347A6A16-C987-41B9-B413-657493BDCB1A}" type="presParOf" srcId="{75750CA6-FA7C-49D0-8464-54ECBB8A7B11}" destId="{900104E8-22AE-4F67-87F3-EFB73454EE91}" srcOrd="0" destOrd="0" presId="urn:microsoft.com/office/officeart/2005/8/layout/radial6"/>
    <dgm:cxn modelId="{692CB77E-7AF8-4A09-A93F-A8F19099EEC7}" type="presParOf" srcId="{75750CA6-FA7C-49D0-8464-54ECBB8A7B11}" destId="{428D6EC0-C06B-45C7-8139-E45A90407C78}" srcOrd="1" destOrd="0" presId="urn:microsoft.com/office/officeart/2005/8/layout/radial6"/>
    <dgm:cxn modelId="{906EEA05-6156-4F9E-B19A-320CDC76AD00}" type="presParOf" srcId="{75750CA6-FA7C-49D0-8464-54ECBB8A7B11}" destId="{A20BCF9B-F9D9-4BC1-9EF3-189BED199617}" srcOrd="2" destOrd="0" presId="urn:microsoft.com/office/officeart/2005/8/layout/radial6"/>
    <dgm:cxn modelId="{D7D91F51-5537-47C8-B009-2EBE7196644F}" type="presParOf" srcId="{75750CA6-FA7C-49D0-8464-54ECBB8A7B11}" destId="{17265E74-284E-4564-9375-97F2A42C8E63}" srcOrd="3" destOrd="0" presId="urn:microsoft.com/office/officeart/2005/8/layout/radial6"/>
    <dgm:cxn modelId="{F45E52F6-C531-4C2B-91E7-95B1CFB83602}" type="presParOf" srcId="{75750CA6-FA7C-49D0-8464-54ECBB8A7B11}" destId="{2B947856-7D81-4709-8C50-A646092946B5}" srcOrd="4" destOrd="0" presId="urn:microsoft.com/office/officeart/2005/8/layout/radial6"/>
    <dgm:cxn modelId="{0EAD4806-D989-45C9-91DE-33E3F884E9D9}" type="presParOf" srcId="{75750CA6-FA7C-49D0-8464-54ECBB8A7B11}" destId="{6804F419-6E40-4272-9B3A-71A1132A2924}" srcOrd="5" destOrd="0" presId="urn:microsoft.com/office/officeart/2005/8/layout/radial6"/>
    <dgm:cxn modelId="{E0722B4E-2A37-448E-8803-2F5CF955478A}" type="presParOf" srcId="{75750CA6-FA7C-49D0-8464-54ECBB8A7B11}" destId="{FB0245A6-E249-4488-8A12-6DA1E3469463}" srcOrd="6" destOrd="0" presId="urn:microsoft.com/office/officeart/2005/8/layout/radial6"/>
    <dgm:cxn modelId="{CFEAFE05-6282-4E92-9608-CA9A5C95AE7F}" type="presParOf" srcId="{75750CA6-FA7C-49D0-8464-54ECBB8A7B11}" destId="{0615139F-FD0E-4AC6-85EA-75F9F0D6BB78}" srcOrd="7" destOrd="0" presId="urn:microsoft.com/office/officeart/2005/8/layout/radial6"/>
    <dgm:cxn modelId="{2E0F9A35-3A1C-43AE-810C-B22E0984EF41}" type="presParOf" srcId="{75750CA6-FA7C-49D0-8464-54ECBB8A7B11}" destId="{FACCA3FF-0BAE-48B0-88D9-1B472F23503D}" srcOrd="8" destOrd="0" presId="urn:microsoft.com/office/officeart/2005/8/layout/radial6"/>
    <dgm:cxn modelId="{F6C806FC-E085-47D9-B2D7-CDB5A68EF883}" type="presParOf" srcId="{75750CA6-FA7C-49D0-8464-54ECBB8A7B11}" destId="{9DC8489B-6D65-4DCD-BE13-FB93AD7100EE}" srcOrd="9" destOrd="0" presId="urn:microsoft.com/office/officeart/2005/8/layout/radial6"/>
    <dgm:cxn modelId="{44C7A0C3-40F6-4BBE-A1EE-9C3CB686E841}" type="presParOf" srcId="{75750CA6-FA7C-49D0-8464-54ECBB8A7B11}" destId="{A25828D0-E7F7-4612-B323-E58CF7DB6C73}" srcOrd="10" destOrd="0" presId="urn:microsoft.com/office/officeart/2005/8/layout/radial6"/>
    <dgm:cxn modelId="{819EECA5-8449-4379-9C62-63A635F32285}" type="presParOf" srcId="{75750CA6-FA7C-49D0-8464-54ECBB8A7B11}" destId="{67DFBABE-67A2-44BB-82F4-DB4798A2DB76}" srcOrd="11" destOrd="0" presId="urn:microsoft.com/office/officeart/2005/8/layout/radial6"/>
    <dgm:cxn modelId="{8D15BACC-CC83-41F8-9D87-73B4EC881363}" type="presParOf" srcId="{75750CA6-FA7C-49D0-8464-54ECBB8A7B11}" destId="{93672A8E-23A7-42EC-8266-A028BB6328D1}" srcOrd="12" destOrd="0" presId="urn:microsoft.com/office/officeart/2005/8/layout/radial6"/>
    <dgm:cxn modelId="{5CE8A9E7-B85C-41FB-8248-5F633C981AB4}" type="presParOf" srcId="{75750CA6-FA7C-49D0-8464-54ECBB8A7B11}" destId="{8DF6A8EE-C31B-4A7A-8A5B-E1C18D11D668}" srcOrd="13" destOrd="0" presId="urn:microsoft.com/office/officeart/2005/8/layout/radial6"/>
    <dgm:cxn modelId="{0923A6E7-4445-4828-9B4D-AF940983B5FD}" type="presParOf" srcId="{75750CA6-FA7C-49D0-8464-54ECBB8A7B11}" destId="{6866806D-C1BA-4277-BF88-FEE3F486AE14}" srcOrd="14" destOrd="0" presId="urn:microsoft.com/office/officeart/2005/8/layout/radial6"/>
    <dgm:cxn modelId="{76BD30E0-B7A2-4687-88E6-0F26A71E94F8}" type="presParOf" srcId="{75750CA6-FA7C-49D0-8464-54ECBB8A7B11}" destId="{FE26DA7A-6417-4EEF-9842-4FFE68DD656B}" srcOrd="15" destOrd="0" presId="urn:microsoft.com/office/officeart/2005/8/layout/radial6"/>
    <dgm:cxn modelId="{FD32F93F-B6B0-4B4B-BD83-D21B39D3F6C6}" type="presParOf" srcId="{75750CA6-FA7C-49D0-8464-54ECBB8A7B11}" destId="{DFD89527-3EA1-46E9-B932-F66D981BF538}" srcOrd="16" destOrd="0" presId="urn:microsoft.com/office/officeart/2005/8/layout/radial6"/>
    <dgm:cxn modelId="{2880BE65-1E4A-4284-AD6F-AC924A195BEC}" type="presParOf" srcId="{75750CA6-FA7C-49D0-8464-54ECBB8A7B11}" destId="{BEB81904-6568-49ED-B35C-0250191E9F37}" srcOrd="17" destOrd="0" presId="urn:microsoft.com/office/officeart/2005/8/layout/radial6"/>
    <dgm:cxn modelId="{0882B901-716E-456A-B2B3-F07CAF27D3AA}" type="presParOf" srcId="{75750CA6-FA7C-49D0-8464-54ECBB8A7B11}" destId="{463D2474-2CD7-4F10-B862-FE0EB496B03A}" srcOrd="18" destOrd="0" presId="urn:microsoft.com/office/officeart/2005/8/layout/radial6"/>
    <dgm:cxn modelId="{9B7EA4C5-49F7-471D-83C3-2D409C82A372}" type="presParOf" srcId="{75750CA6-FA7C-49D0-8464-54ECBB8A7B11}" destId="{937C4F79-FB0B-409E-8CAD-BC317FE49743}" srcOrd="19" destOrd="0" presId="urn:microsoft.com/office/officeart/2005/8/layout/radial6"/>
    <dgm:cxn modelId="{4F86B915-85BE-44F1-A7FE-E381B0D4D0FC}" type="presParOf" srcId="{75750CA6-FA7C-49D0-8464-54ECBB8A7B11}" destId="{DDBA5B3D-F74A-4F4A-BF56-F34E797ADC59}" srcOrd="20" destOrd="0" presId="urn:microsoft.com/office/officeart/2005/8/layout/radial6"/>
    <dgm:cxn modelId="{6830D7BC-278D-4BF9-9186-9FC94BF68AF1}"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71.xml><?xml version="1.0" encoding="utf-8"?>
<dgm:dataModel xmlns:dgm="http://schemas.openxmlformats.org/drawingml/2006/diagram" xmlns:a="http://schemas.openxmlformats.org/drawingml/2006/main">
  <dgm:ptLst>
    <dgm:pt modelId="{582B194E-E69B-443A-B379-4874D153D4C1}" type="doc">
      <dgm:prSet loTypeId="urn:microsoft.com/office/officeart/2005/8/layout/hierarchy2" loCatId="hierarchy" qsTypeId="urn:microsoft.com/office/officeart/2005/8/quickstyle/simple1" qsCatId="simple" csTypeId="urn:microsoft.com/office/officeart/2005/8/colors/accent1_2" csCatId="accent1" phldr="1"/>
      <dgm:spPr/>
      <dgm:t>
        <a:bodyPr/>
        <a:lstStyle/>
        <a:p>
          <a:endParaRPr lang="en-ZA"/>
        </a:p>
      </dgm:t>
    </dgm:pt>
    <dgm:pt modelId="{3E1400CD-C056-4813-BFAC-B1D86AEFCD55}">
      <dgm:prSet phldrT="[Text]"/>
      <dgm:spPr>
        <a:solidFill>
          <a:schemeClr val="tx1">
            <a:lumMod val="50000"/>
            <a:lumOff val="50000"/>
          </a:schemeClr>
        </a:solidFill>
      </dgm:spPr>
      <dgm:t>
        <a:bodyPr/>
        <a:lstStyle/>
        <a:p>
          <a:r>
            <a:rPr lang="en-ZA" b="1" dirty="0" smtClean="0">
              <a:solidFill>
                <a:schemeClr val="bg1"/>
              </a:solidFill>
            </a:rPr>
            <a:t>Infrastructure</a:t>
          </a:r>
          <a:endParaRPr lang="en-ZA" b="1" dirty="0">
            <a:solidFill>
              <a:schemeClr val="bg1"/>
            </a:solidFill>
          </a:endParaRPr>
        </a:p>
      </dgm:t>
    </dgm:pt>
    <dgm:pt modelId="{CC977B89-771A-4EBE-B0CC-1311352E6FCC}" type="parTrans" cxnId="{72B8CF07-FBA8-44BF-A909-C532A1016B43}">
      <dgm:prSet/>
      <dgm:spPr/>
      <dgm:t>
        <a:bodyPr/>
        <a:lstStyle/>
        <a:p>
          <a:endParaRPr lang="en-ZA"/>
        </a:p>
      </dgm:t>
    </dgm:pt>
    <dgm:pt modelId="{3923FB2C-4EA9-475D-A345-13BA14F1DEFB}" type="sibTrans" cxnId="{72B8CF07-FBA8-44BF-A909-C532A1016B43}">
      <dgm:prSet/>
      <dgm:spPr/>
      <dgm:t>
        <a:bodyPr/>
        <a:lstStyle/>
        <a:p>
          <a:endParaRPr lang="en-ZA"/>
        </a:p>
      </dgm:t>
    </dgm:pt>
    <dgm:pt modelId="{2E8AD66C-4CB7-438E-AF71-D30675E39544}">
      <dgm:prSet phldrT="[Text]"/>
      <dgm:spPr>
        <a:solidFill>
          <a:srgbClr val="C00000"/>
        </a:solidFill>
      </dgm:spPr>
      <dgm:t>
        <a:bodyPr/>
        <a:lstStyle/>
        <a:p>
          <a:r>
            <a:rPr lang="en-ZA" b="1" dirty="0" smtClean="0">
              <a:solidFill>
                <a:schemeClr val="bg1"/>
              </a:solidFill>
            </a:rPr>
            <a:t>Existing</a:t>
          </a:r>
          <a:endParaRPr lang="en-ZA" b="1" dirty="0">
            <a:solidFill>
              <a:schemeClr val="bg1"/>
            </a:solidFill>
          </a:endParaRPr>
        </a:p>
      </dgm:t>
    </dgm:pt>
    <dgm:pt modelId="{4011932D-C9B3-4DF8-B569-7FE59665B2AA}" type="parTrans" cxnId="{4E9998B8-B3B4-4954-B907-C24909D0C73B}">
      <dgm:prSet/>
      <dgm:spPr/>
      <dgm:t>
        <a:bodyPr/>
        <a:lstStyle/>
        <a:p>
          <a:endParaRPr lang="en-ZA" dirty="0"/>
        </a:p>
      </dgm:t>
    </dgm:pt>
    <dgm:pt modelId="{727E891F-8449-479D-9AA7-EFC3C8124195}" type="sibTrans" cxnId="{4E9998B8-B3B4-4954-B907-C24909D0C73B}">
      <dgm:prSet/>
      <dgm:spPr/>
      <dgm:t>
        <a:bodyPr/>
        <a:lstStyle/>
        <a:p>
          <a:endParaRPr lang="en-ZA"/>
        </a:p>
      </dgm:t>
    </dgm:pt>
    <dgm:pt modelId="{5EAF3645-564E-4597-A658-D5FED9D98126}">
      <dgm:prSet phldrT="[Text]"/>
      <dgm:spPr>
        <a:solidFill>
          <a:srgbClr val="C00000"/>
        </a:solidFill>
      </dgm:spPr>
      <dgm:t>
        <a:bodyPr/>
        <a:lstStyle/>
        <a:p>
          <a:r>
            <a:rPr lang="en-ZA" b="1" dirty="0" smtClean="0">
              <a:solidFill>
                <a:schemeClr val="bg1"/>
              </a:solidFill>
            </a:rPr>
            <a:t>Rehabilitation and Refurbishment</a:t>
          </a:r>
          <a:endParaRPr lang="en-ZA" b="1" dirty="0">
            <a:solidFill>
              <a:schemeClr val="bg1"/>
            </a:solidFill>
          </a:endParaRPr>
        </a:p>
      </dgm:t>
    </dgm:pt>
    <dgm:pt modelId="{B4C579B5-D73C-4391-B7AF-DDFFDA3FA121}" type="parTrans" cxnId="{6AFAC47F-1312-49BF-90D3-589BB466A1EB}">
      <dgm:prSet/>
      <dgm:spPr/>
      <dgm:t>
        <a:bodyPr/>
        <a:lstStyle/>
        <a:p>
          <a:endParaRPr lang="en-ZA" dirty="0"/>
        </a:p>
      </dgm:t>
    </dgm:pt>
    <dgm:pt modelId="{7F1E599F-A5B4-441C-8B26-617582308A59}" type="sibTrans" cxnId="{6AFAC47F-1312-49BF-90D3-589BB466A1EB}">
      <dgm:prSet/>
      <dgm:spPr/>
      <dgm:t>
        <a:bodyPr/>
        <a:lstStyle/>
        <a:p>
          <a:endParaRPr lang="en-ZA"/>
        </a:p>
      </dgm:t>
    </dgm:pt>
    <dgm:pt modelId="{4EEAC51F-5AA5-414E-BBE4-424418E08EBE}">
      <dgm:prSet phldrT="[Text]"/>
      <dgm:spPr>
        <a:solidFill>
          <a:srgbClr val="C00000"/>
        </a:solidFill>
      </dgm:spPr>
      <dgm:t>
        <a:bodyPr/>
        <a:lstStyle/>
        <a:p>
          <a:r>
            <a:rPr lang="en-ZA" b="1" dirty="0" smtClean="0">
              <a:solidFill>
                <a:schemeClr val="bg1"/>
              </a:solidFill>
            </a:rPr>
            <a:t>Upgrade and Additions</a:t>
          </a:r>
          <a:endParaRPr lang="en-ZA" b="1" dirty="0">
            <a:solidFill>
              <a:schemeClr val="bg1"/>
            </a:solidFill>
          </a:endParaRPr>
        </a:p>
      </dgm:t>
    </dgm:pt>
    <dgm:pt modelId="{6E7685E4-3427-44FB-B6EE-2B65637B112E}" type="parTrans" cxnId="{E192B9A4-79FE-4BC1-9966-E4FD7A5BEBD4}">
      <dgm:prSet/>
      <dgm:spPr/>
      <dgm:t>
        <a:bodyPr/>
        <a:lstStyle/>
        <a:p>
          <a:endParaRPr lang="en-ZA" dirty="0"/>
        </a:p>
      </dgm:t>
    </dgm:pt>
    <dgm:pt modelId="{0D0CC726-ADA2-4980-B67B-5D000ADAFC2D}" type="sibTrans" cxnId="{E192B9A4-79FE-4BC1-9966-E4FD7A5BEBD4}">
      <dgm:prSet/>
      <dgm:spPr/>
      <dgm:t>
        <a:bodyPr/>
        <a:lstStyle/>
        <a:p>
          <a:endParaRPr lang="en-ZA"/>
        </a:p>
      </dgm:t>
    </dgm:pt>
    <dgm:pt modelId="{FC9F776F-F590-4D42-BFCB-43872C18D1E9}">
      <dgm:prSet phldrT="[Text]"/>
      <dgm:spPr>
        <a:solidFill>
          <a:schemeClr val="bg1">
            <a:lumMod val="95000"/>
          </a:schemeClr>
        </a:solidFill>
      </dgm:spPr>
      <dgm:t>
        <a:bodyPr/>
        <a:lstStyle/>
        <a:p>
          <a:r>
            <a:rPr lang="en-ZA" b="1" dirty="0" smtClean="0">
              <a:solidFill>
                <a:schemeClr val="tx1"/>
              </a:solidFill>
            </a:rPr>
            <a:t>New</a:t>
          </a:r>
          <a:endParaRPr lang="en-ZA" b="1" dirty="0">
            <a:solidFill>
              <a:schemeClr val="tx1"/>
            </a:solidFill>
          </a:endParaRPr>
        </a:p>
      </dgm:t>
    </dgm:pt>
    <dgm:pt modelId="{8317EAF5-427A-453B-8836-54040D218903}" type="parTrans" cxnId="{EA5E0CD7-08FD-4CFC-96CA-9255ECF89DEA}">
      <dgm:prSet/>
      <dgm:spPr/>
      <dgm:t>
        <a:bodyPr/>
        <a:lstStyle/>
        <a:p>
          <a:endParaRPr lang="en-ZA" dirty="0"/>
        </a:p>
      </dgm:t>
    </dgm:pt>
    <dgm:pt modelId="{4FB7444C-B26A-494B-911D-280B93C9F38C}" type="sibTrans" cxnId="{EA5E0CD7-08FD-4CFC-96CA-9255ECF89DEA}">
      <dgm:prSet/>
      <dgm:spPr/>
      <dgm:t>
        <a:bodyPr/>
        <a:lstStyle/>
        <a:p>
          <a:endParaRPr lang="en-ZA"/>
        </a:p>
      </dgm:t>
    </dgm:pt>
    <dgm:pt modelId="{D790925B-458E-4073-BF5E-DBCC1A42DC50}">
      <dgm:prSet phldrT="[Text]"/>
      <dgm:spPr>
        <a:solidFill>
          <a:schemeClr val="bg1">
            <a:lumMod val="95000"/>
          </a:schemeClr>
        </a:solidFill>
      </dgm:spPr>
      <dgm:t>
        <a:bodyPr/>
        <a:lstStyle/>
        <a:p>
          <a:r>
            <a:rPr lang="en-ZA" b="1" dirty="0" smtClean="0">
              <a:solidFill>
                <a:schemeClr val="tx1"/>
              </a:solidFill>
            </a:rPr>
            <a:t>PPE Categories</a:t>
          </a:r>
          <a:endParaRPr lang="en-ZA" b="1" dirty="0">
            <a:solidFill>
              <a:schemeClr val="tx1"/>
            </a:solidFill>
          </a:endParaRPr>
        </a:p>
      </dgm:t>
    </dgm:pt>
    <dgm:pt modelId="{B2316738-E135-4516-9A3C-E666DD22AEE5}" type="parTrans" cxnId="{CE562FE8-09B3-40B6-B7D0-6DEE66A0C19A}">
      <dgm:prSet/>
      <dgm:spPr/>
      <dgm:t>
        <a:bodyPr/>
        <a:lstStyle/>
        <a:p>
          <a:endParaRPr lang="en-ZA" dirty="0"/>
        </a:p>
      </dgm:t>
    </dgm:pt>
    <dgm:pt modelId="{04F58DA6-71DB-4B01-A245-799341489A01}" type="sibTrans" cxnId="{CE562FE8-09B3-40B6-B7D0-6DEE66A0C19A}">
      <dgm:prSet/>
      <dgm:spPr/>
      <dgm:t>
        <a:bodyPr/>
        <a:lstStyle/>
        <a:p>
          <a:endParaRPr lang="en-ZA"/>
        </a:p>
      </dgm:t>
    </dgm:pt>
    <dgm:pt modelId="{CAA6F5D6-3010-460E-A672-0B8CEA77FE76}">
      <dgm:prSet/>
      <dgm:spPr>
        <a:solidFill>
          <a:schemeClr val="bg1">
            <a:lumMod val="65000"/>
          </a:schemeClr>
        </a:solidFill>
      </dgm:spPr>
      <dgm:t>
        <a:bodyPr/>
        <a:lstStyle/>
        <a:p>
          <a:r>
            <a:rPr lang="en-ZA" b="1" dirty="0" smtClean="0">
              <a:solidFill>
                <a:schemeClr val="bg1"/>
              </a:solidFill>
            </a:rPr>
            <a:t>Transfers</a:t>
          </a:r>
          <a:endParaRPr lang="en-ZA" b="1" dirty="0">
            <a:solidFill>
              <a:schemeClr val="bg1"/>
            </a:solidFill>
          </a:endParaRPr>
        </a:p>
      </dgm:t>
    </dgm:pt>
    <dgm:pt modelId="{2A21F62F-3D2D-4797-8DA4-FEE4F291FBE2}" type="parTrans" cxnId="{187C8EF1-F723-4695-B2A4-2812DC22C4C3}">
      <dgm:prSet/>
      <dgm:spPr/>
      <dgm:t>
        <a:bodyPr/>
        <a:lstStyle/>
        <a:p>
          <a:endParaRPr lang="en-ZA" dirty="0"/>
        </a:p>
      </dgm:t>
    </dgm:pt>
    <dgm:pt modelId="{217A94F5-3D5A-4A9C-9200-6FAB86028F19}" type="sibTrans" cxnId="{187C8EF1-F723-4695-B2A4-2812DC22C4C3}">
      <dgm:prSet/>
      <dgm:spPr/>
      <dgm:t>
        <a:bodyPr/>
        <a:lstStyle/>
        <a:p>
          <a:endParaRPr lang="en-ZA"/>
        </a:p>
      </dgm:t>
    </dgm:pt>
    <dgm:pt modelId="{6220FD22-3B4F-44AD-AFDA-D05591C5BF50}">
      <dgm:prSet/>
      <dgm:spPr>
        <a:solidFill>
          <a:srgbClr val="C00000"/>
        </a:solidFill>
      </dgm:spPr>
      <dgm:t>
        <a:bodyPr/>
        <a:lstStyle/>
        <a:p>
          <a:r>
            <a:rPr lang="en-ZA" b="1" dirty="0" smtClean="0">
              <a:solidFill>
                <a:schemeClr val="bg1"/>
              </a:solidFill>
            </a:rPr>
            <a:t>PPE Categories</a:t>
          </a:r>
          <a:endParaRPr lang="en-ZA" b="1" dirty="0">
            <a:solidFill>
              <a:schemeClr val="bg1"/>
            </a:solidFill>
          </a:endParaRPr>
        </a:p>
      </dgm:t>
    </dgm:pt>
    <dgm:pt modelId="{D344DF61-C333-4720-B66F-65D56AF498FD}" type="parTrans" cxnId="{B44BEA66-280E-4B9C-BA88-7DFC2C16D130}">
      <dgm:prSet/>
      <dgm:spPr/>
      <dgm:t>
        <a:bodyPr/>
        <a:lstStyle/>
        <a:p>
          <a:endParaRPr lang="en-ZA" dirty="0"/>
        </a:p>
      </dgm:t>
    </dgm:pt>
    <dgm:pt modelId="{0C9C404F-5E3C-44F0-A897-D66A0E74E540}" type="sibTrans" cxnId="{B44BEA66-280E-4B9C-BA88-7DFC2C16D130}">
      <dgm:prSet/>
      <dgm:spPr/>
      <dgm:t>
        <a:bodyPr/>
        <a:lstStyle/>
        <a:p>
          <a:endParaRPr lang="en-ZA"/>
        </a:p>
      </dgm:t>
    </dgm:pt>
    <dgm:pt modelId="{4C33E167-E8FB-4654-A092-4CB012AF2537}">
      <dgm:prSet/>
      <dgm:spPr>
        <a:solidFill>
          <a:srgbClr val="C00000"/>
        </a:solidFill>
      </dgm:spPr>
      <dgm:t>
        <a:bodyPr/>
        <a:lstStyle/>
        <a:p>
          <a:r>
            <a:rPr lang="en-ZA" b="1" dirty="0" smtClean="0">
              <a:solidFill>
                <a:schemeClr val="bg1"/>
              </a:solidFill>
            </a:rPr>
            <a:t>Project (Add)</a:t>
          </a:r>
          <a:endParaRPr lang="en-ZA" b="1" dirty="0">
            <a:solidFill>
              <a:schemeClr val="bg1"/>
            </a:solidFill>
          </a:endParaRPr>
        </a:p>
      </dgm:t>
    </dgm:pt>
    <dgm:pt modelId="{1B68AFB2-76A7-4CC6-B8DA-A99F2C6594E4}" type="parTrans" cxnId="{A31F82DF-448F-46DF-85AB-3BACE4766298}">
      <dgm:prSet/>
      <dgm:spPr/>
      <dgm:t>
        <a:bodyPr/>
        <a:lstStyle/>
        <a:p>
          <a:endParaRPr lang="en-ZA" dirty="0"/>
        </a:p>
      </dgm:t>
    </dgm:pt>
    <dgm:pt modelId="{76A4604A-E40A-487D-9F97-2024ECE1DB28}" type="sibTrans" cxnId="{A31F82DF-448F-46DF-85AB-3BACE4766298}">
      <dgm:prSet/>
      <dgm:spPr/>
      <dgm:t>
        <a:bodyPr/>
        <a:lstStyle/>
        <a:p>
          <a:endParaRPr lang="en-ZA"/>
        </a:p>
      </dgm:t>
    </dgm:pt>
    <dgm:pt modelId="{E595F4C2-2543-4901-9443-802A3153EFDB}">
      <dgm:prSet/>
      <dgm:spPr>
        <a:solidFill>
          <a:srgbClr val="C00000"/>
        </a:solidFill>
      </dgm:spPr>
      <dgm:t>
        <a:bodyPr/>
        <a:lstStyle/>
        <a:p>
          <a:r>
            <a:rPr lang="en-ZA" b="1" dirty="0" smtClean="0">
              <a:solidFill>
                <a:schemeClr val="bg1"/>
              </a:solidFill>
            </a:rPr>
            <a:t>PPE Categories</a:t>
          </a:r>
          <a:endParaRPr lang="en-ZA" b="1" dirty="0">
            <a:solidFill>
              <a:schemeClr val="bg1"/>
            </a:solidFill>
          </a:endParaRPr>
        </a:p>
      </dgm:t>
    </dgm:pt>
    <dgm:pt modelId="{42483C6D-A3F5-4A45-8B8B-6B640D871D94}" type="parTrans" cxnId="{37C9A001-6C8D-4A7C-BCAC-067027236D13}">
      <dgm:prSet/>
      <dgm:spPr/>
      <dgm:t>
        <a:bodyPr/>
        <a:lstStyle/>
        <a:p>
          <a:endParaRPr lang="en-ZA" dirty="0"/>
        </a:p>
      </dgm:t>
    </dgm:pt>
    <dgm:pt modelId="{1D786A0D-A147-4A02-82ED-75BCE1138A6F}" type="sibTrans" cxnId="{37C9A001-6C8D-4A7C-BCAC-067027236D13}">
      <dgm:prSet/>
      <dgm:spPr/>
      <dgm:t>
        <a:bodyPr/>
        <a:lstStyle/>
        <a:p>
          <a:endParaRPr lang="en-ZA"/>
        </a:p>
      </dgm:t>
    </dgm:pt>
    <dgm:pt modelId="{F64CA2DC-C517-4EC1-A951-544148CAAC1F}">
      <dgm:prSet/>
      <dgm:spPr>
        <a:solidFill>
          <a:srgbClr val="C00000"/>
        </a:solidFill>
      </dgm:spPr>
      <dgm:t>
        <a:bodyPr/>
        <a:lstStyle/>
        <a:p>
          <a:r>
            <a:rPr lang="en-ZA" b="1" dirty="0" smtClean="0">
              <a:solidFill>
                <a:schemeClr val="bg1"/>
              </a:solidFill>
            </a:rPr>
            <a:t>Project (Add</a:t>
          </a:r>
          <a:r>
            <a:rPr lang="en-ZA" dirty="0" smtClean="0">
              <a:solidFill>
                <a:schemeClr val="bg1"/>
              </a:solidFill>
            </a:rPr>
            <a:t>)</a:t>
          </a:r>
          <a:endParaRPr lang="en-ZA" dirty="0">
            <a:solidFill>
              <a:schemeClr val="bg1"/>
            </a:solidFill>
          </a:endParaRPr>
        </a:p>
      </dgm:t>
    </dgm:pt>
    <dgm:pt modelId="{9D1AEA65-603B-46AD-BDF7-3762FCABB8BE}" type="parTrans" cxnId="{29E13CAC-DCDB-41B8-8B9C-48820707FF0B}">
      <dgm:prSet/>
      <dgm:spPr/>
      <dgm:t>
        <a:bodyPr/>
        <a:lstStyle/>
        <a:p>
          <a:endParaRPr lang="en-ZA" dirty="0"/>
        </a:p>
      </dgm:t>
    </dgm:pt>
    <dgm:pt modelId="{9433156F-0F15-4F21-AC85-00B626F34DFC}" type="sibTrans" cxnId="{29E13CAC-DCDB-41B8-8B9C-48820707FF0B}">
      <dgm:prSet/>
      <dgm:spPr/>
      <dgm:t>
        <a:bodyPr/>
        <a:lstStyle/>
        <a:p>
          <a:endParaRPr lang="en-ZA"/>
        </a:p>
      </dgm:t>
    </dgm:pt>
    <dgm:pt modelId="{C55294B4-6E2A-49BD-BAB2-0D9C09740A39}">
      <dgm:prSet/>
      <dgm:spPr>
        <a:solidFill>
          <a:schemeClr val="bg1">
            <a:lumMod val="95000"/>
          </a:schemeClr>
        </a:solidFill>
      </dgm:spPr>
      <dgm:t>
        <a:bodyPr/>
        <a:lstStyle/>
        <a:p>
          <a:r>
            <a:rPr lang="en-ZA" b="1" dirty="0" smtClean="0">
              <a:solidFill>
                <a:schemeClr val="tx1"/>
              </a:solidFill>
            </a:rPr>
            <a:t>Project (Add)</a:t>
          </a:r>
          <a:endParaRPr lang="en-ZA" b="1" dirty="0">
            <a:solidFill>
              <a:schemeClr val="tx1"/>
            </a:solidFill>
          </a:endParaRPr>
        </a:p>
      </dgm:t>
    </dgm:pt>
    <dgm:pt modelId="{67B48B8F-87A7-4BBB-A58E-A4C81853A468}" type="parTrans" cxnId="{C90C878B-6F66-4FB7-9A13-C3257C6438A0}">
      <dgm:prSet/>
      <dgm:spPr/>
      <dgm:t>
        <a:bodyPr/>
        <a:lstStyle/>
        <a:p>
          <a:endParaRPr lang="en-ZA" dirty="0"/>
        </a:p>
      </dgm:t>
    </dgm:pt>
    <dgm:pt modelId="{2A2D1A84-CFFB-408D-9A66-C8916308C3C3}" type="sibTrans" cxnId="{C90C878B-6F66-4FB7-9A13-C3257C6438A0}">
      <dgm:prSet/>
      <dgm:spPr/>
      <dgm:t>
        <a:bodyPr/>
        <a:lstStyle/>
        <a:p>
          <a:endParaRPr lang="en-ZA"/>
        </a:p>
      </dgm:t>
    </dgm:pt>
    <dgm:pt modelId="{60EBB728-5BA8-4D06-BAD2-C3DC8EAB2533}">
      <dgm:prSet/>
      <dgm:spPr>
        <a:solidFill>
          <a:schemeClr val="bg1">
            <a:lumMod val="65000"/>
          </a:schemeClr>
        </a:solidFill>
      </dgm:spPr>
      <dgm:t>
        <a:bodyPr/>
        <a:lstStyle/>
        <a:p>
          <a:r>
            <a:rPr lang="en-ZA" b="1" dirty="0" smtClean="0">
              <a:solidFill>
                <a:schemeClr val="bg1"/>
              </a:solidFill>
            </a:rPr>
            <a:t>Rehabilitation and Refurbishment</a:t>
          </a:r>
          <a:endParaRPr lang="en-ZA" b="1" dirty="0">
            <a:solidFill>
              <a:schemeClr val="bg1"/>
            </a:solidFill>
          </a:endParaRPr>
        </a:p>
      </dgm:t>
    </dgm:pt>
    <dgm:pt modelId="{0AAD9D4B-4229-4877-9C4A-492DA5D57A6D}" type="parTrans" cxnId="{A9DEB441-EB8C-4653-B8A1-6EC78CAC906F}">
      <dgm:prSet/>
      <dgm:spPr/>
      <dgm:t>
        <a:bodyPr/>
        <a:lstStyle/>
        <a:p>
          <a:endParaRPr lang="en-ZA" dirty="0"/>
        </a:p>
      </dgm:t>
    </dgm:pt>
    <dgm:pt modelId="{EECE8DE7-277E-4277-82BC-03875C64327F}" type="sibTrans" cxnId="{A9DEB441-EB8C-4653-B8A1-6EC78CAC906F}">
      <dgm:prSet/>
      <dgm:spPr/>
      <dgm:t>
        <a:bodyPr/>
        <a:lstStyle/>
        <a:p>
          <a:endParaRPr lang="en-ZA"/>
        </a:p>
      </dgm:t>
    </dgm:pt>
    <dgm:pt modelId="{6D12DA22-131E-493F-9A87-AFB49DBC5791}">
      <dgm:prSet/>
      <dgm:spPr>
        <a:solidFill>
          <a:schemeClr val="bg1">
            <a:lumMod val="65000"/>
          </a:schemeClr>
        </a:solidFill>
      </dgm:spPr>
      <dgm:t>
        <a:bodyPr/>
        <a:lstStyle/>
        <a:p>
          <a:r>
            <a:rPr lang="en-ZA" b="1" dirty="0" smtClean="0">
              <a:solidFill>
                <a:schemeClr val="bg1"/>
              </a:solidFill>
            </a:rPr>
            <a:t>Upgrade and Additions</a:t>
          </a:r>
          <a:endParaRPr lang="en-ZA" b="1" dirty="0">
            <a:solidFill>
              <a:schemeClr val="bg1"/>
            </a:solidFill>
          </a:endParaRPr>
        </a:p>
      </dgm:t>
    </dgm:pt>
    <dgm:pt modelId="{30ECC36B-A6A5-4BE3-A108-E5A3055443AD}" type="parTrans" cxnId="{5BFE1F15-F35F-4F1A-AB2E-44F3599D2611}">
      <dgm:prSet/>
      <dgm:spPr/>
      <dgm:t>
        <a:bodyPr/>
        <a:lstStyle/>
        <a:p>
          <a:endParaRPr lang="en-ZA" dirty="0"/>
        </a:p>
      </dgm:t>
    </dgm:pt>
    <dgm:pt modelId="{A95E6A00-A806-4796-AF39-66BA27117939}" type="sibTrans" cxnId="{5BFE1F15-F35F-4F1A-AB2E-44F3599D2611}">
      <dgm:prSet/>
      <dgm:spPr/>
      <dgm:t>
        <a:bodyPr/>
        <a:lstStyle/>
        <a:p>
          <a:endParaRPr lang="en-ZA"/>
        </a:p>
      </dgm:t>
    </dgm:pt>
    <dgm:pt modelId="{6A116942-5441-4ACF-808C-A528C1906FAA}">
      <dgm:prSet/>
      <dgm:spPr>
        <a:solidFill>
          <a:schemeClr val="bg1">
            <a:lumMod val="65000"/>
          </a:schemeClr>
        </a:solidFill>
      </dgm:spPr>
      <dgm:t>
        <a:bodyPr/>
        <a:lstStyle/>
        <a:p>
          <a:r>
            <a:rPr lang="en-ZA" b="1" dirty="0" smtClean="0">
              <a:solidFill>
                <a:schemeClr val="bg1"/>
              </a:solidFill>
            </a:rPr>
            <a:t>PPE Categories</a:t>
          </a:r>
          <a:endParaRPr lang="en-ZA" b="1" dirty="0">
            <a:solidFill>
              <a:schemeClr val="bg1"/>
            </a:solidFill>
          </a:endParaRPr>
        </a:p>
      </dgm:t>
    </dgm:pt>
    <dgm:pt modelId="{480295F6-3245-4BD6-B34E-901353326449}" type="parTrans" cxnId="{69D90689-6CD9-426B-9FF0-63809DD79AEF}">
      <dgm:prSet/>
      <dgm:spPr/>
      <dgm:t>
        <a:bodyPr/>
        <a:lstStyle/>
        <a:p>
          <a:endParaRPr lang="en-ZA" dirty="0"/>
        </a:p>
      </dgm:t>
    </dgm:pt>
    <dgm:pt modelId="{B9E6528E-A699-47C4-BDD3-7DA1DE8F48BD}" type="sibTrans" cxnId="{69D90689-6CD9-426B-9FF0-63809DD79AEF}">
      <dgm:prSet/>
      <dgm:spPr/>
      <dgm:t>
        <a:bodyPr/>
        <a:lstStyle/>
        <a:p>
          <a:endParaRPr lang="en-ZA"/>
        </a:p>
      </dgm:t>
    </dgm:pt>
    <dgm:pt modelId="{112054C1-290A-4787-BBE8-E465A2762CA6}">
      <dgm:prSet/>
      <dgm:spPr>
        <a:solidFill>
          <a:schemeClr val="bg1">
            <a:lumMod val="65000"/>
          </a:schemeClr>
        </a:solidFill>
      </dgm:spPr>
      <dgm:t>
        <a:bodyPr/>
        <a:lstStyle/>
        <a:p>
          <a:r>
            <a:rPr lang="en-ZA" b="1" dirty="0" smtClean="0">
              <a:solidFill>
                <a:schemeClr val="bg1"/>
              </a:solidFill>
            </a:rPr>
            <a:t>Project (Add)</a:t>
          </a:r>
          <a:endParaRPr lang="en-ZA" b="1" dirty="0">
            <a:solidFill>
              <a:schemeClr val="bg1"/>
            </a:solidFill>
          </a:endParaRPr>
        </a:p>
      </dgm:t>
    </dgm:pt>
    <dgm:pt modelId="{57A72340-B254-461D-9208-C062BEDDAFBC}" type="parTrans" cxnId="{456BB3A8-4677-45A7-815C-913B6CB7D25C}">
      <dgm:prSet/>
      <dgm:spPr/>
      <dgm:t>
        <a:bodyPr/>
        <a:lstStyle/>
        <a:p>
          <a:endParaRPr lang="en-ZA" dirty="0"/>
        </a:p>
      </dgm:t>
    </dgm:pt>
    <dgm:pt modelId="{7D142A9C-CF94-47A2-A0B9-090ADB1D1A11}" type="sibTrans" cxnId="{456BB3A8-4677-45A7-815C-913B6CB7D25C}">
      <dgm:prSet/>
      <dgm:spPr/>
      <dgm:t>
        <a:bodyPr/>
        <a:lstStyle/>
        <a:p>
          <a:endParaRPr lang="en-ZA"/>
        </a:p>
      </dgm:t>
    </dgm:pt>
    <dgm:pt modelId="{5B3B7951-8D5F-436C-8E03-C24C0A5D5056}">
      <dgm:prSet/>
      <dgm:spPr>
        <a:solidFill>
          <a:schemeClr val="bg1">
            <a:lumMod val="65000"/>
          </a:schemeClr>
        </a:solidFill>
      </dgm:spPr>
      <dgm:t>
        <a:bodyPr/>
        <a:lstStyle/>
        <a:p>
          <a:r>
            <a:rPr lang="en-ZA" b="1" dirty="0" smtClean="0">
              <a:solidFill>
                <a:schemeClr val="bg1"/>
              </a:solidFill>
            </a:rPr>
            <a:t>PPE Categories</a:t>
          </a:r>
          <a:endParaRPr lang="en-ZA" b="1" dirty="0">
            <a:solidFill>
              <a:schemeClr val="bg1"/>
            </a:solidFill>
          </a:endParaRPr>
        </a:p>
      </dgm:t>
    </dgm:pt>
    <dgm:pt modelId="{0E67449D-F461-423D-9278-23B29626AFA4}" type="parTrans" cxnId="{7786E8A4-6BF3-4600-85D6-52EBC272D03B}">
      <dgm:prSet/>
      <dgm:spPr/>
      <dgm:t>
        <a:bodyPr/>
        <a:lstStyle/>
        <a:p>
          <a:endParaRPr lang="en-ZA" dirty="0"/>
        </a:p>
      </dgm:t>
    </dgm:pt>
    <dgm:pt modelId="{8E02FD36-F75F-4474-B71D-3EF0D8DF79C8}" type="sibTrans" cxnId="{7786E8A4-6BF3-4600-85D6-52EBC272D03B}">
      <dgm:prSet/>
      <dgm:spPr/>
      <dgm:t>
        <a:bodyPr/>
        <a:lstStyle/>
        <a:p>
          <a:endParaRPr lang="en-ZA"/>
        </a:p>
      </dgm:t>
    </dgm:pt>
    <dgm:pt modelId="{62411BEC-08A7-4D11-9F05-D141E2BB9BEC}">
      <dgm:prSet/>
      <dgm:spPr>
        <a:solidFill>
          <a:schemeClr val="bg1">
            <a:lumMod val="65000"/>
          </a:schemeClr>
        </a:solidFill>
      </dgm:spPr>
      <dgm:t>
        <a:bodyPr/>
        <a:lstStyle/>
        <a:p>
          <a:r>
            <a:rPr lang="en-ZA" b="1" dirty="0" smtClean="0">
              <a:solidFill>
                <a:schemeClr val="bg1"/>
              </a:solidFill>
            </a:rPr>
            <a:t>Project (Add)</a:t>
          </a:r>
          <a:endParaRPr lang="en-ZA" b="1" dirty="0">
            <a:solidFill>
              <a:schemeClr val="bg1"/>
            </a:solidFill>
          </a:endParaRPr>
        </a:p>
      </dgm:t>
    </dgm:pt>
    <dgm:pt modelId="{2B912588-6E47-4C30-8BE5-EA4ED69F563C}" type="parTrans" cxnId="{AA189A20-CAFE-4F6E-801D-9BC08821F582}">
      <dgm:prSet/>
      <dgm:spPr/>
      <dgm:t>
        <a:bodyPr/>
        <a:lstStyle/>
        <a:p>
          <a:endParaRPr lang="en-ZA" dirty="0"/>
        </a:p>
      </dgm:t>
    </dgm:pt>
    <dgm:pt modelId="{0063467E-0797-4086-A3EC-2B1880B0C9B4}" type="sibTrans" cxnId="{AA189A20-CAFE-4F6E-801D-9BC08821F582}">
      <dgm:prSet/>
      <dgm:spPr/>
      <dgm:t>
        <a:bodyPr/>
        <a:lstStyle/>
        <a:p>
          <a:endParaRPr lang="en-ZA"/>
        </a:p>
      </dgm:t>
    </dgm:pt>
    <dgm:pt modelId="{336E6945-2EC2-4ADB-9169-543AC8F60BBA}" type="pres">
      <dgm:prSet presAssocID="{582B194E-E69B-443A-B379-4874D153D4C1}" presName="diagram" presStyleCnt="0">
        <dgm:presLayoutVars>
          <dgm:chPref val="1"/>
          <dgm:dir/>
          <dgm:animOne val="branch"/>
          <dgm:animLvl val="lvl"/>
          <dgm:resizeHandles val="exact"/>
        </dgm:presLayoutVars>
      </dgm:prSet>
      <dgm:spPr/>
      <dgm:t>
        <a:bodyPr/>
        <a:lstStyle/>
        <a:p>
          <a:endParaRPr lang="en-ZA"/>
        </a:p>
      </dgm:t>
    </dgm:pt>
    <dgm:pt modelId="{DF754C33-510C-4C17-8BF6-096A1C10E550}" type="pres">
      <dgm:prSet presAssocID="{3E1400CD-C056-4813-BFAC-B1D86AEFCD55}" presName="root1" presStyleCnt="0"/>
      <dgm:spPr/>
    </dgm:pt>
    <dgm:pt modelId="{AC921C0F-29E3-486F-91E0-01DF1F8CB277}" type="pres">
      <dgm:prSet presAssocID="{3E1400CD-C056-4813-BFAC-B1D86AEFCD55}" presName="LevelOneTextNode" presStyleLbl="node0" presStyleIdx="0" presStyleCnt="1" custScaleX="83297" custScaleY="56666">
        <dgm:presLayoutVars>
          <dgm:chPref val="3"/>
        </dgm:presLayoutVars>
      </dgm:prSet>
      <dgm:spPr/>
      <dgm:t>
        <a:bodyPr/>
        <a:lstStyle/>
        <a:p>
          <a:endParaRPr lang="en-ZA"/>
        </a:p>
      </dgm:t>
    </dgm:pt>
    <dgm:pt modelId="{AE174FA5-8E10-42CA-B283-C0CA36F0DC3B}" type="pres">
      <dgm:prSet presAssocID="{3E1400CD-C056-4813-BFAC-B1D86AEFCD55}" presName="level2hierChild" presStyleCnt="0"/>
      <dgm:spPr/>
    </dgm:pt>
    <dgm:pt modelId="{B16C423B-1362-4FC7-9243-E517FE1384A1}" type="pres">
      <dgm:prSet presAssocID="{4011932D-C9B3-4DF8-B569-7FE59665B2AA}" presName="conn2-1" presStyleLbl="parChTrans1D2" presStyleIdx="0" presStyleCnt="3"/>
      <dgm:spPr/>
      <dgm:t>
        <a:bodyPr/>
        <a:lstStyle/>
        <a:p>
          <a:endParaRPr lang="en-ZA"/>
        </a:p>
      </dgm:t>
    </dgm:pt>
    <dgm:pt modelId="{CB12B51E-59CB-47D0-8DE5-9C278E41862B}" type="pres">
      <dgm:prSet presAssocID="{4011932D-C9B3-4DF8-B569-7FE59665B2AA}" presName="connTx" presStyleLbl="parChTrans1D2" presStyleIdx="0" presStyleCnt="3"/>
      <dgm:spPr/>
      <dgm:t>
        <a:bodyPr/>
        <a:lstStyle/>
        <a:p>
          <a:endParaRPr lang="en-ZA"/>
        </a:p>
      </dgm:t>
    </dgm:pt>
    <dgm:pt modelId="{2C1F4B7C-3F92-432B-A152-F42B7112C470}" type="pres">
      <dgm:prSet presAssocID="{2E8AD66C-4CB7-438E-AF71-D30675E39544}" presName="root2" presStyleCnt="0"/>
      <dgm:spPr/>
    </dgm:pt>
    <dgm:pt modelId="{42684502-5242-4001-8889-DCD80F17C75A}" type="pres">
      <dgm:prSet presAssocID="{2E8AD66C-4CB7-438E-AF71-D30675E39544}" presName="LevelTwoTextNode" presStyleLbl="node2" presStyleIdx="0" presStyleCnt="3" custScaleX="77086" custScaleY="61912" custLinFactNeighborX="-884" custLinFactNeighborY="-5246">
        <dgm:presLayoutVars>
          <dgm:chPref val="3"/>
        </dgm:presLayoutVars>
      </dgm:prSet>
      <dgm:spPr/>
      <dgm:t>
        <a:bodyPr/>
        <a:lstStyle/>
        <a:p>
          <a:endParaRPr lang="en-ZA"/>
        </a:p>
      </dgm:t>
    </dgm:pt>
    <dgm:pt modelId="{52B08A38-9834-4707-8F3B-789908FFB115}" type="pres">
      <dgm:prSet presAssocID="{2E8AD66C-4CB7-438E-AF71-D30675E39544}" presName="level3hierChild" presStyleCnt="0"/>
      <dgm:spPr/>
    </dgm:pt>
    <dgm:pt modelId="{9435CDE8-17C7-4858-AB1B-B0F124E731B0}" type="pres">
      <dgm:prSet presAssocID="{B4C579B5-D73C-4391-B7AF-DDFFDA3FA121}" presName="conn2-1" presStyleLbl="parChTrans1D3" presStyleIdx="0" presStyleCnt="5"/>
      <dgm:spPr/>
      <dgm:t>
        <a:bodyPr/>
        <a:lstStyle/>
        <a:p>
          <a:endParaRPr lang="en-ZA"/>
        </a:p>
      </dgm:t>
    </dgm:pt>
    <dgm:pt modelId="{FC7EDD13-D037-4975-A4C1-02BB651831EA}" type="pres">
      <dgm:prSet presAssocID="{B4C579B5-D73C-4391-B7AF-DDFFDA3FA121}" presName="connTx" presStyleLbl="parChTrans1D3" presStyleIdx="0" presStyleCnt="5"/>
      <dgm:spPr/>
      <dgm:t>
        <a:bodyPr/>
        <a:lstStyle/>
        <a:p>
          <a:endParaRPr lang="en-ZA"/>
        </a:p>
      </dgm:t>
    </dgm:pt>
    <dgm:pt modelId="{F8EF1201-7818-4C15-BDDA-497162B13E55}" type="pres">
      <dgm:prSet presAssocID="{5EAF3645-564E-4597-A658-D5FED9D98126}" presName="root2" presStyleCnt="0"/>
      <dgm:spPr/>
    </dgm:pt>
    <dgm:pt modelId="{7259F5F6-F201-4942-93E2-038C287A5F65}" type="pres">
      <dgm:prSet presAssocID="{5EAF3645-564E-4597-A658-D5FED9D98126}" presName="LevelTwoTextNode" presStyleLbl="node3" presStyleIdx="0" presStyleCnt="5">
        <dgm:presLayoutVars>
          <dgm:chPref val="3"/>
        </dgm:presLayoutVars>
      </dgm:prSet>
      <dgm:spPr/>
      <dgm:t>
        <a:bodyPr/>
        <a:lstStyle/>
        <a:p>
          <a:endParaRPr lang="en-ZA"/>
        </a:p>
      </dgm:t>
    </dgm:pt>
    <dgm:pt modelId="{31D863CD-5F44-45FE-ABBB-3B54DE6FE1F9}" type="pres">
      <dgm:prSet presAssocID="{5EAF3645-564E-4597-A658-D5FED9D98126}" presName="level3hierChild" presStyleCnt="0"/>
      <dgm:spPr/>
    </dgm:pt>
    <dgm:pt modelId="{58E99D8A-8EAA-49EB-9C08-2E871EF9D1E6}" type="pres">
      <dgm:prSet presAssocID="{D344DF61-C333-4720-B66F-65D56AF498FD}" presName="conn2-1" presStyleLbl="parChTrans1D4" presStyleIdx="0" presStyleCnt="9"/>
      <dgm:spPr/>
      <dgm:t>
        <a:bodyPr/>
        <a:lstStyle/>
        <a:p>
          <a:endParaRPr lang="en-ZA"/>
        </a:p>
      </dgm:t>
    </dgm:pt>
    <dgm:pt modelId="{755130AA-22E6-4FC3-BA3D-A7CD90F3596A}" type="pres">
      <dgm:prSet presAssocID="{D344DF61-C333-4720-B66F-65D56AF498FD}" presName="connTx" presStyleLbl="parChTrans1D4" presStyleIdx="0" presStyleCnt="9"/>
      <dgm:spPr/>
      <dgm:t>
        <a:bodyPr/>
        <a:lstStyle/>
        <a:p>
          <a:endParaRPr lang="en-ZA"/>
        </a:p>
      </dgm:t>
    </dgm:pt>
    <dgm:pt modelId="{A53F0819-7001-4DA6-8AC0-9C44EB242357}" type="pres">
      <dgm:prSet presAssocID="{6220FD22-3B4F-44AD-AFDA-D05591C5BF50}" presName="root2" presStyleCnt="0"/>
      <dgm:spPr/>
    </dgm:pt>
    <dgm:pt modelId="{E91FF989-E16B-4B5D-B81E-8EA9174C51CD}" type="pres">
      <dgm:prSet presAssocID="{6220FD22-3B4F-44AD-AFDA-D05591C5BF50}" presName="LevelTwoTextNode" presStyleLbl="node4" presStyleIdx="0" presStyleCnt="9">
        <dgm:presLayoutVars>
          <dgm:chPref val="3"/>
        </dgm:presLayoutVars>
      </dgm:prSet>
      <dgm:spPr/>
      <dgm:t>
        <a:bodyPr/>
        <a:lstStyle/>
        <a:p>
          <a:endParaRPr lang="en-ZA"/>
        </a:p>
      </dgm:t>
    </dgm:pt>
    <dgm:pt modelId="{046F6A33-D955-47DF-89CE-4E0B6A4E4E6A}" type="pres">
      <dgm:prSet presAssocID="{6220FD22-3B4F-44AD-AFDA-D05591C5BF50}" presName="level3hierChild" presStyleCnt="0"/>
      <dgm:spPr/>
    </dgm:pt>
    <dgm:pt modelId="{2C5E4E1D-20A9-4BB6-AD65-556A2B8E0E76}" type="pres">
      <dgm:prSet presAssocID="{1B68AFB2-76A7-4CC6-B8DA-A99F2C6594E4}" presName="conn2-1" presStyleLbl="parChTrans1D4" presStyleIdx="1" presStyleCnt="9"/>
      <dgm:spPr/>
      <dgm:t>
        <a:bodyPr/>
        <a:lstStyle/>
        <a:p>
          <a:endParaRPr lang="en-ZA"/>
        </a:p>
      </dgm:t>
    </dgm:pt>
    <dgm:pt modelId="{B36F9052-00F5-4601-8AA1-E1CF87849BB2}" type="pres">
      <dgm:prSet presAssocID="{1B68AFB2-76A7-4CC6-B8DA-A99F2C6594E4}" presName="connTx" presStyleLbl="parChTrans1D4" presStyleIdx="1" presStyleCnt="9"/>
      <dgm:spPr/>
      <dgm:t>
        <a:bodyPr/>
        <a:lstStyle/>
        <a:p>
          <a:endParaRPr lang="en-ZA"/>
        </a:p>
      </dgm:t>
    </dgm:pt>
    <dgm:pt modelId="{281CB56F-22FC-400B-87FC-C87160EE04D0}" type="pres">
      <dgm:prSet presAssocID="{4C33E167-E8FB-4654-A092-4CB012AF2537}" presName="root2" presStyleCnt="0"/>
      <dgm:spPr/>
    </dgm:pt>
    <dgm:pt modelId="{2A3EA957-CBB5-4867-9285-4E8805D61117}" type="pres">
      <dgm:prSet presAssocID="{4C33E167-E8FB-4654-A092-4CB012AF2537}" presName="LevelTwoTextNode" presStyleLbl="node4" presStyleIdx="1" presStyleCnt="9">
        <dgm:presLayoutVars>
          <dgm:chPref val="3"/>
        </dgm:presLayoutVars>
      </dgm:prSet>
      <dgm:spPr/>
      <dgm:t>
        <a:bodyPr/>
        <a:lstStyle/>
        <a:p>
          <a:endParaRPr lang="en-ZA"/>
        </a:p>
      </dgm:t>
    </dgm:pt>
    <dgm:pt modelId="{573AE9DB-F28C-4539-8D06-57BBE6C9CCD4}" type="pres">
      <dgm:prSet presAssocID="{4C33E167-E8FB-4654-A092-4CB012AF2537}" presName="level3hierChild" presStyleCnt="0"/>
      <dgm:spPr/>
    </dgm:pt>
    <dgm:pt modelId="{BC55F9A4-C0FB-467E-A044-D050B628C77B}" type="pres">
      <dgm:prSet presAssocID="{6E7685E4-3427-44FB-B6EE-2B65637B112E}" presName="conn2-1" presStyleLbl="parChTrans1D3" presStyleIdx="1" presStyleCnt="5"/>
      <dgm:spPr/>
      <dgm:t>
        <a:bodyPr/>
        <a:lstStyle/>
        <a:p>
          <a:endParaRPr lang="en-ZA"/>
        </a:p>
      </dgm:t>
    </dgm:pt>
    <dgm:pt modelId="{F70E1E45-3202-4C11-9450-0E5207CC2DE7}" type="pres">
      <dgm:prSet presAssocID="{6E7685E4-3427-44FB-B6EE-2B65637B112E}" presName="connTx" presStyleLbl="parChTrans1D3" presStyleIdx="1" presStyleCnt="5"/>
      <dgm:spPr/>
      <dgm:t>
        <a:bodyPr/>
        <a:lstStyle/>
        <a:p>
          <a:endParaRPr lang="en-ZA"/>
        </a:p>
      </dgm:t>
    </dgm:pt>
    <dgm:pt modelId="{0BC70BFF-9FF3-4E59-8CF3-732C9C459DDB}" type="pres">
      <dgm:prSet presAssocID="{4EEAC51F-5AA5-414E-BBE4-424418E08EBE}" presName="root2" presStyleCnt="0"/>
      <dgm:spPr/>
    </dgm:pt>
    <dgm:pt modelId="{F565B06D-0607-4126-893B-0366BBABCEF8}" type="pres">
      <dgm:prSet presAssocID="{4EEAC51F-5AA5-414E-BBE4-424418E08EBE}" presName="LevelTwoTextNode" presStyleLbl="node3" presStyleIdx="1" presStyleCnt="5" custScaleY="73424">
        <dgm:presLayoutVars>
          <dgm:chPref val="3"/>
        </dgm:presLayoutVars>
      </dgm:prSet>
      <dgm:spPr/>
      <dgm:t>
        <a:bodyPr/>
        <a:lstStyle/>
        <a:p>
          <a:endParaRPr lang="en-ZA"/>
        </a:p>
      </dgm:t>
    </dgm:pt>
    <dgm:pt modelId="{E6D33333-DA0D-401B-8AC5-87A2020133D4}" type="pres">
      <dgm:prSet presAssocID="{4EEAC51F-5AA5-414E-BBE4-424418E08EBE}" presName="level3hierChild" presStyleCnt="0"/>
      <dgm:spPr/>
    </dgm:pt>
    <dgm:pt modelId="{5A013436-A0B8-4E93-BF71-12DBAE5698CF}" type="pres">
      <dgm:prSet presAssocID="{42483C6D-A3F5-4A45-8B8B-6B640D871D94}" presName="conn2-1" presStyleLbl="parChTrans1D4" presStyleIdx="2" presStyleCnt="9"/>
      <dgm:spPr/>
      <dgm:t>
        <a:bodyPr/>
        <a:lstStyle/>
        <a:p>
          <a:endParaRPr lang="en-ZA"/>
        </a:p>
      </dgm:t>
    </dgm:pt>
    <dgm:pt modelId="{4588CA50-6DFF-401C-B8C9-1C48B7EE6C9A}" type="pres">
      <dgm:prSet presAssocID="{42483C6D-A3F5-4A45-8B8B-6B640D871D94}" presName="connTx" presStyleLbl="parChTrans1D4" presStyleIdx="2" presStyleCnt="9"/>
      <dgm:spPr/>
      <dgm:t>
        <a:bodyPr/>
        <a:lstStyle/>
        <a:p>
          <a:endParaRPr lang="en-ZA"/>
        </a:p>
      </dgm:t>
    </dgm:pt>
    <dgm:pt modelId="{1F811DEC-15EB-429B-A612-B5E79918CB0A}" type="pres">
      <dgm:prSet presAssocID="{E595F4C2-2543-4901-9443-802A3153EFDB}" presName="root2" presStyleCnt="0"/>
      <dgm:spPr/>
    </dgm:pt>
    <dgm:pt modelId="{EFFD5EEC-E228-4A24-BA8E-3B1BD5E0101B}" type="pres">
      <dgm:prSet presAssocID="{E595F4C2-2543-4901-9443-802A3153EFDB}" presName="LevelTwoTextNode" presStyleLbl="node4" presStyleIdx="2" presStyleCnt="9">
        <dgm:presLayoutVars>
          <dgm:chPref val="3"/>
        </dgm:presLayoutVars>
      </dgm:prSet>
      <dgm:spPr/>
      <dgm:t>
        <a:bodyPr/>
        <a:lstStyle/>
        <a:p>
          <a:endParaRPr lang="en-ZA"/>
        </a:p>
      </dgm:t>
    </dgm:pt>
    <dgm:pt modelId="{C2C4AF86-8D37-459D-8213-840B6D8E479E}" type="pres">
      <dgm:prSet presAssocID="{E595F4C2-2543-4901-9443-802A3153EFDB}" presName="level3hierChild" presStyleCnt="0"/>
      <dgm:spPr/>
    </dgm:pt>
    <dgm:pt modelId="{644A007B-0748-49FE-A806-CFAA705C1EEB}" type="pres">
      <dgm:prSet presAssocID="{9D1AEA65-603B-46AD-BDF7-3762FCABB8BE}" presName="conn2-1" presStyleLbl="parChTrans1D4" presStyleIdx="3" presStyleCnt="9"/>
      <dgm:spPr/>
      <dgm:t>
        <a:bodyPr/>
        <a:lstStyle/>
        <a:p>
          <a:endParaRPr lang="en-ZA"/>
        </a:p>
      </dgm:t>
    </dgm:pt>
    <dgm:pt modelId="{3147EDDF-8FAF-4382-A594-0A904852846D}" type="pres">
      <dgm:prSet presAssocID="{9D1AEA65-603B-46AD-BDF7-3762FCABB8BE}" presName="connTx" presStyleLbl="parChTrans1D4" presStyleIdx="3" presStyleCnt="9"/>
      <dgm:spPr/>
      <dgm:t>
        <a:bodyPr/>
        <a:lstStyle/>
        <a:p>
          <a:endParaRPr lang="en-ZA"/>
        </a:p>
      </dgm:t>
    </dgm:pt>
    <dgm:pt modelId="{6FA13C1C-060A-492D-89C3-C50A66E61D78}" type="pres">
      <dgm:prSet presAssocID="{F64CA2DC-C517-4EC1-A951-544148CAAC1F}" presName="root2" presStyleCnt="0"/>
      <dgm:spPr/>
    </dgm:pt>
    <dgm:pt modelId="{4BEC1CB9-D58E-4356-9CC8-BC81606B29D7}" type="pres">
      <dgm:prSet presAssocID="{F64CA2DC-C517-4EC1-A951-544148CAAC1F}" presName="LevelTwoTextNode" presStyleLbl="node4" presStyleIdx="3" presStyleCnt="9">
        <dgm:presLayoutVars>
          <dgm:chPref val="3"/>
        </dgm:presLayoutVars>
      </dgm:prSet>
      <dgm:spPr/>
      <dgm:t>
        <a:bodyPr/>
        <a:lstStyle/>
        <a:p>
          <a:endParaRPr lang="en-ZA"/>
        </a:p>
      </dgm:t>
    </dgm:pt>
    <dgm:pt modelId="{D4E222CE-BF00-40B6-90F9-82CC9915D9CE}" type="pres">
      <dgm:prSet presAssocID="{F64CA2DC-C517-4EC1-A951-544148CAAC1F}" presName="level3hierChild" presStyleCnt="0"/>
      <dgm:spPr/>
    </dgm:pt>
    <dgm:pt modelId="{E5040C63-8524-4054-A2AF-114D739CBC17}" type="pres">
      <dgm:prSet presAssocID="{8317EAF5-427A-453B-8836-54040D218903}" presName="conn2-1" presStyleLbl="parChTrans1D2" presStyleIdx="1" presStyleCnt="3"/>
      <dgm:spPr/>
      <dgm:t>
        <a:bodyPr/>
        <a:lstStyle/>
        <a:p>
          <a:endParaRPr lang="en-ZA"/>
        </a:p>
      </dgm:t>
    </dgm:pt>
    <dgm:pt modelId="{64286BC6-15BB-4B6C-9781-ACAC7C7161F5}" type="pres">
      <dgm:prSet presAssocID="{8317EAF5-427A-453B-8836-54040D218903}" presName="connTx" presStyleLbl="parChTrans1D2" presStyleIdx="1" presStyleCnt="3"/>
      <dgm:spPr/>
      <dgm:t>
        <a:bodyPr/>
        <a:lstStyle/>
        <a:p>
          <a:endParaRPr lang="en-ZA"/>
        </a:p>
      </dgm:t>
    </dgm:pt>
    <dgm:pt modelId="{84424766-3093-4A30-A58B-6454A469DF9B}" type="pres">
      <dgm:prSet presAssocID="{FC9F776F-F590-4D42-BFCB-43872C18D1E9}" presName="root2" presStyleCnt="0"/>
      <dgm:spPr/>
    </dgm:pt>
    <dgm:pt modelId="{B4C0513E-00BD-419C-A411-43351B18F18F}" type="pres">
      <dgm:prSet presAssocID="{FC9F776F-F590-4D42-BFCB-43872C18D1E9}" presName="LevelTwoTextNode" presStyleLbl="node2" presStyleIdx="1" presStyleCnt="3" custScaleX="74165" custScaleY="58716">
        <dgm:presLayoutVars>
          <dgm:chPref val="3"/>
        </dgm:presLayoutVars>
      </dgm:prSet>
      <dgm:spPr/>
      <dgm:t>
        <a:bodyPr/>
        <a:lstStyle/>
        <a:p>
          <a:endParaRPr lang="en-ZA"/>
        </a:p>
      </dgm:t>
    </dgm:pt>
    <dgm:pt modelId="{565C55EC-C58A-4F09-9648-FE6CA637386C}" type="pres">
      <dgm:prSet presAssocID="{FC9F776F-F590-4D42-BFCB-43872C18D1E9}" presName="level3hierChild" presStyleCnt="0"/>
      <dgm:spPr/>
    </dgm:pt>
    <dgm:pt modelId="{9F79CA32-9A58-4D1A-868D-477F876F0495}" type="pres">
      <dgm:prSet presAssocID="{B2316738-E135-4516-9A3C-E666DD22AEE5}" presName="conn2-1" presStyleLbl="parChTrans1D3" presStyleIdx="2" presStyleCnt="5"/>
      <dgm:spPr/>
      <dgm:t>
        <a:bodyPr/>
        <a:lstStyle/>
        <a:p>
          <a:endParaRPr lang="en-ZA"/>
        </a:p>
      </dgm:t>
    </dgm:pt>
    <dgm:pt modelId="{860D2879-8BB1-45EB-9ED4-9F85B29C6D49}" type="pres">
      <dgm:prSet presAssocID="{B2316738-E135-4516-9A3C-E666DD22AEE5}" presName="connTx" presStyleLbl="parChTrans1D3" presStyleIdx="2" presStyleCnt="5"/>
      <dgm:spPr/>
      <dgm:t>
        <a:bodyPr/>
        <a:lstStyle/>
        <a:p>
          <a:endParaRPr lang="en-ZA"/>
        </a:p>
      </dgm:t>
    </dgm:pt>
    <dgm:pt modelId="{340266C3-2A53-4C09-B7FC-2F0F38BB9AC8}" type="pres">
      <dgm:prSet presAssocID="{D790925B-458E-4073-BF5E-DBCC1A42DC50}" presName="root2" presStyleCnt="0"/>
      <dgm:spPr/>
    </dgm:pt>
    <dgm:pt modelId="{9234DC0E-0E50-482A-AB1A-C3FCEEEA0BE8}" type="pres">
      <dgm:prSet presAssocID="{D790925B-458E-4073-BF5E-DBCC1A42DC50}" presName="LevelTwoTextNode" presStyleLbl="node3" presStyleIdx="2" presStyleCnt="5" custScaleY="58716">
        <dgm:presLayoutVars>
          <dgm:chPref val="3"/>
        </dgm:presLayoutVars>
      </dgm:prSet>
      <dgm:spPr/>
      <dgm:t>
        <a:bodyPr/>
        <a:lstStyle/>
        <a:p>
          <a:endParaRPr lang="en-ZA"/>
        </a:p>
      </dgm:t>
    </dgm:pt>
    <dgm:pt modelId="{9CF4E8DC-22BB-4B94-B9B4-188389DB4A69}" type="pres">
      <dgm:prSet presAssocID="{D790925B-458E-4073-BF5E-DBCC1A42DC50}" presName="level3hierChild" presStyleCnt="0"/>
      <dgm:spPr/>
    </dgm:pt>
    <dgm:pt modelId="{AB36A4C7-04BB-4611-A92E-E2DD85F3FA8C}" type="pres">
      <dgm:prSet presAssocID="{67B48B8F-87A7-4BBB-A58E-A4C81853A468}" presName="conn2-1" presStyleLbl="parChTrans1D4" presStyleIdx="4" presStyleCnt="9"/>
      <dgm:spPr/>
      <dgm:t>
        <a:bodyPr/>
        <a:lstStyle/>
        <a:p>
          <a:endParaRPr lang="en-ZA"/>
        </a:p>
      </dgm:t>
    </dgm:pt>
    <dgm:pt modelId="{1FF09722-6B09-4DF2-92C7-4C969034C696}" type="pres">
      <dgm:prSet presAssocID="{67B48B8F-87A7-4BBB-A58E-A4C81853A468}" presName="connTx" presStyleLbl="parChTrans1D4" presStyleIdx="4" presStyleCnt="9"/>
      <dgm:spPr/>
      <dgm:t>
        <a:bodyPr/>
        <a:lstStyle/>
        <a:p>
          <a:endParaRPr lang="en-ZA"/>
        </a:p>
      </dgm:t>
    </dgm:pt>
    <dgm:pt modelId="{B57AC814-0365-4AF0-A96E-9ACDAED956B9}" type="pres">
      <dgm:prSet presAssocID="{C55294B4-6E2A-49BD-BAB2-0D9C09740A39}" presName="root2" presStyleCnt="0"/>
      <dgm:spPr/>
    </dgm:pt>
    <dgm:pt modelId="{6886EC18-6174-4C01-8D0F-E16DD2ED83E3}" type="pres">
      <dgm:prSet presAssocID="{C55294B4-6E2A-49BD-BAB2-0D9C09740A39}" presName="LevelTwoTextNode" presStyleLbl="node4" presStyleIdx="4" presStyleCnt="9">
        <dgm:presLayoutVars>
          <dgm:chPref val="3"/>
        </dgm:presLayoutVars>
      </dgm:prSet>
      <dgm:spPr/>
      <dgm:t>
        <a:bodyPr/>
        <a:lstStyle/>
        <a:p>
          <a:endParaRPr lang="en-ZA"/>
        </a:p>
      </dgm:t>
    </dgm:pt>
    <dgm:pt modelId="{923C0D1D-A234-417B-8093-F8F62C055C5F}" type="pres">
      <dgm:prSet presAssocID="{C55294B4-6E2A-49BD-BAB2-0D9C09740A39}" presName="level3hierChild" presStyleCnt="0"/>
      <dgm:spPr/>
    </dgm:pt>
    <dgm:pt modelId="{E827CE05-D848-4C5A-9B2D-27C1F69E93DA}" type="pres">
      <dgm:prSet presAssocID="{2A21F62F-3D2D-4797-8DA4-FEE4F291FBE2}" presName="conn2-1" presStyleLbl="parChTrans1D2" presStyleIdx="2" presStyleCnt="3"/>
      <dgm:spPr/>
      <dgm:t>
        <a:bodyPr/>
        <a:lstStyle/>
        <a:p>
          <a:endParaRPr lang="en-ZA"/>
        </a:p>
      </dgm:t>
    </dgm:pt>
    <dgm:pt modelId="{543D6DB2-0D3E-438D-BABD-054FE81C992E}" type="pres">
      <dgm:prSet presAssocID="{2A21F62F-3D2D-4797-8DA4-FEE4F291FBE2}" presName="connTx" presStyleLbl="parChTrans1D2" presStyleIdx="2" presStyleCnt="3"/>
      <dgm:spPr/>
      <dgm:t>
        <a:bodyPr/>
        <a:lstStyle/>
        <a:p>
          <a:endParaRPr lang="en-ZA"/>
        </a:p>
      </dgm:t>
    </dgm:pt>
    <dgm:pt modelId="{A9D421C3-57E2-4B45-ACAB-8EACCFCA17D2}" type="pres">
      <dgm:prSet presAssocID="{CAA6F5D6-3010-460E-A672-0B8CEA77FE76}" presName="root2" presStyleCnt="0"/>
      <dgm:spPr/>
    </dgm:pt>
    <dgm:pt modelId="{805A4807-4624-4E4B-973D-A1EA54324F5B}" type="pres">
      <dgm:prSet presAssocID="{CAA6F5D6-3010-460E-A672-0B8CEA77FE76}" presName="LevelTwoTextNode" presStyleLbl="node2" presStyleIdx="2" presStyleCnt="3" custScaleX="82691" custScaleY="66012">
        <dgm:presLayoutVars>
          <dgm:chPref val="3"/>
        </dgm:presLayoutVars>
      </dgm:prSet>
      <dgm:spPr/>
      <dgm:t>
        <a:bodyPr/>
        <a:lstStyle/>
        <a:p>
          <a:endParaRPr lang="en-ZA"/>
        </a:p>
      </dgm:t>
    </dgm:pt>
    <dgm:pt modelId="{2C636C9D-3F32-4467-9DA5-0DDA8439C2AB}" type="pres">
      <dgm:prSet presAssocID="{CAA6F5D6-3010-460E-A672-0B8CEA77FE76}" presName="level3hierChild" presStyleCnt="0"/>
      <dgm:spPr/>
    </dgm:pt>
    <dgm:pt modelId="{81CDC0F9-0D2E-465F-8419-5ACFE7E1031D}" type="pres">
      <dgm:prSet presAssocID="{0AAD9D4B-4229-4877-9C4A-492DA5D57A6D}" presName="conn2-1" presStyleLbl="parChTrans1D3" presStyleIdx="3" presStyleCnt="5"/>
      <dgm:spPr/>
      <dgm:t>
        <a:bodyPr/>
        <a:lstStyle/>
        <a:p>
          <a:endParaRPr lang="en-ZA"/>
        </a:p>
      </dgm:t>
    </dgm:pt>
    <dgm:pt modelId="{0B192BCE-E808-4557-92E8-BA0B2F1078BA}" type="pres">
      <dgm:prSet presAssocID="{0AAD9D4B-4229-4877-9C4A-492DA5D57A6D}" presName="connTx" presStyleLbl="parChTrans1D3" presStyleIdx="3" presStyleCnt="5"/>
      <dgm:spPr/>
      <dgm:t>
        <a:bodyPr/>
        <a:lstStyle/>
        <a:p>
          <a:endParaRPr lang="en-ZA"/>
        </a:p>
      </dgm:t>
    </dgm:pt>
    <dgm:pt modelId="{0A62196B-972C-49BD-876E-0C7EC459E328}" type="pres">
      <dgm:prSet presAssocID="{60EBB728-5BA8-4D06-BAD2-C3DC8EAB2533}" presName="root2" presStyleCnt="0"/>
      <dgm:spPr/>
    </dgm:pt>
    <dgm:pt modelId="{60BCF693-F65A-4E22-8A19-9DD94F351212}" type="pres">
      <dgm:prSet presAssocID="{60EBB728-5BA8-4D06-BAD2-C3DC8EAB2533}" presName="LevelTwoTextNode" presStyleLbl="node3" presStyleIdx="3" presStyleCnt="5" custScaleY="83152">
        <dgm:presLayoutVars>
          <dgm:chPref val="3"/>
        </dgm:presLayoutVars>
      </dgm:prSet>
      <dgm:spPr/>
      <dgm:t>
        <a:bodyPr/>
        <a:lstStyle/>
        <a:p>
          <a:endParaRPr lang="en-ZA"/>
        </a:p>
      </dgm:t>
    </dgm:pt>
    <dgm:pt modelId="{282D7BB8-501D-4819-B300-90BBA456F9C2}" type="pres">
      <dgm:prSet presAssocID="{60EBB728-5BA8-4D06-BAD2-C3DC8EAB2533}" presName="level3hierChild" presStyleCnt="0"/>
      <dgm:spPr/>
    </dgm:pt>
    <dgm:pt modelId="{41F270BF-8540-4F95-90BA-34BA01EFAE68}" type="pres">
      <dgm:prSet presAssocID="{480295F6-3245-4BD6-B34E-901353326449}" presName="conn2-1" presStyleLbl="parChTrans1D4" presStyleIdx="5" presStyleCnt="9"/>
      <dgm:spPr/>
      <dgm:t>
        <a:bodyPr/>
        <a:lstStyle/>
        <a:p>
          <a:endParaRPr lang="en-ZA"/>
        </a:p>
      </dgm:t>
    </dgm:pt>
    <dgm:pt modelId="{2E3295D4-3246-4A5C-9B9D-44349546F543}" type="pres">
      <dgm:prSet presAssocID="{480295F6-3245-4BD6-B34E-901353326449}" presName="connTx" presStyleLbl="parChTrans1D4" presStyleIdx="5" presStyleCnt="9"/>
      <dgm:spPr/>
      <dgm:t>
        <a:bodyPr/>
        <a:lstStyle/>
        <a:p>
          <a:endParaRPr lang="en-ZA"/>
        </a:p>
      </dgm:t>
    </dgm:pt>
    <dgm:pt modelId="{73E01C78-2135-4BA4-800B-4298AEC5BCC4}" type="pres">
      <dgm:prSet presAssocID="{6A116942-5441-4ACF-808C-A528C1906FAA}" presName="root2" presStyleCnt="0"/>
      <dgm:spPr/>
    </dgm:pt>
    <dgm:pt modelId="{FECFEEFD-1E4D-4ABA-B089-06D1BA4A44EC}" type="pres">
      <dgm:prSet presAssocID="{6A116942-5441-4ACF-808C-A528C1906FAA}" presName="LevelTwoTextNode" presStyleLbl="node4" presStyleIdx="5" presStyleCnt="9">
        <dgm:presLayoutVars>
          <dgm:chPref val="3"/>
        </dgm:presLayoutVars>
      </dgm:prSet>
      <dgm:spPr/>
      <dgm:t>
        <a:bodyPr/>
        <a:lstStyle/>
        <a:p>
          <a:endParaRPr lang="en-ZA"/>
        </a:p>
      </dgm:t>
    </dgm:pt>
    <dgm:pt modelId="{7922532D-838A-406A-B961-E7BACDFBAC4B}" type="pres">
      <dgm:prSet presAssocID="{6A116942-5441-4ACF-808C-A528C1906FAA}" presName="level3hierChild" presStyleCnt="0"/>
      <dgm:spPr/>
    </dgm:pt>
    <dgm:pt modelId="{16F1D40E-8FBC-464C-B346-DB1E7873A69E}" type="pres">
      <dgm:prSet presAssocID="{57A72340-B254-461D-9208-C062BEDDAFBC}" presName="conn2-1" presStyleLbl="parChTrans1D4" presStyleIdx="6" presStyleCnt="9"/>
      <dgm:spPr/>
      <dgm:t>
        <a:bodyPr/>
        <a:lstStyle/>
        <a:p>
          <a:endParaRPr lang="en-ZA"/>
        </a:p>
      </dgm:t>
    </dgm:pt>
    <dgm:pt modelId="{D5B2B913-FA5A-4D80-B9B3-800FB36FBF5F}" type="pres">
      <dgm:prSet presAssocID="{57A72340-B254-461D-9208-C062BEDDAFBC}" presName="connTx" presStyleLbl="parChTrans1D4" presStyleIdx="6" presStyleCnt="9"/>
      <dgm:spPr/>
      <dgm:t>
        <a:bodyPr/>
        <a:lstStyle/>
        <a:p>
          <a:endParaRPr lang="en-ZA"/>
        </a:p>
      </dgm:t>
    </dgm:pt>
    <dgm:pt modelId="{17709985-DC11-40D2-97BE-B52B6E342EBB}" type="pres">
      <dgm:prSet presAssocID="{112054C1-290A-4787-BBE8-E465A2762CA6}" presName="root2" presStyleCnt="0"/>
      <dgm:spPr/>
    </dgm:pt>
    <dgm:pt modelId="{0388538E-DBE2-4485-80E1-1284E1383933}" type="pres">
      <dgm:prSet presAssocID="{112054C1-290A-4787-BBE8-E465A2762CA6}" presName="LevelTwoTextNode" presStyleLbl="node4" presStyleIdx="6" presStyleCnt="9">
        <dgm:presLayoutVars>
          <dgm:chPref val="3"/>
        </dgm:presLayoutVars>
      </dgm:prSet>
      <dgm:spPr/>
      <dgm:t>
        <a:bodyPr/>
        <a:lstStyle/>
        <a:p>
          <a:endParaRPr lang="en-ZA"/>
        </a:p>
      </dgm:t>
    </dgm:pt>
    <dgm:pt modelId="{147CBADC-16E3-4681-9BC8-6AB9E6BC6A07}" type="pres">
      <dgm:prSet presAssocID="{112054C1-290A-4787-BBE8-E465A2762CA6}" presName="level3hierChild" presStyleCnt="0"/>
      <dgm:spPr/>
    </dgm:pt>
    <dgm:pt modelId="{9386A4A5-C29D-4364-B88D-0844F957EF4A}" type="pres">
      <dgm:prSet presAssocID="{30ECC36B-A6A5-4BE3-A108-E5A3055443AD}" presName="conn2-1" presStyleLbl="parChTrans1D3" presStyleIdx="4" presStyleCnt="5"/>
      <dgm:spPr/>
      <dgm:t>
        <a:bodyPr/>
        <a:lstStyle/>
        <a:p>
          <a:endParaRPr lang="en-ZA"/>
        </a:p>
      </dgm:t>
    </dgm:pt>
    <dgm:pt modelId="{08F4D0D3-F163-4C10-AFAD-CBA2F4767865}" type="pres">
      <dgm:prSet presAssocID="{30ECC36B-A6A5-4BE3-A108-E5A3055443AD}" presName="connTx" presStyleLbl="parChTrans1D3" presStyleIdx="4" presStyleCnt="5"/>
      <dgm:spPr/>
      <dgm:t>
        <a:bodyPr/>
        <a:lstStyle/>
        <a:p>
          <a:endParaRPr lang="en-ZA"/>
        </a:p>
      </dgm:t>
    </dgm:pt>
    <dgm:pt modelId="{2F455C1C-9845-4405-8FBE-F1E845DC68A6}" type="pres">
      <dgm:prSet presAssocID="{6D12DA22-131E-493F-9A87-AFB49DBC5791}" presName="root2" presStyleCnt="0"/>
      <dgm:spPr/>
    </dgm:pt>
    <dgm:pt modelId="{B9285522-F1AB-4577-8B6C-AA3C6FDACF02}" type="pres">
      <dgm:prSet presAssocID="{6D12DA22-131E-493F-9A87-AFB49DBC5791}" presName="LevelTwoTextNode" presStyleLbl="node3" presStyleIdx="4" presStyleCnt="5" custScaleY="88016">
        <dgm:presLayoutVars>
          <dgm:chPref val="3"/>
        </dgm:presLayoutVars>
      </dgm:prSet>
      <dgm:spPr/>
      <dgm:t>
        <a:bodyPr/>
        <a:lstStyle/>
        <a:p>
          <a:endParaRPr lang="en-ZA"/>
        </a:p>
      </dgm:t>
    </dgm:pt>
    <dgm:pt modelId="{6026FC61-F295-48D1-84A9-747024C0368A}" type="pres">
      <dgm:prSet presAssocID="{6D12DA22-131E-493F-9A87-AFB49DBC5791}" presName="level3hierChild" presStyleCnt="0"/>
      <dgm:spPr/>
    </dgm:pt>
    <dgm:pt modelId="{A0B156B1-A83F-4DD1-9C1F-0489DEBD3CC5}" type="pres">
      <dgm:prSet presAssocID="{0E67449D-F461-423D-9278-23B29626AFA4}" presName="conn2-1" presStyleLbl="parChTrans1D4" presStyleIdx="7" presStyleCnt="9"/>
      <dgm:spPr/>
      <dgm:t>
        <a:bodyPr/>
        <a:lstStyle/>
        <a:p>
          <a:endParaRPr lang="en-ZA"/>
        </a:p>
      </dgm:t>
    </dgm:pt>
    <dgm:pt modelId="{D7B70821-0E8F-4E4A-BEF2-4412DC5799CC}" type="pres">
      <dgm:prSet presAssocID="{0E67449D-F461-423D-9278-23B29626AFA4}" presName="connTx" presStyleLbl="parChTrans1D4" presStyleIdx="7" presStyleCnt="9"/>
      <dgm:spPr/>
      <dgm:t>
        <a:bodyPr/>
        <a:lstStyle/>
        <a:p>
          <a:endParaRPr lang="en-ZA"/>
        </a:p>
      </dgm:t>
    </dgm:pt>
    <dgm:pt modelId="{BCCCAC76-5FF5-469C-BCC3-615DB49C29A4}" type="pres">
      <dgm:prSet presAssocID="{5B3B7951-8D5F-436C-8E03-C24C0A5D5056}" presName="root2" presStyleCnt="0"/>
      <dgm:spPr/>
    </dgm:pt>
    <dgm:pt modelId="{D5BE0522-DDFE-4C46-B678-DFC426484F29}" type="pres">
      <dgm:prSet presAssocID="{5B3B7951-8D5F-436C-8E03-C24C0A5D5056}" presName="LevelTwoTextNode" presStyleLbl="node4" presStyleIdx="7" presStyleCnt="9">
        <dgm:presLayoutVars>
          <dgm:chPref val="3"/>
        </dgm:presLayoutVars>
      </dgm:prSet>
      <dgm:spPr/>
      <dgm:t>
        <a:bodyPr/>
        <a:lstStyle/>
        <a:p>
          <a:endParaRPr lang="en-ZA"/>
        </a:p>
      </dgm:t>
    </dgm:pt>
    <dgm:pt modelId="{BF906514-ECC5-4F0A-95CB-056D93E37350}" type="pres">
      <dgm:prSet presAssocID="{5B3B7951-8D5F-436C-8E03-C24C0A5D5056}" presName="level3hierChild" presStyleCnt="0"/>
      <dgm:spPr/>
    </dgm:pt>
    <dgm:pt modelId="{523CE23E-1C1A-40E0-BC5D-3F3F19E61110}" type="pres">
      <dgm:prSet presAssocID="{2B912588-6E47-4C30-8BE5-EA4ED69F563C}" presName="conn2-1" presStyleLbl="parChTrans1D4" presStyleIdx="8" presStyleCnt="9"/>
      <dgm:spPr/>
      <dgm:t>
        <a:bodyPr/>
        <a:lstStyle/>
        <a:p>
          <a:endParaRPr lang="en-ZA"/>
        </a:p>
      </dgm:t>
    </dgm:pt>
    <dgm:pt modelId="{23DDA9D1-D0E9-4137-9909-34D5F2A46532}" type="pres">
      <dgm:prSet presAssocID="{2B912588-6E47-4C30-8BE5-EA4ED69F563C}" presName="connTx" presStyleLbl="parChTrans1D4" presStyleIdx="8" presStyleCnt="9"/>
      <dgm:spPr/>
      <dgm:t>
        <a:bodyPr/>
        <a:lstStyle/>
        <a:p>
          <a:endParaRPr lang="en-ZA"/>
        </a:p>
      </dgm:t>
    </dgm:pt>
    <dgm:pt modelId="{A32E00B9-84D7-45E0-978E-C1423219BD8E}" type="pres">
      <dgm:prSet presAssocID="{62411BEC-08A7-4D11-9F05-D141E2BB9BEC}" presName="root2" presStyleCnt="0"/>
      <dgm:spPr/>
    </dgm:pt>
    <dgm:pt modelId="{B0A3FC7C-DC39-4B6D-A4AD-24CD0E292AE1}" type="pres">
      <dgm:prSet presAssocID="{62411BEC-08A7-4D11-9F05-D141E2BB9BEC}" presName="LevelTwoTextNode" presStyleLbl="node4" presStyleIdx="8" presStyleCnt="9">
        <dgm:presLayoutVars>
          <dgm:chPref val="3"/>
        </dgm:presLayoutVars>
      </dgm:prSet>
      <dgm:spPr/>
      <dgm:t>
        <a:bodyPr/>
        <a:lstStyle/>
        <a:p>
          <a:endParaRPr lang="en-ZA"/>
        </a:p>
      </dgm:t>
    </dgm:pt>
    <dgm:pt modelId="{9FDE89BC-23DA-49B0-A6BF-891495BFF87E}" type="pres">
      <dgm:prSet presAssocID="{62411BEC-08A7-4D11-9F05-D141E2BB9BEC}" presName="level3hierChild" presStyleCnt="0"/>
      <dgm:spPr/>
    </dgm:pt>
  </dgm:ptLst>
  <dgm:cxnLst>
    <dgm:cxn modelId="{AC9CCBCE-3432-4230-93E8-B68C4539040F}" type="presOf" srcId="{62411BEC-08A7-4D11-9F05-D141E2BB9BEC}" destId="{B0A3FC7C-DC39-4B6D-A4AD-24CD0E292AE1}" srcOrd="0" destOrd="0" presId="urn:microsoft.com/office/officeart/2005/8/layout/hierarchy2"/>
    <dgm:cxn modelId="{754C281B-3F5C-4EE5-8005-B83CE1AA9EB9}" type="presOf" srcId="{57A72340-B254-461D-9208-C062BEDDAFBC}" destId="{D5B2B913-FA5A-4D80-B9B3-800FB36FBF5F}" srcOrd="1" destOrd="0" presId="urn:microsoft.com/office/officeart/2005/8/layout/hierarchy2"/>
    <dgm:cxn modelId="{B8B3E5D3-F990-44C5-AE83-4E809DC253DF}" type="presOf" srcId="{4011932D-C9B3-4DF8-B569-7FE59665B2AA}" destId="{CB12B51E-59CB-47D0-8DE5-9C278E41862B}" srcOrd="1" destOrd="0" presId="urn:microsoft.com/office/officeart/2005/8/layout/hierarchy2"/>
    <dgm:cxn modelId="{AA189A20-CAFE-4F6E-801D-9BC08821F582}" srcId="{5B3B7951-8D5F-436C-8E03-C24C0A5D5056}" destId="{62411BEC-08A7-4D11-9F05-D141E2BB9BEC}" srcOrd="0" destOrd="0" parTransId="{2B912588-6E47-4C30-8BE5-EA4ED69F563C}" sibTransId="{0063467E-0797-4086-A3EC-2B1880B0C9B4}"/>
    <dgm:cxn modelId="{8141D9BF-699F-47C6-84F7-8209A42DC079}" type="presOf" srcId="{C55294B4-6E2A-49BD-BAB2-0D9C09740A39}" destId="{6886EC18-6174-4C01-8D0F-E16DD2ED83E3}" srcOrd="0" destOrd="0" presId="urn:microsoft.com/office/officeart/2005/8/layout/hierarchy2"/>
    <dgm:cxn modelId="{F875B281-9112-4CF1-9C90-544211AE517C}" type="presOf" srcId="{67B48B8F-87A7-4BBB-A58E-A4C81853A468}" destId="{AB36A4C7-04BB-4611-A92E-E2DD85F3FA8C}" srcOrd="0" destOrd="0" presId="urn:microsoft.com/office/officeart/2005/8/layout/hierarchy2"/>
    <dgm:cxn modelId="{7B52A110-52F5-476A-A659-C0835451F986}" type="presOf" srcId="{2B912588-6E47-4C30-8BE5-EA4ED69F563C}" destId="{23DDA9D1-D0E9-4137-9909-34D5F2A46532}" srcOrd="1" destOrd="0" presId="urn:microsoft.com/office/officeart/2005/8/layout/hierarchy2"/>
    <dgm:cxn modelId="{CABAEF8C-22A8-4AEE-AD61-29EB4EEA9478}" type="presOf" srcId="{0E67449D-F461-423D-9278-23B29626AFA4}" destId="{D7B70821-0E8F-4E4A-BEF2-4412DC5799CC}" srcOrd="1" destOrd="0" presId="urn:microsoft.com/office/officeart/2005/8/layout/hierarchy2"/>
    <dgm:cxn modelId="{06491D60-435C-4115-A511-F40E122124B2}" type="presOf" srcId="{2B912588-6E47-4C30-8BE5-EA4ED69F563C}" destId="{523CE23E-1C1A-40E0-BC5D-3F3F19E61110}" srcOrd="0" destOrd="0" presId="urn:microsoft.com/office/officeart/2005/8/layout/hierarchy2"/>
    <dgm:cxn modelId="{A0DE49B6-A70F-4BBA-B96D-BF739B87A30B}" type="presOf" srcId="{1B68AFB2-76A7-4CC6-B8DA-A99F2C6594E4}" destId="{2C5E4E1D-20A9-4BB6-AD65-556A2B8E0E76}" srcOrd="0" destOrd="0" presId="urn:microsoft.com/office/officeart/2005/8/layout/hierarchy2"/>
    <dgm:cxn modelId="{9D3C40A0-9E3E-474F-A25C-366B18A822A2}" type="presOf" srcId="{3E1400CD-C056-4813-BFAC-B1D86AEFCD55}" destId="{AC921C0F-29E3-486F-91E0-01DF1F8CB277}" srcOrd="0" destOrd="0" presId="urn:microsoft.com/office/officeart/2005/8/layout/hierarchy2"/>
    <dgm:cxn modelId="{F56734FC-C1EC-4BBD-A2E6-55DC4C844E49}" type="presOf" srcId="{4011932D-C9B3-4DF8-B569-7FE59665B2AA}" destId="{B16C423B-1362-4FC7-9243-E517FE1384A1}" srcOrd="0" destOrd="0" presId="urn:microsoft.com/office/officeart/2005/8/layout/hierarchy2"/>
    <dgm:cxn modelId="{AAB76AC9-8172-45F0-8305-06167630E5AD}" type="presOf" srcId="{480295F6-3245-4BD6-B34E-901353326449}" destId="{2E3295D4-3246-4A5C-9B9D-44349546F543}" srcOrd="1" destOrd="0" presId="urn:microsoft.com/office/officeart/2005/8/layout/hierarchy2"/>
    <dgm:cxn modelId="{EE288DA0-6916-4833-BDE9-B518504A2489}" type="presOf" srcId="{57A72340-B254-461D-9208-C062BEDDAFBC}" destId="{16F1D40E-8FBC-464C-B346-DB1E7873A69E}" srcOrd="0" destOrd="0" presId="urn:microsoft.com/office/officeart/2005/8/layout/hierarchy2"/>
    <dgm:cxn modelId="{69D90689-6CD9-426B-9FF0-63809DD79AEF}" srcId="{60EBB728-5BA8-4D06-BAD2-C3DC8EAB2533}" destId="{6A116942-5441-4ACF-808C-A528C1906FAA}" srcOrd="0" destOrd="0" parTransId="{480295F6-3245-4BD6-B34E-901353326449}" sibTransId="{B9E6528E-A699-47C4-BDD3-7DA1DE8F48BD}"/>
    <dgm:cxn modelId="{13A3B3BB-BC15-400D-A0E9-09B4843E02B7}" type="presOf" srcId="{6D12DA22-131E-493F-9A87-AFB49DBC5791}" destId="{B9285522-F1AB-4577-8B6C-AA3C6FDACF02}" srcOrd="0" destOrd="0" presId="urn:microsoft.com/office/officeart/2005/8/layout/hierarchy2"/>
    <dgm:cxn modelId="{08828729-29FF-48A3-AEFB-EB2AABAB6DA9}" type="presOf" srcId="{1B68AFB2-76A7-4CC6-B8DA-A99F2C6594E4}" destId="{B36F9052-00F5-4601-8AA1-E1CF87849BB2}" srcOrd="1" destOrd="0" presId="urn:microsoft.com/office/officeart/2005/8/layout/hierarchy2"/>
    <dgm:cxn modelId="{E9A09EE7-A0B3-46A6-A23D-4FCB05F84B4D}" type="presOf" srcId="{F64CA2DC-C517-4EC1-A951-544148CAAC1F}" destId="{4BEC1CB9-D58E-4356-9CC8-BC81606B29D7}" srcOrd="0" destOrd="0" presId="urn:microsoft.com/office/officeart/2005/8/layout/hierarchy2"/>
    <dgm:cxn modelId="{456BB3A8-4677-45A7-815C-913B6CB7D25C}" srcId="{6A116942-5441-4ACF-808C-A528C1906FAA}" destId="{112054C1-290A-4787-BBE8-E465A2762CA6}" srcOrd="0" destOrd="0" parTransId="{57A72340-B254-461D-9208-C062BEDDAFBC}" sibTransId="{7D142A9C-CF94-47A2-A0B9-090ADB1D1A11}"/>
    <dgm:cxn modelId="{340D1928-EDE4-4731-9D0B-ADC22CA222DE}" type="presOf" srcId="{5EAF3645-564E-4597-A658-D5FED9D98126}" destId="{7259F5F6-F201-4942-93E2-038C287A5F65}" srcOrd="0" destOrd="0" presId="urn:microsoft.com/office/officeart/2005/8/layout/hierarchy2"/>
    <dgm:cxn modelId="{187C8EF1-F723-4695-B2A4-2812DC22C4C3}" srcId="{3E1400CD-C056-4813-BFAC-B1D86AEFCD55}" destId="{CAA6F5D6-3010-460E-A672-0B8CEA77FE76}" srcOrd="2" destOrd="0" parTransId="{2A21F62F-3D2D-4797-8DA4-FEE4F291FBE2}" sibTransId="{217A94F5-3D5A-4A9C-9200-6FAB86028F19}"/>
    <dgm:cxn modelId="{BE8EA9C6-6F4F-4F43-88F0-05DD3E0C7F94}" type="presOf" srcId="{480295F6-3245-4BD6-B34E-901353326449}" destId="{41F270BF-8540-4F95-90BA-34BA01EFAE68}" srcOrd="0" destOrd="0" presId="urn:microsoft.com/office/officeart/2005/8/layout/hierarchy2"/>
    <dgm:cxn modelId="{90CB8473-ED7F-4F51-9132-2D2BD3454D86}" type="presOf" srcId="{D790925B-458E-4073-BF5E-DBCC1A42DC50}" destId="{9234DC0E-0E50-482A-AB1A-C3FCEEEA0BE8}" srcOrd="0" destOrd="0" presId="urn:microsoft.com/office/officeart/2005/8/layout/hierarchy2"/>
    <dgm:cxn modelId="{68AC41CD-2A9A-4EEC-A5EE-2F05DC616B60}" type="presOf" srcId="{0E67449D-F461-423D-9278-23B29626AFA4}" destId="{A0B156B1-A83F-4DD1-9C1F-0489DEBD3CC5}" srcOrd="0" destOrd="0" presId="urn:microsoft.com/office/officeart/2005/8/layout/hierarchy2"/>
    <dgm:cxn modelId="{1D460473-F53C-445B-893B-D258E15DD9D1}" type="presOf" srcId="{4C33E167-E8FB-4654-A092-4CB012AF2537}" destId="{2A3EA957-CBB5-4867-9285-4E8805D61117}" srcOrd="0" destOrd="0" presId="urn:microsoft.com/office/officeart/2005/8/layout/hierarchy2"/>
    <dgm:cxn modelId="{4E9998B8-B3B4-4954-B907-C24909D0C73B}" srcId="{3E1400CD-C056-4813-BFAC-B1D86AEFCD55}" destId="{2E8AD66C-4CB7-438E-AF71-D30675E39544}" srcOrd="0" destOrd="0" parTransId="{4011932D-C9B3-4DF8-B569-7FE59665B2AA}" sibTransId="{727E891F-8449-479D-9AA7-EFC3C8124195}"/>
    <dgm:cxn modelId="{97AD092A-4B3E-4A57-B832-4AB842DAA115}" type="presOf" srcId="{8317EAF5-427A-453B-8836-54040D218903}" destId="{64286BC6-15BB-4B6C-9781-ACAC7C7161F5}" srcOrd="1" destOrd="0" presId="urn:microsoft.com/office/officeart/2005/8/layout/hierarchy2"/>
    <dgm:cxn modelId="{CE562FE8-09B3-40B6-B7D0-6DEE66A0C19A}" srcId="{FC9F776F-F590-4D42-BFCB-43872C18D1E9}" destId="{D790925B-458E-4073-BF5E-DBCC1A42DC50}" srcOrd="0" destOrd="0" parTransId="{B2316738-E135-4516-9A3C-E666DD22AEE5}" sibTransId="{04F58DA6-71DB-4B01-A245-799341489A01}"/>
    <dgm:cxn modelId="{97838DAA-1B36-428F-B66A-22CBC57EA640}" type="presOf" srcId="{112054C1-290A-4787-BBE8-E465A2762CA6}" destId="{0388538E-DBE2-4485-80E1-1284E1383933}" srcOrd="0" destOrd="0" presId="urn:microsoft.com/office/officeart/2005/8/layout/hierarchy2"/>
    <dgm:cxn modelId="{E192B9A4-79FE-4BC1-9966-E4FD7A5BEBD4}" srcId="{2E8AD66C-4CB7-438E-AF71-D30675E39544}" destId="{4EEAC51F-5AA5-414E-BBE4-424418E08EBE}" srcOrd="1" destOrd="0" parTransId="{6E7685E4-3427-44FB-B6EE-2B65637B112E}" sibTransId="{0D0CC726-ADA2-4980-B67B-5D000ADAFC2D}"/>
    <dgm:cxn modelId="{DE5E2EA3-A0F8-4648-B493-4582290B690C}" type="presOf" srcId="{30ECC36B-A6A5-4BE3-A108-E5A3055443AD}" destId="{08F4D0D3-F163-4C10-AFAD-CBA2F4767865}" srcOrd="1" destOrd="0" presId="urn:microsoft.com/office/officeart/2005/8/layout/hierarchy2"/>
    <dgm:cxn modelId="{341F3A79-45CE-46A5-B33D-B24F0E95E126}" type="presOf" srcId="{8317EAF5-427A-453B-8836-54040D218903}" destId="{E5040C63-8524-4054-A2AF-114D739CBC17}" srcOrd="0" destOrd="0" presId="urn:microsoft.com/office/officeart/2005/8/layout/hierarchy2"/>
    <dgm:cxn modelId="{0FB699A5-3BB3-4965-9C2D-249E37D033C4}" type="presOf" srcId="{5B3B7951-8D5F-436C-8E03-C24C0A5D5056}" destId="{D5BE0522-DDFE-4C46-B678-DFC426484F29}" srcOrd="0" destOrd="0" presId="urn:microsoft.com/office/officeart/2005/8/layout/hierarchy2"/>
    <dgm:cxn modelId="{EA5E0CD7-08FD-4CFC-96CA-9255ECF89DEA}" srcId="{3E1400CD-C056-4813-BFAC-B1D86AEFCD55}" destId="{FC9F776F-F590-4D42-BFCB-43872C18D1E9}" srcOrd="1" destOrd="0" parTransId="{8317EAF5-427A-453B-8836-54040D218903}" sibTransId="{4FB7444C-B26A-494B-911D-280B93C9F38C}"/>
    <dgm:cxn modelId="{95BD72CB-73FC-4F72-A18A-743A9FEA40EE}" type="presOf" srcId="{67B48B8F-87A7-4BBB-A58E-A4C81853A468}" destId="{1FF09722-6B09-4DF2-92C7-4C969034C696}" srcOrd="1" destOrd="0" presId="urn:microsoft.com/office/officeart/2005/8/layout/hierarchy2"/>
    <dgm:cxn modelId="{0C93E408-078A-412D-BBD5-82F7BB1B4FFB}" type="presOf" srcId="{B4C579B5-D73C-4391-B7AF-DDFFDA3FA121}" destId="{FC7EDD13-D037-4975-A4C1-02BB651831EA}" srcOrd="1" destOrd="0" presId="urn:microsoft.com/office/officeart/2005/8/layout/hierarchy2"/>
    <dgm:cxn modelId="{A31F82DF-448F-46DF-85AB-3BACE4766298}" srcId="{6220FD22-3B4F-44AD-AFDA-D05591C5BF50}" destId="{4C33E167-E8FB-4654-A092-4CB012AF2537}" srcOrd="0" destOrd="0" parTransId="{1B68AFB2-76A7-4CC6-B8DA-A99F2C6594E4}" sibTransId="{76A4604A-E40A-487D-9F97-2024ECE1DB28}"/>
    <dgm:cxn modelId="{BCF18384-0D1D-4A21-A215-5D61DB48F7EC}" type="presOf" srcId="{582B194E-E69B-443A-B379-4874D153D4C1}" destId="{336E6945-2EC2-4ADB-9169-543AC8F60BBA}" srcOrd="0" destOrd="0" presId="urn:microsoft.com/office/officeart/2005/8/layout/hierarchy2"/>
    <dgm:cxn modelId="{AB7CD2C5-BFE9-4626-9AAC-737209C6DE63}" type="presOf" srcId="{30ECC36B-A6A5-4BE3-A108-E5A3055443AD}" destId="{9386A4A5-C29D-4364-B88D-0844F957EF4A}" srcOrd="0" destOrd="0" presId="urn:microsoft.com/office/officeart/2005/8/layout/hierarchy2"/>
    <dgm:cxn modelId="{C157ED32-D7AD-4637-B43E-8A3AA625FA99}" type="presOf" srcId="{B4C579B5-D73C-4391-B7AF-DDFFDA3FA121}" destId="{9435CDE8-17C7-4858-AB1B-B0F124E731B0}" srcOrd="0" destOrd="0" presId="urn:microsoft.com/office/officeart/2005/8/layout/hierarchy2"/>
    <dgm:cxn modelId="{7786E8A4-6BF3-4600-85D6-52EBC272D03B}" srcId="{6D12DA22-131E-493F-9A87-AFB49DBC5791}" destId="{5B3B7951-8D5F-436C-8E03-C24C0A5D5056}" srcOrd="0" destOrd="0" parTransId="{0E67449D-F461-423D-9278-23B29626AFA4}" sibTransId="{8E02FD36-F75F-4474-B71D-3EF0D8DF79C8}"/>
    <dgm:cxn modelId="{6AFAC47F-1312-49BF-90D3-589BB466A1EB}" srcId="{2E8AD66C-4CB7-438E-AF71-D30675E39544}" destId="{5EAF3645-564E-4597-A658-D5FED9D98126}" srcOrd="0" destOrd="0" parTransId="{B4C579B5-D73C-4391-B7AF-DDFFDA3FA121}" sibTransId="{7F1E599F-A5B4-441C-8B26-617582308A59}"/>
    <dgm:cxn modelId="{72B8CF07-FBA8-44BF-A909-C532A1016B43}" srcId="{582B194E-E69B-443A-B379-4874D153D4C1}" destId="{3E1400CD-C056-4813-BFAC-B1D86AEFCD55}" srcOrd="0" destOrd="0" parTransId="{CC977B89-771A-4EBE-B0CC-1311352E6FCC}" sibTransId="{3923FB2C-4EA9-475D-A345-13BA14F1DEFB}"/>
    <dgm:cxn modelId="{4BFDF022-E6F9-4223-93EA-813F2C3DA2F9}" type="presOf" srcId="{E595F4C2-2543-4901-9443-802A3153EFDB}" destId="{EFFD5EEC-E228-4A24-BA8E-3B1BD5E0101B}" srcOrd="0" destOrd="0" presId="urn:microsoft.com/office/officeart/2005/8/layout/hierarchy2"/>
    <dgm:cxn modelId="{37C9A001-6C8D-4A7C-BCAC-067027236D13}" srcId="{4EEAC51F-5AA5-414E-BBE4-424418E08EBE}" destId="{E595F4C2-2543-4901-9443-802A3153EFDB}" srcOrd="0" destOrd="0" parTransId="{42483C6D-A3F5-4A45-8B8B-6B640D871D94}" sibTransId="{1D786A0D-A147-4A02-82ED-75BCE1138A6F}"/>
    <dgm:cxn modelId="{B4813D32-0B88-4442-B84C-263E21A352CD}" type="presOf" srcId="{2A21F62F-3D2D-4797-8DA4-FEE4F291FBE2}" destId="{543D6DB2-0D3E-438D-BABD-054FE81C992E}" srcOrd="1" destOrd="0" presId="urn:microsoft.com/office/officeart/2005/8/layout/hierarchy2"/>
    <dgm:cxn modelId="{20CA4B35-6B92-4CF3-AFA0-A05C95133924}" type="presOf" srcId="{B2316738-E135-4516-9A3C-E666DD22AEE5}" destId="{860D2879-8BB1-45EB-9ED4-9F85B29C6D49}" srcOrd="1" destOrd="0" presId="urn:microsoft.com/office/officeart/2005/8/layout/hierarchy2"/>
    <dgm:cxn modelId="{29E13CAC-DCDB-41B8-8B9C-48820707FF0B}" srcId="{E595F4C2-2543-4901-9443-802A3153EFDB}" destId="{F64CA2DC-C517-4EC1-A951-544148CAAC1F}" srcOrd="0" destOrd="0" parTransId="{9D1AEA65-603B-46AD-BDF7-3762FCABB8BE}" sibTransId="{9433156F-0F15-4F21-AC85-00B626F34DFC}"/>
    <dgm:cxn modelId="{0DBBE751-2DDC-4FCB-8F07-FE78FC5EE7EE}" type="presOf" srcId="{D344DF61-C333-4720-B66F-65D56AF498FD}" destId="{58E99D8A-8EAA-49EB-9C08-2E871EF9D1E6}" srcOrd="0" destOrd="0" presId="urn:microsoft.com/office/officeart/2005/8/layout/hierarchy2"/>
    <dgm:cxn modelId="{95A2D8D1-EBDD-4EBD-BC40-44AD40A3DB7F}" type="presOf" srcId="{4EEAC51F-5AA5-414E-BBE4-424418E08EBE}" destId="{F565B06D-0607-4126-893B-0366BBABCEF8}" srcOrd="0" destOrd="0" presId="urn:microsoft.com/office/officeart/2005/8/layout/hierarchy2"/>
    <dgm:cxn modelId="{E331F743-5BF6-4943-A4B8-D1424055F853}" type="presOf" srcId="{6A116942-5441-4ACF-808C-A528C1906FAA}" destId="{FECFEEFD-1E4D-4ABA-B089-06D1BA4A44EC}" srcOrd="0" destOrd="0" presId="urn:microsoft.com/office/officeart/2005/8/layout/hierarchy2"/>
    <dgm:cxn modelId="{F365FB4D-6901-4456-8D85-185735F35679}" type="presOf" srcId="{FC9F776F-F590-4D42-BFCB-43872C18D1E9}" destId="{B4C0513E-00BD-419C-A411-43351B18F18F}" srcOrd="0" destOrd="0" presId="urn:microsoft.com/office/officeart/2005/8/layout/hierarchy2"/>
    <dgm:cxn modelId="{5D7FDA1D-4BE7-46DE-94E2-4E651716A5A5}" type="presOf" srcId="{B2316738-E135-4516-9A3C-E666DD22AEE5}" destId="{9F79CA32-9A58-4D1A-868D-477F876F0495}" srcOrd="0" destOrd="0" presId="urn:microsoft.com/office/officeart/2005/8/layout/hierarchy2"/>
    <dgm:cxn modelId="{CFD34C7D-8048-4C6F-A539-A3A43748E902}" type="presOf" srcId="{42483C6D-A3F5-4A45-8B8B-6B640D871D94}" destId="{5A013436-A0B8-4E93-BF71-12DBAE5698CF}" srcOrd="0" destOrd="0" presId="urn:microsoft.com/office/officeart/2005/8/layout/hierarchy2"/>
    <dgm:cxn modelId="{E85FFEC5-09D3-4344-B40B-891B43A3847A}" type="presOf" srcId="{9D1AEA65-603B-46AD-BDF7-3762FCABB8BE}" destId="{644A007B-0748-49FE-A806-CFAA705C1EEB}" srcOrd="0" destOrd="0" presId="urn:microsoft.com/office/officeart/2005/8/layout/hierarchy2"/>
    <dgm:cxn modelId="{F9F47E88-513A-4C71-8FB7-81CFBF0BFEF2}" type="presOf" srcId="{2E8AD66C-4CB7-438E-AF71-D30675E39544}" destId="{42684502-5242-4001-8889-DCD80F17C75A}" srcOrd="0" destOrd="0" presId="urn:microsoft.com/office/officeart/2005/8/layout/hierarchy2"/>
    <dgm:cxn modelId="{7699C1EE-5B7F-4EDA-9A79-E464F6E08C3A}" type="presOf" srcId="{CAA6F5D6-3010-460E-A672-0B8CEA77FE76}" destId="{805A4807-4624-4E4B-973D-A1EA54324F5B}" srcOrd="0" destOrd="0" presId="urn:microsoft.com/office/officeart/2005/8/layout/hierarchy2"/>
    <dgm:cxn modelId="{B44BEA66-280E-4B9C-BA88-7DFC2C16D130}" srcId="{5EAF3645-564E-4597-A658-D5FED9D98126}" destId="{6220FD22-3B4F-44AD-AFDA-D05591C5BF50}" srcOrd="0" destOrd="0" parTransId="{D344DF61-C333-4720-B66F-65D56AF498FD}" sibTransId="{0C9C404F-5E3C-44F0-A897-D66A0E74E540}"/>
    <dgm:cxn modelId="{2E46098B-717B-4EDB-87E7-1635882BD95E}" type="presOf" srcId="{6E7685E4-3427-44FB-B6EE-2B65637B112E}" destId="{F70E1E45-3202-4C11-9450-0E5207CC2DE7}" srcOrd="1" destOrd="0" presId="urn:microsoft.com/office/officeart/2005/8/layout/hierarchy2"/>
    <dgm:cxn modelId="{A9DEB441-EB8C-4653-B8A1-6EC78CAC906F}" srcId="{CAA6F5D6-3010-460E-A672-0B8CEA77FE76}" destId="{60EBB728-5BA8-4D06-BAD2-C3DC8EAB2533}" srcOrd="0" destOrd="0" parTransId="{0AAD9D4B-4229-4877-9C4A-492DA5D57A6D}" sibTransId="{EECE8DE7-277E-4277-82BC-03875C64327F}"/>
    <dgm:cxn modelId="{C55FE879-51AF-4C03-8B7A-AAFB656E9C68}" type="presOf" srcId="{D344DF61-C333-4720-B66F-65D56AF498FD}" destId="{755130AA-22E6-4FC3-BA3D-A7CD90F3596A}" srcOrd="1" destOrd="0" presId="urn:microsoft.com/office/officeart/2005/8/layout/hierarchy2"/>
    <dgm:cxn modelId="{C90C878B-6F66-4FB7-9A13-C3257C6438A0}" srcId="{D790925B-458E-4073-BF5E-DBCC1A42DC50}" destId="{C55294B4-6E2A-49BD-BAB2-0D9C09740A39}" srcOrd="0" destOrd="0" parTransId="{67B48B8F-87A7-4BBB-A58E-A4C81853A468}" sibTransId="{2A2D1A84-CFFB-408D-9A66-C8916308C3C3}"/>
    <dgm:cxn modelId="{01D43ABA-68C3-465E-9FC6-BB8F05DDBC2C}" type="presOf" srcId="{42483C6D-A3F5-4A45-8B8B-6B640D871D94}" destId="{4588CA50-6DFF-401C-B8C9-1C48B7EE6C9A}" srcOrd="1" destOrd="0" presId="urn:microsoft.com/office/officeart/2005/8/layout/hierarchy2"/>
    <dgm:cxn modelId="{789C5447-EFA2-4AEC-BEDC-ACEED2A1EA8B}" type="presOf" srcId="{6E7685E4-3427-44FB-B6EE-2B65637B112E}" destId="{BC55F9A4-C0FB-467E-A044-D050B628C77B}" srcOrd="0" destOrd="0" presId="urn:microsoft.com/office/officeart/2005/8/layout/hierarchy2"/>
    <dgm:cxn modelId="{3B8238AA-4738-49C5-8930-4816D2569418}" type="presOf" srcId="{9D1AEA65-603B-46AD-BDF7-3762FCABB8BE}" destId="{3147EDDF-8FAF-4382-A594-0A904852846D}" srcOrd="1" destOrd="0" presId="urn:microsoft.com/office/officeart/2005/8/layout/hierarchy2"/>
    <dgm:cxn modelId="{0B3CDAD4-2CA9-4E03-BE65-71B862FF9528}" type="presOf" srcId="{6220FD22-3B4F-44AD-AFDA-D05591C5BF50}" destId="{E91FF989-E16B-4B5D-B81E-8EA9174C51CD}" srcOrd="0" destOrd="0" presId="urn:microsoft.com/office/officeart/2005/8/layout/hierarchy2"/>
    <dgm:cxn modelId="{B73D7E70-4439-4B8A-B75C-A223D188451F}" type="presOf" srcId="{0AAD9D4B-4229-4877-9C4A-492DA5D57A6D}" destId="{0B192BCE-E808-4557-92E8-BA0B2F1078BA}" srcOrd="1" destOrd="0" presId="urn:microsoft.com/office/officeart/2005/8/layout/hierarchy2"/>
    <dgm:cxn modelId="{5BFE1F15-F35F-4F1A-AB2E-44F3599D2611}" srcId="{CAA6F5D6-3010-460E-A672-0B8CEA77FE76}" destId="{6D12DA22-131E-493F-9A87-AFB49DBC5791}" srcOrd="1" destOrd="0" parTransId="{30ECC36B-A6A5-4BE3-A108-E5A3055443AD}" sibTransId="{A95E6A00-A806-4796-AF39-66BA27117939}"/>
    <dgm:cxn modelId="{778AB976-D184-4E6E-8AD0-620F265C26FA}" type="presOf" srcId="{2A21F62F-3D2D-4797-8DA4-FEE4F291FBE2}" destId="{E827CE05-D848-4C5A-9B2D-27C1F69E93DA}" srcOrd="0" destOrd="0" presId="urn:microsoft.com/office/officeart/2005/8/layout/hierarchy2"/>
    <dgm:cxn modelId="{9311ED69-2BA0-4902-A635-52FE43F6139F}" type="presOf" srcId="{0AAD9D4B-4229-4877-9C4A-492DA5D57A6D}" destId="{81CDC0F9-0D2E-465F-8419-5ACFE7E1031D}" srcOrd="0" destOrd="0" presId="urn:microsoft.com/office/officeart/2005/8/layout/hierarchy2"/>
    <dgm:cxn modelId="{000E8098-2F3A-4252-96DA-B0D8CC7E0C1D}" type="presOf" srcId="{60EBB728-5BA8-4D06-BAD2-C3DC8EAB2533}" destId="{60BCF693-F65A-4E22-8A19-9DD94F351212}" srcOrd="0" destOrd="0" presId="urn:microsoft.com/office/officeart/2005/8/layout/hierarchy2"/>
    <dgm:cxn modelId="{1E3D60B2-89A3-4C7B-8589-0D32E8ED51A1}" type="presParOf" srcId="{336E6945-2EC2-4ADB-9169-543AC8F60BBA}" destId="{DF754C33-510C-4C17-8BF6-096A1C10E550}" srcOrd="0" destOrd="0" presId="urn:microsoft.com/office/officeart/2005/8/layout/hierarchy2"/>
    <dgm:cxn modelId="{3620A559-D115-419E-897E-B0328B6D5A53}" type="presParOf" srcId="{DF754C33-510C-4C17-8BF6-096A1C10E550}" destId="{AC921C0F-29E3-486F-91E0-01DF1F8CB277}" srcOrd="0" destOrd="0" presId="urn:microsoft.com/office/officeart/2005/8/layout/hierarchy2"/>
    <dgm:cxn modelId="{CBFE7EC9-387D-4F17-BB5D-131F9A10E7A0}" type="presParOf" srcId="{DF754C33-510C-4C17-8BF6-096A1C10E550}" destId="{AE174FA5-8E10-42CA-B283-C0CA36F0DC3B}" srcOrd="1" destOrd="0" presId="urn:microsoft.com/office/officeart/2005/8/layout/hierarchy2"/>
    <dgm:cxn modelId="{DEDCE7DA-4BE7-4C48-8D51-46F2B372C1F5}" type="presParOf" srcId="{AE174FA5-8E10-42CA-B283-C0CA36F0DC3B}" destId="{B16C423B-1362-4FC7-9243-E517FE1384A1}" srcOrd="0" destOrd="0" presId="urn:microsoft.com/office/officeart/2005/8/layout/hierarchy2"/>
    <dgm:cxn modelId="{3D9A9118-918E-4DE7-88E7-4C627CE34EB8}" type="presParOf" srcId="{B16C423B-1362-4FC7-9243-E517FE1384A1}" destId="{CB12B51E-59CB-47D0-8DE5-9C278E41862B}" srcOrd="0" destOrd="0" presId="urn:microsoft.com/office/officeart/2005/8/layout/hierarchy2"/>
    <dgm:cxn modelId="{F66C3FBD-63AC-4801-91B4-5E992BD2843C}" type="presParOf" srcId="{AE174FA5-8E10-42CA-B283-C0CA36F0DC3B}" destId="{2C1F4B7C-3F92-432B-A152-F42B7112C470}" srcOrd="1" destOrd="0" presId="urn:microsoft.com/office/officeart/2005/8/layout/hierarchy2"/>
    <dgm:cxn modelId="{8C07CE3E-A2D4-403C-8454-324D8FFBFFF8}" type="presParOf" srcId="{2C1F4B7C-3F92-432B-A152-F42B7112C470}" destId="{42684502-5242-4001-8889-DCD80F17C75A}" srcOrd="0" destOrd="0" presId="urn:microsoft.com/office/officeart/2005/8/layout/hierarchy2"/>
    <dgm:cxn modelId="{8A4414C5-510D-44AC-845A-3DC67C9966E1}" type="presParOf" srcId="{2C1F4B7C-3F92-432B-A152-F42B7112C470}" destId="{52B08A38-9834-4707-8F3B-789908FFB115}" srcOrd="1" destOrd="0" presId="urn:microsoft.com/office/officeart/2005/8/layout/hierarchy2"/>
    <dgm:cxn modelId="{0938B5F0-2BCD-42B9-A17E-638D59A50FDF}" type="presParOf" srcId="{52B08A38-9834-4707-8F3B-789908FFB115}" destId="{9435CDE8-17C7-4858-AB1B-B0F124E731B0}" srcOrd="0" destOrd="0" presId="urn:microsoft.com/office/officeart/2005/8/layout/hierarchy2"/>
    <dgm:cxn modelId="{AE72F6E9-6610-4826-901E-97D88C24FF0B}" type="presParOf" srcId="{9435CDE8-17C7-4858-AB1B-B0F124E731B0}" destId="{FC7EDD13-D037-4975-A4C1-02BB651831EA}" srcOrd="0" destOrd="0" presId="urn:microsoft.com/office/officeart/2005/8/layout/hierarchy2"/>
    <dgm:cxn modelId="{E3F336D2-F131-4623-84C9-2A851434C502}" type="presParOf" srcId="{52B08A38-9834-4707-8F3B-789908FFB115}" destId="{F8EF1201-7818-4C15-BDDA-497162B13E55}" srcOrd="1" destOrd="0" presId="urn:microsoft.com/office/officeart/2005/8/layout/hierarchy2"/>
    <dgm:cxn modelId="{5CACA880-E162-43E1-AFF4-172D4AD4840E}" type="presParOf" srcId="{F8EF1201-7818-4C15-BDDA-497162B13E55}" destId="{7259F5F6-F201-4942-93E2-038C287A5F65}" srcOrd="0" destOrd="0" presId="urn:microsoft.com/office/officeart/2005/8/layout/hierarchy2"/>
    <dgm:cxn modelId="{28DE45EA-74B0-4C49-8519-BCEDE6A54EA3}" type="presParOf" srcId="{F8EF1201-7818-4C15-BDDA-497162B13E55}" destId="{31D863CD-5F44-45FE-ABBB-3B54DE6FE1F9}" srcOrd="1" destOrd="0" presId="urn:microsoft.com/office/officeart/2005/8/layout/hierarchy2"/>
    <dgm:cxn modelId="{C2D19D83-137B-45EE-9775-C0E3B3E1B113}" type="presParOf" srcId="{31D863CD-5F44-45FE-ABBB-3B54DE6FE1F9}" destId="{58E99D8A-8EAA-49EB-9C08-2E871EF9D1E6}" srcOrd="0" destOrd="0" presId="urn:microsoft.com/office/officeart/2005/8/layout/hierarchy2"/>
    <dgm:cxn modelId="{74F22EF1-9ED6-4143-ACCB-2E889547D353}" type="presParOf" srcId="{58E99D8A-8EAA-49EB-9C08-2E871EF9D1E6}" destId="{755130AA-22E6-4FC3-BA3D-A7CD90F3596A}" srcOrd="0" destOrd="0" presId="urn:microsoft.com/office/officeart/2005/8/layout/hierarchy2"/>
    <dgm:cxn modelId="{51B30B6A-3E35-41F2-BD2B-E14ED93644E2}" type="presParOf" srcId="{31D863CD-5F44-45FE-ABBB-3B54DE6FE1F9}" destId="{A53F0819-7001-4DA6-8AC0-9C44EB242357}" srcOrd="1" destOrd="0" presId="urn:microsoft.com/office/officeart/2005/8/layout/hierarchy2"/>
    <dgm:cxn modelId="{AAEB6D22-3B97-476A-B89A-FCA6BA464B50}" type="presParOf" srcId="{A53F0819-7001-4DA6-8AC0-9C44EB242357}" destId="{E91FF989-E16B-4B5D-B81E-8EA9174C51CD}" srcOrd="0" destOrd="0" presId="urn:microsoft.com/office/officeart/2005/8/layout/hierarchy2"/>
    <dgm:cxn modelId="{D9DA2776-7F84-46E9-8591-FCE56779FD41}" type="presParOf" srcId="{A53F0819-7001-4DA6-8AC0-9C44EB242357}" destId="{046F6A33-D955-47DF-89CE-4E0B6A4E4E6A}" srcOrd="1" destOrd="0" presId="urn:microsoft.com/office/officeart/2005/8/layout/hierarchy2"/>
    <dgm:cxn modelId="{65182675-6A79-4B24-9718-72D7A0580FC7}" type="presParOf" srcId="{046F6A33-D955-47DF-89CE-4E0B6A4E4E6A}" destId="{2C5E4E1D-20A9-4BB6-AD65-556A2B8E0E76}" srcOrd="0" destOrd="0" presId="urn:microsoft.com/office/officeart/2005/8/layout/hierarchy2"/>
    <dgm:cxn modelId="{596E3258-FBE9-4072-B9C0-2827857C74CA}" type="presParOf" srcId="{2C5E4E1D-20A9-4BB6-AD65-556A2B8E0E76}" destId="{B36F9052-00F5-4601-8AA1-E1CF87849BB2}" srcOrd="0" destOrd="0" presId="urn:microsoft.com/office/officeart/2005/8/layout/hierarchy2"/>
    <dgm:cxn modelId="{C64DD0A4-5DBF-4ED4-9D65-6B241FDC57FF}" type="presParOf" srcId="{046F6A33-D955-47DF-89CE-4E0B6A4E4E6A}" destId="{281CB56F-22FC-400B-87FC-C87160EE04D0}" srcOrd="1" destOrd="0" presId="urn:microsoft.com/office/officeart/2005/8/layout/hierarchy2"/>
    <dgm:cxn modelId="{88B44292-C756-4515-9E16-241ACFCB31DF}" type="presParOf" srcId="{281CB56F-22FC-400B-87FC-C87160EE04D0}" destId="{2A3EA957-CBB5-4867-9285-4E8805D61117}" srcOrd="0" destOrd="0" presId="urn:microsoft.com/office/officeart/2005/8/layout/hierarchy2"/>
    <dgm:cxn modelId="{5E534EB4-108E-4B5B-AAEA-99D717572F15}" type="presParOf" srcId="{281CB56F-22FC-400B-87FC-C87160EE04D0}" destId="{573AE9DB-F28C-4539-8D06-57BBE6C9CCD4}" srcOrd="1" destOrd="0" presId="urn:microsoft.com/office/officeart/2005/8/layout/hierarchy2"/>
    <dgm:cxn modelId="{63426A94-2390-42E4-B000-495AA88DB4ED}" type="presParOf" srcId="{52B08A38-9834-4707-8F3B-789908FFB115}" destId="{BC55F9A4-C0FB-467E-A044-D050B628C77B}" srcOrd="2" destOrd="0" presId="urn:microsoft.com/office/officeart/2005/8/layout/hierarchy2"/>
    <dgm:cxn modelId="{3B9ED053-E712-4AC9-980F-625FFFF6248B}" type="presParOf" srcId="{BC55F9A4-C0FB-467E-A044-D050B628C77B}" destId="{F70E1E45-3202-4C11-9450-0E5207CC2DE7}" srcOrd="0" destOrd="0" presId="urn:microsoft.com/office/officeart/2005/8/layout/hierarchy2"/>
    <dgm:cxn modelId="{5A410FC6-FA7D-4A87-AD29-BBA550418052}" type="presParOf" srcId="{52B08A38-9834-4707-8F3B-789908FFB115}" destId="{0BC70BFF-9FF3-4E59-8CF3-732C9C459DDB}" srcOrd="3" destOrd="0" presId="urn:microsoft.com/office/officeart/2005/8/layout/hierarchy2"/>
    <dgm:cxn modelId="{F20149D5-1021-411B-ADC1-51109AB10E8D}" type="presParOf" srcId="{0BC70BFF-9FF3-4E59-8CF3-732C9C459DDB}" destId="{F565B06D-0607-4126-893B-0366BBABCEF8}" srcOrd="0" destOrd="0" presId="urn:microsoft.com/office/officeart/2005/8/layout/hierarchy2"/>
    <dgm:cxn modelId="{E2180B24-A0F0-46A5-8177-E5670C7E06AE}" type="presParOf" srcId="{0BC70BFF-9FF3-4E59-8CF3-732C9C459DDB}" destId="{E6D33333-DA0D-401B-8AC5-87A2020133D4}" srcOrd="1" destOrd="0" presId="urn:microsoft.com/office/officeart/2005/8/layout/hierarchy2"/>
    <dgm:cxn modelId="{F1372A14-873C-4FD7-A2F2-613D7E2AF6FC}" type="presParOf" srcId="{E6D33333-DA0D-401B-8AC5-87A2020133D4}" destId="{5A013436-A0B8-4E93-BF71-12DBAE5698CF}" srcOrd="0" destOrd="0" presId="urn:microsoft.com/office/officeart/2005/8/layout/hierarchy2"/>
    <dgm:cxn modelId="{DB9F29BE-006A-4D9D-8B29-5AE7BBADE49D}" type="presParOf" srcId="{5A013436-A0B8-4E93-BF71-12DBAE5698CF}" destId="{4588CA50-6DFF-401C-B8C9-1C48B7EE6C9A}" srcOrd="0" destOrd="0" presId="urn:microsoft.com/office/officeart/2005/8/layout/hierarchy2"/>
    <dgm:cxn modelId="{58C88069-A0F7-48F1-A70B-B70E5DFA648C}" type="presParOf" srcId="{E6D33333-DA0D-401B-8AC5-87A2020133D4}" destId="{1F811DEC-15EB-429B-A612-B5E79918CB0A}" srcOrd="1" destOrd="0" presId="urn:microsoft.com/office/officeart/2005/8/layout/hierarchy2"/>
    <dgm:cxn modelId="{5F8A7DA7-51EC-4E57-936F-16C5A663274A}" type="presParOf" srcId="{1F811DEC-15EB-429B-A612-B5E79918CB0A}" destId="{EFFD5EEC-E228-4A24-BA8E-3B1BD5E0101B}" srcOrd="0" destOrd="0" presId="urn:microsoft.com/office/officeart/2005/8/layout/hierarchy2"/>
    <dgm:cxn modelId="{1093A88B-6971-4C2F-998B-E27314B236D4}" type="presParOf" srcId="{1F811DEC-15EB-429B-A612-B5E79918CB0A}" destId="{C2C4AF86-8D37-459D-8213-840B6D8E479E}" srcOrd="1" destOrd="0" presId="urn:microsoft.com/office/officeart/2005/8/layout/hierarchy2"/>
    <dgm:cxn modelId="{113B05F0-9323-4B8D-851F-4527C15A614F}" type="presParOf" srcId="{C2C4AF86-8D37-459D-8213-840B6D8E479E}" destId="{644A007B-0748-49FE-A806-CFAA705C1EEB}" srcOrd="0" destOrd="0" presId="urn:microsoft.com/office/officeart/2005/8/layout/hierarchy2"/>
    <dgm:cxn modelId="{13377379-58CC-46F0-810E-0790DF701B06}" type="presParOf" srcId="{644A007B-0748-49FE-A806-CFAA705C1EEB}" destId="{3147EDDF-8FAF-4382-A594-0A904852846D}" srcOrd="0" destOrd="0" presId="urn:microsoft.com/office/officeart/2005/8/layout/hierarchy2"/>
    <dgm:cxn modelId="{17BEB997-DB9B-4979-B7F3-64A6A2E2CDE7}" type="presParOf" srcId="{C2C4AF86-8D37-459D-8213-840B6D8E479E}" destId="{6FA13C1C-060A-492D-89C3-C50A66E61D78}" srcOrd="1" destOrd="0" presId="urn:microsoft.com/office/officeart/2005/8/layout/hierarchy2"/>
    <dgm:cxn modelId="{080DD104-9B45-4CB1-9DA6-AEF09933F986}" type="presParOf" srcId="{6FA13C1C-060A-492D-89C3-C50A66E61D78}" destId="{4BEC1CB9-D58E-4356-9CC8-BC81606B29D7}" srcOrd="0" destOrd="0" presId="urn:microsoft.com/office/officeart/2005/8/layout/hierarchy2"/>
    <dgm:cxn modelId="{651D0990-5225-4639-A512-74585BACBD7F}" type="presParOf" srcId="{6FA13C1C-060A-492D-89C3-C50A66E61D78}" destId="{D4E222CE-BF00-40B6-90F9-82CC9915D9CE}" srcOrd="1" destOrd="0" presId="urn:microsoft.com/office/officeart/2005/8/layout/hierarchy2"/>
    <dgm:cxn modelId="{AF16BAE7-02F3-4464-BD58-3213A7A9C97E}" type="presParOf" srcId="{AE174FA5-8E10-42CA-B283-C0CA36F0DC3B}" destId="{E5040C63-8524-4054-A2AF-114D739CBC17}" srcOrd="2" destOrd="0" presId="urn:microsoft.com/office/officeart/2005/8/layout/hierarchy2"/>
    <dgm:cxn modelId="{634933D9-89C4-4CCB-A1F4-B04208824328}" type="presParOf" srcId="{E5040C63-8524-4054-A2AF-114D739CBC17}" destId="{64286BC6-15BB-4B6C-9781-ACAC7C7161F5}" srcOrd="0" destOrd="0" presId="urn:microsoft.com/office/officeart/2005/8/layout/hierarchy2"/>
    <dgm:cxn modelId="{DD127EDA-6D93-4F95-9C76-C271B8B3CAF8}" type="presParOf" srcId="{AE174FA5-8E10-42CA-B283-C0CA36F0DC3B}" destId="{84424766-3093-4A30-A58B-6454A469DF9B}" srcOrd="3" destOrd="0" presId="urn:microsoft.com/office/officeart/2005/8/layout/hierarchy2"/>
    <dgm:cxn modelId="{4B060093-616B-4D7F-95A6-68BB4987F179}" type="presParOf" srcId="{84424766-3093-4A30-A58B-6454A469DF9B}" destId="{B4C0513E-00BD-419C-A411-43351B18F18F}" srcOrd="0" destOrd="0" presId="urn:microsoft.com/office/officeart/2005/8/layout/hierarchy2"/>
    <dgm:cxn modelId="{950AA880-46C4-466F-80EB-5BAC1820F0DE}" type="presParOf" srcId="{84424766-3093-4A30-A58B-6454A469DF9B}" destId="{565C55EC-C58A-4F09-9648-FE6CA637386C}" srcOrd="1" destOrd="0" presId="urn:microsoft.com/office/officeart/2005/8/layout/hierarchy2"/>
    <dgm:cxn modelId="{9D2F1572-961B-47C9-B619-43433BBBB338}" type="presParOf" srcId="{565C55EC-C58A-4F09-9648-FE6CA637386C}" destId="{9F79CA32-9A58-4D1A-868D-477F876F0495}" srcOrd="0" destOrd="0" presId="urn:microsoft.com/office/officeart/2005/8/layout/hierarchy2"/>
    <dgm:cxn modelId="{8C1A999C-9913-4334-9C0E-2B346C798D01}" type="presParOf" srcId="{9F79CA32-9A58-4D1A-868D-477F876F0495}" destId="{860D2879-8BB1-45EB-9ED4-9F85B29C6D49}" srcOrd="0" destOrd="0" presId="urn:microsoft.com/office/officeart/2005/8/layout/hierarchy2"/>
    <dgm:cxn modelId="{6690D490-6D43-48D3-9186-398C44C0E799}" type="presParOf" srcId="{565C55EC-C58A-4F09-9648-FE6CA637386C}" destId="{340266C3-2A53-4C09-B7FC-2F0F38BB9AC8}" srcOrd="1" destOrd="0" presId="urn:microsoft.com/office/officeart/2005/8/layout/hierarchy2"/>
    <dgm:cxn modelId="{DBBC6BF5-B53A-4426-A3F0-FBA5BF549559}" type="presParOf" srcId="{340266C3-2A53-4C09-B7FC-2F0F38BB9AC8}" destId="{9234DC0E-0E50-482A-AB1A-C3FCEEEA0BE8}" srcOrd="0" destOrd="0" presId="urn:microsoft.com/office/officeart/2005/8/layout/hierarchy2"/>
    <dgm:cxn modelId="{20EAEE62-7C15-44A4-B431-63F7D4B92810}" type="presParOf" srcId="{340266C3-2A53-4C09-B7FC-2F0F38BB9AC8}" destId="{9CF4E8DC-22BB-4B94-B9B4-188389DB4A69}" srcOrd="1" destOrd="0" presId="urn:microsoft.com/office/officeart/2005/8/layout/hierarchy2"/>
    <dgm:cxn modelId="{64094183-A760-43AC-8C00-FEC664EEE2BA}" type="presParOf" srcId="{9CF4E8DC-22BB-4B94-B9B4-188389DB4A69}" destId="{AB36A4C7-04BB-4611-A92E-E2DD85F3FA8C}" srcOrd="0" destOrd="0" presId="urn:microsoft.com/office/officeart/2005/8/layout/hierarchy2"/>
    <dgm:cxn modelId="{8166A257-5FD8-4170-92FC-7222AF53CBE0}" type="presParOf" srcId="{AB36A4C7-04BB-4611-A92E-E2DD85F3FA8C}" destId="{1FF09722-6B09-4DF2-92C7-4C969034C696}" srcOrd="0" destOrd="0" presId="urn:microsoft.com/office/officeart/2005/8/layout/hierarchy2"/>
    <dgm:cxn modelId="{52D87444-50F7-45CE-B704-F13609C10A0C}" type="presParOf" srcId="{9CF4E8DC-22BB-4B94-B9B4-188389DB4A69}" destId="{B57AC814-0365-4AF0-A96E-9ACDAED956B9}" srcOrd="1" destOrd="0" presId="urn:microsoft.com/office/officeart/2005/8/layout/hierarchy2"/>
    <dgm:cxn modelId="{EDA315F0-6313-4D81-B642-58C1FFE3B091}" type="presParOf" srcId="{B57AC814-0365-4AF0-A96E-9ACDAED956B9}" destId="{6886EC18-6174-4C01-8D0F-E16DD2ED83E3}" srcOrd="0" destOrd="0" presId="urn:microsoft.com/office/officeart/2005/8/layout/hierarchy2"/>
    <dgm:cxn modelId="{CE3EC108-9667-4A1E-84D7-B58ED0E00567}" type="presParOf" srcId="{B57AC814-0365-4AF0-A96E-9ACDAED956B9}" destId="{923C0D1D-A234-417B-8093-F8F62C055C5F}" srcOrd="1" destOrd="0" presId="urn:microsoft.com/office/officeart/2005/8/layout/hierarchy2"/>
    <dgm:cxn modelId="{1E9A05D1-ADBF-40D0-A9A5-2F1B3215CF6B}" type="presParOf" srcId="{AE174FA5-8E10-42CA-B283-C0CA36F0DC3B}" destId="{E827CE05-D848-4C5A-9B2D-27C1F69E93DA}" srcOrd="4" destOrd="0" presId="urn:microsoft.com/office/officeart/2005/8/layout/hierarchy2"/>
    <dgm:cxn modelId="{311DA249-80A4-4207-BBAD-1E78B20E3C0E}" type="presParOf" srcId="{E827CE05-D848-4C5A-9B2D-27C1F69E93DA}" destId="{543D6DB2-0D3E-438D-BABD-054FE81C992E}" srcOrd="0" destOrd="0" presId="urn:microsoft.com/office/officeart/2005/8/layout/hierarchy2"/>
    <dgm:cxn modelId="{FF601C8D-B7D6-498E-BFEC-901A3F97D526}" type="presParOf" srcId="{AE174FA5-8E10-42CA-B283-C0CA36F0DC3B}" destId="{A9D421C3-57E2-4B45-ACAB-8EACCFCA17D2}" srcOrd="5" destOrd="0" presId="urn:microsoft.com/office/officeart/2005/8/layout/hierarchy2"/>
    <dgm:cxn modelId="{2A5CF508-69AA-4F61-8DF1-931E679506A0}" type="presParOf" srcId="{A9D421C3-57E2-4B45-ACAB-8EACCFCA17D2}" destId="{805A4807-4624-4E4B-973D-A1EA54324F5B}" srcOrd="0" destOrd="0" presId="urn:microsoft.com/office/officeart/2005/8/layout/hierarchy2"/>
    <dgm:cxn modelId="{96B39AF3-20ED-491E-AA36-D6EA0E95FB40}" type="presParOf" srcId="{A9D421C3-57E2-4B45-ACAB-8EACCFCA17D2}" destId="{2C636C9D-3F32-4467-9DA5-0DDA8439C2AB}" srcOrd="1" destOrd="0" presId="urn:microsoft.com/office/officeart/2005/8/layout/hierarchy2"/>
    <dgm:cxn modelId="{902EFEA3-A3F6-46DC-9F94-BE3D07373179}" type="presParOf" srcId="{2C636C9D-3F32-4467-9DA5-0DDA8439C2AB}" destId="{81CDC0F9-0D2E-465F-8419-5ACFE7E1031D}" srcOrd="0" destOrd="0" presId="urn:microsoft.com/office/officeart/2005/8/layout/hierarchy2"/>
    <dgm:cxn modelId="{BC547DE1-23D2-4D92-842E-A310B56CB9EC}" type="presParOf" srcId="{81CDC0F9-0D2E-465F-8419-5ACFE7E1031D}" destId="{0B192BCE-E808-4557-92E8-BA0B2F1078BA}" srcOrd="0" destOrd="0" presId="urn:microsoft.com/office/officeart/2005/8/layout/hierarchy2"/>
    <dgm:cxn modelId="{B1B40114-91A7-4FAA-B52C-34D7DD03BE9B}" type="presParOf" srcId="{2C636C9D-3F32-4467-9DA5-0DDA8439C2AB}" destId="{0A62196B-972C-49BD-876E-0C7EC459E328}" srcOrd="1" destOrd="0" presId="urn:microsoft.com/office/officeart/2005/8/layout/hierarchy2"/>
    <dgm:cxn modelId="{CA2264A7-D10D-419A-95CE-D8446B9DC36C}" type="presParOf" srcId="{0A62196B-972C-49BD-876E-0C7EC459E328}" destId="{60BCF693-F65A-4E22-8A19-9DD94F351212}" srcOrd="0" destOrd="0" presId="urn:microsoft.com/office/officeart/2005/8/layout/hierarchy2"/>
    <dgm:cxn modelId="{C2DCAEF7-E0E1-4761-AD00-628C2FC7CC65}" type="presParOf" srcId="{0A62196B-972C-49BD-876E-0C7EC459E328}" destId="{282D7BB8-501D-4819-B300-90BBA456F9C2}" srcOrd="1" destOrd="0" presId="urn:microsoft.com/office/officeart/2005/8/layout/hierarchy2"/>
    <dgm:cxn modelId="{56F524B0-97C7-40E3-915D-48D027E030E1}" type="presParOf" srcId="{282D7BB8-501D-4819-B300-90BBA456F9C2}" destId="{41F270BF-8540-4F95-90BA-34BA01EFAE68}" srcOrd="0" destOrd="0" presId="urn:microsoft.com/office/officeart/2005/8/layout/hierarchy2"/>
    <dgm:cxn modelId="{CAB5B6F7-39F3-4951-95EA-58000E615EF1}" type="presParOf" srcId="{41F270BF-8540-4F95-90BA-34BA01EFAE68}" destId="{2E3295D4-3246-4A5C-9B9D-44349546F543}" srcOrd="0" destOrd="0" presId="urn:microsoft.com/office/officeart/2005/8/layout/hierarchy2"/>
    <dgm:cxn modelId="{CA73D2E0-B593-428C-979C-54FA6E695C2A}" type="presParOf" srcId="{282D7BB8-501D-4819-B300-90BBA456F9C2}" destId="{73E01C78-2135-4BA4-800B-4298AEC5BCC4}" srcOrd="1" destOrd="0" presId="urn:microsoft.com/office/officeart/2005/8/layout/hierarchy2"/>
    <dgm:cxn modelId="{92CEE8CF-6B3D-4122-8EAB-B2917FA5653A}" type="presParOf" srcId="{73E01C78-2135-4BA4-800B-4298AEC5BCC4}" destId="{FECFEEFD-1E4D-4ABA-B089-06D1BA4A44EC}" srcOrd="0" destOrd="0" presId="urn:microsoft.com/office/officeart/2005/8/layout/hierarchy2"/>
    <dgm:cxn modelId="{04F2F683-7AA1-494C-904B-C5C84B452F0F}" type="presParOf" srcId="{73E01C78-2135-4BA4-800B-4298AEC5BCC4}" destId="{7922532D-838A-406A-B961-E7BACDFBAC4B}" srcOrd="1" destOrd="0" presId="urn:microsoft.com/office/officeart/2005/8/layout/hierarchy2"/>
    <dgm:cxn modelId="{5D7E0926-47E1-44F9-8CD7-E133E80E0DA1}" type="presParOf" srcId="{7922532D-838A-406A-B961-E7BACDFBAC4B}" destId="{16F1D40E-8FBC-464C-B346-DB1E7873A69E}" srcOrd="0" destOrd="0" presId="urn:microsoft.com/office/officeart/2005/8/layout/hierarchy2"/>
    <dgm:cxn modelId="{409F056D-E4EC-4632-B0EE-184C24C946C1}" type="presParOf" srcId="{16F1D40E-8FBC-464C-B346-DB1E7873A69E}" destId="{D5B2B913-FA5A-4D80-B9B3-800FB36FBF5F}" srcOrd="0" destOrd="0" presId="urn:microsoft.com/office/officeart/2005/8/layout/hierarchy2"/>
    <dgm:cxn modelId="{EFA74FA2-D50F-40ED-B03E-FE422145B966}" type="presParOf" srcId="{7922532D-838A-406A-B961-E7BACDFBAC4B}" destId="{17709985-DC11-40D2-97BE-B52B6E342EBB}" srcOrd="1" destOrd="0" presId="urn:microsoft.com/office/officeart/2005/8/layout/hierarchy2"/>
    <dgm:cxn modelId="{8AA444AD-C7B4-4467-B2DF-255D7989BBC0}" type="presParOf" srcId="{17709985-DC11-40D2-97BE-B52B6E342EBB}" destId="{0388538E-DBE2-4485-80E1-1284E1383933}" srcOrd="0" destOrd="0" presId="urn:microsoft.com/office/officeart/2005/8/layout/hierarchy2"/>
    <dgm:cxn modelId="{0C3F1230-6708-4FF2-95D2-E702D8F25D92}" type="presParOf" srcId="{17709985-DC11-40D2-97BE-B52B6E342EBB}" destId="{147CBADC-16E3-4681-9BC8-6AB9E6BC6A07}" srcOrd="1" destOrd="0" presId="urn:microsoft.com/office/officeart/2005/8/layout/hierarchy2"/>
    <dgm:cxn modelId="{3027EE9D-5B17-4F8A-898E-2654218DCB5D}" type="presParOf" srcId="{2C636C9D-3F32-4467-9DA5-0DDA8439C2AB}" destId="{9386A4A5-C29D-4364-B88D-0844F957EF4A}" srcOrd="2" destOrd="0" presId="urn:microsoft.com/office/officeart/2005/8/layout/hierarchy2"/>
    <dgm:cxn modelId="{09C403F8-4EBB-4A80-ADD5-BC3EED2800E3}" type="presParOf" srcId="{9386A4A5-C29D-4364-B88D-0844F957EF4A}" destId="{08F4D0D3-F163-4C10-AFAD-CBA2F4767865}" srcOrd="0" destOrd="0" presId="urn:microsoft.com/office/officeart/2005/8/layout/hierarchy2"/>
    <dgm:cxn modelId="{2D938345-4BF6-4831-A49F-37B0ACAC2820}" type="presParOf" srcId="{2C636C9D-3F32-4467-9DA5-0DDA8439C2AB}" destId="{2F455C1C-9845-4405-8FBE-F1E845DC68A6}" srcOrd="3" destOrd="0" presId="urn:microsoft.com/office/officeart/2005/8/layout/hierarchy2"/>
    <dgm:cxn modelId="{F2941A3C-10F3-4984-9F81-06C2A2FC4493}" type="presParOf" srcId="{2F455C1C-9845-4405-8FBE-F1E845DC68A6}" destId="{B9285522-F1AB-4577-8B6C-AA3C6FDACF02}" srcOrd="0" destOrd="0" presId="urn:microsoft.com/office/officeart/2005/8/layout/hierarchy2"/>
    <dgm:cxn modelId="{CF1C8B3B-225C-4E88-AA9D-A69C1636C24B}" type="presParOf" srcId="{2F455C1C-9845-4405-8FBE-F1E845DC68A6}" destId="{6026FC61-F295-48D1-84A9-747024C0368A}" srcOrd="1" destOrd="0" presId="urn:microsoft.com/office/officeart/2005/8/layout/hierarchy2"/>
    <dgm:cxn modelId="{6DC62FC1-9134-4D06-BEFF-0543B2305F56}" type="presParOf" srcId="{6026FC61-F295-48D1-84A9-747024C0368A}" destId="{A0B156B1-A83F-4DD1-9C1F-0489DEBD3CC5}" srcOrd="0" destOrd="0" presId="urn:microsoft.com/office/officeart/2005/8/layout/hierarchy2"/>
    <dgm:cxn modelId="{26AA2153-0129-4231-9DC8-078F74CF1317}" type="presParOf" srcId="{A0B156B1-A83F-4DD1-9C1F-0489DEBD3CC5}" destId="{D7B70821-0E8F-4E4A-BEF2-4412DC5799CC}" srcOrd="0" destOrd="0" presId="urn:microsoft.com/office/officeart/2005/8/layout/hierarchy2"/>
    <dgm:cxn modelId="{CB0584A0-B40C-46C4-8639-4E6AD7148375}" type="presParOf" srcId="{6026FC61-F295-48D1-84A9-747024C0368A}" destId="{BCCCAC76-5FF5-469C-BCC3-615DB49C29A4}" srcOrd="1" destOrd="0" presId="urn:microsoft.com/office/officeart/2005/8/layout/hierarchy2"/>
    <dgm:cxn modelId="{9BCB1397-978B-4F48-8F87-9BB7FF7C9BE7}" type="presParOf" srcId="{BCCCAC76-5FF5-469C-BCC3-615DB49C29A4}" destId="{D5BE0522-DDFE-4C46-B678-DFC426484F29}" srcOrd="0" destOrd="0" presId="urn:microsoft.com/office/officeart/2005/8/layout/hierarchy2"/>
    <dgm:cxn modelId="{0F96FF6B-07FC-448D-8663-BB5565419226}" type="presParOf" srcId="{BCCCAC76-5FF5-469C-BCC3-615DB49C29A4}" destId="{BF906514-ECC5-4F0A-95CB-056D93E37350}" srcOrd="1" destOrd="0" presId="urn:microsoft.com/office/officeart/2005/8/layout/hierarchy2"/>
    <dgm:cxn modelId="{D063176E-87F6-47A8-B900-D72473891083}" type="presParOf" srcId="{BF906514-ECC5-4F0A-95CB-056D93E37350}" destId="{523CE23E-1C1A-40E0-BC5D-3F3F19E61110}" srcOrd="0" destOrd="0" presId="urn:microsoft.com/office/officeart/2005/8/layout/hierarchy2"/>
    <dgm:cxn modelId="{9F7713B3-6C25-4824-9750-0C40E83DE258}" type="presParOf" srcId="{523CE23E-1C1A-40E0-BC5D-3F3F19E61110}" destId="{23DDA9D1-D0E9-4137-9909-34D5F2A46532}" srcOrd="0" destOrd="0" presId="urn:microsoft.com/office/officeart/2005/8/layout/hierarchy2"/>
    <dgm:cxn modelId="{1C4F32E7-4329-4119-AC6F-008E89EE4D93}" type="presParOf" srcId="{BF906514-ECC5-4F0A-95CB-056D93E37350}" destId="{A32E00B9-84D7-45E0-978E-C1423219BD8E}" srcOrd="1" destOrd="0" presId="urn:microsoft.com/office/officeart/2005/8/layout/hierarchy2"/>
    <dgm:cxn modelId="{5771B7EC-E9CC-45FF-89EB-71794ED9CF6F}" type="presParOf" srcId="{A32E00B9-84D7-45E0-978E-C1423219BD8E}" destId="{B0A3FC7C-DC39-4B6D-A4AD-24CD0E292AE1}" srcOrd="0" destOrd="0" presId="urn:microsoft.com/office/officeart/2005/8/layout/hierarchy2"/>
    <dgm:cxn modelId="{06BC4052-B182-4002-AF15-111E9DEC9F8E}" type="presParOf" srcId="{A32E00B9-84D7-45E0-978E-C1423219BD8E}" destId="{9FDE89BC-23DA-49B0-A6BF-891495BFF87E}"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2.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700" b="1" dirty="0" smtClean="0"/>
            <a:t>Reporting</a:t>
          </a:r>
          <a:endParaRPr lang="en-ZA" sz="700" b="1" dirty="0"/>
        </a:p>
      </dgm:t>
    </dgm:pt>
    <dgm:pt modelId="{255D5C38-EB47-43D5-841F-06E97901693E}" type="parTrans" cxnId="{86A891F5-22E6-4985-8D3B-981BD0771ACC}">
      <dgm:prSet/>
      <dgm:spPr/>
      <dgm:t>
        <a:bodyPr/>
        <a:lstStyle/>
        <a:p>
          <a:endParaRPr lang="en-ZA" sz="900" b="1"/>
        </a:p>
      </dgm:t>
    </dgm:pt>
    <dgm:pt modelId="{8DDE0225-B01D-40A0-8117-59E5987B4C3B}" type="sibTrans" cxnId="{86A891F5-22E6-4985-8D3B-981BD0771ACC}">
      <dgm:prSet/>
      <dgm:spPr/>
      <dgm:t>
        <a:bodyPr/>
        <a:lstStyle/>
        <a:p>
          <a:endParaRPr lang="en-ZA" sz="9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600" b="0" dirty="0" smtClean="0">
              <a:solidFill>
                <a:schemeClr val="tx1">
                  <a:alpha val="50000"/>
                </a:schemeClr>
              </a:solidFill>
            </a:rPr>
            <a:t>Funding</a:t>
          </a:r>
          <a:endParaRPr lang="en-ZA" sz="600" b="0" dirty="0">
            <a:solidFill>
              <a:schemeClr val="tx1">
                <a:alpha val="50000"/>
              </a:schemeClr>
            </a:solidFill>
          </a:endParaRPr>
        </a:p>
      </dgm:t>
    </dgm:pt>
    <dgm:pt modelId="{2268EC9D-B41F-408D-8A65-BEB088A6653B}" type="parTrans" cxnId="{E79D4D12-587E-4084-873E-AFA0F34C1E2A}">
      <dgm:prSet/>
      <dgm:spPr/>
      <dgm:t>
        <a:bodyPr/>
        <a:lstStyle/>
        <a:p>
          <a:endParaRPr lang="en-ZA" sz="900" b="1"/>
        </a:p>
      </dgm:t>
    </dgm:pt>
    <dgm:pt modelId="{549FD511-AE4B-4414-B32B-2425B4544B4B}" type="sibTrans" cxnId="{E79D4D12-587E-4084-873E-AFA0F34C1E2A}">
      <dgm:prSet/>
      <dgm:spPr>
        <a:solidFill>
          <a:schemeClr val="bg1">
            <a:lumMod val="85000"/>
          </a:schemeClr>
        </a:solidFill>
      </dgm:spPr>
      <dgm:t>
        <a:bodyPr/>
        <a:lstStyle/>
        <a:p>
          <a:endParaRPr lang="en-ZA" sz="900" b="1" dirty="0"/>
        </a:p>
      </dgm:t>
    </dgm:pt>
    <dgm:pt modelId="{9C9AE644-BFCD-4CEC-9078-5B3D21204B50}">
      <dgm:prSet phldrT="[Text]" custT="1"/>
      <dgm:spPr>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gradFill>
      </dgm:spPr>
      <dgm:t>
        <a:bodyPr/>
        <a:lstStyle/>
        <a:p>
          <a:r>
            <a:rPr lang="en-ZA" sz="800" b="1" dirty="0" smtClean="0">
              <a:solidFill>
                <a:schemeClr val="tx1"/>
              </a:solidFill>
            </a:rPr>
            <a:t>Project</a:t>
          </a:r>
          <a:endParaRPr lang="en-ZA" sz="600" b="1" dirty="0">
            <a:solidFill>
              <a:schemeClr val="tx1"/>
            </a:solidFill>
          </a:endParaRPr>
        </a:p>
      </dgm:t>
    </dgm:pt>
    <dgm:pt modelId="{F3E1EF80-5A27-4E88-ABAA-A459A59A2E2E}" type="parTrans" cxnId="{CC3EDCF3-846D-4517-9C52-B18415CC22D6}">
      <dgm:prSet/>
      <dgm:spPr/>
      <dgm:t>
        <a:bodyPr/>
        <a:lstStyle/>
        <a:p>
          <a:endParaRPr lang="en-ZA" sz="900" b="1"/>
        </a:p>
      </dgm:t>
    </dgm:pt>
    <dgm:pt modelId="{D724C5BD-FA18-4137-AF02-8B1375CAB8C1}" type="sibTrans" cxnId="{CC3EDCF3-846D-4517-9C52-B18415CC22D6}">
      <dgm:prSet/>
      <dgm:spPr>
        <a:solidFill>
          <a:schemeClr val="bg1">
            <a:lumMod val="85000"/>
          </a:schemeClr>
        </a:solidFill>
      </dgm:spPr>
      <dgm:t>
        <a:bodyPr/>
        <a:lstStyle/>
        <a:p>
          <a:endParaRPr lang="en-ZA" sz="9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600" b="0" dirty="0" smtClean="0">
              <a:solidFill>
                <a:schemeClr val="tx1">
                  <a:alpha val="37000"/>
                </a:schemeClr>
              </a:solidFill>
            </a:rPr>
            <a:t>Regional Indicator</a:t>
          </a:r>
          <a:endParaRPr lang="en-ZA" sz="600" b="0" dirty="0">
            <a:solidFill>
              <a:schemeClr val="tx1">
                <a:alpha val="37000"/>
              </a:schemeClr>
            </a:solidFill>
          </a:endParaRPr>
        </a:p>
      </dgm:t>
    </dgm:pt>
    <dgm:pt modelId="{9F2C7777-83A8-4B66-BE1A-87B27131DB62}" type="parTrans" cxnId="{65716076-E38A-4ABE-96AE-26F4F716A02B}">
      <dgm:prSet/>
      <dgm:spPr/>
      <dgm:t>
        <a:bodyPr/>
        <a:lstStyle/>
        <a:p>
          <a:endParaRPr lang="en-ZA" sz="900" b="1"/>
        </a:p>
      </dgm:t>
    </dgm:pt>
    <dgm:pt modelId="{53BBF4F9-C032-49B6-A418-1645227CAEF7}" type="sibTrans" cxnId="{65716076-E38A-4ABE-96AE-26F4F716A02B}">
      <dgm:prSet/>
      <dgm:spPr>
        <a:solidFill>
          <a:schemeClr val="bg1">
            <a:lumMod val="85000"/>
          </a:schemeClr>
        </a:solidFill>
      </dgm:spPr>
      <dgm:t>
        <a:bodyPr/>
        <a:lstStyle/>
        <a:p>
          <a:endParaRPr lang="en-ZA" sz="9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300" b="1" dirty="0" smtClean="0">
              <a:solidFill>
                <a:schemeClr val="tx1">
                  <a:alpha val="40000"/>
                </a:schemeClr>
              </a:solidFill>
            </a:rPr>
            <a:t>Standard</a:t>
          </a:r>
          <a:r>
            <a:rPr lang="en-ZA" sz="300" b="1" dirty="0" smtClean="0">
              <a:solidFill>
                <a:schemeClr val="tx1"/>
              </a:solidFill>
            </a:rPr>
            <a:t> </a:t>
          </a:r>
          <a:r>
            <a:rPr lang="en-ZA" sz="300" b="1" dirty="0" smtClean="0">
              <a:solidFill>
                <a:schemeClr val="tx1">
                  <a:alpha val="40000"/>
                </a:schemeClr>
              </a:solidFill>
            </a:rPr>
            <a:t>Classification</a:t>
          </a:r>
          <a:endParaRPr lang="en-ZA" sz="300" b="1" dirty="0">
            <a:solidFill>
              <a:schemeClr val="tx1">
                <a:alpha val="40000"/>
              </a:schemeClr>
            </a:solidFill>
          </a:endParaRPr>
        </a:p>
      </dgm:t>
    </dgm:pt>
    <dgm:pt modelId="{11726259-CC1B-4609-B7C1-3243458FA699}" type="parTrans" cxnId="{722A5005-5062-478C-BA89-2FF495B60A41}">
      <dgm:prSet/>
      <dgm:spPr/>
      <dgm:t>
        <a:bodyPr/>
        <a:lstStyle/>
        <a:p>
          <a:endParaRPr lang="en-ZA" sz="900" b="1"/>
        </a:p>
      </dgm:t>
    </dgm:pt>
    <dgm:pt modelId="{E7FC7747-7483-4D35-98A3-BCFD670587F5}" type="sibTrans" cxnId="{722A5005-5062-478C-BA89-2FF495B60A41}">
      <dgm:prSet/>
      <dgm:spPr>
        <a:solidFill>
          <a:schemeClr val="bg1">
            <a:lumMod val="85000"/>
          </a:schemeClr>
        </a:solidFill>
      </dgm:spPr>
      <dgm:t>
        <a:bodyPr/>
        <a:lstStyle/>
        <a:p>
          <a:endParaRPr lang="en-ZA" sz="9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600" b="0" dirty="0" smtClean="0">
              <a:solidFill>
                <a:schemeClr val="tx1">
                  <a:alpha val="50000"/>
                </a:schemeClr>
              </a:solidFill>
            </a:rPr>
            <a:t>Item</a:t>
          </a:r>
          <a:endParaRPr lang="en-ZA" sz="600" b="0" dirty="0">
            <a:solidFill>
              <a:schemeClr val="tx1">
                <a:alpha val="50000"/>
              </a:schemeClr>
            </a:solidFill>
          </a:endParaRPr>
        </a:p>
      </dgm:t>
    </dgm:pt>
    <dgm:pt modelId="{333D81AE-39E7-4497-9881-E39CFAD3DC21}" type="parTrans" cxnId="{191B2B92-C065-4F50-A6C7-2BCD2D91178F}">
      <dgm:prSet/>
      <dgm:spPr/>
      <dgm:t>
        <a:bodyPr/>
        <a:lstStyle/>
        <a:p>
          <a:endParaRPr lang="en-ZA" sz="900" b="1"/>
        </a:p>
      </dgm:t>
    </dgm:pt>
    <dgm:pt modelId="{68DC9CB8-B7DD-4761-B82E-CB56F6F5E6B5}" type="sibTrans" cxnId="{191B2B92-C065-4F50-A6C7-2BCD2D91178F}">
      <dgm:prSet/>
      <dgm:spPr>
        <a:solidFill>
          <a:schemeClr val="bg1">
            <a:lumMod val="85000"/>
          </a:schemeClr>
        </a:solidFill>
      </dgm:spPr>
      <dgm:t>
        <a:bodyPr/>
        <a:lstStyle/>
        <a:p>
          <a:endParaRPr lang="en-ZA" sz="9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900" b="1"/>
        </a:p>
      </dgm:t>
    </dgm:pt>
    <dgm:pt modelId="{00539A06-C0B6-4C14-805A-A99CABFADC18}" type="sibTrans" cxnId="{7C93F07E-4BE0-431A-BAE8-B32BE2C57FFE}">
      <dgm:prSet/>
      <dgm:spPr>
        <a:solidFill>
          <a:schemeClr val="bg1">
            <a:lumMod val="85000"/>
          </a:schemeClr>
        </a:solidFill>
      </dgm:spPr>
      <dgm:t>
        <a:bodyPr/>
        <a:lstStyle/>
        <a:p>
          <a:endParaRPr lang="en-ZA" sz="9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600" dirty="0" smtClean="0">
              <a:solidFill>
                <a:schemeClr val="tx1">
                  <a:alpha val="40000"/>
                </a:schemeClr>
              </a:solidFill>
            </a:rPr>
            <a:t>Costing</a:t>
          </a:r>
          <a:endParaRPr lang="en-ZA" sz="600" dirty="0">
            <a:solidFill>
              <a:schemeClr val="tx1">
                <a:alpha val="40000"/>
              </a:schemeClr>
            </a:solidFill>
          </a:endParaRPr>
        </a:p>
      </dgm:t>
    </dgm:pt>
    <dgm:pt modelId="{A3126E7D-8D1F-4229-98FE-E99066B28B43}" type="parTrans" cxnId="{B8602879-8548-4255-88B9-C2B51B18197D}">
      <dgm:prSet/>
      <dgm:spPr/>
      <dgm:t>
        <a:bodyPr/>
        <a:lstStyle/>
        <a:p>
          <a:endParaRPr lang="en-ZA" sz="900"/>
        </a:p>
      </dgm:t>
    </dgm:pt>
    <dgm:pt modelId="{EF6840F8-2ECF-4864-A358-F1FEAB836D6E}" type="sibTrans" cxnId="{B8602879-8548-4255-88B9-C2B51B18197D}">
      <dgm:prSet/>
      <dgm:spPr>
        <a:solidFill>
          <a:schemeClr val="bg1">
            <a:lumMod val="85000"/>
          </a:schemeClr>
        </a:solidFill>
      </dgm:spPr>
      <dgm:t>
        <a:bodyPr/>
        <a:lstStyle/>
        <a:p>
          <a:endParaRPr lang="en-ZA" sz="9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62447" custScaleY="162447">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39397E36-068A-468C-B102-4FDFE000BC70}" type="presOf" srcId="{D724C5BD-FA18-4137-AF02-8B1375CAB8C1}" destId="{FE26DA7A-6417-4EEF-9842-4FFE68DD656B}" srcOrd="0" destOrd="0" presId="urn:microsoft.com/office/officeart/2005/8/layout/radial6"/>
    <dgm:cxn modelId="{FF934460-CAF0-4391-89D2-20BAFC762A5C}" type="presOf" srcId="{E7FC7747-7483-4D35-98A3-BCFD670587F5}" destId="{A34CBA49-A69D-4058-97AB-C5BDA98FF78D}" srcOrd="0" destOrd="0" presId="urn:microsoft.com/office/officeart/2005/8/layout/radial6"/>
    <dgm:cxn modelId="{9CD37965-8876-484D-92D7-56A9F242A2B0}" type="presOf" srcId="{00539A06-C0B6-4C14-805A-A99CABFADC18}" destId="{FB0245A6-E249-4488-8A12-6DA1E3469463}"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2757DB89-68CF-4806-A48D-178074493AA1}" type="presOf" srcId="{54758EF5-0516-46BA-896F-8310E68591FE}" destId="{428D6EC0-C06B-45C7-8139-E45A90407C78}" srcOrd="0" destOrd="0" presId="urn:microsoft.com/office/officeart/2005/8/layout/radial6"/>
    <dgm:cxn modelId="{70CE506A-D0B7-4BE8-9647-CD41BBC582F5}" type="presOf" srcId="{549FD511-AE4B-4414-B32B-2425B4544B4B}" destId="{17265E74-284E-4564-9375-97F2A42C8E63}" srcOrd="0" destOrd="0" presId="urn:microsoft.com/office/officeart/2005/8/layout/radial6"/>
    <dgm:cxn modelId="{F360B0D6-DB42-4278-8272-E4330D07DF7B}" type="presOf" srcId="{93E58B5A-8764-4A9A-8E85-7C50C705CFCE}" destId="{900104E8-22AE-4F67-87F3-EFB73454EE9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8BA73AB5-AF9B-4130-BF51-A1625DC813A2}" type="presOf" srcId="{F1CDF762-BB05-4909-A3E2-81EC1DFEFDB6}" destId="{DFD89527-3EA1-46E9-B932-F66D981BF538}" srcOrd="0" destOrd="0" presId="urn:microsoft.com/office/officeart/2005/8/layout/radial6"/>
    <dgm:cxn modelId="{C329DAE5-24F7-479A-AEAA-A78CAC7450E7}" type="presOf" srcId="{A5E5012C-3309-4B28-8D30-F7209682D89D}" destId="{0615139F-FD0E-4AC6-85EA-75F9F0D6BB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7557CD00-9265-4FC5-9562-8C750537B1F4}" type="presOf" srcId="{2FD6416B-9DBD-4434-8476-1C47164FCE18}" destId="{A25828D0-E7F7-4612-B323-E58CF7DB6C7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55399AEF-B683-4CF0-B69C-5C80DF08AEE3}" type="presOf" srcId="{61C471EC-1BE0-4BA9-906C-B77FC427B370}" destId="{2B947856-7D81-4709-8C50-A646092946B5}" srcOrd="0" destOrd="0" presId="urn:microsoft.com/office/officeart/2005/8/layout/radial6"/>
    <dgm:cxn modelId="{2B09F2AE-5A7D-466A-A1AD-84054105ADFF}" type="presOf" srcId="{117E5F98-D2E3-44CD-8D1F-8673F2CE3B77}" destId="{937C4F79-FB0B-409E-8CAD-BC317FE49743}" srcOrd="0" destOrd="0" presId="urn:microsoft.com/office/officeart/2005/8/layout/radial6"/>
    <dgm:cxn modelId="{3C426B43-D149-451F-AD71-F1580513F579}" type="presOf" srcId="{9C9AE644-BFCD-4CEC-9078-5B3D21204B50}" destId="{8DF6A8EE-C31B-4A7A-8A5B-E1C18D11D66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473DF03A-D9E1-4F14-9F9E-0EF92A70EBCA}" type="presOf" srcId="{1474FC26-B7BF-4AB8-BA32-5B51D19017DA}" destId="{75750CA6-FA7C-49D0-8464-54ECBB8A7B11}" srcOrd="0" destOrd="0" presId="urn:microsoft.com/office/officeart/2005/8/layout/radial6"/>
    <dgm:cxn modelId="{A4A37D11-6F62-4CA3-99CF-69D2C14C094A}" type="presOf" srcId="{EF6840F8-2ECF-4864-A358-F1FEAB836D6E}" destId="{9DC8489B-6D65-4DCD-BE13-FB93AD7100EE}"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5DC2E506-76F6-47D0-92FB-5A6B1931B3C7}" type="presOf" srcId="{53BBF4F9-C032-49B6-A418-1645227CAEF7}" destId="{463D2474-2CD7-4F10-B862-FE0EB496B03A}" srcOrd="0" destOrd="0" presId="urn:microsoft.com/office/officeart/2005/8/layout/radial6"/>
    <dgm:cxn modelId="{2612432B-00CF-462B-9820-1319AD75BF05}" type="presOf" srcId="{68DC9CB8-B7DD-4761-B82E-CB56F6F5E6B5}" destId="{93672A8E-23A7-42EC-8266-A028BB6328D1}" srcOrd="0" destOrd="0" presId="urn:microsoft.com/office/officeart/2005/8/layout/radial6"/>
    <dgm:cxn modelId="{0772B1B3-2482-499B-A92D-4A0C1ED66352}" type="presParOf" srcId="{75750CA6-FA7C-49D0-8464-54ECBB8A7B11}" destId="{900104E8-22AE-4F67-87F3-EFB73454EE91}" srcOrd="0" destOrd="0" presId="urn:microsoft.com/office/officeart/2005/8/layout/radial6"/>
    <dgm:cxn modelId="{D723E22B-F25F-4C7D-A78E-B9AC509C6ECC}" type="presParOf" srcId="{75750CA6-FA7C-49D0-8464-54ECBB8A7B11}" destId="{428D6EC0-C06B-45C7-8139-E45A90407C78}" srcOrd="1" destOrd="0" presId="urn:microsoft.com/office/officeart/2005/8/layout/radial6"/>
    <dgm:cxn modelId="{D03183A7-3C03-4921-A87E-A0777277B57F}" type="presParOf" srcId="{75750CA6-FA7C-49D0-8464-54ECBB8A7B11}" destId="{A20BCF9B-F9D9-4BC1-9EF3-189BED199617}" srcOrd="2" destOrd="0" presId="urn:microsoft.com/office/officeart/2005/8/layout/radial6"/>
    <dgm:cxn modelId="{B876C138-6512-47A0-B279-E36A02AF59B5}" type="presParOf" srcId="{75750CA6-FA7C-49D0-8464-54ECBB8A7B11}" destId="{17265E74-284E-4564-9375-97F2A42C8E63}" srcOrd="3" destOrd="0" presId="urn:microsoft.com/office/officeart/2005/8/layout/radial6"/>
    <dgm:cxn modelId="{1A787F44-A2F2-43BC-98DD-FE44F1CF6EB1}" type="presParOf" srcId="{75750CA6-FA7C-49D0-8464-54ECBB8A7B11}" destId="{2B947856-7D81-4709-8C50-A646092946B5}" srcOrd="4" destOrd="0" presId="urn:microsoft.com/office/officeart/2005/8/layout/radial6"/>
    <dgm:cxn modelId="{69F7CE77-4B29-44FF-BC52-4FF4284CEE00}" type="presParOf" srcId="{75750CA6-FA7C-49D0-8464-54ECBB8A7B11}" destId="{6804F419-6E40-4272-9B3A-71A1132A2924}" srcOrd="5" destOrd="0" presId="urn:microsoft.com/office/officeart/2005/8/layout/radial6"/>
    <dgm:cxn modelId="{5342E7E6-A795-4755-96DF-11242EAAAA85}" type="presParOf" srcId="{75750CA6-FA7C-49D0-8464-54ECBB8A7B11}" destId="{FB0245A6-E249-4488-8A12-6DA1E3469463}" srcOrd="6" destOrd="0" presId="urn:microsoft.com/office/officeart/2005/8/layout/radial6"/>
    <dgm:cxn modelId="{CFFD1DA7-8F76-4C12-8159-0B859ADD48D4}" type="presParOf" srcId="{75750CA6-FA7C-49D0-8464-54ECBB8A7B11}" destId="{0615139F-FD0E-4AC6-85EA-75F9F0D6BB78}" srcOrd="7" destOrd="0" presId="urn:microsoft.com/office/officeart/2005/8/layout/radial6"/>
    <dgm:cxn modelId="{3C19AFD9-E446-448F-9589-E56651C92655}" type="presParOf" srcId="{75750CA6-FA7C-49D0-8464-54ECBB8A7B11}" destId="{FACCA3FF-0BAE-48B0-88D9-1B472F23503D}" srcOrd="8" destOrd="0" presId="urn:microsoft.com/office/officeart/2005/8/layout/radial6"/>
    <dgm:cxn modelId="{B601BB4C-D222-4317-9F68-733614C762E2}" type="presParOf" srcId="{75750CA6-FA7C-49D0-8464-54ECBB8A7B11}" destId="{9DC8489B-6D65-4DCD-BE13-FB93AD7100EE}" srcOrd="9" destOrd="0" presId="urn:microsoft.com/office/officeart/2005/8/layout/radial6"/>
    <dgm:cxn modelId="{F27BD415-6195-40DB-9684-D94D4D062085}" type="presParOf" srcId="{75750CA6-FA7C-49D0-8464-54ECBB8A7B11}" destId="{A25828D0-E7F7-4612-B323-E58CF7DB6C73}" srcOrd="10" destOrd="0" presId="urn:microsoft.com/office/officeart/2005/8/layout/radial6"/>
    <dgm:cxn modelId="{9DF72C6B-4002-4804-99ED-5651CAF672CA}" type="presParOf" srcId="{75750CA6-FA7C-49D0-8464-54ECBB8A7B11}" destId="{67DFBABE-67A2-44BB-82F4-DB4798A2DB76}" srcOrd="11" destOrd="0" presId="urn:microsoft.com/office/officeart/2005/8/layout/radial6"/>
    <dgm:cxn modelId="{C6799C38-4B84-4FFB-82FD-316B9C066200}" type="presParOf" srcId="{75750CA6-FA7C-49D0-8464-54ECBB8A7B11}" destId="{93672A8E-23A7-42EC-8266-A028BB6328D1}" srcOrd="12" destOrd="0" presId="urn:microsoft.com/office/officeart/2005/8/layout/radial6"/>
    <dgm:cxn modelId="{ED4E4CD4-C821-4AB8-991B-037EC8D8967E}" type="presParOf" srcId="{75750CA6-FA7C-49D0-8464-54ECBB8A7B11}" destId="{8DF6A8EE-C31B-4A7A-8A5B-E1C18D11D668}" srcOrd="13" destOrd="0" presId="urn:microsoft.com/office/officeart/2005/8/layout/radial6"/>
    <dgm:cxn modelId="{E3F0CE11-AF86-4E4A-AB02-5FC942446A88}" type="presParOf" srcId="{75750CA6-FA7C-49D0-8464-54ECBB8A7B11}" destId="{6866806D-C1BA-4277-BF88-FEE3F486AE14}" srcOrd="14" destOrd="0" presId="urn:microsoft.com/office/officeart/2005/8/layout/radial6"/>
    <dgm:cxn modelId="{F0386E8C-48DC-4345-A706-030DA25BCAE9}" type="presParOf" srcId="{75750CA6-FA7C-49D0-8464-54ECBB8A7B11}" destId="{FE26DA7A-6417-4EEF-9842-4FFE68DD656B}" srcOrd="15" destOrd="0" presId="urn:microsoft.com/office/officeart/2005/8/layout/radial6"/>
    <dgm:cxn modelId="{A15C533E-FD96-47DE-9FDC-FC6AD9B63CB4}" type="presParOf" srcId="{75750CA6-FA7C-49D0-8464-54ECBB8A7B11}" destId="{DFD89527-3EA1-46E9-B932-F66D981BF538}" srcOrd="16" destOrd="0" presId="urn:microsoft.com/office/officeart/2005/8/layout/radial6"/>
    <dgm:cxn modelId="{A7D66531-E507-415F-A77C-A7E9B76B3D07}" type="presParOf" srcId="{75750CA6-FA7C-49D0-8464-54ECBB8A7B11}" destId="{BEB81904-6568-49ED-B35C-0250191E9F37}" srcOrd="17" destOrd="0" presId="urn:microsoft.com/office/officeart/2005/8/layout/radial6"/>
    <dgm:cxn modelId="{A107C55D-419D-42C3-B06B-82E4B05848BE}" type="presParOf" srcId="{75750CA6-FA7C-49D0-8464-54ECBB8A7B11}" destId="{463D2474-2CD7-4F10-B862-FE0EB496B03A}" srcOrd="18" destOrd="0" presId="urn:microsoft.com/office/officeart/2005/8/layout/radial6"/>
    <dgm:cxn modelId="{2923B813-7640-444F-AEDF-141DB1AE11F0}" type="presParOf" srcId="{75750CA6-FA7C-49D0-8464-54ECBB8A7B11}" destId="{937C4F79-FB0B-409E-8CAD-BC317FE49743}" srcOrd="19" destOrd="0" presId="urn:microsoft.com/office/officeart/2005/8/layout/radial6"/>
    <dgm:cxn modelId="{62D05998-5841-4585-B6DD-3FF955D2CAA7}" type="presParOf" srcId="{75750CA6-FA7C-49D0-8464-54ECBB8A7B11}" destId="{DDBA5B3D-F74A-4F4A-BF56-F34E797ADC59}" srcOrd="20" destOrd="0" presId="urn:microsoft.com/office/officeart/2005/8/layout/radial6"/>
    <dgm:cxn modelId="{86134C3D-8D0C-4CB8-8DB6-EFF1E6E9CB0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73.xml><?xml version="1.0" encoding="utf-8"?>
<dgm:dataModel xmlns:dgm="http://schemas.openxmlformats.org/drawingml/2006/diagram" xmlns:a="http://schemas.openxmlformats.org/drawingml/2006/main">
  <dgm:ptLst>
    <dgm:pt modelId="{582B194E-E69B-443A-B379-4874D153D4C1}" type="doc">
      <dgm:prSet loTypeId="urn:microsoft.com/office/officeart/2005/8/layout/hierarchy2" loCatId="hierarchy" qsTypeId="urn:microsoft.com/office/officeart/2005/8/quickstyle/simple1" qsCatId="simple" csTypeId="urn:microsoft.com/office/officeart/2005/8/colors/accent1_2" csCatId="accent1" phldr="1"/>
      <dgm:spPr/>
      <dgm:t>
        <a:bodyPr/>
        <a:lstStyle/>
        <a:p>
          <a:endParaRPr lang="en-ZA"/>
        </a:p>
      </dgm:t>
    </dgm:pt>
    <dgm:pt modelId="{3E1400CD-C056-4813-BFAC-B1D86AEFCD55}">
      <dgm:prSet phldrT="[Text]"/>
      <dgm:spPr>
        <a:solidFill>
          <a:schemeClr val="tx1">
            <a:lumMod val="50000"/>
            <a:lumOff val="50000"/>
          </a:schemeClr>
        </a:solidFill>
      </dgm:spPr>
      <dgm:t>
        <a:bodyPr/>
        <a:lstStyle/>
        <a:p>
          <a:r>
            <a:rPr lang="en-ZA" b="1" dirty="0" smtClean="0">
              <a:solidFill>
                <a:schemeClr val="bg1"/>
              </a:solidFill>
            </a:rPr>
            <a:t>Non-infrastructure</a:t>
          </a:r>
          <a:endParaRPr lang="en-ZA" b="1" dirty="0">
            <a:solidFill>
              <a:schemeClr val="bg1"/>
            </a:solidFill>
          </a:endParaRPr>
        </a:p>
      </dgm:t>
    </dgm:pt>
    <dgm:pt modelId="{CC977B89-771A-4EBE-B0CC-1311352E6FCC}" type="parTrans" cxnId="{72B8CF07-FBA8-44BF-A909-C532A1016B43}">
      <dgm:prSet/>
      <dgm:spPr/>
      <dgm:t>
        <a:bodyPr/>
        <a:lstStyle/>
        <a:p>
          <a:endParaRPr lang="en-ZA"/>
        </a:p>
      </dgm:t>
    </dgm:pt>
    <dgm:pt modelId="{3923FB2C-4EA9-475D-A345-13BA14F1DEFB}" type="sibTrans" cxnId="{72B8CF07-FBA8-44BF-A909-C532A1016B43}">
      <dgm:prSet/>
      <dgm:spPr/>
      <dgm:t>
        <a:bodyPr/>
        <a:lstStyle/>
        <a:p>
          <a:endParaRPr lang="en-ZA"/>
        </a:p>
      </dgm:t>
    </dgm:pt>
    <dgm:pt modelId="{2E8AD66C-4CB7-438E-AF71-D30675E39544}">
      <dgm:prSet phldrT="[Text]"/>
      <dgm:spPr>
        <a:solidFill>
          <a:srgbClr val="C00000"/>
        </a:solidFill>
      </dgm:spPr>
      <dgm:t>
        <a:bodyPr/>
        <a:lstStyle/>
        <a:p>
          <a:r>
            <a:rPr lang="en-ZA" b="1" dirty="0" smtClean="0">
              <a:solidFill>
                <a:schemeClr val="bg1"/>
              </a:solidFill>
            </a:rPr>
            <a:t>Own</a:t>
          </a:r>
          <a:endParaRPr lang="en-ZA" b="1" dirty="0">
            <a:solidFill>
              <a:schemeClr val="bg1"/>
            </a:solidFill>
          </a:endParaRPr>
        </a:p>
      </dgm:t>
    </dgm:pt>
    <dgm:pt modelId="{4011932D-C9B3-4DF8-B569-7FE59665B2AA}" type="parTrans" cxnId="{4E9998B8-B3B4-4954-B907-C24909D0C73B}">
      <dgm:prSet/>
      <dgm:spPr/>
      <dgm:t>
        <a:bodyPr/>
        <a:lstStyle/>
        <a:p>
          <a:endParaRPr lang="en-ZA" dirty="0"/>
        </a:p>
      </dgm:t>
    </dgm:pt>
    <dgm:pt modelId="{727E891F-8449-479D-9AA7-EFC3C8124195}" type="sibTrans" cxnId="{4E9998B8-B3B4-4954-B907-C24909D0C73B}">
      <dgm:prSet/>
      <dgm:spPr/>
      <dgm:t>
        <a:bodyPr/>
        <a:lstStyle/>
        <a:p>
          <a:endParaRPr lang="en-ZA"/>
        </a:p>
      </dgm:t>
    </dgm:pt>
    <dgm:pt modelId="{5EAF3645-564E-4597-A658-D5FED9D98126}">
      <dgm:prSet phldrT="[Text]"/>
      <dgm:spPr>
        <a:solidFill>
          <a:srgbClr val="CC0000"/>
        </a:solidFill>
      </dgm:spPr>
      <dgm:t>
        <a:bodyPr/>
        <a:lstStyle/>
        <a:p>
          <a:r>
            <a:rPr lang="en-ZA" b="1" dirty="0" smtClean="0">
              <a:solidFill>
                <a:schemeClr val="bg1"/>
              </a:solidFill>
            </a:rPr>
            <a:t>Rehabilitation and Refurbishment</a:t>
          </a:r>
          <a:endParaRPr lang="en-ZA" b="1" dirty="0">
            <a:solidFill>
              <a:schemeClr val="bg1"/>
            </a:solidFill>
          </a:endParaRPr>
        </a:p>
      </dgm:t>
    </dgm:pt>
    <dgm:pt modelId="{B4C579B5-D73C-4391-B7AF-DDFFDA3FA121}" type="parTrans" cxnId="{6AFAC47F-1312-49BF-90D3-589BB466A1EB}">
      <dgm:prSet/>
      <dgm:spPr/>
      <dgm:t>
        <a:bodyPr/>
        <a:lstStyle/>
        <a:p>
          <a:endParaRPr lang="en-ZA" dirty="0"/>
        </a:p>
      </dgm:t>
    </dgm:pt>
    <dgm:pt modelId="{7F1E599F-A5B4-441C-8B26-617582308A59}" type="sibTrans" cxnId="{6AFAC47F-1312-49BF-90D3-589BB466A1EB}">
      <dgm:prSet/>
      <dgm:spPr/>
      <dgm:t>
        <a:bodyPr/>
        <a:lstStyle/>
        <a:p>
          <a:endParaRPr lang="en-ZA"/>
        </a:p>
      </dgm:t>
    </dgm:pt>
    <dgm:pt modelId="{4EEAC51F-5AA5-414E-BBE4-424418E08EBE}">
      <dgm:prSet phldrT="[Text]"/>
      <dgm:spPr>
        <a:solidFill>
          <a:srgbClr val="CC0000"/>
        </a:solidFill>
      </dgm:spPr>
      <dgm:t>
        <a:bodyPr/>
        <a:lstStyle/>
        <a:p>
          <a:r>
            <a:rPr lang="en-ZA" b="1" dirty="0" smtClean="0">
              <a:solidFill>
                <a:schemeClr val="bg1"/>
              </a:solidFill>
            </a:rPr>
            <a:t>Upgrade and Additions</a:t>
          </a:r>
          <a:endParaRPr lang="en-ZA" b="1" dirty="0">
            <a:solidFill>
              <a:schemeClr val="bg1"/>
            </a:solidFill>
          </a:endParaRPr>
        </a:p>
      </dgm:t>
    </dgm:pt>
    <dgm:pt modelId="{6E7685E4-3427-44FB-B6EE-2B65637B112E}" type="parTrans" cxnId="{E192B9A4-79FE-4BC1-9966-E4FD7A5BEBD4}">
      <dgm:prSet/>
      <dgm:spPr/>
      <dgm:t>
        <a:bodyPr/>
        <a:lstStyle/>
        <a:p>
          <a:endParaRPr lang="en-ZA" dirty="0"/>
        </a:p>
      </dgm:t>
    </dgm:pt>
    <dgm:pt modelId="{0D0CC726-ADA2-4980-B67B-5D000ADAFC2D}" type="sibTrans" cxnId="{E192B9A4-79FE-4BC1-9966-E4FD7A5BEBD4}">
      <dgm:prSet/>
      <dgm:spPr/>
      <dgm:t>
        <a:bodyPr/>
        <a:lstStyle/>
        <a:p>
          <a:endParaRPr lang="en-ZA"/>
        </a:p>
      </dgm:t>
    </dgm:pt>
    <dgm:pt modelId="{CAA6F5D6-3010-460E-A672-0B8CEA77FE76}">
      <dgm:prSet/>
      <dgm:spPr>
        <a:solidFill>
          <a:schemeClr val="bg1">
            <a:lumMod val="65000"/>
          </a:schemeClr>
        </a:solidFill>
      </dgm:spPr>
      <dgm:t>
        <a:bodyPr/>
        <a:lstStyle/>
        <a:p>
          <a:r>
            <a:rPr lang="en-ZA" b="1" dirty="0" smtClean="0">
              <a:solidFill>
                <a:schemeClr val="bg1"/>
              </a:solidFill>
            </a:rPr>
            <a:t>Transfers</a:t>
          </a:r>
          <a:endParaRPr lang="en-ZA" b="1" dirty="0">
            <a:solidFill>
              <a:schemeClr val="bg1"/>
            </a:solidFill>
          </a:endParaRPr>
        </a:p>
      </dgm:t>
    </dgm:pt>
    <dgm:pt modelId="{2A21F62F-3D2D-4797-8DA4-FEE4F291FBE2}" type="parTrans" cxnId="{187C8EF1-F723-4695-B2A4-2812DC22C4C3}">
      <dgm:prSet/>
      <dgm:spPr/>
      <dgm:t>
        <a:bodyPr/>
        <a:lstStyle/>
        <a:p>
          <a:endParaRPr lang="en-ZA" dirty="0"/>
        </a:p>
      </dgm:t>
    </dgm:pt>
    <dgm:pt modelId="{217A94F5-3D5A-4A9C-9200-6FAB86028F19}" type="sibTrans" cxnId="{187C8EF1-F723-4695-B2A4-2812DC22C4C3}">
      <dgm:prSet/>
      <dgm:spPr/>
      <dgm:t>
        <a:bodyPr/>
        <a:lstStyle/>
        <a:p>
          <a:endParaRPr lang="en-ZA"/>
        </a:p>
      </dgm:t>
    </dgm:pt>
    <dgm:pt modelId="{6220FD22-3B4F-44AD-AFDA-D05591C5BF50}">
      <dgm:prSet/>
      <dgm:spPr>
        <a:solidFill>
          <a:srgbClr val="CC0000"/>
        </a:solidFill>
      </dgm:spPr>
      <dgm:t>
        <a:bodyPr/>
        <a:lstStyle/>
        <a:p>
          <a:r>
            <a:rPr lang="en-ZA" b="1" dirty="0" smtClean="0">
              <a:solidFill>
                <a:schemeClr val="bg1"/>
              </a:solidFill>
            </a:rPr>
            <a:t>PPE Categories</a:t>
          </a:r>
          <a:endParaRPr lang="en-ZA" b="1" dirty="0">
            <a:solidFill>
              <a:schemeClr val="bg1"/>
            </a:solidFill>
          </a:endParaRPr>
        </a:p>
      </dgm:t>
    </dgm:pt>
    <dgm:pt modelId="{D344DF61-C333-4720-B66F-65D56AF498FD}" type="parTrans" cxnId="{B44BEA66-280E-4B9C-BA88-7DFC2C16D130}">
      <dgm:prSet/>
      <dgm:spPr/>
      <dgm:t>
        <a:bodyPr/>
        <a:lstStyle/>
        <a:p>
          <a:endParaRPr lang="en-ZA" dirty="0"/>
        </a:p>
      </dgm:t>
    </dgm:pt>
    <dgm:pt modelId="{0C9C404F-5E3C-44F0-A897-D66A0E74E540}" type="sibTrans" cxnId="{B44BEA66-280E-4B9C-BA88-7DFC2C16D130}">
      <dgm:prSet/>
      <dgm:spPr/>
      <dgm:t>
        <a:bodyPr/>
        <a:lstStyle/>
        <a:p>
          <a:endParaRPr lang="en-ZA"/>
        </a:p>
      </dgm:t>
    </dgm:pt>
    <dgm:pt modelId="{4C33E167-E8FB-4654-A092-4CB012AF2537}">
      <dgm:prSet/>
      <dgm:spPr>
        <a:solidFill>
          <a:srgbClr val="CC0000"/>
        </a:solidFill>
      </dgm:spPr>
      <dgm:t>
        <a:bodyPr/>
        <a:lstStyle/>
        <a:p>
          <a:r>
            <a:rPr lang="en-ZA" b="1" dirty="0" smtClean="0">
              <a:solidFill>
                <a:schemeClr val="bg1"/>
              </a:solidFill>
            </a:rPr>
            <a:t>Project (Add)</a:t>
          </a:r>
          <a:endParaRPr lang="en-ZA" b="1" dirty="0">
            <a:solidFill>
              <a:schemeClr val="bg1"/>
            </a:solidFill>
          </a:endParaRPr>
        </a:p>
      </dgm:t>
    </dgm:pt>
    <dgm:pt modelId="{1B68AFB2-76A7-4CC6-B8DA-A99F2C6594E4}" type="parTrans" cxnId="{A31F82DF-448F-46DF-85AB-3BACE4766298}">
      <dgm:prSet/>
      <dgm:spPr/>
      <dgm:t>
        <a:bodyPr/>
        <a:lstStyle/>
        <a:p>
          <a:endParaRPr lang="en-ZA" dirty="0"/>
        </a:p>
      </dgm:t>
    </dgm:pt>
    <dgm:pt modelId="{76A4604A-E40A-487D-9F97-2024ECE1DB28}" type="sibTrans" cxnId="{A31F82DF-448F-46DF-85AB-3BACE4766298}">
      <dgm:prSet/>
      <dgm:spPr/>
      <dgm:t>
        <a:bodyPr/>
        <a:lstStyle/>
        <a:p>
          <a:endParaRPr lang="en-ZA"/>
        </a:p>
      </dgm:t>
    </dgm:pt>
    <dgm:pt modelId="{E595F4C2-2543-4901-9443-802A3153EFDB}">
      <dgm:prSet/>
      <dgm:spPr>
        <a:solidFill>
          <a:srgbClr val="CC0000"/>
        </a:solidFill>
      </dgm:spPr>
      <dgm:t>
        <a:bodyPr/>
        <a:lstStyle/>
        <a:p>
          <a:r>
            <a:rPr lang="en-ZA" b="1" dirty="0" smtClean="0">
              <a:solidFill>
                <a:schemeClr val="bg1"/>
              </a:solidFill>
            </a:rPr>
            <a:t>PPE Categories</a:t>
          </a:r>
          <a:endParaRPr lang="en-ZA" b="1" dirty="0">
            <a:solidFill>
              <a:schemeClr val="bg1"/>
            </a:solidFill>
          </a:endParaRPr>
        </a:p>
      </dgm:t>
    </dgm:pt>
    <dgm:pt modelId="{42483C6D-A3F5-4A45-8B8B-6B640D871D94}" type="parTrans" cxnId="{37C9A001-6C8D-4A7C-BCAC-067027236D13}">
      <dgm:prSet/>
      <dgm:spPr/>
      <dgm:t>
        <a:bodyPr/>
        <a:lstStyle/>
        <a:p>
          <a:endParaRPr lang="en-ZA" dirty="0"/>
        </a:p>
      </dgm:t>
    </dgm:pt>
    <dgm:pt modelId="{1D786A0D-A147-4A02-82ED-75BCE1138A6F}" type="sibTrans" cxnId="{37C9A001-6C8D-4A7C-BCAC-067027236D13}">
      <dgm:prSet/>
      <dgm:spPr/>
      <dgm:t>
        <a:bodyPr/>
        <a:lstStyle/>
        <a:p>
          <a:endParaRPr lang="en-ZA"/>
        </a:p>
      </dgm:t>
    </dgm:pt>
    <dgm:pt modelId="{F64CA2DC-C517-4EC1-A951-544148CAAC1F}">
      <dgm:prSet/>
      <dgm:spPr>
        <a:solidFill>
          <a:srgbClr val="CC0000"/>
        </a:solidFill>
      </dgm:spPr>
      <dgm:t>
        <a:bodyPr/>
        <a:lstStyle/>
        <a:p>
          <a:r>
            <a:rPr lang="en-ZA" b="1" dirty="0" smtClean="0">
              <a:solidFill>
                <a:schemeClr val="bg1"/>
              </a:solidFill>
            </a:rPr>
            <a:t>Project (Add</a:t>
          </a:r>
          <a:r>
            <a:rPr lang="en-ZA" dirty="0" smtClean="0">
              <a:solidFill>
                <a:schemeClr val="bg1"/>
              </a:solidFill>
            </a:rPr>
            <a:t>)</a:t>
          </a:r>
          <a:endParaRPr lang="en-ZA" dirty="0">
            <a:solidFill>
              <a:schemeClr val="bg1"/>
            </a:solidFill>
          </a:endParaRPr>
        </a:p>
      </dgm:t>
    </dgm:pt>
    <dgm:pt modelId="{9D1AEA65-603B-46AD-BDF7-3762FCABB8BE}" type="parTrans" cxnId="{29E13CAC-DCDB-41B8-8B9C-48820707FF0B}">
      <dgm:prSet/>
      <dgm:spPr/>
      <dgm:t>
        <a:bodyPr/>
        <a:lstStyle/>
        <a:p>
          <a:endParaRPr lang="en-ZA" dirty="0"/>
        </a:p>
      </dgm:t>
    </dgm:pt>
    <dgm:pt modelId="{9433156F-0F15-4F21-AC85-00B626F34DFC}" type="sibTrans" cxnId="{29E13CAC-DCDB-41B8-8B9C-48820707FF0B}">
      <dgm:prSet/>
      <dgm:spPr/>
      <dgm:t>
        <a:bodyPr/>
        <a:lstStyle/>
        <a:p>
          <a:endParaRPr lang="en-ZA"/>
        </a:p>
      </dgm:t>
    </dgm:pt>
    <dgm:pt modelId="{60EBB728-5BA8-4D06-BAD2-C3DC8EAB2533}">
      <dgm:prSet/>
      <dgm:spPr>
        <a:solidFill>
          <a:schemeClr val="bg1">
            <a:lumMod val="65000"/>
          </a:schemeClr>
        </a:solidFill>
      </dgm:spPr>
      <dgm:t>
        <a:bodyPr/>
        <a:lstStyle/>
        <a:p>
          <a:r>
            <a:rPr lang="en-ZA" b="1" dirty="0" smtClean="0">
              <a:solidFill>
                <a:schemeClr val="bg1"/>
              </a:solidFill>
            </a:rPr>
            <a:t>Rehabilitation and Refurbishment</a:t>
          </a:r>
          <a:endParaRPr lang="en-ZA" b="1" dirty="0">
            <a:solidFill>
              <a:schemeClr val="bg1"/>
            </a:solidFill>
          </a:endParaRPr>
        </a:p>
      </dgm:t>
    </dgm:pt>
    <dgm:pt modelId="{0AAD9D4B-4229-4877-9C4A-492DA5D57A6D}" type="parTrans" cxnId="{A9DEB441-EB8C-4653-B8A1-6EC78CAC906F}">
      <dgm:prSet/>
      <dgm:spPr/>
      <dgm:t>
        <a:bodyPr/>
        <a:lstStyle/>
        <a:p>
          <a:endParaRPr lang="en-ZA" dirty="0"/>
        </a:p>
      </dgm:t>
    </dgm:pt>
    <dgm:pt modelId="{EECE8DE7-277E-4277-82BC-03875C64327F}" type="sibTrans" cxnId="{A9DEB441-EB8C-4653-B8A1-6EC78CAC906F}">
      <dgm:prSet/>
      <dgm:spPr/>
      <dgm:t>
        <a:bodyPr/>
        <a:lstStyle/>
        <a:p>
          <a:endParaRPr lang="en-ZA"/>
        </a:p>
      </dgm:t>
    </dgm:pt>
    <dgm:pt modelId="{6D12DA22-131E-493F-9A87-AFB49DBC5791}">
      <dgm:prSet/>
      <dgm:spPr>
        <a:solidFill>
          <a:schemeClr val="bg1">
            <a:lumMod val="65000"/>
          </a:schemeClr>
        </a:solidFill>
      </dgm:spPr>
      <dgm:t>
        <a:bodyPr/>
        <a:lstStyle/>
        <a:p>
          <a:r>
            <a:rPr lang="en-ZA" b="1" dirty="0" smtClean="0">
              <a:solidFill>
                <a:schemeClr val="bg1"/>
              </a:solidFill>
            </a:rPr>
            <a:t>Upgrade and Additions</a:t>
          </a:r>
          <a:endParaRPr lang="en-ZA" b="1" dirty="0">
            <a:solidFill>
              <a:schemeClr val="bg1"/>
            </a:solidFill>
          </a:endParaRPr>
        </a:p>
      </dgm:t>
    </dgm:pt>
    <dgm:pt modelId="{30ECC36B-A6A5-4BE3-A108-E5A3055443AD}" type="parTrans" cxnId="{5BFE1F15-F35F-4F1A-AB2E-44F3599D2611}">
      <dgm:prSet/>
      <dgm:spPr/>
      <dgm:t>
        <a:bodyPr/>
        <a:lstStyle/>
        <a:p>
          <a:endParaRPr lang="en-ZA" dirty="0"/>
        </a:p>
      </dgm:t>
    </dgm:pt>
    <dgm:pt modelId="{A95E6A00-A806-4796-AF39-66BA27117939}" type="sibTrans" cxnId="{5BFE1F15-F35F-4F1A-AB2E-44F3599D2611}">
      <dgm:prSet/>
      <dgm:spPr/>
      <dgm:t>
        <a:bodyPr/>
        <a:lstStyle/>
        <a:p>
          <a:endParaRPr lang="en-ZA"/>
        </a:p>
      </dgm:t>
    </dgm:pt>
    <dgm:pt modelId="{6A116942-5441-4ACF-808C-A528C1906FAA}">
      <dgm:prSet/>
      <dgm:spPr>
        <a:solidFill>
          <a:schemeClr val="bg1">
            <a:lumMod val="65000"/>
          </a:schemeClr>
        </a:solidFill>
      </dgm:spPr>
      <dgm:t>
        <a:bodyPr/>
        <a:lstStyle/>
        <a:p>
          <a:r>
            <a:rPr lang="en-ZA" b="1" dirty="0" smtClean="0">
              <a:solidFill>
                <a:schemeClr val="bg1"/>
              </a:solidFill>
            </a:rPr>
            <a:t>PPE Categories</a:t>
          </a:r>
          <a:endParaRPr lang="en-ZA" b="1" dirty="0">
            <a:solidFill>
              <a:schemeClr val="bg1"/>
            </a:solidFill>
          </a:endParaRPr>
        </a:p>
      </dgm:t>
    </dgm:pt>
    <dgm:pt modelId="{480295F6-3245-4BD6-B34E-901353326449}" type="parTrans" cxnId="{69D90689-6CD9-426B-9FF0-63809DD79AEF}">
      <dgm:prSet/>
      <dgm:spPr/>
      <dgm:t>
        <a:bodyPr/>
        <a:lstStyle/>
        <a:p>
          <a:endParaRPr lang="en-ZA" dirty="0"/>
        </a:p>
      </dgm:t>
    </dgm:pt>
    <dgm:pt modelId="{B9E6528E-A699-47C4-BDD3-7DA1DE8F48BD}" type="sibTrans" cxnId="{69D90689-6CD9-426B-9FF0-63809DD79AEF}">
      <dgm:prSet/>
      <dgm:spPr/>
      <dgm:t>
        <a:bodyPr/>
        <a:lstStyle/>
        <a:p>
          <a:endParaRPr lang="en-ZA"/>
        </a:p>
      </dgm:t>
    </dgm:pt>
    <dgm:pt modelId="{112054C1-290A-4787-BBE8-E465A2762CA6}">
      <dgm:prSet/>
      <dgm:spPr>
        <a:solidFill>
          <a:schemeClr val="bg1">
            <a:lumMod val="65000"/>
          </a:schemeClr>
        </a:solidFill>
      </dgm:spPr>
      <dgm:t>
        <a:bodyPr/>
        <a:lstStyle/>
        <a:p>
          <a:r>
            <a:rPr lang="en-ZA" b="1" dirty="0" smtClean="0">
              <a:solidFill>
                <a:schemeClr val="bg1"/>
              </a:solidFill>
            </a:rPr>
            <a:t>Project (Add)</a:t>
          </a:r>
          <a:endParaRPr lang="en-ZA" b="1" dirty="0">
            <a:solidFill>
              <a:schemeClr val="bg1"/>
            </a:solidFill>
          </a:endParaRPr>
        </a:p>
      </dgm:t>
    </dgm:pt>
    <dgm:pt modelId="{57A72340-B254-461D-9208-C062BEDDAFBC}" type="parTrans" cxnId="{456BB3A8-4677-45A7-815C-913B6CB7D25C}">
      <dgm:prSet/>
      <dgm:spPr/>
      <dgm:t>
        <a:bodyPr/>
        <a:lstStyle/>
        <a:p>
          <a:endParaRPr lang="en-ZA" dirty="0"/>
        </a:p>
      </dgm:t>
    </dgm:pt>
    <dgm:pt modelId="{7D142A9C-CF94-47A2-A0B9-090ADB1D1A11}" type="sibTrans" cxnId="{456BB3A8-4677-45A7-815C-913B6CB7D25C}">
      <dgm:prSet/>
      <dgm:spPr/>
      <dgm:t>
        <a:bodyPr/>
        <a:lstStyle/>
        <a:p>
          <a:endParaRPr lang="en-ZA"/>
        </a:p>
      </dgm:t>
    </dgm:pt>
    <dgm:pt modelId="{5B3B7951-8D5F-436C-8E03-C24C0A5D5056}">
      <dgm:prSet/>
      <dgm:spPr>
        <a:solidFill>
          <a:schemeClr val="bg1">
            <a:lumMod val="65000"/>
          </a:schemeClr>
        </a:solidFill>
      </dgm:spPr>
      <dgm:t>
        <a:bodyPr/>
        <a:lstStyle/>
        <a:p>
          <a:r>
            <a:rPr lang="en-ZA" b="1" dirty="0" smtClean="0">
              <a:solidFill>
                <a:schemeClr val="bg1"/>
              </a:solidFill>
            </a:rPr>
            <a:t>PPE Categories</a:t>
          </a:r>
          <a:endParaRPr lang="en-ZA" b="1" dirty="0">
            <a:solidFill>
              <a:schemeClr val="bg1"/>
            </a:solidFill>
          </a:endParaRPr>
        </a:p>
      </dgm:t>
    </dgm:pt>
    <dgm:pt modelId="{0E67449D-F461-423D-9278-23B29626AFA4}" type="parTrans" cxnId="{7786E8A4-6BF3-4600-85D6-52EBC272D03B}">
      <dgm:prSet/>
      <dgm:spPr/>
      <dgm:t>
        <a:bodyPr/>
        <a:lstStyle/>
        <a:p>
          <a:endParaRPr lang="en-ZA" dirty="0"/>
        </a:p>
      </dgm:t>
    </dgm:pt>
    <dgm:pt modelId="{8E02FD36-F75F-4474-B71D-3EF0D8DF79C8}" type="sibTrans" cxnId="{7786E8A4-6BF3-4600-85D6-52EBC272D03B}">
      <dgm:prSet/>
      <dgm:spPr/>
      <dgm:t>
        <a:bodyPr/>
        <a:lstStyle/>
        <a:p>
          <a:endParaRPr lang="en-ZA"/>
        </a:p>
      </dgm:t>
    </dgm:pt>
    <dgm:pt modelId="{62411BEC-08A7-4D11-9F05-D141E2BB9BEC}">
      <dgm:prSet/>
      <dgm:spPr>
        <a:solidFill>
          <a:schemeClr val="bg1">
            <a:lumMod val="65000"/>
          </a:schemeClr>
        </a:solidFill>
      </dgm:spPr>
      <dgm:t>
        <a:bodyPr/>
        <a:lstStyle/>
        <a:p>
          <a:r>
            <a:rPr lang="en-ZA" b="1" dirty="0" smtClean="0">
              <a:solidFill>
                <a:schemeClr val="bg1"/>
              </a:solidFill>
            </a:rPr>
            <a:t>Project (Add)</a:t>
          </a:r>
          <a:endParaRPr lang="en-ZA" b="1" dirty="0">
            <a:solidFill>
              <a:schemeClr val="bg1"/>
            </a:solidFill>
          </a:endParaRPr>
        </a:p>
      </dgm:t>
    </dgm:pt>
    <dgm:pt modelId="{2B912588-6E47-4C30-8BE5-EA4ED69F563C}" type="parTrans" cxnId="{AA189A20-CAFE-4F6E-801D-9BC08821F582}">
      <dgm:prSet/>
      <dgm:spPr/>
      <dgm:t>
        <a:bodyPr/>
        <a:lstStyle/>
        <a:p>
          <a:endParaRPr lang="en-ZA" dirty="0"/>
        </a:p>
      </dgm:t>
    </dgm:pt>
    <dgm:pt modelId="{0063467E-0797-4086-A3EC-2B1880B0C9B4}" type="sibTrans" cxnId="{AA189A20-CAFE-4F6E-801D-9BC08821F582}">
      <dgm:prSet/>
      <dgm:spPr/>
      <dgm:t>
        <a:bodyPr/>
        <a:lstStyle/>
        <a:p>
          <a:endParaRPr lang="en-ZA"/>
        </a:p>
      </dgm:t>
    </dgm:pt>
    <dgm:pt modelId="{336E6945-2EC2-4ADB-9169-543AC8F60BBA}" type="pres">
      <dgm:prSet presAssocID="{582B194E-E69B-443A-B379-4874D153D4C1}" presName="diagram" presStyleCnt="0">
        <dgm:presLayoutVars>
          <dgm:chPref val="1"/>
          <dgm:dir/>
          <dgm:animOne val="branch"/>
          <dgm:animLvl val="lvl"/>
          <dgm:resizeHandles val="exact"/>
        </dgm:presLayoutVars>
      </dgm:prSet>
      <dgm:spPr/>
      <dgm:t>
        <a:bodyPr/>
        <a:lstStyle/>
        <a:p>
          <a:endParaRPr lang="en-ZA"/>
        </a:p>
      </dgm:t>
    </dgm:pt>
    <dgm:pt modelId="{DF754C33-510C-4C17-8BF6-096A1C10E550}" type="pres">
      <dgm:prSet presAssocID="{3E1400CD-C056-4813-BFAC-B1D86AEFCD55}" presName="root1" presStyleCnt="0"/>
      <dgm:spPr/>
    </dgm:pt>
    <dgm:pt modelId="{AC921C0F-29E3-486F-91E0-01DF1F8CB277}" type="pres">
      <dgm:prSet presAssocID="{3E1400CD-C056-4813-BFAC-B1D86AEFCD55}" presName="LevelOneTextNode" presStyleLbl="node0" presStyleIdx="0" presStyleCnt="1" custScaleX="83297" custScaleY="56666">
        <dgm:presLayoutVars>
          <dgm:chPref val="3"/>
        </dgm:presLayoutVars>
      </dgm:prSet>
      <dgm:spPr/>
      <dgm:t>
        <a:bodyPr/>
        <a:lstStyle/>
        <a:p>
          <a:endParaRPr lang="en-ZA"/>
        </a:p>
      </dgm:t>
    </dgm:pt>
    <dgm:pt modelId="{AE174FA5-8E10-42CA-B283-C0CA36F0DC3B}" type="pres">
      <dgm:prSet presAssocID="{3E1400CD-C056-4813-BFAC-B1D86AEFCD55}" presName="level2hierChild" presStyleCnt="0"/>
      <dgm:spPr/>
    </dgm:pt>
    <dgm:pt modelId="{B16C423B-1362-4FC7-9243-E517FE1384A1}" type="pres">
      <dgm:prSet presAssocID="{4011932D-C9B3-4DF8-B569-7FE59665B2AA}" presName="conn2-1" presStyleLbl="parChTrans1D2" presStyleIdx="0" presStyleCnt="2"/>
      <dgm:spPr/>
      <dgm:t>
        <a:bodyPr/>
        <a:lstStyle/>
        <a:p>
          <a:endParaRPr lang="en-ZA"/>
        </a:p>
      </dgm:t>
    </dgm:pt>
    <dgm:pt modelId="{CB12B51E-59CB-47D0-8DE5-9C278E41862B}" type="pres">
      <dgm:prSet presAssocID="{4011932D-C9B3-4DF8-B569-7FE59665B2AA}" presName="connTx" presStyleLbl="parChTrans1D2" presStyleIdx="0" presStyleCnt="2"/>
      <dgm:spPr/>
      <dgm:t>
        <a:bodyPr/>
        <a:lstStyle/>
        <a:p>
          <a:endParaRPr lang="en-ZA"/>
        </a:p>
      </dgm:t>
    </dgm:pt>
    <dgm:pt modelId="{2C1F4B7C-3F92-432B-A152-F42B7112C470}" type="pres">
      <dgm:prSet presAssocID="{2E8AD66C-4CB7-438E-AF71-D30675E39544}" presName="root2" presStyleCnt="0"/>
      <dgm:spPr/>
    </dgm:pt>
    <dgm:pt modelId="{42684502-5242-4001-8889-DCD80F17C75A}" type="pres">
      <dgm:prSet presAssocID="{2E8AD66C-4CB7-438E-AF71-D30675E39544}" presName="LevelTwoTextNode" presStyleLbl="node2" presStyleIdx="0" presStyleCnt="2" custScaleX="59426" custScaleY="61912" custLinFactNeighborX="-884" custLinFactNeighborY="-5246">
        <dgm:presLayoutVars>
          <dgm:chPref val="3"/>
        </dgm:presLayoutVars>
      </dgm:prSet>
      <dgm:spPr/>
      <dgm:t>
        <a:bodyPr/>
        <a:lstStyle/>
        <a:p>
          <a:endParaRPr lang="en-ZA"/>
        </a:p>
      </dgm:t>
    </dgm:pt>
    <dgm:pt modelId="{52B08A38-9834-4707-8F3B-789908FFB115}" type="pres">
      <dgm:prSet presAssocID="{2E8AD66C-4CB7-438E-AF71-D30675E39544}" presName="level3hierChild" presStyleCnt="0"/>
      <dgm:spPr/>
    </dgm:pt>
    <dgm:pt modelId="{9435CDE8-17C7-4858-AB1B-B0F124E731B0}" type="pres">
      <dgm:prSet presAssocID="{B4C579B5-D73C-4391-B7AF-DDFFDA3FA121}" presName="conn2-1" presStyleLbl="parChTrans1D3" presStyleIdx="0" presStyleCnt="4"/>
      <dgm:spPr/>
      <dgm:t>
        <a:bodyPr/>
        <a:lstStyle/>
        <a:p>
          <a:endParaRPr lang="en-ZA"/>
        </a:p>
      </dgm:t>
    </dgm:pt>
    <dgm:pt modelId="{FC7EDD13-D037-4975-A4C1-02BB651831EA}" type="pres">
      <dgm:prSet presAssocID="{B4C579B5-D73C-4391-B7AF-DDFFDA3FA121}" presName="connTx" presStyleLbl="parChTrans1D3" presStyleIdx="0" presStyleCnt="4"/>
      <dgm:spPr/>
      <dgm:t>
        <a:bodyPr/>
        <a:lstStyle/>
        <a:p>
          <a:endParaRPr lang="en-ZA"/>
        </a:p>
      </dgm:t>
    </dgm:pt>
    <dgm:pt modelId="{F8EF1201-7818-4C15-BDDA-497162B13E55}" type="pres">
      <dgm:prSet presAssocID="{5EAF3645-564E-4597-A658-D5FED9D98126}" presName="root2" presStyleCnt="0"/>
      <dgm:spPr/>
    </dgm:pt>
    <dgm:pt modelId="{7259F5F6-F201-4942-93E2-038C287A5F65}" type="pres">
      <dgm:prSet presAssocID="{5EAF3645-564E-4597-A658-D5FED9D98126}" presName="LevelTwoTextNode" presStyleLbl="node3" presStyleIdx="0" presStyleCnt="4">
        <dgm:presLayoutVars>
          <dgm:chPref val="3"/>
        </dgm:presLayoutVars>
      </dgm:prSet>
      <dgm:spPr/>
      <dgm:t>
        <a:bodyPr/>
        <a:lstStyle/>
        <a:p>
          <a:endParaRPr lang="en-ZA"/>
        </a:p>
      </dgm:t>
    </dgm:pt>
    <dgm:pt modelId="{31D863CD-5F44-45FE-ABBB-3B54DE6FE1F9}" type="pres">
      <dgm:prSet presAssocID="{5EAF3645-564E-4597-A658-D5FED9D98126}" presName="level3hierChild" presStyleCnt="0"/>
      <dgm:spPr/>
    </dgm:pt>
    <dgm:pt modelId="{58E99D8A-8EAA-49EB-9C08-2E871EF9D1E6}" type="pres">
      <dgm:prSet presAssocID="{D344DF61-C333-4720-B66F-65D56AF498FD}" presName="conn2-1" presStyleLbl="parChTrans1D4" presStyleIdx="0" presStyleCnt="8"/>
      <dgm:spPr/>
      <dgm:t>
        <a:bodyPr/>
        <a:lstStyle/>
        <a:p>
          <a:endParaRPr lang="en-ZA"/>
        </a:p>
      </dgm:t>
    </dgm:pt>
    <dgm:pt modelId="{755130AA-22E6-4FC3-BA3D-A7CD90F3596A}" type="pres">
      <dgm:prSet presAssocID="{D344DF61-C333-4720-B66F-65D56AF498FD}" presName="connTx" presStyleLbl="parChTrans1D4" presStyleIdx="0" presStyleCnt="8"/>
      <dgm:spPr/>
      <dgm:t>
        <a:bodyPr/>
        <a:lstStyle/>
        <a:p>
          <a:endParaRPr lang="en-ZA"/>
        </a:p>
      </dgm:t>
    </dgm:pt>
    <dgm:pt modelId="{A53F0819-7001-4DA6-8AC0-9C44EB242357}" type="pres">
      <dgm:prSet presAssocID="{6220FD22-3B4F-44AD-AFDA-D05591C5BF50}" presName="root2" presStyleCnt="0"/>
      <dgm:spPr/>
    </dgm:pt>
    <dgm:pt modelId="{E91FF989-E16B-4B5D-B81E-8EA9174C51CD}" type="pres">
      <dgm:prSet presAssocID="{6220FD22-3B4F-44AD-AFDA-D05591C5BF50}" presName="LevelTwoTextNode" presStyleLbl="node4" presStyleIdx="0" presStyleCnt="8">
        <dgm:presLayoutVars>
          <dgm:chPref val="3"/>
        </dgm:presLayoutVars>
      </dgm:prSet>
      <dgm:spPr/>
      <dgm:t>
        <a:bodyPr/>
        <a:lstStyle/>
        <a:p>
          <a:endParaRPr lang="en-ZA"/>
        </a:p>
      </dgm:t>
    </dgm:pt>
    <dgm:pt modelId="{046F6A33-D955-47DF-89CE-4E0B6A4E4E6A}" type="pres">
      <dgm:prSet presAssocID="{6220FD22-3B4F-44AD-AFDA-D05591C5BF50}" presName="level3hierChild" presStyleCnt="0"/>
      <dgm:spPr/>
    </dgm:pt>
    <dgm:pt modelId="{2C5E4E1D-20A9-4BB6-AD65-556A2B8E0E76}" type="pres">
      <dgm:prSet presAssocID="{1B68AFB2-76A7-4CC6-B8DA-A99F2C6594E4}" presName="conn2-1" presStyleLbl="parChTrans1D4" presStyleIdx="1" presStyleCnt="8"/>
      <dgm:spPr/>
      <dgm:t>
        <a:bodyPr/>
        <a:lstStyle/>
        <a:p>
          <a:endParaRPr lang="en-ZA"/>
        </a:p>
      </dgm:t>
    </dgm:pt>
    <dgm:pt modelId="{B36F9052-00F5-4601-8AA1-E1CF87849BB2}" type="pres">
      <dgm:prSet presAssocID="{1B68AFB2-76A7-4CC6-B8DA-A99F2C6594E4}" presName="connTx" presStyleLbl="parChTrans1D4" presStyleIdx="1" presStyleCnt="8"/>
      <dgm:spPr/>
      <dgm:t>
        <a:bodyPr/>
        <a:lstStyle/>
        <a:p>
          <a:endParaRPr lang="en-ZA"/>
        </a:p>
      </dgm:t>
    </dgm:pt>
    <dgm:pt modelId="{281CB56F-22FC-400B-87FC-C87160EE04D0}" type="pres">
      <dgm:prSet presAssocID="{4C33E167-E8FB-4654-A092-4CB012AF2537}" presName="root2" presStyleCnt="0"/>
      <dgm:spPr/>
    </dgm:pt>
    <dgm:pt modelId="{2A3EA957-CBB5-4867-9285-4E8805D61117}" type="pres">
      <dgm:prSet presAssocID="{4C33E167-E8FB-4654-A092-4CB012AF2537}" presName="LevelTwoTextNode" presStyleLbl="node4" presStyleIdx="1" presStyleCnt="8">
        <dgm:presLayoutVars>
          <dgm:chPref val="3"/>
        </dgm:presLayoutVars>
      </dgm:prSet>
      <dgm:spPr/>
      <dgm:t>
        <a:bodyPr/>
        <a:lstStyle/>
        <a:p>
          <a:endParaRPr lang="en-ZA"/>
        </a:p>
      </dgm:t>
    </dgm:pt>
    <dgm:pt modelId="{573AE9DB-F28C-4539-8D06-57BBE6C9CCD4}" type="pres">
      <dgm:prSet presAssocID="{4C33E167-E8FB-4654-A092-4CB012AF2537}" presName="level3hierChild" presStyleCnt="0"/>
      <dgm:spPr/>
    </dgm:pt>
    <dgm:pt modelId="{BC55F9A4-C0FB-467E-A044-D050B628C77B}" type="pres">
      <dgm:prSet presAssocID="{6E7685E4-3427-44FB-B6EE-2B65637B112E}" presName="conn2-1" presStyleLbl="parChTrans1D3" presStyleIdx="1" presStyleCnt="4"/>
      <dgm:spPr/>
      <dgm:t>
        <a:bodyPr/>
        <a:lstStyle/>
        <a:p>
          <a:endParaRPr lang="en-ZA"/>
        </a:p>
      </dgm:t>
    </dgm:pt>
    <dgm:pt modelId="{F70E1E45-3202-4C11-9450-0E5207CC2DE7}" type="pres">
      <dgm:prSet presAssocID="{6E7685E4-3427-44FB-B6EE-2B65637B112E}" presName="connTx" presStyleLbl="parChTrans1D3" presStyleIdx="1" presStyleCnt="4"/>
      <dgm:spPr/>
      <dgm:t>
        <a:bodyPr/>
        <a:lstStyle/>
        <a:p>
          <a:endParaRPr lang="en-ZA"/>
        </a:p>
      </dgm:t>
    </dgm:pt>
    <dgm:pt modelId="{0BC70BFF-9FF3-4E59-8CF3-732C9C459DDB}" type="pres">
      <dgm:prSet presAssocID="{4EEAC51F-5AA5-414E-BBE4-424418E08EBE}" presName="root2" presStyleCnt="0"/>
      <dgm:spPr/>
    </dgm:pt>
    <dgm:pt modelId="{F565B06D-0607-4126-893B-0366BBABCEF8}" type="pres">
      <dgm:prSet presAssocID="{4EEAC51F-5AA5-414E-BBE4-424418E08EBE}" presName="LevelTwoTextNode" presStyleLbl="node3" presStyleIdx="1" presStyleCnt="4" custScaleY="73424">
        <dgm:presLayoutVars>
          <dgm:chPref val="3"/>
        </dgm:presLayoutVars>
      </dgm:prSet>
      <dgm:spPr/>
      <dgm:t>
        <a:bodyPr/>
        <a:lstStyle/>
        <a:p>
          <a:endParaRPr lang="en-ZA"/>
        </a:p>
      </dgm:t>
    </dgm:pt>
    <dgm:pt modelId="{E6D33333-DA0D-401B-8AC5-87A2020133D4}" type="pres">
      <dgm:prSet presAssocID="{4EEAC51F-5AA5-414E-BBE4-424418E08EBE}" presName="level3hierChild" presStyleCnt="0"/>
      <dgm:spPr/>
    </dgm:pt>
    <dgm:pt modelId="{5A013436-A0B8-4E93-BF71-12DBAE5698CF}" type="pres">
      <dgm:prSet presAssocID="{42483C6D-A3F5-4A45-8B8B-6B640D871D94}" presName="conn2-1" presStyleLbl="parChTrans1D4" presStyleIdx="2" presStyleCnt="8"/>
      <dgm:spPr/>
      <dgm:t>
        <a:bodyPr/>
        <a:lstStyle/>
        <a:p>
          <a:endParaRPr lang="en-ZA"/>
        </a:p>
      </dgm:t>
    </dgm:pt>
    <dgm:pt modelId="{4588CA50-6DFF-401C-B8C9-1C48B7EE6C9A}" type="pres">
      <dgm:prSet presAssocID="{42483C6D-A3F5-4A45-8B8B-6B640D871D94}" presName="connTx" presStyleLbl="parChTrans1D4" presStyleIdx="2" presStyleCnt="8"/>
      <dgm:spPr/>
      <dgm:t>
        <a:bodyPr/>
        <a:lstStyle/>
        <a:p>
          <a:endParaRPr lang="en-ZA"/>
        </a:p>
      </dgm:t>
    </dgm:pt>
    <dgm:pt modelId="{1F811DEC-15EB-429B-A612-B5E79918CB0A}" type="pres">
      <dgm:prSet presAssocID="{E595F4C2-2543-4901-9443-802A3153EFDB}" presName="root2" presStyleCnt="0"/>
      <dgm:spPr/>
    </dgm:pt>
    <dgm:pt modelId="{EFFD5EEC-E228-4A24-BA8E-3B1BD5E0101B}" type="pres">
      <dgm:prSet presAssocID="{E595F4C2-2543-4901-9443-802A3153EFDB}" presName="LevelTwoTextNode" presStyleLbl="node4" presStyleIdx="2" presStyleCnt="8">
        <dgm:presLayoutVars>
          <dgm:chPref val="3"/>
        </dgm:presLayoutVars>
      </dgm:prSet>
      <dgm:spPr/>
      <dgm:t>
        <a:bodyPr/>
        <a:lstStyle/>
        <a:p>
          <a:endParaRPr lang="en-ZA"/>
        </a:p>
      </dgm:t>
    </dgm:pt>
    <dgm:pt modelId="{C2C4AF86-8D37-459D-8213-840B6D8E479E}" type="pres">
      <dgm:prSet presAssocID="{E595F4C2-2543-4901-9443-802A3153EFDB}" presName="level3hierChild" presStyleCnt="0"/>
      <dgm:spPr/>
    </dgm:pt>
    <dgm:pt modelId="{644A007B-0748-49FE-A806-CFAA705C1EEB}" type="pres">
      <dgm:prSet presAssocID="{9D1AEA65-603B-46AD-BDF7-3762FCABB8BE}" presName="conn2-1" presStyleLbl="parChTrans1D4" presStyleIdx="3" presStyleCnt="8"/>
      <dgm:spPr/>
      <dgm:t>
        <a:bodyPr/>
        <a:lstStyle/>
        <a:p>
          <a:endParaRPr lang="en-ZA"/>
        </a:p>
      </dgm:t>
    </dgm:pt>
    <dgm:pt modelId="{3147EDDF-8FAF-4382-A594-0A904852846D}" type="pres">
      <dgm:prSet presAssocID="{9D1AEA65-603B-46AD-BDF7-3762FCABB8BE}" presName="connTx" presStyleLbl="parChTrans1D4" presStyleIdx="3" presStyleCnt="8"/>
      <dgm:spPr/>
      <dgm:t>
        <a:bodyPr/>
        <a:lstStyle/>
        <a:p>
          <a:endParaRPr lang="en-ZA"/>
        </a:p>
      </dgm:t>
    </dgm:pt>
    <dgm:pt modelId="{6FA13C1C-060A-492D-89C3-C50A66E61D78}" type="pres">
      <dgm:prSet presAssocID="{F64CA2DC-C517-4EC1-A951-544148CAAC1F}" presName="root2" presStyleCnt="0"/>
      <dgm:spPr/>
    </dgm:pt>
    <dgm:pt modelId="{4BEC1CB9-D58E-4356-9CC8-BC81606B29D7}" type="pres">
      <dgm:prSet presAssocID="{F64CA2DC-C517-4EC1-A951-544148CAAC1F}" presName="LevelTwoTextNode" presStyleLbl="node4" presStyleIdx="3" presStyleCnt="8">
        <dgm:presLayoutVars>
          <dgm:chPref val="3"/>
        </dgm:presLayoutVars>
      </dgm:prSet>
      <dgm:spPr/>
      <dgm:t>
        <a:bodyPr/>
        <a:lstStyle/>
        <a:p>
          <a:endParaRPr lang="en-ZA"/>
        </a:p>
      </dgm:t>
    </dgm:pt>
    <dgm:pt modelId="{D4E222CE-BF00-40B6-90F9-82CC9915D9CE}" type="pres">
      <dgm:prSet presAssocID="{F64CA2DC-C517-4EC1-A951-544148CAAC1F}" presName="level3hierChild" presStyleCnt="0"/>
      <dgm:spPr/>
    </dgm:pt>
    <dgm:pt modelId="{E827CE05-D848-4C5A-9B2D-27C1F69E93DA}" type="pres">
      <dgm:prSet presAssocID="{2A21F62F-3D2D-4797-8DA4-FEE4F291FBE2}" presName="conn2-1" presStyleLbl="parChTrans1D2" presStyleIdx="1" presStyleCnt="2"/>
      <dgm:spPr/>
      <dgm:t>
        <a:bodyPr/>
        <a:lstStyle/>
        <a:p>
          <a:endParaRPr lang="en-ZA"/>
        </a:p>
      </dgm:t>
    </dgm:pt>
    <dgm:pt modelId="{543D6DB2-0D3E-438D-BABD-054FE81C992E}" type="pres">
      <dgm:prSet presAssocID="{2A21F62F-3D2D-4797-8DA4-FEE4F291FBE2}" presName="connTx" presStyleLbl="parChTrans1D2" presStyleIdx="1" presStyleCnt="2"/>
      <dgm:spPr/>
      <dgm:t>
        <a:bodyPr/>
        <a:lstStyle/>
        <a:p>
          <a:endParaRPr lang="en-ZA"/>
        </a:p>
      </dgm:t>
    </dgm:pt>
    <dgm:pt modelId="{A9D421C3-57E2-4B45-ACAB-8EACCFCA17D2}" type="pres">
      <dgm:prSet presAssocID="{CAA6F5D6-3010-460E-A672-0B8CEA77FE76}" presName="root2" presStyleCnt="0"/>
      <dgm:spPr/>
    </dgm:pt>
    <dgm:pt modelId="{805A4807-4624-4E4B-973D-A1EA54324F5B}" type="pres">
      <dgm:prSet presAssocID="{CAA6F5D6-3010-460E-A672-0B8CEA77FE76}" presName="LevelTwoTextNode" presStyleLbl="node2" presStyleIdx="1" presStyleCnt="2" custScaleX="59584" custScaleY="66012">
        <dgm:presLayoutVars>
          <dgm:chPref val="3"/>
        </dgm:presLayoutVars>
      </dgm:prSet>
      <dgm:spPr/>
      <dgm:t>
        <a:bodyPr/>
        <a:lstStyle/>
        <a:p>
          <a:endParaRPr lang="en-ZA"/>
        </a:p>
      </dgm:t>
    </dgm:pt>
    <dgm:pt modelId="{2C636C9D-3F32-4467-9DA5-0DDA8439C2AB}" type="pres">
      <dgm:prSet presAssocID="{CAA6F5D6-3010-460E-A672-0B8CEA77FE76}" presName="level3hierChild" presStyleCnt="0"/>
      <dgm:spPr/>
    </dgm:pt>
    <dgm:pt modelId="{81CDC0F9-0D2E-465F-8419-5ACFE7E1031D}" type="pres">
      <dgm:prSet presAssocID="{0AAD9D4B-4229-4877-9C4A-492DA5D57A6D}" presName="conn2-1" presStyleLbl="parChTrans1D3" presStyleIdx="2" presStyleCnt="4"/>
      <dgm:spPr/>
      <dgm:t>
        <a:bodyPr/>
        <a:lstStyle/>
        <a:p>
          <a:endParaRPr lang="en-ZA"/>
        </a:p>
      </dgm:t>
    </dgm:pt>
    <dgm:pt modelId="{0B192BCE-E808-4557-92E8-BA0B2F1078BA}" type="pres">
      <dgm:prSet presAssocID="{0AAD9D4B-4229-4877-9C4A-492DA5D57A6D}" presName="connTx" presStyleLbl="parChTrans1D3" presStyleIdx="2" presStyleCnt="4"/>
      <dgm:spPr/>
      <dgm:t>
        <a:bodyPr/>
        <a:lstStyle/>
        <a:p>
          <a:endParaRPr lang="en-ZA"/>
        </a:p>
      </dgm:t>
    </dgm:pt>
    <dgm:pt modelId="{0A62196B-972C-49BD-876E-0C7EC459E328}" type="pres">
      <dgm:prSet presAssocID="{60EBB728-5BA8-4D06-BAD2-C3DC8EAB2533}" presName="root2" presStyleCnt="0"/>
      <dgm:spPr/>
    </dgm:pt>
    <dgm:pt modelId="{60BCF693-F65A-4E22-8A19-9DD94F351212}" type="pres">
      <dgm:prSet presAssocID="{60EBB728-5BA8-4D06-BAD2-C3DC8EAB2533}" presName="LevelTwoTextNode" presStyleLbl="node3" presStyleIdx="2" presStyleCnt="4" custScaleY="83152">
        <dgm:presLayoutVars>
          <dgm:chPref val="3"/>
        </dgm:presLayoutVars>
      </dgm:prSet>
      <dgm:spPr/>
      <dgm:t>
        <a:bodyPr/>
        <a:lstStyle/>
        <a:p>
          <a:endParaRPr lang="en-ZA"/>
        </a:p>
      </dgm:t>
    </dgm:pt>
    <dgm:pt modelId="{282D7BB8-501D-4819-B300-90BBA456F9C2}" type="pres">
      <dgm:prSet presAssocID="{60EBB728-5BA8-4D06-BAD2-C3DC8EAB2533}" presName="level3hierChild" presStyleCnt="0"/>
      <dgm:spPr/>
    </dgm:pt>
    <dgm:pt modelId="{41F270BF-8540-4F95-90BA-34BA01EFAE68}" type="pres">
      <dgm:prSet presAssocID="{480295F6-3245-4BD6-B34E-901353326449}" presName="conn2-1" presStyleLbl="parChTrans1D4" presStyleIdx="4" presStyleCnt="8"/>
      <dgm:spPr/>
      <dgm:t>
        <a:bodyPr/>
        <a:lstStyle/>
        <a:p>
          <a:endParaRPr lang="en-ZA"/>
        </a:p>
      </dgm:t>
    </dgm:pt>
    <dgm:pt modelId="{2E3295D4-3246-4A5C-9B9D-44349546F543}" type="pres">
      <dgm:prSet presAssocID="{480295F6-3245-4BD6-B34E-901353326449}" presName="connTx" presStyleLbl="parChTrans1D4" presStyleIdx="4" presStyleCnt="8"/>
      <dgm:spPr/>
      <dgm:t>
        <a:bodyPr/>
        <a:lstStyle/>
        <a:p>
          <a:endParaRPr lang="en-ZA"/>
        </a:p>
      </dgm:t>
    </dgm:pt>
    <dgm:pt modelId="{73E01C78-2135-4BA4-800B-4298AEC5BCC4}" type="pres">
      <dgm:prSet presAssocID="{6A116942-5441-4ACF-808C-A528C1906FAA}" presName="root2" presStyleCnt="0"/>
      <dgm:spPr/>
    </dgm:pt>
    <dgm:pt modelId="{FECFEEFD-1E4D-4ABA-B089-06D1BA4A44EC}" type="pres">
      <dgm:prSet presAssocID="{6A116942-5441-4ACF-808C-A528C1906FAA}" presName="LevelTwoTextNode" presStyleLbl="node4" presStyleIdx="4" presStyleCnt="8">
        <dgm:presLayoutVars>
          <dgm:chPref val="3"/>
        </dgm:presLayoutVars>
      </dgm:prSet>
      <dgm:spPr/>
      <dgm:t>
        <a:bodyPr/>
        <a:lstStyle/>
        <a:p>
          <a:endParaRPr lang="en-ZA"/>
        </a:p>
      </dgm:t>
    </dgm:pt>
    <dgm:pt modelId="{7922532D-838A-406A-B961-E7BACDFBAC4B}" type="pres">
      <dgm:prSet presAssocID="{6A116942-5441-4ACF-808C-A528C1906FAA}" presName="level3hierChild" presStyleCnt="0"/>
      <dgm:spPr/>
    </dgm:pt>
    <dgm:pt modelId="{16F1D40E-8FBC-464C-B346-DB1E7873A69E}" type="pres">
      <dgm:prSet presAssocID="{57A72340-B254-461D-9208-C062BEDDAFBC}" presName="conn2-1" presStyleLbl="parChTrans1D4" presStyleIdx="5" presStyleCnt="8"/>
      <dgm:spPr/>
      <dgm:t>
        <a:bodyPr/>
        <a:lstStyle/>
        <a:p>
          <a:endParaRPr lang="en-ZA"/>
        </a:p>
      </dgm:t>
    </dgm:pt>
    <dgm:pt modelId="{D5B2B913-FA5A-4D80-B9B3-800FB36FBF5F}" type="pres">
      <dgm:prSet presAssocID="{57A72340-B254-461D-9208-C062BEDDAFBC}" presName="connTx" presStyleLbl="parChTrans1D4" presStyleIdx="5" presStyleCnt="8"/>
      <dgm:spPr/>
      <dgm:t>
        <a:bodyPr/>
        <a:lstStyle/>
        <a:p>
          <a:endParaRPr lang="en-ZA"/>
        </a:p>
      </dgm:t>
    </dgm:pt>
    <dgm:pt modelId="{17709985-DC11-40D2-97BE-B52B6E342EBB}" type="pres">
      <dgm:prSet presAssocID="{112054C1-290A-4787-BBE8-E465A2762CA6}" presName="root2" presStyleCnt="0"/>
      <dgm:spPr/>
    </dgm:pt>
    <dgm:pt modelId="{0388538E-DBE2-4485-80E1-1284E1383933}" type="pres">
      <dgm:prSet presAssocID="{112054C1-290A-4787-BBE8-E465A2762CA6}" presName="LevelTwoTextNode" presStyleLbl="node4" presStyleIdx="5" presStyleCnt="8">
        <dgm:presLayoutVars>
          <dgm:chPref val="3"/>
        </dgm:presLayoutVars>
      </dgm:prSet>
      <dgm:spPr/>
      <dgm:t>
        <a:bodyPr/>
        <a:lstStyle/>
        <a:p>
          <a:endParaRPr lang="en-ZA"/>
        </a:p>
      </dgm:t>
    </dgm:pt>
    <dgm:pt modelId="{147CBADC-16E3-4681-9BC8-6AB9E6BC6A07}" type="pres">
      <dgm:prSet presAssocID="{112054C1-290A-4787-BBE8-E465A2762CA6}" presName="level3hierChild" presStyleCnt="0"/>
      <dgm:spPr/>
    </dgm:pt>
    <dgm:pt modelId="{9386A4A5-C29D-4364-B88D-0844F957EF4A}" type="pres">
      <dgm:prSet presAssocID="{30ECC36B-A6A5-4BE3-A108-E5A3055443AD}" presName="conn2-1" presStyleLbl="parChTrans1D3" presStyleIdx="3" presStyleCnt="4"/>
      <dgm:spPr/>
      <dgm:t>
        <a:bodyPr/>
        <a:lstStyle/>
        <a:p>
          <a:endParaRPr lang="en-ZA"/>
        </a:p>
      </dgm:t>
    </dgm:pt>
    <dgm:pt modelId="{08F4D0D3-F163-4C10-AFAD-CBA2F4767865}" type="pres">
      <dgm:prSet presAssocID="{30ECC36B-A6A5-4BE3-A108-E5A3055443AD}" presName="connTx" presStyleLbl="parChTrans1D3" presStyleIdx="3" presStyleCnt="4"/>
      <dgm:spPr/>
      <dgm:t>
        <a:bodyPr/>
        <a:lstStyle/>
        <a:p>
          <a:endParaRPr lang="en-ZA"/>
        </a:p>
      </dgm:t>
    </dgm:pt>
    <dgm:pt modelId="{2F455C1C-9845-4405-8FBE-F1E845DC68A6}" type="pres">
      <dgm:prSet presAssocID="{6D12DA22-131E-493F-9A87-AFB49DBC5791}" presName="root2" presStyleCnt="0"/>
      <dgm:spPr/>
    </dgm:pt>
    <dgm:pt modelId="{B9285522-F1AB-4577-8B6C-AA3C6FDACF02}" type="pres">
      <dgm:prSet presAssocID="{6D12DA22-131E-493F-9A87-AFB49DBC5791}" presName="LevelTwoTextNode" presStyleLbl="node3" presStyleIdx="3" presStyleCnt="4" custScaleY="88016">
        <dgm:presLayoutVars>
          <dgm:chPref val="3"/>
        </dgm:presLayoutVars>
      </dgm:prSet>
      <dgm:spPr/>
      <dgm:t>
        <a:bodyPr/>
        <a:lstStyle/>
        <a:p>
          <a:endParaRPr lang="en-ZA"/>
        </a:p>
      </dgm:t>
    </dgm:pt>
    <dgm:pt modelId="{6026FC61-F295-48D1-84A9-747024C0368A}" type="pres">
      <dgm:prSet presAssocID="{6D12DA22-131E-493F-9A87-AFB49DBC5791}" presName="level3hierChild" presStyleCnt="0"/>
      <dgm:spPr/>
    </dgm:pt>
    <dgm:pt modelId="{A0B156B1-A83F-4DD1-9C1F-0489DEBD3CC5}" type="pres">
      <dgm:prSet presAssocID="{0E67449D-F461-423D-9278-23B29626AFA4}" presName="conn2-1" presStyleLbl="parChTrans1D4" presStyleIdx="6" presStyleCnt="8"/>
      <dgm:spPr/>
      <dgm:t>
        <a:bodyPr/>
        <a:lstStyle/>
        <a:p>
          <a:endParaRPr lang="en-ZA"/>
        </a:p>
      </dgm:t>
    </dgm:pt>
    <dgm:pt modelId="{D7B70821-0E8F-4E4A-BEF2-4412DC5799CC}" type="pres">
      <dgm:prSet presAssocID="{0E67449D-F461-423D-9278-23B29626AFA4}" presName="connTx" presStyleLbl="parChTrans1D4" presStyleIdx="6" presStyleCnt="8"/>
      <dgm:spPr/>
      <dgm:t>
        <a:bodyPr/>
        <a:lstStyle/>
        <a:p>
          <a:endParaRPr lang="en-ZA"/>
        </a:p>
      </dgm:t>
    </dgm:pt>
    <dgm:pt modelId="{BCCCAC76-5FF5-469C-BCC3-615DB49C29A4}" type="pres">
      <dgm:prSet presAssocID="{5B3B7951-8D5F-436C-8E03-C24C0A5D5056}" presName="root2" presStyleCnt="0"/>
      <dgm:spPr/>
    </dgm:pt>
    <dgm:pt modelId="{D5BE0522-DDFE-4C46-B678-DFC426484F29}" type="pres">
      <dgm:prSet presAssocID="{5B3B7951-8D5F-436C-8E03-C24C0A5D5056}" presName="LevelTwoTextNode" presStyleLbl="node4" presStyleIdx="6" presStyleCnt="8">
        <dgm:presLayoutVars>
          <dgm:chPref val="3"/>
        </dgm:presLayoutVars>
      </dgm:prSet>
      <dgm:spPr/>
      <dgm:t>
        <a:bodyPr/>
        <a:lstStyle/>
        <a:p>
          <a:endParaRPr lang="en-ZA"/>
        </a:p>
      </dgm:t>
    </dgm:pt>
    <dgm:pt modelId="{BF906514-ECC5-4F0A-95CB-056D93E37350}" type="pres">
      <dgm:prSet presAssocID="{5B3B7951-8D5F-436C-8E03-C24C0A5D5056}" presName="level3hierChild" presStyleCnt="0"/>
      <dgm:spPr/>
    </dgm:pt>
    <dgm:pt modelId="{523CE23E-1C1A-40E0-BC5D-3F3F19E61110}" type="pres">
      <dgm:prSet presAssocID="{2B912588-6E47-4C30-8BE5-EA4ED69F563C}" presName="conn2-1" presStyleLbl="parChTrans1D4" presStyleIdx="7" presStyleCnt="8"/>
      <dgm:spPr/>
      <dgm:t>
        <a:bodyPr/>
        <a:lstStyle/>
        <a:p>
          <a:endParaRPr lang="en-ZA"/>
        </a:p>
      </dgm:t>
    </dgm:pt>
    <dgm:pt modelId="{23DDA9D1-D0E9-4137-9909-34D5F2A46532}" type="pres">
      <dgm:prSet presAssocID="{2B912588-6E47-4C30-8BE5-EA4ED69F563C}" presName="connTx" presStyleLbl="parChTrans1D4" presStyleIdx="7" presStyleCnt="8"/>
      <dgm:spPr/>
      <dgm:t>
        <a:bodyPr/>
        <a:lstStyle/>
        <a:p>
          <a:endParaRPr lang="en-ZA"/>
        </a:p>
      </dgm:t>
    </dgm:pt>
    <dgm:pt modelId="{A32E00B9-84D7-45E0-978E-C1423219BD8E}" type="pres">
      <dgm:prSet presAssocID="{62411BEC-08A7-4D11-9F05-D141E2BB9BEC}" presName="root2" presStyleCnt="0"/>
      <dgm:spPr/>
    </dgm:pt>
    <dgm:pt modelId="{B0A3FC7C-DC39-4B6D-A4AD-24CD0E292AE1}" type="pres">
      <dgm:prSet presAssocID="{62411BEC-08A7-4D11-9F05-D141E2BB9BEC}" presName="LevelTwoTextNode" presStyleLbl="node4" presStyleIdx="7" presStyleCnt="8">
        <dgm:presLayoutVars>
          <dgm:chPref val="3"/>
        </dgm:presLayoutVars>
      </dgm:prSet>
      <dgm:spPr/>
      <dgm:t>
        <a:bodyPr/>
        <a:lstStyle/>
        <a:p>
          <a:endParaRPr lang="en-ZA"/>
        </a:p>
      </dgm:t>
    </dgm:pt>
    <dgm:pt modelId="{9FDE89BC-23DA-49B0-A6BF-891495BFF87E}" type="pres">
      <dgm:prSet presAssocID="{62411BEC-08A7-4D11-9F05-D141E2BB9BEC}" presName="level3hierChild" presStyleCnt="0"/>
      <dgm:spPr/>
    </dgm:pt>
  </dgm:ptLst>
  <dgm:cxnLst>
    <dgm:cxn modelId="{AA189A20-CAFE-4F6E-801D-9BC08821F582}" srcId="{5B3B7951-8D5F-436C-8E03-C24C0A5D5056}" destId="{62411BEC-08A7-4D11-9F05-D141E2BB9BEC}" srcOrd="0" destOrd="0" parTransId="{2B912588-6E47-4C30-8BE5-EA4ED69F563C}" sibTransId="{0063467E-0797-4086-A3EC-2B1880B0C9B4}"/>
    <dgm:cxn modelId="{3175C083-0711-41A8-883B-880D78BEF0B9}" type="presOf" srcId="{2B912588-6E47-4C30-8BE5-EA4ED69F563C}" destId="{523CE23E-1C1A-40E0-BC5D-3F3F19E61110}" srcOrd="0" destOrd="0" presId="urn:microsoft.com/office/officeart/2005/8/layout/hierarchy2"/>
    <dgm:cxn modelId="{B458541A-A3EB-45F5-8D0F-C2E228B761C8}" type="presOf" srcId="{0E67449D-F461-423D-9278-23B29626AFA4}" destId="{D7B70821-0E8F-4E4A-BEF2-4412DC5799CC}" srcOrd="1" destOrd="0" presId="urn:microsoft.com/office/officeart/2005/8/layout/hierarchy2"/>
    <dgm:cxn modelId="{16C7E26B-8C6C-41E0-854D-D13032B42D97}" type="presOf" srcId="{6220FD22-3B4F-44AD-AFDA-D05591C5BF50}" destId="{E91FF989-E16B-4B5D-B81E-8EA9174C51CD}" srcOrd="0" destOrd="0" presId="urn:microsoft.com/office/officeart/2005/8/layout/hierarchy2"/>
    <dgm:cxn modelId="{8AD8791C-4D64-4025-91C9-4E9E453176A6}" type="presOf" srcId="{2E8AD66C-4CB7-438E-AF71-D30675E39544}" destId="{42684502-5242-4001-8889-DCD80F17C75A}" srcOrd="0" destOrd="0" presId="urn:microsoft.com/office/officeart/2005/8/layout/hierarchy2"/>
    <dgm:cxn modelId="{FAF859BF-0F43-408A-937A-78716DE3668F}" type="presOf" srcId="{9D1AEA65-603B-46AD-BDF7-3762FCABB8BE}" destId="{3147EDDF-8FAF-4382-A594-0A904852846D}" srcOrd="1" destOrd="0" presId="urn:microsoft.com/office/officeart/2005/8/layout/hierarchy2"/>
    <dgm:cxn modelId="{9FF7C443-FDAB-420F-9666-D3DFE3B2F30B}" type="presOf" srcId="{6E7685E4-3427-44FB-B6EE-2B65637B112E}" destId="{BC55F9A4-C0FB-467E-A044-D050B628C77B}" srcOrd="0" destOrd="0" presId="urn:microsoft.com/office/officeart/2005/8/layout/hierarchy2"/>
    <dgm:cxn modelId="{B3446A5C-2960-4BD3-B761-DFCC61B0E13D}" type="presOf" srcId="{4C33E167-E8FB-4654-A092-4CB012AF2537}" destId="{2A3EA957-CBB5-4867-9285-4E8805D61117}" srcOrd="0" destOrd="0" presId="urn:microsoft.com/office/officeart/2005/8/layout/hierarchy2"/>
    <dgm:cxn modelId="{508397B1-E8E5-4605-954D-A5F66EBDBAA7}" type="presOf" srcId="{5B3B7951-8D5F-436C-8E03-C24C0A5D5056}" destId="{D5BE0522-DDFE-4C46-B678-DFC426484F29}" srcOrd="0" destOrd="0" presId="urn:microsoft.com/office/officeart/2005/8/layout/hierarchy2"/>
    <dgm:cxn modelId="{57F0CB83-8605-4888-87A0-3C3CAC1EF5D5}" type="presOf" srcId="{2A21F62F-3D2D-4797-8DA4-FEE4F291FBE2}" destId="{543D6DB2-0D3E-438D-BABD-054FE81C992E}" srcOrd="1" destOrd="0" presId="urn:microsoft.com/office/officeart/2005/8/layout/hierarchy2"/>
    <dgm:cxn modelId="{7CA09AEB-EAAA-4F0B-98A1-933EC5CF1016}" type="presOf" srcId="{57A72340-B254-461D-9208-C062BEDDAFBC}" destId="{D5B2B913-FA5A-4D80-B9B3-800FB36FBF5F}" srcOrd="1" destOrd="0" presId="urn:microsoft.com/office/officeart/2005/8/layout/hierarchy2"/>
    <dgm:cxn modelId="{301DF4D5-1BEF-4554-A7C3-3775CD99DA3C}" type="presOf" srcId="{5EAF3645-564E-4597-A658-D5FED9D98126}" destId="{7259F5F6-F201-4942-93E2-038C287A5F65}" srcOrd="0" destOrd="0" presId="urn:microsoft.com/office/officeart/2005/8/layout/hierarchy2"/>
    <dgm:cxn modelId="{C9B2EA5C-CD56-465E-9481-35E49353EF6B}" type="presOf" srcId="{B4C579B5-D73C-4391-B7AF-DDFFDA3FA121}" destId="{9435CDE8-17C7-4858-AB1B-B0F124E731B0}" srcOrd="0" destOrd="0" presId="urn:microsoft.com/office/officeart/2005/8/layout/hierarchy2"/>
    <dgm:cxn modelId="{697529AC-AC66-43E4-A51F-D7F88DDA3C69}" type="presOf" srcId="{30ECC36B-A6A5-4BE3-A108-E5A3055443AD}" destId="{9386A4A5-C29D-4364-B88D-0844F957EF4A}" srcOrd="0" destOrd="0" presId="urn:microsoft.com/office/officeart/2005/8/layout/hierarchy2"/>
    <dgm:cxn modelId="{4CE0C139-BAD7-4A59-9274-BF41166F6816}" type="presOf" srcId="{1B68AFB2-76A7-4CC6-B8DA-A99F2C6594E4}" destId="{2C5E4E1D-20A9-4BB6-AD65-556A2B8E0E76}" srcOrd="0" destOrd="0" presId="urn:microsoft.com/office/officeart/2005/8/layout/hierarchy2"/>
    <dgm:cxn modelId="{EC57CAE0-C9B7-4470-B8FF-48F972009C1B}" type="presOf" srcId="{42483C6D-A3F5-4A45-8B8B-6B640D871D94}" destId="{5A013436-A0B8-4E93-BF71-12DBAE5698CF}" srcOrd="0" destOrd="0" presId="urn:microsoft.com/office/officeart/2005/8/layout/hierarchy2"/>
    <dgm:cxn modelId="{187C8EF1-F723-4695-B2A4-2812DC22C4C3}" srcId="{3E1400CD-C056-4813-BFAC-B1D86AEFCD55}" destId="{CAA6F5D6-3010-460E-A672-0B8CEA77FE76}" srcOrd="1" destOrd="0" parTransId="{2A21F62F-3D2D-4797-8DA4-FEE4F291FBE2}" sibTransId="{217A94F5-3D5A-4A9C-9200-6FAB86028F19}"/>
    <dgm:cxn modelId="{F889FCD5-95CD-4D15-A7C2-5E10FD67D59B}" type="presOf" srcId="{6A116942-5441-4ACF-808C-A528C1906FAA}" destId="{FECFEEFD-1E4D-4ABA-B089-06D1BA4A44EC}" srcOrd="0" destOrd="0" presId="urn:microsoft.com/office/officeart/2005/8/layout/hierarchy2"/>
    <dgm:cxn modelId="{37C9A001-6C8D-4A7C-BCAC-067027236D13}" srcId="{4EEAC51F-5AA5-414E-BBE4-424418E08EBE}" destId="{E595F4C2-2543-4901-9443-802A3153EFDB}" srcOrd="0" destOrd="0" parTransId="{42483C6D-A3F5-4A45-8B8B-6B640D871D94}" sibTransId="{1D786A0D-A147-4A02-82ED-75BCE1138A6F}"/>
    <dgm:cxn modelId="{4E9998B8-B3B4-4954-B907-C24909D0C73B}" srcId="{3E1400CD-C056-4813-BFAC-B1D86AEFCD55}" destId="{2E8AD66C-4CB7-438E-AF71-D30675E39544}" srcOrd="0" destOrd="0" parTransId="{4011932D-C9B3-4DF8-B569-7FE59665B2AA}" sibTransId="{727E891F-8449-479D-9AA7-EFC3C8124195}"/>
    <dgm:cxn modelId="{EE8CC42E-9CD7-413A-B8A3-2D1844643AFE}" type="presOf" srcId="{60EBB728-5BA8-4D06-BAD2-C3DC8EAB2533}" destId="{60BCF693-F65A-4E22-8A19-9DD94F351212}" srcOrd="0" destOrd="0" presId="urn:microsoft.com/office/officeart/2005/8/layout/hierarchy2"/>
    <dgm:cxn modelId="{91ECF408-A09D-4BA4-B4E1-ACBBD60F1E1B}" type="presOf" srcId="{D344DF61-C333-4720-B66F-65D56AF498FD}" destId="{755130AA-22E6-4FC3-BA3D-A7CD90F3596A}" srcOrd="1" destOrd="0" presId="urn:microsoft.com/office/officeart/2005/8/layout/hierarchy2"/>
    <dgm:cxn modelId="{DD8A1E46-69D7-4C9C-92E9-0CCBAD48573C}" type="presOf" srcId="{62411BEC-08A7-4D11-9F05-D141E2BB9BEC}" destId="{B0A3FC7C-DC39-4B6D-A4AD-24CD0E292AE1}" srcOrd="0" destOrd="0" presId="urn:microsoft.com/office/officeart/2005/8/layout/hierarchy2"/>
    <dgm:cxn modelId="{AF609CD6-23AB-4B9A-90D3-81FBBE59E070}" type="presOf" srcId="{F64CA2DC-C517-4EC1-A951-544148CAAC1F}" destId="{4BEC1CB9-D58E-4356-9CC8-BC81606B29D7}" srcOrd="0" destOrd="0" presId="urn:microsoft.com/office/officeart/2005/8/layout/hierarchy2"/>
    <dgm:cxn modelId="{80F14E10-3C05-4E30-9050-F8036551A791}" type="presOf" srcId="{30ECC36B-A6A5-4BE3-A108-E5A3055443AD}" destId="{08F4D0D3-F163-4C10-AFAD-CBA2F4767865}" srcOrd="1" destOrd="0" presId="urn:microsoft.com/office/officeart/2005/8/layout/hierarchy2"/>
    <dgm:cxn modelId="{A9DEB441-EB8C-4653-B8A1-6EC78CAC906F}" srcId="{CAA6F5D6-3010-460E-A672-0B8CEA77FE76}" destId="{60EBB728-5BA8-4D06-BAD2-C3DC8EAB2533}" srcOrd="0" destOrd="0" parTransId="{0AAD9D4B-4229-4877-9C4A-492DA5D57A6D}" sibTransId="{EECE8DE7-277E-4277-82BC-03875C64327F}"/>
    <dgm:cxn modelId="{E192B9A4-79FE-4BC1-9966-E4FD7A5BEBD4}" srcId="{2E8AD66C-4CB7-438E-AF71-D30675E39544}" destId="{4EEAC51F-5AA5-414E-BBE4-424418E08EBE}" srcOrd="1" destOrd="0" parTransId="{6E7685E4-3427-44FB-B6EE-2B65637B112E}" sibTransId="{0D0CC726-ADA2-4980-B67B-5D000ADAFC2D}"/>
    <dgm:cxn modelId="{C223927A-610A-48E5-981E-FD67C85B2BAB}" type="presOf" srcId="{E595F4C2-2543-4901-9443-802A3153EFDB}" destId="{EFFD5EEC-E228-4A24-BA8E-3B1BD5E0101B}" srcOrd="0" destOrd="0" presId="urn:microsoft.com/office/officeart/2005/8/layout/hierarchy2"/>
    <dgm:cxn modelId="{78EF1170-FFF5-4599-A466-9045B363B00E}" type="presOf" srcId="{0AAD9D4B-4229-4877-9C4A-492DA5D57A6D}" destId="{0B192BCE-E808-4557-92E8-BA0B2F1078BA}" srcOrd="1" destOrd="0" presId="urn:microsoft.com/office/officeart/2005/8/layout/hierarchy2"/>
    <dgm:cxn modelId="{5BFE1F15-F35F-4F1A-AB2E-44F3599D2611}" srcId="{CAA6F5D6-3010-460E-A672-0B8CEA77FE76}" destId="{6D12DA22-131E-493F-9A87-AFB49DBC5791}" srcOrd="1" destOrd="0" parTransId="{30ECC36B-A6A5-4BE3-A108-E5A3055443AD}" sibTransId="{A95E6A00-A806-4796-AF39-66BA27117939}"/>
    <dgm:cxn modelId="{6495050F-7A7E-4F3E-9051-F92473421ABA}" type="presOf" srcId="{D344DF61-C333-4720-B66F-65D56AF498FD}" destId="{58E99D8A-8EAA-49EB-9C08-2E871EF9D1E6}" srcOrd="0" destOrd="0" presId="urn:microsoft.com/office/officeart/2005/8/layout/hierarchy2"/>
    <dgm:cxn modelId="{02319268-9F10-4C83-ACAF-F09CC6D85F6A}" type="presOf" srcId="{9D1AEA65-603B-46AD-BDF7-3762FCABB8BE}" destId="{644A007B-0748-49FE-A806-CFAA705C1EEB}" srcOrd="0" destOrd="0" presId="urn:microsoft.com/office/officeart/2005/8/layout/hierarchy2"/>
    <dgm:cxn modelId="{A980E0B0-A85A-49FE-888C-0060030535B8}" type="presOf" srcId="{B4C579B5-D73C-4391-B7AF-DDFFDA3FA121}" destId="{FC7EDD13-D037-4975-A4C1-02BB651831EA}" srcOrd="1" destOrd="0" presId="urn:microsoft.com/office/officeart/2005/8/layout/hierarchy2"/>
    <dgm:cxn modelId="{EF6C3048-4FA1-46EF-BC26-90E01EF08BFB}" type="presOf" srcId="{0E67449D-F461-423D-9278-23B29626AFA4}" destId="{A0B156B1-A83F-4DD1-9C1F-0489DEBD3CC5}" srcOrd="0" destOrd="0" presId="urn:microsoft.com/office/officeart/2005/8/layout/hierarchy2"/>
    <dgm:cxn modelId="{F2D06222-FE3F-49BC-A43E-5B546A4F41A6}" type="presOf" srcId="{6E7685E4-3427-44FB-B6EE-2B65637B112E}" destId="{F70E1E45-3202-4C11-9450-0E5207CC2DE7}" srcOrd="1" destOrd="0" presId="urn:microsoft.com/office/officeart/2005/8/layout/hierarchy2"/>
    <dgm:cxn modelId="{7786E8A4-6BF3-4600-85D6-52EBC272D03B}" srcId="{6D12DA22-131E-493F-9A87-AFB49DBC5791}" destId="{5B3B7951-8D5F-436C-8E03-C24C0A5D5056}" srcOrd="0" destOrd="0" parTransId="{0E67449D-F461-423D-9278-23B29626AFA4}" sibTransId="{8E02FD36-F75F-4474-B71D-3EF0D8DF79C8}"/>
    <dgm:cxn modelId="{EE611ACB-1982-4DB7-947F-730619684D14}" type="presOf" srcId="{3E1400CD-C056-4813-BFAC-B1D86AEFCD55}" destId="{AC921C0F-29E3-486F-91E0-01DF1F8CB277}" srcOrd="0" destOrd="0" presId="urn:microsoft.com/office/officeart/2005/8/layout/hierarchy2"/>
    <dgm:cxn modelId="{B44BEA66-280E-4B9C-BA88-7DFC2C16D130}" srcId="{5EAF3645-564E-4597-A658-D5FED9D98126}" destId="{6220FD22-3B4F-44AD-AFDA-D05591C5BF50}" srcOrd="0" destOrd="0" parTransId="{D344DF61-C333-4720-B66F-65D56AF498FD}" sibTransId="{0C9C404F-5E3C-44F0-A897-D66A0E74E540}"/>
    <dgm:cxn modelId="{EE527A7C-FAAA-434C-9852-D78D8B8B653F}" type="presOf" srcId="{42483C6D-A3F5-4A45-8B8B-6B640D871D94}" destId="{4588CA50-6DFF-401C-B8C9-1C48B7EE6C9A}" srcOrd="1" destOrd="0" presId="urn:microsoft.com/office/officeart/2005/8/layout/hierarchy2"/>
    <dgm:cxn modelId="{4698A4CA-29F1-4B09-ACFC-48293D01CA50}" type="presOf" srcId="{0AAD9D4B-4229-4877-9C4A-492DA5D57A6D}" destId="{81CDC0F9-0D2E-465F-8419-5ACFE7E1031D}" srcOrd="0" destOrd="0" presId="urn:microsoft.com/office/officeart/2005/8/layout/hierarchy2"/>
    <dgm:cxn modelId="{8A3C88E1-2FF9-4F62-9BDA-E00B76A8FFF0}" type="presOf" srcId="{480295F6-3245-4BD6-B34E-901353326449}" destId="{41F270BF-8540-4F95-90BA-34BA01EFAE68}" srcOrd="0" destOrd="0" presId="urn:microsoft.com/office/officeart/2005/8/layout/hierarchy2"/>
    <dgm:cxn modelId="{A2B0B94E-873E-45A3-9982-C8B285417320}" type="presOf" srcId="{6D12DA22-131E-493F-9A87-AFB49DBC5791}" destId="{B9285522-F1AB-4577-8B6C-AA3C6FDACF02}" srcOrd="0" destOrd="0" presId="urn:microsoft.com/office/officeart/2005/8/layout/hierarchy2"/>
    <dgm:cxn modelId="{BFE29FF3-0492-4F22-BAA3-6BA45831276E}" type="presOf" srcId="{582B194E-E69B-443A-B379-4874D153D4C1}" destId="{336E6945-2EC2-4ADB-9169-543AC8F60BBA}" srcOrd="0" destOrd="0" presId="urn:microsoft.com/office/officeart/2005/8/layout/hierarchy2"/>
    <dgm:cxn modelId="{F461F86E-7CD5-45F9-8D00-16A5835F15EB}" type="presOf" srcId="{480295F6-3245-4BD6-B34E-901353326449}" destId="{2E3295D4-3246-4A5C-9B9D-44349546F543}" srcOrd="1" destOrd="0" presId="urn:microsoft.com/office/officeart/2005/8/layout/hierarchy2"/>
    <dgm:cxn modelId="{A5F82A84-AFCA-4D1F-BD63-3BB1F14C8976}" type="presOf" srcId="{2B912588-6E47-4C30-8BE5-EA4ED69F563C}" destId="{23DDA9D1-D0E9-4137-9909-34D5F2A46532}" srcOrd="1" destOrd="0" presId="urn:microsoft.com/office/officeart/2005/8/layout/hierarchy2"/>
    <dgm:cxn modelId="{1110DC98-F97A-450F-9021-282A5B5C0570}" type="presOf" srcId="{CAA6F5D6-3010-460E-A672-0B8CEA77FE76}" destId="{805A4807-4624-4E4B-973D-A1EA54324F5B}" srcOrd="0" destOrd="0" presId="urn:microsoft.com/office/officeart/2005/8/layout/hierarchy2"/>
    <dgm:cxn modelId="{B5DF043A-56A6-41C6-88DB-EC1AD2BD1959}" type="presOf" srcId="{2A21F62F-3D2D-4797-8DA4-FEE4F291FBE2}" destId="{E827CE05-D848-4C5A-9B2D-27C1F69E93DA}" srcOrd="0" destOrd="0" presId="urn:microsoft.com/office/officeart/2005/8/layout/hierarchy2"/>
    <dgm:cxn modelId="{F078E9DE-D5B0-4DA3-AF61-C407E1F6DB9A}" type="presOf" srcId="{4EEAC51F-5AA5-414E-BBE4-424418E08EBE}" destId="{F565B06D-0607-4126-893B-0366BBABCEF8}" srcOrd="0" destOrd="0" presId="urn:microsoft.com/office/officeart/2005/8/layout/hierarchy2"/>
    <dgm:cxn modelId="{6AFAC47F-1312-49BF-90D3-589BB466A1EB}" srcId="{2E8AD66C-4CB7-438E-AF71-D30675E39544}" destId="{5EAF3645-564E-4597-A658-D5FED9D98126}" srcOrd="0" destOrd="0" parTransId="{B4C579B5-D73C-4391-B7AF-DDFFDA3FA121}" sibTransId="{7F1E599F-A5B4-441C-8B26-617582308A59}"/>
    <dgm:cxn modelId="{29E13CAC-DCDB-41B8-8B9C-48820707FF0B}" srcId="{E595F4C2-2543-4901-9443-802A3153EFDB}" destId="{F64CA2DC-C517-4EC1-A951-544148CAAC1F}" srcOrd="0" destOrd="0" parTransId="{9D1AEA65-603B-46AD-BDF7-3762FCABB8BE}" sibTransId="{9433156F-0F15-4F21-AC85-00B626F34DFC}"/>
    <dgm:cxn modelId="{5131C71E-CE48-4625-AE9B-CFD0B95A19B4}" type="presOf" srcId="{1B68AFB2-76A7-4CC6-B8DA-A99F2C6594E4}" destId="{B36F9052-00F5-4601-8AA1-E1CF87849BB2}" srcOrd="1" destOrd="0" presId="urn:microsoft.com/office/officeart/2005/8/layout/hierarchy2"/>
    <dgm:cxn modelId="{1C724127-699D-4ECE-901F-2BC53B7FEFA2}" type="presOf" srcId="{112054C1-290A-4787-BBE8-E465A2762CA6}" destId="{0388538E-DBE2-4485-80E1-1284E1383933}" srcOrd="0" destOrd="0" presId="urn:microsoft.com/office/officeart/2005/8/layout/hierarchy2"/>
    <dgm:cxn modelId="{9E05480C-36E2-4C9D-AC8A-26043F61B54C}" type="presOf" srcId="{57A72340-B254-461D-9208-C062BEDDAFBC}" destId="{16F1D40E-8FBC-464C-B346-DB1E7873A69E}" srcOrd="0" destOrd="0" presId="urn:microsoft.com/office/officeart/2005/8/layout/hierarchy2"/>
    <dgm:cxn modelId="{456BB3A8-4677-45A7-815C-913B6CB7D25C}" srcId="{6A116942-5441-4ACF-808C-A528C1906FAA}" destId="{112054C1-290A-4787-BBE8-E465A2762CA6}" srcOrd="0" destOrd="0" parTransId="{57A72340-B254-461D-9208-C062BEDDAFBC}" sibTransId="{7D142A9C-CF94-47A2-A0B9-090ADB1D1A11}"/>
    <dgm:cxn modelId="{1C0D7BC7-F340-4CDD-9F30-18F66D57FA67}" type="presOf" srcId="{4011932D-C9B3-4DF8-B569-7FE59665B2AA}" destId="{CB12B51E-59CB-47D0-8DE5-9C278E41862B}" srcOrd="1" destOrd="0" presId="urn:microsoft.com/office/officeart/2005/8/layout/hierarchy2"/>
    <dgm:cxn modelId="{72B8CF07-FBA8-44BF-A909-C532A1016B43}" srcId="{582B194E-E69B-443A-B379-4874D153D4C1}" destId="{3E1400CD-C056-4813-BFAC-B1D86AEFCD55}" srcOrd="0" destOrd="0" parTransId="{CC977B89-771A-4EBE-B0CC-1311352E6FCC}" sibTransId="{3923FB2C-4EA9-475D-A345-13BA14F1DEFB}"/>
    <dgm:cxn modelId="{A31F82DF-448F-46DF-85AB-3BACE4766298}" srcId="{6220FD22-3B4F-44AD-AFDA-D05591C5BF50}" destId="{4C33E167-E8FB-4654-A092-4CB012AF2537}" srcOrd="0" destOrd="0" parTransId="{1B68AFB2-76A7-4CC6-B8DA-A99F2C6594E4}" sibTransId="{76A4604A-E40A-487D-9F97-2024ECE1DB28}"/>
    <dgm:cxn modelId="{69D90689-6CD9-426B-9FF0-63809DD79AEF}" srcId="{60EBB728-5BA8-4D06-BAD2-C3DC8EAB2533}" destId="{6A116942-5441-4ACF-808C-A528C1906FAA}" srcOrd="0" destOrd="0" parTransId="{480295F6-3245-4BD6-B34E-901353326449}" sibTransId="{B9E6528E-A699-47C4-BDD3-7DA1DE8F48BD}"/>
    <dgm:cxn modelId="{13C8A9D4-3AC8-4DE5-97D1-8A95113D167E}" type="presOf" srcId="{4011932D-C9B3-4DF8-B569-7FE59665B2AA}" destId="{B16C423B-1362-4FC7-9243-E517FE1384A1}" srcOrd="0" destOrd="0" presId="urn:microsoft.com/office/officeart/2005/8/layout/hierarchy2"/>
    <dgm:cxn modelId="{A719DA77-BB47-40E0-BE8D-8D5AE664B486}" type="presParOf" srcId="{336E6945-2EC2-4ADB-9169-543AC8F60BBA}" destId="{DF754C33-510C-4C17-8BF6-096A1C10E550}" srcOrd="0" destOrd="0" presId="urn:microsoft.com/office/officeart/2005/8/layout/hierarchy2"/>
    <dgm:cxn modelId="{AF5C1137-AF82-4877-A364-49590AC8BBEB}" type="presParOf" srcId="{DF754C33-510C-4C17-8BF6-096A1C10E550}" destId="{AC921C0F-29E3-486F-91E0-01DF1F8CB277}" srcOrd="0" destOrd="0" presId="urn:microsoft.com/office/officeart/2005/8/layout/hierarchy2"/>
    <dgm:cxn modelId="{79942BE5-04E4-4C02-9EE3-950780B4BA90}" type="presParOf" srcId="{DF754C33-510C-4C17-8BF6-096A1C10E550}" destId="{AE174FA5-8E10-42CA-B283-C0CA36F0DC3B}" srcOrd="1" destOrd="0" presId="urn:microsoft.com/office/officeart/2005/8/layout/hierarchy2"/>
    <dgm:cxn modelId="{7F42DB2D-0565-40DC-9AE5-3401CA2B773B}" type="presParOf" srcId="{AE174FA5-8E10-42CA-B283-C0CA36F0DC3B}" destId="{B16C423B-1362-4FC7-9243-E517FE1384A1}" srcOrd="0" destOrd="0" presId="urn:microsoft.com/office/officeart/2005/8/layout/hierarchy2"/>
    <dgm:cxn modelId="{1DCB667D-2AD4-45AA-9179-9F968391D21A}" type="presParOf" srcId="{B16C423B-1362-4FC7-9243-E517FE1384A1}" destId="{CB12B51E-59CB-47D0-8DE5-9C278E41862B}" srcOrd="0" destOrd="0" presId="urn:microsoft.com/office/officeart/2005/8/layout/hierarchy2"/>
    <dgm:cxn modelId="{B5AB88A7-E6A0-40CB-A603-3BE982171AED}" type="presParOf" srcId="{AE174FA5-8E10-42CA-B283-C0CA36F0DC3B}" destId="{2C1F4B7C-3F92-432B-A152-F42B7112C470}" srcOrd="1" destOrd="0" presId="urn:microsoft.com/office/officeart/2005/8/layout/hierarchy2"/>
    <dgm:cxn modelId="{924AB10A-2061-4A7B-B145-471FC514B3C4}" type="presParOf" srcId="{2C1F4B7C-3F92-432B-A152-F42B7112C470}" destId="{42684502-5242-4001-8889-DCD80F17C75A}" srcOrd="0" destOrd="0" presId="urn:microsoft.com/office/officeart/2005/8/layout/hierarchy2"/>
    <dgm:cxn modelId="{BE469BF4-3AC6-44CC-8144-052F7AF38A87}" type="presParOf" srcId="{2C1F4B7C-3F92-432B-A152-F42B7112C470}" destId="{52B08A38-9834-4707-8F3B-789908FFB115}" srcOrd="1" destOrd="0" presId="urn:microsoft.com/office/officeart/2005/8/layout/hierarchy2"/>
    <dgm:cxn modelId="{980D5934-3706-4946-8432-86B3EBB19EE2}" type="presParOf" srcId="{52B08A38-9834-4707-8F3B-789908FFB115}" destId="{9435CDE8-17C7-4858-AB1B-B0F124E731B0}" srcOrd="0" destOrd="0" presId="urn:microsoft.com/office/officeart/2005/8/layout/hierarchy2"/>
    <dgm:cxn modelId="{34A4FA89-DF16-473F-974B-7498D56FD0C9}" type="presParOf" srcId="{9435CDE8-17C7-4858-AB1B-B0F124E731B0}" destId="{FC7EDD13-D037-4975-A4C1-02BB651831EA}" srcOrd="0" destOrd="0" presId="urn:microsoft.com/office/officeart/2005/8/layout/hierarchy2"/>
    <dgm:cxn modelId="{D0848102-5A67-4BB5-A995-BFE1B18117FB}" type="presParOf" srcId="{52B08A38-9834-4707-8F3B-789908FFB115}" destId="{F8EF1201-7818-4C15-BDDA-497162B13E55}" srcOrd="1" destOrd="0" presId="urn:microsoft.com/office/officeart/2005/8/layout/hierarchy2"/>
    <dgm:cxn modelId="{BCC1CD2E-526C-4CB4-9079-566F0D6E8C2F}" type="presParOf" srcId="{F8EF1201-7818-4C15-BDDA-497162B13E55}" destId="{7259F5F6-F201-4942-93E2-038C287A5F65}" srcOrd="0" destOrd="0" presId="urn:microsoft.com/office/officeart/2005/8/layout/hierarchy2"/>
    <dgm:cxn modelId="{D03F0CBE-2BD2-462E-94A8-204C32D1A836}" type="presParOf" srcId="{F8EF1201-7818-4C15-BDDA-497162B13E55}" destId="{31D863CD-5F44-45FE-ABBB-3B54DE6FE1F9}" srcOrd="1" destOrd="0" presId="urn:microsoft.com/office/officeart/2005/8/layout/hierarchy2"/>
    <dgm:cxn modelId="{0D646E45-8335-4402-AC6E-92863FED647C}" type="presParOf" srcId="{31D863CD-5F44-45FE-ABBB-3B54DE6FE1F9}" destId="{58E99D8A-8EAA-49EB-9C08-2E871EF9D1E6}" srcOrd="0" destOrd="0" presId="urn:microsoft.com/office/officeart/2005/8/layout/hierarchy2"/>
    <dgm:cxn modelId="{60A0FA79-D5BF-4F7C-93DA-253DEE174B81}" type="presParOf" srcId="{58E99D8A-8EAA-49EB-9C08-2E871EF9D1E6}" destId="{755130AA-22E6-4FC3-BA3D-A7CD90F3596A}" srcOrd="0" destOrd="0" presId="urn:microsoft.com/office/officeart/2005/8/layout/hierarchy2"/>
    <dgm:cxn modelId="{AB61447B-18C2-4235-96DF-5F02FD21D304}" type="presParOf" srcId="{31D863CD-5F44-45FE-ABBB-3B54DE6FE1F9}" destId="{A53F0819-7001-4DA6-8AC0-9C44EB242357}" srcOrd="1" destOrd="0" presId="urn:microsoft.com/office/officeart/2005/8/layout/hierarchy2"/>
    <dgm:cxn modelId="{E34060F7-9BE1-4497-8351-1413A7353A12}" type="presParOf" srcId="{A53F0819-7001-4DA6-8AC0-9C44EB242357}" destId="{E91FF989-E16B-4B5D-B81E-8EA9174C51CD}" srcOrd="0" destOrd="0" presId="urn:microsoft.com/office/officeart/2005/8/layout/hierarchy2"/>
    <dgm:cxn modelId="{B0B492EF-8D95-4971-80CE-C4210AC145AF}" type="presParOf" srcId="{A53F0819-7001-4DA6-8AC0-9C44EB242357}" destId="{046F6A33-D955-47DF-89CE-4E0B6A4E4E6A}" srcOrd="1" destOrd="0" presId="urn:microsoft.com/office/officeart/2005/8/layout/hierarchy2"/>
    <dgm:cxn modelId="{0F3EBD91-86AC-4839-8F06-D4FA9D6EAA31}" type="presParOf" srcId="{046F6A33-D955-47DF-89CE-4E0B6A4E4E6A}" destId="{2C5E4E1D-20A9-4BB6-AD65-556A2B8E0E76}" srcOrd="0" destOrd="0" presId="urn:microsoft.com/office/officeart/2005/8/layout/hierarchy2"/>
    <dgm:cxn modelId="{124E9093-680E-4B3F-AC8E-70AC516F0E68}" type="presParOf" srcId="{2C5E4E1D-20A9-4BB6-AD65-556A2B8E0E76}" destId="{B36F9052-00F5-4601-8AA1-E1CF87849BB2}" srcOrd="0" destOrd="0" presId="urn:microsoft.com/office/officeart/2005/8/layout/hierarchy2"/>
    <dgm:cxn modelId="{A3844F5D-BCE8-483B-92CA-402F6E56E5BB}" type="presParOf" srcId="{046F6A33-D955-47DF-89CE-4E0B6A4E4E6A}" destId="{281CB56F-22FC-400B-87FC-C87160EE04D0}" srcOrd="1" destOrd="0" presId="urn:microsoft.com/office/officeart/2005/8/layout/hierarchy2"/>
    <dgm:cxn modelId="{CB51182C-3936-4C80-B4F0-856B0E99E14E}" type="presParOf" srcId="{281CB56F-22FC-400B-87FC-C87160EE04D0}" destId="{2A3EA957-CBB5-4867-9285-4E8805D61117}" srcOrd="0" destOrd="0" presId="urn:microsoft.com/office/officeart/2005/8/layout/hierarchy2"/>
    <dgm:cxn modelId="{2F5AD490-548B-4E98-8BC3-6C331C888FF5}" type="presParOf" srcId="{281CB56F-22FC-400B-87FC-C87160EE04D0}" destId="{573AE9DB-F28C-4539-8D06-57BBE6C9CCD4}" srcOrd="1" destOrd="0" presId="urn:microsoft.com/office/officeart/2005/8/layout/hierarchy2"/>
    <dgm:cxn modelId="{2EE499CB-0322-492F-99F9-CC0E3271C528}" type="presParOf" srcId="{52B08A38-9834-4707-8F3B-789908FFB115}" destId="{BC55F9A4-C0FB-467E-A044-D050B628C77B}" srcOrd="2" destOrd="0" presId="urn:microsoft.com/office/officeart/2005/8/layout/hierarchy2"/>
    <dgm:cxn modelId="{920DE266-23B7-4B97-8030-4B3992AE86BE}" type="presParOf" srcId="{BC55F9A4-C0FB-467E-A044-D050B628C77B}" destId="{F70E1E45-3202-4C11-9450-0E5207CC2DE7}" srcOrd="0" destOrd="0" presId="urn:microsoft.com/office/officeart/2005/8/layout/hierarchy2"/>
    <dgm:cxn modelId="{CE3AE4AE-13DB-4B63-9B88-8AE3725E084C}" type="presParOf" srcId="{52B08A38-9834-4707-8F3B-789908FFB115}" destId="{0BC70BFF-9FF3-4E59-8CF3-732C9C459DDB}" srcOrd="3" destOrd="0" presId="urn:microsoft.com/office/officeart/2005/8/layout/hierarchy2"/>
    <dgm:cxn modelId="{A769C2C2-1BBB-4B02-8D77-58D3CE748A45}" type="presParOf" srcId="{0BC70BFF-9FF3-4E59-8CF3-732C9C459DDB}" destId="{F565B06D-0607-4126-893B-0366BBABCEF8}" srcOrd="0" destOrd="0" presId="urn:microsoft.com/office/officeart/2005/8/layout/hierarchy2"/>
    <dgm:cxn modelId="{C4004844-0DF8-4F4B-A8E7-1D7EFEBB14E0}" type="presParOf" srcId="{0BC70BFF-9FF3-4E59-8CF3-732C9C459DDB}" destId="{E6D33333-DA0D-401B-8AC5-87A2020133D4}" srcOrd="1" destOrd="0" presId="urn:microsoft.com/office/officeart/2005/8/layout/hierarchy2"/>
    <dgm:cxn modelId="{83E21DB8-FAA0-49E2-B506-A0215E22D6B5}" type="presParOf" srcId="{E6D33333-DA0D-401B-8AC5-87A2020133D4}" destId="{5A013436-A0B8-4E93-BF71-12DBAE5698CF}" srcOrd="0" destOrd="0" presId="urn:microsoft.com/office/officeart/2005/8/layout/hierarchy2"/>
    <dgm:cxn modelId="{C062B09C-B97D-42A0-AD79-0907BD58DCF5}" type="presParOf" srcId="{5A013436-A0B8-4E93-BF71-12DBAE5698CF}" destId="{4588CA50-6DFF-401C-B8C9-1C48B7EE6C9A}" srcOrd="0" destOrd="0" presId="urn:microsoft.com/office/officeart/2005/8/layout/hierarchy2"/>
    <dgm:cxn modelId="{2C077A50-4E25-4A2F-9710-B44D05F02719}" type="presParOf" srcId="{E6D33333-DA0D-401B-8AC5-87A2020133D4}" destId="{1F811DEC-15EB-429B-A612-B5E79918CB0A}" srcOrd="1" destOrd="0" presId="urn:microsoft.com/office/officeart/2005/8/layout/hierarchy2"/>
    <dgm:cxn modelId="{754EC074-7A24-445B-8E0D-874CD18B6B34}" type="presParOf" srcId="{1F811DEC-15EB-429B-A612-B5E79918CB0A}" destId="{EFFD5EEC-E228-4A24-BA8E-3B1BD5E0101B}" srcOrd="0" destOrd="0" presId="urn:microsoft.com/office/officeart/2005/8/layout/hierarchy2"/>
    <dgm:cxn modelId="{67C05C99-FA3A-4738-9705-254BF9FFBD9D}" type="presParOf" srcId="{1F811DEC-15EB-429B-A612-B5E79918CB0A}" destId="{C2C4AF86-8D37-459D-8213-840B6D8E479E}" srcOrd="1" destOrd="0" presId="urn:microsoft.com/office/officeart/2005/8/layout/hierarchy2"/>
    <dgm:cxn modelId="{476D2B1E-975E-4D6F-A004-DEE95A94B59F}" type="presParOf" srcId="{C2C4AF86-8D37-459D-8213-840B6D8E479E}" destId="{644A007B-0748-49FE-A806-CFAA705C1EEB}" srcOrd="0" destOrd="0" presId="urn:microsoft.com/office/officeart/2005/8/layout/hierarchy2"/>
    <dgm:cxn modelId="{EC4ADF49-A10B-48D1-8D4A-C9D64E7D98F2}" type="presParOf" srcId="{644A007B-0748-49FE-A806-CFAA705C1EEB}" destId="{3147EDDF-8FAF-4382-A594-0A904852846D}" srcOrd="0" destOrd="0" presId="urn:microsoft.com/office/officeart/2005/8/layout/hierarchy2"/>
    <dgm:cxn modelId="{D8439C5C-5C04-430F-B2D8-B6F4C6BFFBC6}" type="presParOf" srcId="{C2C4AF86-8D37-459D-8213-840B6D8E479E}" destId="{6FA13C1C-060A-492D-89C3-C50A66E61D78}" srcOrd="1" destOrd="0" presId="urn:microsoft.com/office/officeart/2005/8/layout/hierarchy2"/>
    <dgm:cxn modelId="{F9BA4C5C-8BB6-4E3E-BCAD-526D3F3F6338}" type="presParOf" srcId="{6FA13C1C-060A-492D-89C3-C50A66E61D78}" destId="{4BEC1CB9-D58E-4356-9CC8-BC81606B29D7}" srcOrd="0" destOrd="0" presId="urn:microsoft.com/office/officeart/2005/8/layout/hierarchy2"/>
    <dgm:cxn modelId="{576DCF01-0DBC-40E1-B71D-AA389B8CF7BD}" type="presParOf" srcId="{6FA13C1C-060A-492D-89C3-C50A66E61D78}" destId="{D4E222CE-BF00-40B6-90F9-82CC9915D9CE}" srcOrd="1" destOrd="0" presId="urn:microsoft.com/office/officeart/2005/8/layout/hierarchy2"/>
    <dgm:cxn modelId="{F118A232-25E2-4FE0-BF5D-C2501D44B83D}" type="presParOf" srcId="{AE174FA5-8E10-42CA-B283-C0CA36F0DC3B}" destId="{E827CE05-D848-4C5A-9B2D-27C1F69E93DA}" srcOrd="2" destOrd="0" presId="urn:microsoft.com/office/officeart/2005/8/layout/hierarchy2"/>
    <dgm:cxn modelId="{515302FA-91E1-48CE-8C59-A482100F81A1}" type="presParOf" srcId="{E827CE05-D848-4C5A-9B2D-27C1F69E93DA}" destId="{543D6DB2-0D3E-438D-BABD-054FE81C992E}" srcOrd="0" destOrd="0" presId="urn:microsoft.com/office/officeart/2005/8/layout/hierarchy2"/>
    <dgm:cxn modelId="{F081F458-8575-4B01-82CE-5ADF9E543CAC}" type="presParOf" srcId="{AE174FA5-8E10-42CA-B283-C0CA36F0DC3B}" destId="{A9D421C3-57E2-4B45-ACAB-8EACCFCA17D2}" srcOrd="3" destOrd="0" presId="urn:microsoft.com/office/officeart/2005/8/layout/hierarchy2"/>
    <dgm:cxn modelId="{468EE344-A7E6-4FFB-9A5C-5FAB2B8CC717}" type="presParOf" srcId="{A9D421C3-57E2-4B45-ACAB-8EACCFCA17D2}" destId="{805A4807-4624-4E4B-973D-A1EA54324F5B}" srcOrd="0" destOrd="0" presId="urn:microsoft.com/office/officeart/2005/8/layout/hierarchy2"/>
    <dgm:cxn modelId="{2D941DB2-1627-4EC1-9E7F-7B9EBEB696B5}" type="presParOf" srcId="{A9D421C3-57E2-4B45-ACAB-8EACCFCA17D2}" destId="{2C636C9D-3F32-4467-9DA5-0DDA8439C2AB}" srcOrd="1" destOrd="0" presId="urn:microsoft.com/office/officeart/2005/8/layout/hierarchy2"/>
    <dgm:cxn modelId="{2A5AE3A0-FEC1-479C-A09E-AB0CA4F48862}" type="presParOf" srcId="{2C636C9D-3F32-4467-9DA5-0DDA8439C2AB}" destId="{81CDC0F9-0D2E-465F-8419-5ACFE7E1031D}" srcOrd="0" destOrd="0" presId="urn:microsoft.com/office/officeart/2005/8/layout/hierarchy2"/>
    <dgm:cxn modelId="{B69A0E19-1EFB-4875-970A-1634E11FFDD3}" type="presParOf" srcId="{81CDC0F9-0D2E-465F-8419-5ACFE7E1031D}" destId="{0B192BCE-E808-4557-92E8-BA0B2F1078BA}" srcOrd="0" destOrd="0" presId="urn:microsoft.com/office/officeart/2005/8/layout/hierarchy2"/>
    <dgm:cxn modelId="{F1A65EBB-D30A-40BC-AEB3-65E26723CCE9}" type="presParOf" srcId="{2C636C9D-3F32-4467-9DA5-0DDA8439C2AB}" destId="{0A62196B-972C-49BD-876E-0C7EC459E328}" srcOrd="1" destOrd="0" presId="urn:microsoft.com/office/officeart/2005/8/layout/hierarchy2"/>
    <dgm:cxn modelId="{DE3D41CB-77E8-4E80-A8BB-216ACFF7285B}" type="presParOf" srcId="{0A62196B-972C-49BD-876E-0C7EC459E328}" destId="{60BCF693-F65A-4E22-8A19-9DD94F351212}" srcOrd="0" destOrd="0" presId="urn:microsoft.com/office/officeart/2005/8/layout/hierarchy2"/>
    <dgm:cxn modelId="{B9396487-E2E1-4B65-9E63-765ACE45D974}" type="presParOf" srcId="{0A62196B-972C-49BD-876E-0C7EC459E328}" destId="{282D7BB8-501D-4819-B300-90BBA456F9C2}" srcOrd="1" destOrd="0" presId="urn:microsoft.com/office/officeart/2005/8/layout/hierarchy2"/>
    <dgm:cxn modelId="{4120C4BD-6CCF-471D-BFD4-58C27FD96F13}" type="presParOf" srcId="{282D7BB8-501D-4819-B300-90BBA456F9C2}" destId="{41F270BF-8540-4F95-90BA-34BA01EFAE68}" srcOrd="0" destOrd="0" presId="urn:microsoft.com/office/officeart/2005/8/layout/hierarchy2"/>
    <dgm:cxn modelId="{F8F8C3D7-DBFE-41AF-A65E-7D807D35DB4F}" type="presParOf" srcId="{41F270BF-8540-4F95-90BA-34BA01EFAE68}" destId="{2E3295D4-3246-4A5C-9B9D-44349546F543}" srcOrd="0" destOrd="0" presId="urn:microsoft.com/office/officeart/2005/8/layout/hierarchy2"/>
    <dgm:cxn modelId="{E7DB836C-1319-4EE6-AA59-1DC7D9CB3CAB}" type="presParOf" srcId="{282D7BB8-501D-4819-B300-90BBA456F9C2}" destId="{73E01C78-2135-4BA4-800B-4298AEC5BCC4}" srcOrd="1" destOrd="0" presId="urn:microsoft.com/office/officeart/2005/8/layout/hierarchy2"/>
    <dgm:cxn modelId="{56CD1443-E449-4C74-9906-46707342AEF9}" type="presParOf" srcId="{73E01C78-2135-4BA4-800B-4298AEC5BCC4}" destId="{FECFEEFD-1E4D-4ABA-B089-06D1BA4A44EC}" srcOrd="0" destOrd="0" presId="urn:microsoft.com/office/officeart/2005/8/layout/hierarchy2"/>
    <dgm:cxn modelId="{22073D94-EDD0-419E-8494-950A3497692F}" type="presParOf" srcId="{73E01C78-2135-4BA4-800B-4298AEC5BCC4}" destId="{7922532D-838A-406A-B961-E7BACDFBAC4B}" srcOrd="1" destOrd="0" presId="urn:microsoft.com/office/officeart/2005/8/layout/hierarchy2"/>
    <dgm:cxn modelId="{2DCE6D56-07C0-4935-ABAF-FC8872400127}" type="presParOf" srcId="{7922532D-838A-406A-B961-E7BACDFBAC4B}" destId="{16F1D40E-8FBC-464C-B346-DB1E7873A69E}" srcOrd="0" destOrd="0" presId="urn:microsoft.com/office/officeart/2005/8/layout/hierarchy2"/>
    <dgm:cxn modelId="{9FBD9D91-418B-4821-BFB8-5BBD3075564D}" type="presParOf" srcId="{16F1D40E-8FBC-464C-B346-DB1E7873A69E}" destId="{D5B2B913-FA5A-4D80-B9B3-800FB36FBF5F}" srcOrd="0" destOrd="0" presId="urn:microsoft.com/office/officeart/2005/8/layout/hierarchy2"/>
    <dgm:cxn modelId="{66AE6851-798D-469F-95FC-3EBC1EE531C8}" type="presParOf" srcId="{7922532D-838A-406A-B961-E7BACDFBAC4B}" destId="{17709985-DC11-40D2-97BE-B52B6E342EBB}" srcOrd="1" destOrd="0" presId="urn:microsoft.com/office/officeart/2005/8/layout/hierarchy2"/>
    <dgm:cxn modelId="{063A1E4F-02A0-446A-8538-60719571675B}" type="presParOf" srcId="{17709985-DC11-40D2-97BE-B52B6E342EBB}" destId="{0388538E-DBE2-4485-80E1-1284E1383933}" srcOrd="0" destOrd="0" presId="urn:microsoft.com/office/officeart/2005/8/layout/hierarchy2"/>
    <dgm:cxn modelId="{1FC3AE1B-038C-4D01-A20F-B3336980DE3E}" type="presParOf" srcId="{17709985-DC11-40D2-97BE-B52B6E342EBB}" destId="{147CBADC-16E3-4681-9BC8-6AB9E6BC6A07}" srcOrd="1" destOrd="0" presId="urn:microsoft.com/office/officeart/2005/8/layout/hierarchy2"/>
    <dgm:cxn modelId="{06B780C4-31F7-4E78-BDCD-8B6044F60F99}" type="presParOf" srcId="{2C636C9D-3F32-4467-9DA5-0DDA8439C2AB}" destId="{9386A4A5-C29D-4364-B88D-0844F957EF4A}" srcOrd="2" destOrd="0" presId="urn:microsoft.com/office/officeart/2005/8/layout/hierarchy2"/>
    <dgm:cxn modelId="{57BD81F4-A7F2-4E7C-A596-0436FEBE452F}" type="presParOf" srcId="{9386A4A5-C29D-4364-B88D-0844F957EF4A}" destId="{08F4D0D3-F163-4C10-AFAD-CBA2F4767865}" srcOrd="0" destOrd="0" presId="urn:microsoft.com/office/officeart/2005/8/layout/hierarchy2"/>
    <dgm:cxn modelId="{56E511B7-1DE3-4611-A317-F03A965FFE73}" type="presParOf" srcId="{2C636C9D-3F32-4467-9DA5-0DDA8439C2AB}" destId="{2F455C1C-9845-4405-8FBE-F1E845DC68A6}" srcOrd="3" destOrd="0" presId="urn:microsoft.com/office/officeart/2005/8/layout/hierarchy2"/>
    <dgm:cxn modelId="{B768DB50-8B55-445C-B3DD-F83AD5435FF5}" type="presParOf" srcId="{2F455C1C-9845-4405-8FBE-F1E845DC68A6}" destId="{B9285522-F1AB-4577-8B6C-AA3C6FDACF02}" srcOrd="0" destOrd="0" presId="urn:microsoft.com/office/officeart/2005/8/layout/hierarchy2"/>
    <dgm:cxn modelId="{AB320D9A-2AC8-48BF-A638-CF006C871A83}" type="presParOf" srcId="{2F455C1C-9845-4405-8FBE-F1E845DC68A6}" destId="{6026FC61-F295-48D1-84A9-747024C0368A}" srcOrd="1" destOrd="0" presId="urn:microsoft.com/office/officeart/2005/8/layout/hierarchy2"/>
    <dgm:cxn modelId="{4CCD7ED3-7225-40E4-891A-E3153D3AE86A}" type="presParOf" srcId="{6026FC61-F295-48D1-84A9-747024C0368A}" destId="{A0B156B1-A83F-4DD1-9C1F-0489DEBD3CC5}" srcOrd="0" destOrd="0" presId="urn:microsoft.com/office/officeart/2005/8/layout/hierarchy2"/>
    <dgm:cxn modelId="{AE827EE8-593E-4B17-88E1-C232762D194D}" type="presParOf" srcId="{A0B156B1-A83F-4DD1-9C1F-0489DEBD3CC5}" destId="{D7B70821-0E8F-4E4A-BEF2-4412DC5799CC}" srcOrd="0" destOrd="0" presId="urn:microsoft.com/office/officeart/2005/8/layout/hierarchy2"/>
    <dgm:cxn modelId="{9E4FD9FD-2866-4377-91F1-69FA9EA8D8D2}" type="presParOf" srcId="{6026FC61-F295-48D1-84A9-747024C0368A}" destId="{BCCCAC76-5FF5-469C-BCC3-615DB49C29A4}" srcOrd="1" destOrd="0" presId="urn:microsoft.com/office/officeart/2005/8/layout/hierarchy2"/>
    <dgm:cxn modelId="{6546FDF4-4588-4E5D-AE4F-606F56A0BDBF}" type="presParOf" srcId="{BCCCAC76-5FF5-469C-BCC3-615DB49C29A4}" destId="{D5BE0522-DDFE-4C46-B678-DFC426484F29}" srcOrd="0" destOrd="0" presId="urn:microsoft.com/office/officeart/2005/8/layout/hierarchy2"/>
    <dgm:cxn modelId="{AB317168-17A0-48E4-A930-E02ECDAE5FC3}" type="presParOf" srcId="{BCCCAC76-5FF5-469C-BCC3-615DB49C29A4}" destId="{BF906514-ECC5-4F0A-95CB-056D93E37350}" srcOrd="1" destOrd="0" presId="urn:microsoft.com/office/officeart/2005/8/layout/hierarchy2"/>
    <dgm:cxn modelId="{AC18AE53-6AEF-4A32-B670-DE6E755E0BD4}" type="presParOf" srcId="{BF906514-ECC5-4F0A-95CB-056D93E37350}" destId="{523CE23E-1C1A-40E0-BC5D-3F3F19E61110}" srcOrd="0" destOrd="0" presId="urn:microsoft.com/office/officeart/2005/8/layout/hierarchy2"/>
    <dgm:cxn modelId="{86420FDA-9A04-42B2-8CFA-9378E3765170}" type="presParOf" srcId="{523CE23E-1C1A-40E0-BC5D-3F3F19E61110}" destId="{23DDA9D1-D0E9-4137-9909-34D5F2A46532}" srcOrd="0" destOrd="0" presId="urn:microsoft.com/office/officeart/2005/8/layout/hierarchy2"/>
    <dgm:cxn modelId="{CEA6C0E8-7F3E-45AE-8973-201F6224B2BB}" type="presParOf" srcId="{BF906514-ECC5-4F0A-95CB-056D93E37350}" destId="{A32E00B9-84D7-45E0-978E-C1423219BD8E}" srcOrd="1" destOrd="0" presId="urn:microsoft.com/office/officeart/2005/8/layout/hierarchy2"/>
    <dgm:cxn modelId="{592D4112-DD4E-415A-A90A-7B11F8E91815}" type="presParOf" srcId="{A32E00B9-84D7-45E0-978E-C1423219BD8E}" destId="{B0A3FC7C-DC39-4B6D-A4AD-24CD0E292AE1}" srcOrd="0" destOrd="0" presId="urn:microsoft.com/office/officeart/2005/8/layout/hierarchy2"/>
    <dgm:cxn modelId="{774F026F-E222-491D-8064-4C247E74DD32}" type="presParOf" srcId="{A32E00B9-84D7-45E0-978E-C1423219BD8E}" destId="{9FDE89BC-23DA-49B0-A6BF-891495BFF87E}"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4.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700" b="1" dirty="0" smtClean="0"/>
            <a:t>Reporting</a:t>
          </a:r>
          <a:endParaRPr lang="en-ZA" sz="700" b="1" dirty="0"/>
        </a:p>
      </dgm:t>
    </dgm:pt>
    <dgm:pt modelId="{255D5C38-EB47-43D5-841F-06E97901693E}" type="parTrans" cxnId="{86A891F5-22E6-4985-8D3B-981BD0771ACC}">
      <dgm:prSet/>
      <dgm:spPr/>
      <dgm:t>
        <a:bodyPr/>
        <a:lstStyle/>
        <a:p>
          <a:endParaRPr lang="en-ZA" sz="900" b="1"/>
        </a:p>
      </dgm:t>
    </dgm:pt>
    <dgm:pt modelId="{8DDE0225-B01D-40A0-8117-59E5987B4C3B}" type="sibTrans" cxnId="{86A891F5-22E6-4985-8D3B-981BD0771ACC}">
      <dgm:prSet/>
      <dgm:spPr/>
      <dgm:t>
        <a:bodyPr/>
        <a:lstStyle/>
        <a:p>
          <a:endParaRPr lang="en-ZA" sz="9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600" b="0" dirty="0" smtClean="0">
              <a:solidFill>
                <a:schemeClr val="tx1">
                  <a:alpha val="50000"/>
                </a:schemeClr>
              </a:solidFill>
            </a:rPr>
            <a:t>Funding</a:t>
          </a:r>
          <a:endParaRPr lang="en-ZA" sz="600" b="0" dirty="0">
            <a:solidFill>
              <a:schemeClr val="tx1">
                <a:alpha val="50000"/>
              </a:schemeClr>
            </a:solidFill>
          </a:endParaRPr>
        </a:p>
      </dgm:t>
    </dgm:pt>
    <dgm:pt modelId="{2268EC9D-B41F-408D-8A65-BEB088A6653B}" type="parTrans" cxnId="{E79D4D12-587E-4084-873E-AFA0F34C1E2A}">
      <dgm:prSet/>
      <dgm:spPr/>
      <dgm:t>
        <a:bodyPr/>
        <a:lstStyle/>
        <a:p>
          <a:endParaRPr lang="en-ZA" sz="900" b="1"/>
        </a:p>
      </dgm:t>
    </dgm:pt>
    <dgm:pt modelId="{549FD511-AE4B-4414-B32B-2425B4544B4B}" type="sibTrans" cxnId="{E79D4D12-587E-4084-873E-AFA0F34C1E2A}">
      <dgm:prSet/>
      <dgm:spPr>
        <a:solidFill>
          <a:schemeClr val="bg1">
            <a:lumMod val="85000"/>
          </a:schemeClr>
        </a:solidFill>
      </dgm:spPr>
      <dgm:t>
        <a:bodyPr/>
        <a:lstStyle/>
        <a:p>
          <a:endParaRPr lang="en-ZA" sz="900" b="1" dirty="0"/>
        </a:p>
      </dgm:t>
    </dgm:pt>
    <dgm:pt modelId="{9C9AE644-BFCD-4CEC-9078-5B3D21204B50}">
      <dgm:prSet phldrT="[Text]" custT="1"/>
      <dgm:spPr>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gradFill>
      </dgm:spPr>
      <dgm:t>
        <a:bodyPr/>
        <a:lstStyle/>
        <a:p>
          <a:r>
            <a:rPr lang="en-ZA" sz="800" b="1" dirty="0" smtClean="0">
              <a:solidFill>
                <a:schemeClr val="tx1"/>
              </a:solidFill>
            </a:rPr>
            <a:t>Project</a:t>
          </a:r>
          <a:endParaRPr lang="en-ZA" sz="600" b="1" dirty="0">
            <a:solidFill>
              <a:schemeClr val="tx1"/>
            </a:solidFill>
          </a:endParaRPr>
        </a:p>
      </dgm:t>
    </dgm:pt>
    <dgm:pt modelId="{F3E1EF80-5A27-4E88-ABAA-A459A59A2E2E}" type="parTrans" cxnId="{CC3EDCF3-846D-4517-9C52-B18415CC22D6}">
      <dgm:prSet/>
      <dgm:spPr/>
      <dgm:t>
        <a:bodyPr/>
        <a:lstStyle/>
        <a:p>
          <a:endParaRPr lang="en-ZA" sz="900" b="1"/>
        </a:p>
      </dgm:t>
    </dgm:pt>
    <dgm:pt modelId="{D724C5BD-FA18-4137-AF02-8B1375CAB8C1}" type="sibTrans" cxnId="{CC3EDCF3-846D-4517-9C52-B18415CC22D6}">
      <dgm:prSet/>
      <dgm:spPr>
        <a:solidFill>
          <a:schemeClr val="bg1">
            <a:lumMod val="85000"/>
          </a:schemeClr>
        </a:solidFill>
      </dgm:spPr>
      <dgm:t>
        <a:bodyPr/>
        <a:lstStyle/>
        <a:p>
          <a:endParaRPr lang="en-ZA" sz="9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600" b="0" dirty="0" smtClean="0">
              <a:solidFill>
                <a:schemeClr val="tx1">
                  <a:alpha val="37000"/>
                </a:schemeClr>
              </a:solidFill>
            </a:rPr>
            <a:t>Regional Indicator</a:t>
          </a:r>
          <a:endParaRPr lang="en-ZA" sz="600" b="0" dirty="0">
            <a:solidFill>
              <a:schemeClr val="tx1">
                <a:alpha val="37000"/>
              </a:schemeClr>
            </a:solidFill>
          </a:endParaRPr>
        </a:p>
      </dgm:t>
    </dgm:pt>
    <dgm:pt modelId="{9F2C7777-83A8-4B66-BE1A-87B27131DB62}" type="parTrans" cxnId="{65716076-E38A-4ABE-96AE-26F4F716A02B}">
      <dgm:prSet/>
      <dgm:spPr/>
      <dgm:t>
        <a:bodyPr/>
        <a:lstStyle/>
        <a:p>
          <a:endParaRPr lang="en-ZA" sz="900" b="1"/>
        </a:p>
      </dgm:t>
    </dgm:pt>
    <dgm:pt modelId="{53BBF4F9-C032-49B6-A418-1645227CAEF7}" type="sibTrans" cxnId="{65716076-E38A-4ABE-96AE-26F4F716A02B}">
      <dgm:prSet/>
      <dgm:spPr>
        <a:solidFill>
          <a:schemeClr val="bg1">
            <a:lumMod val="85000"/>
          </a:schemeClr>
        </a:solidFill>
      </dgm:spPr>
      <dgm:t>
        <a:bodyPr/>
        <a:lstStyle/>
        <a:p>
          <a:endParaRPr lang="en-ZA" sz="9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300" b="1" dirty="0" smtClean="0">
              <a:solidFill>
                <a:schemeClr val="tx1">
                  <a:alpha val="40000"/>
                </a:schemeClr>
              </a:solidFill>
            </a:rPr>
            <a:t>Standard</a:t>
          </a:r>
          <a:r>
            <a:rPr lang="en-ZA" sz="300" b="1" dirty="0" smtClean="0">
              <a:solidFill>
                <a:schemeClr val="tx1"/>
              </a:solidFill>
            </a:rPr>
            <a:t> </a:t>
          </a:r>
          <a:r>
            <a:rPr lang="en-ZA" sz="300" b="1" dirty="0" smtClean="0">
              <a:solidFill>
                <a:schemeClr val="tx1">
                  <a:alpha val="40000"/>
                </a:schemeClr>
              </a:solidFill>
            </a:rPr>
            <a:t>Classification</a:t>
          </a:r>
          <a:endParaRPr lang="en-ZA" sz="300" b="1" dirty="0">
            <a:solidFill>
              <a:schemeClr val="tx1">
                <a:alpha val="40000"/>
              </a:schemeClr>
            </a:solidFill>
          </a:endParaRPr>
        </a:p>
      </dgm:t>
    </dgm:pt>
    <dgm:pt modelId="{11726259-CC1B-4609-B7C1-3243458FA699}" type="parTrans" cxnId="{722A5005-5062-478C-BA89-2FF495B60A41}">
      <dgm:prSet/>
      <dgm:spPr/>
      <dgm:t>
        <a:bodyPr/>
        <a:lstStyle/>
        <a:p>
          <a:endParaRPr lang="en-ZA" sz="900" b="1"/>
        </a:p>
      </dgm:t>
    </dgm:pt>
    <dgm:pt modelId="{E7FC7747-7483-4D35-98A3-BCFD670587F5}" type="sibTrans" cxnId="{722A5005-5062-478C-BA89-2FF495B60A41}">
      <dgm:prSet/>
      <dgm:spPr>
        <a:solidFill>
          <a:schemeClr val="bg1">
            <a:lumMod val="85000"/>
          </a:schemeClr>
        </a:solidFill>
      </dgm:spPr>
      <dgm:t>
        <a:bodyPr/>
        <a:lstStyle/>
        <a:p>
          <a:endParaRPr lang="en-ZA" sz="9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600" b="0" dirty="0" smtClean="0">
              <a:solidFill>
                <a:schemeClr val="tx1">
                  <a:alpha val="50000"/>
                </a:schemeClr>
              </a:solidFill>
            </a:rPr>
            <a:t>Item</a:t>
          </a:r>
          <a:endParaRPr lang="en-ZA" sz="600" b="0" dirty="0">
            <a:solidFill>
              <a:schemeClr val="tx1">
                <a:alpha val="50000"/>
              </a:schemeClr>
            </a:solidFill>
          </a:endParaRPr>
        </a:p>
      </dgm:t>
    </dgm:pt>
    <dgm:pt modelId="{333D81AE-39E7-4497-9881-E39CFAD3DC21}" type="parTrans" cxnId="{191B2B92-C065-4F50-A6C7-2BCD2D91178F}">
      <dgm:prSet/>
      <dgm:spPr/>
      <dgm:t>
        <a:bodyPr/>
        <a:lstStyle/>
        <a:p>
          <a:endParaRPr lang="en-ZA" sz="900" b="1"/>
        </a:p>
      </dgm:t>
    </dgm:pt>
    <dgm:pt modelId="{68DC9CB8-B7DD-4761-B82E-CB56F6F5E6B5}" type="sibTrans" cxnId="{191B2B92-C065-4F50-A6C7-2BCD2D91178F}">
      <dgm:prSet/>
      <dgm:spPr>
        <a:solidFill>
          <a:schemeClr val="bg1">
            <a:lumMod val="85000"/>
          </a:schemeClr>
        </a:solidFill>
      </dgm:spPr>
      <dgm:t>
        <a:bodyPr/>
        <a:lstStyle/>
        <a:p>
          <a:endParaRPr lang="en-ZA" sz="9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900" b="1"/>
        </a:p>
      </dgm:t>
    </dgm:pt>
    <dgm:pt modelId="{00539A06-C0B6-4C14-805A-A99CABFADC18}" type="sibTrans" cxnId="{7C93F07E-4BE0-431A-BAE8-B32BE2C57FFE}">
      <dgm:prSet/>
      <dgm:spPr>
        <a:solidFill>
          <a:schemeClr val="bg1">
            <a:lumMod val="85000"/>
          </a:schemeClr>
        </a:solidFill>
      </dgm:spPr>
      <dgm:t>
        <a:bodyPr/>
        <a:lstStyle/>
        <a:p>
          <a:endParaRPr lang="en-ZA" sz="9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600" dirty="0" smtClean="0">
              <a:solidFill>
                <a:schemeClr val="tx1">
                  <a:alpha val="40000"/>
                </a:schemeClr>
              </a:solidFill>
            </a:rPr>
            <a:t>Costing</a:t>
          </a:r>
          <a:endParaRPr lang="en-ZA" sz="600" dirty="0">
            <a:solidFill>
              <a:schemeClr val="tx1">
                <a:alpha val="40000"/>
              </a:schemeClr>
            </a:solidFill>
          </a:endParaRPr>
        </a:p>
      </dgm:t>
    </dgm:pt>
    <dgm:pt modelId="{A3126E7D-8D1F-4229-98FE-E99066B28B43}" type="parTrans" cxnId="{B8602879-8548-4255-88B9-C2B51B18197D}">
      <dgm:prSet/>
      <dgm:spPr/>
      <dgm:t>
        <a:bodyPr/>
        <a:lstStyle/>
        <a:p>
          <a:endParaRPr lang="en-ZA" sz="900"/>
        </a:p>
      </dgm:t>
    </dgm:pt>
    <dgm:pt modelId="{EF6840F8-2ECF-4864-A358-F1FEAB836D6E}" type="sibTrans" cxnId="{B8602879-8548-4255-88B9-C2B51B18197D}">
      <dgm:prSet/>
      <dgm:spPr>
        <a:solidFill>
          <a:schemeClr val="bg1">
            <a:lumMod val="85000"/>
          </a:schemeClr>
        </a:solidFill>
      </dgm:spPr>
      <dgm:t>
        <a:bodyPr/>
        <a:lstStyle/>
        <a:p>
          <a:endParaRPr lang="en-ZA" sz="9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62447" custScaleY="162447">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EB1A97CE-9F9F-40B4-8039-FC0DE90CA8FD}" type="presOf" srcId="{54758EF5-0516-46BA-896F-8310E68591FE}" destId="{428D6EC0-C06B-45C7-8139-E45A90407C7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2291AE8A-3A3E-4F6F-A7B6-A821A9D80D54}" type="presOf" srcId="{A5E5012C-3309-4B28-8D30-F7209682D89D}" destId="{0615139F-FD0E-4AC6-85EA-75F9F0D6BB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4DA8A1CB-9F2D-477D-8EC8-7D6FBCD230F0}" type="presOf" srcId="{117E5F98-D2E3-44CD-8D1F-8673F2CE3B77}" destId="{937C4F79-FB0B-409E-8CAD-BC317FE49743}" srcOrd="0" destOrd="0" presId="urn:microsoft.com/office/officeart/2005/8/layout/radial6"/>
    <dgm:cxn modelId="{A483C259-2516-4EEC-ACF4-C2E0B3BDB1C8}" type="presOf" srcId="{61C471EC-1BE0-4BA9-906C-B77FC427B370}" destId="{2B947856-7D81-4709-8C50-A646092946B5}" srcOrd="0" destOrd="0" presId="urn:microsoft.com/office/officeart/2005/8/layout/radial6"/>
    <dgm:cxn modelId="{27FEF8F0-A93E-4988-B5DC-A9E704BF6445}" type="presOf" srcId="{2FD6416B-9DBD-4434-8476-1C47164FCE18}" destId="{A25828D0-E7F7-4612-B323-E58CF7DB6C73}" srcOrd="0" destOrd="0" presId="urn:microsoft.com/office/officeart/2005/8/layout/radial6"/>
    <dgm:cxn modelId="{CC7AE908-7353-4F01-9EF8-B4D94231B4BB}" type="presOf" srcId="{E7FC7747-7483-4D35-98A3-BCFD670587F5}" destId="{A34CBA49-A69D-4058-97AB-C5BDA98FF78D}" srcOrd="0" destOrd="0" presId="urn:microsoft.com/office/officeart/2005/8/layout/radial6"/>
    <dgm:cxn modelId="{73B20258-FB13-449E-966B-57802A018405}" type="presOf" srcId="{00539A06-C0B6-4C14-805A-A99CABFADC18}" destId="{FB0245A6-E249-4488-8A12-6DA1E3469463}" srcOrd="0" destOrd="0" presId="urn:microsoft.com/office/officeart/2005/8/layout/radial6"/>
    <dgm:cxn modelId="{2FB987F7-76CB-4385-98FF-103052568C59}" type="presOf" srcId="{D724C5BD-FA18-4137-AF02-8B1375CAB8C1}" destId="{FE26DA7A-6417-4EEF-9842-4FFE68DD656B}" srcOrd="0" destOrd="0" presId="urn:microsoft.com/office/officeart/2005/8/layout/radial6"/>
    <dgm:cxn modelId="{45C57D80-25BF-41C0-9D22-8D092028B1C8}" type="presOf" srcId="{93E58B5A-8764-4A9A-8E85-7C50C705CFCE}" destId="{900104E8-22AE-4F67-87F3-EFB73454EE91}" srcOrd="0" destOrd="0" presId="urn:microsoft.com/office/officeart/2005/8/layout/radial6"/>
    <dgm:cxn modelId="{715F4B2C-3630-4D59-87B0-137A05FE80ED}" type="presOf" srcId="{68DC9CB8-B7DD-4761-B82E-CB56F6F5E6B5}" destId="{93672A8E-23A7-42EC-8266-A028BB6328D1}" srcOrd="0" destOrd="0" presId="urn:microsoft.com/office/officeart/2005/8/layout/radial6"/>
    <dgm:cxn modelId="{7B62D7EA-FCBF-40A8-8517-1B77BD546467}" type="presOf" srcId="{F1CDF762-BB05-4909-A3E2-81EC1DFEFDB6}" destId="{DFD89527-3EA1-46E9-B932-F66D981BF538}" srcOrd="0" destOrd="0" presId="urn:microsoft.com/office/officeart/2005/8/layout/radial6"/>
    <dgm:cxn modelId="{9C397E7D-C420-46E8-8DF5-6605D2953864}" type="presOf" srcId="{1474FC26-B7BF-4AB8-BA32-5B51D19017DA}" destId="{75750CA6-FA7C-49D0-8464-54ECBB8A7B11}" srcOrd="0" destOrd="0" presId="urn:microsoft.com/office/officeart/2005/8/layout/radial6"/>
    <dgm:cxn modelId="{2B967942-B8DC-449E-A505-E3C054D92DA7}" type="presOf" srcId="{53BBF4F9-C032-49B6-A418-1645227CAEF7}" destId="{463D2474-2CD7-4F10-B862-FE0EB496B03A}" srcOrd="0" destOrd="0" presId="urn:microsoft.com/office/officeart/2005/8/layout/radial6"/>
    <dgm:cxn modelId="{0212C6B6-530A-48C6-A83A-7216062F10C0}" type="presOf" srcId="{549FD511-AE4B-4414-B32B-2425B4544B4B}" destId="{17265E74-284E-4564-9375-97F2A42C8E63}" srcOrd="0" destOrd="0" presId="urn:microsoft.com/office/officeart/2005/8/layout/radial6"/>
    <dgm:cxn modelId="{3BBF80D9-8C99-4BCF-9BF4-EAEF81F6B2CD}" type="presOf" srcId="{9C9AE644-BFCD-4CEC-9078-5B3D21204B50}" destId="{8DF6A8EE-C31B-4A7A-8A5B-E1C18D11D66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4DCDD847-6FF7-4970-971D-FCF433486DAB}" type="presOf" srcId="{EF6840F8-2ECF-4864-A358-F1FEAB836D6E}" destId="{9DC8489B-6D65-4DCD-BE13-FB93AD7100EE}" srcOrd="0" destOrd="0" presId="urn:microsoft.com/office/officeart/2005/8/layout/radial6"/>
    <dgm:cxn modelId="{E8D1139F-2C1A-413C-B3D4-3959341C911E}" type="presParOf" srcId="{75750CA6-FA7C-49D0-8464-54ECBB8A7B11}" destId="{900104E8-22AE-4F67-87F3-EFB73454EE91}" srcOrd="0" destOrd="0" presId="urn:microsoft.com/office/officeart/2005/8/layout/radial6"/>
    <dgm:cxn modelId="{09AEEB2C-E3E0-44D3-8B6D-45B37F4CDB3D}" type="presParOf" srcId="{75750CA6-FA7C-49D0-8464-54ECBB8A7B11}" destId="{428D6EC0-C06B-45C7-8139-E45A90407C78}" srcOrd="1" destOrd="0" presId="urn:microsoft.com/office/officeart/2005/8/layout/radial6"/>
    <dgm:cxn modelId="{234BB281-B268-4846-8450-74CCDA8194DA}" type="presParOf" srcId="{75750CA6-FA7C-49D0-8464-54ECBB8A7B11}" destId="{A20BCF9B-F9D9-4BC1-9EF3-189BED199617}" srcOrd="2" destOrd="0" presId="urn:microsoft.com/office/officeart/2005/8/layout/radial6"/>
    <dgm:cxn modelId="{49E99AB4-4982-4EA3-96E2-4F0B7304FB61}" type="presParOf" srcId="{75750CA6-FA7C-49D0-8464-54ECBB8A7B11}" destId="{17265E74-284E-4564-9375-97F2A42C8E63}" srcOrd="3" destOrd="0" presId="urn:microsoft.com/office/officeart/2005/8/layout/radial6"/>
    <dgm:cxn modelId="{132B4F4A-5DE9-45B9-A60C-5F8CFAC93E27}" type="presParOf" srcId="{75750CA6-FA7C-49D0-8464-54ECBB8A7B11}" destId="{2B947856-7D81-4709-8C50-A646092946B5}" srcOrd="4" destOrd="0" presId="urn:microsoft.com/office/officeart/2005/8/layout/radial6"/>
    <dgm:cxn modelId="{2548ED63-E0A1-43F8-898E-3FBA7E4546DB}" type="presParOf" srcId="{75750CA6-FA7C-49D0-8464-54ECBB8A7B11}" destId="{6804F419-6E40-4272-9B3A-71A1132A2924}" srcOrd="5" destOrd="0" presId="urn:microsoft.com/office/officeart/2005/8/layout/radial6"/>
    <dgm:cxn modelId="{C675D311-A878-43F7-AC3A-E7B4F02828C0}" type="presParOf" srcId="{75750CA6-FA7C-49D0-8464-54ECBB8A7B11}" destId="{FB0245A6-E249-4488-8A12-6DA1E3469463}" srcOrd="6" destOrd="0" presId="urn:microsoft.com/office/officeart/2005/8/layout/radial6"/>
    <dgm:cxn modelId="{BA60CD88-D409-4A03-B3BC-454482D1551E}" type="presParOf" srcId="{75750CA6-FA7C-49D0-8464-54ECBB8A7B11}" destId="{0615139F-FD0E-4AC6-85EA-75F9F0D6BB78}" srcOrd="7" destOrd="0" presId="urn:microsoft.com/office/officeart/2005/8/layout/radial6"/>
    <dgm:cxn modelId="{89F2D453-5405-47DA-8EF3-A3D7B9313648}" type="presParOf" srcId="{75750CA6-FA7C-49D0-8464-54ECBB8A7B11}" destId="{FACCA3FF-0BAE-48B0-88D9-1B472F23503D}" srcOrd="8" destOrd="0" presId="urn:microsoft.com/office/officeart/2005/8/layout/radial6"/>
    <dgm:cxn modelId="{2D0C9D31-FAB8-4021-B88A-611B8947EFF6}" type="presParOf" srcId="{75750CA6-FA7C-49D0-8464-54ECBB8A7B11}" destId="{9DC8489B-6D65-4DCD-BE13-FB93AD7100EE}" srcOrd="9" destOrd="0" presId="urn:microsoft.com/office/officeart/2005/8/layout/radial6"/>
    <dgm:cxn modelId="{64EF8CA9-E2F6-44A7-8935-281C77BCCE72}" type="presParOf" srcId="{75750CA6-FA7C-49D0-8464-54ECBB8A7B11}" destId="{A25828D0-E7F7-4612-B323-E58CF7DB6C73}" srcOrd="10" destOrd="0" presId="urn:microsoft.com/office/officeart/2005/8/layout/radial6"/>
    <dgm:cxn modelId="{1D2A97A3-EC72-4994-B227-A83E11521768}" type="presParOf" srcId="{75750CA6-FA7C-49D0-8464-54ECBB8A7B11}" destId="{67DFBABE-67A2-44BB-82F4-DB4798A2DB76}" srcOrd="11" destOrd="0" presId="urn:microsoft.com/office/officeart/2005/8/layout/radial6"/>
    <dgm:cxn modelId="{1581B16D-55BE-43FC-B1DD-02961C75E06A}" type="presParOf" srcId="{75750CA6-FA7C-49D0-8464-54ECBB8A7B11}" destId="{93672A8E-23A7-42EC-8266-A028BB6328D1}" srcOrd="12" destOrd="0" presId="urn:microsoft.com/office/officeart/2005/8/layout/radial6"/>
    <dgm:cxn modelId="{E3843F23-F8EE-429C-A0C3-B6BA946D0B80}" type="presParOf" srcId="{75750CA6-FA7C-49D0-8464-54ECBB8A7B11}" destId="{8DF6A8EE-C31B-4A7A-8A5B-E1C18D11D668}" srcOrd="13" destOrd="0" presId="urn:microsoft.com/office/officeart/2005/8/layout/radial6"/>
    <dgm:cxn modelId="{965847CB-E412-4FBE-99B7-7C1689B6B13B}" type="presParOf" srcId="{75750CA6-FA7C-49D0-8464-54ECBB8A7B11}" destId="{6866806D-C1BA-4277-BF88-FEE3F486AE14}" srcOrd="14" destOrd="0" presId="urn:microsoft.com/office/officeart/2005/8/layout/radial6"/>
    <dgm:cxn modelId="{D6A59682-A215-4B7D-AC4D-967DBC2CEF05}" type="presParOf" srcId="{75750CA6-FA7C-49D0-8464-54ECBB8A7B11}" destId="{FE26DA7A-6417-4EEF-9842-4FFE68DD656B}" srcOrd="15" destOrd="0" presId="urn:microsoft.com/office/officeart/2005/8/layout/radial6"/>
    <dgm:cxn modelId="{A7D11520-838F-421A-8825-8444C0B6B5E7}" type="presParOf" srcId="{75750CA6-FA7C-49D0-8464-54ECBB8A7B11}" destId="{DFD89527-3EA1-46E9-B932-F66D981BF538}" srcOrd="16" destOrd="0" presId="urn:microsoft.com/office/officeart/2005/8/layout/radial6"/>
    <dgm:cxn modelId="{E2B80A33-8FE9-43DE-8FD0-74A5FF39D0C5}" type="presParOf" srcId="{75750CA6-FA7C-49D0-8464-54ECBB8A7B11}" destId="{BEB81904-6568-49ED-B35C-0250191E9F37}" srcOrd="17" destOrd="0" presId="urn:microsoft.com/office/officeart/2005/8/layout/radial6"/>
    <dgm:cxn modelId="{3312E9F2-2BC9-43E9-A579-989E2F4C7EB2}" type="presParOf" srcId="{75750CA6-FA7C-49D0-8464-54ECBB8A7B11}" destId="{463D2474-2CD7-4F10-B862-FE0EB496B03A}" srcOrd="18" destOrd="0" presId="urn:microsoft.com/office/officeart/2005/8/layout/radial6"/>
    <dgm:cxn modelId="{47DF52E7-99B5-43A2-BBD9-8964663B2272}" type="presParOf" srcId="{75750CA6-FA7C-49D0-8464-54ECBB8A7B11}" destId="{937C4F79-FB0B-409E-8CAD-BC317FE49743}" srcOrd="19" destOrd="0" presId="urn:microsoft.com/office/officeart/2005/8/layout/radial6"/>
    <dgm:cxn modelId="{75F106DE-8AC5-4398-BC37-C774A69707B8}" type="presParOf" srcId="{75750CA6-FA7C-49D0-8464-54ECBB8A7B11}" destId="{DDBA5B3D-F74A-4F4A-BF56-F34E797ADC59}" srcOrd="20" destOrd="0" presId="urn:microsoft.com/office/officeart/2005/8/layout/radial6"/>
    <dgm:cxn modelId="{B9806181-322C-49D8-ADAC-B9A1847F412A}"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75.xml><?xml version="1.0" encoding="utf-8"?>
<dgm:dataModel xmlns:dgm="http://schemas.openxmlformats.org/drawingml/2006/diagram" xmlns:a="http://schemas.openxmlformats.org/drawingml/2006/main">
  <dgm:ptLst>
    <dgm:pt modelId="{81D66CBD-D41D-4E35-9FE7-923DD440B473}" type="doc">
      <dgm:prSet loTypeId="urn:microsoft.com/office/officeart/2005/8/layout/hierarchy2" loCatId="hierarchy" qsTypeId="urn:microsoft.com/office/officeart/2005/8/quickstyle/3d1" qsCatId="3D" csTypeId="urn:microsoft.com/office/officeart/2005/8/colors/colorful3" csCatId="colorful" phldr="1"/>
      <dgm:spPr/>
      <dgm:t>
        <a:bodyPr/>
        <a:lstStyle/>
        <a:p>
          <a:endParaRPr lang="en-ZA"/>
        </a:p>
      </dgm:t>
    </dgm:pt>
    <dgm:pt modelId="{1A06C7AC-D5CE-4909-9E17-399FC10D789B}">
      <dgm:prSet phldrT="[Text]" custT="1"/>
      <dgm:spPr/>
      <dgm:t>
        <a:bodyPr/>
        <a:lstStyle/>
        <a:p>
          <a:r>
            <a:rPr lang="en-ZA" sz="1400" b="1" dirty="0" smtClean="0"/>
            <a:t>Operational</a:t>
          </a:r>
          <a:endParaRPr lang="en-ZA" sz="1400" b="1" dirty="0"/>
        </a:p>
      </dgm:t>
    </dgm:pt>
    <dgm:pt modelId="{A1F93DA8-F4B8-47D1-B687-0F2D2A24FEDB}" type="parTrans" cxnId="{CF95F049-28A2-409B-8C23-2CEE2D85F99A}">
      <dgm:prSet/>
      <dgm:spPr/>
      <dgm:t>
        <a:bodyPr/>
        <a:lstStyle/>
        <a:p>
          <a:endParaRPr lang="en-ZA"/>
        </a:p>
      </dgm:t>
    </dgm:pt>
    <dgm:pt modelId="{0AA22D3F-04D2-4CAF-97EF-AD55E285FBDA}" type="sibTrans" cxnId="{CF95F049-28A2-409B-8C23-2CEE2D85F99A}">
      <dgm:prSet/>
      <dgm:spPr/>
      <dgm:t>
        <a:bodyPr/>
        <a:lstStyle/>
        <a:p>
          <a:endParaRPr lang="en-ZA"/>
        </a:p>
      </dgm:t>
    </dgm:pt>
    <dgm:pt modelId="{EB925572-8980-4885-9383-23F5AC6009F3}">
      <dgm:prSet phldrT="[Text]" custT="1"/>
      <dgm:spPr>
        <a:solidFill>
          <a:schemeClr val="bg1">
            <a:lumMod val="50000"/>
          </a:schemeClr>
        </a:solidFill>
      </dgm:spPr>
      <dgm:t>
        <a:bodyPr/>
        <a:lstStyle/>
        <a:p>
          <a:r>
            <a:rPr lang="en-ZA" sz="1400" b="1" dirty="0" smtClean="0"/>
            <a:t>Default Transactions</a:t>
          </a:r>
          <a:endParaRPr lang="en-ZA" sz="1400" b="1" dirty="0"/>
        </a:p>
      </dgm:t>
    </dgm:pt>
    <dgm:pt modelId="{792FED21-52B5-4879-BB71-2C3C8BBE7934}" type="parTrans" cxnId="{D74C897A-AEBE-4B59-91C5-3DD6B5079C99}">
      <dgm:prSet/>
      <dgm:spPr/>
      <dgm:t>
        <a:bodyPr/>
        <a:lstStyle/>
        <a:p>
          <a:endParaRPr lang="en-ZA" dirty="0"/>
        </a:p>
      </dgm:t>
    </dgm:pt>
    <dgm:pt modelId="{D5CFD334-7D9E-40A2-B500-4681541E4631}" type="sibTrans" cxnId="{D74C897A-AEBE-4B59-91C5-3DD6B5079C99}">
      <dgm:prSet/>
      <dgm:spPr/>
      <dgm:t>
        <a:bodyPr/>
        <a:lstStyle/>
        <a:p>
          <a:endParaRPr lang="en-ZA"/>
        </a:p>
      </dgm:t>
    </dgm:pt>
    <dgm:pt modelId="{A01FDF32-DBB4-4078-932A-9846348658E5}">
      <dgm:prSet phldrT="[Text]" custT="1"/>
      <dgm:spPr>
        <a:solidFill>
          <a:schemeClr val="bg1">
            <a:lumMod val="50000"/>
          </a:schemeClr>
        </a:solidFill>
      </dgm:spPr>
      <dgm:t>
        <a:bodyPr/>
        <a:lstStyle/>
        <a:p>
          <a:r>
            <a:rPr lang="en-ZA" sz="1400" b="1" dirty="0" smtClean="0"/>
            <a:t>Maintenance and Repair</a:t>
          </a:r>
          <a:endParaRPr lang="en-ZA" sz="1400" b="1" dirty="0"/>
        </a:p>
      </dgm:t>
    </dgm:pt>
    <dgm:pt modelId="{C5BF9E2F-3D8C-4FF7-92C3-D1D6FFF712A8}" type="parTrans" cxnId="{C4BAEFB2-1322-4929-91DF-59F4CE9BED26}">
      <dgm:prSet/>
      <dgm:spPr/>
      <dgm:t>
        <a:bodyPr/>
        <a:lstStyle/>
        <a:p>
          <a:endParaRPr lang="en-ZA" dirty="0"/>
        </a:p>
      </dgm:t>
    </dgm:pt>
    <dgm:pt modelId="{7A26723A-029C-423C-9152-C31CF98D75A5}" type="sibTrans" cxnId="{C4BAEFB2-1322-4929-91DF-59F4CE9BED26}">
      <dgm:prSet/>
      <dgm:spPr/>
      <dgm:t>
        <a:bodyPr/>
        <a:lstStyle/>
        <a:p>
          <a:endParaRPr lang="en-ZA"/>
        </a:p>
      </dgm:t>
    </dgm:pt>
    <dgm:pt modelId="{D1A13D2E-5FB2-47DF-BAD0-5BC7A527D995}">
      <dgm:prSet phldrT="[Text]"/>
      <dgm:spPr>
        <a:solidFill>
          <a:schemeClr val="bg1">
            <a:lumMod val="95000"/>
          </a:schemeClr>
        </a:solidFill>
      </dgm:spPr>
      <dgm:t>
        <a:bodyPr/>
        <a:lstStyle/>
        <a:p>
          <a:r>
            <a:rPr lang="en-ZA" b="1" dirty="0" smtClean="0">
              <a:solidFill>
                <a:schemeClr val="tx1"/>
              </a:solidFill>
            </a:rPr>
            <a:t>Infrastructure</a:t>
          </a:r>
          <a:endParaRPr lang="en-ZA" b="1" dirty="0">
            <a:solidFill>
              <a:schemeClr val="tx1"/>
            </a:solidFill>
          </a:endParaRPr>
        </a:p>
      </dgm:t>
    </dgm:pt>
    <dgm:pt modelId="{5B30FB0A-7355-4280-BB87-0D7E910F4F80}" type="parTrans" cxnId="{503BB9DD-29C4-4728-A70C-F28C1EC50AA8}">
      <dgm:prSet/>
      <dgm:spPr/>
      <dgm:t>
        <a:bodyPr/>
        <a:lstStyle/>
        <a:p>
          <a:endParaRPr lang="en-ZA" dirty="0"/>
        </a:p>
      </dgm:t>
    </dgm:pt>
    <dgm:pt modelId="{F77F4D36-0E53-4C56-B1D6-69A4F7369264}" type="sibTrans" cxnId="{503BB9DD-29C4-4728-A70C-F28C1EC50AA8}">
      <dgm:prSet/>
      <dgm:spPr/>
      <dgm:t>
        <a:bodyPr/>
        <a:lstStyle/>
        <a:p>
          <a:endParaRPr lang="en-ZA"/>
        </a:p>
      </dgm:t>
    </dgm:pt>
    <dgm:pt modelId="{5ED3E9EC-EBF4-498F-8117-7939F5FB567D}">
      <dgm:prSet/>
      <dgm:spPr>
        <a:solidFill>
          <a:schemeClr val="bg1">
            <a:lumMod val="50000"/>
          </a:schemeClr>
        </a:solidFill>
      </dgm:spPr>
      <dgm:t>
        <a:bodyPr/>
        <a:lstStyle/>
        <a:p>
          <a:r>
            <a:rPr lang="en-ZA" b="1" dirty="0" smtClean="0"/>
            <a:t>Operating Expenses</a:t>
          </a:r>
          <a:endParaRPr lang="en-ZA" b="1" dirty="0"/>
        </a:p>
      </dgm:t>
    </dgm:pt>
    <dgm:pt modelId="{AD2CEB51-B2FB-48A5-A964-06A4968D6661}" type="parTrans" cxnId="{F23239D6-CB06-42B7-9F95-AC122C7DEC54}">
      <dgm:prSet/>
      <dgm:spPr/>
      <dgm:t>
        <a:bodyPr/>
        <a:lstStyle/>
        <a:p>
          <a:endParaRPr lang="en-ZA" dirty="0"/>
        </a:p>
      </dgm:t>
    </dgm:pt>
    <dgm:pt modelId="{1EEE642E-71BF-4F46-B80D-7BAE5A42A831}" type="sibTrans" cxnId="{F23239D6-CB06-42B7-9F95-AC122C7DEC54}">
      <dgm:prSet/>
      <dgm:spPr/>
      <dgm:t>
        <a:bodyPr/>
        <a:lstStyle/>
        <a:p>
          <a:endParaRPr lang="en-ZA"/>
        </a:p>
      </dgm:t>
    </dgm:pt>
    <dgm:pt modelId="{A6B76738-04B8-4C08-B563-2FC59DC6AE79}">
      <dgm:prSet custT="1"/>
      <dgm:spPr>
        <a:solidFill>
          <a:schemeClr val="bg1">
            <a:lumMod val="50000"/>
          </a:schemeClr>
        </a:solidFill>
      </dgm:spPr>
      <dgm:t>
        <a:bodyPr/>
        <a:lstStyle/>
        <a:p>
          <a:r>
            <a:rPr lang="en-ZA" sz="1100" b="1" i="0" dirty="0" smtClean="0"/>
            <a:t>Typical Work Streams</a:t>
          </a:r>
          <a:endParaRPr lang="en-ZA" sz="1100" b="1" i="0" dirty="0"/>
        </a:p>
      </dgm:t>
    </dgm:pt>
    <dgm:pt modelId="{D60B7F3B-B356-49B8-8D00-7A2E5F45D603}" type="parTrans" cxnId="{37A8178D-EECA-4088-B45F-C8EAEEC57BEE}">
      <dgm:prSet/>
      <dgm:spPr/>
      <dgm:t>
        <a:bodyPr/>
        <a:lstStyle/>
        <a:p>
          <a:endParaRPr lang="en-ZA" dirty="0"/>
        </a:p>
      </dgm:t>
    </dgm:pt>
    <dgm:pt modelId="{97A0AF58-67B0-4F06-9A5F-B3A4888E7245}" type="sibTrans" cxnId="{37A8178D-EECA-4088-B45F-C8EAEEC57BEE}">
      <dgm:prSet/>
      <dgm:spPr/>
      <dgm:t>
        <a:bodyPr/>
        <a:lstStyle/>
        <a:p>
          <a:endParaRPr lang="en-ZA"/>
        </a:p>
      </dgm:t>
    </dgm:pt>
    <dgm:pt modelId="{CD84B613-131C-46BB-8A8E-3AE096888558}">
      <dgm:prSet/>
      <dgm:spPr>
        <a:solidFill>
          <a:schemeClr val="bg1">
            <a:lumMod val="95000"/>
          </a:schemeClr>
        </a:solidFill>
      </dgm:spPr>
      <dgm:t>
        <a:bodyPr/>
        <a:lstStyle/>
        <a:p>
          <a:r>
            <a:rPr lang="en-ZA" b="1" dirty="0" smtClean="0">
              <a:solidFill>
                <a:schemeClr val="tx1"/>
              </a:solidFill>
            </a:rPr>
            <a:t>Infrastructure Transfers</a:t>
          </a:r>
          <a:endParaRPr lang="en-ZA" b="1" dirty="0">
            <a:solidFill>
              <a:schemeClr val="tx1"/>
            </a:solidFill>
          </a:endParaRPr>
        </a:p>
      </dgm:t>
    </dgm:pt>
    <dgm:pt modelId="{7F17D5AA-C717-4518-89E0-16270176D9BE}" type="parTrans" cxnId="{51BE021B-21B0-4226-972D-75A107A6D4B8}">
      <dgm:prSet/>
      <dgm:spPr>
        <a:ln>
          <a:solidFill>
            <a:schemeClr val="tx1">
              <a:lumMod val="50000"/>
              <a:lumOff val="50000"/>
            </a:schemeClr>
          </a:solidFill>
        </a:ln>
      </dgm:spPr>
      <dgm:t>
        <a:bodyPr/>
        <a:lstStyle/>
        <a:p>
          <a:endParaRPr lang="en-ZA" dirty="0"/>
        </a:p>
      </dgm:t>
    </dgm:pt>
    <dgm:pt modelId="{EEA80C28-220F-4396-A876-876BC226E36B}" type="sibTrans" cxnId="{51BE021B-21B0-4226-972D-75A107A6D4B8}">
      <dgm:prSet/>
      <dgm:spPr/>
      <dgm:t>
        <a:bodyPr/>
        <a:lstStyle/>
        <a:p>
          <a:endParaRPr lang="en-ZA"/>
        </a:p>
      </dgm:t>
    </dgm:pt>
    <dgm:pt modelId="{D96ABE69-E85E-4140-80E7-860E16121CDD}">
      <dgm:prSet/>
      <dgm:spPr>
        <a:solidFill>
          <a:schemeClr val="bg1">
            <a:lumMod val="95000"/>
          </a:schemeClr>
        </a:solidFill>
      </dgm:spPr>
      <dgm:t>
        <a:bodyPr/>
        <a:lstStyle/>
        <a:p>
          <a:r>
            <a:rPr lang="en-ZA" b="1" dirty="0" smtClean="0">
              <a:solidFill>
                <a:schemeClr val="tx1"/>
              </a:solidFill>
            </a:rPr>
            <a:t>Non-infrastructure</a:t>
          </a:r>
          <a:endParaRPr lang="en-ZA" b="1" dirty="0">
            <a:solidFill>
              <a:schemeClr val="tx1"/>
            </a:solidFill>
          </a:endParaRPr>
        </a:p>
      </dgm:t>
    </dgm:pt>
    <dgm:pt modelId="{E02587E8-873D-486E-9B1C-82EE1F72A3CC}" type="parTrans" cxnId="{CC56F24C-163D-4BBD-BCF1-92C65A090C8B}">
      <dgm:prSet/>
      <dgm:spPr/>
      <dgm:t>
        <a:bodyPr/>
        <a:lstStyle/>
        <a:p>
          <a:endParaRPr lang="en-ZA" dirty="0"/>
        </a:p>
      </dgm:t>
    </dgm:pt>
    <dgm:pt modelId="{1A3863D0-AAB3-4592-A841-81DD33D8A4E6}" type="sibTrans" cxnId="{CC56F24C-163D-4BBD-BCF1-92C65A090C8B}">
      <dgm:prSet/>
      <dgm:spPr/>
      <dgm:t>
        <a:bodyPr/>
        <a:lstStyle/>
        <a:p>
          <a:endParaRPr lang="en-ZA"/>
        </a:p>
      </dgm:t>
    </dgm:pt>
    <dgm:pt modelId="{8C3A5328-7689-4DAA-94AF-3B21CE0F2CFE}">
      <dgm:prSet/>
      <dgm:spPr>
        <a:solidFill>
          <a:schemeClr val="bg1">
            <a:lumMod val="95000"/>
          </a:schemeClr>
        </a:solidFill>
      </dgm:spPr>
      <dgm:t>
        <a:bodyPr/>
        <a:lstStyle/>
        <a:p>
          <a:r>
            <a:rPr lang="en-ZA" b="1" dirty="0" smtClean="0">
              <a:solidFill>
                <a:schemeClr val="tx1"/>
              </a:solidFill>
            </a:rPr>
            <a:t>Non-infrastructure Transfers</a:t>
          </a:r>
          <a:endParaRPr lang="en-ZA" b="1" dirty="0">
            <a:solidFill>
              <a:schemeClr val="tx1"/>
            </a:solidFill>
          </a:endParaRPr>
        </a:p>
      </dgm:t>
    </dgm:pt>
    <dgm:pt modelId="{75BA23C2-520A-4811-8515-D4503D9D39DA}" type="parTrans" cxnId="{051A81FD-82C5-4D64-9577-222A6DFB7EEB}">
      <dgm:prSet/>
      <dgm:spPr/>
      <dgm:t>
        <a:bodyPr/>
        <a:lstStyle/>
        <a:p>
          <a:endParaRPr lang="en-ZA" dirty="0"/>
        </a:p>
      </dgm:t>
    </dgm:pt>
    <dgm:pt modelId="{5CCBD7E1-EE1C-4776-BB91-9FD5FDC79976}" type="sibTrans" cxnId="{051A81FD-82C5-4D64-9577-222A6DFB7EEB}">
      <dgm:prSet/>
      <dgm:spPr/>
      <dgm:t>
        <a:bodyPr/>
        <a:lstStyle/>
        <a:p>
          <a:endParaRPr lang="en-ZA"/>
        </a:p>
      </dgm:t>
    </dgm:pt>
    <dgm:pt modelId="{6A1733FE-8F17-431F-8CB2-6DF8C8863C57}">
      <dgm:prSet/>
      <dgm:spPr>
        <a:solidFill>
          <a:schemeClr val="bg1"/>
        </a:solidFill>
      </dgm:spPr>
      <dgm:t>
        <a:bodyPr/>
        <a:lstStyle/>
        <a:p>
          <a:r>
            <a:rPr lang="en-ZA" b="1" dirty="0" smtClean="0">
              <a:solidFill>
                <a:schemeClr val="tx1"/>
              </a:solidFill>
            </a:rPr>
            <a:t>PPE Categories</a:t>
          </a:r>
          <a:endParaRPr lang="en-ZA" b="1" dirty="0">
            <a:solidFill>
              <a:schemeClr val="tx1"/>
            </a:solidFill>
          </a:endParaRPr>
        </a:p>
      </dgm:t>
    </dgm:pt>
    <dgm:pt modelId="{F24B5252-A402-420A-9D22-86B65CE488D9}" type="parTrans" cxnId="{0FDE3B79-9CEE-4426-92D9-9DE740B82A0D}">
      <dgm:prSet/>
      <dgm:spPr>
        <a:ln>
          <a:solidFill>
            <a:schemeClr val="tx1">
              <a:lumMod val="50000"/>
              <a:lumOff val="50000"/>
            </a:schemeClr>
          </a:solidFill>
        </a:ln>
      </dgm:spPr>
      <dgm:t>
        <a:bodyPr/>
        <a:lstStyle/>
        <a:p>
          <a:endParaRPr lang="en-ZA" dirty="0"/>
        </a:p>
      </dgm:t>
    </dgm:pt>
    <dgm:pt modelId="{88FCE93E-92F6-412A-8882-7FCEEBE85D79}" type="sibTrans" cxnId="{0FDE3B79-9CEE-4426-92D9-9DE740B82A0D}">
      <dgm:prSet/>
      <dgm:spPr/>
      <dgm:t>
        <a:bodyPr/>
        <a:lstStyle/>
        <a:p>
          <a:endParaRPr lang="en-ZA"/>
        </a:p>
      </dgm:t>
    </dgm:pt>
    <dgm:pt modelId="{DE140649-7AB8-40CC-956C-5EBAF0F80C5C}">
      <dgm:prSet/>
      <dgm:spPr>
        <a:solidFill>
          <a:schemeClr val="bg1"/>
        </a:solidFill>
      </dgm:spPr>
      <dgm:t>
        <a:bodyPr/>
        <a:lstStyle/>
        <a:p>
          <a:r>
            <a:rPr lang="en-ZA" b="1" dirty="0" smtClean="0">
              <a:solidFill>
                <a:schemeClr val="tx1"/>
              </a:solidFill>
            </a:rPr>
            <a:t>PPE Categories</a:t>
          </a:r>
          <a:endParaRPr lang="en-ZA" b="1" dirty="0">
            <a:solidFill>
              <a:schemeClr val="tx1"/>
            </a:solidFill>
          </a:endParaRPr>
        </a:p>
      </dgm:t>
    </dgm:pt>
    <dgm:pt modelId="{D2F8BAD8-7533-4ED6-8820-399C5B2B1859}" type="parTrans" cxnId="{5C15D3BA-6F21-40CC-82C4-8E2D4D8C9A11}">
      <dgm:prSet/>
      <dgm:spPr>
        <a:ln>
          <a:solidFill>
            <a:schemeClr val="tx1">
              <a:lumMod val="50000"/>
              <a:lumOff val="50000"/>
            </a:schemeClr>
          </a:solidFill>
        </a:ln>
      </dgm:spPr>
      <dgm:t>
        <a:bodyPr/>
        <a:lstStyle/>
        <a:p>
          <a:endParaRPr lang="en-ZA" dirty="0"/>
        </a:p>
      </dgm:t>
    </dgm:pt>
    <dgm:pt modelId="{8A00F0A3-B9EF-478A-BF3C-E3C95D8DB8DB}" type="sibTrans" cxnId="{5C15D3BA-6F21-40CC-82C4-8E2D4D8C9A11}">
      <dgm:prSet/>
      <dgm:spPr/>
      <dgm:t>
        <a:bodyPr/>
        <a:lstStyle/>
        <a:p>
          <a:endParaRPr lang="en-ZA"/>
        </a:p>
      </dgm:t>
    </dgm:pt>
    <dgm:pt modelId="{A51B8E11-BEF6-4B25-9342-2E12A5496B24}">
      <dgm:prSet/>
      <dgm:spPr>
        <a:solidFill>
          <a:schemeClr val="bg1"/>
        </a:solidFill>
      </dgm:spPr>
      <dgm:t>
        <a:bodyPr/>
        <a:lstStyle/>
        <a:p>
          <a:r>
            <a:rPr lang="en-ZA" b="1" dirty="0" smtClean="0">
              <a:solidFill>
                <a:schemeClr val="tx1"/>
              </a:solidFill>
            </a:rPr>
            <a:t>PPE Categories</a:t>
          </a:r>
          <a:endParaRPr lang="en-ZA" b="1" dirty="0">
            <a:solidFill>
              <a:schemeClr val="tx1"/>
            </a:solidFill>
          </a:endParaRPr>
        </a:p>
      </dgm:t>
    </dgm:pt>
    <dgm:pt modelId="{5E768656-EBF4-4037-8A6A-11AB811EADA9}" type="parTrans" cxnId="{13E636CA-4978-48BE-9520-71F9A474085A}">
      <dgm:prSet/>
      <dgm:spPr>
        <a:ln>
          <a:solidFill>
            <a:schemeClr val="tx1">
              <a:lumMod val="50000"/>
              <a:lumOff val="50000"/>
            </a:schemeClr>
          </a:solidFill>
        </a:ln>
      </dgm:spPr>
      <dgm:t>
        <a:bodyPr/>
        <a:lstStyle/>
        <a:p>
          <a:endParaRPr lang="en-ZA" dirty="0"/>
        </a:p>
      </dgm:t>
    </dgm:pt>
    <dgm:pt modelId="{DEFE2C26-4058-49A7-9C88-DE122F15911E}" type="sibTrans" cxnId="{13E636CA-4978-48BE-9520-71F9A474085A}">
      <dgm:prSet/>
      <dgm:spPr/>
      <dgm:t>
        <a:bodyPr/>
        <a:lstStyle/>
        <a:p>
          <a:endParaRPr lang="en-ZA"/>
        </a:p>
      </dgm:t>
    </dgm:pt>
    <dgm:pt modelId="{FA036755-15ED-450A-8A5B-0CEC2DB4E8D2}">
      <dgm:prSet/>
      <dgm:spPr>
        <a:solidFill>
          <a:schemeClr val="bg1"/>
        </a:solidFill>
      </dgm:spPr>
      <dgm:t>
        <a:bodyPr/>
        <a:lstStyle/>
        <a:p>
          <a:r>
            <a:rPr lang="en-ZA" b="1" dirty="0" smtClean="0">
              <a:solidFill>
                <a:schemeClr val="tx1"/>
              </a:solidFill>
            </a:rPr>
            <a:t>PPE Categories</a:t>
          </a:r>
          <a:endParaRPr lang="en-ZA" b="1" dirty="0">
            <a:solidFill>
              <a:schemeClr val="tx1"/>
            </a:solidFill>
          </a:endParaRPr>
        </a:p>
      </dgm:t>
    </dgm:pt>
    <dgm:pt modelId="{B2E6DEBE-56CF-49E9-9B01-D88AAD406381}" type="parTrans" cxnId="{9210C6B7-B125-435F-B83C-0F08B3F349EB}">
      <dgm:prSet/>
      <dgm:spPr>
        <a:ln>
          <a:solidFill>
            <a:schemeClr val="tx1">
              <a:lumMod val="50000"/>
              <a:lumOff val="50000"/>
            </a:schemeClr>
          </a:solidFill>
        </a:ln>
      </dgm:spPr>
      <dgm:t>
        <a:bodyPr/>
        <a:lstStyle/>
        <a:p>
          <a:endParaRPr lang="en-ZA" dirty="0"/>
        </a:p>
      </dgm:t>
    </dgm:pt>
    <dgm:pt modelId="{925C124E-ABD0-49D9-AEC2-B301983BC84D}" type="sibTrans" cxnId="{9210C6B7-B125-435F-B83C-0F08B3F349EB}">
      <dgm:prSet/>
      <dgm:spPr/>
      <dgm:t>
        <a:bodyPr/>
        <a:lstStyle/>
        <a:p>
          <a:endParaRPr lang="en-ZA"/>
        </a:p>
      </dgm:t>
    </dgm:pt>
    <dgm:pt modelId="{2162983C-213B-4F46-BF84-4B1616B53B9A}">
      <dgm:prSet/>
      <dgm:spPr>
        <a:solidFill>
          <a:schemeClr val="bg1">
            <a:lumMod val="95000"/>
          </a:schemeClr>
        </a:solidFill>
      </dgm:spPr>
      <dgm:t>
        <a:bodyPr/>
        <a:lstStyle/>
        <a:p>
          <a:r>
            <a:rPr lang="en-ZA" b="1" dirty="0" smtClean="0">
              <a:solidFill>
                <a:schemeClr val="tx1"/>
              </a:solidFill>
            </a:rPr>
            <a:t>Infrastructure</a:t>
          </a:r>
          <a:endParaRPr lang="en-ZA" b="1" dirty="0">
            <a:solidFill>
              <a:schemeClr val="tx1"/>
            </a:solidFill>
          </a:endParaRPr>
        </a:p>
      </dgm:t>
    </dgm:pt>
    <dgm:pt modelId="{593F06B8-CB2A-4599-AA65-804A49F16114}" type="parTrans" cxnId="{5B6C5F42-63D2-4F36-B081-3776F1338534}">
      <dgm:prSet/>
      <dgm:spPr/>
      <dgm:t>
        <a:bodyPr/>
        <a:lstStyle/>
        <a:p>
          <a:endParaRPr lang="en-ZA" dirty="0"/>
        </a:p>
      </dgm:t>
    </dgm:pt>
    <dgm:pt modelId="{82A9A3B0-74B4-4E3B-A411-C362C6A9708B}" type="sibTrans" cxnId="{5B6C5F42-63D2-4F36-B081-3776F1338534}">
      <dgm:prSet/>
      <dgm:spPr/>
      <dgm:t>
        <a:bodyPr/>
        <a:lstStyle/>
        <a:p>
          <a:endParaRPr lang="en-ZA"/>
        </a:p>
      </dgm:t>
    </dgm:pt>
    <dgm:pt modelId="{E32226F9-02B7-4AFA-B4D3-69FBCCD1A7AF}">
      <dgm:prSet/>
      <dgm:spPr>
        <a:solidFill>
          <a:schemeClr val="bg1">
            <a:lumMod val="95000"/>
          </a:schemeClr>
        </a:solidFill>
      </dgm:spPr>
      <dgm:t>
        <a:bodyPr/>
        <a:lstStyle/>
        <a:p>
          <a:r>
            <a:rPr lang="en-ZA" b="1" dirty="0" smtClean="0">
              <a:solidFill>
                <a:schemeClr val="tx1"/>
              </a:solidFill>
            </a:rPr>
            <a:t>Infrastructure Transfers</a:t>
          </a:r>
          <a:endParaRPr lang="en-ZA" b="1" dirty="0">
            <a:solidFill>
              <a:schemeClr val="tx1"/>
            </a:solidFill>
          </a:endParaRPr>
        </a:p>
      </dgm:t>
    </dgm:pt>
    <dgm:pt modelId="{B50B8E55-EED8-4644-BF2D-CE72DA639711}" type="parTrans" cxnId="{E97BEA2A-0684-4761-83E8-F510B7228A44}">
      <dgm:prSet/>
      <dgm:spPr/>
      <dgm:t>
        <a:bodyPr/>
        <a:lstStyle/>
        <a:p>
          <a:endParaRPr lang="en-ZA" dirty="0"/>
        </a:p>
      </dgm:t>
    </dgm:pt>
    <dgm:pt modelId="{C06E79E0-143B-4395-9C16-4E294EEA9C7C}" type="sibTrans" cxnId="{E97BEA2A-0684-4761-83E8-F510B7228A44}">
      <dgm:prSet/>
      <dgm:spPr/>
      <dgm:t>
        <a:bodyPr/>
        <a:lstStyle/>
        <a:p>
          <a:endParaRPr lang="en-ZA"/>
        </a:p>
      </dgm:t>
    </dgm:pt>
    <dgm:pt modelId="{59CAE96D-BCC7-4FFD-8B21-DAD0CAB615DA}">
      <dgm:prSet/>
      <dgm:spPr>
        <a:solidFill>
          <a:schemeClr val="bg1"/>
        </a:solidFill>
      </dgm:spPr>
      <dgm:t>
        <a:bodyPr/>
        <a:lstStyle/>
        <a:p>
          <a:r>
            <a:rPr lang="en-ZA" b="1" dirty="0" smtClean="0">
              <a:solidFill>
                <a:schemeClr val="tx1"/>
              </a:solidFill>
            </a:rPr>
            <a:t>PPE Categories</a:t>
          </a:r>
          <a:endParaRPr lang="en-ZA" b="1" dirty="0">
            <a:solidFill>
              <a:schemeClr val="tx1"/>
            </a:solidFill>
          </a:endParaRPr>
        </a:p>
      </dgm:t>
    </dgm:pt>
    <dgm:pt modelId="{1CBA0AEB-D3F6-41D6-B755-DBFA9493CBAF}" type="parTrans" cxnId="{D1F93AFB-C015-4BBF-8C47-D8666874A038}">
      <dgm:prSet/>
      <dgm:spPr>
        <a:ln>
          <a:solidFill>
            <a:schemeClr val="tx1">
              <a:lumMod val="50000"/>
              <a:lumOff val="50000"/>
            </a:schemeClr>
          </a:solidFill>
        </a:ln>
      </dgm:spPr>
      <dgm:t>
        <a:bodyPr/>
        <a:lstStyle/>
        <a:p>
          <a:endParaRPr lang="en-ZA" dirty="0"/>
        </a:p>
      </dgm:t>
    </dgm:pt>
    <dgm:pt modelId="{041B3381-0513-4758-A4EB-473CD98333FE}" type="sibTrans" cxnId="{D1F93AFB-C015-4BBF-8C47-D8666874A038}">
      <dgm:prSet/>
      <dgm:spPr/>
      <dgm:t>
        <a:bodyPr/>
        <a:lstStyle/>
        <a:p>
          <a:endParaRPr lang="en-ZA"/>
        </a:p>
      </dgm:t>
    </dgm:pt>
    <dgm:pt modelId="{2D3C2EA0-09C9-499B-9634-704B6D06A5B0}">
      <dgm:prSet/>
      <dgm:spPr>
        <a:solidFill>
          <a:schemeClr val="bg1">
            <a:lumMod val="95000"/>
          </a:schemeClr>
        </a:solidFill>
      </dgm:spPr>
      <dgm:t>
        <a:bodyPr/>
        <a:lstStyle/>
        <a:p>
          <a:r>
            <a:rPr lang="en-ZA" b="1" dirty="0" smtClean="0">
              <a:solidFill>
                <a:schemeClr val="tx1"/>
              </a:solidFill>
            </a:rPr>
            <a:t>Non-infrastructure</a:t>
          </a:r>
          <a:endParaRPr lang="en-ZA" b="1" dirty="0">
            <a:solidFill>
              <a:schemeClr val="tx1"/>
            </a:solidFill>
          </a:endParaRPr>
        </a:p>
      </dgm:t>
    </dgm:pt>
    <dgm:pt modelId="{979445AE-6B08-415E-A948-0B00B9CF1C5B}" type="parTrans" cxnId="{AA7628E6-6D97-4918-ADEC-5D1B94CDF39B}">
      <dgm:prSet/>
      <dgm:spPr/>
      <dgm:t>
        <a:bodyPr/>
        <a:lstStyle/>
        <a:p>
          <a:endParaRPr lang="en-ZA" dirty="0"/>
        </a:p>
      </dgm:t>
    </dgm:pt>
    <dgm:pt modelId="{4817CB24-FCC9-402F-8283-22D335740B5E}" type="sibTrans" cxnId="{AA7628E6-6D97-4918-ADEC-5D1B94CDF39B}">
      <dgm:prSet/>
      <dgm:spPr/>
      <dgm:t>
        <a:bodyPr/>
        <a:lstStyle/>
        <a:p>
          <a:endParaRPr lang="en-ZA"/>
        </a:p>
      </dgm:t>
    </dgm:pt>
    <dgm:pt modelId="{EA33286A-C232-4D80-925D-CDC047074F55}">
      <dgm:prSet/>
      <dgm:spPr>
        <a:solidFill>
          <a:schemeClr val="bg1">
            <a:lumMod val="95000"/>
          </a:schemeClr>
        </a:solidFill>
      </dgm:spPr>
      <dgm:t>
        <a:bodyPr/>
        <a:lstStyle/>
        <a:p>
          <a:r>
            <a:rPr lang="en-ZA" b="1" dirty="0" smtClean="0">
              <a:solidFill>
                <a:schemeClr val="tx1"/>
              </a:solidFill>
            </a:rPr>
            <a:t>Non-infrastructure Transfers</a:t>
          </a:r>
          <a:endParaRPr lang="en-ZA" b="1" dirty="0">
            <a:solidFill>
              <a:schemeClr val="tx1"/>
            </a:solidFill>
          </a:endParaRPr>
        </a:p>
      </dgm:t>
    </dgm:pt>
    <dgm:pt modelId="{616AC09D-7625-4449-B02F-5B4CE52728EE}" type="parTrans" cxnId="{00671CFF-7E14-47B9-B170-A5950A961AE1}">
      <dgm:prSet/>
      <dgm:spPr/>
      <dgm:t>
        <a:bodyPr/>
        <a:lstStyle/>
        <a:p>
          <a:endParaRPr lang="en-ZA" dirty="0"/>
        </a:p>
      </dgm:t>
    </dgm:pt>
    <dgm:pt modelId="{83BF74A7-D8AC-490C-A8D8-8F4F47017C18}" type="sibTrans" cxnId="{00671CFF-7E14-47B9-B170-A5950A961AE1}">
      <dgm:prSet/>
      <dgm:spPr/>
      <dgm:t>
        <a:bodyPr/>
        <a:lstStyle/>
        <a:p>
          <a:endParaRPr lang="en-ZA"/>
        </a:p>
      </dgm:t>
    </dgm:pt>
    <dgm:pt modelId="{BCAA0F28-487A-4142-BA05-C5853FDA8049}">
      <dgm:prSet/>
      <dgm:spPr>
        <a:solidFill>
          <a:schemeClr val="bg1"/>
        </a:solidFill>
      </dgm:spPr>
      <dgm:t>
        <a:bodyPr/>
        <a:lstStyle/>
        <a:p>
          <a:r>
            <a:rPr lang="en-ZA" b="1" dirty="0" smtClean="0">
              <a:solidFill>
                <a:schemeClr val="tx1"/>
              </a:solidFill>
            </a:rPr>
            <a:t>PPE Categories</a:t>
          </a:r>
          <a:endParaRPr lang="en-ZA" b="1" dirty="0">
            <a:solidFill>
              <a:schemeClr val="tx1"/>
            </a:solidFill>
          </a:endParaRPr>
        </a:p>
      </dgm:t>
    </dgm:pt>
    <dgm:pt modelId="{509B92D2-A4D5-417A-A704-2FB230553084}" type="parTrans" cxnId="{D7194274-5E06-4C44-8E53-3E02A2B42735}">
      <dgm:prSet/>
      <dgm:spPr>
        <a:ln>
          <a:solidFill>
            <a:schemeClr val="tx1">
              <a:lumMod val="50000"/>
              <a:lumOff val="50000"/>
            </a:schemeClr>
          </a:solidFill>
        </a:ln>
      </dgm:spPr>
      <dgm:t>
        <a:bodyPr/>
        <a:lstStyle/>
        <a:p>
          <a:endParaRPr lang="en-ZA" dirty="0"/>
        </a:p>
      </dgm:t>
    </dgm:pt>
    <dgm:pt modelId="{F8D14A77-555C-4306-ABD1-EC30A08943EF}" type="sibTrans" cxnId="{D7194274-5E06-4C44-8E53-3E02A2B42735}">
      <dgm:prSet/>
      <dgm:spPr/>
      <dgm:t>
        <a:bodyPr/>
        <a:lstStyle/>
        <a:p>
          <a:endParaRPr lang="en-ZA"/>
        </a:p>
      </dgm:t>
    </dgm:pt>
    <dgm:pt modelId="{8AA2FE77-5104-403D-AAD5-E00E64CBFB02}">
      <dgm:prSet/>
      <dgm:spPr>
        <a:solidFill>
          <a:schemeClr val="bg1"/>
        </a:solidFill>
      </dgm:spPr>
      <dgm:t>
        <a:bodyPr/>
        <a:lstStyle/>
        <a:p>
          <a:r>
            <a:rPr lang="en-ZA" b="1" dirty="0" smtClean="0">
              <a:solidFill>
                <a:schemeClr val="tx1"/>
              </a:solidFill>
            </a:rPr>
            <a:t>PPE Categories</a:t>
          </a:r>
          <a:endParaRPr lang="en-ZA" b="1" dirty="0">
            <a:solidFill>
              <a:schemeClr val="tx1"/>
            </a:solidFill>
          </a:endParaRPr>
        </a:p>
      </dgm:t>
    </dgm:pt>
    <dgm:pt modelId="{DC36DD7D-83BD-49AA-B0B1-E30B012C881B}" type="parTrans" cxnId="{B0BB10CC-9931-441D-82EF-7CED8D3D5A79}">
      <dgm:prSet/>
      <dgm:spPr>
        <a:ln>
          <a:solidFill>
            <a:schemeClr val="tx1">
              <a:lumMod val="50000"/>
              <a:lumOff val="50000"/>
            </a:schemeClr>
          </a:solidFill>
        </a:ln>
      </dgm:spPr>
      <dgm:t>
        <a:bodyPr/>
        <a:lstStyle/>
        <a:p>
          <a:endParaRPr lang="en-ZA" dirty="0"/>
        </a:p>
      </dgm:t>
    </dgm:pt>
    <dgm:pt modelId="{F9ABD1EC-6D34-441E-9898-EB670D743AD7}" type="sibTrans" cxnId="{B0BB10CC-9931-441D-82EF-7CED8D3D5A79}">
      <dgm:prSet/>
      <dgm:spPr/>
      <dgm:t>
        <a:bodyPr/>
        <a:lstStyle/>
        <a:p>
          <a:endParaRPr lang="en-ZA"/>
        </a:p>
      </dgm:t>
    </dgm:pt>
    <dgm:pt modelId="{5F366C33-7A7D-467D-AC4E-7A7ACE43D43B}">
      <dgm:prSet/>
      <dgm:spPr>
        <a:solidFill>
          <a:schemeClr val="bg1"/>
        </a:solidFill>
      </dgm:spPr>
      <dgm:t>
        <a:bodyPr/>
        <a:lstStyle/>
        <a:p>
          <a:r>
            <a:rPr lang="en-ZA" b="1" dirty="0" smtClean="0">
              <a:solidFill>
                <a:schemeClr val="tx1"/>
              </a:solidFill>
            </a:rPr>
            <a:t>PPE Categories</a:t>
          </a:r>
          <a:endParaRPr lang="en-ZA" b="1" dirty="0">
            <a:solidFill>
              <a:schemeClr val="tx1"/>
            </a:solidFill>
          </a:endParaRPr>
        </a:p>
      </dgm:t>
    </dgm:pt>
    <dgm:pt modelId="{E3009E21-F364-4872-9DB3-736DDE923092}" type="parTrans" cxnId="{FFE930DE-D820-432F-A93C-8386A1E4094F}">
      <dgm:prSet/>
      <dgm:spPr>
        <a:ln>
          <a:solidFill>
            <a:schemeClr val="tx1">
              <a:lumMod val="50000"/>
              <a:lumOff val="50000"/>
            </a:schemeClr>
          </a:solidFill>
        </a:ln>
      </dgm:spPr>
      <dgm:t>
        <a:bodyPr/>
        <a:lstStyle/>
        <a:p>
          <a:endParaRPr lang="en-ZA" dirty="0"/>
        </a:p>
      </dgm:t>
    </dgm:pt>
    <dgm:pt modelId="{A09AC1C0-7AF8-4CEC-AECB-3BCFAB869F2F}" type="sibTrans" cxnId="{FFE930DE-D820-432F-A93C-8386A1E4094F}">
      <dgm:prSet/>
      <dgm:spPr/>
      <dgm:t>
        <a:bodyPr/>
        <a:lstStyle/>
        <a:p>
          <a:endParaRPr lang="en-ZA"/>
        </a:p>
      </dgm:t>
    </dgm:pt>
    <dgm:pt modelId="{B53C3C5C-551F-4501-BEEB-73442CD597CD}" type="pres">
      <dgm:prSet presAssocID="{81D66CBD-D41D-4E35-9FE7-923DD440B473}" presName="diagram" presStyleCnt="0">
        <dgm:presLayoutVars>
          <dgm:chPref val="1"/>
          <dgm:dir/>
          <dgm:animOne val="branch"/>
          <dgm:animLvl val="lvl"/>
          <dgm:resizeHandles val="exact"/>
        </dgm:presLayoutVars>
      </dgm:prSet>
      <dgm:spPr/>
      <dgm:t>
        <a:bodyPr/>
        <a:lstStyle/>
        <a:p>
          <a:endParaRPr lang="en-ZA"/>
        </a:p>
      </dgm:t>
    </dgm:pt>
    <dgm:pt modelId="{5B035A11-7A76-4431-8C36-8C387D1D0C0E}" type="pres">
      <dgm:prSet presAssocID="{1A06C7AC-D5CE-4909-9E17-399FC10D789B}" presName="root1" presStyleCnt="0"/>
      <dgm:spPr/>
      <dgm:t>
        <a:bodyPr/>
        <a:lstStyle/>
        <a:p>
          <a:endParaRPr lang="en-ZA"/>
        </a:p>
      </dgm:t>
    </dgm:pt>
    <dgm:pt modelId="{D767800F-C4B1-47BE-A748-0C3E04BC0E64}" type="pres">
      <dgm:prSet presAssocID="{1A06C7AC-D5CE-4909-9E17-399FC10D789B}" presName="LevelOneTextNode" presStyleLbl="node0" presStyleIdx="0" presStyleCnt="1" custScaleX="64718" custScaleY="34781" custLinFactNeighborX="-82" custLinFactNeighborY="-31539">
        <dgm:presLayoutVars>
          <dgm:chPref val="3"/>
        </dgm:presLayoutVars>
      </dgm:prSet>
      <dgm:spPr/>
      <dgm:t>
        <a:bodyPr/>
        <a:lstStyle/>
        <a:p>
          <a:endParaRPr lang="en-ZA"/>
        </a:p>
      </dgm:t>
    </dgm:pt>
    <dgm:pt modelId="{3EC363B2-6F86-4FB0-94A5-92317402F9DB}" type="pres">
      <dgm:prSet presAssocID="{1A06C7AC-D5CE-4909-9E17-399FC10D789B}" presName="level2hierChild" presStyleCnt="0"/>
      <dgm:spPr/>
      <dgm:t>
        <a:bodyPr/>
        <a:lstStyle/>
        <a:p>
          <a:endParaRPr lang="en-ZA"/>
        </a:p>
      </dgm:t>
    </dgm:pt>
    <dgm:pt modelId="{86F93545-5903-4A10-8832-39BE26C44E3B}" type="pres">
      <dgm:prSet presAssocID="{792FED21-52B5-4879-BB71-2C3C8BBE7934}" presName="conn2-1" presStyleLbl="parChTrans1D2" presStyleIdx="0" presStyleCnt="4"/>
      <dgm:spPr/>
      <dgm:t>
        <a:bodyPr/>
        <a:lstStyle/>
        <a:p>
          <a:endParaRPr lang="en-ZA"/>
        </a:p>
      </dgm:t>
    </dgm:pt>
    <dgm:pt modelId="{4A080DFB-068A-4A0E-95DA-2CB5869016DC}" type="pres">
      <dgm:prSet presAssocID="{792FED21-52B5-4879-BB71-2C3C8BBE7934}" presName="connTx" presStyleLbl="parChTrans1D2" presStyleIdx="0" presStyleCnt="4"/>
      <dgm:spPr/>
      <dgm:t>
        <a:bodyPr/>
        <a:lstStyle/>
        <a:p>
          <a:endParaRPr lang="en-ZA"/>
        </a:p>
      </dgm:t>
    </dgm:pt>
    <dgm:pt modelId="{AA70CB56-934F-4CA2-B828-13D8374CCE4E}" type="pres">
      <dgm:prSet presAssocID="{EB925572-8980-4885-9383-23F5AC6009F3}" presName="root2" presStyleCnt="0"/>
      <dgm:spPr/>
      <dgm:t>
        <a:bodyPr/>
        <a:lstStyle/>
        <a:p>
          <a:endParaRPr lang="en-ZA"/>
        </a:p>
      </dgm:t>
    </dgm:pt>
    <dgm:pt modelId="{18C59BEB-5E69-44B9-9781-CB7D734CAA8B}" type="pres">
      <dgm:prSet presAssocID="{EB925572-8980-4885-9383-23F5AC6009F3}" presName="LevelTwoTextNode" presStyleLbl="node2" presStyleIdx="0" presStyleCnt="4" custScaleX="114873" custScaleY="36620" custLinFactNeighborX="-1934" custLinFactNeighborY="-37422">
        <dgm:presLayoutVars>
          <dgm:chPref val="3"/>
        </dgm:presLayoutVars>
      </dgm:prSet>
      <dgm:spPr/>
      <dgm:t>
        <a:bodyPr/>
        <a:lstStyle/>
        <a:p>
          <a:endParaRPr lang="en-ZA"/>
        </a:p>
      </dgm:t>
    </dgm:pt>
    <dgm:pt modelId="{DE2551E2-15F8-4531-8EF3-A9D0E24402B7}" type="pres">
      <dgm:prSet presAssocID="{EB925572-8980-4885-9383-23F5AC6009F3}" presName="level3hierChild" presStyleCnt="0"/>
      <dgm:spPr/>
      <dgm:t>
        <a:bodyPr/>
        <a:lstStyle/>
        <a:p>
          <a:endParaRPr lang="en-ZA"/>
        </a:p>
      </dgm:t>
    </dgm:pt>
    <dgm:pt modelId="{D4EEA0AA-202D-4B5B-8BF4-BB575271C525}" type="pres">
      <dgm:prSet presAssocID="{C5BF9E2F-3D8C-4FF7-92C3-D1D6FFF712A8}" presName="conn2-1" presStyleLbl="parChTrans1D2" presStyleIdx="1" presStyleCnt="4"/>
      <dgm:spPr/>
      <dgm:t>
        <a:bodyPr/>
        <a:lstStyle/>
        <a:p>
          <a:endParaRPr lang="en-ZA"/>
        </a:p>
      </dgm:t>
    </dgm:pt>
    <dgm:pt modelId="{F910289A-EB4A-4307-B5FE-9A700EE93A40}" type="pres">
      <dgm:prSet presAssocID="{C5BF9E2F-3D8C-4FF7-92C3-D1D6FFF712A8}" presName="connTx" presStyleLbl="parChTrans1D2" presStyleIdx="1" presStyleCnt="4"/>
      <dgm:spPr/>
      <dgm:t>
        <a:bodyPr/>
        <a:lstStyle/>
        <a:p>
          <a:endParaRPr lang="en-ZA"/>
        </a:p>
      </dgm:t>
    </dgm:pt>
    <dgm:pt modelId="{03935359-CF5E-43AE-8349-493AAE2B2259}" type="pres">
      <dgm:prSet presAssocID="{A01FDF32-DBB4-4078-932A-9846348658E5}" presName="root2" presStyleCnt="0"/>
      <dgm:spPr/>
      <dgm:t>
        <a:bodyPr/>
        <a:lstStyle/>
        <a:p>
          <a:endParaRPr lang="en-ZA"/>
        </a:p>
      </dgm:t>
    </dgm:pt>
    <dgm:pt modelId="{23ADCA66-216D-462F-8758-2C3DA7AE6150}" type="pres">
      <dgm:prSet presAssocID="{A01FDF32-DBB4-4078-932A-9846348658E5}" presName="LevelTwoTextNode" presStyleLbl="node2" presStyleIdx="1" presStyleCnt="4" custScaleX="132667" custScaleY="30196" custLinFactNeighborX="-2631" custLinFactNeighborY="-4326">
        <dgm:presLayoutVars>
          <dgm:chPref val="3"/>
        </dgm:presLayoutVars>
      </dgm:prSet>
      <dgm:spPr/>
      <dgm:t>
        <a:bodyPr/>
        <a:lstStyle/>
        <a:p>
          <a:endParaRPr lang="en-ZA"/>
        </a:p>
      </dgm:t>
    </dgm:pt>
    <dgm:pt modelId="{6F079415-5845-4154-AB2D-58BDE483F096}" type="pres">
      <dgm:prSet presAssocID="{A01FDF32-DBB4-4078-932A-9846348658E5}" presName="level3hierChild" presStyleCnt="0"/>
      <dgm:spPr/>
      <dgm:t>
        <a:bodyPr/>
        <a:lstStyle/>
        <a:p>
          <a:endParaRPr lang="en-ZA"/>
        </a:p>
      </dgm:t>
    </dgm:pt>
    <dgm:pt modelId="{A2A9C0EE-0407-4D8A-8467-A07B35B7AD28}" type="pres">
      <dgm:prSet presAssocID="{5B30FB0A-7355-4280-BB87-0D7E910F4F80}" presName="conn2-1" presStyleLbl="parChTrans1D3" presStyleIdx="0" presStyleCnt="8"/>
      <dgm:spPr/>
      <dgm:t>
        <a:bodyPr/>
        <a:lstStyle/>
        <a:p>
          <a:endParaRPr lang="en-ZA"/>
        </a:p>
      </dgm:t>
    </dgm:pt>
    <dgm:pt modelId="{690F6EA0-D71A-454B-9E9C-51E45149E1C6}" type="pres">
      <dgm:prSet presAssocID="{5B30FB0A-7355-4280-BB87-0D7E910F4F80}" presName="connTx" presStyleLbl="parChTrans1D3" presStyleIdx="0" presStyleCnt="8"/>
      <dgm:spPr/>
      <dgm:t>
        <a:bodyPr/>
        <a:lstStyle/>
        <a:p>
          <a:endParaRPr lang="en-ZA"/>
        </a:p>
      </dgm:t>
    </dgm:pt>
    <dgm:pt modelId="{393DF28C-2DF0-4DEC-8EC2-958CDDC9CD64}" type="pres">
      <dgm:prSet presAssocID="{D1A13D2E-5FB2-47DF-BAD0-5BC7A527D995}" presName="root2" presStyleCnt="0"/>
      <dgm:spPr/>
      <dgm:t>
        <a:bodyPr/>
        <a:lstStyle/>
        <a:p>
          <a:endParaRPr lang="en-ZA"/>
        </a:p>
      </dgm:t>
    </dgm:pt>
    <dgm:pt modelId="{BC303C62-990D-4774-825B-6FC70716E939}" type="pres">
      <dgm:prSet presAssocID="{D1A13D2E-5FB2-47DF-BAD0-5BC7A527D995}" presName="LevelTwoTextNode" presStyleLbl="node3" presStyleIdx="0" presStyleCnt="8" custScaleY="39974">
        <dgm:presLayoutVars>
          <dgm:chPref val="3"/>
        </dgm:presLayoutVars>
      </dgm:prSet>
      <dgm:spPr/>
      <dgm:t>
        <a:bodyPr/>
        <a:lstStyle/>
        <a:p>
          <a:endParaRPr lang="en-ZA"/>
        </a:p>
      </dgm:t>
    </dgm:pt>
    <dgm:pt modelId="{A392F8EE-DCD7-4133-9304-130C9B3A8509}" type="pres">
      <dgm:prSet presAssocID="{D1A13D2E-5FB2-47DF-BAD0-5BC7A527D995}" presName="level3hierChild" presStyleCnt="0"/>
      <dgm:spPr/>
      <dgm:t>
        <a:bodyPr/>
        <a:lstStyle/>
        <a:p>
          <a:endParaRPr lang="en-ZA"/>
        </a:p>
      </dgm:t>
    </dgm:pt>
    <dgm:pt modelId="{1709B947-E30F-44D3-B32A-DAF8BD5F05EB}" type="pres">
      <dgm:prSet presAssocID="{F24B5252-A402-420A-9D22-86B65CE488D9}" presName="conn2-1" presStyleLbl="parChTrans1D4" presStyleIdx="0" presStyleCnt="8"/>
      <dgm:spPr/>
      <dgm:t>
        <a:bodyPr/>
        <a:lstStyle/>
        <a:p>
          <a:endParaRPr lang="en-ZA"/>
        </a:p>
      </dgm:t>
    </dgm:pt>
    <dgm:pt modelId="{3CABD658-2ED5-4154-9D2C-74D2BB88D6CE}" type="pres">
      <dgm:prSet presAssocID="{F24B5252-A402-420A-9D22-86B65CE488D9}" presName="connTx" presStyleLbl="parChTrans1D4" presStyleIdx="0" presStyleCnt="8"/>
      <dgm:spPr/>
      <dgm:t>
        <a:bodyPr/>
        <a:lstStyle/>
        <a:p>
          <a:endParaRPr lang="en-ZA"/>
        </a:p>
      </dgm:t>
    </dgm:pt>
    <dgm:pt modelId="{796A7D08-9D6B-40FE-B46F-3C2B52879FCD}" type="pres">
      <dgm:prSet presAssocID="{6A1733FE-8F17-431F-8CB2-6DF8C8863C57}" presName="root2" presStyleCnt="0"/>
      <dgm:spPr/>
      <dgm:t>
        <a:bodyPr/>
        <a:lstStyle/>
        <a:p>
          <a:endParaRPr lang="en-ZA"/>
        </a:p>
      </dgm:t>
    </dgm:pt>
    <dgm:pt modelId="{E8C1DF41-A5AE-4CC5-BE0C-7D6E8B0ABD5F}" type="pres">
      <dgm:prSet presAssocID="{6A1733FE-8F17-431F-8CB2-6DF8C8863C57}" presName="LevelTwoTextNode" presStyleLbl="node4" presStyleIdx="0" presStyleCnt="8" custScaleY="37844" custLinFactNeighborX="64" custLinFactNeighborY="-8205">
        <dgm:presLayoutVars>
          <dgm:chPref val="3"/>
        </dgm:presLayoutVars>
      </dgm:prSet>
      <dgm:spPr/>
      <dgm:t>
        <a:bodyPr/>
        <a:lstStyle/>
        <a:p>
          <a:endParaRPr lang="en-ZA"/>
        </a:p>
      </dgm:t>
    </dgm:pt>
    <dgm:pt modelId="{805694DA-C901-4E95-BB55-FABE3ADBBA6F}" type="pres">
      <dgm:prSet presAssocID="{6A1733FE-8F17-431F-8CB2-6DF8C8863C57}" presName="level3hierChild" presStyleCnt="0"/>
      <dgm:spPr/>
      <dgm:t>
        <a:bodyPr/>
        <a:lstStyle/>
        <a:p>
          <a:endParaRPr lang="en-ZA"/>
        </a:p>
      </dgm:t>
    </dgm:pt>
    <dgm:pt modelId="{03CD55E5-2406-48B2-9F5C-781E87B01AC9}" type="pres">
      <dgm:prSet presAssocID="{7F17D5AA-C717-4518-89E0-16270176D9BE}" presName="conn2-1" presStyleLbl="parChTrans1D3" presStyleIdx="1" presStyleCnt="8"/>
      <dgm:spPr/>
      <dgm:t>
        <a:bodyPr/>
        <a:lstStyle/>
        <a:p>
          <a:endParaRPr lang="en-ZA"/>
        </a:p>
      </dgm:t>
    </dgm:pt>
    <dgm:pt modelId="{E4812225-C134-49DE-940E-25968C55968B}" type="pres">
      <dgm:prSet presAssocID="{7F17D5AA-C717-4518-89E0-16270176D9BE}" presName="connTx" presStyleLbl="parChTrans1D3" presStyleIdx="1" presStyleCnt="8"/>
      <dgm:spPr/>
      <dgm:t>
        <a:bodyPr/>
        <a:lstStyle/>
        <a:p>
          <a:endParaRPr lang="en-ZA"/>
        </a:p>
      </dgm:t>
    </dgm:pt>
    <dgm:pt modelId="{31C60D9E-AE98-483C-86AB-616B00F57895}" type="pres">
      <dgm:prSet presAssocID="{CD84B613-131C-46BB-8A8E-3AE096888558}" presName="root2" presStyleCnt="0"/>
      <dgm:spPr/>
      <dgm:t>
        <a:bodyPr/>
        <a:lstStyle/>
        <a:p>
          <a:endParaRPr lang="en-ZA"/>
        </a:p>
      </dgm:t>
    </dgm:pt>
    <dgm:pt modelId="{E3B86709-F970-4875-AC08-3703294136B9}" type="pres">
      <dgm:prSet presAssocID="{CD84B613-131C-46BB-8A8E-3AE096888558}" presName="LevelTwoTextNode" presStyleLbl="node3" presStyleIdx="1" presStyleCnt="8" custScaleY="53635">
        <dgm:presLayoutVars>
          <dgm:chPref val="3"/>
        </dgm:presLayoutVars>
      </dgm:prSet>
      <dgm:spPr/>
      <dgm:t>
        <a:bodyPr/>
        <a:lstStyle/>
        <a:p>
          <a:endParaRPr lang="en-ZA"/>
        </a:p>
      </dgm:t>
    </dgm:pt>
    <dgm:pt modelId="{CDAD746A-654B-468C-B18D-62B1DEF03D71}" type="pres">
      <dgm:prSet presAssocID="{CD84B613-131C-46BB-8A8E-3AE096888558}" presName="level3hierChild" presStyleCnt="0"/>
      <dgm:spPr/>
      <dgm:t>
        <a:bodyPr/>
        <a:lstStyle/>
        <a:p>
          <a:endParaRPr lang="en-ZA"/>
        </a:p>
      </dgm:t>
    </dgm:pt>
    <dgm:pt modelId="{B4D2156B-CC7D-4E4C-90C1-ED0B71342E81}" type="pres">
      <dgm:prSet presAssocID="{D2F8BAD8-7533-4ED6-8820-399C5B2B1859}" presName="conn2-1" presStyleLbl="parChTrans1D4" presStyleIdx="1" presStyleCnt="8"/>
      <dgm:spPr/>
      <dgm:t>
        <a:bodyPr/>
        <a:lstStyle/>
        <a:p>
          <a:endParaRPr lang="en-ZA"/>
        </a:p>
      </dgm:t>
    </dgm:pt>
    <dgm:pt modelId="{3802A5A4-72F7-4729-B26C-025520EE71D2}" type="pres">
      <dgm:prSet presAssocID="{D2F8BAD8-7533-4ED6-8820-399C5B2B1859}" presName="connTx" presStyleLbl="parChTrans1D4" presStyleIdx="1" presStyleCnt="8"/>
      <dgm:spPr/>
      <dgm:t>
        <a:bodyPr/>
        <a:lstStyle/>
        <a:p>
          <a:endParaRPr lang="en-ZA"/>
        </a:p>
      </dgm:t>
    </dgm:pt>
    <dgm:pt modelId="{3743FDBA-983C-4978-84EE-B9F264592F9E}" type="pres">
      <dgm:prSet presAssocID="{DE140649-7AB8-40CC-956C-5EBAF0F80C5C}" presName="root2" presStyleCnt="0"/>
      <dgm:spPr/>
      <dgm:t>
        <a:bodyPr/>
        <a:lstStyle/>
        <a:p>
          <a:endParaRPr lang="en-ZA"/>
        </a:p>
      </dgm:t>
    </dgm:pt>
    <dgm:pt modelId="{4349A7EF-678D-4519-AAB2-1FB9FD2DA26D}" type="pres">
      <dgm:prSet presAssocID="{DE140649-7AB8-40CC-956C-5EBAF0F80C5C}" presName="LevelTwoTextNode" presStyleLbl="node4" presStyleIdx="1" presStyleCnt="8" custScaleY="34115">
        <dgm:presLayoutVars>
          <dgm:chPref val="3"/>
        </dgm:presLayoutVars>
      </dgm:prSet>
      <dgm:spPr/>
      <dgm:t>
        <a:bodyPr/>
        <a:lstStyle/>
        <a:p>
          <a:endParaRPr lang="en-ZA"/>
        </a:p>
      </dgm:t>
    </dgm:pt>
    <dgm:pt modelId="{19D67EB2-21A1-4E85-99DE-7880351C306E}" type="pres">
      <dgm:prSet presAssocID="{DE140649-7AB8-40CC-956C-5EBAF0F80C5C}" presName="level3hierChild" presStyleCnt="0"/>
      <dgm:spPr/>
      <dgm:t>
        <a:bodyPr/>
        <a:lstStyle/>
        <a:p>
          <a:endParaRPr lang="en-ZA"/>
        </a:p>
      </dgm:t>
    </dgm:pt>
    <dgm:pt modelId="{8BCCDC27-CB5E-4E16-B4E0-B9FBAFD4A65F}" type="pres">
      <dgm:prSet presAssocID="{E02587E8-873D-486E-9B1C-82EE1F72A3CC}" presName="conn2-1" presStyleLbl="parChTrans1D3" presStyleIdx="2" presStyleCnt="8"/>
      <dgm:spPr/>
      <dgm:t>
        <a:bodyPr/>
        <a:lstStyle/>
        <a:p>
          <a:endParaRPr lang="en-ZA"/>
        </a:p>
      </dgm:t>
    </dgm:pt>
    <dgm:pt modelId="{AF3C0962-9194-473F-8CAC-63D1E0EBB94E}" type="pres">
      <dgm:prSet presAssocID="{E02587E8-873D-486E-9B1C-82EE1F72A3CC}" presName="connTx" presStyleLbl="parChTrans1D3" presStyleIdx="2" presStyleCnt="8"/>
      <dgm:spPr/>
      <dgm:t>
        <a:bodyPr/>
        <a:lstStyle/>
        <a:p>
          <a:endParaRPr lang="en-ZA"/>
        </a:p>
      </dgm:t>
    </dgm:pt>
    <dgm:pt modelId="{0076E756-6D37-44FB-8461-21F20BBEA409}" type="pres">
      <dgm:prSet presAssocID="{D96ABE69-E85E-4140-80E7-860E16121CDD}" presName="root2" presStyleCnt="0"/>
      <dgm:spPr/>
      <dgm:t>
        <a:bodyPr/>
        <a:lstStyle/>
        <a:p>
          <a:endParaRPr lang="en-ZA"/>
        </a:p>
      </dgm:t>
    </dgm:pt>
    <dgm:pt modelId="{0936F823-CEC3-44AC-946C-2043536D5394}" type="pres">
      <dgm:prSet presAssocID="{D96ABE69-E85E-4140-80E7-860E16121CDD}" presName="LevelTwoTextNode" presStyleLbl="node3" presStyleIdx="2" presStyleCnt="8" custScaleY="41517">
        <dgm:presLayoutVars>
          <dgm:chPref val="3"/>
        </dgm:presLayoutVars>
      </dgm:prSet>
      <dgm:spPr/>
      <dgm:t>
        <a:bodyPr/>
        <a:lstStyle/>
        <a:p>
          <a:endParaRPr lang="en-ZA"/>
        </a:p>
      </dgm:t>
    </dgm:pt>
    <dgm:pt modelId="{9204E138-1A9B-48E7-9871-F0F021793A07}" type="pres">
      <dgm:prSet presAssocID="{D96ABE69-E85E-4140-80E7-860E16121CDD}" presName="level3hierChild" presStyleCnt="0"/>
      <dgm:spPr/>
      <dgm:t>
        <a:bodyPr/>
        <a:lstStyle/>
        <a:p>
          <a:endParaRPr lang="en-ZA"/>
        </a:p>
      </dgm:t>
    </dgm:pt>
    <dgm:pt modelId="{2876F899-C148-4811-A5C7-9E56C20D44E5}" type="pres">
      <dgm:prSet presAssocID="{5E768656-EBF4-4037-8A6A-11AB811EADA9}" presName="conn2-1" presStyleLbl="parChTrans1D4" presStyleIdx="2" presStyleCnt="8"/>
      <dgm:spPr/>
      <dgm:t>
        <a:bodyPr/>
        <a:lstStyle/>
        <a:p>
          <a:endParaRPr lang="en-ZA"/>
        </a:p>
      </dgm:t>
    </dgm:pt>
    <dgm:pt modelId="{0652E374-811E-4D5A-8A95-E5D570872758}" type="pres">
      <dgm:prSet presAssocID="{5E768656-EBF4-4037-8A6A-11AB811EADA9}" presName="connTx" presStyleLbl="parChTrans1D4" presStyleIdx="2" presStyleCnt="8"/>
      <dgm:spPr/>
      <dgm:t>
        <a:bodyPr/>
        <a:lstStyle/>
        <a:p>
          <a:endParaRPr lang="en-ZA"/>
        </a:p>
      </dgm:t>
    </dgm:pt>
    <dgm:pt modelId="{8AC447A5-0580-482F-BE9E-147E60072584}" type="pres">
      <dgm:prSet presAssocID="{A51B8E11-BEF6-4B25-9342-2E12A5496B24}" presName="root2" presStyleCnt="0"/>
      <dgm:spPr/>
      <dgm:t>
        <a:bodyPr/>
        <a:lstStyle/>
        <a:p>
          <a:endParaRPr lang="en-ZA"/>
        </a:p>
      </dgm:t>
    </dgm:pt>
    <dgm:pt modelId="{0E306B3B-0C8C-4009-9225-CA493CB97A47}" type="pres">
      <dgm:prSet presAssocID="{A51B8E11-BEF6-4B25-9342-2E12A5496B24}" presName="LevelTwoTextNode" presStyleLbl="node4" presStyleIdx="2" presStyleCnt="8" custScaleY="31838">
        <dgm:presLayoutVars>
          <dgm:chPref val="3"/>
        </dgm:presLayoutVars>
      </dgm:prSet>
      <dgm:spPr/>
      <dgm:t>
        <a:bodyPr/>
        <a:lstStyle/>
        <a:p>
          <a:endParaRPr lang="en-ZA"/>
        </a:p>
      </dgm:t>
    </dgm:pt>
    <dgm:pt modelId="{C34D3162-CF82-43FA-A9DE-26D16CA62B80}" type="pres">
      <dgm:prSet presAssocID="{A51B8E11-BEF6-4B25-9342-2E12A5496B24}" presName="level3hierChild" presStyleCnt="0"/>
      <dgm:spPr/>
      <dgm:t>
        <a:bodyPr/>
        <a:lstStyle/>
        <a:p>
          <a:endParaRPr lang="en-ZA"/>
        </a:p>
      </dgm:t>
    </dgm:pt>
    <dgm:pt modelId="{1127658C-5289-40A8-8188-17B122BDE1AB}" type="pres">
      <dgm:prSet presAssocID="{75BA23C2-520A-4811-8515-D4503D9D39DA}" presName="conn2-1" presStyleLbl="parChTrans1D3" presStyleIdx="3" presStyleCnt="8"/>
      <dgm:spPr/>
      <dgm:t>
        <a:bodyPr/>
        <a:lstStyle/>
        <a:p>
          <a:endParaRPr lang="en-ZA"/>
        </a:p>
      </dgm:t>
    </dgm:pt>
    <dgm:pt modelId="{0496B55C-76C2-41C9-9AFB-22D313DAF1FC}" type="pres">
      <dgm:prSet presAssocID="{75BA23C2-520A-4811-8515-D4503D9D39DA}" presName="connTx" presStyleLbl="parChTrans1D3" presStyleIdx="3" presStyleCnt="8"/>
      <dgm:spPr/>
      <dgm:t>
        <a:bodyPr/>
        <a:lstStyle/>
        <a:p>
          <a:endParaRPr lang="en-ZA"/>
        </a:p>
      </dgm:t>
    </dgm:pt>
    <dgm:pt modelId="{EEA3C83E-3C88-4E95-8E1E-512F7BAFD664}" type="pres">
      <dgm:prSet presAssocID="{8C3A5328-7689-4DAA-94AF-3B21CE0F2CFE}" presName="root2" presStyleCnt="0"/>
      <dgm:spPr/>
      <dgm:t>
        <a:bodyPr/>
        <a:lstStyle/>
        <a:p>
          <a:endParaRPr lang="en-ZA"/>
        </a:p>
      </dgm:t>
    </dgm:pt>
    <dgm:pt modelId="{3A55D436-CEE9-4AE1-926E-24C0B4C3AE17}" type="pres">
      <dgm:prSet presAssocID="{8C3A5328-7689-4DAA-94AF-3B21CE0F2CFE}" presName="LevelTwoTextNode" presStyleLbl="node3" presStyleIdx="3" presStyleCnt="8" custScaleY="42254">
        <dgm:presLayoutVars>
          <dgm:chPref val="3"/>
        </dgm:presLayoutVars>
      </dgm:prSet>
      <dgm:spPr/>
      <dgm:t>
        <a:bodyPr/>
        <a:lstStyle/>
        <a:p>
          <a:endParaRPr lang="en-ZA"/>
        </a:p>
      </dgm:t>
    </dgm:pt>
    <dgm:pt modelId="{FA2D3872-78C1-49BE-8097-479DC509C311}" type="pres">
      <dgm:prSet presAssocID="{8C3A5328-7689-4DAA-94AF-3B21CE0F2CFE}" presName="level3hierChild" presStyleCnt="0"/>
      <dgm:spPr/>
      <dgm:t>
        <a:bodyPr/>
        <a:lstStyle/>
        <a:p>
          <a:endParaRPr lang="en-ZA"/>
        </a:p>
      </dgm:t>
    </dgm:pt>
    <dgm:pt modelId="{0BA975FC-6C98-44DD-AD95-96A0C2F325B7}" type="pres">
      <dgm:prSet presAssocID="{B2E6DEBE-56CF-49E9-9B01-D88AAD406381}" presName="conn2-1" presStyleLbl="parChTrans1D4" presStyleIdx="3" presStyleCnt="8"/>
      <dgm:spPr/>
      <dgm:t>
        <a:bodyPr/>
        <a:lstStyle/>
        <a:p>
          <a:endParaRPr lang="en-ZA"/>
        </a:p>
      </dgm:t>
    </dgm:pt>
    <dgm:pt modelId="{07BD03D2-E03C-4E5E-9BBC-1523E0A51958}" type="pres">
      <dgm:prSet presAssocID="{B2E6DEBE-56CF-49E9-9B01-D88AAD406381}" presName="connTx" presStyleLbl="parChTrans1D4" presStyleIdx="3" presStyleCnt="8"/>
      <dgm:spPr/>
      <dgm:t>
        <a:bodyPr/>
        <a:lstStyle/>
        <a:p>
          <a:endParaRPr lang="en-ZA"/>
        </a:p>
      </dgm:t>
    </dgm:pt>
    <dgm:pt modelId="{389AD1D6-E413-4CC2-B8BA-AD3AF12821C5}" type="pres">
      <dgm:prSet presAssocID="{FA036755-15ED-450A-8A5B-0CEC2DB4E8D2}" presName="root2" presStyleCnt="0"/>
      <dgm:spPr/>
      <dgm:t>
        <a:bodyPr/>
        <a:lstStyle/>
        <a:p>
          <a:endParaRPr lang="en-ZA"/>
        </a:p>
      </dgm:t>
    </dgm:pt>
    <dgm:pt modelId="{2905739C-CB02-45B5-B978-509070724E01}" type="pres">
      <dgm:prSet presAssocID="{FA036755-15ED-450A-8A5B-0CEC2DB4E8D2}" presName="LevelTwoTextNode" presStyleLbl="node4" presStyleIdx="3" presStyleCnt="8" custScaleY="35910">
        <dgm:presLayoutVars>
          <dgm:chPref val="3"/>
        </dgm:presLayoutVars>
      </dgm:prSet>
      <dgm:spPr/>
      <dgm:t>
        <a:bodyPr/>
        <a:lstStyle/>
        <a:p>
          <a:endParaRPr lang="en-ZA"/>
        </a:p>
      </dgm:t>
    </dgm:pt>
    <dgm:pt modelId="{3EBE2590-F6DB-490C-A271-A424A310F450}" type="pres">
      <dgm:prSet presAssocID="{FA036755-15ED-450A-8A5B-0CEC2DB4E8D2}" presName="level3hierChild" presStyleCnt="0"/>
      <dgm:spPr/>
      <dgm:t>
        <a:bodyPr/>
        <a:lstStyle/>
        <a:p>
          <a:endParaRPr lang="en-ZA"/>
        </a:p>
      </dgm:t>
    </dgm:pt>
    <dgm:pt modelId="{127B2037-4E7D-481D-A241-9BCE6AF08E60}" type="pres">
      <dgm:prSet presAssocID="{AD2CEB51-B2FB-48A5-A964-06A4968D6661}" presName="conn2-1" presStyleLbl="parChTrans1D2" presStyleIdx="2" presStyleCnt="4"/>
      <dgm:spPr/>
      <dgm:t>
        <a:bodyPr/>
        <a:lstStyle/>
        <a:p>
          <a:endParaRPr lang="en-ZA"/>
        </a:p>
      </dgm:t>
    </dgm:pt>
    <dgm:pt modelId="{5A6C18F8-4FBD-49F2-AA0C-FBE77C2592F6}" type="pres">
      <dgm:prSet presAssocID="{AD2CEB51-B2FB-48A5-A964-06A4968D6661}" presName="connTx" presStyleLbl="parChTrans1D2" presStyleIdx="2" presStyleCnt="4"/>
      <dgm:spPr/>
      <dgm:t>
        <a:bodyPr/>
        <a:lstStyle/>
        <a:p>
          <a:endParaRPr lang="en-ZA"/>
        </a:p>
      </dgm:t>
    </dgm:pt>
    <dgm:pt modelId="{0EC0F01A-D38A-4ACE-B586-E53793D23975}" type="pres">
      <dgm:prSet presAssocID="{5ED3E9EC-EBF4-498F-8117-7939F5FB567D}" presName="root2" presStyleCnt="0"/>
      <dgm:spPr/>
      <dgm:t>
        <a:bodyPr/>
        <a:lstStyle/>
        <a:p>
          <a:endParaRPr lang="en-ZA"/>
        </a:p>
      </dgm:t>
    </dgm:pt>
    <dgm:pt modelId="{55E0A79D-953A-4C3C-9DC7-9BDA5F3144E8}" type="pres">
      <dgm:prSet presAssocID="{5ED3E9EC-EBF4-498F-8117-7939F5FB567D}" presName="LevelTwoTextNode" presStyleLbl="node2" presStyleIdx="2" presStyleCnt="4" custScaleX="108112" custScaleY="34216">
        <dgm:presLayoutVars>
          <dgm:chPref val="3"/>
        </dgm:presLayoutVars>
      </dgm:prSet>
      <dgm:spPr/>
      <dgm:t>
        <a:bodyPr/>
        <a:lstStyle/>
        <a:p>
          <a:endParaRPr lang="en-ZA"/>
        </a:p>
      </dgm:t>
    </dgm:pt>
    <dgm:pt modelId="{1680B564-CA1F-436E-B509-C40C138756C7}" type="pres">
      <dgm:prSet presAssocID="{5ED3E9EC-EBF4-498F-8117-7939F5FB567D}" presName="level3hierChild" presStyleCnt="0"/>
      <dgm:spPr/>
      <dgm:t>
        <a:bodyPr/>
        <a:lstStyle/>
        <a:p>
          <a:endParaRPr lang="en-ZA"/>
        </a:p>
      </dgm:t>
    </dgm:pt>
    <dgm:pt modelId="{4C3DE08C-DAB1-477E-A075-7AC953CDFF6A}" type="pres">
      <dgm:prSet presAssocID="{593F06B8-CB2A-4599-AA65-804A49F16114}" presName="conn2-1" presStyleLbl="parChTrans1D3" presStyleIdx="4" presStyleCnt="8"/>
      <dgm:spPr/>
      <dgm:t>
        <a:bodyPr/>
        <a:lstStyle/>
        <a:p>
          <a:endParaRPr lang="en-ZA"/>
        </a:p>
      </dgm:t>
    </dgm:pt>
    <dgm:pt modelId="{2C0F8B43-00FB-4A69-B806-08D691E94B6F}" type="pres">
      <dgm:prSet presAssocID="{593F06B8-CB2A-4599-AA65-804A49F16114}" presName="connTx" presStyleLbl="parChTrans1D3" presStyleIdx="4" presStyleCnt="8"/>
      <dgm:spPr/>
      <dgm:t>
        <a:bodyPr/>
        <a:lstStyle/>
        <a:p>
          <a:endParaRPr lang="en-ZA"/>
        </a:p>
      </dgm:t>
    </dgm:pt>
    <dgm:pt modelId="{1289CF8B-265E-434D-8423-C75E339A1364}" type="pres">
      <dgm:prSet presAssocID="{2162983C-213B-4F46-BF84-4B1616B53B9A}" presName="root2" presStyleCnt="0"/>
      <dgm:spPr/>
      <dgm:t>
        <a:bodyPr/>
        <a:lstStyle/>
        <a:p>
          <a:endParaRPr lang="en-ZA"/>
        </a:p>
      </dgm:t>
    </dgm:pt>
    <dgm:pt modelId="{4DEBCBAA-8066-4622-B344-571E0A0496C9}" type="pres">
      <dgm:prSet presAssocID="{2162983C-213B-4F46-BF84-4B1616B53B9A}" presName="LevelTwoTextNode" presStyleLbl="node3" presStyleIdx="4" presStyleCnt="8" custScaleY="31367" custLinFactNeighborX="26078" custLinFactNeighborY="-939">
        <dgm:presLayoutVars>
          <dgm:chPref val="3"/>
        </dgm:presLayoutVars>
      </dgm:prSet>
      <dgm:spPr/>
      <dgm:t>
        <a:bodyPr/>
        <a:lstStyle/>
        <a:p>
          <a:endParaRPr lang="en-ZA"/>
        </a:p>
      </dgm:t>
    </dgm:pt>
    <dgm:pt modelId="{D5EF9EC5-C3F8-40D0-B91F-D3856131E600}" type="pres">
      <dgm:prSet presAssocID="{2162983C-213B-4F46-BF84-4B1616B53B9A}" presName="level3hierChild" presStyleCnt="0"/>
      <dgm:spPr/>
      <dgm:t>
        <a:bodyPr/>
        <a:lstStyle/>
        <a:p>
          <a:endParaRPr lang="en-ZA"/>
        </a:p>
      </dgm:t>
    </dgm:pt>
    <dgm:pt modelId="{E9D898E4-3306-48E6-98B5-EE7C51F60C55}" type="pres">
      <dgm:prSet presAssocID="{509B92D2-A4D5-417A-A704-2FB230553084}" presName="conn2-1" presStyleLbl="parChTrans1D4" presStyleIdx="4" presStyleCnt="8"/>
      <dgm:spPr/>
      <dgm:t>
        <a:bodyPr/>
        <a:lstStyle/>
        <a:p>
          <a:endParaRPr lang="en-ZA"/>
        </a:p>
      </dgm:t>
    </dgm:pt>
    <dgm:pt modelId="{25D367D2-6CC2-489B-ABBC-E3C3FFC5CAE3}" type="pres">
      <dgm:prSet presAssocID="{509B92D2-A4D5-417A-A704-2FB230553084}" presName="connTx" presStyleLbl="parChTrans1D4" presStyleIdx="4" presStyleCnt="8"/>
      <dgm:spPr/>
      <dgm:t>
        <a:bodyPr/>
        <a:lstStyle/>
        <a:p>
          <a:endParaRPr lang="en-ZA"/>
        </a:p>
      </dgm:t>
    </dgm:pt>
    <dgm:pt modelId="{369211EC-A15E-4FB9-BC4A-FAA22D7D6BA7}" type="pres">
      <dgm:prSet presAssocID="{BCAA0F28-487A-4142-BA05-C5853FDA8049}" presName="root2" presStyleCnt="0"/>
      <dgm:spPr/>
      <dgm:t>
        <a:bodyPr/>
        <a:lstStyle/>
        <a:p>
          <a:endParaRPr lang="en-ZA"/>
        </a:p>
      </dgm:t>
    </dgm:pt>
    <dgm:pt modelId="{BFD2C11F-19B0-454F-A1CE-134A5A4962E2}" type="pres">
      <dgm:prSet presAssocID="{BCAA0F28-487A-4142-BA05-C5853FDA8049}" presName="LevelTwoTextNode" presStyleLbl="node4" presStyleIdx="4" presStyleCnt="8" custScaleY="33836" custLinFactNeighborX="24621" custLinFactNeighborY="-1678">
        <dgm:presLayoutVars>
          <dgm:chPref val="3"/>
        </dgm:presLayoutVars>
      </dgm:prSet>
      <dgm:spPr/>
      <dgm:t>
        <a:bodyPr/>
        <a:lstStyle/>
        <a:p>
          <a:endParaRPr lang="en-ZA"/>
        </a:p>
      </dgm:t>
    </dgm:pt>
    <dgm:pt modelId="{6A8869F1-28C1-4D69-83C2-3FD6E7780018}" type="pres">
      <dgm:prSet presAssocID="{BCAA0F28-487A-4142-BA05-C5853FDA8049}" presName="level3hierChild" presStyleCnt="0"/>
      <dgm:spPr/>
      <dgm:t>
        <a:bodyPr/>
        <a:lstStyle/>
        <a:p>
          <a:endParaRPr lang="en-ZA"/>
        </a:p>
      </dgm:t>
    </dgm:pt>
    <dgm:pt modelId="{3A78CD1D-4BD0-45BB-AD5F-074DB1ECFF64}" type="pres">
      <dgm:prSet presAssocID="{B50B8E55-EED8-4644-BF2D-CE72DA639711}" presName="conn2-1" presStyleLbl="parChTrans1D3" presStyleIdx="5" presStyleCnt="8"/>
      <dgm:spPr/>
      <dgm:t>
        <a:bodyPr/>
        <a:lstStyle/>
        <a:p>
          <a:endParaRPr lang="en-ZA"/>
        </a:p>
      </dgm:t>
    </dgm:pt>
    <dgm:pt modelId="{8228AE01-A6E0-4011-8715-E1435F06FB48}" type="pres">
      <dgm:prSet presAssocID="{B50B8E55-EED8-4644-BF2D-CE72DA639711}" presName="connTx" presStyleLbl="parChTrans1D3" presStyleIdx="5" presStyleCnt="8"/>
      <dgm:spPr/>
      <dgm:t>
        <a:bodyPr/>
        <a:lstStyle/>
        <a:p>
          <a:endParaRPr lang="en-ZA"/>
        </a:p>
      </dgm:t>
    </dgm:pt>
    <dgm:pt modelId="{577B19D3-E71E-4999-82DA-DF9B53E067D2}" type="pres">
      <dgm:prSet presAssocID="{E32226F9-02B7-4AFA-B4D3-69FBCCD1A7AF}" presName="root2" presStyleCnt="0"/>
      <dgm:spPr/>
      <dgm:t>
        <a:bodyPr/>
        <a:lstStyle/>
        <a:p>
          <a:endParaRPr lang="en-ZA"/>
        </a:p>
      </dgm:t>
    </dgm:pt>
    <dgm:pt modelId="{1DAB4FF9-286D-4CC8-91C0-3EBA4DFC10FA}" type="pres">
      <dgm:prSet presAssocID="{E32226F9-02B7-4AFA-B4D3-69FBCCD1A7AF}" presName="LevelTwoTextNode" presStyleLbl="node3" presStyleIdx="5" presStyleCnt="8" custScaleY="34931" custLinFactNeighborX="26078" custLinFactNeighborY="1211">
        <dgm:presLayoutVars>
          <dgm:chPref val="3"/>
        </dgm:presLayoutVars>
      </dgm:prSet>
      <dgm:spPr/>
      <dgm:t>
        <a:bodyPr/>
        <a:lstStyle/>
        <a:p>
          <a:endParaRPr lang="en-ZA"/>
        </a:p>
      </dgm:t>
    </dgm:pt>
    <dgm:pt modelId="{57E02C2E-C9F0-4712-A7D4-DA4B494B5C33}" type="pres">
      <dgm:prSet presAssocID="{E32226F9-02B7-4AFA-B4D3-69FBCCD1A7AF}" presName="level3hierChild" presStyleCnt="0"/>
      <dgm:spPr/>
      <dgm:t>
        <a:bodyPr/>
        <a:lstStyle/>
        <a:p>
          <a:endParaRPr lang="en-ZA"/>
        </a:p>
      </dgm:t>
    </dgm:pt>
    <dgm:pt modelId="{283954EB-A919-4997-BEC3-C0A1B7A88628}" type="pres">
      <dgm:prSet presAssocID="{1CBA0AEB-D3F6-41D6-B755-DBFA9493CBAF}" presName="conn2-1" presStyleLbl="parChTrans1D4" presStyleIdx="5" presStyleCnt="8"/>
      <dgm:spPr/>
      <dgm:t>
        <a:bodyPr/>
        <a:lstStyle/>
        <a:p>
          <a:endParaRPr lang="en-ZA"/>
        </a:p>
      </dgm:t>
    </dgm:pt>
    <dgm:pt modelId="{035632FE-20B5-41A7-BB85-3BE68904FC84}" type="pres">
      <dgm:prSet presAssocID="{1CBA0AEB-D3F6-41D6-B755-DBFA9493CBAF}" presName="connTx" presStyleLbl="parChTrans1D4" presStyleIdx="5" presStyleCnt="8"/>
      <dgm:spPr/>
      <dgm:t>
        <a:bodyPr/>
        <a:lstStyle/>
        <a:p>
          <a:endParaRPr lang="en-ZA"/>
        </a:p>
      </dgm:t>
    </dgm:pt>
    <dgm:pt modelId="{161C5A63-C634-4946-99E6-158E2D3955B5}" type="pres">
      <dgm:prSet presAssocID="{59CAE96D-BCC7-4FFD-8B21-DAD0CAB615DA}" presName="root2" presStyleCnt="0"/>
      <dgm:spPr/>
      <dgm:t>
        <a:bodyPr/>
        <a:lstStyle/>
        <a:p>
          <a:endParaRPr lang="en-ZA"/>
        </a:p>
      </dgm:t>
    </dgm:pt>
    <dgm:pt modelId="{060C1D16-1813-4B2A-B566-307E6E3F5A5F}" type="pres">
      <dgm:prSet presAssocID="{59CAE96D-BCC7-4FFD-8B21-DAD0CAB615DA}" presName="LevelTwoTextNode" presStyleLbl="node4" presStyleIdx="5" presStyleCnt="8" custScaleY="28512" custLinFactNeighborX="24621" custLinFactNeighborY="-3972">
        <dgm:presLayoutVars>
          <dgm:chPref val="3"/>
        </dgm:presLayoutVars>
      </dgm:prSet>
      <dgm:spPr/>
      <dgm:t>
        <a:bodyPr/>
        <a:lstStyle/>
        <a:p>
          <a:endParaRPr lang="en-ZA"/>
        </a:p>
      </dgm:t>
    </dgm:pt>
    <dgm:pt modelId="{43926265-147B-4AA4-BEB9-45E4CA08487C}" type="pres">
      <dgm:prSet presAssocID="{59CAE96D-BCC7-4FFD-8B21-DAD0CAB615DA}" presName="level3hierChild" presStyleCnt="0"/>
      <dgm:spPr/>
      <dgm:t>
        <a:bodyPr/>
        <a:lstStyle/>
        <a:p>
          <a:endParaRPr lang="en-ZA"/>
        </a:p>
      </dgm:t>
    </dgm:pt>
    <dgm:pt modelId="{B2779599-A6B0-4A78-8380-7D2C1B9A8133}" type="pres">
      <dgm:prSet presAssocID="{979445AE-6B08-415E-A948-0B00B9CF1C5B}" presName="conn2-1" presStyleLbl="parChTrans1D3" presStyleIdx="6" presStyleCnt="8"/>
      <dgm:spPr/>
      <dgm:t>
        <a:bodyPr/>
        <a:lstStyle/>
        <a:p>
          <a:endParaRPr lang="en-ZA"/>
        </a:p>
      </dgm:t>
    </dgm:pt>
    <dgm:pt modelId="{3D261F0D-4C60-466B-9BCC-ACAC85393F12}" type="pres">
      <dgm:prSet presAssocID="{979445AE-6B08-415E-A948-0B00B9CF1C5B}" presName="connTx" presStyleLbl="parChTrans1D3" presStyleIdx="6" presStyleCnt="8"/>
      <dgm:spPr/>
      <dgm:t>
        <a:bodyPr/>
        <a:lstStyle/>
        <a:p>
          <a:endParaRPr lang="en-ZA"/>
        </a:p>
      </dgm:t>
    </dgm:pt>
    <dgm:pt modelId="{B97EE3C9-DB13-4348-BE53-6C55E2F4BB76}" type="pres">
      <dgm:prSet presAssocID="{2D3C2EA0-09C9-499B-9634-704B6D06A5B0}" presName="root2" presStyleCnt="0"/>
      <dgm:spPr/>
      <dgm:t>
        <a:bodyPr/>
        <a:lstStyle/>
        <a:p>
          <a:endParaRPr lang="en-ZA"/>
        </a:p>
      </dgm:t>
    </dgm:pt>
    <dgm:pt modelId="{80A5DDE9-A247-4079-94F5-B982BEE5AD8C}" type="pres">
      <dgm:prSet presAssocID="{2D3C2EA0-09C9-499B-9634-704B6D06A5B0}" presName="LevelTwoTextNode" presStyleLbl="node3" presStyleIdx="6" presStyleCnt="8" custScaleY="33229" custLinFactNeighborX="26078" custLinFactNeighborY="-202">
        <dgm:presLayoutVars>
          <dgm:chPref val="3"/>
        </dgm:presLayoutVars>
      </dgm:prSet>
      <dgm:spPr/>
      <dgm:t>
        <a:bodyPr/>
        <a:lstStyle/>
        <a:p>
          <a:endParaRPr lang="en-ZA"/>
        </a:p>
      </dgm:t>
    </dgm:pt>
    <dgm:pt modelId="{6C2B9676-3EFA-47D1-8182-A08EB04C1A81}" type="pres">
      <dgm:prSet presAssocID="{2D3C2EA0-09C9-499B-9634-704B6D06A5B0}" presName="level3hierChild" presStyleCnt="0"/>
      <dgm:spPr/>
      <dgm:t>
        <a:bodyPr/>
        <a:lstStyle/>
        <a:p>
          <a:endParaRPr lang="en-ZA"/>
        </a:p>
      </dgm:t>
    </dgm:pt>
    <dgm:pt modelId="{2A6C1580-C998-4039-B217-C37CC37A5B63}" type="pres">
      <dgm:prSet presAssocID="{DC36DD7D-83BD-49AA-B0B1-E30B012C881B}" presName="conn2-1" presStyleLbl="parChTrans1D4" presStyleIdx="6" presStyleCnt="8"/>
      <dgm:spPr/>
      <dgm:t>
        <a:bodyPr/>
        <a:lstStyle/>
        <a:p>
          <a:endParaRPr lang="en-ZA"/>
        </a:p>
      </dgm:t>
    </dgm:pt>
    <dgm:pt modelId="{74F077E1-193E-4809-917B-ACFB131E8EBE}" type="pres">
      <dgm:prSet presAssocID="{DC36DD7D-83BD-49AA-B0B1-E30B012C881B}" presName="connTx" presStyleLbl="parChTrans1D4" presStyleIdx="6" presStyleCnt="8"/>
      <dgm:spPr/>
      <dgm:t>
        <a:bodyPr/>
        <a:lstStyle/>
        <a:p>
          <a:endParaRPr lang="en-ZA"/>
        </a:p>
      </dgm:t>
    </dgm:pt>
    <dgm:pt modelId="{1337181A-6ABC-4A0B-84A2-DAD7A665B787}" type="pres">
      <dgm:prSet presAssocID="{8AA2FE77-5104-403D-AAD5-E00E64CBFB02}" presName="root2" presStyleCnt="0"/>
      <dgm:spPr/>
      <dgm:t>
        <a:bodyPr/>
        <a:lstStyle/>
        <a:p>
          <a:endParaRPr lang="en-ZA"/>
        </a:p>
      </dgm:t>
    </dgm:pt>
    <dgm:pt modelId="{04D85567-9AB3-47A1-A9E2-23F41F2492BC}" type="pres">
      <dgm:prSet presAssocID="{8AA2FE77-5104-403D-AAD5-E00E64CBFB02}" presName="LevelTwoTextNode" presStyleLbl="node4" presStyleIdx="6" presStyleCnt="8" custScaleY="33745" custLinFactNeighborX="24621" custLinFactNeighborY="-1918">
        <dgm:presLayoutVars>
          <dgm:chPref val="3"/>
        </dgm:presLayoutVars>
      </dgm:prSet>
      <dgm:spPr/>
      <dgm:t>
        <a:bodyPr/>
        <a:lstStyle/>
        <a:p>
          <a:endParaRPr lang="en-ZA"/>
        </a:p>
      </dgm:t>
    </dgm:pt>
    <dgm:pt modelId="{D8C7102D-6CBC-42CE-8E0B-2EE2B91D8F0F}" type="pres">
      <dgm:prSet presAssocID="{8AA2FE77-5104-403D-AAD5-E00E64CBFB02}" presName="level3hierChild" presStyleCnt="0"/>
      <dgm:spPr/>
      <dgm:t>
        <a:bodyPr/>
        <a:lstStyle/>
        <a:p>
          <a:endParaRPr lang="en-ZA"/>
        </a:p>
      </dgm:t>
    </dgm:pt>
    <dgm:pt modelId="{67052306-0FD7-43D5-B139-574915126F2E}" type="pres">
      <dgm:prSet presAssocID="{616AC09D-7625-4449-B02F-5B4CE52728EE}" presName="conn2-1" presStyleLbl="parChTrans1D3" presStyleIdx="7" presStyleCnt="8"/>
      <dgm:spPr/>
      <dgm:t>
        <a:bodyPr/>
        <a:lstStyle/>
        <a:p>
          <a:endParaRPr lang="en-ZA"/>
        </a:p>
      </dgm:t>
    </dgm:pt>
    <dgm:pt modelId="{B5B9DEEF-8A64-4E5E-9DEC-ABFEB0BC2618}" type="pres">
      <dgm:prSet presAssocID="{616AC09D-7625-4449-B02F-5B4CE52728EE}" presName="connTx" presStyleLbl="parChTrans1D3" presStyleIdx="7" presStyleCnt="8"/>
      <dgm:spPr/>
      <dgm:t>
        <a:bodyPr/>
        <a:lstStyle/>
        <a:p>
          <a:endParaRPr lang="en-ZA"/>
        </a:p>
      </dgm:t>
    </dgm:pt>
    <dgm:pt modelId="{54B352A6-2EA0-4607-92EF-295C0AEE88B5}" type="pres">
      <dgm:prSet presAssocID="{EA33286A-C232-4D80-925D-CDC047074F55}" presName="root2" presStyleCnt="0"/>
      <dgm:spPr/>
      <dgm:t>
        <a:bodyPr/>
        <a:lstStyle/>
        <a:p>
          <a:endParaRPr lang="en-ZA"/>
        </a:p>
      </dgm:t>
    </dgm:pt>
    <dgm:pt modelId="{4DAAF4C2-EA65-4ED3-AC26-277263748600}" type="pres">
      <dgm:prSet presAssocID="{EA33286A-C232-4D80-925D-CDC047074F55}" presName="LevelTwoTextNode" presStyleLbl="node3" presStyleIdx="7" presStyleCnt="8" custScaleY="38377" custLinFactNeighborX="26078" custLinFactNeighborY="86">
        <dgm:presLayoutVars>
          <dgm:chPref val="3"/>
        </dgm:presLayoutVars>
      </dgm:prSet>
      <dgm:spPr/>
      <dgm:t>
        <a:bodyPr/>
        <a:lstStyle/>
        <a:p>
          <a:endParaRPr lang="en-ZA"/>
        </a:p>
      </dgm:t>
    </dgm:pt>
    <dgm:pt modelId="{228D0437-86E4-41A0-948F-6299356CCD10}" type="pres">
      <dgm:prSet presAssocID="{EA33286A-C232-4D80-925D-CDC047074F55}" presName="level3hierChild" presStyleCnt="0"/>
      <dgm:spPr/>
      <dgm:t>
        <a:bodyPr/>
        <a:lstStyle/>
        <a:p>
          <a:endParaRPr lang="en-ZA"/>
        </a:p>
      </dgm:t>
    </dgm:pt>
    <dgm:pt modelId="{01E78622-B140-431B-B3DC-C34402175117}" type="pres">
      <dgm:prSet presAssocID="{E3009E21-F364-4872-9DB3-736DDE923092}" presName="conn2-1" presStyleLbl="parChTrans1D4" presStyleIdx="7" presStyleCnt="8"/>
      <dgm:spPr/>
      <dgm:t>
        <a:bodyPr/>
        <a:lstStyle/>
        <a:p>
          <a:endParaRPr lang="en-ZA"/>
        </a:p>
      </dgm:t>
    </dgm:pt>
    <dgm:pt modelId="{BF971BB3-7723-42D7-A001-AB9C3A7C1F55}" type="pres">
      <dgm:prSet presAssocID="{E3009E21-F364-4872-9DB3-736DDE923092}" presName="connTx" presStyleLbl="parChTrans1D4" presStyleIdx="7" presStyleCnt="8"/>
      <dgm:spPr/>
      <dgm:t>
        <a:bodyPr/>
        <a:lstStyle/>
        <a:p>
          <a:endParaRPr lang="en-ZA"/>
        </a:p>
      </dgm:t>
    </dgm:pt>
    <dgm:pt modelId="{6C1AF755-8B13-4DCE-B9E3-00CE61B49133}" type="pres">
      <dgm:prSet presAssocID="{5F366C33-7A7D-467D-AC4E-7A7ACE43D43B}" presName="root2" presStyleCnt="0"/>
      <dgm:spPr/>
      <dgm:t>
        <a:bodyPr/>
        <a:lstStyle/>
        <a:p>
          <a:endParaRPr lang="en-ZA"/>
        </a:p>
      </dgm:t>
    </dgm:pt>
    <dgm:pt modelId="{A4A122A7-CF97-4461-B5E1-4252BC8CC677}" type="pres">
      <dgm:prSet presAssocID="{5F366C33-7A7D-467D-AC4E-7A7ACE43D43B}" presName="LevelTwoTextNode" presStyleLbl="node4" presStyleIdx="7" presStyleCnt="8" custScaleY="38186" custLinFactNeighborX="24621" custLinFactNeighborY="-2145">
        <dgm:presLayoutVars>
          <dgm:chPref val="3"/>
        </dgm:presLayoutVars>
      </dgm:prSet>
      <dgm:spPr/>
      <dgm:t>
        <a:bodyPr/>
        <a:lstStyle/>
        <a:p>
          <a:endParaRPr lang="en-ZA"/>
        </a:p>
      </dgm:t>
    </dgm:pt>
    <dgm:pt modelId="{375BE372-39A2-4F15-ACD4-5CF285E7CD6E}" type="pres">
      <dgm:prSet presAssocID="{5F366C33-7A7D-467D-AC4E-7A7ACE43D43B}" presName="level3hierChild" presStyleCnt="0"/>
      <dgm:spPr/>
      <dgm:t>
        <a:bodyPr/>
        <a:lstStyle/>
        <a:p>
          <a:endParaRPr lang="en-ZA"/>
        </a:p>
      </dgm:t>
    </dgm:pt>
    <dgm:pt modelId="{C5E45B09-2860-47CE-AFE5-57BAD4BF33EE}" type="pres">
      <dgm:prSet presAssocID="{D60B7F3B-B356-49B8-8D00-7A2E5F45D603}" presName="conn2-1" presStyleLbl="parChTrans1D2" presStyleIdx="3" presStyleCnt="4"/>
      <dgm:spPr/>
      <dgm:t>
        <a:bodyPr/>
        <a:lstStyle/>
        <a:p>
          <a:endParaRPr lang="en-ZA"/>
        </a:p>
      </dgm:t>
    </dgm:pt>
    <dgm:pt modelId="{D096990A-3B06-4A1D-A35D-AED4DE885896}" type="pres">
      <dgm:prSet presAssocID="{D60B7F3B-B356-49B8-8D00-7A2E5F45D603}" presName="connTx" presStyleLbl="parChTrans1D2" presStyleIdx="3" presStyleCnt="4"/>
      <dgm:spPr/>
      <dgm:t>
        <a:bodyPr/>
        <a:lstStyle/>
        <a:p>
          <a:endParaRPr lang="en-ZA"/>
        </a:p>
      </dgm:t>
    </dgm:pt>
    <dgm:pt modelId="{A9D4A011-46A9-4E60-979D-C85C76A042BE}" type="pres">
      <dgm:prSet presAssocID="{A6B76738-04B8-4C08-B563-2FC59DC6AE79}" presName="root2" presStyleCnt="0"/>
      <dgm:spPr/>
      <dgm:t>
        <a:bodyPr/>
        <a:lstStyle/>
        <a:p>
          <a:endParaRPr lang="en-ZA"/>
        </a:p>
      </dgm:t>
    </dgm:pt>
    <dgm:pt modelId="{7072B5B2-B784-40F2-9791-EC26B9C7B2FB}" type="pres">
      <dgm:prSet presAssocID="{A6B76738-04B8-4C08-B563-2FC59DC6AE79}" presName="LevelTwoTextNode" presStyleLbl="node2" presStyleIdx="3" presStyleCnt="4" custAng="0" custScaleX="120209" custScaleY="30434" custLinFactNeighborX="-3708" custLinFactNeighborY="51360">
        <dgm:presLayoutVars>
          <dgm:chPref val="3"/>
        </dgm:presLayoutVars>
      </dgm:prSet>
      <dgm:spPr/>
      <dgm:t>
        <a:bodyPr/>
        <a:lstStyle/>
        <a:p>
          <a:endParaRPr lang="en-ZA"/>
        </a:p>
      </dgm:t>
    </dgm:pt>
    <dgm:pt modelId="{9197FD03-7AD7-48D3-B82B-9A44998517C3}" type="pres">
      <dgm:prSet presAssocID="{A6B76738-04B8-4C08-B563-2FC59DC6AE79}" presName="level3hierChild" presStyleCnt="0"/>
      <dgm:spPr/>
      <dgm:t>
        <a:bodyPr/>
        <a:lstStyle/>
        <a:p>
          <a:endParaRPr lang="en-ZA"/>
        </a:p>
      </dgm:t>
    </dgm:pt>
  </dgm:ptLst>
  <dgm:cxnLst>
    <dgm:cxn modelId="{E97BEA2A-0684-4761-83E8-F510B7228A44}" srcId="{5ED3E9EC-EBF4-498F-8117-7939F5FB567D}" destId="{E32226F9-02B7-4AFA-B4D3-69FBCCD1A7AF}" srcOrd="1" destOrd="0" parTransId="{B50B8E55-EED8-4644-BF2D-CE72DA639711}" sibTransId="{C06E79E0-143B-4395-9C16-4E294EEA9C7C}"/>
    <dgm:cxn modelId="{28824A1C-D333-4AB5-BD5B-DD4D290A030E}" type="presOf" srcId="{B2E6DEBE-56CF-49E9-9B01-D88AAD406381}" destId="{0BA975FC-6C98-44DD-AD95-96A0C2F325B7}" srcOrd="0" destOrd="0" presId="urn:microsoft.com/office/officeart/2005/8/layout/hierarchy2"/>
    <dgm:cxn modelId="{9B36C578-B68C-4542-8DFA-B4E023EB6CC4}" type="presOf" srcId="{2D3C2EA0-09C9-499B-9634-704B6D06A5B0}" destId="{80A5DDE9-A247-4079-94F5-B982BEE5AD8C}" srcOrd="0" destOrd="0" presId="urn:microsoft.com/office/officeart/2005/8/layout/hierarchy2"/>
    <dgm:cxn modelId="{6378A037-6A53-4CEB-B88D-55B43FCE1A43}" type="presOf" srcId="{7F17D5AA-C717-4518-89E0-16270176D9BE}" destId="{03CD55E5-2406-48B2-9F5C-781E87B01AC9}" srcOrd="0" destOrd="0" presId="urn:microsoft.com/office/officeart/2005/8/layout/hierarchy2"/>
    <dgm:cxn modelId="{78B4B412-77C2-4050-A5ED-13559AAF76A1}" type="presOf" srcId="{75BA23C2-520A-4811-8515-D4503D9D39DA}" destId="{1127658C-5289-40A8-8188-17B122BDE1AB}" srcOrd="0" destOrd="0" presId="urn:microsoft.com/office/officeart/2005/8/layout/hierarchy2"/>
    <dgm:cxn modelId="{CF95F049-28A2-409B-8C23-2CEE2D85F99A}" srcId="{81D66CBD-D41D-4E35-9FE7-923DD440B473}" destId="{1A06C7AC-D5CE-4909-9E17-399FC10D789B}" srcOrd="0" destOrd="0" parTransId="{A1F93DA8-F4B8-47D1-B687-0F2D2A24FEDB}" sibTransId="{0AA22D3F-04D2-4CAF-97EF-AD55E285FBDA}"/>
    <dgm:cxn modelId="{E727813E-DB29-47EE-84CD-34FC70363ADA}" type="presOf" srcId="{1CBA0AEB-D3F6-41D6-B755-DBFA9493CBAF}" destId="{035632FE-20B5-41A7-BB85-3BE68904FC84}" srcOrd="1" destOrd="0" presId="urn:microsoft.com/office/officeart/2005/8/layout/hierarchy2"/>
    <dgm:cxn modelId="{F748E5C8-2C4C-4CB7-865D-EA138BB24366}" type="presOf" srcId="{F24B5252-A402-420A-9D22-86B65CE488D9}" destId="{1709B947-E30F-44D3-B32A-DAF8BD5F05EB}" srcOrd="0" destOrd="0" presId="urn:microsoft.com/office/officeart/2005/8/layout/hierarchy2"/>
    <dgm:cxn modelId="{8DEC9267-EA5F-486C-9788-29441F48F5D2}" type="presOf" srcId="{B50B8E55-EED8-4644-BF2D-CE72DA639711}" destId="{3A78CD1D-4BD0-45BB-AD5F-074DB1ECFF64}" srcOrd="0" destOrd="0" presId="urn:microsoft.com/office/officeart/2005/8/layout/hierarchy2"/>
    <dgm:cxn modelId="{1BA1B252-0118-4FC0-A9D7-61584FEA9955}" type="presOf" srcId="{AD2CEB51-B2FB-48A5-A964-06A4968D6661}" destId="{5A6C18F8-4FBD-49F2-AA0C-FBE77C2592F6}" srcOrd="1" destOrd="0" presId="urn:microsoft.com/office/officeart/2005/8/layout/hierarchy2"/>
    <dgm:cxn modelId="{E490FD8F-F5B3-4461-8BA2-73330D7AC584}" type="presOf" srcId="{D96ABE69-E85E-4140-80E7-860E16121CDD}" destId="{0936F823-CEC3-44AC-946C-2043536D5394}" srcOrd="0" destOrd="0" presId="urn:microsoft.com/office/officeart/2005/8/layout/hierarchy2"/>
    <dgm:cxn modelId="{14258D6E-8F17-4071-B4AF-48F309F4CFC5}" type="presOf" srcId="{5B30FB0A-7355-4280-BB87-0D7E910F4F80}" destId="{690F6EA0-D71A-454B-9E9C-51E45149E1C6}" srcOrd="1" destOrd="0" presId="urn:microsoft.com/office/officeart/2005/8/layout/hierarchy2"/>
    <dgm:cxn modelId="{2F69D9F0-14A7-470A-B38F-E30BB54239FC}" type="presOf" srcId="{D60B7F3B-B356-49B8-8D00-7A2E5F45D603}" destId="{D096990A-3B06-4A1D-A35D-AED4DE885896}" srcOrd="1" destOrd="0" presId="urn:microsoft.com/office/officeart/2005/8/layout/hierarchy2"/>
    <dgm:cxn modelId="{AA7628E6-6D97-4918-ADEC-5D1B94CDF39B}" srcId="{5ED3E9EC-EBF4-498F-8117-7939F5FB567D}" destId="{2D3C2EA0-09C9-499B-9634-704B6D06A5B0}" srcOrd="2" destOrd="0" parTransId="{979445AE-6B08-415E-A948-0B00B9CF1C5B}" sibTransId="{4817CB24-FCC9-402F-8283-22D335740B5E}"/>
    <dgm:cxn modelId="{ACACD640-AEC9-45E5-B29E-BA391F46EDAA}" type="presOf" srcId="{979445AE-6B08-415E-A948-0B00B9CF1C5B}" destId="{B2779599-A6B0-4A78-8380-7D2C1B9A8133}" srcOrd="0" destOrd="0" presId="urn:microsoft.com/office/officeart/2005/8/layout/hierarchy2"/>
    <dgm:cxn modelId="{6A8CC601-4787-4E1F-879E-D92E2C194230}" type="presOf" srcId="{DE140649-7AB8-40CC-956C-5EBAF0F80C5C}" destId="{4349A7EF-678D-4519-AAB2-1FB9FD2DA26D}" srcOrd="0" destOrd="0" presId="urn:microsoft.com/office/officeart/2005/8/layout/hierarchy2"/>
    <dgm:cxn modelId="{AF50F2DB-B54D-4D94-A04A-671C2C9B0452}" type="presOf" srcId="{A51B8E11-BEF6-4B25-9342-2E12A5496B24}" destId="{0E306B3B-0C8C-4009-9225-CA493CB97A47}" srcOrd="0" destOrd="0" presId="urn:microsoft.com/office/officeart/2005/8/layout/hierarchy2"/>
    <dgm:cxn modelId="{D7194274-5E06-4C44-8E53-3E02A2B42735}" srcId="{2162983C-213B-4F46-BF84-4B1616B53B9A}" destId="{BCAA0F28-487A-4142-BA05-C5853FDA8049}" srcOrd="0" destOrd="0" parTransId="{509B92D2-A4D5-417A-A704-2FB230553084}" sibTransId="{F8D14A77-555C-4306-ABD1-EC30A08943EF}"/>
    <dgm:cxn modelId="{C458EF24-20B9-4774-A38D-669D8A3A2C00}" type="presOf" srcId="{5B30FB0A-7355-4280-BB87-0D7E910F4F80}" destId="{A2A9C0EE-0407-4D8A-8467-A07B35B7AD28}" srcOrd="0" destOrd="0" presId="urn:microsoft.com/office/officeart/2005/8/layout/hierarchy2"/>
    <dgm:cxn modelId="{8AF9A3E6-CFB2-4465-894B-30458D4F3BF9}" type="presOf" srcId="{75BA23C2-520A-4811-8515-D4503D9D39DA}" destId="{0496B55C-76C2-41C9-9AFB-22D313DAF1FC}" srcOrd="1" destOrd="0" presId="urn:microsoft.com/office/officeart/2005/8/layout/hierarchy2"/>
    <dgm:cxn modelId="{D6731F50-D9FE-47E5-BF42-530E9049887B}" type="presOf" srcId="{FA036755-15ED-450A-8A5B-0CEC2DB4E8D2}" destId="{2905739C-CB02-45B5-B978-509070724E01}" srcOrd="0" destOrd="0" presId="urn:microsoft.com/office/officeart/2005/8/layout/hierarchy2"/>
    <dgm:cxn modelId="{516F3DA5-1D11-4F49-BDEB-17774695242C}" type="presOf" srcId="{E02587E8-873D-486E-9B1C-82EE1F72A3CC}" destId="{8BCCDC27-CB5E-4E16-B4E0-B9FBAFD4A65F}" srcOrd="0" destOrd="0" presId="urn:microsoft.com/office/officeart/2005/8/layout/hierarchy2"/>
    <dgm:cxn modelId="{31B1FB2F-24D9-40E6-A63C-93BF94DCCF85}" type="presOf" srcId="{C5BF9E2F-3D8C-4FF7-92C3-D1D6FFF712A8}" destId="{F910289A-EB4A-4307-B5FE-9A700EE93A40}" srcOrd="1" destOrd="0" presId="urn:microsoft.com/office/officeart/2005/8/layout/hierarchy2"/>
    <dgm:cxn modelId="{09459BD4-C6FF-446D-955F-152CE89DBB12}" type="presOf" srcId="{2162983C-213B-4F46-BF84-4B1616B53B9A}" destId="{4DEBCBAA-8066-4622-B344-571E0A0496C9}" srcOrd="0" destOrd="0" presId="urn:microsoft.com/office/officeart/2005/8/layout/hierarchy2"/>
    <dgm:cxn modelId="{CC56F24C-163D-4BBD-BCF1-92C65A090C8B}" srcId="{A01FDF32-DBB4-4078-932A-9846348658E5}" destId="{D96ABE69-E85E-4140-80E7-860E16121CDD}" srcOrd="2" destOrd="0" parTransId="{E02587E8-873D-486E-9B1C-82EE1F72A3CC}" sibTransId="{1A3863D0-AAB3-4592-A841-81DD33D8A4E6}"/>
    <dgm:cxn modelId="{07F74769-C4FC-422D-A30B-47A8746C2385}" type="presOf" srcId="{DC36DD7D-83BD-49AA-B0B1-E30B012C881B}" destId="{2A6C1580-C998-4039-B217-C37CC37A5B63}" srcOrd="0" destOrd="0" presId="urn:microsoft.com/office/officeart/2005/8/layout/hierarchy2"/>
    <dgm:cxn modelId="{39B6A9B0-2BD3-403F-A10E-9A631D8BC288}" type="presOf" srcId="{E3009E21-F364-4872-9DB3-736DDE923092}" destId="{BF971BB3-7723-42D7-A001-AB9C3A7C1F55}" srcOrd="1" destOrd="0" presId="urn:microsoft.com/office/officeart/2005/8/layout/hierarchy2"/>
    <dgm:cxn modelId="{EEDAE8EF-0FC9-47F0-B26C-13315ED502E1}" type="presOf" srcId="{616AC09D-7625-4449-B02F-5B4CE52728EE}" destId="{B5B9DEEF-8A64-4E5E-9DEC-ABFEB0BC2618}" srcOrd="1" destOrd="0" presId="urn:microsoft.com/office/officeart/2005/8/layout/hierarchy2"/>
    <dgm:cxn modelId="{00671CFF-7E14-47B9-B170-A5950A961AE1}" srcId="{5ED3E9EC-EBF4-498F-8117-7939F5FB567D}" destId="{EA33286A-C232-4D80-925D-CDC047074F55}" srcOrd="3" destOrd="0" parTransId="{616AC09D-7625-4449-B02F-5B4CE52728EE}" sibTransId="{83BF74A7-D8AC-490C-A8D8-8F4F47017C18}"/>
    <dgm:cxn modelId="{7E2D882E-03F4-4A59-B542-7D179700286C}" type="presOf" srcId="{1CBA0AEB-D3F6-41D6-B755-DBFA9493CBAF}" destId="{283954EB-A919-4997-BEC3-C0A1B7A88628}" srcOrd="0" destOrd="0" presId="urn:microsoft.com/office/officeart/2005/8/layout/hierarchy2"/>
    <dgm:cxn modelId="{71DC3168-B467-4D2D-BE29-89A8AB852DBA}" type="presOf" srcId="{1A06C7AC-D5CE-4909-9E17-399FC10D789B}" destId="{D767800F-C4B1-47BE-A748-0C3E04BC0E64}" srcOrd="0" destOrd="0" presId="urn:microsoft.com/office/officeart/2005/8/layout/hierarchy2"/>
    <dgm:cxn modelId="{1C7325DA-11C7-41E0-9446-7A16D58E429F}" type="presOf" srcId="{F24B5252-A402-420A-9D22-86B65CE488D9}" destId="{3CABD658-2ED5-4154-9D2C-74D2BB88D6CE}" srcOrd="1" destOrd="0" presId="urn:microsoft.com/office/officeart/2005/8/layout/hierarchy2"/>
    <dgm:cxn modelId="{B0BB10CC-9931-441D-82EF-7CED8D3D5A79}" srcId="{2D3C2EA0-09C9-499B-9634-704B6D06A5B0}" destId="{8AA2FE77-5104-403D-AAD5-E00E64CBFB02}" srcOrd="0" destOrd="0" parTransId="{DC36DD7D-83BD-49AA-B0B1-E30B012C881B}" sibTransId="{F9ABD1EC-6D34-441E-9898-EB670D743AD7}"/>
    <dgm:cxn modelId="{A044F823-A731-48F1-86F4-B6FEADFDC67B}" type="presOf" srcId="{5ED3E9EC-EBF4-498F-8117-7939F5FB567D}" destId="{55E0A79D-953A-4C3C-9DC7-9BDA5F3144E8}" srcOrd="0" destOrd="0" presId="urn:microsoft.com/office/officeart/2005/8/layout/hierarchy2"/>
    <dgm:cxn modelId="{7836FCE8-160F-49CA-92BF-A4A2B049CBC5}" type="presOf" srcId="{616AC09D-7625-4449-B02F-5B4CE52728EE}" destId="{67052306-0FD7-43D5-B139-574915126F2E}" srcOrd="0" destOrd="0" presId="urn:microsoft.com/office/officeart/2005/8/layout/hierarchy2"/>
    <dgm:cxn modelId="{E603D893-B352-45DB-B3A7-CC2DB782D296}" type="presOf" srcId="{8AA2FE77-5104-403D-AAD5-E00E64CBFB02}" destId="{04D85567-9AB3-47A1-A9E2-23F41F2492BC}" srcOrd="0" destOrd="0" presId="urn:microsoft.com/office/officeart/2005/8/layout/hierarchy2"/>
    <dgm:cxn modelId="{C4BAEFB2-1322-4929-91DF-59F4CE9BED26}" srcId="{1A06C7AC-D5CE-4909-9E17-399FC10D789B}" destId="{A01FDF32-DBB4-4078-932A-9846348658E5}" srcOrd="1" destOrd="0" parTransId="{C5BF9E2F-3D8C-4FF7-92C3-D1D6FFF712A8}" sibTransId="{7A26723A-029C-423C-9152-C31CF98D75A5}"/>
    <dgm:cxn modelId="{DF27993E-EFCE-4EB0-9605-89646BA38534}" type="presOf" srcId="{E32226F9-02B7-4AFA-B4D3-69FBCCD1A7AF}" destId="{1DAB4FF9-286D-4CC8-91C0-3EBA4DFC10FA}" srcOrd="0" destOrd="0" presId="urn:microsoft.com/office/officeart/2005/8/layout/hierarchy2"/>
    <dgm:cxn modelId="{BFE0AB12-0DC2-44EA-A1D5-9D0A710857CB}" type="presOf" srcId="{D2F8BAD8-7533-4ED6-8820-399C5B2B1859}" destId="{B4D2156B-CC7D-4E4C-90C1-ED0B71342E81}" srcOrd="0" destOrd="0" presId="urn:microsoft.com/office/officeart/2005/8/layout/hierarchy2"/>
    <dgm:cxn modelId="{B403CCFC-C9F3-4F58-A302-A60F35651283}" type="presOf" srcId="{B50B8E55-EED8-4644-BF2D-CE72DA639711}" destId="{8228AE01-A6E0-4011-8715-E1435F06FB48}" srcOrd="1" destOrd="0" presId="urn:microsoft.com/office/officeart/2005/8/layout/hierarchy2"/>
    <dgm:cxn modelId="{9BD93B51-8C15-456F-80BB-C246FB087DE5}" type="presOf" srcId="{DC36DD7D-83BD-49AA-B0B1-E30B012C881B}" destId="{74F077E1-193E-4809-917B-ACFB131E8EBE}" srcOrd="1" destOrd="0" presId="urn:microsoft.com/office/officeart/2005/8/layout/hierarchy2"/>
    <dgm:cxn modelId="{FA99D4AE-496C-48C0-B508-42551BE55673}" type="presOf" srcId="{509B92D2-A4D5-417A-A704-2FB230553084}" destId="{E9D898E4-3306-48E6-98B5-EE7C51F60C55}" srcOrd="0" destOrd="0" presId="urn:microsoft.com/office/officeart/2005/8/layout/hierarchy2"/>
    <dgm:cxn modelId="{163A3DB5-1E41-40C7-8372-06C8111BBB7C}" type="presOf" srcId="{6A1733FE-8F17-431F-8CB2-6DF8C8863C57}" destId="{E8C1DF41-A5AE-4CC5-BE0C-7D6E8B0ABD5F}" srcOrd="0" destOrd="0" presId="urn:microsoft.com/office/officeart/2005/8/layout/hierarchy2"/>
    <dgm:cxn modelId="{12202336-3C89-4535-9F57-CFB82038CD98}" type="presOf" srcId="{D60B7F3B-B356-49B8-8D00-7A2E5F45D603}" destId="{C5E45B09-2860-47CE-AFE5-57BAD4BF33EE}" srcOrd="0" destOrd="0" presId="urn:microsoft.com/office/officeart/2005/8/layout/hierarchy2"/>
    <dgm:cxn modelId="{F23239D6-CB06-42B7-9F95-AC122C7DEC54}" srcId="{1A06C7AC-D5CE-4909-9E17-399FC10D789B}" destId="{5ED3E9EC-EBF4-498F-8117-7939F5FB567D}" srcOrd="2" destOrd="0" parTransId="{AD2CEB51-B2FB-48A5-A964-06A4968D6661}" sibTransId="{1EEE642E-71BF-4F46-B80D-7BAE5A42A831}"/>
    <dgm:cxn modelId="{0BA86106-B487-4F78-881A-872678E0F8A6}" type="presOf" srcId="{E02587E8-873D-486E-9B1C-82EE1F72A3CC}" destId="{AF3C0962-9194-473F-8CAC-63D1E0EBB94E}" srcOrd="1" destOrd="0" presId="urn:microsoft.com/office/officeart/2005/8/layout/hierarchy2"/>
    <dgm:cxn modelId="{F4E12427-6F66-4B46-B09C-BA0A948F1A0C}" type="presOf" srcId="{81D66CBD-D41D-4E35-9FE7-923DD440B473}" destId="{B53C3C5C-551F-4501-BEEB-73442CD597CD}" srcOrd="0" destOrd="0" presId="urn:microsoft.com/office/officeart/2005/8/layout/hierarchy2"/>
    <dgm:cxn modelId="{C67B9D58-72BF-4CCD-8AD0-E66AB66768D9}" type="presOf" srcId="{B2E6DEBE-56CF-49E9-9B01-D88AAD406381}" destId="{07BD03D2-E03C-4E5E-9BBC-1523E0A51958}" srcOrd="1" destOrd="0" presId="urn:microsoft.com/office/officeart/2005/8/layout/hierarchy2"/>
    <dgm:cxn modelId="{9210C6B7-B125-435F-B83C-0F08B3F349EB}" srcId="{8C3A5328-7689-4DAA-94AF-3B21CE0F2CFE}" destId="{FA036755-15ED-450A-8A5B-0CEC2DB4E8D2}" srcOrd="0" destOrd="0" parTransId="{B2E6DEBE-56CF-49E9-9B01-D88AAD406381}" sibTransId="{925C124E-ABD0-49D9-AEC2-B301983BC84D}"/>
    <dgm:cxn modelId="{D1F93AFB-C015-4BBF-8C47-D8666874A038}" srcId="{E32226F9-02B7-4AFA-B4D3-69FBCCD1A7AF}" destId="{59CAE96D-BCC7-4FFD-8B21-DAD0CAB615DA}" srcOrd="0" destOrd="0" parTransId="{1CBA0AEB-D3F6-41D6-B755-DBFA9493CBAF}" sibTransId="{041B3381-0513-4758-A4EB-473CD98333FE}"/>
    <dgm:cxn modelId="{92DCF75F-6DEE-472E-82BF-DFEE99501BF5}" type="presOf" srcId="{A6B76738-04B8-4C08-B563-2FC59DC6AE79}" destId="{7072B5B2-B784-40F2-9791-EC26B9C7B2FB}" srcOrd="0" destOrd="0" presId="urn:microsoft.com/office/officeart/2005/8/layout/hierarchy2"/>
    <dgm:cxn modelId="{9C415693-50A6-4832-B8A7-01C387B5C6AF}" type="presOf" srcId="{792FED21-52B5-4879-BB71-2C3C8BBE7934}" destId="{4A080DFB-068A-4A0E-95DA-2CB5869016DC}" srcOrd="1" destOrd="0" presId="urn:microsoft.com/office/officeart/2005/8/layout/hierarchy2"/>
    <dgm:cxn modelId="{B1057F59-EC05-4047-83ED-8F032BA518FA}" type="presOf" srcId="{509B92D2-A4D5-417A-A704-2FB230553084}" destId="{25D367D2-6CC2-489B-ABBC-E3C3FFC5CAE3}" srcOrd="1" destOrd="0" presId="urn:microsoft.com/office/officeart/2005/8/layout/hierarchy2"/>
    <dgm:cxn modelId="{FEED8CB1-99E9-4064-83E3-41DAF8DB8682}" type="presOf" srcId="{5E768656-EBF4-4037-8A6A-11AB811EADA9}" destId="{0652E374-811E-4D5A-8A95-E5D570872758}" srcOrd="1" destOrd="0" presId="urn:microsoft.com/office/officeart/2005/8/layout/hierarchy2"/>
    <dgm:cxn modelId="{51BE021B-21B0-4226-972D-75A107A6D4B8}" srcId="{A01FDF32-DBB4-4078-932A-9846348658E5}" destId="{CD84B613-131C-46BB-8A8E-3AE096888558}" srcOrd="1" destOrd="0" parTransId="{7F17D5AA-C717-4518-89E0-16270176D9BE}" sibTransId="{EEA80C28-220F-4396-A876-876BC226E36B}"/>
    <dgm:cxn modelId="{5C15D3BA-6F21-40CC-82C4-8E2D4D8C9A11}" srcId="{CD84B613-131C-46BB-8A8E-3AE096888558}" destId="{DE140649-7AB8-40CC-956C-5EBAF0F80C5C}" srcOrd="0" destOrd="0" parTransId="{D2F8BAD8-7533-4ED6-8820-399C5B2B1859}" sibTransId="{8A00F0A3-B9EF-478A-BF3C-E3C95D8DB8DB}"/>
    <dgm:cxn modelId="{5B6C5F42-63D2-4F36-B081-3776F1338534}" srcId="{5ED3E9EC-EBF4-498F-8117-7939F5FB567D}" destId="{2162983C-213B-4F46-BF84-4B1616B53B9A}" srcOrd="0" destOrd="0" parTransId="{593F06B8-CB2A-4599-AA65-804A49F16114}" sibTransId="{82A9A3B0-74B4-4E3B-A411-C362C6A9708B}"/>
    <dgm:cxn modelId="{C805991B-8B41-4CF3-AE7F-5DD84FA37E53}" type="presOf" srcId="{BCAA0F28-487A-4142-BA05-C5853FDA8049}" destId="{BFD2C11F-19B0-454F-A1CE-134A5A4962E2}" srcOrd="0" destOrd="0" presId="urn:microsoft.com/office/officeart/2005/8/layout/hierarchy2"/>
    <dgm:cxn modelId="{0FDE3B79-9CEE-4426-92D9-9DE740B82A0D}" srcId="{D1A13D2E-5FB2-47DF-BAD0-5BC7A527D995}" destId="{6A1733FE-8F17-431F-8CB2-6DF8C8863C57}" srcOrd="0" destOrd="0" parTransId="{F24B5252-A402-420A-9D22-86B65CE488D9}" sibTransId="{88FCE93E-92F6-412A-8882-7FCEEBE85D79}"/>
    <dgm:cxn modelId="{C257151E-5A56-45FA-8336-076FE562F58F}" type="presOf" srcId="{7F17D5AA-C717-4518-89E0-16270176D9BE}" destId="{E4812225-C134-49DE-940E-25968C55968B}" srcOrd="1" destOrd="0" presId="urn:microsoft.com/office/officeart/2005/8/layout/hierarchy2"/>
    <dgm:cxn modelId="{503BB9DD-29C4-4728-A70C-F28C1EC50AA8}" srcId="{A01FDF32-DBB4-4078-932A-9846348658E5}" destId="{D1A13D2E-5FB2-47DF-BAD0-5BC7A527D995}" srcOrd="0" destOrd="0" parTransId="{5B30FB0A-7355-4280-BB87-0D7E910F4F80}" sibTransId="{F77F4D36-0E53-4C56-B1D6-69A4F7369264}"/>
    <dgm:cxn modelId="{54FB8B83-AB0D-4A62-9F96-53851152F8BB}" type="presOf" srcId="{A01FDF32-DBB4-4078-932A-9846348658E5}" destId="{23ADCA66-216D-462F-8758-2C3DA7AE6150}" srcOrd="0" destOrd="0" presId="urn:microsoft.com/office/officeart/2005/8/layout/hierarchy2"/>
    <dgm:cxn modelId="{6BF464ED-9E05-40E9-ABE7-2D903D1054A9}" type="presOf" srcId="{5F366C33-7A7D-467D-AC4E-7A7ACE43D43B}" destId="{A4A122A7-CF97-4461-B5E1-4252BC8CC677}" srcOrd="0" destOrd="0" presId="urn:microsoft.com/office/officeart/2005/8/layout/hierarchy2"/>
    <dgm:cxn modelId="{FDC65059-3F72-4968-893B-A8BEC20A06DB}" type="presOf" srcId="{5E768656-EBF4-4037-8A6A-11AB811EADA9}" destId="{2876F899-C148-4811-A5C7-9E56C20D44E5}" srcOrd="0" destOrd="0" presId="urn:microsoft.com/office/officeart/2005/8/layout/hierarchy2"/>
    <dgm:cxn modelId="{01AA98C9-85E9-4F3D-9D08-96836E304034}" type="presOf" srcId="{AD2CEB51-B2FB-48A5-A964-06A4968D6661}" destId="{127B2037-4E7D-481D-A241-9BCE6AF08E60}" srcOrd="0" destOrd="0" presId="urn:microsoft.com/office/officeart/2005/8/layout/hierarchy2"/>
    <dgm:cxn modelId="{D74C897A-AEBE-4B59-91C5-3DD6B5079C99}" srcId="{1A06C7AC-D5CE-4909-9E17-399FC10D789B}" destId="{EB925572-8980-4885-9383-23F5AC6009F3}" srcOrd="0" destOrd="0" parTransId="{792FED21-52B5-4879-BB71-2C3C8BBE7934}" sibTransId="{D5CFD334-7D9E-40A2-B500-4681541E4631}"/>
    <dgm:cxn modelId="{0B19B0DC-1EE2-4C38-BBE2-FF8F7C077941}" type="presOf" srcId="{593F06B8-CB2A-4599-AA65-804A49F16114}" destId="{2C0F8B43-00FB-4A69-B806-08D691E94B6F}" srcOrd="1" destOrd="0" presId="urn:microsoft.com/office/officeart/2005/8/layout/hierarchy2"/>
    <dgm:cxn modelId="{9A4B7689-0488-486B-ACC3-4F8D95168B08}" type="presOf" srcId="{D1A13D2E-5FB2-47DF-BAD0-5BC7A527D995}" destId="{BC303C62-990D-4774-825B-6FC70716E939}" srcOrd="0" destOrd="0" presId="urn:microsoft.com/office/officeart/2005/8/layout/hierarchy2"/>
    <dgm:cxn modelId="{FFE930DE-D820-432F-A93C-8386A1E4094F}" srcId="{EA33286A-C232-4D80-925D-CDC047074F55}" destId="{5F366C33-7A7D-467D-AC4E-7A7ACE43D43B}" srcOrd="0" destOrd="0" parTransId="{E3009E21-F364-4872-9DB3-736DDE923092}" sibTransId="{A09AC1C0-7AF8-4CEC-AECB-3BCFAB869F2F}"/>
    <dgm:cxn modelId="{DE4CB18F-16E7-4237-A34A-F6527587B3B0}" type="presOf" srcId="{593F06B8-CB2A-4599-AA65-804A49F16114}" destId="{4C3DE08C-DAB1-477E-A075-7AC953CDFF6A}" srcOrd="0" destOrd="0" presId="urn:microsoft.com/office/officeart/2005/8/layout/hierarchy2"/>
    <dgm:cxn modelId="{80E9A6CC-301E-4F39-8041-9110F70D7534}" type="presOf" srcId="{CD84B613-131C-46BB-8A8E-3AE096888558}" destId="{E3B86709-F970-4875-AC08-3703294136B9}" srcOrd="0" destOrd="0" presId="urn:microsoft.com/office/officeart/2005/8/layout/hierarchy2"/>
    <dgm:cxn modelId="{37A8178D-EECA-4088-B45F-C8EAEEC57BEE}" srcId="{1A06C7AC-D5CE-4909-9E17-399FC10D789B}" destId="{A6B76738-04B8-4C08-B563-2FC59DC6AE79}" srcOrd="3" destOrd="0" parTransId="{D60B7F3B-B356-49B8-8D00-7A2E5F45D603}" sibTransId="{97A0AF58-67B0-4F06-9A5F-B3A4888E7245}"/>
    <dgm:cxn modelId="{E72379B7-DA8D-492A-B235-F626F1BB9FE8}" type="presOf" srcId="{59CAE96D-BCC7-4FFD-8B21-DAD0CAB615DA}" destId="{060C1D16-1813-4B2A-B566-307E6E3F5A5F}" srcOrd="0" destOrd="0" presId="urn:microsoft.com/office/officeart/2005/8/layout/hierarchy2"/>
    <dgm:cxn modelId="{026A3432-872E-4264-A06D-528A818F2A03}" type="presOf" srcId="{E3009E21-F364-4872-9DB3-736DDE923092}" destId="{01E78622-B140-431B-B3DC-C34402175117}" srcOrd="0" destOrd="0" presId="urn:microsoft.com/office/officeart/2005/8/layout/hierarchy2"/>
    <dgm:cxn modelId="{44B882A4-C5CE-44C6-91DC-A6478C3DA34F}" type="presOf" srcId="{792FED21-52B5-4879-BB71-2C3C8BBE7934}" destId="{86F93545-5903-4A10-8832-39BE26C44E3B}" srcOrd="0" destOrd="0" presId="urn:microsoft.com/office/officeart/2005/8/layout/hierarchy2"/>
    <dgm:cxn modelId="{86F70F0C-CB5C-4324-BA75-9C2DE6F5A95B}" type="presOf" srcId="{979445AE-6B08-415E-A948-0B00B9CF1C5B}" destId="{3D261F0D-4C60-466B-9BCC-ACAC85393F12}" srcOrd="1" destOrd="0" presId="urn:microsoft.com/office/officeart/2005/8/layout/hierarchy2"/>
    <dgm:cxn modelId="{BC4F9D33-1D21-493F-B63B-562AA7BC9400}" type="presOf" srcId="{C5BF9E2F-3D8C-4FF7-92C3-D1D6FFF712A8}" destId="{D4EEA0AA-202D-4B5B-8BF4-BB575271C525}" srcOrd="0" destOrd="0" presId="urn:microsoft.com/office/officeart/2005/8/layout/hierarchy2"/>
    <dgm:cxn modelId="{42E49B72-A4AE-422B-8584-8E23628E8FA4}" type="presOf" srcId="{D2F8BAD8-7533-4ED6-8820-399C5B2B1859}" destId="{3802A5A4-72F7-4729-B26C-025520EE71D2}" srcOrd="1" destOrd="0" presId="urn:microsoft.com/office/officeart/2005/8/layout/hierarchy2"/>
    <dgm:cxn modelId="{C39F3A26-9047-463D-8BF5-628269741DF1}" type="presOf" srcId="{8C3A5328-7689-4DAA-94AF-3B21CE0F2CFE}" destId="{3A55D436-CEE9-4AE1-926E-24C0B4C3AE17}" srcOrd="0" destOrd="0" presId="urn:microsoft.com/office/officeart/2005/8/layout/hierarchy2"/>
    <dgm:cxn modelId="{051A81FD-82C5-4D64-9577-222A6DFB7EEB}" srcId="{A01FDF32-DBB4-4078-932A-9846348658E5}" destId="{8C3A5328-7689-4DAA-94AF-3B21CE0F2CFE}" srcOrd="3" destOrd="0" parTransId="{75BA23C2-520A-4811-8515-D4503D9D39DA}" sibTransId="{5CCBD7E1-EE1C-4776-BB91-9FD5FDC79976}"/>
    <dgm:cxn modelId="{A21AA6A3-FE61-4109-91AF-99F1AB320D9F}" type="presOf" srcId="{EA33286A-C232-4D80-925D-CDC047074F55}" destId="{4DAAF4C2-EA65-4ED3-AC26-277263748600}" srcOrd="0" destOrd="0" presId="urn:microsoft.com/office/officeart/2005/8/layout/hierarchy2"/>
    <dgm:cxn modelId="{13E636CA-4978-48BE-9520-71F9A474085A}" srcId="{D96ABE69-E85E-4140-80E7-860E16121CDD}" destId="{A51B8E11-BEF6-4B25-9342-2E12A5496B24}" srcOrd="0" destOrd="0" parTransId="{5E768656-EBF4-4037-8A6A-11AB811EADA9}" sibTransId="{DEFE2C26-4058-49A7-9C88-DE122F15911E}"/>
    <dgm:cxn modelId="{3E73107E-FEC1-4487-A7D3-8D48B53A9953}" type="presOf" srcId="{EB925572-8980-4885-9383-23F5AC6009F3}" destId="{18C59BEB-5E69-44B9-9781-CB7D734CAA8B}" srcOrd="0" destOrd="0" presId="urn:microsoft.com/office/officeart/2005/8/layout/hierarchy2"/>
    <dgm:cxn modelId="{EC8531B2-49CC-4E3A-A9F1-A6F413FD67AB}" type="presParOf" srcId="{B53C3C5C-551F-4501-BEEB-73442CD597CD}" destId="{5B035A11-7A76-4431-8C36-8C387D1D0C0E}" srcOrd="0" destOrd="0" presId="urn:microsoft.com/office/officeart/2005/8/layout/hierarchy2"/>
    <dgm:cxn modelId="{A3D83586-6242-4ABE-ADF4-A493BDA4E19E}" type="presParOf" srcId="{5B035A11-7A76-4431-8C36-8C387D1D0C0E}" destId="{D767800F-C4B1-47BE-A748-0C3E04BC0E64}" srcOrd="0" destOrd="0" presId="urn:microsoft.com/office/officeart/2005/8/layout/hierarchy2"/>
    <dgm:cxn modelId="{8600CEB8-E862-4551-A9CE-DF7EE3DC7FCB}" type="presParOf" srcId="{5B035A11-7A76-4431-8C36-8C387D1D0C0E}" destId="{3EC363B2-6F86-4FB0-94A5-92317402F9DB}" srcOrd="1" destOrd="0" presId="urn:microsoft.com/office/officeart/2005/8/layout/hierarchy2"/>
    <dgm:cxn modelId="{2D1D55BE-5CB4-4D6D-9038-AA1BA909AEB7}" type="presParOf" srcId="{3EC363B2-6F86-4FB0-94A5-92317402F9DB}" destId="{86F93545-5903-4A10-8832-39BE26C44E3B}" srcOrd="0" destOrd="0" presId="urn:microsoft.com/office/officeart/2005/8/layout/hierarchy2"/>
    <dgm:cxn modelId="{3F481BAB-0CF4-49B7-915F-FCFCD03B6A50}" type="presParOf" srcId="{86F93545-5903-4A10-8832-39BE26C44E3B}" destId="{4A080DFB-068A-4A0E-95DA-2CB5869016DC}" srcOrd="0" destOrd="0" presId="urn:microsoft.com/office/officeart/2005/8/layout/hierarchy2"/>
    <dgm:cxn modelId="{A54EAE46-6FFB-489F-A6DA-EC6D6323620C}" type="presParOf" srcId="{3EC363B2-6F86-4FB0-94A5-92317402F9DB}" destId="{AA70CB56-934F-4CA2-B828-13D8374CCE4E}" srcOrd="1" destOrd="0" presId="urn:microsoft.com/office/officeart/2005/8/layout/hierarchy2"/>
    <dgm:cxn modelId="{B4072662-315E-4139-B797-A575309DEB58}" type="presParOf" srcId="{AA70CB56-934F-4CA2-B828-13D8374CCE4E}" destId="{18C59BEB-5E69-44B9-9781-CB7D734CAA8B}" srcOrd="0" destOrd="0" presId="urn:microsoft.com/office/officeart/2005/8/layout/hierarchy2"/>
    <dgm:cxn modelId="{6DA7B17B-6B8C-4AD3-A029-80B11A1E6B73}" type="presParOf" srcId="{AA70CB56-934F-4CA2-B828-13D8374CCE4E}" destId="{DE2551E2-15F8-4531-8EF3-A9D0E24402B7}" srcOrd="1" destOrd="0" presId="urn:microsoft.com/office/officeart/2005/8/layout/hierarchy2"/>
    <dgm:cxn modelId="{252C977A-896D-4069-AF12-702D91094CC1}" type="presParOf" srcId="{3EC363B2-6F86-4FB0-94A5-92317402F9DB}" destId="{D4EEA0AA-202D-4B5B-8BF4-BB575271C525}" srcOrd="2" destOrd="0" presId="urn:microsoft.com/office/officeart/2005/8/layout/hierarchy2"/>
    <dgm:cxn modelId="{69C08CD1-F441-4005-80AA-E8D08554C85D}" type="presParOf" srcId="{D4EEA0AA-202D-4B5B-8BF4-BB575271C525}" destId="{F910289A-EB4A-4307-B5FE-9A700EE93A40}" srcOrd="0" destOrd="0" presId="urn:microsoft.com/office/officeart/2005/8/layout/hierarchy2"/>
    <dgm:cxn modelId="{25E1DDF2-0DA4-4AD3-AA46-DA422E52F4CB}" type="presParOf" srcId="{3EC363B2-6F86-4FB0-94A5-92317402F9DB}" destId="{03935359-CF5E-43AE-8349-493AAE2B2259}" srcOrd="3" destOrd="0" presId="urn:microsoft.com/office/officeart/2005/8/layout/hierarchy2"/>
    <dgm:cxn modelId="{984E570D-AEDC-4A63-8DD2-8F084FD21E84}" type="presParOf" srcId="{03935359-CF5E-43AE-8349-493AAE2B2259}" destId="{23ADCA66-216D-462F-8758-2C3DA7AE6150}" srcOrd="0" destOrd="0" presId="urn:microsoft.com/office/officeart/2005/8/layout/hierarchy2"/>
    <dgm:cxn modelId="{B1277445-A689-4E7B-A46E-9BEB637A600B}" type="presParOf" srcId="{03935359-CF5E-43AE-8349-493AAE2B2259}" destId="{6F079415-5845-4154-AB2D-58BDE483F096}" srcOrd="1" destOrd="0" presId="urn:microsoft.com/office/officeart/2005/8/layout/hierarchy2"/>
    <dgm:cxn modelId="{24CC2C37-152B-4BF6-9415-CD21BEAFE887}" type="presParOf" srcId="{6F079415-5845-4154-AB2D-58BDE483F096}" destId="{A2A9C0EE-0407-4D8A-8467-A07B35B7AD28}" srcOrd="0" destOrd="0" presId="urn:microsoft.com/office/officeart/2005/8/layout/hierarchy2"/>
    <dgm:cxn modelId="{3CA47AFD-80BD-4E17-9D67-ED0F99398725}" type="presParOf" srcId="{A2A9C0EE-0407-4D8A-8467-A07B35B7AD28}" destId="{690F6EA0-D71A-454B-9E9C-51E45149E1C6}" srcOrd="0" destOrd="0" presId="urn:microsoft.com/office/officeart/2005/8/layout/hierarchy2"/>
    <dgm:cxn modelId="{4A2D8105-7D60-495B-878F-402190E9B656}" type="presParOf" srcId="{6F079415-5845-4154-AB2D-58BDE483F096}" destId="{393DF28C-2DF0-4DEC-8EC2-958CDDC9CD64}" srcOrd="1" destOrd="0" presId="urn:microsoft.com/office/officeart/2005/8/layout/hierarchy2"/>
    <dgm:cxn modelId="{B5A30FCA-4553-4DA5-98CD-A427EF10F06D}" type="presParOf" srcId="{393DF28C-2DF0-4DEC-8EC2-958CDDC9CD64}" destId="{BC303C62-990D-4774-825B-6FC70716E939}" srcOrd="0" destOrd="0" presId="urn:microsoft.com/office/officeart/2005/8/layout/hierarchy2"/>
    <dgm:cxn modelId="{0609763C-4BC6-4BE5-8FF7-5D2C147061E6}" type="presParOf" srcId="{393DF28C-2DF0-4DEC-8EC2-958CDDC9CD64}" destId="{A392F8EE-DCD7-4133-9304-130C9B3A8509}" srcOrd="1" destOrd="0" presId="urn:microsoft.com/office/officeart/2005/8/layout/hierarchy2"/>
    <dgm:cxn modelId="{01ADD8A8-7AFE-4507-8977-81A356286CD3}" type="presParOf" srcId="{A392F8EE-DCD7-4133-9304-130C9B3A8509}" destId="{1709B947-E30F-44D3-B32A-DAF8BD5F05EB}" srcOrd="0" destOrd="0" presId="urn:microsoft.com/office/officeart/2005/8/layout/hierarchy2"/>
    <dgm:cxn modelId="{98F1F54E-E20C-4717-8676-277E986E4B93}" type="presParOf" srcId="{1709B947-E30F-44D3-B32A-DAF8BD5F05EB}" destId="{3CABD658-2ED5-4154-9D2C-74D2BB88D6CE}" srcOrd="0" destOrd="0" presId="urn:microsoft.com/office/officeart/2005/8/layout/hierarchy2"/>
    <dgm:cxn modelId="{E2679B2E-75F3-473B-AC4B-66786B3A86A7}" type="presParOf" srcId="{A392F8EE-DCD7-4133-9304-130C9B3A8509}" destId="{796A7D08-9D6B-40FE-B46F-3C2B52879FCD}" srcOrd="1" destOrd="0" presId="urn:microsoft.com/office/officeart/2005/8/layout/hierarchy2"/>
    <dgm:cxn modelId="{1AE85D5F-5E1D-419D-91F2-83C1689A87D2}" type="presParOf" srcId="{796A7D08-9D6B-40FE-B46F-3C2B52879FCD}" destId="{E8C1DF41-A5AE-4CC5-BE0C-7D6E8B0ABD5F}" srcOrd="0" destOrd="0" presId="urn:microsoft.com/office/officeart/2005/8/layout/hierarchy2"/>
    <dgm:cxn modelId="{301260C4-5948-44FE-A704-5B20D2DDE70B}" type="presParOf" srcId="{796A7D08-9D6B-40FE-B46F-3C2B52879FCD}" destId="{805694DA-C901-4E95-BB55-FABE3ADBBA6F}" srcOrd="1" destOrd="0" presId="urn:microsoft.com/office/officeart/2005/8/layout/hierarchy2"/>
    <dgm:cxn modelId="{99185B94-E1EE-4D53-93B0-7532453D28F1}" type="presParOf" srcId="{6F079415-5845-4154-AB2D-58BDE483F096}" destId="{03CD55E5-2406-48B2-9F5C-781E87B01AC9}" srcOrd="2" destOrd="0" presId="urn:microsoft.com/office/officeart/2005/8/layout/hierarchy2"/>
    <dgm:cxn modelId="{4E84DAE5-0D00-4327-AC18-131008D6FA84}" type="presParOf" srcId="{03CD55E5-2406-48B2-9F5C-781E87B01AC9}" destId="{E4812225-C134-49DE-940E-25968C55968B}" srcOrd="0" destOrd="0" presId="urn:microsoft.com/office/officeart/2005/8/layout/hierarchy2"/>
    <dgm:cxn modelId="{3432E1CE-0533-40DA-B596-44D4D984DFE3}" type="presParOf" srcId="{6F079415-5845-4154-AB2D-58BDE483F096}" destId="{31C60D9E-AE98-483C-86AB-616B00F57895}" srcOrd="3" destOrd="0" presId="urn:microsoft.com/office/officeart/2005/8/layout/hierarchy2"/>
    <dgm:cxn modelId="{AAE83F83-179F-45AA-97D8-12207B9AD7CE}" type="presParOf" srcId="{31C60D9E-AE98-483C-86AB-616B00F57895}" destId="{E3B86709-F970-4875-AC08-3703294136B9}" srcOrd="0" destOrd="0" presId="urn:microsoft.com/office/officeart/2005/8/layout/hierarchy2"/>
    <dgm:cxn modelId="{1F0352F0-2309-4966-B84D-AF0E21930E6E}" type="presParOf" srcId="{31C60D9E-AE98-483C-86AB-616B00F57895}" destId="{CDAD746A-654B-468C-B18D-62B1DEF03D71}" srcOrd="1" destOrd="0" presId="urn:microsoft.com/office/officeart/2005/8/layout/hierarchy2"/>
    <dgm:cxn modelId="{102174F8-CD3F-4B39-8F2F-E17ED84097B3}" type="presParOf" srcId="{CDAD746A-654B-468C-B18D-62B1DEF03D71}" destId="{B4D2156B-CC7D-4E4C-90C1-ED0B71342E81}" srcOrd="0" destOrd="0" presId="urn:microsoft.com/office/officeart/2005/8/layout/hierarchy2"/>
    <dgm:cxn modelId="{9F9CB990-C6A0-43F8-A7F4-AAA947599EED}" type="presParOf" srcId="{B4D2156B-CC7D-4E4C-90C1-ED0B71342E81}" destId="{3802A5A4-72F7-4729-B26C-025520EE71D2}" srcOrd="0" destOrd="0" presId="urn:microsoft.com/office/officeart/2005/8/layout/hierarchy2"/>
    <dgm:cxn modelId="{FE3BA591-B893-4C79-83A5-CA11A7636053}" type="presParOf" srcId="{CDAD746A-654B-468C-B18D-62B1DEF03D71}" destId="{3743FDBA-983C-4978-84EE-B9F264592F9E}" srcOrd="1" destOrd="0" presId="urn:microsoft.com/office/officeart/2005/8/layout/hierarchy2"/>
    <dgm:cxn modelId="{24B16774-16A7-48C4-BD2A-7207CFC90629}" type="presParOf" srcId="{3743FDBA-983C-4978-84EE-B9F264592F9E}" destId="{4349A7EF-678D-4519-AAB2-1FB9FD2DA26D}" srcOrd="0" destOrd="0" presId="urn:microsoft.com/office/officeart/2005/8/layout/hierarchy2"/>
    <dgm:cxn modelId="{01582B15-FD81-4F76-B43B-35F55F508F7D}" type="presParOf" srcId="{3743FDBA-983C-4978-84EE-B9F264592F9E}" destId="{19D67EB2-21A1-4E85-99DE-7880351C306E}" srcOrd="1" destOrd="0" presId="urn:microsoft.com/office/officeart/2005/8/layout/hierarchy2"/>
    <dgm:cxn modelId="{97EFBC3F-5F54-4E43-942D-8C01F3BBAA7D}" type="presParOf" srcId="{6F079415-5845-4154-AB2D-58BDE483F096}" destId="{8BCCDC27-CB5E-4E16-B4E0-B9FBAFD4A65F}" srcOrd="4" destOrd="0" presId="urn:microsoft.com/office/officeart/2005/8/layout/hierarchy2"/>
    <dgm:cxn modelId="{71D074D2-D407-4B82-81AA-C8515CC33AA7}" type="presParOf" srcId="{8BCCDC27-CB5E-4E16-B4E0-B9FBAFD4A65F}" destId="{AF3C0962-9194-473F-8CAC-63D1E0EBB94E}" srcOrd="0" destOrd="0" presId="urn:microsoft.com/office/officeart/2005/8/layout/hierarchy2"/>
    <dgm:cxn modelId="{8890359B-DCE1-4767-BFE8-0D4B34BE805D}" type="presParOf" srcId="{6F079415-5845-4154-AB2D-58BDE483F096}" destId="{0076E756-6D37-44FB-8461-21F20BBEA409}" srcOrd="5" destOrd="0" presId="urn:microsoft.com/office/officeart/2005/8/layout/hierarchy2"/>
    <dgm:cxn modelId="{8777DAAA-260E-46D8-AEB9-BDBCC5072CFA}" type="presParOf" srcId="{0076E756-6D37-44FB-8461-21F20BBEA409}" destId="{0936F823-CEC3-44AC-946C-2043536D5394}" srcOrd="0" destOrd="0" presId="urn:microsoft.com/office/officeart/2005/8/layout/hierarchy2"/>
    <dgm:cxn modelId="{EEB1583E-9737-4BFA-9AC0-AADD5315D9B1}" type="presParOf" srcId="{0076E756-6D37-44FB-8461-21F20BBEA409}" destId="{9204E138-1A9B-48E7-9871-F0F021793A07}" srcOrd="1" destOrd="0" presId="urn:microsoft.com/office/officeart/2005/8/layout/hierarchy2"/>
    <dgm:cxn modelId="{31B2EBF2-849B-424D-9327-690BB3E44F01}" type="presParOf" srcId="{9204E138-1A9B-48E7-9871-F0F021793A07}" destId="{2876F899-C148-4811-A5C7-9E56C20D44E5}" srcOrd="0" destOrd="0" presId="urn:microsoft.com/office/officeart/2005/8/layout/hierarchy2"/>
    <dgm:cxn modelId="{E86434B9-B1E2-46E5-8762-CDA345A17C9D}" type="presParOf" srcId="{2876F899-C148-4811-A5C7-9E56C20D44E5}" destId="{0652E374-811E-4D5A-8A95-E5D570872758}" srcOrd="0" destOrd="0" presId="urn:microsoft.com/office/officeart/2005/8/layout/hierarchy2"/>
    <dgm:cxn modelId="{0CC95C32-08B0-4EC0-BF75-F3FEBA361A94}" type="presParOf" srcId="{9204E138-1A9B-48E7-9871-F0F021793A07}" destId="{8AC447A5-0580-482F-BE9E-147E60072584}" srcOrd="1" destOrd="0" presId="urn:microsoft.com/office/officeart/2005/8/layout/hierarchy2"/>
    <dgm:cxn modelId="{37899AC1-D35D-47DB-8F9E-7EAF2CF8C925}" type="presParOf" srcId="{8AC447A5-0580-482F-BE9E-147E60072584}" destId="{0E306B3B-0C8C-4009-9225-CA493CB97A47}" srcOrd="0" destOrd="0" presId="urn:microsoft.com/office/officeart/2005/8/layout/hierarchy2"/>
    <dgm:cxn modelId="{BB104CDE-B5F2-46F6-9811-AE56986BE6D3}" type="presParOf" srcId="{8AC447A5-0580-482F-BE9E-147E60072584}" destId="{C34D3162-CF82-43FA-A9DE-26D16CA62B80}" srcOrd="1" destOrd="0" presId="urn:microsoft.com/office/officeart/2005/8/layout/hierarchy2"/>
    <dgm:cxn modelId="{78DD0B55-2768-41F3-B2CF-958F31EF4EA3}" type="presParOf" srcId="{6F079415-5845-4154-AB2D-58BDE483F096}" destId="{1127658C-5289-40A8-8188-17B122BDE1AB}" srcOrd="6" destOrd="0" presId="urn:microsoft.com/office/officeart/2005/8/layout/hierarchy2"/>
    <dgm:cxn modelId="{113E2247-8172-4829-BFEB-14716D8643D7}" type="presParOf" srcId="{1127658C-5289-40A8-8188-17B122BDE1AB}" destId="{0496B55C-76C2-41C9-9AFB-22D313DAF1FC}" srcOrd="0" destOrd="0" presId="urn:microsoft.com/office/officeart/2005/8/layout/hierarchy2"/>
    <dgm:cxn modelId="{0356CA6A-1196-4498-AF07-A179C8E694EA}" type="presParOf" srcId="{6F079415-5845-4154-AB2D-58BDE483F096}" destId="{EEA3C83E-3C88-4E95-8E1E-512F7BAFD664}" srcOrd="7" destOrd="0" presId="urn:microsoft.com/office/officeart/2005/8/layout/hierarchy2"/>
    <dgm:cxn modelId="{D40B1581-81C9-448F-8DB1-3C6A532DC1F3}" type="presParOf" srcId="{EEA3C83E-3C88-4E95-8E1E-512F7BAFD664}" destId="{3A55D436-CEE9-4AE1-926E-24C0B4C3AE17}" srcOrd="0" destOrd="0" presId="urn:microsoft.com/office/officeart/2005/8/layout/hierarchy2"/>
    <dgm:cxn modelId="{86ADC160-CEE8-4CFE-85CB-2045DF260369}" type="presParOf" srcId="{EEA3C83E-3C88-4E95-8E1E-512F7BAFD664}" destId="{FA2D3872-78C1-49BE-8097-479DC509C311}" srcOrd="1" destOrd="0" presId="urn:microsoft.com/office/officeart/2005/8/layout/hierarchy2"/>
    <dgm:cxn modelId="{C7785E95-04DA-4FE0-87E3-AC42B15DF8ED}" type="presParOf" srcId="{FA2D3872-78C1-49BE-8097-479DC509C311}" destId="{0BA975FC-6C98-44DD-AD95-96A0C2F325B7}" srcOrd="0" destOrd="0" presId="urn:microsoft.com/office/officeart/2005/8/layout/hierarchy2"/>
    <dgm:cxn modelId="{EA8AEC47-E824-4782-AA2F-0580BEFCF894}" type="presParOf" srcId="{0BA975FC-6C98-44DD-AD95-96A0C2F325B7}" destId="{07BD03D2-E03C-4E5E-9BBC-1523E0A51958}" srcOrd="0" destOrd="0" presId="urn:microsoft.com/office/officeart/2005/8/layout/hierarchy2"/>
    <dgm:cxn modelId="{4EBCB6C8-1827-498D-884E-F83432A5DFA1}" type="presParOf" srcId="{FA2D3872-78C1-49BE-8097-479DC509C311}" destId="{389AD1D6-E413-4CC2-B8BA-AD3AF12821C5}" srcOrd="1" destOrd="0" presId="urn:microsoft.com/office/officeart/2005/8/layout/hierarchy2"/>
    <dgm:cxn modelId="{53BA4134-7426-4C92-B43A-B8BDFEFCC830}" type="presParOf" srcId="{389AD1D6-E413-4CC2-B8BA-AD3AF12821C5}" destId="{2905739C-CB02-45B5-B978-509070724E01}" srcOrd="0" destOrd="0" presId="urn:microsoft.com/office/officeart/2005/8/layout/hierarchy2"/>
    <dgm:cxn modelId="{2FC07474-B4B8-43EE-88AE-3E51AF8946C7}" type="presParOf" srcId="{389AD1D6-E413-4CC2-B8BA-AD3AF12821C5}" destId="{3EBE2590-F6DB-490C-A271-A424A310F450}" srcOrd="1" destOrd="0" presId="urn:microsoft.com/office/officeart/2005/8/layout/hierarchy2"/>
    <dgm:cxn modelId="{276779A3-4376-4F25-965C-FD395D34CD3D}" type="presParOf" srcId="{3EC363B2-6F86-4FB0-94A5-92317402F9DB}" destId="{127B2037-4E7D-481D-A241-9BCE6AF08E60}" srcOrd="4" destOrd="0" presId="urn:microsoft.com/office/officeart/2005/8/layout/hierarchy2"/>
    <dgm:cxn modelId="{958E5FA3-4674-4E4C-A426-5355F8A1281B}" type="presParOf" srcId="{127B2037-4E7D-481D-A241-9BCE6AF08E60}" destId="{5A6C18F8-4FBD-49F2-AA0C-FBE77C2592F6}" srcOrd="0" destOrd="0" presId="urn:microsoft.com/office/officeart/2005/8/layout/hierarchy2"/>
    <dgm:cxn modelId="{F571E53C-3641-4A28-BA21-E8F721F81C36}" type="presParOf" srcId="{3EC363B2-6F86-4FB0-94A5-92317402F9DB}" destId="{0EC0F01A-D38A-4ACE-B586-E53793D23975}" srcOrd="5" destOrd="0" presId="urn:microsoft.com/office/officeart/2005/8/layout/hierarchy2"/>
    <dgm:cxn modelId="{098D961C-0F92-46A8-A1EA-2DC5FF0AFE28}" type="presParOf" srcId="{0EC0F01A-D38A-4ACE-B586-E53793D23975}" destId="{55E0A79D-953A-4C3C-9DC7-9BDA5F3144E8}" srcOrd="0" destOrd="0" presId="urn:microsoft.com/office/officeart/2005/8/layout/hierarchy2"/>
    <dgm:cxn modelId="{C4A32F98-6701-4EA4-A722-CC57F56E95DA}" type="presParOf" srcId="{0EC0F01A-D38A-4ACE-B586-E53793D23975}" destId="{1680B564-CA1F-436E-B509-C40C138756C7}" srcOrd="1" destOrd="0" presId="urn:microsoft.com/office/officeart/2005/8/layout/hierarchy2"/>
    <dgm:cxn modelId="{9CCA2059-6E91-4BB7-BB03-1DB49468C1CB}" type="presParOf" srcId="{1680B564-CA1F-436E-B509-C40C138756C7}" destId="{4C3DE08C-DAB1-477E-A075-7AC953CDFF6A}" srcOrd="0" destOrd="0" presId="urn:microsoft.com/office/officeart/2005/8/layout/hierarchy2"/>
    <dgm:cxn modelId="{E7C4DBF9-911E-4421-ADCF-833AAB50788A}" type="presParOf" srcId="{4C3DE08C-DAB1-477E-A075-7AC953CDFF6A}" destId="{2C0F8B43-00FB-4A69-B806-08D691E94B6F}" srcOrd="0" destOrd="0" presId="urn:microsoft.com/office/officeart/2005/8/layout/hierarchy2"/>
    <dgm:cxn modelId="{5DC20C15-4A78-42D4-A802-23C43230C9BE}" type="presParOf" srcId="{1680B564-CA1F-436E-B509-C40C138756C7}" destId="{1289CF8B-265E-434D-8423-C75E339A1364}" srcOrd="1" destOrd="0" presId="urn:microsoft.com/office/officeart/2005/8/layout/hierarchy2"/>
    <dgm:cxn modelId="{E777E19C-C7AD-4F1B-AAF3-3DEAC24AA992}" type="presParOf" srcId="{1289CF8B-265E-434D-8423-C75E339A1364}" destId="{4DEBCBAA-8066-4622-B344-571E0A0496C9}" srcOrd="0" destOrd="0" presId="urn:microsoft.com/office/officeart/2005/8/layout/hierarchy2"/>
    <dgm:cxn modelId="{138834BD-377D-465A-A985-65B6A2EE2AA5}" type="presParOf" srcId="{1289CF8B-265E-434D-8423-C75E339A1364}" destId="{D5EF9EC5-C3F8-40D0-B91F-D3856131E600}" srcOrd="1" destOrd="0" presId="urn:microsoft.com/office/officeart/2005/8/layout/hierarchy2"/>
    <dgm:cxn modelId="{379E60E3-BEE9-47FD-847A-3019848697B0}" type="presParOf" srcId="{D5EF9EC5-C3F8-40D0-B91F-D3856131E600}" destId="{E9D898E4-3306-48E6-98B5-EE7C51F60C55}" srcOrd="0" destOrd="0" presId="urn:microsoft.com/office/officeart/2005/8/layout/hierarchy2"/>
    <dgm:cxn modelId="{DE6B4A64-7936-4C50-B241-F31D688202B8}" type="presParOf" srcId="{E9D898E4-3306-48E6-98B5-EE7C51F60C55}" destId="{25D367D2-6CC2-489B-ABBC-E3C3FFC5CAE3}" srcOrd="0" destOrd="0" presId="urn:microsoft.com/office/officeart/2005/8/layout/hierarchy2"/>
    <dgm:cxn modelId="{5F115A1A-5840-4F6A-AC54-F3D2296819DD}" type="presParOf" srcId="{D5EF9EC5-C3F8-40D0-B91F-D3856131E600}" destId="{369211EC-A15E-4FB9-BC4A-FAA22D7D6BA7}" srcOrd="1" destOrd="0" presId="urn:microsoft.com/office/officeart/2005/8/layout/hierarchy2"/>
    <dgm:cxn modelId="{421788B3-E57B-4A12-8A31-084371FF928F}" type="presParOf" srcId="{369211EC-A15E-4FB9-BC4A-FAA22D7D6BA7}" destId="{BFD2C11F-19B0-454F-A1CE-134A5A4962E2}" srcOrd="0" destOrd="0" presId="urn:microsoft.com/office/officeart/2005/8/layout/hierarchy2"/>
    <dgm:cxn modelId="{F5E06852-24C0-40DC-9DE2-B697F28CB3E6}" type="presParOf" srcId="{369211EC-A15E-4FB9-BC4A-FAA22D7D6BA7}" destId="{6A8869F1-28C1-4D69-83C2-3FD6E7780018}" srcOrd="1" destOrd="0" presId="urn:microsoft.com/office/officeart/2005/8/layout/hierarchy2"/>
    <dgm:cxn modelId="{C0D7307D-580A-41DF-A1D2-F03499E8617C}" type="presParOf" srcId="{1680B564-CA1F-436E-B509-C40C138756C7}" destId="{3A78CD1D-4BD0-45BB-AD5F-074DB1ECFF64}" srcOrd="2" destOrd="0" presId="urn:microsoft.com/office/officeart/2005/8/layout/hierarchy2"/>
    <dgm:cxn modelId="{F33C81DB-961E-4D82-B3DB-06C98960505B}" type="presParOf" srcId="{3A78CD1D-4BD0-45BB-AD5F-074DB1ECFF64}" destId="{8228AE01-A6E0-4011-8715-E1435F06FB48}" srcOrd="0" destOrd="0" presId="urn:microsoft.com/office/officeart/2005/8/layout/hierarchy2"/>
    <dgm:cxn modelId="{85489DC6-6DE3-426A-92C6-22F2D3F32725}" type="presParOf" srcId="{1680B564-CA1F-436E-B509-C40C138756C7}" destId="{577B19D3-E71E-4999-82DA-DF9B53E067D2}" srcOrd="3" destOrd="0" presId="urn:microsoft.com/office/officeart/2005/8/layout/hierarchy2"/>
    <dgm:cxn modelId="{48BB4A5A-3273-4CA1-84EF-2BCEE2D7D4F2}" type="presParOf" srcId="{577B19D3-E71E-4999-82DA-DF9B53E067D2}" destId="{1DAB4FF9-286D-4CC8-91C0-3EBA4DFC10FA}" srcOrd="0" destOrd="0" presId="urn:microsoft.com/office/officeart/2005/8/layout/hierarchy2"/>
    <dgm:cxn modelId="{4FA88E50-7E5A-45D9-A843-F5C3D906D399}" type="presParOf" srcId="{577B19D3-E71E-4999-82DA-DF9B53E067D2}" destId="{57E02C2E-C9F0-4712-A7D4-DA4B494B5C33}" srcOrd="1" destOrd="0" presId="urn:microsoft.com/office/officeart/2005/8/layout/hierarchy2"/>
    <dgm:cxn modelId="{76E46B07-BC30-4042-9B9D-7A1271CDA8F7}" type="presParOf" srcId="{57E02C2E-C9F0-4712-A7D4-DA4B494B5C33}" destId="{283954EB-A919-4997-BEC3-C0A1B7A88628}" srcOrd="0" destOrd="0" presId="urn:microsoft.com/office/officeart/2005/8/layout/hierarchy2"/>
    <dgm:cxn modelId="{1C1BA290-CC13-4C17-989C-681CA086CC90}" type="presParOf" srcId="{283954EB-A919-4997-BEC3-C0A1B7A88628}" destId="{035632FE-20B5-41A7-BB85-3BE68904FC84}" srcOrd="0" destOrd="0" presId="urn:microsoft.com/office/officeart/2005/8/layout/hierarchy2"/>
    <dgm:cxn modelId="{6AE73F07-6C7B-485D-85B2-D51620B319D3}" type="presParOf" srcId="{57E02C2E-C9F0-4712-A7D4-DA4B494B5C33}" destId="{161C5A63-C634-4946-99E6-158E2D3955B5}" srcOrd="1" destOrd="0" presId="urn:microsoft.com/office/officeart/2005/8/layout/hierarchy2"/>
    <dgm:cxn modelId="{024F0F8A-B9B0-4E0B-994F-3D2654BB6116}" type="presParOf" srcId="{161C5A63-C634-4946-99E6-158E2D3955B5}" destId="{060C1D16-1813-4B2A-B566-307E6E3F5A5F}" srcOrd="0" destOrd="0" presId="urn:microsoft.com/office/officeart/2005/8/layout/hierarchy2"/>
    <dgm:cxn modelId="{D43D538E-1408-492D-A230-AB7147298FFA}" type="presParOf" srcId="{161C5A63-C634-4946-99E6-158E2D3955B5}" destId="{43926265-147B-4AA4-BEB9-45E4CA08487C}" srcOrd="1" destOrd="0" presId="urn:microsoft.com/office/officeart/2005/8/layout/hierarchy2"/>
    <dgm:cxn modelId="{D7590FAF-1681-4A77-AA31-A5945185D0A0}" type="presParOf" srcId="{1680B564-CA1F-436E-B509-C40C138756C7}" destId="{B2779599-A6B0-4A78-8380-7D2C1B9A8133}" srcOrd="4" destOrd="0" presId="urn:microsoft.com/office/officeart/2005/8/layout/hierarchy2"/>
    <dgm:cxn modelId="{B799375D-5E39-49BE-97CC-A35E1E28D309}" type="presParOf" srcId="{B2779599-A6B0-4A78-8380-7D2C1B9A8133}" destId="{3D261F0D-4C60-466B-9BCC-ACAC85393F12}" srcOrd="0" destOrd="0" presId="urn:microsoft.com/office/officeart/2005/8/layout/hierarchy2"/>
    <dgm:cxn modelId="{B33B6732-62AA-4585-8975-47E14081724A}" type="presParOf" srcId="{1680B564-CA1F-436E-B509-C40C138756C7}" destId="{B97EE3C9-DB13-4348-BE53-6C55E2F4BB76}" srcOrd="5" destOrd="0" presId="urn:microsoft.com/office/officeart/2005/8/layout/hierarchy2"/>
    <dgm:cxn modelId="{A9B9769B-5831-4291-8257-3004E7D98F06}" type="presParOf" srcId="{B97EE3C9-DB13-4348-BE53-6C55E2F4BB76}" destId="{80A5DDE9-A247-4079-94F5-B982BEE5AD8C}" srcOrd="0" destOrd="0" presId="urn:microsoft.com/office/officeart/2005/8/layout/hierarchy2"/>
    <dgm:cxn modelId="{DD445630-51D1-416E-A7CD-BB862F336C9D}" type="presParOf" srcId="{B97EE3C9-DB13-4348-BE53-6C55E2F4BB76}" destId="{6C2B9676-3EFA-47D1-8182-A08EB04C1A81}" srcOrd="1" destOrd="0" presId="urn:microsoft.com/office/officeart/2005/8/layout/hierarchy2"/>
    <dgm:cxn modelId="{FBD05226-7492-45BE-99F1-9EE433B789EE}" type="presParOf" srcId="{6C2B9676-3EFA-47D1-8182-A08EB04C1A81}" destId="{2A6C1580-C998-4039-B217-C37CC37A5B63}" srcOrd="0" destOrd="0" presId="urn:microsoft.com/office/officeart/2005/8/layout/hierarchy2"/>
    <dgm:cxn modelId="{A1453453-7FEA-4AEC-9169-F069E0E21748}" type="presParOf" srcId="{2A6C1580-C998-4039-B217-C37CC37A5B63}" destId="{74F077E1-193E-4809-917B-ACFB131E8EBE}" srcOrd="0" destOrd="0" presId="urn:microsoft.com/office/officeart/2005/8/layout/hierarchy2"/>
    <dgm:cxn modelId="{51F1076F-D5DE-432B-87DE-68B85528D683}" type="presParOf" srcId="{6C2B9676-3EFA-47D1-8182-A08EB04C1A81}" destId="{1337181A-6ABC-4A0B-84A2-DAD7A665B787}" srcOrd="1" destOrd="0" presId="urn:microsoft.com/office/officeart/2005/8/layout/hierarchy2"/>
    <dgm:cxn modelId="{22B03E80-B260-469B-B272-CBC342A3A14D}" type="presParOf" srcId="{1337181A-6ABC-4A0B-84A2-DAD7A665B787}" destId="{04D85567-9AB3-47A1-A9E2-23F41F2492BC}" srcOrd="0" destOrd="0" presId="urn:microsoft.com/office/officeart/2005/8/layout/hierarchy2"/>
    <dgm:cxn modelId="{83C85B6E-1D65-4E39-8811-CE23FC38C643}" type="presParOf" srcId="{1337181A-6ABC-4A0B-84A2-DAD7A665B787}" destId="{D8C7102D-6CBC-42CE-8E0B-2EE2B91D8F0F}" srcOrd="1" destOrd="0" presId="urn:microsoft.com/office/officeart/2005/8/layout/hierarchy2"/>
    <dgm:cxn modelId="{875482EE-B712-4B57-88BA-7137EB9E4F81}" type="presParOf" srcId="{1680B564-CA1F-436E-B509-C40C138756C7}" destId="{67052306-0FD7-43D5-B139-574915126F2E}" srcOrd="6" destOrd="0" presId="urn:microsoft.com/office/officeart/2005/8/layout/hierarchy2"/>
    <dgm:cxn modelId="{D2982F3F-59D6-4300-BAE5-FF16448A1F5F}" type="presParOf" srcId="{67052306-0FD7-43D5-B139-574915126F2E}" destId="{B5B9DEEF-8A64-4E5E-9DEC-ABFEB0BC2618}" srcOrd="0" destOrd="0" presId="urn:microsoft.com/office/officeart/2005/8/layout/hierarchy2"/>
    <dgm:cxn modelId="{20285229-5CC5-449E-ABD5-4CE90025FD7E}" type="presParOf" srcId="{1680B564-CA1F-436E-B509-C40C138756C7}" destId="{54B352A6-2EA0-4607-92EF-295C0AEE88B5}" srcOrd="7" destOrd="0" presId="urn:microsoft.com/office/officeart/2005/8/layout/hierarchy2"/>
    <dgm:cxn modelId="{56EDFDF3-EC0D-45FC-B77D-17BEFC78BB92}" type="presParOf" srcId="{54B352A6-2EA0-4607-92EF-295C0AEE88B5}" destId="{4DAAF4C2-EA65-4ED3-AC26-277263748600}" srcOrd="0" destOrd="0" presId="urn:microsoft.com/office/officeart/2005/8/layout/hierarchy2"/>
    <dgm:cxn modelId="{6477822D-D9A5-4612-AC61-16BA36BF9C5F}" type="presParOf" srcId="{54B352A6-2EA0-4607-92EF-295C0AEE88B5}" destId="{228D0437-86E4-41A0-948F-6299356CCD10}" srcOrd="1" destOrd="0" presId="urn:microsoft.com/office/officeart/2005/8/layout/hierarchy2"/>
    <dgm:cxn modelId="{29C4CBD3-63DA-4FD7-9858-E74B2DE73A6F}" type="presParOf" srcId="{228D0437-86E4-41A0-948F-6299356CCD10}" destId="{01E78622-B140-431B-B3DC-C34402175117}" srcOrd="0" destOrd="0" presId="urn:microsoft.com/office/officeart/2005/8/layout/hierarchy2"/>
    <dgm:cxn modelId="{051B5356-D645-404B-ABB1-3AC889A04970}" type="presParOf" srcId="{01E78622-B140-431B-B3DC-C34402175117}" destId="{BF971BB3-7723-42D7-A001-AB9C3A7C1F55}" srcOrd="0" destOrd="0" presId="urn:microsoft.com/office/officeart/2005/8/layout/hierarchy2"/>
    <dgm:cxn modelId="{AC4C38B8-61A8-4C9E-839B-020A116A9540}" type="presParOf" srcId="{228D0437-86E4-41A0-948F-6299356CCD10}" destId="{6C1AF755-8B13-4DCE-B9E3-00CE61B49133}" srcOrd="1" destOrd="0" presId="urn:microsoft.com/office/officeart/2005/8/layout/hierarchy2"/>
    <dgm:cxn modelId="{ABE3DEC3-8F2E-4059-AEC1-57500DC94144}" type="presParOf" srcId="{6C1AF755-8B13-4DCE-B9E3-00CE61B49133}" destId="{A4A122A7-CF97-4461-B5E1-4252BC8CC677}" srcOrd="0" destOrd="0" presId="urn:microsoft.com/office/officeart/2005/8/layout/hierarchy2"/>
    <dgm:cxn modelId="{8212FA6A-7E44-4E55-810C-DA65F6B20C29}" type="presParOf" srcId="{6C1AF755-8B13-4DCE-B9E3-00CE61B49133}" destId="{375BE372-39A2-4F15-ACD4-5CF285E7CD6E}" srcOrd="1" destOrd="0" presId="urn:microsoft.com/office/officeart/2005/8/layout/hierarchy2"/>
    <dgm:cxn modelId="{6323446C-D252-48A7-9184-21BB87325870}" type="presParOf" srcId="{3EC363B2-6F86-4FB0-94A5-92317402F9DB}" destId="{C5E45B09-2860-47CE-AFE5-57BAD4BF33EE}" srcOrd="6" destOrd="0" presId="urn:microsoft.com/office/officeart/2005/8/layout/hierarchy2"/>
    <dgm:cxn modelId="{70C83745-2E53-47DB-8FE7-79595390D7C2}" type="presParOf" srcId="{C5E45B09-2860-47CE-AFE5-57BAD4BF33EE}" destId="{D096990A-3B06-4A1D-A35D-AED4DE885896}" srcOrd="0" destOrd="0" presId="urn:microsoft.com/office/officeart/2005/8/layout/hierarchy2"/>
    <dgm:cxn modelId="{1300BD92-E69D-46FD-82DD-CB32DE0E743D}" type="presParOf" srcId="{3EC363B2-6F86-4FB0-94A5-92317402F9DB}" destId="{A9D4A011-46A9-4E60-979D-C85C76A042BE}" srcOrd="7" destOrd="0" presId="urn:microsoft.com/office/officeart/2005/8/layout/hierarchy2"/>
    <dgm:cxn modelId="{70D80A68-D9A4-459C-B550-4B5D26F3DDC9}" type="presParOf" srcId="{A9D4A011-46A9-4E60-979D-C85C76A042BE}" destId="{7072B5B2-B784-40F2-9791-EC26B9C7B2FB}" srcOrd="0" destOrd="0" presId="urn:microsoft.com/office/officeart/2005/8/layout/hierarchy2"/>
    <dgm:cxn modelId="{BCDBCF6D-411A-4BE5-98BB-1DCD36B00605}" type="presParOf" srcId="{A9D4A011-46A9-4E60-979D-C85C76A042BE}" destId="{9197FD03-7AD7-48D3-B82B-9A44998517C3}" srcOrd="1" destOrd="0" presId="urn:microsoft.com/office/officeart/2005/8/layout/hierarchy2"/>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76.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700" b="1" dirty="0" smtClean="0"/>
            <a:t>Reporting</a:t>
          </a:r>
          <a:endParaRPr lang="en-ZA" sz="700" b="1" dirty="0"/>
        </a:p>
      </dgm:t>
    </dgm:pt>
    <dgm:pt modelId="{255D5C38-EB47-43D5-841F-06E97901693E}" type="parTrans" cxnId="{86A891F5-22E6-4985-8D3B-981BD0771ACC}">
      <dgm:prSet/>
      <dgm:spPr/>
      <dgm:t>
        <a:bodyPr/>
        <a:lstStyle/>
        <a:p>
          <a:endParaRPr lang="en-ZA" sz="900" b="1"/>
        </a:p>
      </dgm:t>
    </dgm:pt>
    <dgm:pt modelId="{8DDE0225-B01D-40A0-8117-59E5987B4C3B}" type="sibTrans" cxnId="{86A891F5-22E6-4985-8D3B-981BD0771ACC}">
      <dgm:prSet/>
      <dgm:spPr/>
      <dgm:t>
        <a:bodyPr/>
        <a:lstStyle/>
        <a:p>
          <a:endParaRPr lang="en-ZA" sz="9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600" b="0" dirty="0" smtClean="0">
              <a:solidFill>
                <a:schemeClr val="tx1">
                  <a:alpha val="50000"/>
                </a:schemeClr>
              </a:solidFill>
            </a:rPr>
            <a:t>Funding</a:t>
          </a:r>
          <a:endParaRPr lang="en-ZA" sz="600" b="0" dirty="0">
            <a:solidFill>
              <a:schemeClr val="tx1">
                <a:alpha val="50000"/>
              </a:schemeClr>
            </a:solidFill>
          </a:endParaRPr>
        </a:p>
      </dgm:t>
    </dgm:pt>
    <dgm:pt modelId="{2268EC9D-B41F-408D-8A65-BEB088A6653B}" type="parTrans" cxnId="{E79D4D12-587E-4084-873E-AFA0F34C1E2A}">
      <dgm:prSet/>
      <dgm:spPr/>
      <dgm:t>
        <a:bodyPr/>
        <a:lstStyle/>
        <a:p>
          <a:endParaRPr lang="en-ZA" sz="900" b="1"/>
        </a:p>
      </dgm:t>
    </dgm:pt>
    <dgm:pt modelId="{549FD511-AE4B-4414-B32B-2425B4544B4B}" type="sibTrans" cxnId="{E79D4D12-587E-4084-873E-AFA0F34C1E2A}">
      <dgm:prSet/>
      <dgm:spPr>
        <a:solidFill>
          <a:schemeClr val="bg1">
            <a:lumMod val="85000"/>
          </a:schemeClr>
        </a:solidFill>
      </dgm:spPr>
      <dgm:t>
        <a:bodyPr/>
        <a:lstStyle/>
        <a:p>
          <a:endParaRPr lang="en-ZA" sz="900" b="1" dirty="0"/>
        </a:p>
      </dgm:t>
    </dgm:pt>
    <dgm:pt modelId="{9C9AE644-BFCD-4CEC-9078-5B3D21204B50}">
      <dgm:prSet phldrT="[Text]" custT="1"/>
      <dgm:spPr>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gradFill>
      </dgm:spPr>
      <dgm:t>
        <a:bodyPr/>
        <a:lstStyle/>
        <a:p>
          <a:r>
            <a:rPr lang="en-ZA" sz="800" b="1" dirty="0" smtClean="0">
              <a:solidFill>
                <a:schemeClr val="tx1"/>
              </a:solidFill>
            </a:rPr>
            <a:t>Project</a:t>
          </a:r>
          <a:endParaRPr lang="en-ZA" sz="600" b="1" dirty="0">
            <a:solidFill>
              <a:schemeClr val="tx1"/>
            </a:solidFill>
          </a:endParaRPr>
        </a:p>
      </dgm:t>
    </dgm:pt>
    <dgm:pt modelId="{F3E1EF80-5A27-4E88-ABAA-A459A59A2E2E}" type="parTrans" cxnId="{CC3EDCF3-846D-4517-9C52-B18415CC22D6}">
      <dgm:prSet/>
      <dgm:spPr/>
      <dgm:t>
        <a:bodyPr/>
        <a:lstStyle/>
        <a:p>
          <a:endParaRPr lang="en-ZA" sz="900" b="1"/>
        </a:p>
      </dgm:t>
    </dgm:pt>
    <dgm:pt modelId="{D724C5BD-FA18-4137-AF02-8B1375CAB8C1}" type="sibTrans" cxnId="{CC3EDCF3-846D-4517-9C52-B18415CC22D6}">
      <dgm:prSet/>
      <dgm:spPr>
        <a:solidFill>
          <a:schemeClr val="bg1">
            <a:lumMod val="85000"/>
          </a:schemeClr>
        </a:solidFill>
      </dgm:spPr>
      <dgm:t>
        <a:bodyPr/>
        <a:lstStyle/>
        <a:p>
          <a:endParaRPr lang="en-ZA" sz="9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600" b="0" dirty="0" smtClean="0">
              <a:solidFill>
                <a:schemeClr val="tx1">
                  <a:alpha val="37000"/>
                </a:schemeClr>
              </a:solidFill>
            </a:rPr>
            <a:t>Regional Indicator</a:t>
          </a:r>
          <a:endParaRPr lang="en-ZA" sz="600" b="0" dirty="0">
            <a:solidFill>
              <a:schemeClr val="tx1">
                <a:alpha val="37000"/>
              </a:schemeClr>
            </a:solidFill>
          </a:endParaRPr>
        </a:p>
      </dgm:t>
    </dgm:pt>
    <dgm:pt modelId="{9F2C7777-83A8-4B66-BE1A-87B27131DB62}" type="parTrans" cxnId="{65716076-E38A-4ABE-96AE-26F4F716A02B}">
      <dgm:prSet/>
      <dgm:spPr/>
      <dgm:t>
        <a:bodyPr/>
        <a:lstStyle/>
        <a:p>
          <a:endParaRPr lang="en-ZA" sz="900" b="1"/>
        </a:p>
      </dgm:t>
    </dgm:pt>
    <dgm:pt modelId="{53BBF4F9-C032-49B6-A418-1645227CAEF7}" type="sibTrans" cxnId="{65716076-E38A-4ABE-96AE-26F4F716A02B}">
      <dgm:prSet/>
      <dgm:spPr>
        <a:solidFill>
          <a:schemeClr val="bg1">
            <a:lumMod val="85000"/>
          </a:schemeClr>
        </a:solidFill>
      </dgm:spPr>
      <dgm:t>
        <a:bodyPr/>
        <a:lstStyle/>
        <a:p>
          <a:endParaRPr lang="en-ZA" sz="9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300" b="1" dirty="0" smtClean="0">
              <a:solidFill>
                <a:schemeClr val="tx1">
                  <a:alpha val="40000"/>
                </a:schemeClr>
              </a:solidFill>
            </a:rPr>
            <a:t>Standard</a:t>
          </a:r>
          <a:r>
            <a:rPr lang="en-ZA" sz="300" b="1" dirty="0" smtClean="0">
              <a:solidFill>
                <a:schemeClr val="tx1"/>
              </a:solidFill>
            </a:rPr>
            <a:t> </a:t>
          </a:r>
          <a:r>
            <a:rPr lang="en-ZA" sz="300" b="1" dirty="0" smtClean="0">
              <a:solidFill>
                <a:schemeClr val="tx1">
                  <a:alpha val="40000"/>
                </a:schemeClr>
              </a:solidFill>
            </a:rPr>
            <a:t>Classification</a:t>
          </a:r>
          <a:endParaRPr lang="en-ZA" sz="300" b="1" dirty="0">
            <a:solidFill>
              <a:schemeClr val="tx1">
                <a:alpha val="40000"/>
              </a:schemeClr>
            </a:solidFill>
          </a:endParaRPr>
        </a:p>
      </dgm:t>
    </dgm:pt>
    <dgm:pt modelId="{11726259-CC1B-4609-B7C1-3243458FA699}" type="parTrans" cxnId="{722A5005-5062-478C-BA89-2FF495B60A41}">
      <dgm:prSet/>
      <dgm:spPr/>
      <dgm:t>
        <a:bodyPr/>
        <a:lstStyle/>
        <a:p>
          <a:endParaRPr lang="en-ZA" sz="900" b="1"/>
        </a:p>
      </dgm:t>
    </dgm:pt>
    <dgm:pt modelId="{E7FC7747-7483-4D35-98A3-BCFD670587F5}" type="sibTrans" cxnId="{722A5005-5062-478C-BA89-2FF495B60A41}">
      <dgm:prSet/>
      <dgm:spPr>
        <a:solidFill>
          <a:schemeClr val="bg1">
            <a:lumMod val="85000"/>
          </a:schemeClr>
        </a:solidFill>
      </dgm:spPr>
      <dgm:t>
        <a:bodyPr/>
        <a:lstStyle/>
        <a:p>
          <a:endParaRPr lang="en-ZA" sz="9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600" b="0" dirty="0" smtClean="0">
              <a:solidFill>
                <a:schemeClr val="tx1">
                  <a:alpha val="50000"/>
                </a:schemeClr>
              </a:solidFill>
            </a:rPr>
            <a:t>Item</a:t>
          </a:r>
          <a:endParaRPr lang="en-ZA" sz="600" b="0" dirty="0">
            <a:solidFill>
              <a:schemeClr val="tx1">
                <a:alpha val="50000"/>
              </a:schemeClr>
            </a:solidFill>
          </a:endParaRPr>
        </a:p>
      </dgm:t>
    </dgm:pt>
    <dgm:pt modelId="{333D81AE-39E7-4497-9881-E39CFAD3DC21}" type="parTrans" cxnId="{191B2B92-C065-4F50-A6C7-2BCD2D91178F}">
      <dgm:prSet/>
      <dgm:spPr/>
      <dgm:t>
        <a:bodyPr/>
        <a:lstStyle/>
        <a:p>
          <a:endParaRPr lang="en-ZA" sz="900" b="1"/>
        </a:p>
      </dgm:t>
    </dgm:pt>
    <dgm:pt modelId="{68DC9CB8-B7DD-4761-B82E-CB56F6F5E6B5}" type="sibTrans" cxnId="{191B2B92-C065-4F50-A6C7-2BCD2D91178F}">
      <dgm:prSet/>
      <dgm:spPr>
        <a:solidFill>
          <a:schemeClr val="bg1">
            <a:lumMod val="85000"/>
          </a:schemeClr>
        </a:solidFill>
      </dgm:spPr>
      <dgm:t>
        <a:bodyPr/>
        <a:lstStyle/>
        <a:p>
          <a:endParaRPr lang="en-ZA" sz="9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900" b="1"/>
        </a:p>
      </dgm:t>
    </dgm:pt>
    <dgm:pt modelId="{00539A06-C0B6-4C14-805A-A99CABFADC18}" type="sibTrans" cxnId="{7C93F07E-4BE0-431A-BAE8-B32BE2C57FFE}">
      <dgm:prSet/>
      <dgm:spPr>
        <a:solidFill>
          <a:schemeClr val="bg1">
            <a:lumMod val="85000"/>
          </a:schemeClr>
        </a:solidFill>
      </dgm:spPr>
      <dgm:t>
        <a:bodyPr/>
        <a:lstStyle/>
        <a:p>
          <a:endParaRPr lang="en-ZA" sz="9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600" dirty="0" smtClean="0">
              <a:solidFill>
                <a:schemeClr val="tx1">
                  <a:alpha val="40000"/>
                </a:schemeClr>
              </a:solidFill>
            </a:rPr>
            <a:t>Costing</a:t>
          </a:r>
          <a:endParaRPr lang="en-ZA" sz="600" dirty="0">
            <a:solidFill>
              <a:schemeClr val="tx1">
                <a:alpha val="40000"/>
              </a:schemeClr>
            </a:solidFill>
          </a:endParaRPr>
        </a:p>
      </dgm:t>
    </dgm:pt>
    <dgm:pt modelId="{A3126E7D-8D1F-4229-98FE-E99066B28B43}" type="parTrans" cxnId="{B8602879-8548-4255-88B9-C2B51B18197D}">
      <dgm:prSet/>
      <dgm:spPr/>
      <dgm:t>
        <a:bodyPr/>
        <a:lstStyle/>
        <a:p>
          <a:endParaRPr lang="en-ZA" sz="900"/>
        </a:p>
      </dgm:t>
    </dgm:pt>
    <dgm:pt modelId="{EF6840F8-2ECF-4864-A358-F1FEAB836D6E}" type="sibTrans" cxnId="{B8602879-8548-4255-88B9-C2B51B18197D}">
      <dgm:prSet/>
      <dgm:spPr>
        <a:solidFill>
          <a:schemeClr val="bg1">
            <a:lumMod val="85000"/>
          </a:schemeClr>
        </a:solidFill>
      </dgm:spPr>
      <dgm:t>
        <a:bodyPr/>
        <a:lstStyle/>
        <a:p>
          <a:endParaRPr lang="en-ZA" sz="9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62447" custScaleY="162447">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E9ADC37-2E38-4444-8FD5-79F8D4C6CFBC}" type="presOf" srcId="{53BBF4F9-C032-49B6-A418-1645227CAEF7}" destId="{463D2474-2CD7-4F10-B862-FE0EB496B03A}"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F293B9DB-F633-496D-908E-1CA6F8FF7BD5}" type="presOf" srcId="{61C471EC-1BE0-4BA9-906C-B77FC427B370}" destId="{2B947856-7D81-4709-8C50-A646092946B5}" srcOrd="0" destOrd="0" presId="urn:microsoft.com/office/officeart/2005/8/layout/radial6"/>
    <dgm:cxn modelId="{6E1104EB-11B5-4DFA-B3A6-087351B71083}" type="presOf" srcId="{68DC9CB8-B7DD-4761-B82E-CB56F6F5E6B5}" destId="{93672A8E-23A7-42EC-8266-A028BB6328D1}"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86000273-0C2C-4762-860F-18BD44F3B41F}" type="presOf" srcId="{EF6840F8-2ECF-4864-A358-F1FEAB836D6E}" destId="{9DC8489B-6D65-4DCD-BE13-FB93AD7100EE}"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9A17DF8E-AF8A-440E-AA30-D57CF1E8EC09}" type="presOf" srcId="{D724C5BD-FA18-4137-AF02-8B1375CAB8C1}" destId="{FE26DA7A-6417-4EEF-9842-4FFE68DD656B}"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A52BB8E1-F1B3-4CFC-BD24-08DF40CEBE59}" type="presOf" srcId="{F1CDF762-BB05-4909-A3E2-81EC1DFEFDB6}" destId="{DFD89527-3EA1-46E9-B932-F66D981BF538}" srcOrd="0" destOrd="0" presId="urn:microsoft.com/office/officeart/2005/8/layout/radial6"/>
    <dgm:cxn modelId="{D48400E2-241B-47C4-96F7-611A18D65691}" type="presOf" srcId="{117E5F98-D2E3-44CD-8D1F-8673F2CE3B77}" destId="{937C4F79-FB0B-409E-8CAD-BC317FE49743}" srcOrd="0" destOrd="0" presId="urn:microsoft.com/office/officeart/2005/8/layout/radial6"/>
    <dgm:cxn modelId="{98CAAE29-A390-4804-A07E-224AAF73CEBC}" type="presOf" srcId="{2FD6416B-9DBD-4434-8476-1C47164FCE18}" destId="{A25828D0-E7F7-4612-B323-E58CF7DB6C73}" srcOrd="0" destOrd="0" presId="urn:microsoft.com/office/officeart/2005/8/layout/radial6"/>
    <dgm:cxn modelId="{719B6687-D2EF-41E4-B01E-ED41AD08A1F7}" type="presOf" srcId="{1474FC26-B7BF-4AB8-BA32-5B51D19017DA}" destId="{75750CA6-FA7C-49D0-8464-54ECBB8A7B11}" srcOrd="0" destOrd="0" presId="urn:microsoft.com/office/officeart/2005/8/layout/radial6"/>
    <dgm:cxn modelId="{3A66EE74-8DA2-4277-9749-55896C9400BF}" type="presOf" srcId="{00539A06-C0B6-4C14-805A-A99CABFADC18}" destId="{FB0245A6-E249-4488-8A12-6DA1E3469463}" srcOrd="0" destOrd="0" presId="urn:microsoft.com/office/officeart/2005/8/layout/radial6"/>
    <dgm:cxn modelId="{1D1531EC-2443-411C-B2AF-7911FADB7E42}" type="presOf" srcId="{54758EF5-0516-46BA-896F-8310E68591FE}" destId="{428D6EC0-C06B-45C7-8139-E45A90407C78}" srcOrd="0" destOrd="0" presId="urn:microsoft.com/office/officeart/2005/8/layout/radial6"/>
    <dgm:cxn modelId="{4B813A30-6FA7-41CE-9991-126BC096B893}" type="presOf" srcId="{E7FC7747-7483-4D35-98A3-BCFD670587F5}" destId="{A34CBA49-A69D-4058-97AB-C5BDA98FF78D}" srcOrd="0" destOrd="0" presId="urn:microsoft.com/office/officeart/2005/8/layout/radial6"/>
    <dgm:cxn modelId="{BD3529AE-3B1D-4BE9-B7F1-76BE34EBCB76}" type="presOf" srcId="{93E58B5A-8764-4A9A-8E85-7C50C705CFCE}" destId="{900104E8-22AE-4F67-87F3-EFB73454EE91}" srcOrd="0" destOrd="0" presId="urn:microsoft.com/office/officeart/2005/8/layout/radial6"/>
    <dgm:cxn modelId="{025EE08D-2A4C-41BE-9CEF-E56A2DD6091F}" type="presOf" srcId="{A5E5012C-3309-4B28-8D30-F7209682D89D}" destId="{0615139F-FD0E-4AC6-85EA-75F9F0D6BB78}" srcOrd="0" destOrd="0" presId="urn:microsoft.com/office/officeart/2005/8/layout/radial6"/>
    <dgm:cxn modelId="{C8ACF0D1-3E11-454F-84BE-32764F8A5281}" type="presOf" srcId="{9C9AE644-BFCD-4CEC-9078-5B3D21204B50}" destId="{8DF6A8EE-C31B-4A7A-8A5B-E1C18D11D66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B3B54CB5-D3DC-43E1-8051-AF14657259CC}" type="presOf" srcId="{549FD511-AE4B-4414-B32B-2425B4544B4B}" destId="{17265E74-284E-4564-9375-97F2A42C8E63}" srcOrd="0" destOrd="0" presId="urn:microsoft.com/office/officeart/2005/8/layout/radial6"/>
    <dgm:cxn modelId="{CAD77665-4950-4476-87A0-5ED8E13021E8}" type="presParOf" srcId="{75750CA6-FA7C-49D0-8464-54ECBB8A7B11}" destId="{900104E8-22AE-4F67-87F3-EFB73454EE91}" srcOrd="0" destOrd="0" presId="urn:microsoft.com/office/officeart/2005/8/layout/radial6"/>
    <dgm:cxn modelId="{1FF71E42-75FA-486A-A865-97B97753FF12}" type="presParOf" srcId="{75750CA6-FA7C-49D0-8464-54ECBB8A7B11}" destId="{428D6EC0-C06B-45C7-8139-E45A90407C78}" srcOrd="1" destOrd="0" presId="urn:microsoft.com/office/officeart/2005/8/layout/radial6"/>
    <dgm:cxn modelId="{E3522B0C-114B-4E2F-AF5A-212AB288C5C7}" type="presParOf" srcId="{75750CA6-FA7C-49D0-8464-54ECBB8A7B11}" destId="{A20BCF9B-F9D9-4BC1-9EF3-189BED199617}" srcOrd="2" destOrd="0" presId="urn:microsoft.com/office/officeart/2005/8/layout/radial6"/>
    <dgm:cxn modelId="{E7550752-0912-483A-8DA2-0AD25EB1FDEC}" type="presParOf" srcId="{75750CA6-FA7C-49D0-8464-54ECBB8A7B11}" destId="{17265E74-284E-4564-9375-97F2A42C8E63}" srcOrd="3" destOrd="0" presId="urn:microsoft.com/office/officeart/2005/8/layout/radial6"/>
    <dgm:cxn modelId="{BF3E886E-9EA5-45B1-A04C-06C6EC517AE1}" type="presParOf" srcId="{75750CA6-FA7C-49D0-8464-54ECBB8A7B11}" destId="{2B947856-7D81-4709-8C50-A646092946B5}" srcOrd="4" destOrd="0" presId="urn:microsoft.com/office/officeart/2005/8/layout/radial6"/>
    <dgm:cxn modelId="{05405FA6-D5C8-447E-AB7B-EEFF5F407239}" type="presParOf" srcId="{75750CA6-FA7C-49D0-8464-54ECBB8A7B11}" destId="{6804F419-6E40-4272-9B3A-71A1132A2924}" srcOrd="5" destOrd="0" presId="urn:microsoft.com/office/officeart/2005/8/layout/radial6"/>
    <dgm:cxn modelId="{C369328C-B212-413E-B0B1-52ABEC15E948}" type="presParOf" srcId="{75750CA6-FA7C-49D0-8464-54ECBB8A7B11}" destId="{FB0245A6-E249-4488-8A12-6DA1E3469463}" srcOrd="6" destOrd="0" presId="urn:microsoft.com/office/officeart/2005/8/layout/radial6"/>
    <dgm:cxn modelId="{B342094E-0894-4B95-A8F3-E3288C8559E6}" type="presParOf" srcId="{75750CA6-FA7C-49D0-8464-54ECBB8A7B11}" destId="{0615139F-FD0E-4AC6-85EA-75F9F0D6BB78}" srcOrd="7" destOrd="0" presId="urn:microsoft.com/office/officeart/2005/8/layout/radial6"/>
    <dgm:cxn modelId="{477704E4-2909-4BBE-8173-0D4DCD61D13D}" type="presParOf" srcId="{75750CA6-FA7C-49D0-8464-54ECBB8A7B11}" destId="{FACCA3FF-0BAE-48B0-88D9-1B472F23503D}" srcOrd="8" destOrd="0" presId="urn:microsoft.com/office/officeart/2005/8/layout/radial6"/>
    <dgm:cxn modelId="{06447F12-25F3-4F6F-9C66-483100EF0383}" type="presParOf" srcId="{75750CA6-FA7C-49D0-8464-54ECBB8A7B11}" destId="{9DC8489B-6D65-4DCD-BE13-FB93AD7100EE}" srcOrd="9" destOrd="0" presId="urn:microsoft.com/office/officeart/2005/8/layout/radial6"/>
    <dgm:cxn modelId="{0DD60318-06F3-4AA3-AE2A-51FD3FD5549C}" type="presParOf" srcId="{75750CA6-FA7C-49D0-8464-54ECBB8A7B11}" destId="{A25828D0-E7F7-4612-B323-E58CF7DB6C73}" srcOrd="10" destOrd="0" presId="urn:microsoft.com/office/officeart/2005/8/layout/radial6"/>
    <dgm:cxn modelId="{138741A1-53B1-4165-BC52-2C97183CED1C}" type="presParOf" srcId="{75750CA6-FA7C-49D0-8464-54ECBB8A7B11}" destId="{67DFBABE-67A2-44BB-82F4-DB4798A2DB76}" srcOrd="11" destOrd="0" presId="urn:microsoft.com/office/officeart/2005/8/layout/radial6"/>
    <dgm:cxn modelId="{3F23DFC7-B269-4C6F-8A87-827A93D3BCF5}" type="presParOf" srcId="{75750CA6-FA7C-49D0-8464-54ECBB8A7B11}" destId="{93672A8E-23A7-42EC-8266-A028BB6328D1}" srcOrd="12" destOrd="0" presId="urn:microsoft.com/office/officeart/2005/8/layout/radial6"/>
    <dgm:cxn modelId="{95570C90-2FBF-4F56-9DF8-75A5BCA35406}" type="presParOf" srcId="{75750CA6-FA7C-49D0-8464-54ECBB8A7B11}" destId="{8DF6A8EE-C31B-4A7A-8A5B-E1C18D11D668}" srcOrd="13" destOrd="0" presId="urn:microsoft.com/office/officeart/2005/8/layout/radial6"/>
    <dgm:cxn modelId="{66020F79-C4CC-4AB3-A2AF-8227CB136492}" type="presParOf" srcId="{75750CA6-FA7C-49D0-8464-54ECBB8A7B11}" destId="{6866806D-C1BA-4277-BF88-FEE3F486AE14}" srcOrd="14" destOrd="0" presId="urn:microsoft.com/office/officeart/2005/8/layout/radial6"/>
    <dgm:cxn modelId="{0029A70F-9CDA-4F8E-934B-F6B6E0315FA2}" type="presParOf" srcId="{75750CA6-FA7C-49D0-8464-54ECBB8A7B11}" destId="{FE26DA7A-6417-4EEF-9842-4FFE68DD656B}" srcOrd="15" destOrd="0" presId="urn:microsoft.com/office/officeart/2005/8/layout/radial6"/>
    <dgm:cxn modelId="{31B7FB2D-D500-40E0-9DD3-4E14159CEA70}" type="presParOf" srcId="{75750CA6-FA7C-49D0-8464-54ECBB8A7B11}" destId="{DFD89527-3EA1-46E9-B932-F66D981BF538}" srcOrd="16" destOrd="0" presId="urn:microsoft.com/office/officeart/2005/8/layout/radial6"/>
    <dgm:cxn modelId="{0AF7D383-F651-4FBE-91BB-AB313AF88806}" type="presParOf" srcId="{75750CA6-FA7C-49D0-8464-54ECBB8A7B11}" destId="{BEB81904-6568-49ED-B35C-0250191E9F37}" srcOrd="17" destOrd="0" presId="urn:microsoft.com/office/officeart/2005/8/layout/radial6"/>
    <dgm:cxn modelId="{A52B041C-62F6-4712-AD8C-030A4D027FAA}" type="presParOf" srcId="{75750CA6-FA7C-49D0-8464-54ECBB8A7B11}" destId="{463D2474-2CD7-4F10-B862-FE0EB496B03A}" srcOrd="18" destOrd="0" presId="urn:microsoft.com/office/officeart/2005/8/layout/radial6"/>
    <dgm:cxn modelId="{3BCD33E0-5913-4FCD-B881-35154A2F878B}" type="presParOf" srcId="{75750CA6-FA7C-49D0-8464-54ECBB8A7B11}" destId="{937C4F79-FB0B-409E-8CAD-BC317FE49743}" srcOrd="19" destOrd="0" presId="urn:microsoft.com/office/officeart/2005/8/layout/radial6"/>
    <dgm:cxn modelId="{7D913062-5E0E-4489-8038-64FB492A884F}" type="presParOf" srcId="{75750CA6-FA7C-49D0-8464-54ECBB8A7B11}" destId="{DDBA5B3D-F74A-4F4A-BF56-F34E797ADC59}" srcOrd="20" destOrd="0" presId="urn:microsoft.com/office/officeart/2005/8/layout/radial6"/>
    <dgm:cxn modelId="{5204FD37-A966-4C7F-8282-D44963E3C84B}"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77.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700" b="1" dirty="0" smtClean="0"/>
            <a:t>Reporting</a:t>
          </a:r>
          <a:endParaRPr lang="en-ZA" sz="700" b="1" dirty="0"/>
        </a:p>
      </dgm:t>
    </dgm:pt>
    <dgm:pt modelId="{255D5C38-EB47-43D5-841F-06E97901693E}" type="parTrans" cxnId="{86A891F5-22E6-4985-8D3B-981BD0771ACC}">
      <dgm:prSet/>
      <dgm:spPr/>
      <dgm:t>
        <a:bodyPr/>
        <a:lstStyle/>
        <a:p>
          <a:endParaRPr lang="en-ZA" sz="900" b="1"/>
        </a:p>
      </dgm:t>
    </dgm:pt>
    <dgm:pt modelId="{8DDE0225-B01D-40A0-8117-59E5987B4C3B}" type="sibTrans" cxnId="{86A891F5-22E6-4985-8D3B-981BD0771ACC}">
      <dgm:prSet/>
      <dgm:spPr/>
      <dgm:t>
        <a:bodyPr/>
        <a:lstStyle/>
        <a:p>
          <a:endParaRPr lang="en-ZA" sz="9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600" b="0" dirty="0" smtClean="0">
              <a:solidFill>
                <a:schemeClr val="tx1">
                  <a:alpha val="50000"/>
                </a:schemeClr>
              </a:solidFill>
            </a:rPr>
            <a:t>Funding</a:t>
          </a:r>
          <a:endParaRPr lang="en-ZA" sz="600" b="0" dirty="0">
            <a:solidFill>
              <a:schemeClr val="tx1">
                <a:alpha val="50000"/>
              </a:schemeClr>
            </a:solidFill>
          </a:endParaRPr>
        </a:p>
      </dgm:t>
    </dgm:pt>
    <dgm:pt modelId="{2268EC9D-B41F-408D-8A65-BEB088A6653B}" type="parTrans" cxnId="{E79D4D12-587E-4084-873E-AFA0F34C1E2A}">
      <dgm:prSet/>
      <dgm:spPr/>
      <dgm:t>
        <a:bodyPr/>
        <a:lstStyle/>
        <a:p>
          <a:endParaRPr lang="en-ZA" sz="900" b="1"/>
        </a:p>
      </dgm:t>
    </dgm:pt>
    <dgm:pt modelId="{549FD511-AE4B-4414-B32B-2425B4544B4B}" type="sibTrans" cxnId="{E79D4D12-587E-4084-873E-AFA0F34C1E2A}">
      <dgm:prSet/>
      <dgm:spPr>
        <a:solidFill>
          <a:schemeClr val="bg1">
            <a:lumMod val="85000"/>
          </a:schemeClr>
        </a:solidFill>
      </dgm:spPr>
      <dgm:t>
        <a:bodyPr/>
        <a:lstStyle/>
        <a:p>
          <a:endParaRPr lang="en-ZA" sz="900" b="1" dirty="0"/>
        </a:p>
      </dgm:t>
    </dgm:pt>
    <dgm:pt modelId="{9C9AE644-BFCD-4CEC-9078-5B3D21204B50}">
      <dgm:prSet phldrT="[Text]" custT="1"/>
      <dgm:spPr>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gradFill>
      </dgm:spPr>
      <dgm:t>
        <a:bodyPr/>
        <a:lstStyle/>
        <a:p>
          <a:r>
            <a:rPr lang="en-ZA" sz="800" b="1" dirty="0" smtClean="0">
              <a:solidFill>
                <a:schemeClr val="tx1"/>
              </a:solidFill>
            </a:rPr>
            <a:t>Project</a:t>
          </a:r>
          <a:endParaRPr lang="en-ZA" sz="600" b="1" dirty="0">
            <a:solidFill>
              <a:schemeClr val="tx1"/>
            </a:solidFill>
          </a:endParaRPr>
        </a:p>
      </dgm:t>
    </dgm:pt>
    <dgm:pt modelId="{F3E1EF80-5A27-4E88-ABAA-A459A59A2E2E}" type="parTrans" cxnId="{CC3EDCF3-846D-4517-9C52-B18415CC22D6}">
      <dgm:prSet/>
      <dgm:spPr/>
      <dgm:t>
        <a:bodyPr/>
        <a:lstStyle/>
        <a:p>
          <a:endParaRPr lang="en-ZA" sz="900" b="1"/>
        </a:p>
      </dgm:t>
    </dgm:pt>
    <dgm:pt modelId="{D724C5BD-FA18-4137-AF02-8B1375CAB8C1}" type="sibTrans" cxnId="{CC3EDCF3-846D-4517-9C52-B18415CC22D6}">
      <dgm:prSet/>
      <dgm:spPr>
        <a:solidFill>
          <a:schemeClr val="bg1">
            <a:lumMod val="85000"/>
          </a:schemeClr>
        </a:solidFill>
      </dgm:spPr>
      <dgm:t>
        <a:bodyPr/>
        <a:lstStyle/>
        <a:p>
          <a:endParaRPr lang="en-ZA" sz="9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600" b="0" dirty="0" smtClean="0">
              <a:solidFill>
                <a:schemeClr val="tx1">
                  <a:alpha val="37000"/>
                </a:schemeClr>
              </a:solidFill>
            </a:rPr>
            <a:t>Regional Indicator</a:t>
          </a:r>
          <a:endParaRPr lang="en-ZA" sz="600" b="0" dirty="0">
            <a:solidFill>
              <a:schemeClr val="tx1">
                <a:alpha val="37000"/>
              </a:schemeClr>
            </a:solidFill>
          </a:endParaRPr>
        </a:p>
      </dgm:t>
    </dgm:pt>
    <dgm:pt modelId="{9F2C7777-83A8-4B66-BE1A-87B27131DB62}" type="parTrans" cxnId="{65716076-E38A-4ABE-96AE-26F4F716A02B}">
      <dgm:prSet/>
      <dgm:spPr/>
      <dgm:t>
        <a:bodyPr/>
        <a:lstStyle/>
        <a:p>
          <a:endParaRPr lang="en-ZA" sz="900" b="1"/>
        </a:p>
      </dgm:t>
    </dgm:pt>
    <dgm:pt modelId="{53BBF4F9-C032-49B6-A418-1645227CAEF7}" type="sibTrans" cxnId="{65716076-E38A-4ABE-96AE-26F4F716A02B}">
      <dgm:prSet/>
      <dgm:spPr>
        <a:solidFill>
          <a:schemeClr val="bg1">
            <a:lumMod val="85000"/>
          </a:schemeClr>
        </a:solidFill>
      </dgm:spPr>
      <dgm:t>
        <a:bodyPr/>
        <a:lstStyle/>
        <a:p>
          <a:endParaRPr lang="en-ZA" sz="9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300" b="1" dirty="0" smtClean="0">
              <a:solidFill>
                <a:schemeClr val="tx1">
                  <a:alpha val="40000"/>
                </a:schemeClr>
              </a:solidFill>
            </a:rPr>
            <a:t>Standard</a:t>
          </a:r>
          <a:r>
            <a:rPr lang="en-ZA" sz="300" b="1" dirty="0" smtClean="0">
              <a:solidFill>
                <a:schemeClr val="tx1"/>
              </a:solidFill>
            </a:rPr>
            <a:t> </a:t>
          </a:r>
          <a:r>
            <a:rPr lang="en-ZA" sz="300" b="1" dirty="0" smtClean="0">
              <a:solidFill>
                <a:schemeClr val="tx1">
                  <a:alpha val="40000"/>
                </a:schemeClr>
              </a:solidFill>
            </a:rPr>
            <a:t>Classification</a:t>
          </a:r>
          <a:endParaRPr lang="en-ZA" sz="300" b="1" dirty="0">
            <a:solidFill>
              <a:schemeClr val="tx1">
                <a:alpha val="40000"/>
              </a:schemeClr>
            </a:solidFill>
          </a:endParaRPr>
        </a:p>
      </dgm:t>
    </dgm:pt>
    <dgm:pt modelId="{11726259-CC1B-4609-B7C1-3243458FA699}" type="parTrans" cxnId="{722A5005-5062-478C-BA89-2FF495B60A41}">
      <dgm:prSet/>
      <dgm:spPr/>
      <dgm:t>
        <a:bodyPr/>
        <a:lstStyle/>
        <a:p>
          <a:endParaRPr lang="en-ZA" sz="900" b="1"/>
        </a:p>
      </dgm:t>
    </dgm:pt>
    <dgm:pt modelId="{E7FC7747-7483-4D35-98A3-BCFD670587F5}" type="sibTrans" cxnId="{722A5005-5062-478C-BA89-2FF495B60A41}">
      <dgm:prSet/>
      <dgm:spPr>
        <a:solidFill>
          <a:schemeClr val="bg1">
            <a:lumMod val="85000"/>
          </a:schemeClr>
        </a:solidFill>
      </dgm:spPr>
      <dgm:t>
        <a:bodyPr/>
        <a:lstStyle/>
        <a:p>
          <a:endParaRPr lang="en-ZA" sz="9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600" b="0" dirty="0" smtClean="0">
              <a:solidFill>
                <a:schemeClr val="tx1">
                  <a:alpha val="50000"/>
                </a:schemeClr>
              </a:solidFill>
            </a:rPr>
            <a:t>Item</a:t>
          </a:r>
          <a:endParaRPr lang="en-ZA" sz="600" b="0" dirty="0">
            <a:solidFill>
              <a:schemeClr val="tx1">
                <a:alpha val="50000"/>
              </a:schemeClr>
            </a:solidFill>
          </a:endParaRPr>
        </a:p>
      </dgm:t>
    </dgm:pt>
    <dgm:pt modelId="{333D81AE-39E7-4497-9881-E39CFAD3DC21}" type="parTrans" cxnId="{191B2B92-C065-4F50-A6C7-2BCD2D91178F}">
      <dgm:prSet/>
      <dgm:spPr/>
      <dgm:t>
        <a:bodyPr/>
        <a:lstStyle/>
        <a:p>
          <a:endParaRPr lang="en-ZA" sz="900" b="1"/>
        </a:p>
      </dgm:t>
    </dgm:pt>
    <dgm:pt modelId="{68DC9CB8-B7DD-4761-B82E-CB56F6F5E6B5}" type="sibTrans" cxnId="{191B2B92-C065-4F50-A6C7-2BCD2D91178F}">
      <dgm:prSet/>
      <dgm:spPr>
        <a:solidFill>
          <a:schemeClr val="bg1">
            <a:lumMod val="85000"/>
          </a:schemeClr>
        </a:solidFill>
      </dgm:spPr>
      <dgm:t>
        <a:bodyPr/>
        <a:lstStyle/>
        <a:p>
          <a:endParaRPr lang="en-ZA" sz="9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900" b="1"/>
        </a:p>
      </dgm:t>
    </dgm:pt>
    <dgm:pt modelId="{00539A06-C0B6-4C14-805A-A99CABFADC18}" type="sibTrans" cxnId="{7C93F07E-4BE0-431A-BAE8-B32BE2C57FFE}">
      <dgm:prSet/>
      <dgm:spPr>
        <a:solidFill>
          <a:schemeClr val="bg1">
            <a:lumMod val="85000"/>
          </a:schemeClr>
        </a:solidFill>
      </dgm:spPr>
      <dgm:t>
        <a:bodyPr/>
        <a:lstStyle/>
        <a:p>
          <a:endParaRPr lang="en-ZA" sz="9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600" dirty="0" smtClean="0">
              <a:solidFill>
                <a:schemeClr val="tx1">
                  <a:alpha val="40000"/>
                </a:schemeClr>
              </a:solidFill>
            </a:rPr>
            <a:t>Costing</a:t>
          </a:r>
          <a:endParaRPr lang="en-ZA" sz="600" dirty="0">
            <a:solidFill>
              <a:schemeClr val="tx1">
                <a:alpha val="40000"/>
              </a:schemeClr>
            </a:solidFill>
          </a:endParaRPr>
        </a:p>
      </dgm:t>
    </dgm:pt>
    <dgm:pt modelId="{A3126E7D-8D1F-4229-98FE-E99066B28B43}" type="parTrans" cxnId="{B8602879-8548-4255-88B9-C2B51B18197D}">
      <dgm:prSet/>
      <dgm:spPr/>
      <dgm:t>
        <a:bodyPr/>
        <a:lstStyle/>
        <a:p>
          <a:endParaRPr lang="en-ZA" sz="900"/>
        </a:p>
      </dgm:t>
    </dgm:pt>
    <dgm:pt modelId="{EF6840F8-2ECF-4864-A358-F1FEAB836D6E}" type="sibTrans" cxnId="{B8602879-8548-4255-88B9-C2B51B18197D}">
      <dgm:prSet/>
      <dgm:spPr>
        <a:solidFill>
          <a:schemeClr val="bg1">
            <a:lumMod val="85000"/>
          </a:schemeClr>
        </a:solidFill>
      </dgm:spPr>
      <dgm:t>
        <a:bodyPr/>
        <a:lstStyle/>
        <a:p>
          <a:endParaRPr lang="en-ZA" sz="9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62447" custScaleY="162447">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BF29DEA6-1203-40BD-92EA-C1B5D5F9C016}" type="presOf" srcId="{9C9AE644-BFCD-4CEC-9078-5B3D21204B50}" destId="{8DF6A8EE-C31B-4A7A-8A5B-E1C18D11D66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0BABD07B-A89F-4C8C-801B-F6D2926BAFE7}" type="presOf" srcId="{EF6840F8-2ECF-4864-A358-F1FEAB836D6E}" destId="{9DC8489B-6D65-4DCD-BE13-FB93AD7100EE}"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F9735F94-0678-40EB-B44E-D6C2457D7A3B}" type="presOf" srcId="{54758EF5-0516-46BA-896F-8310E68591FE}" destId="{428D6EC0-C06B-45C7-8139-E45A90407C78}" srcOrd="0" destOrd="0" presId="urn:microsoft.com/office/officeart/2005/8/layout/radial6"/>
    <dgm:cxn modelId="{C2F3E28A-58D8-48E0-AE79-7B194911BBB1}" type="presOf" srcId="{68DC9CB8-B7DD-4761-B82E-CB56F6F5E6B5}" destId="{93672A8E-23A7-42EC-8266-A028BB6328D1}"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7D750839-76B2-46C7-8481-07E9902F9E06}" type="presOf" srcId="{A5E5012C-3309-4B28-8D30-F7209682D89D}" destId="{0615139F-FD0E-4AC6-85EA-75F9F0D6BB7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B8602879-8548-4255-88B9-C2B51B18197D}" srcId="{93E58B5A-8764-4A9A-8E85-7C50C705CFCE}" destId="{A5E5012C-3309-4B28-8D30-F7209682D89D}" srcOrd="2" destOrd="0" parTransId="{A3126E7D-8D1F-4229-98FE-E99066B28B43}" sibTransId="{EF6840F8-2ECF-4864-A358-F1FEAB836D6E}"/>
    <dgm:cxn modelId="{41CE3AC3-8D80-479A-A59D-5BF32B78F924}" type="presOf" srcId="{00539A06-C0B6-4C14-805A-A99CABFADC18}" destId="{FB0245A6-E249-4488-8A12-6DA1E346946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4F5F484D-C28E-4615-BF55-3ECD3E0787C2}" type="presOf" srcId="{61C471EC-1BE0-4BA9-906C-B77FC427B370}" destId="{2B947856-7D81-4709-8C50-A646092946B5}" srcOrd="0" destOrd="0" presId="urn:microsoft.com/office/officeart/2005/8/layout/radial6"/>
    <dgm:cxn modelId="{55F2ADB2-7CFD-4D5A-8766-06135C49F8B4}" type="presOf" srcId="{93E58B5A-8764-4A9A-8E85-7C50C705CFCE}" destId="{900104E8-22AE-4F67-87F3-EFB73454EE91}" srcOrd="0" destOrd="0" presId="urn:microsoft.com/office/officeart/2005/8/layout/radial6"/>
    <dgm:cxn modelId="{75E73B31-5ACC-4300-9C0F-020C31CDC9C4}" type="presOf" srcId="{117E5F98-D2E3-44CD-8D1F-8673F2CE3B77}" destId="{937C4F79-FB0B-409E-8CAD-BC317FE49743}" srcOrd="0" destOrd="0" presId="urn:microsoft.com/office/officeart/2005/8/layout/radial6"/>
    <dgm:cxn modelId="{F06C86C4-EAEB-4560-8988-0FD95B82FBDF}" type="presOf" srcId="{549FD511-AE4B-4414-B32B-2425B4544B4B}" destId="{17265E74-284E-4564-9375-97F2A42C8E63}" srcOrd="0" destOrd="0" presId="urn:microsoft.com/office/officeart/2005/8/layout/radial6"/>
    <dgm:cxn modelId="{1A9DB033-08BA-4D40-836E-A8170E2EDD4A}" type="presOf" srcId="{53BBF4F9-C032-49B6-A418-1645227CAEF7}" destId="{463D2474-2CD7-4F10-B862-FE0EB496B03A}" srcOrd="0" destOrd="0" presId="urn:microsoft.com/office/officeart/2005/8/layout/radial6"/>
    <dgm:cxn modelId="{59A19C70-001A-4714-8C00-027BC3B3CD27}" type="presOf" srcId="{E7FC7747-7483-4D35-98A3-BCFD670587F5}" destId="{A34CBA49-A69D-4058-97AB-C5BDA98FF78D}" srcOrd="0" destOrd="0" presId="urn:microsoft.com/office/officeart/2005/8/layout/radial6"/>
    <dgm:cxn modelId="{E1554627-7856-42DF-9F8E-5756ADF2C58D}" type="presOf" srcId="{2FD6416B-9DBD-4434-8476-1C47164FCE18}" destId="{A25828D0-E7F7-4612-B323-E58CF7DB6C73}" srcOrd="0" destOrd="0" presId="urn:microsoft.com/office/officeart/2005/8/layout/radial6"/>
    <dgm:cxn modelId="{8BA7243C-981B-4520-BE24-E48EA11492F1}" type="presOf" srcId="{1474FC26-B7BF-4AB8-BA32-5B51D19017DA}" destId="{75750CA6-FA7C-49D0-8464-54ECBB8A7B1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9F4F7A3E-89DE-449F-9B9F-85BBD1496F39}" type="presOf" srcId="{D724C5BD-FA18-4137-AF02-8B1375CAB8C1}" destId="{FE26DA7A-6417-4EEF-9842-4FFE68DD656B}" srcOrd="0" destOrd="0" presId="urn:microsoft.com/office/officeart/2005/8/layout/radial6"/>
    <dgm:cxn modelId="{99D1BA19-E685-4625-9729-9C60067947D3}" type="presOf" srcId="{F1CDF762-BB05-4909-A3E2-81EC1DFEFDB6}" destId="{DFD89527-3EA1-46E9-B932-F66D981BF538}" srcOrd="0" destOrd="0" presId="urn:microsoft.com/office/officeart/2005/8/layout/radial6"/>
    <dgm:cxn modelId="{57984C7A-EA79-486B-B442-38176589D9DC}" type="presParOf" srcId="{75750CA6-FA7C-49D0-8464-54ECBB8A7B11}" destId="{900104E8-22AE-4F67-87F3-EFB73454EE91}" srcOrd="0" destOrd="0" presId="urn:microsoft.com/office/officeart/2005/8/layout/radial6"/>
    <dgm:cxn modelId="{D26570F1-B47D-4AA8-8CD0-1A7554557BAA}" type="presParOf" srcId="{75750CA6-FA7C-49D0-8464-54ECBB8A7B11}" destId="{428D6EC0-C06B-45C7-8139-E45A90407C78}" srcOrd="1" destOrd="0" presId="urn:microsoft.com/office/officeart/2005/8/layout/radial6"/>
    <dgm:cxn modelId="{D7FF0DFD-75A3-4B28-B71F-BAFE4DC80BA1}" type="presParOf" srcId="{75750CA6-FA7C-49D0-8464-54ECBB8A7B11}" destId="{A20BCF9B-F9D9-4BC1-9EF3-189BED199617}" srcOrd="2" destOrd="0" presId="urn:microsoft.com/office/officeart/2005/8/layout/radial6"/>
    <dgm:cxn modelId="{0F16BAAA-5FCE-4457-A3A4-04690D98995C}" type="presParOf" srcId="{75750CA6-FA7C-49D0-8464-54ECBB8A7B11}" destId="{17265E74-284E-4564-9375-97F2A42C8E63}" srcOrd="3" destOrd="0" presId="urn:microsoft.com/office/officeart/2005/8/layout/radial6"/>
    <dgm:cxn modelId="{84FE8F89-6CE7-4D04-B6BC-46D3EFACB367}" type="presParOf" srcId="{75750CA6-FA7C-49D0-8464-54ECBB8A7B11}" destId="{2B947856-7D81-4709-8C50-A646092946B5}" srcOrd="4" destOrd="0" presId="urn:microsoft.com/office/officeart/2005/8/layout/radial6"/>
    <dgm:cxn modelId="{E3A81BF2-4377-4E36-BBE1-CF4BCB10CA58}" type="presParOf" srcId="{75750CA6-FA7C-49D0-8464-54ECBB8A7B11}" destId="{6804F419-6E40-4272-9B3A-71A1132A2924}" srcOrd="5" destOrd="0" presId="urn:microsoft.com/office/officeart/2005/8/layout/radial6"/>
    <dgm:cxn modelId="{58435018-9B2F-4656-8FCA-CE571B19E8A6}" type="presParOf" srcId="{75750CA6-FA7C-49D0-8464-54ECBB8A7B11}" destId="{FB0245A6-E249-4488-8A12-6DA1E3469463}" srcOrd="6" destOrd="0" presId="urn:microsoft.com/office/officeart/2005/8/layout/radial6"/>
    <dgm:cxn modelId="{9FC22C6D-B2CF-4DF9-BBE6-080F2C2AB465}" type="presParOf" srcId="{75750CA6-FA7C-49D0-8464-54ECBB8A7B11}" destId="{0615139F-FD0E-4AC6-85EA-75F9F0D6BB78}" srcOrd="7" destOrd="0" presId="urn:microsoft.com/office/officeart/2005/8/layout/radial6"/>
    <dgm:cxn modelId="{F859788B-E118-4C01-A8AB-B54A51FDAFB0}" type="presParOf" srcId="{75750CA6-FA7C-49D0-8464-54ECBB8A7B11}" destId="{FACCA3FF-0BAE-48B0-88D9-1B472F23503D}" srcOrd="8" destOrd="0" presId="urn:microsoft.com/office/officeart/2005/8/layout/radial6"/>
    <dgm:cxn modelId="{6F771746-9669-4635-9E7D-73D6A8B7372B}" type="presParOf" srcId="{75750CA6-FA7C-49D0-8464-54ECBB8A7B11}" destId="{9DC8489B-6D65-4DCD-BE13-FB93AD7100EE}" srcOrd="9" destOrd="0" presId="urn:microsoft.com/office/officeart/2005/8/layout/radial6"/>
    <dgm:cxn modelId="{DAC1298B-11EB-48A8-831D-0B5919657BCB}" type="presParOf" srcId="{75750CA6-FA7C-49D0-8464-54ECBB8A7B11}" destId="{A25828D0-E7F7-4612-B323-E58CF7DB6C73}" srcOrd="10" destOrd="0" presId="urn:microsoft.com/office/officeart/2005/8/layout/radial6"/>
    <dgm:cxn modelId="{418C10B7-82D4-4C44-8EE9-70291E8F7ADB}" type="presParOf" srcId="{75750CA6-FA7C-49D0-8464-54ECBB8A7B11}" destId="{67DFBABE-67A2-44BB-82F4-DB4798A2DB76}" srcOrd="11" destOrd="0" presId="urn:microsoft.com/office/officeart/2005/8/layout/radial6"/>
    <dgm:cxn modelId="{840FD79A-6F87-428D-8460-29F05DB7E703}" type="presParOf" srcId="{75750CA6-FA7C-49D0-8464-54ECBB8A7B11}" destId="{93672A8E-23A7-42EC-8266-A028BB6328D1}" srcOrd="12" destOrd="0" presId="urn:microsoft.com/office/officeart/2005/8/layout/radial6"/>
    <dgm:cxn modelId="{876AD8AE-6593-46A1-83B7-40DB22CD41D9}" type="presParOf" srcId="{75750CA6-FA7C-49D0-8464-54ECBB8A7B11}" destId="{8DF6A8EE-C31B-4A7A-8A5B-E1C18D11D668}" srcOrd="13" destOrd="0" presId="urn:microsoft.com/office/officeart/2005/8/layout/radial6"/>
    <dgm:cxn modelId="{52E16CBB-90B5-422A-A66E-2605EED3F746}" type="presParOf" srcId="{75750CA6-FA7C-49D0-8464-54ECBB8A7B11}" destId="{6866806D-C1BA-4277-BF88-FEE3F486AE14}" srcOrd="14" destOrd="0" presId="urn:microsoft.com/office/officeart/2005/8/layout/radial6"/>
    <dgm:cxn modelId="{BD844A73-A767-40E0-8A8C-CD4A99EE6A8D}" type="presParOf" srcId="{75750CA6-FA7C-49D0-8464-54ECBB8A7B11}" destId="{FE26DA7A-6417-4EEF-9842-4FFE68DD656B}" srcOrd="15" destOrd="0" presId="urn:microsoft.com/office/officeart/2005/8/layout/radial6"/>
    <dgm:cxn modelId="{768DF90F-79D8-41A1-918F-63E49A2419B0}" type="presParOf" srcId="{75750CA6-FA7C-49D0-8464-54ECBB8A7B11}" destId="{DFD89527-3EA1-46E9-B932-F66D981BF538}" srcOrd="16" destOrd="0" presId="urn:microsoft.com/office/officeart/2005/8/layout/radial6"/>
    <dgm:cxn modelId="{A6762B6A-79F9-464D-9DEE-7822DCAE129F}" type="presParOf" srcId="{75750CA6-FA7C-49D0-8464-54ECBB8A7B11}" destId="{BEB81904-6568-49ED-B35C-0250191E9F37}" srcOrd="17" destOrd="0" presId="urn:microsoft.com/office/officeart/2005/8/layout/radial6"/>
    <dgm:cxn modelId="{B73A7BE8-2538-4DBB-A65C-754F14A50816}" type="presParOf" srcId="{75750CA6-FA7C-49D0-8464-54ECBB8A7B11}" destId="{463D2474-2CD7-4F10-B862-FE0EB496B03A}" srcOrd="18" destOrd="0" presId="urn:microsoft.com/office/officeart/2005/8/layout/radial6"/>
    <dgm:cxn modelId="{5E9FCBDE-926D-4756-AF28-F04E703FD121}" type="presParOf" srcId="{75750CA6-FA7C-49D0-8464-54ECBB8A7B11}" destId="{937C4F79-FB0B-409E-8CAD-BC317FE49743}" srcOrd="19" destOrd="0" presId="urn:microsoft.com/office/officeart/2005/8/layout/radial6"/>
    <dgm:cxn modelId="{8D6FDAC1-EF87-4A3A-A5F7-BA2E95ACAFEB}" type="presParOf" srcId="{75750CA6-FA7C-49D0-8464-54ECBB8A7B11}" destId="{DDBA5B3D-F74A-4F4A-BF56-F34E797ADC59}" srcOrd="20" destOrd="0" presId="urn:microsoft.com/office/officeart/2005/8/layout/radial6"/>
    <dgm:cxn modelId="{B1DE7DE8-C16D-4C5D-B233-31B20C9C6DEE}"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8.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700" b="1" dirty="0" smtClean="0"/>
            <a:t>Reporting</a:t>
          </a:r>
          <a:endParaRPr lang="en-ZA" sz="700" b="1" dirty="0"/>
        </a:p>
      </dgm:t>
    </dgm:pt>
    <dgm:pt modelId="{255D5C38-EB47-43D5-841F-06E97901693E}" type="parTrans" cxnId="{86A891F5-22E6-4985-8D3B-981BD0771ACC}">
      <dgm:prSet/>
      <dgm:spPr/>
      <dgm:t>
        <a:bodyPr/>
        <a:lstStyle/>
        <a:p>
          <a:endParaRPr lang="en-ZA" sz="900" b="1"/>
        </a:p>
      </dgm:t>
    </dgm:pt>
    <dgm:pt modelId="{8DDE0225-B01D-40A0-8117-59E5987B4C3B}" type="sibTrans" cxnId="{86A891F5-22E6-4985-8D3B-981BD0771ACC}">
      <dgm:prSet/>
      <dgm:spPr/>
      <dgm:t>
        <a:bodyPr/>
        <a:lstStyle/>
        <a:p>
          <a:endParaRPr lang="en-ZA" sz="9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600" b="0" dirty="0" smtClean="0">
              <a:solidFill>
                <a:schemeClr val="tx1">
                  <a:alpha val="50000"/>
                </a:schemeClr>
              </a:solidFill>
            </a:rPr>
            <a:t>Funding</a:t>
          </a:r>
          <a:endParaRPr lang="en-ZA" sz="600" b="0" dirty="0">
            <a:solidFill>
              <a:schemeClr val="tx1">
                <a:alpha val="50000"/>
              </a:schemeClr>
            </a:solidFill>
          </a:endParaRPr>
        </a:p>
      </dgm:t>
    </dgm:pt>
    <dgm:pt modelId="{2268EC9D-B41F-408D-8A65-BEB088A6653B}" type="parTrans" cxnId="{E79D4D12-587E-4084-873E-AFA0F34C1E2A}">
      <dgm:prSet/>
      <dgm:spPr/>
      <dgm:t>
        <a:bodyPr/>
        <a:lstStyle/>
        <a:p>
          <a:endParaRPr lang="en-ZA" sz="900" b="1"/>
        </a:p>
      </dgm:t>
    </dgm:pt>
    <dgm:pt modelId="{549FD511-AE4B-4414-B32B-2425B4544B4B}" type="sibTrans" cxnId="{E79D4D12-587E-4084-873E-AFA0F34C1E2A}">
      <dgm:prSet/>
      <dgm:spPr>
        <a:solidFill>
          <a:schemeClr val="bg1">
            <a:lumMod val="85000"/>
          </a:schemeClr>
        </a:solidFill>
      </dgm:spPr>
      <dgm:t>
        <a:bodyPr/>
        <a:lstStyle/>
        <a:p>
          <a:endParaRPr lang="en-ZA" sz="900" b="1" dirty="0"/>
        </a:p>
      </dgm:t>
    </dgm:pt>
    <dgm:pt modelId="{9C9AE644-BFCD-4CEC-9078-5B3D21204B50}">
      <dgm:prSet phldrT="[Text]" custT="1"/>
      <dgm:spPr>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gradFill>
      </dgm:spPr>
      <dgm:t>
        <a:bodyPr/>
        <a:lstStyle/>
        <a:p>
          <a:r>
            <a:rPr lang="en-ZA" sz="800" b="1" dirty="0" smtClean="0">
              <a:solidFill>
                <a:schemeClr val="tx1"/>
              </a:solidFill>
            </a:rPr>
            <a:t>Project</a:t>
          </a:r>
          <a:endParaRPr lang="en-ZA" sz="600" b="1" dirty="0">
            <a:solidFill>
              <a:schemeClr val="tx1"/>
            </a:solidFill>
          </a:endParaRPr>
        </a:p>
      </dgm:t>
    </dgm:pt>
    <dgm:pt modelId="{F3E1EF80-5A27-4E88-ABAA-A459A59A2E2E}" type="parTrans" cxnId="{CC3EDCF3-846D-4517-9C52-B18415CC22D6}">
      <dgm:prSet/>
      <dgm:spPr/>
      <dgm:t>
        <a:bodyPr/>
        <a:lstStyle/>
        <a:p>
          <a:endParaRPr lang="en-ZA" sz="900" b="1"/>
        </a:p>
      </dgm:t>
    </dgm:pt>
    <dgm:pt modelId="{D724C5BD-FA18-4137-AF02-8B1375CAB8C1}" type="sibTrans" cxnId="{CC3EDCF3-846D-4517-9C52-B18415CC22D6}">
      <dgm:prSet/>
      <dgm:spPr>
        <a:solidFill>
          <a:schemeClr val="bg1">
            <a:lumMod val="85000"/>
          </a:schemeClr>
        </a:solidFill>
      </dgm:spPr>
      <dgm:t>
        <a:bodyPr/>
        <a:lstStyle/>
        <a:p>
          <a:endParaRPr lang="en-ZA" sz="9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600" b="0" dirty="0" smtClean="0">
              <a:solidFill>
                <a:schemeClr val="tx1">
                  <a:alpha val="37000"/>
                </a:schemeClr>
              </a:solidFill>
            </a:rPr>
            <a:t>Regional Indicator</a:t>
          </a:r>
          <a:endParaRPr lang="en-ZA" sz="600" b="0" dirty="0">
            <a:solidFill>
              <a:schemeClr val="tx1">
                <a:alpha val="37000"/>
              </a:schemeClr>
            </a:solidFill>
          </a:endParaRPr>
        </a:p>
      </dgm:t>
    </dgm:pt>
    <dgm:pt modelId="{9F2C7777-83A8-4B66-BE1A-87B27131DB62}" type="parTrans" cxnId="{65716076-E38A-4ABE-96AE-26F4F716A02B}">
      <dgm:prSet/>
      <dgm:spPr/>
      <dgm:t>
        <a:bodyPr/>
        <a:lstStyle/>
        <a:p>
          <a:endParaRPr lang="en-ZA" sz="900" b="1"/>
        </a:p>
      </dgm:t>
    </dgm:pt>
    <dgm:pt modelId="{53BBF4F9-C032-49B6-A418-1645227CAEF7}" type="sibTrans" cxnId="{65716076-E38A-4ABE-96AE-26F4F716A02B}">
      <dgm:prSet/>
      <dgm:spPr>
        <a:solidFill>
          <a:schemeClr val="bg1">
            <a:lumMod val="85000"/>
          </a:schemeClr>
        </a:solidFill>
      </dgm:spPr>
      <dgm:t>
        <a:bodyPr/>
        <a:lstStyle/>
        <a:p>
          <a:endParaRPr lang="en-ZA" sz="9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300" b="1" dirty="0" smtClean="0">
              <a:solidFill>
                <a:schemeClr val="tx1">
                  <a:alpha val="40000"/>
                </a:schemeClr>
              </a:solidFill>
            </a:rPr>
            <a:t>Standard</a:t>
          </a:r>
          <a:r>
            <a:rPr lang="en-ZA" sz="300" b="1" dirty="0" smtClean="0">
              <a:solidFill>
                <a:schemeClr val="tx1"/>
              </a:solidFill>
            </a:rPr>
            <a:t> </a:t>
          </a:r>
          <a:r>
            <a:rPr lang="en-ZA" sz="300" b="1" dirty="0" smtClean="0">
              <a:solidFill>
                <a:schemeClr val="tx1">
                  <a:alpha val="40000"/>
                </a:schemeClr>
              </a:solidFill>
            </a:rPr>
            <a:t>Classification</a:t>
          </a:r>
          <a:endParaRPr lang="en-ZA" sz="300" b="1" dirty="0">
            <a:solidFill>
              <a:schemeClr val="tx1">
                <a:alpha val="40000"/>
              </a:schemeClr>
            </a:solidFill>
          </a:endParaRPr>
        </a:p>
      </dgm:t>
    </dgm:pt>
    <dgm:pt modelId="{11726259-CC1B-4609-B7C1-3243458FA699}" type="parTrans" cxnId="{722A5005-5062-478C-BA89-2FF495B60A41}">
      <dgm:prSet/>
      <dgm:spPr/>
      <dgm:t>
        <a:bodyPr/>
        <a:lstStyle/>
        <a:p>
          <a:endParaRPr lang="en-ZA" sz="900" b="1"/>
        </a:p>
      </dgm:t>
    </dgm:pt>
    <dgm:pt modelId="{E7FC7747-7483-4D35-98A3-BCFD670587F5}" type="sibTrans" cxnId="{722A5005-5062-478C-BA89-2FF495B60A41}">
      <dgm:prSet/>
      <dgm:spPr>
        <a:solidFill>
          <a:schemeClr val="bg1">
            <a:lumMod val="85000"/>
          </a:schemeClr>
        </a:solidFill>
      </dgm:spPr>
      <dgm:t>
        <a:bodyPr/>
        <a:lstStyle/>
        <a:p>
          <a:endParaRPr lang="en-ZA" sz="9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600" b="0" dirty="0" smtClean="0">
              <a:solidFill>
                <a:schemeClr val="tx1">
                  <a:alpha val="50000"/>
                </a:schemeClr>
              </a:solidFill>
            </a:rPr>
            <a:t>Item</a:t>
          </a:r>
          <a:endParaRPr lang="en-ZA" sz="600" b="0" dirty="0">
            <a:solidFill>
              <a:schemeClr val="tx1">
                <a:alpha val="50000"/>
              </a:schemeClr>
            </a:solidFill>
          </a:endParaRPr>
        </a:p>
      </dgm:t>
    </dgm:pt>
    <dgm:pt modelId="{333D81AE-39E7-4497-9881-E39CFAD3DC21}" type="parTrans" cxnId="{191B2B92-C065-4F50-A6C7-2BCD2D91178F}">
      <dgm:prSet/>
      <dgm:spPr/>
      <dgm:t>
        <a:bodyPr/>
        <a:lstStyle/>
        <a:p>
          <a:endParaRPr lang="en-ZA" sz="900" b="1"/>
        </a:p>
      </dgm:t>
    </dgm:pt>
    <dgm:pt modelId="{68DC9CB8-B7DD-4761-B82E-CB56F6F5E6B5}" type="sibTrans" cxnId="{191B2B92-C065-4F50-A6C7-2BCD2D91178F}">
      <dgm:prSet/>
      <dgm:spPr>
        <a:solidFill>
          <a:schemeClr val="bg1">
            <a:lumMod val="85000"/>
          </a:schemeClr>
        </a:solidFill>
      </dgm:spPr>
      <dgm:t>
        <a:bodyPr/>
        <a:lstStyle/>
        <a:p>
          <a:endParaRPr lang="en-ZA" sz="9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900" b="1"/>
        </a:p>
      </dgm:t>
    </dgm:pt>
    <dgm:pt modelId="{00539A06-C0B6-4C14-805A-A99CABFADC18}" type="sibTrans" cxnId="{7C93F07E-4BE0-431A-BAE8-B32BE2C57FFE}">
      <dgm:prSet/>
      <dgm:spPr>
        <a:solidFill>
          <a:schemeClr val="bg1">
            <a:lumMod val="85000"/>
          </a:schemeClr>
        </a:solidFill>
      </dgm:spPr>
      <dgm:t>
        <a:bodyPr/>
        <a:lstStyle/>
        <a:p>
          <a:endParaRPr lang="en-ZA" sz="9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600" dirty="0" smtClean="0">
              <a:solidFill>
                <a:schemeClr val="tx1">
                  <a:alpha val="40000"/>
                </a:schemeClr>
              </a:solidFill>
            </a:rPr>
            <a:t>Costing</a:t>
          </a:r>
          <a:endParaRPr lang="en-ZA" sz="600" dirty="0">
            <a:solidFill>
              <a:schemeClr val="tx1">
                <a:alpha val="40000"/>
              </a:schemeClr>
            </a:solidFill>
          </a:endParaRPr>
        </a:p>
      </dgm:t>
    </dgm:pt>
    <dgm:pt modelId="{A3126E7D-8D1F-4229-98FE-E99066B28B43}" type="parTrans" cxnId="{B8602879-8548-4255-88B9-C2B51B18197D}">
      <dgm:prSet/>
      <dgm:spPr/>
      <dgm:t>
        <a:bodyPr/>
        <a:lstStyle/>
        <a:p>
          <a:endParaRPr lang="en-ZA" sz="900"/>
        </a:p>
      </dgm:t>
    </dgm:pt>
    <dgm:pt modelId="{EF6840F8-2ECF-4864-A358-F1FEAB836D6E}" type="sibTrans" cxnId="{B8602879-8548-4255-88B9-C2B51B18197D}">
      <dgm:prSet/>
      <dgm:spPr>
        <a:solidFill>
          <a:schemeClr val="bg1">
            <a:lumMod val="85000"/>
          </a:schemeClr>
        </a:solidFill>
      </dgm:spPr>
      <dgm:t>
        <a:bodyPr/>
        <a:lstStyle/>
        <a:p>
          <a:endParaRPr lang="en-ZA" sz="9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62447" custScaleY="162447">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6DB7D4FC-9442-4EF7-AD52-D385133F670C}" type="presOf" srcId="{E7FC7747-7483-4D35-98A3-BCFD670587F5}" destId="{A34CBA49-A69D-4058-97AB-C5BDA98FF78D}" srcOrd="0" destOrd="0" presId="urn:microsoft.com/office/officeart/2005/8/layout/radial6"/>
    <dgm:cxn modelId="{786AE85F-B1BE-4E81-AE69-5DB8ECB27FC8}" type="presOf" srcId="{9C9AE644-BFCD-4CEC-9078-5B3D21204B50}" destId="{8DF6A8EE-C31B-4A7A-8A5B-E1C18D11D668}" srcOrd="0" destOrd="0" presId="urn:microsoft.com/office/officeart/2005/8/layout/radial6"/>
    <dgm:cxn modelId="{9CA9DDBA-50CE-446E-8807-C8EC18423403}" type="presOf" srcId="{A5E5012C-3309-4B28-8D30-F7209682D89D}" destId="{0615139F-FD0E-4AC6-85EA-75F9F0D6BB7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D6F44891-2961-4335-8884-C51337F73A4B}" type="presOf" srcId="{D724C5BD-FA18-4137-AF02-8B1375CAB8C1}" destId="{FE26DA7A-6417-4EEF-9842-4FFE68DD656B}"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306C7EE6-A32D-4809-A939-DD9A45FC90D0}" type="presOf" srcId="{549FD511-AE4B-4414-B32B-2425B4544B4B}" destId="{17265E74-284E-4564-9375-97F2A42C8E6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0C92E4BE-460F-411F-92E2-78AC8CE2623C}" type="presOf" srcId="{EF6840F8-2ECF-4864-A358-F1FEAB836D6E}" destId="{9DC8489B-6D65-4DCD-BE13-FB93AD7100EE}" srcOrd="0" destOrd="0" presId="urn:microsoft.com/office/officeart/2005/8/layout/radial6"/>
    <dgm:cxn modelId="{43C24F3B-C5A7-41B1-AAB2-1A53AD4F14F9}" type="presOf" srcId="{61C471EC-1BE0-4BA9-906C-B77FC427B370}" destId="{2B947856-7D81-4709-8C50-A646092946B5}" srcOrd="0" destOrd="0" presId="urn:microsoft.com/office/officeart/2005/8/layout/radial6"/>
    <dgm:cxn modelId="{536129EC-7EDA-44BC-9D11-1E2C1D442E09}" type="presOf" srcId="{00539A06-C0B6-4C14-805A-A99CABFADC18}" destId="{FB0245A6-E249-4488-8A12-6DA1E3469463}" srcOrd="0" destOrd="0" presId="urn:microsoft.com/office/officeart/2005/8/layout/radial6"/>
    <dgm:cxn modelId="{7DF25CCD-AB1D-4EC4-A082-73F60CC46415}" type="presOf" srcId="{93E58B5A-8764-4A9A-8E85-7C50C705CFCE}" destId="{900104E8-22AE-4F67-87F3-EFB73454EE91}" srcOrd="0" destOrd="0" presId="urn:microsoft.com/office/officeart/2005/8/layout/radial6"/>
    <dgm:cxn modelId="{71EC338E-7B9F-4020-AF15-3B07A02389E0}" type="presOf" srcId="{54758EF5-0516-46BA-896F-8310E68591FE}" destId="{428D6EC0-C06B-45C7-8139-E45A90407C78}" srcOrd="0" destOrd="0" presId="urn:microsoft.com/office/officeart/2005/8/layout/radial6"/>
    <dgm:cxn modelId="{CA06118C-68E8-42F6-A3E7-6474E9CBED99}" type="presOf" srcId="{53BBF4F9-C032-49B6-A418-1645227CAEF7}" destId="{463D2474-2CD7-4F10-B862-FE0EB496B03A}" srcOrd="0" destOrd="0" presId="urn:microsoft.com/office/officeart/2005/8/layout/radial6"/>
    <dgm:cxn modelId="{D169D755-5F47-408F-8149-804ADCE736BE}" type="presOf" srcId="{2FD6416B-9DBD-4434-8476-1C47164FCE18}" destId="{A25828D0-E7F7-4612-B323-E58CF7DB6C73}" srcOrd="0" destOrd="0" presId="urn:microsoft.com/office/officeart/2005/8/layout/radial6"/>
    <dgm:cxn modelId="{8F07F77A-BAFB-464A-91E6-55B4B900CA5C}" type="presOf" srcId="{F1CDF762-BB05-4909-A3E2-81EC1DFEFDB6}" destId="{DFD89527-3EA1-46E9-B932-F66D981BF538}" srcOrd="0" destOrd="0" presId="urn:microsoft.com/office/officeart/2005/8/layout/radial6"/>
    <dgm:cxn modelId="{44468D04-5A8A-4279-B482-5E8544C66A7E}" type="presOf" srcId="{117E5F98-D2E3-44CD-8D1F-8673F2CE3B77}" destId="{937C4F79-FB0B-409E-8CAD-BC317FE49743}" srcOrd="0" destOrd="0" presId="urn:microsoft.com/office/officeart/2005/8/layout/radial6"/>
    <dgm:cxn modelId="{0482ECD5-A815-4BCA-88A5-D2222B9F5BDF}" type="presOf" srcId="{68DC9CB8-B7DD-4761-B82E-CB56F6F5E6B5}" destId="{93672A8E-23A7-42EC-8266-A028BB6328D1}" srcOrd="0" destOrd="0" presId="urn:microsoft.com/office/officeart/2005/8/layout/radial6"/>
    <dgm:cxn modelId="{94D0FD3D-861A-4339-A738-67A1CCE01837}" type="presOf" srcId="{1474FC26-B7BF-4AB8-BA32-5B51D19017DA}" destId="{75750CA6-FA7C-49D0-8464-54ECBB8A7B1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5285465A-54C8-4C99-9D9D-39AC643C955F}" type="presParOf" srcId="{75750CA6-FA7C-49D0-8464-54ECBB8A7B11}" destId="{900104E8-22AE-4F67-87F3-EFB73454EE91}" srcOrd="0" destOrd="0" presId="urn:microsoft.com/office/officeart/2005/8/layout/radial6"/>
    <dgm:cxn modelId="{5E71FCDF-36D9-4962-BEF7-368B46A2FAED}" type="presParOf" srcId="{75750CA6-FA7C-49D0-8464-54ECBB8A7B11}" destId="{428D6EC0-C06B-45C7-8139-E45A90407C78}" srcOrd="1" destOrd="0" presId="urn:microsoft.com/office/officeart/2005/8/layout/radial6"/>
    <dgm:cxn modelId="{3E39BBE0-3DA3-4B54-84EC-B0CECD16AD41}" type="presParOf" srcId="{75750CA6-FA7C-49D0-8464-54ECBB8A7B11}" destId="{A20BCF9B-F9D9-4BC1-9EF3-189BED199617}" srcOrd="2" destOrd="0" presId="urn:microsoft.com/office/officeart/2005/8/layout/radial6"/>
    <dgm:cxn modelId="{2866D9C4-6F9B-4407-8306-42A558BA7330}" type="presParOf" srcId="{75750CA6-FA7C-49D0-8464-54ECBB8A7B11}" destId="{17265E74-284E-4564-9375-97F2A42C8E63}" srcOrd="3" destOrd="0" presId="urn:microsoft.com/office/officeart/2005/8/layout/radial6"/>
    <dgm:cxn modelId="{9A3F5326-75F2-441D-9CE0-F4169B81430D}" type="presParOf" srcId="{75750CA6-FA7C-49D0-8464-54ECBB8A7B11}" destId="{2B947856-7D81-4709-8C50-A646092946B5}" srcOrd="4" destOrd="0" presId="urn:microsoft.com/office/officeart/2005/8/layout/radial6"/>
    <dgm:cxn modelId="{82E5769F-BCEF-4561-AE70-C6F7FFFAA968}" type="presParOf" srcId="{75750CA6-FA7C-49D0-8464-54ECBB8A7B11}" destId="{6804F419-6E40-4272-9B3A-71A1132A2924}" srcOrd="5" destOrd="0" presId="urn:microsoft.com/office/officeart/2005/8/layout/radial6"/>
    <dgm:cxn modelId="{23E3FC14-35EF-49FA-8BEE-C79ECB519BEA}" type="presParOf" srcId="{75750CA6-FA7C-49D0-8464-54ECBB8A7B11}" destId="{FB0245A6-E249-4488-8A12-6DA1E3469463}" srcOrd="6" destOrd="0" presId="urn:microsoft.com/office/officeart/2005/8/layout/radial6"/>
    <dgm:cxn modelId="{2400C781-0829-46D6-B2DD-030F3E16716D}" type="presParOf" srcId="{75750CA6-FA7C-49D0-8464-54ECBB8A7B11}" destId="{0615139F-FD0E-4AC6-85EA-75F9F0D6BB78}" srcOrd="7" destOrd="0" presId="urn:microsoft.com/office/officeart/2005/8/layout/radial6"/>
    <dgm:cxn modelId="{FBC7513E-93D4-41C5-952D-CFC9DFBAE600}" type="presParOf" srcId="{75750CA6-FA7C-49D0-8464-54ECBB8A7B11}" destId="{FACCA3FF-0BAE-48B0-88D9-1B472F23503D}" srcOrd="8" destOrd="0" presId="urn:microsoft.com/office/officeart/2005/8/layout/radial6"/>
    <dgm:cxn modelId="{7D49F835-A7F4-4FC9-B2FD-ADC7FB61AF82}" type="presParOf" srcId="{75750CA6-FA7C-49D0-8464-54ECBB8A7B11}" destId="{9DC8489B-6D65-4DCD-BE13-FB93AD7100EE}" srcOrd="9" destOrd="0" presId="urn:microsoft.com/office/officeart/2005/8/layout/radial6"/>
    <dgm:cxn modelId="{1EBA3596-75FE-4706-A008-887E2D3C8911}" type="presParOf" srcId="{75750CA6-FA7C-49D0-8464-54ECBB8A7B11}" destId="{A25828D0-E7F7-4612-B323-E58CF7DB6C73}" srcOrd="10" destOrd="0" presId="urn:microsoft.com/office/officeart/2005/8/layout/radial6"/>
    <dgm:cxn modelId="{09940D68-609F-4DC7-BE75-E9C90F8FB7AA}" type="presParOf" srcId="{75750CA6-FA7C-49D0-8464-54ECBB8A7B11}" destId="{67DFBABE-67A2-44BB-82F4-DB4798A2DB76}" srcOrd="11" destOrd="0" presId="urn:microsoft.com/office/officeart/2005/8/layout/radial6"/>
    <dgm:cxn modelId="{F334FF15-34C4-4737-A366-4945B9E50246}" type="presParOf" srcId="{75750CA6-FA7C-49D0-8464-54ECBB8A7B11}" destId="{93672A8E-23A7-42EC-8266-A028BB6328D1}" srcOrd="12" destOrd="0" presId="urn:microsoft.com/office/officeart/2005/8/layout/radial6"/>
    <dgm:cxn modelId="{2E0FA41C-F43D-4A39-9937-296F22C864B9}" type="presParOf" srcId="{75750CA6-FA7C-49D0-8464-54ECBB8A7B11}" destId="{8DF6A8EE-C31B-4A7A-8A5B-E1C18D11D668}" srcOrd="13" destOrd="0" presId="urn:microsoft.com/office/officeart/2005/8/layout/radial6"/>
    <dgm:cxn modelId="{68353E29-728A-47EB-8EAD-D26F82DA9C2B}" type="presParOf" srcId="{75750CA6-FA7C-49D0-8464-54ECBB8A7B11}" destId="{6866806D-C1BA-4277-BF88-FEE3F486AE14}" srcOrd="14" destOrd="0" presId="urn:microsoft.com/office/officeart/2005/8/layout/radial6"/>
    <dgm:cxn modelId="{B4744AEA-36D0-4AD7-9BD5-D84D0FBBD975}" type="presParOf" srcId="{75750CA6-FA7C-49D0-8464-54ECBB8A7B11}" destId="{FE26DA7A-6417-4EEF-9842-4FFE68DD656B}" srcOrd="15" destOrd="0" presId="urn:microsoft.com/office/officeart/2005/8/layout/radial6"/>
    <dgm:cxn modelId="{C4BA15BF-348F-4FA4-9EAD-D8BA90FCCA62}" type="presParOf" srcId="{75750CA6-FA7C-49D0-8464-54ECBB8A7B11}" destId="{DFD89527-3EA1-46E9-B932-F66D981BF538}" srcOrd="16" destOrd="0" presId="urn:microsoft.com/office/officeart/2005/8/layout/radial6"/>
    <dgm:cxn modelId="{B0371FC4-26BA-4140-B99E-C4D44190235F}" type="presParOf" srcId="{75750CA6-FA7C-49D0-8464-54ECBB8A7B11}" destId="{BEB81904-6568-49ED-B35C-0250191E9F37}" srcOrd="17" destOrd="0" presId="urn:microsoft.com/office/officeart/2005/8/layout/radial6"/>
    <dgm:cxn modelId="{D4D27B9E-BC77-4C8B-9C95-282F14769C2D}" type="presParOf" srcId="{75750CA6-FA7C-49D0-8464-54ECBB8A7B11}" destId="{463D2474-2CD7-4F10-B862-FE0EB496B03A}" srcOrd="18" destOrd="0" presId="urn:microsoft.com/office/officeart/2005/8/layout/radial6"/>
    <dgm:cxn modelId="{B406673F-442C-43CE-B413-29539A8E64AC}" type="presParOf" srcId="{75750CA6-FA7C-49D0-8464-54ECBB8A7B11}" destId="{937C4F79-FB0B-409E-8CAD-BC317FE49743}" srcOrd="19" destOrd="0" presId="urn:microsoft.com/office/officeart/2005/8/layout/radial6"/>
    <dgm:cxn modelId="{03A71E3F-FC89-4924-9878-C3EDCB588C16}" type="presParOf" srcId="{75750CA6-FA7C-49D0-8464-54ECBB8A7B11}" destId="{DDBA5B3D-F74A-4F4A-BF56-F34E797ADC59}" srcOrd="20" destOrd="0" presId="urn:microsoft.com/office/officeart/2005/8/layout/radial6"/>
    <dgm:cxn modelId="{1E501493-0120-4603-9683-7ED1688BDFFC}"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1400" b="1" dirty="0" smtClean="0"/>
            <a:t>Reporting</a:t>
          </a:r>
          <a:endParaRPr lang="en-ZA" sz="1400" b="1" dirty="0"/>
        </a:p>
      </dgm:t>
    </dgm:pt>
    <dgm:pt modelId="{255D5C38-EB47-43D5-841F-06E97901693E}" type="parTrans" cxnId="{86A891F5-22E6-4985-8D3B-981BD0771ACC}">
      <dgm:prSet/>
      <dgm:spPr/>
      <dgm:t>
        <a:bodyPr/>
        <a:lstStyle/>
        <a:p>
          <a:endParaRPr lang="en-ZA" b="1"/>
        </a:p>
      </dgm:t>
    </dgm:pt>
    <dgm:pt modelId="{8DDE0225-B01D-40A0-8117-59E5987B4C3B}" type="sibTrans" cxnId="{86A891F5-22E6-4985-8D3B-981BD0771ACC}">
      <dgm:prSet/>
      <dgm:spPr/>
      <dgm:t>
        <a:bodyPr/>
        <a:lstStyle/>
        <a:p>
          <a:endParaRPr lang="en-ZA"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1200" b="0" dirty="0" smtClean="0">
              <a:solidFill>
                <a:schemeClr val="tx1">
                  <a:alpha val="50000"/>
                </a:schemeClr>
              </a:solidFill>
            </a:rPr>
            <a:t>Funding</a:t>
          </a:r>
          <a:endParaRPr lang="en-ZA" sz="1200" b="0" dirty="0">
            <a:solidFill>
              <a:schemeClr val="tx1">
                <a:alpha val="50000"/>
              </a:schemeClr>
            </a:solidFill>
          </a:endParaRPr>
        </a:p>
      </dgm:t>
    </dgm:pt>
    <dgm:pt modelId="{2268EC9D-B41F-408D-8A65-BEB088A6653B}" type="parTrans" cxnId="{E79D4D12-587E-4084-873E-AFA0F34C1E2A}">
      <dgm:prSet/>
      <dgm:spPr/>
      <dgm:t>
        <a:bodyPr/>
        <a:lstStyle/>
        <a:p>
          <a:endParaRPr lang="en-ZA" b="1"/>
        </a:p>
      </dgm:t>
    </dgm:pt>
    <dgm:pt modelId="{549FD511-AE4B-4414-B32B-2425B4544B4B}" type="sibTrans" cxnId="{E79D4D12-587E-4084-873E-AFA0F34C1E2A}">
      <dgm:prSet/>
      <dgm:spPr>
        <a:solidFill>
          <a:schemeClr val="bg1">
            <a:lumMod val="85000"/>
          </a:schemeClr>
        </a:solidFill>
      </dgm:spPr>
      <dgm:t>
        <a:bodyPr/>
        <a:lstStyle/>
        <a:p>
          <a:endParaRPr lang="en-ZA"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shade val="93000"/>
                <a:satMod val="130000"/>
                <a:lumMod val="84000"/>
                <a:alpha val="85000"/>
              </a:schemeClr>
            </a:gs>
            <a:gs pos="100000">
              <a:schemeClr val="accent5">
                <a:hueOff val="-6622584"/>
                <a:satOff val="26541"/>
                <a:shade val="94000"/>
                <a:satMod val="135000"/>
                <a:lumMod val="39000"/>
                <a:lumOff val="61000"/>
                <a:alpha val="79000"/>
              </a:schemeClr>
            </a:gs>
          </a:gsLst>
        </a:gradFill>
      </dgm:spPr>
      <dgm:t>
        <a:bodyPr/>
        <a:lstStyle/>
        <a:p>
          <a:r>
            <a:rPr lang="en-ZA" sz="1200" b="0" dirty="0" smtClean="0">
              <a:solidFill>
                <a:schemeClr val="tx1">
                  <a:alpha val="33000"/>
                </a:schemeClr>
              </a:solidFill>
            </a:rPr>
            <a:t>Project</a:t>
          </a:r>
          <a:endParaRPr lang="en-ZA" sz="1200" b="0" dirty="0">
            <a:solidFill>
              <a:schemeClr val="tx1">
                <a:alpha val="33000"/>
              </a:schemeClr>
            </a:solidFill>
          </a:endParaRPr>
        </a:p>
      </dgm:t>
    </dgm:pt>
    <dgm:pt modelId="{F3E1EF80-5A27-4E88-ABAA-A459A59A2E2E}" type="parTrans" cxnId="{CC3EDCF3-846D-4517-9C52-B18415CC22D6}">
      <dgm:prSet/>
      <dgm:spPr/>
      <dgm:t>
        <a:bodyPr/>
        <a:lstStyle/>
        <a:p>
          <a:endParaRPr lang="en-ZA" b="1"/>
        </a:p>
      </dgm:t>
    </dgm:pt>
    <dgm:pt modelId="{D724C5BD-FA18-4137-AF02-8B1375CAB8C1}" type="sibTrans" cxnId="{CC3EDCF3-846D-4517-9C52-B18415CC22D6}">
      <dgm:prSet/>
      <dgm:spPr>
        <a:solidFill>
          <a:schemeClr val="bg1">
            <a:lumMod val="85000"/>
          </a:schemeClr>
        </a:solidFill>
      </dgm:spPr>
      <dgm:t>
        <a:bodyPr/>
        <a:lstStyle/>
        <a:p>
          <a:endParaRPr lang="en-ZA" b="1" dirty="0"/>
        </a:p>
      </dgm:t>
    </dgm:pt>
    <dgm:pt modelId="{F1CDF762-BB05-4909-A3E2-81EC1DFEFDB6}">
      <dgm:prSet phldrT="[Text]" custT="1"/>
      <dgm:spPr>
        <a:gradFill rotWithShape="0">
          <a:gsLst>
            <a:gs pos="0">
              <a:srgbClr val="C8B81F">
                <a:lumMod val="73000"/>
              </a:srgbClr>
            </a:gs>
            <a:gs pos="79000">
              <a:srgbClr val="F3E228">
                <a:alpha val="88000"/>
                <a:lumMod val="69000"/>
                <a:lumOff val="31000"/>
              </a:srgbClr>
            </a:gs>
            <a:gs pos="100000">
              <a:srgbClr val="FFFF21">
                <a:lumMod val="25000"/>
                <a:lumOff val="75000"/>
              </a:srgbClr>
            </a:gs>
          </a:gsLst>
          <a:lin ang="16200000" scaled="0"/>
        </a:gradFill>
      </dgm:spPr>
      <dgm:t>
        <a:bodyPr/>
        <a:lstStyle/>
        <a:p>
          <a:r>
            <a:rPr lang="en-ZA" sz="1400" b="1" dirty="0" smtClean="0">
              <a:solidFill>
                <a:schemeClr val="tx1"/>
              </a:solidFill>
            </a:rPr>
            <a:t>Regional</a:t>
          </a:r>
          <a:r>
            <a:rPr lang="en-ZA" sz="1200" b="1" dirty="0" smtClean="0">
              <a:solidFill>
                <a:schemeClr val="tx1">
                  <a:alpha val="37000"/>
                </a:schemeClr>
              </a:solidFill>
            </a:rPr>
            <a:t> </a:t>
          </a:r>
          <a:r>
            <a:rPr lang="en-ZA" sz="1400" b="1" dirty="0" smtClean="0">
              <a:solidFill>
                <a:schemeClr val="tx1"/>
              </a:solidFill>
            </a:rPr>
            <a:t>Indicator</a:t>
          </a:r>
          <a:endParaRPr lang="en-ZA" sz="1200" b="1" dirty="0">
            <a:solidFill>
              <a:schemeClr val="tx1"/>
            </a:solidFill>
          </a:endParaRPr>
        </a:p>
      </dgm:t>
    </dgm:pt>
    <dgm:pt modelId="{9F2C7777-83A8-4B66-BE1A-87B27131DB62}" type="parTrans" cxnId="{65716076-E38A-4ABE-96AE-26F4F716A02B}">
      <dgm:prSet/>
      <dgm:spPr/>
      <dgm:t>
        <a:bodyPr/>
        <a:lstStyle/>
        <a:p>
          <a:endParaRPr lang="en-ZA" b="1"/>
        </a:p>
      </dgm:t>
    </dgm:pt>
    <dgm:pt modelId="{53BBF4F9-C032-49B6-A418-1645227CAEF7}" type="sibTrans" cxnId="{65716076-E38A-4ABE-96AE-26F4F716A02B}">
      <dgm:prSet/>
      <dgm:spPr>
        <a:solidFill>
          <a:schemeClr val="bg1">
            <a:lumMod val="85000"/>
          </a:schemeClr>
        </a:solidFill>
      </dgm:spPr>
      <dgm:t>
        <a:bodyPr/>
        <a:lstStyle/>
        <a:p>
          <a:endParaRPr lang="en-ZA"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1000" b="1" dirty="0" smtClean="0">
              <a:solidFill>
                <a:schemeClr val="tx1">
                  <a:alpha val="40000"/>
                </a:schemeClr>
              </a:solidFill>
            </a:rPr>
            <a:t>Standard</a:t>
          </a:r>
          <a:r>
            <a:rPr lang="en-ZA" sz="1000" b="1" dirty="0" smtClean="0">
              <a:solidFill>
                <a:schemeClr val="tx1"/>
              </a:solidFill>
            </a:rPr>
            <a:t> </a:t>
          </a:r>
          <a:r>
            <a:rPr lang="en-ZA" sz="1000" b="1" dirty="0" smtClean="0">
              <a:solidFill>
                <a:schemeClr val="tx1">
                  <a:alpha val="40000"/>
                </a:schemeClr>
              </a:solidFill>
            </a:rPr>
            <a:t>Classification</a:t>
          </a:r>
          <a:endParaRPr lang="en-ZA" sz="1000" b="1" dirty="0">
            <a:solidFill>
              <a:schemeClr val="tx1">
                <a:alpha val="40000"/>
              </a:schemeClr>
            </a:solidFill>
          </a:endParaRPr>
        </a:p>
      </dgm:t>
    </dgm:pt>
    <dgm:pt modelId="{11726259-CC1B-4609-B7C1-3243458FA699}" type="parTrans" cxnId="{722A5005-5062-478C-BA89-2FF495B60A41}">
      <dgm:prSet/>
      <dgm:spPr/>
      <dgm:t>
        <a:bodyPr/>
        <a:lstStyle/>
        <a:p>
          <a:endParaRPr lang="en-ZA" b="1"/>
        </a:p>
      </dgm:t>
    </dgm:pt>
    <dgm:pt modelId="{E7FC7747-7483-4D35-98A3-BCFD670587F5}" type="sibTrans" cxnId="{722A5005-5062-478C-BA89-2FF495B60A41}">
      <dgm:prSet/>
      <dgm:spPr>
        <a:solidFill>
          <a:schemeClr val="bg1">
            <a:lumMod val="85000"/>
          </a:schemeClr>
        </a:solidFill>
      </dgm:spPr>
      <dgm:t>
        <a:bodyPr/>
        <a:lstStyle/>
        <a:p>
          <a:endParaRPr lang="en-ZA"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1200" b="0" dirty="0" smtClean="0">
              <a:solidFill>
                <a:schemeClr val="tx1">
                  <a:alpha val="50000"/>
                </a:schemeClr>
              </a:solidFill>
            </a:rPr>
            <a:t>Item</a:t>
          </a:r>
          <a:endParaRPr lang="en-ZA" sz="1200" b="0" dirty="0">
            <a:solidFill>
              <a:schemeClr val="tx1">
                <a:alpha val="50000"/>
              </a:schemeClr>
            </a:solidFill>
          </a:endParaRPr>
        </a:p>
      </dgm:t>
    </dgm:pt>
    <dgm:pt modelId="{333D81AE-39E7-4497-9881-E39CFAD3DC21}" type="parTrans" cxnId="{191B2B92-C065-4F50-A6C7-2BCD2D91178F}">
      <dgm:prSet/>
      <dgm:spPr/>
      <dgm:t>
        <a:bodyPr/>
        <a:lstStyle/>
        <a:p>
          <a:endParaRPr lang="en-ZA" b="1"/>
        </a:p>
      </dgm:t>
    </dgm:pt>
    <dgm:pt modelId="{68DC9CB8-B7DD-4761-B82E-CB56F6F5E6B5}" type="sibTrans" cxnId="{191B2B92-C065-4F50-A6C7-2BCD2D91178F}">
      <dgm:prSet/>
      <dgm:spPr>
        <a:solidFill>
          <a:schemeClr val="bg1">
            <a:lumMod val="85000"/>
          </a:schemeClr>
        </a:solidFill>
      </dgm:spPr>
      <dgm:t>
        <a:bodyPr/>
        <a:lstStyle/>
        <a:p>
          <a:endParaRPr lang="en-ZA" b="1" dirty="0"/>
        </a:p>
      </dgm:t>
    </dgm:pt>
    <dgm:pt modelId="{61C471EC-1BE0-4BA9-906C-B77FC427B370}">
      <dgm:prSet/>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dirty="0" smtClean="0">
              <a:solidFill>
                <a:schemeClr val="tx1">
                  <a:alpha val="40000"/>
                </a:schemeClr>
              </a:solidFill>
            </a:rPr>
            <a:t>Function</a:t>
          </a:r>
          <a:endParaRPr lang="en-ZA" dirty="0">
            <a:solidFill>
              <a:schemeClr val="tx1">
                <a:alpha val="40000"/>
              </a:schemeClr>
            </a:solidFill>
          </a:endParaRPr>
        </a:p>
      </dgm:t>
    </dgm:pt>
    <dgm:pt modelId="{A44B40B3-C780-472C-9886-D110AA4F3C5C}" type="parTrans" cxnId="{7C93F07E-4BE0-431A-BAE8-B32BE2C57FFE}">
      <dgm:prSet/>
      <dgm:spPr/>
      <dgm:t>
        <a:bodyPr/>
        <a:lstStyle/>
        <a:p>
          <a:endParaRPr lang="en-ZA" b="1"/>
        </a:p>
      </dgm:t>
    </dgm:pt>
    <dgm:pt modelId="{00539A06-C0B6-4C14-805A-A99CABFADC18}" type="sibTrans" cxnId="{7C93F07E-4BE0-431A-BAE8-B32BE2C57FFE}">
      <dgm:prSet/>
      <dgm:spPr>
        <a:solidFill>
          <a:schemeClr val="bg1">
            <a:lumMod val="85000"/>
          </a:schemeClr>
        </a:solidFill>
      </dgm:spPr>
      <dgm:t>
        <a:bodyPr/>
        <a:lstStyle/>
        <a:p>
          <a:endParaRPr lang="en-ZA"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1200" dirty="0" smtClean="0">
              <a:solidFill>
                <a:schemeClr val="tx1">
                  <a:alpha val="40000"/>
                </a:schemeClr>
              </a:solidFill>
            </a:rPr>
            <a:t>Costing</a:t>
          </a:r>
          <a:endParaRPr lang="en-ZA" sz="1200" dirty="0">
            <a:solidFill>
              <a:schemeClr val="tx1">
                <a:alpha val="40000"/>
              </a:schemeClr>
            </a:solidFill>
          </a:endParaRPr>
        </a:p>
      </dgm:t>
    </dgm:pt>
    <dgm:pt modelId="{A3126E7D-8D1F-4229-98FE-E99066B28B43}" type="parTrans" cxnId="{B8602879-8548-4255-88B9-C2B51B18197D}">
      <dgm:prSet/>
      <dgm:spPr/>
      <dgm:t>
        <a:bodyPr/>
        <a:lstStyle/>
        <a:p>
          <a:endParaRPr lang="en-ZA"/>
        </a:p>
      </dgm:t>
    </dgm:pt>
    <dgm:pt modelId="{EF6840F8-2ECF-4864-A358-F1FEAB836D6E}" type="sibTrans" cxnId="{B8602879-8548-4255-88B9-C2B51B18197D}">
      <dgm:prSet/>
      <dgm:spPr>
        <a:solidFill>
          <a:schemeClr val="bg1">
            <a:lumMod val="85000"/>
          </a:schemeClr>
        </a:solidFill>
      </dgm:spPr>
      <dgm:t>
        <a:bodyPr/>
        <a:lstStyle/>
        <a:p>
          <a:endParaRPr lang="en-ZA"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11682" custScaleY="111682">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11682" custScaleY="111682">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11682" custScaleY="111682"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11682" custScaleY="111682">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11682" custScaleY="111682">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62447" custScaleY="162447">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11682" custScaleY="111682">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859F2C94-FA23-48C4-9814-5283621F415E}" type="presOf" srcId="{54758EF5-0516-46BA-896F-8310E68591FE}" destId="{428D6EC0-C06B-45C7-8139-E45A90407C78}" srcOrd="0" destOrd="0" presId="urn:microsoft.com/office/officeart/2005/8/layout/radial6"/>
    <dgm:cxn modelId="{18EBBBF3-AF7B-43AD-895E-B910F384BAC0}" type="presOf" srcId="{D724C5BD-FA18-4137-AF02-8B1375CAB8C1}" destId="{FE26DA7A-6417-4EEF-9842-4FFE68DD656B}"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C0F0A5EF-B9FD-4282-8E92-3E6E7E947EB0}" type="presOf" srcId="{F1CDF762-BB05-4909-A3E2-81EC1DFEFDB6}" destId="{DFD89527-3EA1-46E9-B932-F66D981BF53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DA947A93-79E9-41A4-8F18-57149F4176D1}" type="presOf" srcId="{93E58B5A-8764-4A9A-8E85-7C50C705CFCE}" destId="{900104E8-22AE-4F67-87F3-EFB73454EE91}" srcOrd="0" destOrd="0" presId="urn:microsoft.com/office/officeart/2005/8/layout/radial6"/>
    <dgm:cxn modelId="{FCFA7810-B9FA-4112-B0C4-FEF80645A7B6}" type="presOf" srcId="{117E5F98-D2E3-44CD-8D1F-8673F2CE3B77}" destId="{937C4F79-FB0B-409E-8CAD-BC317FE49743}" srcOrd="0" destOrd="0" presId="urn:microsoft.com/office/officeart/2005/8/layout/radial6"/>
    <dgm:cxn modelId="{DF6940D4-B2EB-43E6-AFD5-28180013CE15}" type="presOf" srcId="{9C9AE644-BFCD-4CEC-9078-5B3D21204B50}" destId="{8DF6A8EE-C31B-4A7A-8A5B-E1C18D11D668}" srcOrd="0" destOrd="0" presId="urn:microsoft.com/office/officeart/2005/8/layout/radial6"/>
    <dgm:cxn modelId="{0B07AA0D-1D1A-4D37-B843-D79F4573EFAA}" type="presOf" srcId="{A5E5012C-3309-4B28-8D30-F7209682D89D}" destId="{0615139F-FD0E-4AC6-85EA-75F9F0D6BB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1FE3075B-83E5-490A-8607-F302341DE6A9}" type="presOf" srcId="{1474FC26-B7BF-4AB8-BA32-5B51D19017DA}" destId="{75750CA6-FA7C-49D0-8464-54ECBB8A7B11}" srcOrd="0" destOrd="0" presId="urn:microsoft.com/office/officeart/2005/8/layout/radial6"/>
    <dgm:cxn modelId="{97C4990B-2A09-4013-ADE0-DDEC213F5A29}" type="presOf" srcId="{2FD6416B-9DBD-4434-8476-1C47164FCE18}" destId="{A25828D0-E7F7-4612-B323-E58CF7DB6C73}" srcOrd="0" destOrd="0" presId="urn:microsoft.com/office/officeart/2005/8/layout/radial6"/>
    <dgm:cxn modelId="{F72E6760-9C8A-406D-ACD8-3B2C89A55B69}" type="presOf" srcId="{EF6840F8-2ECF-4864-A358-F1FEAB836D6E}" destId="{9DC8489B-6D65-4DCD-BE13-FB93AD7100EE}" srcOrd="0" destOrd="0" presId="urn:microsoft.com/office/officeart/2005/8/layout/radial6"/>
    <dgm:cxn modelId="{884FCD41-8AAF-485A-A46C-D889EF625514}" type="presOf" srcId="{68DC9CB8-B7DD-4761-B82E-CB56F6F5E6B5}" destId="{93672A8E-23A7-42EC-8266-A028BB6328D1}" srcOrd="0" destOrd="0" presId="urn:microsoft.com/office/officeart/2005/8/layout/radial6"/>
    <dgm:cxn modelId="{C2ADF5EF-10E3-4188-A990-6CA637C7E27A}" type="presOf" srcId="{549FD511-AE4B-4414-B32B-2425B4544B4B}" destId="{17265E74-284E-4564-9375-97F2A42C8E6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F0607DD0-D2F6-4C80-9212-B52227E50E02}"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B7B8AB8F-9028-417D-A2DB-92F1C5F445BB}" type="presOf" srcId="{53BBF4F9-C032-49B6-A418-1645227CAEF7}" destId="{463D2474-2CD7-4F10-B862-FE0EB496B03A}" srcOrd="0" destOrd="0" presId="urn:microsoft.com/office/officeart/2005/8/layout/radial6"/>
    <dgm:cxn modelId="{44BCC5DD-9C35-490D-8CA0-A88F1F46C8E9}" type="presOf" srcId="{E7FC7747-7483-4D35-98A3-BCFD670587F5}" destId="{A34CBA49-A69D-4058-97AB-C5BDA98FF78D}"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76D5AB00-CD62-42C3-8A9C-303FC6145340}" type="presOf" srcId="{61C471EC-1BE0-4BA9-906C-B77FC427B370}" destId="{2B947856-7D81-4709-8C50-A646092946B5}" srcOrd="0" destOrd="0" presId="urn:microsoft.com/office/officeart/2005/8/layout/radial6"/>
    <dgm:cxn modelId="{E4F37E27-1E04-42F5-B021-28A98E635320}" type="presParOf" srcId="{75750CA6-FA7C-49D0-8464-54ECBB8A7B11}" destId="{900104E8-22AE-4F67-87F3-EFB73454EE91}" srcOrd="0" destOrd="0" presId="urn:microsoft.com/office/officeart/2005/8/layout/radial6"/>
    <dgm:cxn modelId="{8AD5AC6C-068D-47C8-A418-5BF2CFB5569A}" type="presParOf" srcId="{75750CA6-FA7C-49D0-8464-54ECBB8A7B11}" destId="{428D6EC0-C06B-45C7-8139-E45A90407C78}" srcOrd="1" destOrd="0" presId="urn:microsoft.com/office/officeart/2005/8/layout/radial6"/>
    <dgm:cxn modelId="{6E15731B-F475-45CA-ABFD-B8A1CA5328E2}" type="presParOf" srcId="{75750CA6-FA7C-49D0-8464-54ECBB8A7B11}" destId="{A20BCF9B-F9D9-4BC1-9EF3-189BED199617}" srcOrd="2" destOrd="0" presId="urn:microsoft.com/office/officeart/2005/8/layout/radial6"/>
    <dgm:cxn modelId="{32095BE0-03EB-420A-8745-C5E5E41BC7BE}" type="presParOf" srcId="{75750CA6-FA7C-49D0-8464-54ECBB8A7B11}" destId="{17265E74-284E-4564-9375-97F2A42C8E63}" srcOrd="3" destOrd="0" presId="urn:microsoft.com/office/officeart/2005/8/layout/radial6"/>
    <dgm:cxn modelId="{ECD6ADDB-3E30-437E-BBA0-1C45F6D46BC5}" type="presParOf" srcId="{75750CA6-FA7C-49D0-8464-54ECBB8A7B11}" destId="{2B947856-7D81-4709-8C50-A646092946B5}" srcOrd="4" destOrd="0" presId="urn:microsoft.com/office/officeart/2005/8/layout/radial6"/>
    <dgm:cxn modelId="{42DF36FE-A22F-4F34-B5FD-C8ABB07921A5}" type="presParOf" srcId="{75750CA6-FA7C-49D0-8464-54ECBB8A7B11}" destId="{6804F419-6E40-4272-9B3A-71A1132A2924}" srcOrd="5" destOrd="0" presId="urn:microsoft.com/office/officeart/2005/8/layout/radial6"/>
    <dgm:cxn modelId="{1508FAFA-DB90-41C6-B6DA-FF10CC315B28}" type="presParOf" srcId="{75750CA6-FA7C-49D0-8464-54ECBB8A7B11}" destId="{FB0245A6-E249-4488-8A12-6DA1E3469463}" srcOrd="6" destOrd="0" presId="urn:microsoft.com/office/officeart/2005/8/layout/radial6"/>
    <dgm:cxn modelId="{9C0E7CAE-96D0-43C4-89DD-7D171642153B}" type="presParOf" srcId="{75750CA6-FA7C-49D0-8464-54ECBB8A7B11}" destId="{0615139F-FD0E-4AC6-85EA-75F9F0D6BB78}" srcOrd="7" destOrd="0" presId="urn:microsoft.com/office/officeart/2005/8/layout/radial6"/>
    <dgm:cxn modelId="{6649BF5D-FEC5-44ED-AAA5-DFC929BF067A}" type="presParOf" srcId="{75750CA6-FA7C-49D0-8464-54ECBB8A7B11}" destId="{FACCA3FF-0BAE-48B0-88D9-1B472F23503D}" srcOrd="8" destOrd="0" presId="urn:microsoft.com/office/officeart/2005/8/layout/radial6"/>
    <dgm:cxn modelId="{3DC18AD9-BDC0-4662-A386-B50CA98BCE65}" type="presParOf" srcId="{75750CA6-FA7C-49D0-8464-54ECBB8A7B11}" destId="{9DC8489B-6D65-4DCD-BE13-FB93AD7100EE}" srcOrd="9" destOrd="0" presId="urn:microsoft.com/office/officeart/2005/8/layout/radial6"/>
    <dgm:cxn modelId="{122B48E9-C185-4023-8615-6239F87C57D1}" type="presParOf" srcId="{75750CA6-FA7C-49D0-8464-54ECBB8A7B11}" destId="{A25828D0-E7F7-4612-B323-E58CF7DB6C73}" srcOrd="10" destOrd="0" presId="urn:microsoft.com/office/officeart/2005/8/layout/radial6"/>
    <dgm:cxn modelId="{E74ABCA3-CD90-4FF2-9D49-5249B1C96426}" type="presParOf" srcId="{75750CA6-FA7C-49D0-8464-54ECBB8A7B11}" destId="{67DFBABE-67A2-44BB-82F4-DB4798A2DB76}" srcOrd="11" destOrd="0" presId="urn:microsoft.com/office/officeart/2005/8/layout/radial6"/>
    <dgm:cxn modelId="{795A34FD-F833-45DF-9759-368D11154089}" type="presParOf" srcId="{75750CA6-FA7C-49D0-8464-54ECBB8A7B11}" destId="{93672A8E-23A7-42EC-8266-A028BB6328D1}" srcOrd="12" destOrd="0" presId="urn:microsoft.com/office/officeart/2005/8/layout/radial6"/>
    <dgm:cxn modelId="{E4E9350F-BBB6-4560-B1EE-8E3120CF5209}" type="presParOf" srcId="{75750CA6-FA7C-49D0-8464-54ECBB8A7B11}" destId="{8DF6A8EE-C31B-4A7A-8A5B-E1C18D11D668}" srcOrd="13" destOrd="0" presId="urn:microsoft.com/office/officeart/2005/8/layout/radial6"/>
    <dgm:cxn modelId="{39D12A81-3DA8-42BE-9C17-5390018F3370}" type="presParOf" srcId="{75750CA6-FA7C-49D0-8464-54ECBB8A7B11}" destId="{6866806D-C1BA-4277-BF88-FEE3F486AE14}" srcOrd="14" destOrd="0" presId="urn:microsoft.com/office/officeart/2005/8/layout/radial6"/>
    <dgm:cxn modelId="{5A767FDC-E287-49CB-9ACF-1B14A6D4D122}" type="presParOf" srcId="{75750CA6-FA7C-49D0-8464-54ECBB8A7B11}" destId="{FE26DA7A-6417-4EEF-9842-4FFE68DD656B}" srcOrd="15" destOrd="0" presId="urn:microsoft.com/office/officeart/2005/8/layout/radial6"/>
    <dgm:cxn modelId="{7D599A40-632B-461C-AFF1-15BFF85BFC17}" type="presParOf" srcId="{75750CA6-FA7C-49D0-8464-54ECBB8A7B11}" destId="{DFD89527-3EA1-46E9-B932-F66D981BF538}" srcOrd="16" destOrd="0" presId="urn:microsoft.com/office/officeart/2005/8/layout/radial6"/>
    <dgm:cxn modelId="{01E5E80A-C553-4CF5-97E4-CB3E522F52F4}" type="presParOf" srcId="{75750CA6-FA7C-49D0-8464-54ECBB8A7B11}" destId="{BEB81904-6568-49ED-B35C-0250191E9F37}" srcOrd="17" destOrd="0" presId="urn:microsoft.com/office/officeart/2005/8/layout/radial6"/>
    <dgm:cxn modelId="{20BB72AE-EB2E-4453-8B16-24F9458D0343}" type="presParOf" srcId="{75750CA6-FA7C-49D0-8464-54ECBB8A7B11}" destId="{463D2474-2CD7-4F10-B862-FE0EB496B03A}" srcOrd="18" destOrd="0" presId="urn:microsoft.com/office/officeart/2005/8/layout/radial6"/>
    <dgm:cxn modelId="{074C50EF-C212-469C-9A88-29791AFA244B}" type="presParOf" srcId="{75750CA6-FA7C-49D0-8464-54ECBB8A7B11}" destId="{937C4F79-FB0B-409E-8CAD-BC317FE49743}" srcOrd="19" destOrd="0" presId="urn:microsoft.com/office/officeart/2005/8/layout/radial6"/>
    <dgm:cxn modelId="{E36CF15D-CFB8-4D18-BDA8-C6D8E3292EB5}" type="presParOf" srcId="{75750CA6-FA7C-49D0-8464-54ECBB8A7B11}" destId="{DDBA5B3D-F74A-4F4A-BF56-F34E797ADC59}" srcOrd="20" destOrd="0" presId="urn:microsoft.com/office/officeart/2005/8/layout/radial6"/>
    <dgm:cxn modelId="{EA850F1A-EE03-431D-BF72-FC7AA31FFEC6}"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4FFD4976-756A-49A7-AE98-16E7FAADE248}" type="presOf" srcId="{549FD511-AE4B-4414-B32B-2425B4544B4B}" destId="{17265E74-284E-4564-9375-97F2A42C8E6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F83D9CB9-2CE2-4ADC-91CD-2F289C7C422F}" type="presOf" srcId="{2FD6416B-9DBD-4434-8476-1C47164FCE18}" destId="{A25828D0-E7F7-4612-B323-E58CF7DB6C73}" srcOrd="0" destOrd="0" presId="urn:microsoft.com/office/officeart/2005/8/layout/radial6"/>
    <dgm:cxn modelId="{2C0C893C-81CE-4E32-A5BA-DD9C9D5A9BBC}" type="presOf" srcId="{61C471EC-1BE0-4BA9-906C-B77FC427B370}" destId="{2B947856-7D81-4709-8C50-A646092946B5}"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2ADBF4D8-7A19-49A8-8BBB-401B1ADC6CCA}" type="presOf" srcId="{68DC9CB8-B7DD-4761-B82E-CB56F6F5E6B5}" destId="{93672A8E-23A7-42EC-8266-A028BB6328D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3A815815-8303-44D3-9E75-D3248F0A9AA5}" type="presOf" srcId="{9C9AE644-BFCD-4CEC-9078-5B3D21204B50}" destId="{8DF6A8EE-C31B-4A7A-8A5B-E1C18D11D668}" srcOrd="0" destOrd="0" presId="urn:microsoft.com/office/officeart/2005/8/layout/radial6"/>
    <dgm:cxn modelId="{4B4EFC16-0885-4B65-81DD-FE5C14C7217B}" type="presOf" srcId="{A5E5012C-3309-4B28-8D30-F7209682D89D}" destId="{0615139F-FD0E-4AC6-85EA-75F9F0D6BB78}" srcOrd="0" destOrd="0" presId="urn:microsoft.com/office/officeart/2005/8/layout/radial6"/>
    <dgm:cxn modelId="{E95F5B92-934C-472D-80E5-F8873E6B8378}" type="presOf" srcId="{EF6840F8-2ECF-4864-A358-F1FEAB836D6E}" destId="{9DC8489B-6D65-4DCD-BE13-FB93AD7100EE}" srcOrd="0" destOrd="0" presId="urn:microsoft.com/office/officeart/2005/8/layout/radial6"/>
    <dgm:cxn modelId="{5DED2A50-80D7-4103-AE55-3DE2109CD6F1}" type="presOf" srcId="{54758EF5-0516-46BA-896F-8310E68591FE}" destId="{428D6EC0-C06B-45C7-8139-E45A90407C78}" srcOrd="0" destOrd="0" presId="urn:microsoft.com/office/officeart/2005/8/layout/radial6"/>
    <dgm:cxn modelId="{69BC2711-3880-46C3-9405-7E88B3BEE302}" type="presOf" srcId="{93E58B5A-8764-4A9A-8E85-7C50C705CFCE}" destId="{900104E8-22AE-4F67-87F3-EFB73454EE9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437D03C7-3C9F-409B-AEA4-26C84C306004}" type="presOf" srcId="{E7FC7747-7483-4D35-98A3-BCFD670587F5}" destId="{A34CBA49-A69D-4058-97AB-C5BDA98FF78D}"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6CA32F9A-434F-409A-A784-CDD5ED87EC53}" type="presOf" srcId="{F1CDF762-BB05-4909-A3E2-81EC1DFEFDB6}" destId="{DFD89527-3EA1-46E9-B932-F66D981BF538}" srcOrd="0" destOrd="0" presId="urn:microsoft.com/office/officeart/2005/8/layout/radial6"/>
    <dgm:cxn modelId="{1A15D383-FC73-4093-8B63-628E1C6CDD8B}" type="presOf" srcId="{00539A06-C0B6-4C14-805A-A99CABFADC18}" destId="{FB0245A6-E249-4488-8A12-6DA1E3469463}" srcOrd="0" destOrd="0" presId="urn:microsoft.com/office/officeart/2005/8/layout/radial6"/>
    <dgm:cxn modelId="{A25C2EBF-B8AA-465A-84A1-76D677F67B5F}" type="presOf" srcId="{117E5F98-D2E3-44CD-8D1F-8673F2CE3B77}" destId="{937C4F79-FB0B-409E-8CAD-BC317FE4974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588F8871-1789-48BD-BE7F-0ACD43BBA8A1}" type="presOf" srcId="{D724C5BD-FA18-4137-AF02-8B1375CAB8C1}" destId="{FE26DA7A-6417-4EEF-9842-4FFE68DD656B}" srcOrd="0" destOrd="0" presId="urn:microsoft.com/office/officeart/2005/8/layout/radial6"/>
    <dgm:cxn modelId="{2B5FEC82-34D4-488B-A5CF-CCD17F265DE5}" type="presOf" srcId="{53BBF4F9-C032-49B6-A418-1645227CAEF7}" destId="{463D2474-2CD7-4F10-B862-FE0EB496B03A}"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C8986EB3-906E-48C6-BF0A-0FC5A160A089}" type="presOf" srcId="{1474FC26-B7BF-4AB8-BA32-5B51D19017DA}" destId="{75750CA6-FA7C-49D0-8464-54ECBB8A7B11}" srcOrd="0" destOrd="0" presId="urn:microsoft.com/office/officeart/2005/8/layout/radial6"/>
    <dgm:cxn modelId="{AC8CD771-63CD-40FF-8EF5-1BF420924EA7}" type="presParOf" srcId="{75750CA6-FA7C-49D0-8464-54ECBB8A7B11}" destId="{900104E8-22AE-4F67-87F3-EFB73454EE91}" srcOrd="0" destOrd="0" presId="urn:microsoft.com/office/officeart/2005/8/layout/radial6"/>
    <dgm:cxn modelId="{E0D46C35-5A55-44C5-A3B2-80982D03A14B}" type="presParOf" srcId="{75750CA6-FA7C-49D0-8464-54ECBB8A7B11}" destId="{428D6EC0-C06B-45C7-8139-E45A90407C78}" srcOrd="1" destOrd="0" presId="urn:microsoft.com/office/officeart/2005/8/layout/radial6"/>
    <dgm:cxn modelId="{70A8BADF-E8D2-403F-AC3D-8ED48350582F}" type="presParOf" srcId="{75750CA6-FA7C-49D0-8464-54ECBB8A7B11}" destId="{A20BCF9B-F9D9-4BC1-9EF3-189BED199617}" srcOrd="2" destOrd="0" presId="urn:microsoft.com/office/officeart/2005/8/layout/radial6"/>
    <dgm:cxn modelId="{AFB4FE8A-5D29-4C26-854D-DECB2F9A8836}" type="presParOf" srcId="{75750CA6-FA7C-49D0-8464-54ECBB8A7B11}" destId="{17265E74-284E-4564-9375-97F2A42C8E63}" srcOrd="3" destOrd="0" presId="urn:microsoft.com/office/officeart/2005/8/layout/radial6"/>
    <dgm:cxn modelId="{B33EC24E-FA54-4FF8-BC32-C32421102029}" type="presParOf" srcId="{75750CA6-FA7C-49D0-8464-54ECBB8A7B11}" destId="{2B947856-7D81-4709-8C50-A646092946B5}" srcOrd="4" destOrd="0" presId="urn:microsoft.com/office/officeart/2005/8/layout/radial6"/>
    <dgm:cxn modelId="{05E78900-41ED-4C5A-A537-D22AF8863D0E}" type="presParOf" srcId="{75750CA6-FA7C-49D0-8464-54ECBB8A7B11}" destId="{6804F419-6E40-4272-9B3A-71A1132A2924}" srcOrd="5" destOrd="0" presId="urn:microsoft.com/office/officeart/2005/8/layout/radial6"/>
    <dgm:cxn modelId="{C6CFB31B-09E5-44C5-B458-2077797B59BD}" type="presParOf" srcId="{75750CA6-FA7C-49D0-8464-54ECBB8A7B11}" destId="{FB0245A6-E249-4488-8A12-6DA1E3469463}" srcOrd="6" destOrd="0" presId="urn:microsoft.com/office/officeart/2005/8/layout/radial6"/>
    <dgm:cxn modelId="{FA284B35-973E-4902-9274-A846702A8D87}" type="presParOf" srcId="{75750CA6-FA7C-49D0-8464-54ECBB8A7B11}" destId="{0615139F-FD0E-4AC6-85EA-75F9F0D6BB78}" srcOrd="7" destOrd="0" presId="urn:microsoft.com/office/officeart/2005/8/layout/radial6"/>
    <dgm:cxn modelId="{78429DF1-AD21-4D11-B9D5-D7C39F81AF39}" type="presParOf" srcId="{75750CA6-FA7C-49D0-8464-54ECBB8A7B11}" destId="{FACCA3FF-0BAE-48B0-88D9-1B472F23503D}" srcOrd="8" destOrd="0" presId="urn:microsoft.com/office/officeart/2005/8/layout/radial6"/>
    <dgm:cxn modelId="{75350F51-FBFA-44D6-81C2-E236BA46A3CA}" type="presParOf" srcId="{75750CA6-FA7C-49D0-8464-54ECBB8A7B11}" destId="{9DC8489B-6D65-4DCD-BE13-FB93AD7100EE}" srcOrd="9" destOrd="0" presId="urn:microsoft.com/office/officeart/2005/8/layout/radial6"/>
    <dgm:cxn modelId="{FA695866-9D65-4A9E-B130-F2B13332E275}" type="presParOf" srcId="{75750CA6-FA7C-49D0-8464-54ECBB8A7B11}" destId="{A25828D0-E7F7-4612-B323-E58CF7DB6C73}" srcOrd="10" destOrd="0" presId="urn:microsoft.com/office/officeart/2005/8/layout/radial6"/>
    <dgm:cxn modelId="{F712E180-6584-44DB-9EB2-82D0D92A1043}" type="presParOf" srcId="{75750CA6-FA7C-49D0-8464-54ECBB8A7B11}" destId="{67DFBABE-67A2-44BB-82F4-DB4798A2DB76}" srcOrd="11" destOrd="0" presId="urn:microsoft.com/office/officeart/2005/8/layout/radial6"/>
    <dgm:cxn modelId="{ADEC953B-8A4B-4FA4-99EF-5F18FB5DE04C}" type="presParOf" srcId="{75750CA6-FA7C-49D0-8464-54ECBB8A7B11}" destId="{93672A8E-23A7-42EC-8266-A028BB6328D1}" srcOrd="12" destOrd="0" presId="urn:microsoft.com/office/officeart/2005/8/layout/radial6"/>
    <dgm:cxn modelId="{B61230E5-4079-4C3C-A8F6-8B70BEDC6DD9}" type="presParOf" srcId="{75750CA6-FA7C-49D0-8464-54ECBB8A7B11}" destId="{8DF6A8EE-C31B-4A7A-8A5B-E1C18D11D668}" srcOrd="13" destOrd="0" presId="urn:microsoft.com/office/officeart/2005/8/layout/radial6"/>
    <dgm:cxn modelId="{8DA57174-7077-4805-B35C-6B04F90332EC}" type="presParOf" srcId="{75750CA6-FA7C-49D0-8464-54ECBB8A7B11}" destId="{6866806D-C1BA-4277-BF88-FEE3F486AE14}" srcOrd="14" destOrd="0" presId="urn:microsoft.com/office/officeart/2005/8/layout/radial6"/>
    <dgm:cxn modelId="{DB590EB5-459B-4CC0-A806-64C819281BB9}" type="presParOf" srcId="{75750CA6-FA7C-49D0-8464-54ECBB8A7B11}" destId="{FE26DA7A-6417-4EEF-9842-4FFE68DD656B}" srcOrd="15" destOrd="0" presId="urn:microsoft.com/office/officeart/2005/8/layout/radial6"/>
    <dgm:cxn modelId="{8E72937A-2F01-48D1-9586-22430DD1B3D4}" type="presParOf" srcId="{75750CA6-FA7C-49D0-8464-54ECBB8A7B11}" destId="{DFD89527-3EA1-46E9-B932-F66D981BF538}" srcOrd="16" destOrd="0" presId="urn:microsoft.com/office/officeart/2005/8/layout/radial6"/>
    <dgm:cxn modelId="{8F91ED38-A3DD-4390-8367-17B19B8114B2}" type="presParOf" srcId="{75750CA6-FA7C-49D0-8464-54ECBB8A7B11}" destId="{BEB81904-6568-49ED-B35C-0250191E9F37}" srcOrd="17" destOrd="0" presId="urn:microsoft.com/office/officeart/2005/8/layout/radial6"/>
    <dgm:cxn modelId="{2DDC70D8-E686-463C-BE22-045B8AC0EDDF}" type="presParOf" srcId="{75750CA6-FA7C-49D0-8464-54ECBB8A7B11}" destId="{463D2474-2CD7-4F10-B862-FE0EB496B03A}" srcOrd="18" destOrd="0" presId="urn:microsoft.com/office/officeart/2005/8/layout/radial6"/>
    <dgm:cxn modelId="{3F101D88-C0B2-43BB-A90E-7792B61813A3}" type="presParOf" srcId="{75750CA6-FA7C-49D0-8464-54ECBB8A7B11}" destId="{937C4F79-FB0B-409E-8CAD-BC317FE49743}" srcOrd="19" destOrd="0" presId="urn:microsoft.com/office/officeart/2005/8/layout/radial6"/>
    <dgm:cxn modelId="{6243A307-0F6B-42B2-A3CF-CC69A619304C}" type="presParOf" srcId="{75750CA6-FA7C-49D0-8464-54ECBB8A7B11}" destId="{DDBA5B3D-F74A-4F4A-BF56-F34E797ADC59}" srcOrd="20" destOrd="0" presId="urn:microsoft.com/office/officeart/2005/8/layout/radial6"/>
    <dgm:cxn modelId="{7EFCD8C4-15FD-46EE-A160-B1E6C092EEB9}"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0.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800" b="1" dirty="0" smtClean="0"/>
            <a:t>Reporting</a:t>
          </a:r>
          <a:endParaRPr lang="en-ZA" sz="800" b="1" dirty="0"/>
        </a:p>
      </dgm:t>
    </dgm:pt>
    <dgm:pt modelId="{255D5C38-EB47-43D5-841F-06E97901693E}" type="parTrans" cxnId="{86A891F5-22E6-4985-8D3B-981BD0771ACC}">
      <dgm:prSet/>
      <dgm:spPr/>
      <dgm:t>
        <a:bodyPr/>
        <a:lstStyle/>
        <a:p>
          <a:endParaRPr lang="en-ZA" sz="1000" b="1"/>
        </a:p>
      </dgm:t>
    </dgm:pt>
    <dgm:pt modelId="{8DDE0225-B01D-40A0-8117-59E5987B4C3B}" type="sibTrans" cxnId="{86A891F5-22E6-4985-8D3B-981BD0771ACC}">
      <dgm:prSet/>
      <dgm:spPr/>
      <dgm:t>
        <a:bodyPr/>
        <a:lstStyle/>
        <a:p>
          <a:endParaRPr lang="en-ZA" sz="10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700" b="0" dirty="0" smtClean="0">
              <a:solidFill>
                <a:schemeClr val="tx1">
                  <a:alpha val="50000"/>
                </a:schemeClr>
              </a:solidFill>
            </a:rPr>
            <a:t>Funding</a:t>
          </a:r>
          <a:endParaRPr lang="en-ZA" sz="700" b="0" dirty="0">
            <a:solidFill>
              <a:schemeClr val="tx1">
                <a:alpha val="50000"/>
              </a:schemeClr>
            </a:solidFill>
          </a:endParaRPr>
        </a:p>
      </dgm:t>
    </dgm:pt>
    <dgm:pt modelId="{2268EC9D-B41F-408D-8A65-BEB088A6653B}" type="parTrans" cxnId="{E79D4D12-587E-4084-873E-AFA0F34C1E2A}">
      <dgm:prSet/>
      <dgm:spPr/>
      <dgm:t>
        <a:bodyPr/>
        <a:lstStyle/>
        <a:p>
          <a:endParaRPr lang="en-ZA" sz="1000" b="1"/>
        </a:p>
      </dgm:t>
    </dgm:pt>
    <dgm:pt modelId="{549FD511-AE4B-4414-B32B-2425B4544B4B}" type="sibTrans" cxnId="{E79D4D12-587E-4084-873E-AFA0F34C1E2A}">
      <dgm:prSet/>
      <dgm:spPr>
        <a:solidFill>
          <a:schemeClr val="bg1">
            <a:lumMod val="85000"/>
          </a:schemeClr>
        </a:solidFill>
      </dgm:spPr>
      <dgm:t>
        <a:bodyPr/>
        <a:lstStyle/>
        <a:p>
          <a:endParaRPr lang="en-ZA" sz="10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shade val="93000"/>
                <a:satMod val="130000"/>
                <a:lumMod val="84000"/>
                <a:alpha val="85000"/>
              </a:schemeClr>
            </a:gs>
            <a:gs pos="100000">
              <a:schemeClr val="accent5">
                <a:hueOff val="-6622584"/>
                <a:satOff val="26541"/>
                <a:shade val="94000"/>
                <a:satMod val="135000"/>
                <a:lumMod val="39000"/>
                <a:lumOff val="61000"/>
                <a:alpha val="79000"/>
              </a:schemeClr>
            </a:gs>
          </a:gsLst>
        </a:gradFill>
      </dgm:spPr>
      <dgm:t>
        <a:bodyPr/>
        <a:lstStyle/>
        <a:p>
          <a:r>
            <a:rPr lang="en-ZA" sz="700" b="0" dirty="0" smtClean="0">
              <a:solidFill>
                <a:schemeClr val="tx1">
                  <a:alpha val="33000"/>
                </a:schemeClr>
              </a:solidFill>
            </a:rPr>
            <a:t>Project</a:t>
          </a:r>
          <a:endParaRPr lang="en-ZA" sz="700" b="0" dirty="0">
            <a:solidFill>
              <a:schemeClr val="tx1">
                <a:alpha val="33000"/>
              </a:schemeClr>
            </a:solidFill>
          </a:endParaRPr>
        </a:p>
      </dgm:t>
    </dgm:pt>
    <dgm:pt modelId="{F3E1EF80-5A27-4E88-ABAA-A459A59A2E2E}" type="parTrans" cxnId="{CC3EDCF3-846D-4517-9C52-B18415CC22D6}">
      <dgm:prSet/>
      <dgm:spPr/>
      <dgm:t>
        <a:bodyPr/>
        <a:lstStyle/>
        <a:p>
          <a:endParaRPr lang="en-ZA" sz="1000" b="1"/>
        </a:p>
      </dgm:t>
    </dgm:pt>
    <dgm:pt modelId="{D724C5BD-FA18-4137-AF02-8B1375CAB8C1}" type="sibTrans" cxnId="{CC3EDCF3-846D-4517-9C52-B18415CC22D6}">
      <dgm:prSet/>
      <dgm:spPr>
        <a:solidFill>
          <a:schemeClr val="bg1">
            <a:lumMod val="85000"/>
          </a:schemeClr>
        </a:solidFill>
      </dgm:spPr>
      <dgm:t>
        <a:bodyPr/>
        <a:lstStyle/>
        <a:p>
          <a:endParaRPr lang="en-ZA" sz="1000" b="1" dirty="0"/>
        </a:p>
      </dgm:t>
    </dgm:pt>
    <dgm:pt modelId="{F1CDF762-BB05-4909-A3E2-81EC1DFEFDB6}">
      <dgm:prSet phldrT="[Text]" custT="1"/>
      <dgm:spPr>
        <a:gradFill rotWithShape="0">
          <a:gsLst>
            <a:gs pos="0">
              <a:srgbClr val="C8B81F">
                <a:lumMod val="73000"/>
              </a:srgbClr>
            </a:gs>
            <a:gs pos="79000">
              <a:srgbClr val="F3E228">
                <a:alpha val="88000"/>
                <a:lumMod val="69000"/>
                <a:lumOff val="31000"/>
              </a:srgbClr>
            </a:gs>
            <a:gs pos="100000">
              <a:srgbClr val="FFFF21">
                <a:lumMod val="25000"/>
                <a:lumOff val="75000"/>
              </a:srgbClr>
            </a:gs>
          </a:gsLst>
          <a:lin ang="16200000" scaled="0"/>
        </a:gradFill>
      </dgm:spPr>
      <dgm:t>
        <a:bodyPr/>
        <a:lstStyle/>
        <a:p>
          <a:r>
            <a:rPr lang="en-ZA" sz="800" b="1" dirty="0" smtClean="0">
              <a:solidFill>
                <a:schemeClr val="tx1"/>
              </a:solidFill>
            </a:rPr>
            <a:t>Regional</a:t>
          </a:r>
          <a:r>
            <a:rPr lang="en-ZA" sz="700" b="1" dirty="0" smtClean="0">
              <a:solidFill>
                <a:schemeClr val="tx1">
                  <a:alpha val="37000"/>
                </a:schemeClr>
              </a:solidFill>
            </a:rPr>
            <a:t> </a:t>
          </a:r>
          <a:r>
            <a:rPr lang="en-ZA" sz="800" b="1" dirty="0" smtClean="0">
              <a:solidFill>
                <a:schemeClr val="tx1"/>
              </a:solidFill>
            </a:rPr>
            <a:t>Indicator</a:t>
          </a:r>
          <a:endParaRPr lang="en-ZA" sz="700" b="1" dirty="0">
            <a:solidFill>
              <a:schemeClr val="tx1"/>
            </a:solidFill>
          </a:endParaRPr>
        </a:p>
      </dgm:t>
    </dgm:pt>
    <dgm:pt modelId="{9F2C7777-83A8-4B66-BE1A-87B27131DB62}" type="parTrans" cxnId="{65716076-E38A-4ABE-96AE-26F4F716A02B}">
      <dgm:prSet/>
      <dgm:spPr/>
      <dgm:t>
        <a:bodyPr/>
        <a:lstStyle/>
        <a:p>
          <a:endParaRPr lang="en-ZA" sz="1000" b="1"/>
        </a:p>
      </dgm:t>
    </dgm:pt>
    <dgm:pt modelId="{53BBF4F9-C032-49B6-A418-1645227CAEF7}" type="sibTrans" cxnId="{65716076-E38A-4ABE-96AE-26F4F716A02B}">
      <dgm:prSet/>
      <dgm:spPr>
        <a:solidFill>
          <a:schemeClr val="bg1">
            <a:lumMod val="85000"/>
          </a:schemeClr>
        </a:solidFill>
      </dgm:spPr>
      <dgm:t>
        <a:bodyPr/>
        <a:lstStyle/>
        <a:p>
          <a:endParaRPr lang="en-ZA" sz="10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400" b="1" dirty="0" smtClean="0">
              <a:solidFill>
                <a:schemeClr val="tx1">
                  <a:alpha val="40000"/>
                </a:schemeClr>
              </a:solidFill>
            </a:rPr>
            <a:t>Standard</a:t>
          </a:r>
          <a:r>
            <a:rPr lang="en-ZA" sz="400" b="1" dirty="0" smtClean="0">
              <a:solidFill>
                <a:schemeClr val="tx1"/>
              </a:solidFill>
            </a:rPr>
            <a:t> </a:t>
          </a:r>
          <a:r>
            <a:rPr lang="en-ZA" sz="400" b="1" dirty="0" smtClean="0">
              <a:solidFill>
                <a:schemeClr val="tx1">
                  <a:alpha val="40000"/>
                </a:schemeClr>
              </a:solidFill>
            </a:rPr>
            <a:t>Classification</a:t>
          </a:r>
          <a:endParaRPr lang="en-ZA" sz="400" b="1" dirty="0">
            <a:solidFill>
              <a:schemeClr val="tx1">
                <a:alpha val="40000"/>
              </a:schemeClr>
            </a:solidFill>
          </a:endParaRPr>
        </a:p>
      </dgm:t>
    </dgm:pt>
    <dgm:pt modelId="{11726259-CC1B-4609-B7C1-3243458FA699}" type="parTrans" cxnId="{722A5005-5062-478C-BA89-2FF495B60A41}">
      <dgm:prSet/>
      <dgm:spPr/>
      <dgm:t>
        <a:bodyPr/>
        <a:lstStyle/>
        <a:p>
          <a:endParaRPr lang="en-ZA" sz="1000" b="1"/>
        </a:p>
      </dgm:t>
    </dgm:pt>
    <dgm:pt modelId="{E7FC7747-7483-4D35-98A3-BCFD670587F5}" type="sibTrans" cxnId="{722A5005-5062-478C-BA89-2FF495B60A41}">
      <dgm:prSet/>
      <dgm:spPr>
        <a:solidFill>
          <a:schemeClr val="bg1">
            <a:lumMod val="85000"/>
          </a:schemeClr>
        </a:solidFill>
      </dgm:spPr>
      <dgm:t>
        <a:bodyPr/>
        <a:lstStyle/>
        <a:p>
          <a:endParaRPr lang="en-ZA" sz="10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700" b="0" dirty="0" smtClean="0">
              <a:solidFill>
                <a:schemeClr val="tx1">
                  <a:alpha val="50000"/>
                </a:schemeClr>
              </a:solidFill>
            </a:rPr>
            <a:t>Item</a:t>
          </a:r>
          <a:endParaRPr lang="en-ZA" sz="700" b="0" dirty="0">
            <a:solidFill>
              <a:schemeClr val="tx1">
                <a:alpha val="50000"/>
              </a:schemeClr>
            </a:solidFill>
          </a:endParaRPr>
        </a:p>
      </dgm:t>
    </dgm:pt>
    <dgm:pt modelId="{333D81AE-39E7-4497-9881-E39CFAD3DC21}" type="parTrans" cxnId="{191B2B92-C065-4F50-A6C7-2BCD2D91178F}">
      <dgm:prSet/>
      <dgm:spPr/>
      <dgm:t>
        <a:bodyPr/>
        <a:lstStyle/>
        <a:p>
          <a:endParaRPr lang="en-ZA" sz="1000" b="1"/>
        </a:p>
      </dgm:t>
    </dgm:pt>
    <dgm:pt modelId="{68DC9CB8-B7DD-4761-B82E-CB56F6F5E6B5}" type="sibTrans" cxnId="{191B2B92-C065-4F50-A6C7-2BCD2D91178F}">
      <dgm:prSet/>
      <dgm:spPr>
        <a:solidFill>
          <a:schemeClr val="bg1">
            <a:lumMod val="85000"/>
          </a:schemeClr>
        </a:solidFill>
      </dgm:spPr>
      <dgm:t>
        <a:bodyPr/>
        <a:lstStyle/>
        <a:p>
          <a:endParaRPr lang="en-ZA" sz="10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1000" b="1"/>
        </a:p>
      </dgm:t>
    </dgm:pt>
    <dgm:pt modelId="{00539A06-C0B6-4C14-805A-A99CABFADC18}" type="sibTrans" cxnId="{7C93F07E-4BE0-431A-BAE8-B32BE2C57FFE}">
      <dgm:prSet/>
      <dgm:spPr>
        <a:solidFill>
          <a:schemeClr val="bg1">
            <a:lumMod val="85000"/>
          </a:schemeClr>
        </a:solidFill>
      </dgm:spPr>
      <dgm:t>
        <a:bodyPr/>
        <a:lstStyle/>
        <a:p>
          <a:endParaRPr lang="en-ZA" sz="10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700" dirty="0" smtClean="0">
              <a:solidFill>
                <a:schemeClr val="tx1">
                  <a:alpha val="40000"/>
                </a:schemeClr>
              </a:solidFill>
            </a:rPr>
            <a:t>Costing</a:t>
          </a:r>
          <a:endParaRPr lang="en-ZA" sz="700" dirty="0">
            <a:solidFill>
              <a:schemeClr val="tx1">
                <a:alpha val="40000"/>
              </a:schemeClr>
            </a:solidFill>
          </a:endParaRPr>
        </a:p>
      </dgm:t>
    </dgm:pt>
    <dgm:pt modelId="{A3126E7D-8D1F-4229-98FE-E99066B28B43}" type="parTrans" cxnId="{B8602879-8548-4255-88B9-C2B51B18197D}">
      <dgm:prSet/>
      <dgm:spPr/>
      <dgm:t>
        <a:bodyPr/>
        <a:lstStyle/>
        <a:p>
          <a:endParaRPr lang="en-ZA" sz="1000"/>
        </a:p>
      </dgm:t>
    </dgm:pt>
    <dgm:pt modelId="{EF6840F8-2ECF-4864-A358-F1FEAB836D6E}" type="sibTrans" cxnId="{B8602879-8548-4255-88B9-C2B51B18197D}">
      <dgm:prSet/>
      <dgm:spPr>
        <a:solidFill>
          <a:schemeClr val="bg1">
            <a:lumMod val="85000"/>
          </a:schemeClr>
        </a:solidFill>
      </dgm:spPr>
      <dgm:t>
        <a:bodyPr/>
        <a:lstStyle/>
        <a:p>
          <a:endParaRPr lang="en-ZA" sz="10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11682" custScaleY="111682">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11682" custScaleY="111682">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11682" custScaleY="111682"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11682" custScaleY="111682">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11682" custScaleY="111682">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62447" custScaleY="162447">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11682" custScaleY="111682">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9CA49DFD-4FC9-4853-AFD2-DC859B96F7EF}" type="presOf" srcId="{54758EF5-0516-46BA-896F-8310E68591FE}" destId="{428D6EC0-C06B-45C7-8139-E45A90407C78}" srcOrd="0" destOrd="0" presId="urn:microsoft.com/office/officeart/2005/8/layout/radial6"/>
    <dgm:cxn modelId="{03565685-A109-4EE5-886B-16C22CDFF0F6}" type="presOf" srcId="{93E58B5A-8764-4A9A-8E85-7C50C705CFCE}" destId="{900104E8-22AE-4F67-87F3-EFB73454EE91}" srcOrd="0" destOrd="0" presId="urn:microsoft.com/office/officeart/2005/8/layout/radial6"/>
    <dgm:cxn modelId="{1AA639A3-D31D-482D-9FC3-75DAB0180F29}" type="presOf" srcId="{D724C5BD-FA18-4137-AF02-8B1375CAB8C1}" destId="{FE26DA7A-6417-4EEF-9842-4FFE68DD656B}"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B6C5FE13-004C-45EC-87EE-B536EB2C6012}" type="presOf" srcId="{EF6840F8-2ECF-4864-A358-F1FEAB836D6E}" destId="{9DC8489B-6D65-4DCD-BE13-FB93AD7100EE}"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836B925A-D469-44D0-8971-83DA4ED6C666}" type="presOf" srcId="{2FD6416B-9DBD-4434-8476-1C47164FCE18}" destId="{A25828D0-E7F7-4612-B323-E58CF7DB6C73}" srcOrd="0" destOrd="0" presId="urn:microsoft.com/office/officeart/2005/8/layout/radial6"/>
    <dgm:cxn modelId="{27C224F2-EA31-4ED7-BA53-30759FE28352}" type="presOf" srcId="{61C471EC-1BE0-4BA9-906C-B77FC427B370}" destId="{2B947856-7D81-4709-8C50-A646092946B5}"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818A4325-91AC-4A7B-A7B6-E0B56BAFC852}" type="presOf" srcId="{549FD511-AE4B-4414-B32B-2425B4544B4B}" destId="{17265E74-284E-4564-9375-97F2A42C8E63}" srcOrd="0" destOrd="0" presId="urn:microsoft.com/office/officeart/2005/8/layout/radial6"/>
    <dgm:cxn modelId="{59E01E02-59F7-4C52-9A86-3CC26956D49F}" type="presOf" srcId="{117E5F98-D2E3-44CD-8D1F-8673F2CE3B77}" destId="{937C4F79-FB0B-409E-8CAD-BC317FE49743}" srcOrd="0" destOrd="0" presId="urn:microsoft.com/office/officeart/2005/8/layout/radial6"/>
    <dgm:cxn modelId="{811209C6-C23F-4327-B275-C3F82AC264AB}" type="presOf" srcId="{9C9AE644-BFCD-4CEC-9078-5B3D21204B50}" destId="{8DF6A8EE-C31B-4A7A-8A5B-E1C18D11D66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9A51961B-E89F-4F28-B441-4EEDC4222DED}" type="presOf" srcId="{A5E5012C-3309-4B28-8D30-F7209682D89D}" destId="{0615139F-FD0E-4AC6-85EA-75F9F0D6BB78}" srcOrd="0" destOrd="0" presId="urn:microsoft.com/office/officeart/2005/8/layout/radial6"/>
    <dgm:cxn modelId="{20E1131C-9838-49F7-B4DC-F31C0D794840}" type="presOf" srcId="{F1CDF762-BB05-4909-A3E2-81EC1DFEFDB6}" destId="{DFD89527-3EA1-46E9-B932-F66D981BF53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8BAB851A-46D2-462B-93C8-F2E2E4507B97}" type="presOf" srcId="{1474FC26-B7BF-4AB8-BA32-5B51D19017DA}" destId="{75750CA6-FA7C-49D0-8464-54ECBB8A7B11}" srcOrd="0" destOrd="0" presId="urn:microsoft.com/office/officeart/2005/8/layout/radial6"/>
    <dgm:cxn modelId="{89968895-E160-41DF-A8D8-7D3199C3B536}" type="presOf" srcId="{E7FC7747-7483-4D35-98A3-BCFD670587F5}" destId="{A34CBA49-A69D-4058-97AB-C5BDA98FF78D}"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6B752435-A97D-4C8A-A6E7-A29C814F6437}" type="presOf" srcId="{53BBF4F9-C032-49B6-A418-1645227CAEF7}" destId="{463D2474-2CD7-4F10-B862-FE0EB496B03A}" srcOrd="0" destOrd="0" presId="urn:microsoft.com/office/officeart/2005/8/layout/radial6"/>
    <dgm:cxn modelId="{DCE81414-B671-47C0-933F-2EDA43B8CD8F}" type="presOf" srcId="{68DC9CB8-B7DD-4761-B82E-CB56F6F5E6B5}" destId="{93672A8E-23A7-42EC-8266-A028BB6328D1}"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D5B47D2F-A7D6-4FE0-8A7E-D7E3B462A0B9}" type="presOf" srcId="{00539A06-C0B6-4C14-805A-A99CABFADC18}" destId="{FB0245A6-E249-4488-8A12-6DA1E3469463}" srcOrd="0" destOrd="0" presId="urn:microsoft.com/office/officeart/2005/8/layout/radial6"/>
    <dgm:cxn modelId="{9E93D7EF-CE84-461F-876F-6E727BE3B35F}" type="presParOf" srcId="{75750CA6-FA7C-49D0-8464-54ECBB8A7B11}" destId="{900104E8-22AE-4F67-87F3-EFB73454EE91}" srcOrd="0" destOrd="0" presId="urn:microsoft.com/office/officeart/2005/8/layout/radial6"/>
    <dgm:cxn modelId="{9A9AAC1C-4E1A-4AA3-8804-C9B4F2687CCD}" type="presParOf" srcId="{75750CA6-FA7C-49D0-8464-54ECBB8A7B11}" destId="{428D6EC0-C06B-45C7-8139-E45A90407C78}" srcOrd="1" destOrd="0" presId="urn:microsoft.com/office/officeart/2005/8/layout/radial6"/>
    <dgm:cxn modelId="{E1657CD5-9ADD-4337-A937-EA305739BE49}" type="presParOf" srcId="{75750CA6-FA7C-49D0-8464-54ECBB8A7B11}" destId="{A20BCF9B-F9D9-4BC1-9EF3-189BED199617}" srcOrd="2" destOrd="0" presId="urn:microsoft.com/office/officeart/2005/8/layout/radial6"/>
    <dgm:cxn modelId="{8EBEE7C1-8B86-47B1-BC7F-016E651AD1A9}" type="presParOf" srcId="{75750CA6-FA7C-49D0-8464-54ECBB8A7B11}" destId="{17265E74-284E-4564-9375-97F2A42C8E63}" srcOrd="3" destOrd="0" presId="urn:microsoft.com/office/officeart/2005/8/layout/radial6"/>
    <dgm:cxn modelId="{198D9035-E54B-4382-903A-B5D24C37711D}" type="presParOf" srcId="{75750CA6-FA7C-49D0-8464-54ECBB8A7B11}" destId="{2B947856-7D81-4709-8C50-A646092946B5}" srcOrd="4" destOrd="0" presId="urn:microsoft.com/office/officeart/2005/8/layout/radial6"/>
    <dgm:cxn modelId="{B1B04384-8EC5-4D24-8DD4-0C337377D3BF}" type="presParOf" srcId="{75750CA6-FA7C-49D0-8464-54ECBB8A7B11}" destId="{6804F419-6E40-4272-9B3A-71A1132A2924}" srcOrd="5" destOrd="0" presId="urn:microsoft.com/office/officeart/2005/8/layout/radial6"/>
    <dgm:cxn modelId="{C984429E-8CE8-4C62-9B1E-541A571D3E8A}" type="presParOf" srcId="{75750CA6-FA7C-49D0-8464-54ECBB8A7B11}" destId="{FB0245A6-E249-4488-8A12-6DA1E3469463}" srcOrd="6" destOrd="0" presId="urn:microsoft.com/office/officeart/2005/8/layout/radial6"/>
    <dgm:cxn modelId="{EC8FD04D-7A80-47AF-8232-588E1A4824F3}" type="presParOf" srcId="{75750CA6-FA7C-49D0-8464-54ECBB8A7B11}" destId="{0615139F-FD0E-4AC6-85EA-75F9F0D6BB78}" srcOrd="7" destOrd="0" presId="urn:microsoft.com/office/officeart/2005/8/layout/radial6"/>
    <dgm:cxn modelId="{BC47548D-1CC0-410B-B6FE-1E4F1F91D377}" type="presParOf" srcId="{75750CA6-FA7C-49D0-8464-54ECBB8A7B11}" destId="{FACCA3FF-0BAE-48B0-88D9-1B472F23503D}" srcOrd="8" destOrd="0" presId="urn:microsoft.com/office/officeart/2005/8/layout/radial6"/>
    <dgm:cxn modelId="{C317D7C7-FB2B-4678-B68F-E0FF6721C1FB}" type="presParOf" srcId="{75750CA6-FA7C-49D0-8464-54ECBB8A7B11}" destId="{9DC8489B-6D65-4DCD-BE13-FB93AD7100EE}" srcOrd="9" destOrd="0" presId="urn:microsoft.com/office/officeart/2005/8/layout/radial6"/>
    <dgm:cxn modelId="{54E96066-34E5-4474-A6A5-28ED1AA44D63}" type="presParOf" srcId="{75750CA6-FA7C-49D0-8464-54ECBB8A7B11}" destId="{A25828D0-E7F7-4612-B323-E58CF7DB6C73}" srcOrd="10" destOrd="0" presId="urn:microsoft.com/office/officeart/2005/8/layout/radial6"/>
    <dgm:cxn modelId="{20747370-FCBC-49DB-A3C0-71D92949D98D}" type="presParOf" srcId="{75750CA6-FA7C-49D0-8464-54ECBB8A7B11}" destId="{67DFBABE-67A2-44BB-82F4-DB4798A2DB76}" srcOrd="11" destOrd="0" presId="urn:microsoft.com/office/officeart/2005/8/layout/radial6"/>
    <dgm:cxn modelId="{C14AD640-8811-487B-9A43-80EE6A2FC2D4}" type="presParOf" srcId="{75750CA6-FA7C-49D0-8464-54ECBB8A7B11}" destId="{93672A8E-23A7-42EC-8266-A028BB6328D1}" srcOrd="12" destOrd="0" presId="urn:microsoft.com/office/officeart/2005/8/layout/radial6"/>
    <dgm:cxn modelId="{731BFDA8-A024-4FA7-B2DD-7D449D35468D}" type="presParOf" srcId="{75750CA6-FA7C-49D0-8464-54ECBB8A7B11}" destId="{8DF6A8EE-C31B-4A7A-8A5B-E1C18D11D668}" srcOrd="13" destOrd="0" presId="urn:microsoft.com/office/officeart/2005/8/layout/radial6"/>
    <dgm:cxn modelId="{C79DDFF6-454E-44BC-B833-67FF5469A76B}" type="presParOf" srcId="{75750CA6-FA7C-49D0-8464-54ECBB8A7B11}" destId="{6866806D-C1BA-4277-BF88-FEE3F486AE14}" srcOrd="14" destOrd="0" presId="urn:microsoft.com/office/officeart/2005/8/layout/radial6"/>
    <dgm:cxn modelId="{E87A671C-00E3-4A44-8117-55B801FDDDE4}" type="presParOf" srcId="{75750CA6-FA7C-49D0-8464-54ECBB8A7B11}" destId="{FE26DA7A-6417-4EEF-9842-4FFE68DD656B}" srcOrd="15" destOrd="0" presId="urn:microsoft.com/office/officeart/2005/8/layout/radial6"/>
    <dgm:cxn modelId="{0195E4F4-DA1C-4B23-8592-348189F7D715}" type="presParOf" srcId="{75750CA6-FA7C-49D0-8464-54ECBB8A7B11}" destId="{DFD89527-3EA1-46E9-B932-F66D981BF538}" srcOrd="16" destOrd="0" presId="urn:microsoft.com/office/officeart/2005/8/layout/radial6"/>
    <dgm:cxn modelId="{BB4885FA-7364-47B6-B2E6-4034247DAF63}" type="presParOf" srcId="{75750CA6-FA7C-49D0-8464-54ECBB8A7B11}" destId="{BEB81904-6568-49ED-B35C-0250191E9F37}" srcOrd="17" destOrd="0" presId="urn:microsoft.com/office/officeart/2005/8/layout/radial6"/>
    <dgm:cxn modelId="{3F0D5A3F-7D70-4D6E-BF1F-52A7095DBFE8}" type="presParOf" srcId="{75750CA6-FA7C-49D0-8464-54ECBB8A7B11}" destId="{463D2474-2CD7-4F10-B862-FE0EB496B03A}" srcOrd="18" destOrd="0" presId="urn:microsoft.com/office/officeart/2005/8/layout/radial6"/>
    <dgm:cxn modelId="{E2AFDA3F-F7A4-407A-8036-FBEDFF015B97}" type="presParOf" srcId="{75750CA6-FA7C-49D0-8464-54ECBB8A7B11}" destId="{937C4F79-FB0B-409E-8CAD-BC317FE49743}" srcOrd="19" destOrd="0" presId="urn:microsoft.com/office/officeart/2005/8/layout/radial6"/>
    <dgm:cxn modelId="{259AD0DB-CDCA-4635-B1AA-0D1ED26AF2F8}" type="presParOf" srcId="{75750CA6-FA7C-49D0-8464-54ECBB8A7B11}" destId="{DDBA5B3D-F74A-4F4A-BF56-F34E797ADC59}" srcOrd="20" destOrd="0" presId="urn:microsoft.com/office/officeart/2005/8/layout/radial6"/>
    <dgm:cxn modelId="{FC831920-29C8-4EE5-A10F-427372066514}"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1.xml><?xml version="1.0" encoding="utf-8"?>
<dgm:dataModel xmlns:dgm="http://schemas.openxmlformats.org/drawingml/2006/diagram" xmlns:a="http://schemas.openxmlformats.org/drawingml/2006/main">
  <dgm:ptLst>
    <dgm:pt modelId="{2520A8E1-1CAA-467B-9FC9-D7CDAAFD6A25}" type="doc">
      <dgm:prSet loTypeId="urn:microsoft.com/office/officeart/2005/8/layout/hierarchy1" loCatId="hierarchy" qsTypeId="urn:microsoft.com/office/officeart/2005/8/quickstyle/3d3" qsCatId="3D" csTypeId="urn:microsoft.com/office/officeart/2005/8/colors/colorful1#6" csCatId="colorful" phldr="1"/>
      <dgm:spPr/>
      <dgm:t>
        <a:bodyPr/>
        <a:lstStyle/>
        <a:p>
          <a:endParaRPr lang="en-ZA"/>
        </a:p>
      </dgm:t>
    </dgm:pt>
    <dgm:pt modelId="{4FDEE544-753B-4BE0-B5D9-DBD3F3871153}">
      <dgm:prSet phldrT="[Text]" custT="1"/>
      <dgm:spPr/>
      <dgm:t>
        <a:bodyPr/>
        <a:lstStyle/>
        <a:p>
          <a:r>
            <a:rPr lang="en-ZA" sz="1400" b="1" dirty="0" smtClean="0"/>
            <a:t>Regional Indicator</a:t>
          </a:r>
          <a:endParaRPr lang="en-ZA" sz="1400" b="1" dirty="0"/>
        </a:p>
      </dgm:t>
    </dgm:pt>
    <dgm:pt modelId="{94B0ECEA-8D88-48A9-A7F2-B9664EB1C025}" type="parTrans" cxnId="{49C3CCA4-B2A1-4E3D-8015-CA897C31ED2F}">
      <dgm:prSet/>
      <dgm:spPr/>
      <dgm:t>
        <a:bodyPr/>
        <a:lstStyle/>
        <a:p>
          <a:endParaRPr lang="en-ZA" sz="1400" b="1"/>
        </a:p>
      </dgm:t>
    </dgm:pt>
    <dgm:pt modelId="{9506BE79-193E-4D0A-9449-1CB8C542477A}" type="sibTrans" cxnId="{49C3CCA4-B2A1-4E3D-8015-CA897C31ED2F}">
      <dgm:prSet/>
      <dgm:spPr/>
      <dgm:t>
        <a:bodyPr/>
        <a:lstStyle/>
        <a:p>
          <a:endParaRPr lang="en-ZA" sz="1400" b="1"/>
        </a:p>
      </dgm:t>
    </dgm:pt>
    <dgm:pt modelId="{60ECA232-37C9-4DFD-BB38-BE9491CFC33D}">
      <dgm:prSet phldrT="[Text]" custT="1"/>
      <dgm:spPr/>
      <dgm:t>
        <a:bodyPr/>
        <a:lstStyle/>
        <a:p>
          <a:r>
            <a:rPr lang="en-ZA" sz="1400" b="1" dirty="0" smtClean="0"/>
            <a:t>National Functions </a:t>
          </a:r>
          <a:endParaRPr lang="en-ZA" sz="1400" b="1" dirty="0"/>
        </a:p>
      </dgm:t>
    </dgm:pt>
    <dgm:pt modelId="{FF777CC4-63D2-4AC5-86EF-28A665B1F8D9}" type="parTrans" cxnId="{718337EA-1DC8-4E8C-B78F-36F6D0071ACA}">
      <dgm:prSet/>
      <dgm:spPr/>
      <dgm:t>
        <a:bodyPr/>
        <a:lstStyle/>
        <a:p>
          <a:endParaRPr lang="en-ZA" sz="1400" b="1"/>
        </a:p>
      </dgm:t>
    </dgm:pt>
    <dgm:pt modelId="{ABDC239B-A272-44EA-842D-8A4460EBDCB8}" type="sibTrans" cxnId="{718337EA-1DC8-4E8C-B78F-36F6D0071ACA}">
      <dgm:prSet/>
      <dgm:spPr/>
      <dgm:t>
        <a:bodyPr/>
        <a:lstStyle/>
        <a:p>
          <a:endParaRPr lang="en-ZA" sz="1400" b="1"/>
        </a:p>
      </dgm:t>
    </dgm:pt>
    <dgm:pt modelId="{3E102FE3-C901-4C27-BC18-D6C87F6A633A}">
      <dgm:prSet phldrT="[Text]" custT="1"/>
      <dgm:spPr/>
      <dgm:t>
        <a:bodyPr/>
        <a:lstStyle/>
        <a:p>
          <a:r>
            <a:rPr lang="en-ZA" sz="1400" b="1" dirty="0" smtClean="0"/>
            <a:t>Provincial Functions</a:t>
          </a:r>
          <a:endParaRPr lang="en-ZA" sz="1400" b="1" dirty="0"/>
        </a:p>
      </dgm:t>
    </dgm:pt>
    <dgm:pt modelId="{D2E031BD-1F36-4E7B-BAC1-142DAD473B1B}" type="parTrans" cxnId="{845E894B-B53D-4B9B-B26C-6B2291612008}">
      <dgm:prSet/>
      <dgm:spPr/>
      <dgm:t>
        <a:bodyPr/>
        <a:lstStyle/>
        <a:p>
          <a:endParaRPr lang="en-ZA" sz="1400" b="1"/>
        </a:p>
      </dgm:t>
    </dgm:pt>
    <dgm:pt modelId="{FF1A4E71-5367-4987-A659-DA3249580E0E}" type="sibTrans" cxnId="{845E894B-B53D-4B9B-B26C-6B2291612008}">
      <dgm:prSet/>
      <dgm:spPr/>
      <dgm:t>
        <a:bodyPr/>
        <a:lstStyle/>
        <a:p>
          <a:endParaRPr lang="en-ZA" sz="1400" b="1"/>
        </a:p>
      </dgm:t>
    </dgm:pt>
    <dgm:pt modelId="{CB5DBD79-9CF5-43B4-92FB-D823FF275E39}">
      <dgm:prSet phldrT="[Text]" custT="1"/>
      <dgm:spPr/>
      <dgm:t>
        <a:bodyPr/>
        <a:lstStyle/>
        <a:p>
          <a:r>
            <a:rPr lang="en-ZA" sz="1400" b="1" dirty="0" smtClean="0"/>
            <a:t>Metro / </a:t>
          </a:r>
        </a:p>
        <a:p>
          <a:r>
            <a:rPr lang="en-ZA" sz="1400" b="1" dirty="0" smtClean="0"/>
            <a:t>Munic.</a:t>
          </a:r>
          <a:endParaRPr lang="en-ZA" sz="1400" b="1" dirty="0"/>
        </a:p>
      </dgm:t>
    </dgm:pt>
    <dgm:pt modelId="{D8938D4E-755A-4FD8-BA23-DF603C7F93B2}" type="parTrans" cxnId="{17043D36-F77C-4901-A426-4FB5A6AEEC9D}">
      <dgm:prSet/>
      <dgm:spPr/>
      <dgm:t>
        <a:bodyPr/>
        <a:lstStyle/>
        <a:p>
          <a:endParaRPr lang="en-ZA" sz="1400" b="1"/>
        </a:p>
      </dgm:t>
    </dgm:pt>
    <dgm:pt modelId="{2C2565EA-6B10-4878-B8AA-8C9596B76652}" type="sibTrans" cxnId="{17043D36-F77C-4901-A426-4FB5A6AEEC9D}">
      <dgm:prSet/>
      <dgm:spPr/>
      <dgm:t>
        <a:bodyPr/>
        <a:lstStyle/>
        <a:p>
          <a:endParaRPr lang="en-ZA" sz="1400" b="1"/>
        </a:p>
      </dgm:t>
    </dgm:pt>
    <dgm:pt modelId="{141ED45E-2D2E-4451-B181-6077CA48AA9A}" type="asst">
      <dgm:prSet custT="1"/>
      <dgm:spPr/>
      <dgm:t>
        <a:bodyPr/>
        <a:lstStyle/>
        <a:p>
          <a:r>
            <a:rPr lang="en-ZA" sz="1400" b="1" dirty="0" smtClean="0"/>
            <a:t>No Regional Indicator</a:t>
          </a:r>
          <a:endParaRPr lang="en-ZA" sz="1400" b="1" dirty="0"/>
        </a:p>
      </dgm:t>
    </dgm:pt>
    <dgm:pt modelId="{52E8208C-1DE9-47D8-8482-91CF5C0361EA}" type="parTrans" cxnId="{C154EAA5-0907-46EE-BD59-3C1F115A83DF}">
      <dgm:prSet/>
      <dgm:spPr/>
      <dgm:t>
        <a:bodyPr/>
        <a:lstStyle/>
        <a:p>
          <a:endParaRPr lang="en-ZA" sz="1400" b="1"/>
        </a:p>
      </dgm:t>
    </dgm:pt>
    <dgm:pt modelId="{3BA01271-A94C-4B7A-B872-D25CD69361BA}" type="sibTrans" cxnId="{C154EAA5-0907-46EE-BD59-3C1F115A83DF}">
      <dgm:prSet/>
      <dgm:spPr/>
      <dgm:t>
        <a:bodyPr/>
        <a:lstStyle/>
        <a:p>
          <a:endParaRPr lang="en-ZA" sz="1400" b="1"/>
        </a:p>
      </dgm:t>
    </dgm:pt>
    <dgm:pt modelId="{B8B13DD3-9A29-4772-A5D0-501257F05F4B}">
      <dgm:prSet custT="1"/>
      <dgm:spPr/>
      <dgm:t>
        <a:bodyPr/>
        <a:lstStyle/>
        <a:p>
          <a:r>
            <a:rPr lang="en-ZA" sz="1400" b="1" dirty="0" smtClean="0"/>
            <a:t>Areas</a:t>
          </a:r>
          <a:endParaRPr lang="en-ZA" sz="1400" b="1" dirty="0"/>
        </a:p>
      </dgm:t>
    </dgm:pt>
    <dgm:pt modelId="{02909BC3-E522-4DBF-8B7B-BE3F0C64599F}" type="parTrans" cxnId="{BFE188EC-E1A3-4292-A5B4-2979100F651B}">
      <dgm:prSet/>
      <dgm:spPr/>
      <dgm:t>
        <a:bodyPr/>
        <a:lstStyle/>
        <a:p>
          <a:endParaRPr lang="en-ZA" sz="1400" b="1"/>
        </a:p>
      </dgm:t>
    </dgm:pt>
    <dgm:pt modelId="{21321249-E6ED-464B-A8F3-CEFFD14BC6C0}" type="sibTrans" cxnId="{BFE188EC-E1A3-4292-A5B4-2979100F651B}">
      <dgm:prSet/>
      <dgm:spPr/>
      <dgm:t>
        <a:bodyPr/>
        <a:lstStyle/>
        <a:p>
          <a:endParaRPr lang="en-ZA" sz="1400" b="1"/>
        </a:p>
      </dgm:t>
    </dgm:pt>
    <dgm:pt modelId="{D32CEB81-EC0E-4F09-8CE0-ED8A2CC92432}">
      <dgm:prSet custT="1"/>
      <dgm:spPr/>
      <dgm:t>
        <a:bodyPr/>
        <a:lstStyle/>
        <a:p>
          <a:r>
            <a:rPr lang="en-ZA" sz="1400" b="1" dirty="0" smtClean="0"/>
            <a:t>Whole of the Munic.</a:t>
          </a:r>
          <a:endParaRPr lang="en-ZA" sz="1400" b="1" dirty="0"/>
        </a:p>
      </dgm:t>
    </dgm:pt>
    <dgm:pt modelId="{7E30F7C7-4ADF-4CD5-89C6-BDFC08F99367}" type="parTrans" cxnId="{956A7320-2EEE-40E0-BF3A-8E15C2899711}">
      <dgm:prSet/>
      <dgm:spPr/>
      <dgm:t>
        <a:bodyPr/>
        <a:lstStyle/>
        <a:p>
          <a:endParaRPr lang="en-ZA" sz="1400" b="1"/>
        </a:p>
      </dgm:t>
    </dgm:pt>
    <dgm:pt modelId="{FC59E3DA-0AF4-402E-975F-1EF016A95E67}" type="sibTrans" cxnId="{956A7320-2EEE-40E0-BF3A-8E15C2899711}">
      <dgm:prSet/>
      <dgm:spPr/>
      <dgm:t>
        <a:bodyPr/>
        <a:lstStyle/>
        <a:p>
          <a:endParaRPr lang="en-ZA" sz="1400" b="1"/>
        </a:p>
      </dgm:t>
    </dgm:pt>
    <dgm:pt modelId="{4DBE5267-9D03-485A-99ED-8955A2951AEC}">
      <dgm:prSet custT="1"/>
      <dgm:spPr/>
      <dgm:t>
        <a:bodyPr/>
        <a:lstStyle/>
        <a:p>
          <a:r>
            <a:rPr lang="en-ZA" sz="1400" b="1" dirty="0" smtClean="0"/>
            <a:t>District Munic.</a:t>
          </a:r>
          <a:endParaRPr lang="en-ZA" sz="1400" b="1" dirty="0"/>
        </a:p>
      </dgm:t>
    </dgm:pt>
    <dgm:pt modelId="{10F1988E-92BA-4467-8907-60FC3092B0BD}" type="parTrans" cxnId="{C94F070C-D626-4A89-A4C8-994F3D94AA04}">
      <dgm:prSet/>
      <dgm:spPr/>
      <dgm:t>
        <a:bodyPr/>
        <a:lstStyle/>
        <a:p>
          <a:endParaRPr lang="en-ZA" sz="1400" b="1"/>
        </a:p>
      </dgm:t>
    </dgm:pt>
    <dgm:pt modelId="{CCC60C70-AB68-4AA0-949D-EBE623BC3751}" type="sibTrans" cxnId="{C94F070C-D626-4A89-A4C8-994F3D94AA04}">
      <dgm:prSet/>
      <dgm:spPr/>
      <dgm:t>
        <a:bodyPr/>
        <a:lstStyle/>
        <a:p>
          <a:endParaRPr lang="en-ZA" sz="1400" b="1"/>
        </a:p>
      </dgm:t>
    </dgm:pt>
    <dgm:pt modelId="{17E13E81-9EE8-4DB1-9D33-007CA7F2FAF9}">
      <dgm:prSet custT="1"/>
      <dgm:spPr/>
      <dgm:t>
        <a:bodyPr/>
        <a:lstStyle/>
        <a:p>
          <a:r>
            <a:rPr lang="en-ZA" sz="1400" b="1" dirty="0" smtClean="0"/>
            <a:t>Admin/</a:t>
          </a:r>
        </a:p>
        <a:p>
          <a:r>
            <a:rPr lang="en-ZA" sz="1400" b="1" dirty="0" smtClean="0"/>
            <a:t>Head Office</a:t>
          </a:r>
          <a:endParaRPr lang="en-ZA" sz="1400" b="1" dirty="0"/>
        </a:p>
      </dgm:t>
    </dgm:pt>
    <dgm:pt modelId="{79A7DA42-0ADA-44F0-ADA8-7384A4AE258E}" type="parTrans" cxnId="{B3702370-D925-4CAF-A0D6-B8F94B3B2A69}">
      <dgm:prSet/>
      <dgm:spPr/>
      <dgm:t>
        <a:bodyPr/>
        <a:lstStyle/>
        <a:p>
          <a:endParaRPr lang="en-ZA" sz="1400" b="1"/>
        </a:p>
      </dgm:t>
    </dgm:pt>
    <dgm:pt modelId="{4355348E-2955-4C77-B208-9DB80CB59078}" type="sibTrans" cxnId="{B3702370-D925-4CAF-A0D6-B8F94B3B2A69}">
      <dgm:prSet/>
      <dgm:spPr/>
      <dgm:t>
        <a:bodyPr/>
        <a:lstStyle/>
        <a:p>
          <a:endParaRPr lang="en-ZA" sz="1400" b="1"/>
        </a:p>
      </dgm:t>
    </dgm:pt>
    <dgm:pt modelId="{58C9B088-2901-400D-892D-E9CF2A5D95C4}">
      <dgm:prSet custT="1"/>
      <dgm:spPr/>
      <dgm:t>
        <a:bodyPr/>
        <a:lstStyle/>
        <a:p>
          <a:r>
            <a:rPr lang="en-ZA" sz="1400" b="1" dirty="0" smtClean="0"/>
            <a:t>Local Munic.</a:t>
          </a:r>
          <a:endParaRPr lang="en-ZA" sz="1400" b="1" dirty="0"/>
        </a:p>
      </dgm:t>
    </dgm:pt>
    <dgm:pt modelId="{922953A7-24B5-41B2-A6DA-65894381C9EA}" type="parTrans" cxnId="{7B564A81-EB3B-4AC1-B144-DD12AC44A55B}">
      <dgm:prSet/>
      <dgm:spPr/>
      <dgm:t>
        <a:bodyPr/>
        <a:lstStyle/>
        <a:p>
          <a:endParaRPr lang="en-ZA" sz="1400" b="1"/>
        </a:p>
      </dgm:t>
    </dgm:pt>
    <dgm:pt modelId="{37AB72CA-1900-4051-B68D-6EDE4B18D9C5}" type="sibTrans" cxnId="{7B564A81-EB3B-4AC1-B144-DD12AC44A55B}">
      <dgm:prSet/>
      <dgm:spPr/>
      <dgm:t>
        <a:bodyPr/>
        <a:lstStyle/>
        <a:p>
          <a:endParaRPr lang="en-ZA" sz="1400" b="1"/>
        </a:p>
      </dgm:t>
    </dgm:pt>
    <dgm:pt modelId="{3FBB6029-D563-4E7E-BEE4-892D107B4030}">
      <dgm:prSet custT="1"/>
      <dgm:spPr/>
      <dgm:t>
        <a:bodyPr/>
        <a:lstStyle/>
        <a:p>
          <a:r>
            <a:rPr lang="en-ZA" sz="1400" b="1" dirty="0" smtClean="0"/>
            <a:t>Whole of the District</a:t>
          </a:r>
          <a:endParaRPr lang="en-ZA" sz="1400" b="1" dirty="0"/>
        </a:p>
      </dgm:t>
    </dgm:pt>
    <dgm:pt modelId="{3C5DA486-1274-4691-AB44-34E399B98ED2}" type="parTrans" cxnId="{3A666147-1A62-4A8F-BE2E-C1B027A3B742}">
      <dgm:prSet/>
      <dgm:spPr/>
      <dgm:t>
        <a:bodyPr/>
        <a:lstStyle/>
        <a:p>
          <a:endParaRPr lang="en-ZA" sz="1400" b="1"/>
        </a:p>
      </dgm:t>
    </dgm:pt>
    <dgm:pt modelId="{3469DCFD-2C77-4D81-AB02-64AB4CEB2716}" type="sibTrans" cxnId="{3A666147-1A62-4A8F-BE2E-C1B027A3B742}">
      <dgm:prSet/>
      <dgm:spPr/>
      <dgm:t>
        <a:bodyPr/>
        <a:lstStyle/>
        <a:p>
          <a:endParaRPr lang="en-ZA" sz="1400" b="1"/>
        </a:p>
      </dgm:t>
    </dgm:pt>
    <dgm:pt modelId="{1981EE90-71B8-4F6C-8407-E7BFA7CAFA60}">
      <dgm:prSet custT="1"/>
      <dgm:spPr/>
      <dgm:t>
        <a:bodyPr/>
        <a:lstStyle/>
        <a:p>
          <a:r>
            <a:rPr lang="en-ZA" sz="1400" b="1" dirty="0" smtClean="0"/>
            <a:t>Admin/ Satellite Office</a:t>
          </a:r>
          <a:endParaRPr lang="en-ZA" sz="1400" b="1" dirty="0"/>
        </a:p>
      </dgm:t>
    </dgm:pt>
    <dgm:pt modelId="{AF00BBEE-A926-4D19-9C23-1109AFB7A8B9}" type="parTrans" cxnId="{7B506B13-D515-4B85-809C-439246223011}">
      <dgm:prSet/>
      <dgm:spPr/>
      <dgm:t>
        <a:bodyPr/>
        <a:lstStyle/>
        <a:p>
          <a:endParaRPr lang="en-ZA" sz="1400" b="1"/>
        </a:p>
      </dgm:t>
    </dgm:pt>
    <dgm:pt modelId="{CF774C80-26D5-4F9D-BD3C-E3DD3F4FF3C5}" type="sibTrans" cxnId="{7B506B13-D515-4B85-809C-439246223011}">
      <dgm:prSet/>
      <dgm:spPr/>
      <dgm:t>
        <a:bodyPr/>
        <a:lstStyle/>
        <a:p>
          <a:endParaRPr lang="en-ZA" sz="1400" b="1"/>
        </a:p>
      </dgm:t>
    </dgm:pt>
    <dgm:pt modelId="{35269BF3-7A9C-48CA-9C70-19B19BB33CBC}">
      <dgm:prSet custT="1"/>
      <dgm:spPr/>
      <dgm:t>
        <a:bodyPr/>
        <a:lstStyle/>
        <a:p>
          <a:r>
            <a:rPr lang="en-ZA" sz="1400" b="1" dirty="0" smtClean="0"/>
            <a:t>Admin/ Head Office</a:t>
          </a:r>
          <a:endParaRPr lang="en-ZA" sz="1400" b="1" dirty="0"/>
        </a:p>
      </dgm:t>
    </dgm:pt>
    <dgm:pt modelId="{60DEBCC8-66E5-496C-BD9E-2451F5692F00}" type="parTrans" cxnId="{F6ECEB8C-0579-42AA-8214-4CCA0388C18B}">
      <dgm:prSet/>
      <dgm:spPr/>
      <dgm:t>
        <a:bodyPr/>
        <a:lstStyle/>
        <a:p>
          <a:endParaRPr lang="en-ZA" sz="1400" b="1"/>
        </a:p>
      </dgm:t>
    </dgm:pt>
    <dgm:pt modelId="{066D6635-A49E-4A7A-B93A-1BBD6ED804CD}" type="sibTrans" cxnId="{F6ECEB8C-0579-42AA-8214-4CCA0388C18B}">
      <dgm:prSet/>
      <dgm:spPr/>
      <dgm:t>
        <a:bodyPr/>
        <a:lstStyle/>
        <a:p>
          <a:endParaRPr lang="en-ZA" sz="1400" b="1"/>
        </a:p>
      </dgm:t>
    </dgm:pt>
    <dgm:pt modelId="{2EB5999B-7CB5-4078-8755-BC24CB32EE96}">
      <dgm:prSet custT="1"/>
      <dgm:spPr/>
      <dgm:t>
        <a:bodyPr/>
        <a:lstStyle/>
        <a:p>
          <a:r>
            <a:rPr lang="en-ZA" sz="1400" b="1" dirty="0" smtClean="0"/>
            <a:t>Ward</a:t>
          </a:r>
          <a:endParaRPr lang="en-ZA" sz="1400" b="1" dirty="0"/>
        </a:p>
      </dgm:t>
    </dgm:pt>
    <dgm:pt modelId="{8DA71913-20F1-431A-98F6-ABA032549966}" type="parTrans" cxnId="{B2AF0A22-3861-4CA1-8657-3C30AAD7DC54}">
      <dgm:prSet/>
      <dgm:spPr/>
      <dgm:t>
        <a:bodyPr/>
        <a:lstStyle/>
        <a:p>
          <a:endParaRPr lang="en-ZA" sz="1400" b="1"/>
        </a:p>
      </dgm:t>
    </dgm:pt>
    <dgm:pt modelId="{CA363F38-F6FF-4A74-A4E3-E2B70C46593F}" type="sibTrans" cxnId="{B2AF0A22-3861-4CA1-8657-3C30AAD7DC54}">
      <dgm:prSet/>
      <dgm:spPr/>
      <dgm:t>
        <a:bodyPr/>
        <a:lstStyle/>
        <a:p>
          <a:endParaRPr lang="en-ZA" sz="1400" b="1"/>
        </a:p>
      </dgm:t>
    </dgm:pt>
    <dgm:pt modelId="{FF05CC39-EC52-4657-8EB0-DD3412F3F0A9}">
      <dgm:prSet custT="1"/>
      <dgm:spPr/>
      <dgm:t>
        <a:bodyPr/>
        <a:lstStyle/>
        <a:p>
          <a:r>
            <a:rPr lang="en-ZA" sz="1400" b="1" dirty="0" smtClean="0"/>
            <a:t>Ward</a:t>
          </a:r>
          <a:endParaRPr lang="en-ZA" sz="1400" b="1" dirty="0"/>
        </a:p>
      </dgm:t>
    </dgm:pt>
    <dgm:pt modelId="{49E512AC-E76B-4522-88B1-33A1D6997724}" type="parTrans" cxnId="{538BCBA6-FF19-47DC-AD84-AEFF3660B7C9}">
      <dgm:prSet/>
      <dgm:spPr/>
      <dgm:t>
        <a:bodyPr/>
        <a:lstStyle/>
        <a:p>
          <a:endParaRPr lang="en-ZA" sz="1400" b="1"/>
        </a:p>
      </dgm:t>
    </dgm:pt>
    <dgm:pt modelId="{977E5D95-3AA9-449B-AC0E-34AB346E81B3}" type="sibTrans" cxnId="{538BCBA6-FF19-47DC-AD84-AEFF3660B7C9}">
      <dgm:prSet/>
      <dgm:spPr/>
      <dgm:t>
        <a:bodyPr/>
        <a:lstStyle/>
        <a:p>
          <a:endParaRPr lang="en-ZA" sz="1400" b="1"/>
        </a:p>
      </dgm:t>
    </dgm:pt>
    <dgm:pt modelId="{91095890-A05C-4B0B-87CA-9C6F0195E1BC}">
      <dgm:prSet custT="1"/>
      <dgm:spPr/>
      <dgm:t>
        <a:bodyPr/>
        <a:lstStyle/>
        <a:p>
          <a:r>
            <a:rPr lang="en-ZA" sz="1400" b="1" dirty="0" smtClean="0"/>
            <a:t>Whole of the Area</a:t>
          </a:r>
          <a:endParaRPr lang="en-ZA" sz="1400" b="1" dirty="0"/>
        </a:p>
      </dgm:t>
    </dgm:pt>
    <dgm:pt modelId="{B40B978E-F307-44FA-A1CE-5AE609F69E45}" type="parTrans" cxnId="{7EC900FC-39D8-422E-8427-4C09395726B6}">
      <dgm:prSet/>
      <dgm:spPr/>
      <dgm:t>
        <a:bodyPr/>
        <a:lstStyle/>
        <a:p>
          <a:endParaRPr lang="en-ZA" sz="1400" b="1"/>
        </a:p>
      </dgm:t>
    </dgm:pt>
    <dgm:pt modelId="{6AA8511A-AE81-4094-A0A7-AF8BE3707650}" type="sibTrans" cxnId="{7EC900FC-39D8-422E-8427-4C09395726B6}">
      <dgm:prSet/>
      <dgm:spPr/>
      <dgm:t>
        <a:bodyPr/>
        <a:lstStyle/>
        <a:p>
          <a:endParaRPr lang="en-ZA" sz="1400" b="1"/>
        </a:p>
      </dgm:t>
    </dgm:pt>
    <dgm:pt modelId="{062AD652-B644-4125-BA2F-6E99740CF182}" type="pres">
      <dgm:prSet presAssocID="{2520A8E1-1CAA-467B-9FC9-D7CDAAFD6A25}" presName="hierChild1" presStyleCnt="0">
        <dgm:presLayoutVars>
          <dgm:chPref val="1"/>
          <dgm:dir/>
          <dgm:animOne val="branch"/>
          <dgm:animLvl val="lvl"/>
          <dgm:resizeHandles/>
        </dgm:presLayoutVars>
      </dgm:prSet>
      <dgm:spPr/>
      <dgm:t>
        <a:bodyPr/>
        <a:lstStyle/>
        <a:p>
          <a:endParaRPr lang="en-ZA"/>
        </a:p>
      </dgm:t>
    </dgm:pt>
    <dgm:pt modelId="{F223CAD3-5E25-4BE8-9C6F-04EC0523182C}" type="pres">
      <dgm:prSet presAssocID="{4FDEE544-753B-4BE0-B5D9-DBD3F3871153}" presName="hierRoot1" presStyleCnt="0"/>
      <dgm:spPr/>
      <dgm:t>
        <a:bodyPr/>
        <a:lstStyle/>
        <a:p>
          <a:endParaRPr lang="en-ZA"/>
        </a:p>
      </dgm:t>
    </dgm:pt>
    <dgm:pt modelId="{AFBA98AD-2790-4488-BD01-2C99A927E90C}" type="pres">
      <dgm:prSet presAssocID="{4FDEE544-753B-4BE0-B5D9-DBD3F3871153}" presName="composite" presStyleCnt="0"/>
      <dgm:spPr/>
      <dgm:t>
        <a:bodyPr/>
        <a:lstStyle/>
        <a:p>
          <a:endParaRPr lang="en-ZA"/>
        </a:p>
      </dgm:t>
    </dgm:pt>
    <dgm:pt modelId="{9F882317-6CAE-479D-8864-061514653AA8}" type="pres">
      <dgm:prSet presAssocID="{4FDEE544-753B-4BE0-B5D9-DBD3F3871153}" presName="background" presStyleLbl="node0" presStyleIdx="0" presStyleCnt="1"/>
      <dgm:spPr>
        <a:solidFill>
          <a:schemeClr val="tx1"/>
        </a:solidFill>
      </dgm:spPr>
      <dgm:t>
        <a:bodyPr/>
        <a:lstStyle/>
        <a:p>
          <a:endParaRPr lang="en-ZA"/>
        </a:p>
      </dgm:t>
    </dgm:pt>
    <dgm:pt modelId="{DD614229-735C-4A01-AC8B-107F61764656}" type="pres">
      <dgm:prSet presAssocID="{4FDEE544-753B-4BE0-B5D9-DBD3F3871153}" presName="text" presStyleLbl="fgAcc0" presStyleIdx="0" presStyleCnt="1">
        <dgm:presLayoutVars>
          <dgm:chPref val="3"/>
        </dgm:presLayoutVars>
      </dgm:prSet>
      <dgm:spPr/>
      <dgm:t>
        <a:bodyPr/>
        <a:lstStyle/>
        <a:p>
          <a:endParaRPr lang="en-ZA"/>
        </a:p>
      </dgm:t>
    </dgm:pt>
    <dgm:pt modelId="{154B5FA3-1603-4461-9B03-A089D1B02CC7}" type="pres">
      <dgm:prSet presAssocID="{4FDEE544-753B-4BE0-B5D9-DBD3F3871153}" presName="hierChild2" presStyleCnt="0"/>
      <dgm:spPr/>
      <dgm:t>
        <a:bodyPr/>
        <a:lstStyle/>
        <a:p>
          <a:endParaRPr lang="en-ZA"/>
        </a:p>
      </dgm:t>
    </dgm:pt>
    <dgm:pt modelId="{825259C4-3EC5-4337-B2CC-5EBD0772FE95}" type="pres">
      <dgm:prSet presAssocID="{FF777CC4-63D2-4AC5-86EF-28A665B1F8D9}" presName="Name10" presStyleLbl="parChTrans1D2" presStyleIdx="0" presStyleCnt="5"/>
      <dgm:spPr/>
      <dgm:t>
        <a:bodyPr/>
        <a:lstStyle/>
        <a:p>
          <a:endParaRPr lang="en-ZA"/>
        </a:p>
      </dgm:t>
    </dgm:pt>
    <dgm:pt modelId="{320D7C52-9E52-4328-B2D8-18861CA15861}" type="pres">
      <dgm:prSet presAssocID="{60ECA232-37C9-4DFD-BB38-BE9491CFC33D}" presName="hierRoot2" presStyleCnt="0"/>
      <dgm:spPr/>
      <dgm:t>
        <a:bodyPr/>
        <a:lstStyle/>
        <a:p>
          <a:endParaRPr lang="en-ZA"/>
        </a:p>
      </dgm:t>
    </dgm:pt>
    <dgm:pt modelId="{EF74A7D3-D1D4-4D52-AB35-BEF308A5BED6}" type="pres">
      <dgm:prSet presAssocID="{60ECA232-37C9-4DFD-BB38-BE9491CFC33D}" presName="composite2" presStyleCnt="0"/>
      <dgm:spPr/>
      <dgm:t>
        <a:bodyPr/>
        <a:lstStyle/>
        <a:p>
          <a:endParaRPr lang="en-ZA"/>
        </a:p>
      </dgm:t>
    </dgm:pt>
    <dgm:pt modelId="{1990CC66-2EF9-459A-BBA2-111C96F9CC00}" type="pres">
      <dgm:prSet presAssocID="{60ECA232-37C9-4DFD-BB38-BE9491CFC33D}" presName="background2" presStyleLbl="node2" presStyleIdx="0" presStyleCnt="4"/>
      <dgm:spPr>
        <a:solidFill>
          <a:schemeClr val="tx1">
            <a:lumMod val="50000"/>
            <a:lumOff val="50000"/>
          </a:schemeClr>
        </a:solidFill>
      </dgm:spPr>
      <dgm:t>
        <a:bodyPr/>
        <a:lstStyle/>
        <a:p>
          <a:endParaRPr lang="en-ZA"/>
        </a:p>
      </dgm:t>
    </dgm:pt>
    <dgm:pt modelId="{2019FE6E-4624-4F13-AF7A-1FDFDEF18DB8}" type="pres">
      <dgm:prSet presAssocID="{60ECA232-37C9-4DFD-BB38-BE9491CFC33D}" presName="text2" presStyleLbl="fgAcc2" presStyleIdx="0" presStyleCnt="5">
        <dgm:presLayoutVars>
          <dgm:chPref val="3"/>
        </dgm:presLayoutVars>
      </dgm:prSet>
      <dgm:spPr/>
      <dgm:t>
        <a:bodyPr/>
        <a:lstStyle/>
        <a:p>
          <a:endParaRPr lang="en-ZA"/>
        </a:p>
      </dgm:t>
    </dgm:pt>
    <dgm:pt modelId="{D357DCB6-FB3E-4D5A-905A-EE79377E3BAA}" type="pres">
      <dgm:prSet presAssocID="{60ECA232-37C9-4DFD-BB38-BE9491CFC33D}" presName="hierChild3" presStyleCnt="0"/>
      <dgm:spPr/>
      <dgm:t>
        <a:bodyPr/>
        <a:lstStyle/>
        <a:p>
          <a:endParaRPr lang="en-ZA"/>
        </a:p>
      </dgm:t>
    </dgm:pt>
    <dgm:pt modelId="{62A55646-733F-44BF-80E7-CE2C4FD30735}" type="pres">
      <dgm:prSet presAssocID="{D2E031BD-1F36-4E7B-BAC1-142DAD473B1B}" presName="Name10" presStyleLbl="parChTrans1D2" presStyleIdx="1" presStyleCnt="5"/>
      <dgm:spPr/>
      <dgm:t>
        <a:bodyPr/>
        <a:lstStyle/>
        <a:p>
          <a:endParaRPr lang="en-ZA"/>
        </a:p>
      </dgm:t>
    </dgm:pt>
    <dgm:pt modelId="{3968864F-DEE1-4827-B4FB-D9150C3B588E}" type="pres">
      <dgm:prSet presAssocID="{3E102FE3-C901-4C27-BC18-D6C87F6A633A}" presName="hierRoot2" presStyleCnt="0"/>
      <dgm:spPr/>
      <dgm:t>
        <a:bodyPr/>
        <a:lstStyle/>
        <a:p>
          <a:endParaRPr lang="en-ZA"/>
        </a:p>
      </dgm:t>
    </dgm:pt>
    <dgm:pt modelId="{52BFD090-A244-471D-89B8-E650BC2202CB}" type="pres">
      <dgm:prSet presAssocID="{3E102FE3-C901-4C27-BC18-D6C87F6A633A}" presName="composite2" presStyleCnt="0"/>
      <dgm:spPr/>
      <dgm:t>
        <a:bodyPr/>
        <a:lstStyle/>
        <a:p>
          <a:endParaRPr lang="en-ZA"/>
        </a:p>
      </dgm:t>
    </dgm:pt>
    <dgm:pt modelId="{351F461F-C3CB-45FB-9E90-2F33214B23A7}" type="pres">
      <dgm:prSet presAssocID="{3E102FE3-C901-4C27-BC18-D6C87F6A633A}" presName="background2" presStyleLbl="node2" presStyleIdx="1" presStyleCnt="4"/>
      <dgm:spPr>
        <a:solidFill>
          <a:schemeClr val="tx1">
            <a:lumMod val="50000"/>
            <a:lumOff val="50000"/>
          </a:schemeClr>
        </a:solidFill>
      </dgm:spPr>
      <dgm:t>
        <a:bodyPr/>
        <a:lstStyle/>
        <a:p>
          <a:endParaRPr lang="en-ZA"/>
        </a:p>
      </dgm:t>
    </dgm:pt>
    <dgm:pt modelId="{738B7037-BDA2-493B-AD6D-989A5C5B7FBF}" type="pres">
      <dgm:prSet presAssocID="{3E102FE3-C901-4C27-BC18-D6C87F6A633A}" presName="text2" presStyleLbl="fgAcc2" presStyleIdx="1" presStyleCnt="5">
        <dgm:presLayoutVars>
          <dgm:chPref val="3"/>
        </dgm:presLayoutVars>
      </dgm:prSet>
      <dgm:spPr/>
      <dgm:t>
        <a:bodyPr/>
        <a:lstStyle/>
        <a:p>
          <a:endParaRPr lang="en-ZA"/>
        </a:p>
      </dgm:t>
    </dgm:pt>
    <dgm:pt modelId="{5868CF4E-970C-4AC5-8CB7-D4B1A5376436}" type="pres">
      <dgm:prSet presAssocID="{3E102FE3-C901-4C27-BC18-D6C87F6A633A}" presName="hierChild3" presStyleCnt="0"/>
      <dgm:spPr/>
      <dgm:t>
        <a:bodyPr/>
        <a:lstStyle/>
        <a:p>
          <a:endParaRPr lang="en-ZA"/>
        </a:p>
      </dgm:t>
    </dgm:pt>
    <dgm:pt modelId="{FA30D600-5B48-400C-8557-01B3FDD4EE92}" type="pres">
      <dgm:prSet presAssocID="{D8938D4E-755A-4FD8-BA23-DF603C7F93B2}" presName="Name10" presStyleLbl="parChTrans1D2" presStyleIdx="2" presStyleCnt="5"/>
      <dgm:spPr/>
      <dgm:t>
        <a:bodyPr/>
        <a:lstStyle/>
        <a:p>
          <a:endParaRPr lang="en-ZA"/>
        </a:p>
      </dgm:t>
    </dgm:pt>
    <dgm:pt modelId="{C1CF054A-47C3-4782-ADB9-D611FAB877E7}" type="pres">
      <dgm:prSet presAssocID="{CB5DBD79-9CF5-43B4-92FB-D823FF275E39}" presName="hierRoot2" presStyleCnt="0"/>
      <dgm:spPr/>
      <dgm:t>
        <a:bodyPr/>
        <a:lstStyle/>
        <a:p>
          <a:endParaRPr lang="en-ZA"/>
        </a:p>
      </dgm:t>
    </dgm:pt>
    <dgm:pt modelId="{15C75E60-317A-4D01-8522-EAFCFC2B7D7B}" type="pres">
      <dgm:prSet presAssocID="{CB5DBD79-9CF5-43B4-92FB-D823FF275E39}" presName="composite2" presStyleCnt="0"/>
      <dgm:spPr/>
      <dgm:t>
        <a:bodyPr/>
        <a:lstStyle/>
        <a:p>
          <a:endParaRPr lang="en-ZA"/>
        </a:p>
      </dgm:t>
    </dgm:pt>
    <dgm:pt modelId="{80B4AC32-C856-434B-9A76-55292CDDCA84}" type="pres">
      <dgm:prSet presAssocID="{CB5DBD79-9CF5-43B4-92FB-D823FF275E39}" presName="background2" presStyleLbl="node2" presStyleIdx="2" presStyleCnt="4"/>
      <dgm:spPr>
        <a:solidFill>
          <a:schemeClr val="tx1">
            <a:lumMod val="50000"/>
            <a:lumOff val="50000"/>
          </a:schemeClr>
        </a:solidFill>
      </dgm:spPr>
      <dgm:t>
        <a:bodyPr/>
        <a:lstStyle/>
        <a:p>
          <a:endParaRPr lang="en-ZA"/>
        </a:p>
      </dgm:t>
    </dgm:pt>
    <dgm:pt modelId="{A78DD63A-A50E-4F3F-8526-93DE840F1D96}" type="pres">
      <dgm:prSet presAssocID="{CB5DBD79-9CF5-43B4-92FB-D823FF275E39}" presName="text2" presStyleLbl="fgAcc2" presStyleIdx="2" presStyleCnt="5">
        <dgm:presLayoutVars>
          <dgm:chPref val="3"/>
        </dgm:presLayoutVars>
      </dgm:prSet>
      <dgm:spPr/>
      <dgm:t>
        <a:bodyPr/>
        <a:lstStyle/>
        <a:p>
          <a:endParaRPr lang="en-ZA"/>
        </a:p>
      </dgm:t>
    </dgm:pt>
    <dgm:pt modelId="{AEC50BB6-2D4F-4346-90E4-B2ACE039C4D3}" type="pres">
      <dgm:prSet presAssocID="{CB5DBD79-9CF5-43B4-92FB-D823FF275E39}" presName="hierChild3" presStyleCnt="0"/>
      <dgm:spPr/>
      <dgm:t>
        <a:bodyPr/>
        <a:lstStyle/>
        <a:p>
          <a:endParaRPr lang="en-ZA"/>
        </a:p>
      </dgm:t>
    </dgm:pt>
    <dgm:pt modelId="{AD9204C4-18BC-4AA1-ABB8-240C14E9FA27}" type="pres">
      <dgm:prSet presAssocID="{02909BC3-E522-4DBF-8B7B-BE3F0C64599F}" presName="Name17" presStyleLbl="parChTrans1D3" presStyleIdx="0" presStyleCnt="6"/>
      <dgm:spPr/>
      <dgm:t>
        <a:bodyPr/>
        <a:lstStyle/>
        <a:p>
          <a:endParaRPr lang="en-ZA"/>
        </a:p>
      </dgm:t>
    </dgm:pt>
    <dgm:pt modelId="{4FDA404A-D904-44AB-B874-93DB087D933D}" type="pres">
      <dgm:prSet presAssocID="{B8B13DD3-9A29-4772-A5D0-501257F05F4B}" presName="hierRoot3" presStyleCnt="0"/>
      <dgm:spPr/>
      <dgm:t>
        <a:bodyPr/>
        <a:lstStyle/>
        <a:p>
          <a:endParaRPr lang="en-ZA"/>
        </a:p>
      </dgm:t>
    </dgm:pt>
    <dgm:pt modelId="{B7FC26F7-DEBF-48F1-A3B7-529992C31411}" type="pres">
      <dgm:prSet presAssocID="{B8B13DD3-9A29-4772-A5D0-501257F05F4B}" presName="composite3" presStyleCnt="0"/>
      <dgm:spPr/>
      <dgm:t>
        <a:bodyPr/>
        <a:lstStyle/>
        <a:p>
          <a:endParaRPr lang="en-ZA"/>
        </a:p>
      </dgm:t>
    </dgm:pt>
    <dgm:pt modelId="{76F747BB-1E7A-4E64-B21E-B431DA75F8D4}" type="pres">
      <dgm:prSet presAssocID="{B8B13DD3-9A29-4772-A5D0-501257F05F4B}" presName="background3" presStyleLbl="node3" presStyleIdx="0" presStyleCnt="6"/>
      <dgm:spPr>
        <a:solidFill>
          <a:schemeClr val="bg1">
            <a:lumMod val="75000"/>
          </a:schemeClr>
        </a:solidFill>
      </dgm:spPr>
      <dgm:t>
        <a:bodyPr/>
        <a:lstStyle/>
        <a:p>
          <a:endParaRPr lang="en-ZA"/>
        </a:p>
      </dgm:t>
    </dgm:pt>
    <dgm:pt modelId="{8B2858C6-8818-46B6-B282-B9F89CB7464B}" type="pres">
      <dgm:prSet presAssocID="{B8B13DD3-9A29-4772-A5D0-501257F05F4B}" presName="text3" presStyleLbl="fgAcc3" presStyleIdx="0" presStyleCnt="6">
        <dgm:presLayoutVars>
          <dgm:chPref val="3"/>
        </dgm:presLayoutVars>
      </dgm:prSet>
      <dgm:spPr/>
      <dgm:t>
        <a:bodyPr/>
        <a:lstStyle/>
        <a:p>
          <a:endParaRPr lang="en-ZA"/>
        </a:p>
      </dgm:t>
    </dgm:pt>
    <dgm:pt modelId="{1C2C4B52-1A3E-4B03-80D1-5BA5899DCB58}" type="pres">
      <dgm:prSet presAssocID="{B8B13DD3-9A29-4772-A5D0-501257F05F4B}" presName="hierChild4" presStyleCnt="0"/>
      <dgm:spPr/>
      <dgm:t>
        <a:bodyPr/>
        <a:lstStyle/>
        <a:p>
          <a:endParaRPr lang="en-ZA"/>
        </a:p>
      </dgm:t>
    </dgm:pt>
    <dgm:pt modelId="{70459490-D533-423D-9392-2F4AFA788CC1}" type="pres">
      <dgm:prSet presAssocID="{AF00BBEE-A926-4D19-9C23-1109AFB7A8B9}" presName="Name23" presStyleLbl="parChTrans1D4" presStyleIdx="0" presStyleCnt="4"/>
      <dgm:spPr/>
      <dgm:t>
        <a:bodyPr/>
        <a:lstStyle/>
        <a:p>
          <a:endParaRPr lang="en-ZA"/>
        </a:p>
      </dgm:t>
    </dgm:pt>
    <dgm:pt modelId="{B1291FEF-E7E5-4961-9E8C-B846AB0FC9F7}" type="pres">
      <dgm:prSet presAssocID="{1981EE90-71B8-4F6C-8407-E7BFA7CAFA60}" presName="hierRoot4" presStyleCnt="0"/>
      <dgm:spPr/>
      <dgm:t>
        <a:bodyPr/>
        <a:lstStyle/>
        <a:p>
          <a:endParaRPr lang="en-ZA"/>
        </a:p>
      </dgm:t>
    </dgm:pt>
    <dgm:pt modelId="{237F37F1-4752-40FC-BBC2-F577F666EC31}" type="pres">
      <dgm:prSet presAssocID="{1981EE90-71B8-4F6C-8407-E7BFA7CAFA60}" presName="composite4" presStyleCnt="0"/>
      <dgm:spPr/>
      <dgm:t>
        <a:bodyPr/>
        <a:lstStyle/>
        <a:p>
          <a:endParaRPr lang="en-ZA"/>
        </a:p>
      </dgm:t>
    </dgm:pt>
    <dgm:pt modelId="{26BBD0BE-C35C-4139-8549-2F44C01A0865}" type="pres">
      <dgm:prSet presAssocID="{1981EE90-71B8-4F6C-8407-E7BFA7CAFA60}" presName="background4" presStyleLbl="node4" presStyleIdx="0" presStyleCnt="4"/>
      <dgm:spPr>
        <a:solidFill>
          <a:schemeClr val="bg1">
            <a:lumMod val="95000"/>
          </a:schemeClr>
        </a:solidFill>
      </dgm:spPr>
      <dgm:t>
        <a:bodyPr/>
        <a:lstStyle/>
        <a:p>
          <a:endParaRPr lang="en-ZA"/>
        </a:p>
      </dgm:t>
    </dgm:pt>
    <dgm:pt modelId="{0005BE6F-DBE0-4547-95A1-6AEBF93DCE57}" type="pres">
      <dgm:prSet presAssocID="{1981EE90-71B8-4F6C-8407-E7BFA7CAFA60}" presName="text4" presStyleLbl="fgAcc4" presStyleIdx="0" presStyleCnt="4">
        <dgm:presLayoutVars>
          <dgm:chPref val="3"/>
        </dgm:presLayoutVars>
      </dgm:prSet>
      <dgm:spPr/>
      <dgm:t>
        <a:bodyPr/>
        <a:lstStyle/>
        <a:p>
          <a:endParaRPr lang="en-ZA"/>
        </a:p>
      </dgm:t>
    </dgm:pt>
    <dgm:pt modelId="{5A1BDDDD-96E4-4C71-9F97-136D017F9580}" type="pres">
      <dgm:prSet presAssocID="{1981EE90-71B8-4F6C-8407-E7BFA7CAFA60}" presName="hierChild5" presStyleCnt="0"/>
      <dgm:spPr/>
      <dgm:t>
        <a:bodyPr/>
        <a:lstStyle/>
        <a:p>
          <a:endParaRPr lang="en-ZA"/>
        </a:p>
      </dgm:t>
    </dgm:pt>
    <dgm:pt modelId="{7E065894-8482-4BF1-8CBE-BF1CFB835041}" type="pres">
      <dgm:prSet presAssocID="{49E512AC-E76B-4522-88B1-33A1D6997724}" presName="Name23" presStyleLbl="parChTrans1D4" presStyleIdx="1" presStyleCnt="4"/>
      <dgm:spPr/>
      <dgm:t>
        <a:bodyPr/>
        <a:lstStyle/>
        <a:p>
          <a:endParaRPr lang="en-ZA"/>
        </a:p>
      </dgm:t>
    </dgm:pt>
    <dgm:pt modelId="{890DD358-0F67-40DA-9642-5505E46EDC42}" type="pres">
      <dgm:prSet presAssocID="{FF05CC39-EC52-4657-8EB0-DD3412F3F0A9}" presName="hierRoot4" presStyleCnt="0"/>
      <dgm:spPr/>
      <dgm:t>
        <a:bodyPr/>
        <a:lstStyle/>
        <a:p>
          <a:endParaRPr lang="en-ZA"/>
        </a:p>
      </dgm:t>
    </dgm:pt>
    <dgm:pt modelId="{85CBFECD-8A32-417B-8AED-D4169A278F35}" type="pres">
      <dgm:prSet presAssocID="{FF05CC39-EC52-4657-8EB0-DD3412F3F0A9}" presName="composite4" presStyleCnt="0"/>
      <dgm:spPr/>
      <dgm:t>
        <a:bodyPr/>
        <a:lstStyle/>
        <a:p>
          <a:endParaRPr lang="en-ZA"/>
        </a:p>
      </dgm:t>
    </dgm:pt>
    <dgm:pt modelId="{E1781201-368A-468A-B45E-ACAF59C6463C}" type="pres">
      <dgm:prSet presAssocID="{FF05CC39-EC52-4657-8EB0-DD3412F3F0A9}" presName="background4" presStyleLbl="node4" presStyleIdx="1" presStyleCnt="4"/>
      <dgm:spPr>
        <a:solidFill>
          <a:schemeClr val="bg1">
            <a:lumMod val="95000"/>
          </a:schemeClr>
        </a:solidFill>
      </dgm:spPr>
      <dgm:t>
        <a:bodyPr/>
        <a:lstStyle/>
        <a:p>
          <a:endParaRPr lang="en-ZA"/>
        </a:p>
      </dgm:t>
    </dgm:pt>
    <dgm:pt modelId="{D174CEEA-2505-40F8-B1D3-4930B80753AA}" type="pres">
      <dgm:prSet presAssocID="{FF05CC39-EC52-4657-8EB0-DD3412F3F0A9}" presName="text4" presStyleLbl="fgAcc4" presStyleIdx="1" presStyleCnt="4">
        <dgm:presLayoutVars>
          <dgm:chPref val="3"/>
        </dgm:presLayoutVars>
      </dgm:prSet>
      <dgm:spPr/>
      <dgm:t>
        <a:bodyPr/>
        <a:lstStyle/>
        <a:p>
          <a:endParaRPr lang="en-ZA"/>
        </a:p>
      </dgm:t>
    </dgm:pt>
    <dgm:pt modelId="{75D03195-D2F2-4D6F-B871-76DFBC351A68}" type="pres">
      <dgm:prSet presAssocID="{FF05CC39-EC52-4657-8EB0-DD3412F3F0A9}" presName="hierChild5" presStyleCnt="0"/>
      <dgm:spPr/>
      <dgm:t>
        <a:bodyPr/>
        <a:lstStyle/>
        <a:p>
          <a:endParaRPr lang="en-ZA"/>
        </a:p>
      </dgm:t>
    </dgm:pt>
    <dgm:pt modelId="{364B295C-8376-4CFC-A3B1-9973D779BF09}" type="pres">
      <dgm:prSet presAssocID="{B40B978E-F307-44FA-A1CE-5AE609F69E45}" presName="Name23" presStyleLbl="parChTrans1D4" presStyleIdx="2" presStyleCnt="4"/>
      <dgm:spPr/>
      <dgm:t>
        <a:bodyPr/>
        <a:lstStyle/>
        <a:p>
          <a:endParaRPr lang="en-ZA"/>
        </a:p>
      </dgm:t>
    </dgm:pt>
    <dgm:pt modelId="{30CD3833-3CD7-4CF2-B105-425C52C837B5}" type="pres">
      <dgm:prSet presAssocID="{91095890-A05C-4B0B-87CA-9C6F0195E1BC}" presName="hierRoot4" presStyleCnt="0"/>
      <dgm:spPr/>
      <dgm:t>
        <a:bodyPr/>
        <a:lstStyle/>
        <a:p>
          <a:endParaRPr lang="en-ZA"/>
        </a:p>
      </dgm:t>
    </dgm:pt>
    <dgm:pt modelId="{CD509C7B-3B9C-4D2B-B405-BD886BFBAB8F}" type="pres">
      <dgm:prSet presAssocID="{91095890-A05C-4B0B-87CA-9C6F0195E1BC}" presName="composite4" presStyleCnt="0"/>
      <dgm:spPr/>
      <dgm:t>
        <a:bodyPr/>
        <a:lstStyle/>
        <a:p>
          <a:endParaRPr lang="en-ZA"/>
        </a:p>
      </dgm:t>
    </dgm:pt>
    <dgm:pt modelId="{416D58B6-D27D-4A3C-BA25-311A0DC90E62}" type="pres">
      <dgm:prSet presAssocID="{91095890-A05C-4B0B-87CA-9C6F0195E1BC}" presName="background4" presStyleLbl="node4" presStyleIdx="2" presStyleCnt="4"/>
      <dgm:spPr>
        <a:solidFill>
          <a:schemeClr val="bg1">
            <a:lumMod val="95000"/>
          </a:schemeClr>
        </a:solidFill>
      </dgm:spPr>
      <dgm:t>
        <a:bodyPr/>
        <a:lstStyle/>
        <a:p>
          <a:endParaRPr lang="en-ZA"/>
        </a:p>
      </dgm:t>
    </dgm:pt>
    <dgm:pt modelId="{FAA43CE7-4ECF-472C-8E1D-5E1BD2F72DEF}" type="pres">
      <dgm:prSet presAssocID="{91095890-A05C-4B0B-87CA-9C6F0195E1BC}" presName="text4" presStyleLbl="fgAcc4" presStyleIdx="2" presStyleCnt="4">
        <dgm:presLayoutVars>
          <dgm:chPref val="3"/>
        </dgm:presLayoutVars>
      </dgm:prSet>
      <dgm:spPr/>
      <dgm:t>
        <a:bodyPr/>
        <a:lstStyle/>
        <a:p>
          <a:endParaRPr lang="en-ZA"/>
        </a:p>
      </dgm:t>
    </dgm:pt>
    <dgm:pt modelId="{A766D1EB-8A6F-4BC5-ADAC-4574D36EF532}" type="pres">
      <dgm:prSet presAssocID="{91095890-A05C-4B0B-87CA-9C6F0195E1BC}" presName="hierChild5" presStyleCnt="0"/>
      <dgm:spPr/>
      <dgm:t>
        <a:bodyPr/>
        <a:lstStyle/>
        <a:p>
          <a:endParaRPr lang="en-ZA"/>
        </a:p>
      </dgm:t>
    </dgm:pt>
    <dgm:pt modelId="{87BA5E98-F5FA-4803-9C90-A942319BEEDC}" type="pres">
      <dgm:prSet presAssocID="{7E30F7C7-4ADF-4CD5-89C6-BDFC08F99367}" presName="Name17" presStyleLbl="parChTrans1D3" presStyleIdx="1" presStyleCnt="6"/>
      <dgm:spPr/>
      <dgm:t>
        <a:bodyPr/>
        <a:lstStyle/>
        <a:p>
          <a:endParaRPr lang="en-ZA"/>
        </a:p>
      </dgm:t>
    </dgm:pt>
    <dgm:pt modelId="{31651B4D-35B6-48C1-ABB1-865E6DB4CDA7}" type="pres">
      <dgm:prSet presAssocID="{D32CEB81-EC0E-4F09-8CE0-ED8A2CC92432}" presName="hierRoot3" presStyleCnt="0"/>
      <dgm:spPr/>
      <dgm:t>
        <a:bodyPr/>
        <a:lstStyle/>
        <a:p>
          <a:endParaRPr lang="en-ZA"/>
        </a:p>
      </dgm:t>
    </dgm:pt>
    <dgm:pt modelId="{0A454F98-ACBE-4A27-96B9-32359BEE17F1}" type="pres">
      <dgm:prSet presAssocID="{D32CEB81-EC0E-4F09-8CE0-ED8A2CC92432}" presName="composite3" presStyleCnt="0"/>
      <dgm:spPr/>
      <dgm:t>
        <a:bodyPr/>
        <a:lstStyle/>
        <a:p>
          <a:endParaRPr lang="en-ZA"/>
        </a:p>
      </dgm:t>
    </dgm:pt>
    <dgm:pt modelId="{694E00D2-37B6-4827-BD29-FCE2731C7A07}" type="pres">
      <dgm:prSet presAssocID="{D32CEB81-EC0E-4F09-8CE0-ED8A2CC92432}" presName="background3" presStyleLbl="node3" presStyleIdx="1" presStyleCnt="6"/>
      <dgm:spPr>
        <a:solidFill>
          <a:schemeClr val="bg1">
            <a:lumMod val="75000"/>
          </a:schemeClr>
        </a:solidFill>
      </dgm:spPr>
      <dgm:t>
        <a:bodyPr/>
        <a:lstStyle/>
        <a:p>
          <a:endParaRPr lang="en-ZA"/>
        </a:p>
      </dgm:t>
    </dgm:pt>
    <dgm:pt modelId="{8D5DE5E0-70AE-43BA-81AA-6BDF4A5CF363}" type="pres">
      <dgm:prSet presAssocID="{D32CEB81-EC0E-4F09-8CE0-ED8A2CC92432}" presName="text3" presStyleLbl="fgAcc3" presStyleIdx="1" presStyleCnt="6">
        <dgm:presLayoutVars>
          <dgm:chPref val="3"/>
        </dgm:presLayoutVars>
      </dgm:prSet>
      <dgm:spPr/>
      <dgm:t>
        <a:bodyPr/>
        <a:lstStyle/>
        <a:p>
          <a:endParaRPr lang="en-ZA"/>
        </a:p>
      </dgm:t>
    </dgm:pt>
    <dgm:pt modelId="{C1C9DC64-0B4C-4186-89DB-296269B6EC6C}" type="pres">
      <dgm:prSet presAssocID="{D32CEB81-EC0E-4F09-8CE0-ED8A2CC92432}" presName="hierChild4" presStyleCnt="0"/>
      <dgm:spPr/>
      <dgm:t>
        <a:bodyPr/>
        <a:lstStyle/>
        <a:p>
          <a:endParaRPr lang="en-ZA"/>
        </a:p>
      </dgm:t>
    </dgm:pt>
    <dgm:pt modelId="{46FC4A4D-4D8D-408F-9E1E-4E99248A61F9}" type="pres">
      <dgm:prSet presAssocID="{60DEBCC8-66E5-496C-BD9E-2451F5692F00}" presName="Name17" presStyleLbl="parChTrans1D3" presStyleIdx="2" presStyleCnt="6"/>
      <dgm:spPr/>
      <dgm:t>
        <a:bodyPr/>
        <a:lstStyle/>
        <a:p>
          <a:endParaRPr lang="en-ZA"/>
        </a:p>
      </dgm:t>
    </dgm:pt>
    <dgm:pt modelId="{1B985AAE-8CA3-4792-9386-95B5A6F1EF18}" type="pres">
      <dgm:prSet presAssocID="{35269BF3-7A9C-48CA-9C70-19B19BB33CBC}" presName="hierRoot3" presStyleCnt="0"/>
      <dgm:spPr/>
      <dgm:t>
        <a:bodyPr/>
        <a:lstStyle/>
        <a:p>
          <a:endParaRPr lang="en-ZA"/>
        </a:p>
      </dgm:t>
    </dgm:pt>
    <dgm:pt modelId="{B496B447-A34D-4BA1-8FF0-67E2B4FEC799}" type="pres">
      <dgm:prSet presAssocID="{35269BF3-7A9C-48CA-9C70-19B19BB33CBC}" presName="composite3" presStyleCnt="0"/>
      <dgm:spPr/>
      <dgm:t>
        <a:bodyPr/>
        <a:lstStyle/>
        <a:p>
          <a:endParaRPr lang="en-ZA"/>
        </a:p>
      </dgm:t>
    </dgm:pt>
    <dgm:pt modelId="{4FA197AB-BCE5-4A70-97F2-A1DD7F2BA83E}" type="pres">
      <dgm:prSet presAssocID="{35269BF3-7A9C-48CA-9C70-19B19BB33CBC}" presName="background3" presStyleLbl="node3" presStyleIdx="2" presStyleCnt="6"/>
      <dgm:spPr>
        <a:solidFill>
          <a:schemeClr val="bg1">
            <a:lumMod val="75000"/>
          </a:schemeClr>
        </a:solidFill>
      </dgm:spPr>
      <dgm:t>
        <a:bodyPr/>
        <a:lstStyle/>
        <a:p>
          <a:endParaRPr lang="en-ZA"/>
        </a:p>
      </dgm:t>
    </dgm:pt>
    <dgm:pt modelId="{CAA5CFA3-8779-4085-88E2-6BD871FBF468}" type="pres">
      <dgm:prSet presAssocID="{35269BF3-7A9C-48CA-9C70-19B19BB33CBC}" presName="text3" presStyleLbl="fgAcc3" presStyleIdx="2" presStyleCnt="6">
        <dgm:presLayoutVars>
          <dgm:chPref val="3"/>
        </dgm:presLayoutVars>
      </dgm:prSet>
      <dgm:spPr/>
      <dgm:t>
        <a:bodyPr/>
        <a:lstStyle/>
        <a:p>
          <a:endParaRPr lang="en-ZA"/>
        </a:p>
      </dgm:t>
    </dgm:pt>
    <dgm:pt modelId="{0231A4A6-919A-4F89-8DC9-97E489018EB1}" type="pres">
      <dgm:prSet presAssocID="{35269BF3-7A9C-48CA-9C70-19B19BB33CBC}" presName="hierChild4" presStyleCnt="0"/>
      <dgm:spPr/>
      <dgm:t>
        <a:bodyPr/>
        <a:lstStyle/>
        <a:p>
          <a:endParaRPr lang="en-ZA"/>
        </a:p>
      </dgm:t>
    </dgm:pt>
    <dgm:pt modelId="{05381149-0910-49AC-B37C-94E32D5228BB}" type="pres">
      <dgm:prSet presAssocID="{52E8208C-1DE9-47D8-8482-91CF5C0361EA}" presName="Name10" presStyleLbl="parChTrans1D2" presStyleIdx="3" presStyleCnt="5"/>
      <dgm:spPr/>
      <dgm:t>
        <a:bodyPr/>
        <a:lstStyle/>
        <a:p>
          <a:endParaRPr lang="en-ZA"/>
        </a:p>
      </dgm:t>
    </dgm:pt>
    <dgm:pt modelId="{5E821EE4-0CD6-4024-8E52-C7D85EEA10B8}" type="pres">
      <dgm:prSet presAssocID="{141ED45E-2D2E-4451-B181-6077CA48AA9A}" presName="hierRoot2" presStyleCnt="0"/>
      <dgm:spPr/>
      <dgm:t>
        <a:bodyPr/>
        <a:lstStyle/>
        <a:p>
          <a:endParaRPr lang="en-ZA"/>
        </a:p>
      </dgm:t>
    </dgm:pt>
    <dgm:pt modelId="{A84475FB-6D08-4DC7-8F29-31F910B47A6A}" type="pres">
      <dgm:prSet presAssocID="{141ED45E-2D2E-4451-B181-6077CA48AA9A}" presName="composite2" presStyleCnt="0"/>
      <dgm:spPr/>
      <dgm:t>
        <a:bodyPr/>
        <a:lstStyle/>
        <a:p>
          <a:endParaRPr lang="en-ZA"/>
        </a:p>
      </dgm:t>
    </dgm:pt>
    <dgm:pt modelId="{9DD84141-062E-49C2-A71B-D74342B3FC3C}" type="pres">
      <dgm:prSet presAssocID="{141ED45E-2D2E-4451-B181-6077CA48AA9A}" presName="background2" presStyleLbl="asst1" presStyleIdx="0" presStyleCnt="1"/>
      <dgm:spPr>
        <a:solidFill>
          <a:schemeClr val="tx1">
            <a:lumMod val="50000"/>
            <a:lumOff val="50000"/>
          </a:schemeClr>
        </a:solidFill>
      </dgm:spPr>
      <dgm:t>
        <a:bodyPr/>
        <a:lstStyle/>
        <a:p>
          <a:endParaRPr lang="en-ZA"/>
        </a:p>
      </dgm:t>
    </dgm:pt>
    <dgm:pt modelId="{3719551B-E443-4945-9D46-794AF2072F91}" type="pres">
      <dgm:prSet presAssocID="{141ED45E-2D2E-4451-B181-6077CA48AA9A}" presName="text2" presStyleLbl="fgAcc2" presStyleIdx="3" presStyleCnt="5">
        <dgm:presLayoutVars>
          <dgm:chPref val="3"/>
        </dgm:presLayoutVars>
      </dgm:prSet>
      <dgm:spPr/>
      <dgm:t>
        <a:bodyPr/>
        <a:lstStyle/>
        <a:p>
          <a:endParaRPr lang="en-ZA"/>
        </a:p>
      </dgm:t>
    </dgm:pt>
    <dgm:pt modelId="{C0080095-3009-47C1-86BA-EF37476B08FC}" type="pres">
      <dgm:prSet presAssocID="{141ED45E-2D2E-4451-B181-6077CA48AA9A}" presName="hierChild3" presStyleCnt="0"/>
      <dgm:spPr/>
      <dgm:t>
        <a:bodyPr/>
        <a:lstStyle/>
        <a:p>
          <a:endParaRPr lang="en-ZA"/>
        </a:p>
      </dgm:t>
    </dgm:pt>
    <dgm:pt modelId="{BCCC4D3B-D6CD-4B36-B1B5-5E72CC9A787C}" type="pres">
      <dgm:prSet presAssocID="{10F1988E-92BA-4467-8907-60FC3092B0BD}" presName="Name10" presStyleLbl="parChTrans1D2" presStyleIdx="4" presStyleCnt="5"/>
      <dgm:spPr/>
      <dgm:t>
        <a:bodyPr/>
        <a:lstStyle/>
        <a:p>
          <a:endParaRPr lang="en-ZA"/>
        </a:p>
      </dgm:t>
    </dgm:pt>
    <dgm:pt modelId="{21E3130C-A711-4D08-AFBF-EA333CD80C00}" type="pres">
      <dgm:prSet presAssocID="{4DBE5267-9D03-485A-99ED-8955A2951AEC}" presName="hierRoot2" presStyleCnt="0"/>
      <dgm:spPr/>
      <dgm:t>
        <a:bodyPr/>
        <a:lstStyle/>
        <a:p>
          <a:endParaRPr lang="en-ZA"/>
        </a:p>
      </dgm:t>
    </dgm:pt>
    <dgm:pt modelId="{6106A7FB-C34D-495D-B6C6-BFDB0118F706}" type="pres">
      <dgm:prSet presAssocID="{4DBE5267-9D03-485A-99ED-8955A2951AEC}" presName="composite2" presStyleCnt="0"/>
      <dgm:spPr/>
      <dgm:t>
        <a:bodyPr/>
        <a:lstStyle/>
        <a:p>
          <a:endParaRPr lang="en-ZA"/>
        </a:p>
      </dgm:t>
    </dgm:pt>
    <dgm:pt modelId="{F20DD92D-5E10-4EC7-9FD0-C5669F9AAD2B}" type="pres">
      <dgm:prSet presAssocID="{4DBE5267-9D03-485A-99ED-8955A2951AEC}" presName="background2" presStyleLbl="node2" presStyleIdx="3" presStyleCnt="4"/>
      <dgm:spPr>
        <a:solidFill>
          <a:schemeClr val="tx1">
            <a:lumMod val="50000"/>
            <a:lumOff val="50000"/>
          </a:schemeClr>
        </a:solidFill>
      </dgm:spPr>
      <dgm:t>
        <a:bodyPr/>
        <a:lstStyle/>
        <a:p>
          <a:endParaRPr lang="en-ZA"/>
        </a:p>
      </dgm:t>
    </dgm:pt>
    <dgm:pt modelId="{ADEDBA7B-ECD6-4DC6-A4C8-138316123AE2}" type="pres">
      <dgm:prSet presAssocID="{4DBE5267-9D03-485A-99ED-8955A2951AEC}" presName="text2" presStyleLbl="fgAcc2" presStyleIdx="4" presStyleCnt="5">
        <dgm:presLayoutVars>
          <dgm:chPref val="3"/>
        </dgm:presLayoutVars>
      </dgm:prSet>
      <dgm:spPr/>
      <dgm:t>
        <a:bodyPr/>
        <a:lstStyle/>
        <a:p>
          <a:endParaRPr lang="en-ZA"/>
        </a:p>
      </dgm:t>
    </dgm:pt>
    <dgm:pt modelId="{D1C04B6C-A9F7-44A9-9C8B-7D550FA83548}" type="pres">
      <dgm:prSet presAssocID="{4DBE5267-9D03-485A-99ED-8955A2951AEC}" presName="hierChild3" presStyleCnt="0"/>
      <dgm:spPr/>
      <dgm:t>
        <a:bodyPr/>
        <a:lstStyle/>
        <a:p>
          <a:endParaRPr lang="en-ZA"/>
        </a:p>
      </dgm:t>
    </dgm:pt>
    <dgm:pt modelId="{A7788769-5607-47F9-9EB7-241368F129CC}" type="pres">
      <dgm:prSet presAssocID="{79A7DA42-0ADA-44F0-ADA8-7384A4AE258E}" presName="Name17" presStyleLbl="parChTrans1D3" presStyleIdx="3" presStyleCnt="6"/>
      <dgm:spPr/>
      <dgm:t>
        <a:bodyPr/>
        <a:lstStyle/>
        <a:p>
          <a:endParaRPr lang="en-ZA"/>
        </a:p>
      </dgm:t>
    </dgm:pt>
    <dgm:pt modelId="{09DAC854-D499-4FA1-A944-C8BBE4CE4D34}" type="pres">
      <dgm:prSet presAssocID="{17E13E81-9EE8-4DB1-9D33-007CA7F2FAF9}" presName="hierRoot3" presStyleCnt="0"/>
      <dgm:spPr/>
      <dgm:t>
        <a:bodyPr/>
        <a:lstStyle/>
        <a:p>
          <a:endParaRPr lang="en-ZA"/>
        </a:p>
      </dgm:t>
    </dgm:pt>
    <dgm:pt modelId="{4D389D84-A356-4665-A7DC-880F66828AED}" type="pres">
      <dgm:prSet presAssocID="{17E13E81-9EE8-4DB1-9D33-007CA7F2FAF9}" presName="composite3" presStyleCnt="0"/>
      <dgm:spPr/>
      <dgm:t>
        <a:bodyPr/>
        <a:lstStyle/>
        <a:p>
          <a:endParaRPr lang="en-ZA"/>
        </a:p>
      </dgm:t>
    </dgm:pt>
    <dgm:pt modelId="{CCAFCDB9-2C0A-4BF9-8EF8-F351ADA0149B}" type="pres">
      <dgm:prSet presAssocID="{17E13E81-9EE8-4DB1-9D33-007CA7F2FAF9}" presName="background3" presStyleLbl="node3" presStyleIdx="3" presStyleCnt="6"/>
      <dgm:spPr>
        <a:solidFill>
          <a:schemeClr val="bg1">
            <a:lumMod val="75000"/>
          </a:schemeClr>
        </a:solidFill>
      </dgm:spPr>
      <dgm:t>
        <a:bodyPr/>
        <a:lstStyle/>
        <a:p>
          <a:endParaRPr lang="en-ZA"/>
        </a:p>
      </dgm:t>
    </dgm:pt>
    <dgm:pt modelId="{2A15D4BD-60C4-4733-AEFB-EEA4EFF92DA8}" type="pres">
      <dgm:prSet presAssocID="{17E13E81-9EE8-4DB1-9D33-007CA7F2FAF9}" presName="text3" presStyleLbl="fgAcc3" presStyleIdx="3" presStyleCnt="6">
        <dgm:presLayoutVars>
          <dgm:chPref val="3"/>
        </dgm:presLayoutVars>
      </dgm:prSet>
      <dgm:spPr/>
      <dgm:t>
        <a:bodyPr/>
        <a:lstStyle/>
        <a:p>
          <a:endParaRPr lang="en-ZA"/>
        </a:p>
      </dgm:t>
    </dgm:pt>
    <dgm:pt modelId="{47FC2F67-EF24-4CBD-8982-9172CBDF92F9}" type="pres">
      <dgm:prSet presAssocID="{17E13E81-9EE8-4DB1-9D33-007CA7F2FAF9}" presName="hierChild4" presStyleCnt="0"/>
      <dgm:spPr/>
      <dgm:t>
        <a:bodyPr/>
        <a:lstStyle/>
        <a:p>
          <a:endParaRPr lang="en-ZA"/>
        </a:p>
      </dgm:t>
    </dgm:pt>
    <dgm:pt modelId="{C1232012-68C1-4CA1-B9B6-B8CBB80BE474}" type="pres">
      <dgm:prSet presAssocID="{922953A7-24B5-41B2-A6DA-65894381C9EA}" presName="Name17" presStyleLbl="parChTrans1D3" presStyleIdx="4" presStyleCnt="6"/>
      <dgm:spPr/>
      <dgm:t>
        <a:bodyPr/>
        <a:lstStyle/>
        <a:p>
          <a:endParaRPr lang="en-ZA"/>
        </a:p>
      </dgm:t>
    </dgm:pt>
    <dgm:pt modelId="{347E8355-4D7F-4F47-AA26-5166B7B49C7B}" type="pres">
      <dgm:prSet presAssocID="{58C9B088-2901-400D-892D-E9CF2A5D95C4}" presName="hierRoot3" presStyleCnt="0"/>
      <dgm:spPr/>
      <dgm:t>
        <a:bodyPr/>
        <a:lstStyle/>
        <a:p>
          <a:endParaRPr lang="en-ZA"/>
        </a:p>
      </dgm:t>
    </dgm:pt>
    <dgm:pt modelId="{09908B3B-E490-4A31-BDD6-4CB272F6E3F9}" type="pres">
      <dgm:prSet presAssocID="{58C9B088-2901-400D-892D-E9CF2A5D95C4}" presName="composite3" presStyleCnt="0"/>
      <dgm:spPr/>
      <dgm:t>
        <a:bodyPr/>
        <a:lstStyle/>
        <a:p>
          <a:endParaRPr lang="en-ZA"/>
        </a:p>
      </dgm:t>
    </dgm:pt>
    <dgm:pt modelId="{C11E9E8B-B4BD-4225-A438-E9B080C6B593}" type="pres">
      <dgm:prSet presAssocID="{58C9B088-2901-400D-892D-E9CF2A5D95C4}" presName="background3" presStyleLbl="node3" presStyleIdx="4" presStyleCnt="6"/>
      <dgm:spPr>
        <a:solidFill>
          <a:schemeClr val="bg1">
            <a:lumMod val="75000"/>
          </a:schemeClr>
        </a:solidFill>
      </dgm:spPr>
      <dgm:t>
        <a:bodyPr/>
        <a:lstStyle/>
        <a:p>
          <a:endParaRPr lang="en-ZA"/>
        </a:p>
      </dgm:t>
    </dgm:pt>
    <dgm:pt modelId="{1453EB77-C78A-40AD-A258-EC854B5BF606}" type="pres">
      <dgm:prSet presAssocID="{58C9B088-2901-400D-892D-E9CF2A5D95C4}" presName="text3" presStyleLbl="fgAcc3" presStyleIdx="4" presStyleCnt="6">
        <dgm:presLayoutVars>
          <dgm:chPref val="3"/>
        </dgm:presLayoutVars>
      </dgm:prSet>
      <dgm:spPr/>
      <dgm:t>
        <a:bodyPr/>
        <a:lstStyle/>
        <a:p>
          <a:endParaRPr lang="en-ZA"/>
        </a:p>
      </dgm:t>
    </dgm:pt>
    <dgm:pt modelId="{AFD52E4F-D78E-43E4-B11B-0BA2E33B0C80}" type="pres">
      <dgm:prSet presAssocID="{58C9B088-2901-400D-892D-E9CF2A5D95C4}" presName="hierChild4" presStyleCnt="0"/>
      <dgm:spPr/>
      <dgm:t>
        <a:bodyPr/>
        <a:lstStyle/>
        <a:p>
          <a:endParaRPr lang="en-ZA"/>
        </a:p>
      </dgm:t>
    </dgm:pt>
    <dgm:pt modelId="{BACB99B7-9CD0-4735-BF21-BA6ACB44894A}" type="pres">
      <dgm:prSet presAssocID="{8DA71913-20F1-431A-98F6-ABA032549966}" presName="Name23" presStyleLbl="parChTrans1D4" presStyleIdx="3" presStyleCnt="4"/>
      <dgm:spPr/>
      <dgm:t>
        <a:bodyPr/>
        <a:lstStyle/>
        <a:p>
          <a:endParaRPr lang="en-ZA"/>
        </a:p>
      </dgm:t>
    </dgm:pt>
    <dgm:pt modelId="{A2A3E151-3342-4AF4-B5A4-FBB33666FFD1}" type="pres">
      <dgm:prSet presAssocID="{2EB5999B-7CB5-4078-8755-BC24CB32EE96}" presName="hierRoot4" presStyleCnt="0"/>
      <dgm:spPr/>
      <dgm:t>
        <a:bodyPr/>
        <a:lstStyle/>
        <a:p>
          <a:endParaRPr lang="en-ZA"/>
        </a:p>
      </dgm:t>
    </dgm:pt>
    <dgm:pt modelId="{729D46C5-380D-4818-BD9E-D03B3163433F}" type="pres">
      <dgm:prSet presAssocID="{2EB5999B-7CB5-4078-8755-BC24CB32EE96}" presName="composite4" presStyleCnt="0"/>
      <dgm:spPr/>
      <dgm:t>
        <a:bodyPr/>
        <a:lstStyle/>
        <a:p>
          <a:endParaRPr lang="en-ZA"/>
        </a:p>
      </dgm:t>
    </dgm:pt>
    <dgm:pt modelId="{1273918F-E0E6-4C92-86A4-6D22F3A3CD9F}" type="pres">
      <dgm:prSet presAssocID="{2EB5999B-7CB5-4078-8755-BC24CB32EE96}" presName="background4" presStyleLbl="node4" presStyleIdx="3" presStyleCnt="4"/>
      <dgm:spPr>
        <a:solidFill>
          <a:schemeClr val="bg1">
            <a:lumMod val="95000"/>
          </a:schemeClr>
        </a:solidFill>
      </dgm:spPr>
      <dgm:t>
        <a:bodyPr/>
        <a:lstStyle/>
        <a:p>
          <a:endParaRPr lang="en-ZA"/>
        </a:p>
      </dgm:t>
    </dgm:pt>
    <dgm:pt modelId="{299478DC-E4F1-4C7E-ABBD-98E773C8FD43}" type="pres">
      <dgm:prSet presAssocID="{2EB5999B-7CB5-4078-8755-BC24CB32EE96}" presName="text4" presStyleLbl="fgAcc4" presStyleIdx="3" presStyleCnt="4">
        <dgm:presLayoutVars>
          <dgm:chPref val="3"/>
        </dgm:presLayoutVars>
      </dgm:prSet>
      <dgm:spPr/>
      <dgm:t>
        <a:bodyPr/>
        <a:lstStyle/>
        <a:p>
          <a:endParaRPr lang="en-ZA"/>
        </a:p>
      </dgm:t>
    </dgm:pt>
    <dgm:pt modelId="{0D0EB9C4-66D5-4102-8B82-731BA5AE5B12}" type="pres">
      <dgm:prSet presAssocID="{2EB5999B-7CB5-4078-8755-BC24CB32EE96}" presName="hierChild5" presStyleCnt="0"/>
      <dgm:spPr/>
      <dgm:t>
        <a:bodyPr/>
        <a:lstStyle/>
        <a:p>
          <a:endParaRPr lang="en-ZA"/>
        </a:p>
      </dgm:t>
    </dgm:pt>
    <dgm:pt modelId="{2750135C-2B1C-4E49-AF25-40C81373BCFF}" type="pres">
      <dgm:prSet presAssocID="{3C5DA486-1274-4691-AB44-34E399B98ED2}" presName="Name17" presStyleLbl="parChTrans1D3" presStyleIdx="5" presStyleCnt="6"/>
      <dgm:spPr/>
      <dgm:t>
        <a:bodyPr/>
        <a:lstStyle/>
        <a:p>
          <a:endParaRPr lang="en-ZA"/>
        </a:p>
      </dgm:t>
    </dgm:pt>
    <dgm:pt modelId="{886E2FC1-40C3-4236-AE72-014D37783528}" type="pres">
      <dgm:prSet presAssocID="{3FBB6029-D563-4E7E-BEE4-892D107B4030}" presName="hierRoot3" presStyleCnt="0"/>
      <dgm:spPr/>
      <dgm:t>
        <a:bodyPr/>
        <a:lstStyle/>
        <a:p>
          <a:endParaRPr lang="en-ZA"/>
        </a:p>
      </dgm:t>
    </dgm:pt>
    <dgm:pt modelId="{FF74B078-E7D1-4BD0-8D0F-3A9A16B8B3E3}" type="pres">
      <dgm:prSet presAssocID="{3FBB6029-D563-4E7E-BEE4-892D107B4030}" presName="composite3" presStyleCnt="0"/>
      <dgm:spPr/>
      <dgm:t>
        <a:bodyPr/>
        <a:lstStyle/>
        <a:p>
          <a:endParaRPr lang="en-ZA"/>
        </a:p>
      </dgm:t>
    </dgm:pt>
    <dgm:pt modelId="{2C175EC0-5AAA-404E-B220-49920B0C01A4}" type="pres">
      <dgm:prSet presAssocID="{3FBB6029-D563-4E7E-BEE4-892D107B4030}" presName="background3" presStyleLbl="node3" presStyleIdx="5" presStyleCnt="6"/>
      <dgm:spPr>
        <a:solidFill>
          <a:schemeClr val="bg1">
            <a:lumMod val="75000"/>
          </a:schemeClr>
        </a:solidFill>
      </dgm:spPr>
      <dgm:t>
        <a:bodyPr/>
        <a:lstStyle/>
        <a:p>
          <a:endParaRPr lang="en-ZA"/>
        </a:p>
      </dgm:t>
    </dgm:pt>
    <dgm:pt modelId="{6D4D4D4B-226E-4E3C-8718-0E1D0390EDCB}" type="pres">
      <dgm:prSet presAssocID="{3FBB6029-D563-4E7E-BEE4-892D107B4030}" presName="text3" presStyleLbl="fgAcc3" presStyleIdx="5" presStyleCnt="6">
        <dgm:presLayoutVars>
          <dgm:chPref val="3"/>
        </dgm:presLayoutVars>
      </dgm:prSet>
      <dgm:spPr/>
      <dgm:t>
        <a:bodyPr/>
        <a:lstStyle/>
        <a:p>
          <a:endParaRPr lang="en-ZA"/>
        </a:p>
      </dgm:t>
    </dgm:pt>
    <dgm:pt modelId="{FBC730EB-0F0C-417A-8F33-750B15150338}" type="pres">
      <dgm:prSet presAssocID="{3FBB6029-D563-4E7E-BEE4-892D107B4030}" presName="hierChild4" presStyleCnt="0"/>
      <dgm:spPr/>
      <dgm:t>
        <a:bodyPr/>
        <a:lstStyle/>
        <a:p>
          <a:endParaRPr lang="en-ZA"/>
        </a:p>
      </dgm:t>
    </dgm:pt>
  </dgm:ptLst>
  <dgm:cxnLst>
    <dgm:cxn modelId="{49C3CCA4-B2A1-4E3D-8015-CA897C31ED2F}" srcId="{2520A8E1-1CAA-467B-9FC9-D7CDAAFD6A25}" destId="{4FDEE544-753B-4BE0-B5D9-DBD3F3871153}" srcOrd="0" destOrd="0" parTransId="{94B0ECEA-8D88-48A9-A7F2-B9664EB1C025}" sibTransId="{9506BE79-193E-4D0A-9449-1CB8C542477A}"/>
    <dgm:cxn modelId="{B2AF0A22-3861-4CA1-8657-3C30AAD7DC54}" srcId="{58C9B088-2901-400D-892D-E9CF2A5D95C4}" destId="{2EB5999B-7CB5-4078-8755-BC24CB32EE96}" srcOrd="0" destOrd="0" parTransId="{8DA71913-20F1-431A-98F6-ABA032549966}" sibTransId="{CA363F38-F6FF-4A74-A4E3-E2B70C46593F}"/>
    <dgm:cxn modelId="{93931897-E1A3-4E4A-9F05-766B3C9E9D7A}" type="presOf" srcId="{02909BC3-E522-4DBF-8B7B-BE3F0C64599F}" destId="{AD9204C4-18BC-4AA1-ABB8-240C14E9FA27}" srcOrd="0" destOrd="0" presId="urn:microsoft.com/office/officeart/2005/8/layout/hierarchy1"/>
    <dgm:cxn modelId="{244A7B51-B898-40BF-9828-C1B041164706}" type="presOf" srcId="{35269BF3-7A9C-48CA-9C70-19B19BB33CBC}" destId="{CAA5CFA3-8779-4085-88E2-6BD871FBF468}" srcOrd="0" destOrd="0" presId="urn:microsoft.com/office/officeart/2005/8/layout/hierarchy1"/>
    <dgm:cxn modelId="{B00E9FF2-2A80-4D81-A75D-FA745007CA0D}" type="presOf" srcId="{3E102FE3-C901-4C27-BC18-D6C87F6A633A}" destId="{738B7037-BDA2-493B-AD6D-989A5C5B7FBF}" srcOrd="0" destOrd="0" presId="urn:microsoft.com/office/officeart/2005/8/layout/hierarchy1"/>
    <dgm:cxn modelId="{46430542-395D-4FF6-B3CA-D8210A548A5F}" type="presOf" srcId="{3FBB6029-D563-4E7E-BEE4-892D107B4030}" destId="{6D4D4D4B-226E-4E3C-8718-0E1D0390EDCB}" srcOrd="0" destOrd="0" presId="urn:microsoft.com/office/officeart/2005/8/layout/hierarchy1"/>
    <dgm:cxn modelId="{ADF1D6ED-05E2-489E-AD55-3ECB80449702}" type="presOf" srcId="{10F1988E-92BA-4467-8907-60FC3092B0BD}" destId="{BCCC4D3B-D6CD-4B36-B1B5-5E72CC9A787C}" srcOrd="0" destOrd="0" presId="urn:microsoft.com/office/officeart/2005/8/layout/hierarchy1"/>
    <dgm:cxn modelId="{59743FA0-7182-4CDC-A020-F8AFFD23A909}" type="presOf" srcId="{FF05CC39-EC52-4657-8EB0-DD3412F3F0A9}" destId="{D174CEEA-2505-40F8-B1D3-4930B80753AA}" srcOrd="0" destOrd="0" presId="urn:microsoft.com/office/officeart/2005/8/layout/hierarchy1"/>
    <dgm:cxn modelId="{B5F08B5E-A4B5-4D9C-8D41-7F65E9836E97}" type="presOf" srcId="{8DA71913-20F1-431A-98F6-ABA032549966}" destId="{BACB99B7-9CD0-4735-BF21-BA6ACB44894A}" srcOrd="0" destOrd="0" presId="urn:microsoft.com/office/officeart/2005/8/layout/hierarchy1"/>
    <dgm:cxn modelId="{BB36B1CB-BADF-4617-808A-BB72ADF5BB23}" type="presOf" srcId="{AF00BBEE-A926-4D19-9C23-1109AFB7A8B9}" destId="{70459490-D533-423D-9392-2F4AFA788CC1}" srcOrd="0" destOrd="0" presId="urn:microsoft.com/office/officeart/2005/8/layout/hierarchy1"/>
    <dgm:cxn modelId="{69FD58F8-597D-46C8-967C-55D61EAD6AE8}" type="presOf" srcId="{2520A8E1-1CAA-467B-9FC9-D7CDAAFD6A25}" destId="{062AD652-B644-4125-BA2F-6E99740CF182}" srcOrd="0" destOrd="0" presId="urn:microsoft.com/office/officeart/2005/8/layout/hierarchy1"/>
    <dgm:cxn modelId="{4D6FCED7-D897-455B-9102-A360654C59F0}" type="presOf" srcId="{D2E031BD-1F36-4E7B-BAC1-142DAD473B1B}" destId="{62A55646-733F-44BF-80E7-CE2C4FD30735}" srcOrd="0" destOrd="0" presId="urn:microsoft.com/office/officeart/2005/8/layout/hierarchy1"/>
    <dgm:cxn modelId="{D70B0852-49E9-4311-A7D2-735B6CC95D8C}" type="presOf" srcId="{4DBE5267-9D03-485A-99ED-8955A2951AEC}" destId="{ADEDBA7B-ECD6-4DC6-A4C8-138316123AE2}" srcOrd="0" destOrd="0" presId="urn:microsoft.com/office/officeart/2005/8/layout/hierarchy1"/>
    <dgm:cxn modelId="{C154EAA5-0907-46EE-BD59-3C1F115A83DF}" srcId="{4FDEE544-753B-4BE0-B5D9-DBD3F3871153}" destId="{141ED45E-2D2E-4451-B181-6077CA48AA9A}" srcOrd="3" destOrd="0" parTransId="{52E8208C-1DE9-47D8-8482-91CF5C0361EA}" sibTransId="{3BA01271-A94C-4B7A-B872-D25CD69361BA}"/>
    <dgm:cxn modelId="{996EEDC4-C551-4385-9839-019CD6E04054}" type="presOf" srcId="{49E512AC-E76B-4522-88B1-33A1D6997724}" destId="{7E065894-8482-4BF1-8CBE-BF1CFB835041}" srcOrd="0" destOrd="0" presId="urn:microsoft.com/office/officeart/2005/8/layout/hierarchy1"/>
    <dgm:cxn modelId="{B72338DF-340E-430C-9EC5-06A9A037FA45}" type="presOf" srcId="{52E8208C-1DE9-47D8-8482-91CF5C0361EA}" destId="{05381149-0910-49AC-B37C-94E32D5228BB}" srcOrd="0" destOrd="0" presId="urn:microsoft.com/office/officeart/2005/8/layout/hierarchy1"/>
    <dgm:cxn modelId="{CE91FC77-D22A-4DFD-BFF2-B26AD2102568}" type="presOf" srcId="{60DEBCC8-66E5-496C-BD9E-2451F5692F00}" destId="{46FC4A4D-4D8D-408F-9E1E-4E99248A61F9}" srcOrd="0" destOrd="0" presId="urn:microsoft.com/office/officeart/2005/8/layout/hierarchy1"/>
    <dgm:cxn modelId="{A25AD907-6296-47F8-A00E-A0A098E60B39}" type="presOf" srcId="{7E30F7C7-4ADF-4CD5-89C6-BDFC08F99367}" destId="{87BA5E98-F5FA-4803-9C90-A942319BEEDC}" srcOrd="0" destOrd="0" presId="urn:microsoft.com/office/officeart/2005/8/layout/hierarchy1"/>
    <dgm:cxn modelId="{113C0552-21A5-408A-BB2A-D8B93C2AC417}" type="presOf" srcId="{3C5DA486-1274-4691-AB44-34E399B98ED2}" destId="{2750135C-2B1C-4E49-AF25-40C81373BCFF}" srcOrd="0" destOrd="0" presId="urn:microsoft.com/office/officeart/2005/8/layout/hierarchy1"/>
    <dgm:cxn modelId="{B3702370-D925-4CAF-A0D6-B8F94B3B2A69}" srcId="{4DBE5267-9D03-485A-99ED-8955A2951AEC}" destId="{17E13E81-9EE8-4DB1-9D33-007CA7F2FAF9}" srcOrd="0" destOrd="0" parTransId="{79A7DA42-0ADA-44F0-ADA8-7384A4AE258E}" sibTransId="{4355348E-2955-4C77-B208-9DB80CB59078}"/>
    <dgm:cxn modelId="{7B564A81-EB3B-4AC1-B144-DD12AC44A55B}" srcId="{4DBE5267-9D03-485A-99ED-8955A2951AEC}" destId="{58C9B088-2901-400D-892D-E9CF2A5D95C4}" srcOrd="1" destOrd="0" parTransId="{922953A7-24B5-41B2-A6DA-65894381C9EA}" sibTransId="{37AB72CA-1900-4051-B68D-6EDE4B18D9C5}"/>
    <dgm:cxn modelId="{C94F070C-D626-4A89-A4C8-994F3D94AA04}" srcId="{4FDEE544-753B-4BE0-B5D9-DBD3F3871153}" destId="{4DBE5267-9D03-485A-99ED-8955A2951AEC}" srcOrd="4" destOrd="0" parTransId="{10F1988E-92BA-4467-8907-60FC3092B0BD}" sibTransId="{CCC60C70-AB68-4AA0-949D-EBE623BC3751}"/>
    <dgm:cxn modelId="{538BCBA6-FF19-47DC-AD84-AEFF3660B7C9}" srcId="{B8B13DD3-9A29-4772-A5D0-501257F05F4B}" destId="{FF05CC39-EC52-4657-8EB0-DD3412F3F0A9}" srcOrd="1" destOrd="0" parTransId="{49E512AC-E76B-4522-88B1-33A1D6997724}" sibTransId="{977E5D95-3AA9-449B-AC0E-34AB346E81B3}"/>
    <dgm:cxn modelId="{79F8B804-0279-4F50-A40D-978957E94A74}" type="presOf" srcId="{D32CEB81-EC0E-4F09-8CE0-ED8A2CC92432}" destId="{8D5DE5E0-70AE-43BA-81AA-6BDF4A5CF363}" srcOrd="0" destOrd="0" presId="urn:microsoft.com/office/officeart/2005/8/layout/hierarchy1"/>
    <dgm:cxn modelId="{7D062167-74F7-40B1-BBDA-809A60361083}" type="presOf" srcId="{D8938D4E-755A-4FD8-BA23-DF603C7F93B2}" destId="{FA30D600-5B48-400C-8557-01B3FDD4EE92}" srcOrd="0" destOrd="0" presId="urn:microsoft.com/office/officeart/2005/8/layout/hierarchy1"/>
    <dgm:cxn modelId="{7EC900FC-39D8-422E-8427-4C09395726B6}" srcId="{B8B13DD3-9A29-4772-A5D0-501257F05F4B}" destId="{91095890-A05C-4B0B-87CA-9C6F0195E1BC}" srcOrd="2" destOrd="0" parTransId="{B40B978E-F307-44FA-A1CE-5AE609F69E45}" sibTransId="{6AA8511A-AE81-4094-A0A7-AF8BE3707650}"/>
    <dgm:cxn modelId="{F6ECEB8C-0579-42AA-8214-4CCA0388C18B}" srcId="{CB5DBD79-9CF5-43B4-92FB-D823FF275E39}" destId="{35269BF3-7A9C-48CA-9C70-19B19BB33CBC}" srcOrd="2" destOrd="0" parTransId="{60DEBCC8-66E5-496C-BD9E-2451F5692F00}" sibTransId="{066D6635-A49E-4A7A-B93A-1BBD6ED804CD}"/>
    <dgm:cxn modelId="{845E894B-B53D-4B9B-B26C-6B2291612008}" srcId="{4FDEE544-753B-4BE0-B5D9-DBD3F3871153}" destId="{3E102FE3-C901-4C27-BC18-D6C87F6A633A}" srcOrd="1" destOrd="0" parTransId="{D2E031BD-1F36-4E7B-BAC1-142DAD473B1B}" sibTransId="{FF1A4E71-5367-4987-A659-DA3249580E0E}"/>
    <dgm:cxn modelId="{5012690D-D351-4863-B258-F01D105540C4}" type="presOf" srcId="{2EB5999B-7CB5-4078-8755-BC24CB32EE96}" destId="{299478DC-E4F1-4C7E-ABBD-98E773C8FD43}" srcOrd="0" destOrd="0" presId="urn:microsoft.com/office/officeart/2005/8/layout/hierarchy1"/>
    <dgm:cxn modelId="{621204C5-DF48-41E8-A642-11A411C5A786}" type="presOf" srcId="{141ED45E-2D2E-4451-B181-6077CA48AA9A}" destId="{3719551B-E443-4945-9D46-794AF2072F91}" srcOrd="0" destOrd="0" presId="urn:microsoft.com/office/officeart/2005/8/layout/hierarchy1"/>
    <dgm:cxn modelId="{9F83E716-7D86-4F0C-9D7A-89F04A01736E}" type="presOf" srcId="{CB5DBD79-9CF5-43B4-92FB-D823FF275E39}" destId="{A78DD63A-A50E-4F3F-8526-93DE840F1D96}" srcOrd="0" destOrd="0" presId="urn:microsoft.com/office/officeart/2005/8/layout/hierarchy1"/>
    <dgm:cxn modelId="{7B506B13-D515-4B85-809C-439246223011}" srcId="{B8B13DD3-9A29-4772-A5D0-501257F05F4B}" destId="{1981EE90-71B8-4F6C-8407-E7BFA7CAFA60}" srcOrd="0" destOrd="0" parTransId="{AF00BBEE-A926-4D19-9C23-1109AFB7A8B9}" sibTransId="{CF774C80-26D5-4F9D-BD3C-E3DD3F4FF3C5}"/>
    <dgm:cxn modelId="{718337EA-1DC8-4E8C-B78F-36F6D0071ACA}" srcId="{4FDEE544-753B-4BE0-B5D9-DBD3F3871153}" destId="{60ECA232-37C9-4DFD-BB38-BE9491CFC33D}" srcOrd="0" destOrd="0" parTransId="{FF777CC4-63D2-4AC5-86EF-28A665B1F8D9}" sibTransId="{ABDC239B-A272-44EA-842D-8A4460EBDCB8}"/>
    <dgm:cxn modelId="{6735BAD9-DBB5-4D4C-9E6D-064C7BB983A0}" type="presOf" srcId="{B40B978E-F307-44FA-A1CE-5AE609F69E45}" destId="{364B295C-8376-4CFC-A3B1-9973D779BF09}" srcOrd="0" destOrd="0" presId="urn:microsoft.com/office/officeart/2005/8/layout/hierarchy1"/>
    <dgm:cxn modelId="{8CACEF54-598D-433F-B4DF-F720CD2C8F0F}" type="presOf" srcId="{17E13E81-9EE8-4DB1-9D33-007CA7F2FAF9}" destId="{2A15D4BD-60C4-4733-AEFB-EEA4EFF92DA8}" srcOrd="0" destOrd="0" presId="urn:microsoft.com/office/officeart/2005/8/layout/hierarchy1"/>
    <dgm:cxn modelId="{BFE188EC-E1A3-4292-A5B4-2979100F651B}" srcId="{CB5DBD79-9CF5-43B4-92FB-D823FF275E39}" destId="{B8B13DD3-9A29-4772-A5D0-501257F05F4B}" srcOrd="0" destOrd="0" parTransId="{02909BC3-E522-4DBF-8B7B-BE3F0C64599F}" sibTransId="{21321249-E6ED-464B-A8F3-CEFFD14BC6C0}"/>
    <dgm:cxn modelId="{D2CA2FCE-76FF-4852-8E84-86D172C41EE1}" type="presOf" srcId="{B8B13DD3-9A29-4772-A5D0-501257F05F4B}" destId="{8B2858C6-8818-46B6-B282-B9F89CB7464B}" srcOrd="0" destOrd="0" presId="urn:microsoft.com/office/officeart/2005/8/layout/hierarchy1"/>
    <dgm:cxn modelId="{956A7320-2EEE-40E0-BF3A-8E15C2899711}" srcId="{CB5DBD79-9CF5-43B4-92FB-D823FF275E39}" destId="{D32CEB81-EC0E-4F09-8CE0-ED8A2CC92432}" srcOrd="1" destOrd="0" parTransId="{7E30F7C7-4ADF-4CD5-89C6-BDFC08F99367}" sibTransId="{FC59E3DA-0AF4-402E-975F-1EF016A95E67}"/>
    <dgm:cxn modelId="{6894B114-62CC-4A71-902A-BD9BA5DE4C05}" type="presOf" srcId="{60ECA232-37C9-4DFD-BB38-BE9491CFC33D}" destId="{2019FE6E-4624-4F13-AF7A-1FDFDEF18DB8}" srcOrd="0" destOrd="0" presId="urn:microsoft.com/office/officeart/2005/8/layout/hierarchy1"/>
    <dgm:cxn modelId="{17043D36-F77C-4901-A426-4FB5A6AEEC9D}" srcId="{4FDEE544-753B-4BE0-B5D9-DBD3F3871153}" destId="{CB5DBD79-9CF5-43B4-92FB-D823FF275E39}" srcOrd="2" destOrd="0" parTransId="{D8938D4E-755A-4FD8-BA23-DF603C7F93B2}" sibTransId="{2C2565EA-6B10-4878-B8AA-8C9596B76652}"/>
    <dgm:cxn modelId="{697C2087-801C-4EE8-B9A0-7CE5CA0D3264}" type="presOf" srcId="{FF777CC4-63D2-4AC5-86EF-28A665B1F8D9}" destId="{825259C4-3EC5-4337-B2CC-5EBD0772FE95}" srcOrd="0" destOrd="0" presId="urn:microsoft.com/office/officeart/2005/8/layout/hierarchy1"/>
    <dgm:cxn modelId="{33E71F2F-53C6-40F3-9087-FFC599732FFD}" type="presOf" srcId="{1981EE90-71B8-4F6C-8407-E7BFA7CAFA60}" destId="{0005BE6F-DBE0-4547-95A1-6AEBF93DCE57}" srcOrd="0" destOrd="0" presId="urn:microsoft.com/office/officeart/2005/8/layout/hierarchy1"/>
    <dgm:cxn modelId="{C918ED23-5CA3-4372-A8A0-E42549660871}" type="presOf" srcId="{4FDEE544-753B-4BE0-B5D9-DBD3F3871153}" destId="{DD614229-735C-4A01-AC8B-107F61764656}" srcOrd="0" destOrd="0" presId="urn:microsoft.com/office/officeart/2005/8/layout/hierarchy1"/>
    <dgm:cxn modelId="{E2EC79C9-0AF2-46ED-8AB8-3F7B61245878}" type="presOf" srcId="{58C9B088-2901-400D-892D-E9CF2A5D95C4}" destId="{1453EB77-C78A-40AD-A258-EC854B5BF606}" srcOrd="0" destOrd="0" presId="urn:microsoft.com/office/officeart/2005/8/layout/hierarchy1"/>
    <dgm:cxn modelId="{FFBE36B9-8738-4A97-91EE-D21276C3FC93}" type="presOf" srcId="{922953A7-24B5-41B2-A6DA-65894381C9EA}" destId="{C1232012-68C1-4CA1-B9B6-B8CBB80BE474}" srcOrd="0" destOrd="0" presId="urn:microsoft.com/office/officeart/2005/8/layout/hierarchy1"/>
    <dgm:cxn modelId="{3A666147-1A62-4A8F-BE2E-C1B027A3B742}" srcId="{4DBE5267-9D03-485A-99ED-8955A2951AEC}" destId="{3FBB6029-D563-4E7E-BEE4-892D107B4030}" srcOrd="2" destOrd="0" parTransId="{3C5DA486-1274-4691-AB44-34E399B98ED2}" sibTransId="{3469DCFD-2C77-4D81-AB02-64AB4CEB2716}"/>
    <dgm:cxn modelId="{4748FD2F-CF65-4528-89E8-8A88ADA8D8BA}" type="presOf" srcId="{79A7DA42-0ADA-44F0-ADA8-7384A4AE258E}" destId="{A7788769-5607-47F9-9EB7-241368F129CC}" srcOrd="0" destOrd="0" presId="urn:microsoft.com/office/officeart/2005/8/layout/hierarchy1"/>
    <dgm:cxn modelId="{DBC6EC60-20D8-47F5-B235-EC04210F6C73}" type="presOf" srcId="{91095890-A05C-4B0B-87CA-9C6F0195E1BC}" destId="{FAA43CE7-4ECF-472C-8E1D-5E1BD2F72DEF}" srcOrd="0" destOrd="0" presId="urn:microsoft.com/office/officeart/2005/8/layout/hierarchy1"/>
    <dgm:cxn modelId="{629EF7E0-3D9F-4D9F-A9EB-16F3337B3B6F}" type="presParOf" srcId="{062AD652-B644-4125-BA2F-6E99740CF182}" destId="{F223CAD3-5E25-4BE8-9C6F-04EC0523182C}" srcOrd="0" destOrd="0" presId="urn:microsoft.com/office/officeart/2005/8/layout/hierarchy1"/>
    <dgm:cxn modelId="{F282F438-BAD4-4E11-9EC8-06D56BC1F3E7}" type="presParOf" srcId="{F223CAD3-5E25-4BE8-9C6F-04EC0523182C}" destId="{AFBA98AD-2790-4488-BD01-2C99A927E90C}" srcOrd="0" destOrd="0" presId="urn:microsoft.com/office/officeart/2005/8/layout/hierarchy1"/>
    <dgm:cxn modelId="{3B990CCA-E5A2-4956-945E-6FFE15CDD9E1}" type="presParOf" srcId="{AFBA98AD-2790-4488-BD01-2C99A927E90C}" destId="{9F882317-6CAE-479D-8864-061514653AA8}" srcOrd="0" destOrd="0" presId="urn:microsoft.com/office/officeart/2005/8/layout/hierarchy1"/>
    <dgm:cxn modelId="{6243C02A-D44A-4A47-9644-CFBCE951B13A}" type="presParOf" srcId="{AFBA98AD-2790-4488-BD01-2C99A927E90C}" destId="{DD614229-735C-4A01-AC8B-107F61764656}" srcOrd="1" destOrd="0" presId="urn:microsoft.com/office/officeart/2005/8/layout/hierarchy1"/>
    <dgm:cxn modelId="{973E4829-24B7-44A1-906F-A266CE4D0A91}" type="presParOf" srcId="{F223CAD3-5E25-4BE8-9C6F-04EC0523182C}" destId="{154B5FA3-1603-4461-9B03-A089D1B02CC7}" srcOrd="1" destOrd="0" presId="urn:microsoft.com/office/officeart/2005/8/layout/hierarchy1"/>
    <dgm:cxn modelId="{D9A0B214-68EC-4350-9EB4-9373BA94D02C}" type="presParOf" srcId="{154B5FA3-1603-4461-9B03-A089D1B02CC7}" destId="{825259C4-3EC5-4337-B2CC-5EBD0772FE95}" srcOrd="0" destOrd="0" presId="urn:microsoft.com/office/officeart/2005/8/layout/hierarchy1"/>
    <dgm:cxn modelId="{88959AF4-CA18-4807-B497-472495CA717E}" type="presParOf" srcId="{154B5FA3-1603-4461-9B03-A089D1B02CC7}" destId="{320D7C52-9E52-4328-B2D8-18861CA15861}" srcOrd="1" destOrd="0" presId="urn:microsoft.com/office/officeart/2005/8/layout/hierarchy1"/>
    <dgm:cxn modelId="{5CEE0D96-6C62-43F7-AA4C-1B5E9E979CAB}" type="presParOf" srcId="{320D7C52-9E52-4328-B2D8-18861CA15861}" destId="{EF74A7D3-D1D4-4D52-AB35-BEF308A5BED6}" srcOrd="0" destOrd="0" presId="urn:microsoft.com/office/officeart/2005/8/layout/hierarchy1"/>
    <dgm:cxn modelId="{96E8335A-372B-49AB-83E2-CC5EB15A8DEF}" type="presParOf" srcId="{EF74A7D3-D1D4-4D52-AB35-BEF308A5BED6}" destId="{1990CC66-2EF9-459A-BBA2-111C96F9CC00}" srcOrd="0" destOrd="0" presId="urn:microsoft.com/office/officeart/2005/8/layout/hierarchy1"/>
    <dgm:cxn modelId="{1C0534EC-8C99-40BD-AF4D-703304C03F9E}" type="presParOf" srcId="{EF74A7D3-D1D4-4D52-AB35-BEF308A5BED6}" destId="{2019FE6E-4624-4F13-AF7A-1FDFDEF18DB8}" srcOrd="1" destOrd="0" presId="urn:microsoft.com/office/officeart/2005/8/layout/hierarchy1"/>
    <dgm:cxn modelId="{B2E6DFEE-66B7-4F1C-8DFE-DA0702E4A693}" type="presParOf" srcId="{320D7C52-9E52-4328-B2D8-18861CA15861}" destId="{D357DCB6-FB3E-4D5A-905A-EE79377E3BAA}" srcOrd="1" destOrd="0" presId="urn:microsoft.com/office/officeart/2005/8/layout/hierarchy1"/>
    <dgm:cxn modelId="{29649660-6BA6-48CE-9662-358479BC1373}" type="presParOf" srcId="{154B5FA3-1603-4461-9B03-A089D1B02CC7}" destId="{62A55646-733F-44BF-80E7-CE2C4FD30735}" srcOrd="2" destOrd="0" presId="urn:microsoft.com/office/officeart/2005/8/layout/hierarchy1"/>
    <dgm:cxn modelId="{DABB750F-1821-48A2-BFBC-5001F5B01D4B}" type="presParOf" srcId="{154B5FA3-1603-4461-9B03-A089D1B02CC7}" destId="{3968864F-DEE1-4827-B4FB-D9150C3B588E}" srcOrd="3" destOrd="0" presId="urn:microsoft.com/office/officeart/2005/8/layout/hierarchy1"/>
    <dgm:cxn modelId="{96B9AEBA-014E-4804-9783-CC47AD4354E1}" type="presParOf" srcId="{3968864F-DEE1-4827-B4FB-D9150C3B588E}" destId="{52BFD090-A244-471D-89B8-E650BC2202CB}" srcOrd="0" destOrd="0" presId="urn:microsoft.com/office/officeart/2005/8/layout/hierarchy1"/>
    <dgm:cxn modelId="{E1FC185D-94A1-4F34-8FF7-3B3A07B07E52}" type="presParOf" srcId="{52BFD090-A244-471D-89B8-E650BC2202CB}" destId="{351F461F-C3CB-45FB-9E90-2F33214B23A7}" srcOrd="0" destOrd="0" presId="urn:microsoft.com/office/officeart/2005/8/layout/hierarchy1"/>
    <dgm:cxn modelId="{3B5BFABD-4900-4C64-9AA3-8B2FC9E93D30}" type="presParOf" srcId="{52BFD090-A244-471D-89B8-E650BC2202CB}" destId="{738B7037-BDA2-493B-AD6D-989A5C5B7FBF}" srcOrd="1" destOrd="0" presId="urn:microsoft.com/office/officeart/2005/8/layout/hierarchy1"/>
    <dgm:cxn modelId="{EC857D8C-B109-42FC-BAE4-24653F4F3952}" type="presParOf" srcId="{3968864F-DEE1-4827-B4FB-D9150C3B588E}" destId="{5868CF4E-970C-4AC5-8CB7-D4B1A5376436}" srcOrd="1" destOrd="0" presId="urn:microsoft.com/office/officeart/2005/8/layout/hierarchy1"/>
    <dgm:cxn modelId="{EAF2972A-6742-4A83-A78E-74D37B921BE0}" type="presParOf" srcId="{154B5FA3-1603-4461-9B03-A089D1B02CC7}" destId="{FA30D600-5B48-400C-8557-01B3FDD4EE92}" srcOrd="4" destOrd="0" presId="urn:microsoft.com/office/officeart/2005/8/layout/hierarchy1"/>
    <dgm:cxn modelId="{32E7CC6E-26D5-49DF-8BF2-F9349D8C54C9}" type="presParOf" srcId="{154B5FA3-1603-4461-9B03-A089D1B02CC7}" destId="{C1CF054A-47C3-4782-ADB9-D611FAB877E7}" srcOrd="5" destOrd="0" presId="urn:microsoft.com/office/officeart/2005/8/layout/hierarchy1"/>
    <dgm:cxn modelId="{92F7F9BE-17F4-4B60-967E-54BFE33B371B}" type="presParOf" srcId="{C1CF054A-47C3-4782-ADB9-D611FAB877E7}" destId="{15C75E60-317A-4D01-8522-EAFCFC2B7D7B}" srcOrd="0" destOrd="0" presId="urn:microsoft.com/office/officeart/2005/8/layout/hierarchy1"/>
    <dgm:cxn modelId="{C4C3CC9F-4E6F-483A-86D2-CEEFFD0C732A}" type="presParOf" srcId="{15C75E60-317A-4D01-8522-EAFCFC2B7D7B}" destId="{80B4AC32-C856-434B-9A76-55292CDDCA84}" srcOrd="0" destOrd="0" presId="urn:microsoft.com/office/officeart/2005/8/layout/hierarchy1"/>
    <dgm:cxn modelId="{362181AA-B35D-4D5D-B32D-DE0D17E7F76E}" type="presParOf" srcId="{15C75E60-317A-4D01-8522-EAFCFC2B7D7B}" destId="{A78DD63A-A50E-4F3F-8526-93DE840F1D96}" srcOrd="1" destOrd="0" presId="urn:microsoft.com/office/officeart/2005/8/layout/hierarchy1"/>
    <dgm:cxn modelId="{B432DA0C-7BEB-4912-BCD4-F28B612B1971}" type="presParOf" srcId="{C1CF054A-47C3-4782-ADB9-D611FAB877E7}" destId="{AEC50BB6-2D4F-4346-90E4-B2ACE039C4D3}" srcOrd="1" destOrd="0" presId="urn:microsoft.com/office/officeart/2005/8/layout/hierarchy1"/>
    <dgm:cxn modelId="{B6785C14-04A2-4C49-B6E3-E0B48E933341}" type="presParOf" srcId="{AEC50BB6-2D4F-4346-90E4-B2ACE039C4D3}" destId="{AD9204C4-18BC-4AA1-ABB8-240C14E9FA27}" srcOrd="0" destOrd="0" presId="urn:microsoft.com/office/officeart/2005/8/layout/hierarchy1"/>
    <dgm:cxn modelId="{FB31F8EA-212D-4CFD-B382-370D80204BD7}" type="presParOf" srcId="{AEC50BB6-2D4F-4346-90E4-B2ACE039C4D3}" destId="{4FDA404A-D904-44AB-B874-93DB087D933D}" srcOrd="1" destOrd="0" presId="urn:microsoft.com/office/officeart/2005/8/layout/hierarchy1"/>
    <dgm:cxn modelId="{B7FEDC01-8952-4AAD-9510-35F063C24488}" type="presParOf" srcId="{4FDA404A-D904-44AB-B874-93DB087D933D}" destId="{B7FC26F7-DEBF-48F1-A3B7-529992C31411}" srcOrd="0" destOrd="0" presId="urn:microsoft.com/office/officeart/2005/8/layout/hierarchy1"/>
    <dgm:cxn modelId="{C635F485-7156-4847-A672-9F6F3539AB19}" type="presParOf" srcId="{B7FC26F7-DEBF-48F1-A3B7-529992C31411}" destId="{76F747BB-1E7A-4E64-B21E-B431DA75F8D4}" srcOrd="0" destOrd="0" presId="urn:microsoft.com/office/officeart/2005/8/layout/hierarchy1"/>
    <dgm:cxn modelId="{365F4FEC-FC48-4AF4-B72A-BDFCD9BFDCAF}" type="presParOf" srcId="{B7FC26F7-DEBF-48F1-A3B7-529992C31411}" destId="{8B2858C6-8818-46B6-B282-B9F89CB7464B}" srcOrd="1" destOrd="0" presId="urn:microsoft.com/office/officeart/2005/8/layout/hierarchy1"/>
    <dgm:cxn modelId="{19758A70-4536-444B-A10A-0E7604DB9338}" type="presParOf" srcId="{4FDA404A-D904-44AB-B874-93DB087D933D}" destId="{1C2C4B52-1A3E-4B03-80D1-5BA5899DCB58}" srcOrd="1" destOrd="0" presId="urn:microsoft.com/office/officeart/2005/8/layout/hierarchy1"/>
    <dgm:cxn modelId="{594C2D88-84E1-4B60-BF91-3E3FB52C963A}" type="presParOf" srcId="{1C2C4B52-1A3E-4B03-80D1-5BA5899DCB58}" destId="{70459490-D533-423D-9392-2F4AFA788CC1}" srcOrd="0" destOrd="0" presId="urn:microsoft.com/office/officeart/2005/8/layout/hierarchy1"/>
    <dgm:cxn modelId="{706EE59C-008E-41FB-8749-35AC8CB57209}" type="presParOf" srcId="{1C2C4B52-1A3E-4B03-80D1-5BA5899DCB58}" destId="{B1291FEF-E7E5-4961-9E8C-B846AB0FC9F7}" srcOrd="1" destOrd="0" presId="urn:microsoft.com/office/officeart/2005/8/layout/hierarchy1"/>
    <dgm:cxn modelId="{F9B3F5E5-18CA-4740-82FC-0EB0E69C4C3F}" type="presParOf" srcId="{B1291FEF-E7E5-4961-9E8C-B846AB0FC9F7}" destId="{237F37F1-4752-40FC-BBC2-F577F666EC31}" srcOrd="0" destOrd="0" presId="urn:microsoft.com/office/officeart/2005/8/layout/hierarchy1"/>
    <dgm:cxn modelId="{991DEF66-B3E5-4F6A-9CA8-D7EFB2DD8F59}" type="presParOf" srcId="{237F37F1-4752-40FC-BBC2-F577F666EC31}" destId="{26BBD0BE-C35C-4139-8549-2F44C01A0865}" srcOrd="0" destOrd="0" presId="urn:microsoft.com/office/officeart/2005/8/layout/hierarchy1"/>
    <dgm:cxn modelId="{740441C0-6182-4CAA-B72C-E3FFA86DC9A9}" type="presParOf" srcId="{237F37F1-4752-40FC-BBC2-F577F666EC31}" destId="{0005BE6F-DBE0-4547-95A1-6AEBF93DCE57}" srcOrd="1" destOrd="0" presId="urn:microsoft.com/office/officeart/2005/8/layout/hierarchy1"/>
    <dgm:cxn modelId="{9949163B-CA0E-4A3D-8C73-48BC242DC78C}" type="presParOf" srcId="{B1291FEF-E7E5-4961-9E8C-B846AB0FC9F7}" destId="{5A1BDDDD-96E4-4C71-9F97-136D017F9580}" srcOrd="1" destOrd="0" presId="urn:microsoft.com/office/officeart/2005/8/layout/hierarchy1"/>
    <dgm:cxn modelId="{04554279-3856-4B24-BAAC-1358EF46D0B5}" type="presParOf" srcId="{1C2C4B52-1A3E-4B03-80D1-5BA5899DCB58}" destId="{7E065894-8482-4BF1-8CBE-BF1CFB835041}" srcOrd="2" destOrd="0" presId="urn:microsoft.com/office/officeart/2005/8/layout/hierarchy1"/>
    <dgm:cxn modelId="{5BAFE5C9-9CB8-44F3-BE1A-1F6168EBBBE1}" type="presParOf" srcId="{1C2C4B52-1A3E-4B03-80D1-5BA5899DCB58}" destId="{890DD358-0F67-40DA-9642-5505E46EDC42}" srcOrd="3" destOrd="0" presId="urn:microsoft.com/office/officeart/2005/8/layout/hierarchy1"/>
    <dgm:cxn modelId="{F857C53D-AB9B-4B24-8525-0753768477AA}" type="presParOf" srcId="{890DD358-0F67-40DA-9642-5505E46EDC42}" destId="{85CBFECD-8A32-417B-8AED-D4169A278F35}" srcOrd="0" destOrd="0" presId="urn:microsoft.com/office/officeart/2005/8/layout/hierarchy1"/>
    <dgm:cxn modelId="{B01275C8-56ED-48B8-997B-54637346618E}" type="presParOf" srcId="{85CBFECD-8A32-417B-8AED-D4169A278F35}" destId="{E1781201-368A-468A-B45E-ACAF59C6463C}" srcOrd="0" destOrd="0" presId="urn:microsoft.com/office/officeart/2005/8/layout/hierarchy1"/>
    <dgm:cxn modelId="{368B4581-28B7-454E-9A30-17EAB0178FAF}" type="presParOf" srcId="{85CBFECD-8A32-417B-8AED-D4169A278F35}" destId="{D174CEEA-2505-40F8-B1D3-4930B80753AA}" srcOrd="1" destOrd="0" presId="urn:microsoft.com/office/officeart/2005/8/layout/hierarchy1"/>
    <dgm:cxn modelId="{64DC7C7A-A598-4A58-9C03-17CE408EDA36}" type="presParOf" srcId="{890DD358-0F67-40DA-9642-5505E46EDC42}" destId="{75D03195-D2F2-4D6F-B871-76DFBC351A68}" srcOrd="1" destOrd="0" presId="urn:microsoft.com/office/officeart/2005/8/layout/hierarchy1"/>
    <dgm:cxn modelId="{87240601-B01D-4218-B83E-4F1B648B7628}" type="presParOf" srcId="{1C2C4B52-1A3E-4B03-80D1-5BA5899DCB58}" destId="{364B295C-8376-4CFC-A3B1-9973D779BF09}" srcOrd="4" destOrd="0" presId="urn:microsoft.com/office/officeart/2005/8/layout/hierarchy1"/>
    <dgm:cxn modelId="{23392E65-2D9C-46D6-8BB3-94999B0DE7BD}" type="presParOf" srcId="{1C2C4B52-1A3E-4B03-80D1-5BA5899DCB58}" destId="{30CD3833-3CD7-4CF2-B105-425C52C837B5}" srcOrd="5" destOrd="0" presId="urn:microsoft.com/office/officeart/2005/8/layout/hierarchy1"/>
    <dgm:cxn modelId="{153EBA7E-D837-49DC-993E-95929997E3B0}" type="presParOf" srcId="{30CD3833-3CD7-4CF2-B105-425C52C837B5}" destId="{CD509C7B-3B9C-4D2B-B405-BD886BFBAB8F}" srcOrd="0" destOrd="0" presId="urn:microsoft.com/office/officeart/2005/8/layout/hierarchy1"/>
    <dgm:cxn modelId="{0A8C9335-E482-4ED0-AB5D-30C14649C07E}" type="presParOf" srcId="{CD509C7B-3B9C-4D2B-B405-BD886BFBAB8F}" destId="{416D58B6-D27D-4A3C-BA25-311A0DC90E62}" srcOrd="0" destOrd="0" presId="urn:microsoft.com/office/officeart/2005/8/layout/hierarchy1"/>
    <dgm:cxn modelId="{C87368C3-F757-459F-B00D-98308B9D54F9}" type="presParOf" srcId="{CD509C7B-3B9C-4D2B-B405-BD886BFBAB8F}" destId="{FAA43CE7-4ECF-472C-8E1D-5E1BD2F72DEF}" srcOrd="1" destOrd="0" presId="urn:microsoft.com/office/officeart/2005/8/layout/hierarchy1"/>
    <dgm:cxn modelId="{6C7937F6-B2D4-40CE-9A43-0E20CEE8E94E}" type="presParOf" srcId="{30CD3833-3CD7-4CF2-B105-425C52C837B5}" destId="{A766D1EB-8A6F-4BC5-ADAC-4574D36EF532}" srcOrd="1" destOrd="0" presId="urn:microsoft.com/office/officeart/2005/8/layout/hierarchy1"/>
    <dgm:cxn modelId="{735D4223-378D-4809-88B2-80D3FBA30E87}" type="presParOf" srcId="{AEC50BB6-2D4F-4346-90E4-B2ACE039C4D3}" destId="{87BA5E98-F5FA-4803-9C90-A942319BEEDC}" srcOrd="2" destOrd="0" presId="urn:microsoft.com/office/officeart/2005/8/layout/hierarchy1"/>
    <dgm:cxn modelId="{C76C314E-138F-465A-A6D5-5F365A910182}" type="presParOf" srcId="{AEC50BB6-2D4F-4346-90E4-B2ACE039C4D3}" destId="{31651B4D-35B6-48C1-ABB1-865E6DB4CDA7}" srcOrd="3" destOrd="0" presId="urn:microsoft.com/office/officeart/2005/8/layout/hierarchy1"/>
    <dgm:cxn modelId="{66FF8AA9-F6D8-40E7-80D3-938AB8FC651A}" type="presParOf" srcId="{31651B4D-35B6-48C1-ABB1-865E6DB4CDA7}" destId="{0A454F98-ACBE-4A27-96B9-32359BEE17F1}" srcOrd="0" destOrd="0" presId="urn:microsoft.com/office/officeart/2005/8/layout/hierarchy1"/>
    <dgm:cxn modelId="{EADAD6A4-7BBE-4DC7-AD05-BF8A44FE36C6}" type="presParOf" srcId="{0A454F98-ACBE-4A27-96B9-32359BEE17F1}" destId="{694E00D2-37B6-4827-BD29-FCE2731C7A07}" srcOrd="0" destOrd="0" presId="urn:microsoft.com/office/officeart/2005/8/layout/hierarchy1"/>
    <dgm:cxn modelId="{ED04981B-CABA-409A-A2FE-87F83F9B262B}" type="presParOf" srcId="{0A454F98-ACBE-4A27-96B9-32359BEE17F1}" destId="{8D5DE5E0-70AE-43BA-81AA-6BDF4A5CF363}" srcOrd="1" destOrd="0" presId="urn:microsoft.com/office/officeart/2005/8/layout/hierarchy1"/>
    <dgm:cxn modelId="{C6F39822-6648-4247-9F83-624D3714093E}" type="presParOf" srcId="{31651B4D-35B6-48C1-ABB1-865E6DB4CDA7}" destId="{C1C9DC64-0B4C-4186-89DB-296269B6EC6C}" srcOrd="1" destOrd="0" presId="urn:microsoft.com/office/officeart/2005/8/layout/hierarchy1"/>
    <dgm:cxn modelId="{53B29071-DD7F-4A26-858A-5A4A0B175DFA}" type="presParOf" srcId="{AEC50BB6-2D4F-4346-90E4-B2ACE039C4D3}" destId="{46FC4A4D-4D8D-408F-9E1E-4E99248A61F9}" srcOrd="4" destOrd="0" presId="urn:microsoft.com/office/officeart/2005/8/layout/hierarchy1"/>
    <dgm:cxn modelId="{F81E7B0C-E4D0-4A2D-9E7A-17176A00D9D3}" type="presParOf" srcId="{AEC50BB6-2D4F-4346-90E4-B2ACE039C4D3}" destId="{1B985AAE-8CA3-4792-9386-95B5A6F1EF18}" srcOrd="5" destOrd="0" presId="urn:microsoft.com/office/officeart/2005/8/layout/hierarchy1"/>
    <dgm:cxn modelId="{1FE84F57-F274-4B92-8EB0-CEB7660BE7B7}" type="presParOf" srcId="{1B985AAE-8CA3-4792-9386-95B5A6F1EF18}" destId="{B496B447-A34D-4BA1-8FF0-67E2B4FEC799}" srcOrd="0" destOrd="0" presId="urn:microsoft.com/office/officeart/2005/8/layout/hierarchy1"/>
    <dgm:cxn modelId="{A9513EDB-DACD-484E-8401-AF4C999EBF75}" type="presParOf" srcId="{B496B447-A34D-4BA1-8FF0-67E2B4FEC799}" destId="{4FA197AB-BCE5-4A70-97F2-A1DD7F2BA83E}" srcOrd="0" destOrd="0" presId="urn:microsoft.com/office/officeart/2005/8/layout/hierarchy1"/>
    <dgm:cxn modelId="{08A91E5B-D5B4-4104-B514-071D7123E4BE}" type="presParOf" srcId="{B496B447-A34D-4BA1-8FF0-67E2B4FEC799}" destId="{CAA5CFA3-8779-4085-88E2-6BD871FBF468}" srcOrd="1" destOrd="0" presId="urn:microsoft.com/office/officeart/2005/8/layout/hierarchy1"/>
    <dgm:cxn modelId="{D251F6BD-82F7-4FB2-AD47-931496CBC715}" type="presParOf" srcId="{1B985AAE-8CA3-4792-9386-95B5A6F1EF18}" destId="{0231A4A6-919A-4F89-8DC9-97E489018EB1}" srcOrd="1" destOrd="0" presId="urn:microsoft.com/office/officeart/2005/8/layout/hierarchy1"/>
    <dgm:cxn modelId="{4DD48E14-52CA-4597-8022-B3D0599ABE4F}" type="presParOf" srcId="{154B5FA3-1603-4461-9B03-A089D1B02CC7}" destId="{05381149-0910-49AC-B37C-94E32D5228BB}" srcOrd="6" destOrd="0" presId="urn:microsoft.com/office/officeart/2005/8/layout/hierarchy1"/>
    <dgm:cxn modelId="{96F334ED-99CC-498F-BAD1-B38CDCDD0CCB}" type="presParOf" srcId="{154B5FA3-1603-4461-9B03-A089D1B02CC7}" destId="{5E821EE4-0CD6-4024-8E52-C7D85EEA10B8}" srcOrd="7" destOrd="0" presId="urn:microsoft.com/office/officeart/2005/8/layout/hierarchy1"/>
    <dgm:cxn modelId="{00B2E435-5759-4DC2-9A3C-7CF9AEBC4FDB}" type="presParOf" srcId="{5E821EE4-0CD6-4024-8E52-C7D85EEA10B8}" destId="{A84475FB-6D08-4DC7-8F29-31F910B47A6A}" srcOrd="0" destOrd="0" presId="urn:microsoft.com/office/officeart/2005/8/layout/hierarchy1"/>
    <dgm:cxn modelId="{6B17EDAB-DCF8-481F-A8C4-A596706FC293}" type="presParOf" srcId="{A84475FB-6D08-4DC7-8F29-31F910B47A6A}" destId="{9DD84141-062E-49C2-A71B-D74342B3FC3C}" srcOrd="0" destOrd="0" presId="urn:microsoft.com/office/officeart/2005/8/layout/hierarchy1"/>
    <dgm:cxn modelId="{8DB9F00C-27F3-40D5-857E-50F9222BF3A1}" type="presParOf" srcId="{A84475FB-6D08-4DC7-8F29-31F910B47A6A}" destId="{3719551B-E443-4945-9D46-794AF2072F91}" srcOrd="1" destOrd="0" presId="urn:microsoft.com/office/officeart/2005/8/layout/hierarchy1"/>
    <dgm:cxn modelId="{B907F618-AE5A-49EA-BE67-2905F6E83D22}" type="presParOf" srcId="{5E821EE4-0CD6-4024-8E52-C7D85EEA10B8}" destId="{C0080095-3009-47C1-86BA-EF37476B08FC}" srcOrd="1" destOrd="0" presId="urn:microsoft.com/office/officeart/2005/8/layout/hierarchy1"/>
    <dgm:cxn modelId="{1F04AB5F-87FF-48BD-ADD0-F651130FF386}" type="presParOf" srcId="{154B5FA3-1603-4461-9B03-A089D1B02CC7}" destId="{BCCC4D3B-D6CD-4B36-B1B5-5E72CC9A787C}" srcOrd="8" destOrd="0" presId="urn:microsoft.com/office/officeart/2005/8/layout/hierarchy1"/>
    <dgm:cxn modelId="{9CFFB1FC-F6F0-446B-AD02-50BFEA3C2C11}" type="presParOf" srcId="{154B5FA3-1603-4461-9B03-A089D1B02CC7}" destId="{21E3130C-A711-4D08-AFBF-EA333CD80C00}" srcOrd="9" destOrd="0" presId="urn:microsoft.com/office/officeart/2005/8/layout/hierarchy1"/>
    <dgm:cxn modelId="{75760938-3BE6-4EB2-B7F6-38065940589E}" type="presParOf" srcId="{21E3130C-A711-4D08-AFBF-EA333CD80C00}" destId="{6106A7FB-C34D-495D-B6C6-BFDB0118F706}" srcOrd="0" destOrd="0" presId="urn:microsoft.com/office/officeart/2005/8/layout/hierarchy1"/>
    <dgm:cxn modelId="{E8CE9079-4B53-4834-BFB6-9D180B64BAE5}" type="presParOf" srcId="{6106A7FB-C34D-495D-B6C6-BFDB0118F706}" destId="{F20DD92D-5E10-4EC7-9FD0-C5669F9AAD2B}" srcOrd="0" destOrd="0" presId="urn:microsoft.com/office/officeart/2005/8/layout/hierarchy1"/>
    <dgm:cxn modelId="{051801C3-F42F-42B2-ACD4-BA6738EE1DDA}" type="presParOf" srcId="{6106A7FB-C34D-495D-B6C6-BFDB0118F706}" destId="{ADEDBA7B-ECD6-4DC6-A4C8-138316123AE2}" srcOrd="1" destOrd="0" presId="urn:microsoft.com/office/officeart/2005/8/layout/hierarchy1"/>
    <dgm:cxn modelId="{7D6A0727-212C-4DD6-B50D-A34BE237ECB0}" type="presParOf" srcId="{21E3130C-A711-4D08-AFBF-EA333CD80C00}" destId="{D1C04B6C-A9F7-44A9-9C8B-7D550FA83548}" srcOrd="1" destOrd="0" presId="urn:microsoft.com/office/officeart/2005/8/layout/hierarchy1"/>
    <dgm:cxn modelId="{02906D63-E3C5-4380-AE8B-90C34155D04E}" type="presParOf" srcId="{D1C04B6C-A9F7-44A9-9C8B-7D550FA83548}" destId="{A7788769-5607-47F9-9EB7-241368F129CC}" srcOrd="0" destOrd="0" presId="urn:microsoft.com/office/officeart/2005/8/layout/hierarchy1"/>
    <dgm:cxn modelId="{AF5AFA68-8CA3-4652-A2BD-5B099B95B8D3}" type="presParOf" srcId="{D1C04B6C-A9F7-44A9-9C8B-7D550FA83548}" destId="{09DAC854-D499-4FA1-A944-C8BBE4CE4D34}" srcOrd="1" destOrd="0" presId="urn:microsoft.com/office/officeart/2005/8/layout/hierarchy1"/>
    <dgm:cxn modelId="{ADE0D383-C30B-44F8-8462-787A06B344F8}" type="presParOf" srcId="{09DAC854-D499-4FA1-A944-C8BBE4CE4D34}" destId="{4D389D84-A356-4665-A7DC-880F66828AED}" srcOrd="0" destOrd="0" presId="urn:microsoft.com/office/officeart/2005/8/layout/hierarchy1"/>
    <dgm:cxn modelId="{D8C14A97-7DCC-42CB-862F-DF4D21D404F1}" type="presParOf" srcId="{4D389D84-A356-4665-A7DC-880F66828AED}" destId="{CCAFCDB9-2C0A-4BF9-8EF8-F351ADA0149B}" srcOrd="0" destOrd="0" presId="urn:microsoft.com/office/officeart/2005/8/layout/hierarchy1"/>
    <dgm:cxn modelId="{CD93584E-3D55-4338-B99D-DBEF4A2F77CB}" type="presParOf" srcId="{4D389D84-A356-4665-A7DC-880F66828AED}" destId="{2A15D4BD-60C4-4733-AEFB-EEA4EFF92DA8}" srcOrd="1" destOrd="0" presId="urn:microsoft.com/office/officeart/2005/8/layout/hierarchy1"/>
    <dgm:cxn modelId="{7181F095-6911-4130-9A74-A357A44E13AA}" type="presParOf" srcId="{09DAC854-D499-4FA1-A944-C8BBE4CE4D34}" destId="{47FC2F67-EF24-4CBD-8982-9172CBDF92F9}" srcOrd="1" destOrd="0" presId="urn:microsoft.com/office/officeart/2005/8/layout/hierarchy1"/>
    <dgm:cxn modelId="{45AFCF5E-7868-4592-8E85-2D22F7F0850A}" type="presParOf" srcId="{D1C04B6C-A9F7-44A9-9C8B-7D550FA83548}" destId="{C1232012-68C1-4CA1-B9B6-B8CBB80BE474}" srcOrd="2" destOrd="0" presId="urn:microsoft.com/office/officeart/2005/8/layout/hierarchy1"/>
    <dgm:cxn modelId="{78F550A9-0F04-4CAC-A32A-6A3FBA75A1B7}" type="presParOf" srcId="{D1C04B6C-A9F7-44A9-9C8B-7D550FA83548}" destId="{347E8355-4D7F-4F47-AA26-5166B7B49C7B}" srcOrd="3" destOrd="0" presId="urn:microsoft.com/office/officeart/2005/8/layout/hierarchy1"/>
    <dgm:cxn modelId="{256440CE-47E2-4ADD-B690-1729F3251ABA}" type="presParOf" srcId="{347E8355-4D7F-4F47-AA26-5166B7B49C7B}" destId="{09908B3B-E490-4A31-BDD6-4CB272F6E3F9}" srcOrd="0" destOrd="0" presId="urn:microsoft.com/office/officeart/2005/8/layout/hierarchy1"/>
    <dgm:cxn modelId="{63F25B09-457F-43AA-B9E6-F2FEB5DABB3D}" type="presParOf" srcId="{09908B3B-E490-4A31-BDD6-4CB272F6E3F9}" destId="{C11E9E8B-B4BD-4225-A438-E9B080C6B593}" srcOrd="0" destOrd="0" presId="urn:microsoft.com/office/officeart/2005/8/layout/hierarchy1"/>
    <dgm:cxn modelId="{F5E1453E-DD0B-469A-9C7A-6F83C2ED5C26}" type="presParOf" srcId="{09908B3B-E490-4A31-BDD6-4CB272F6E3F9}" destId="{1453EB77-C78A-40AD-A258-EC854B5BF606}" srcOrd="1" destOrd="0" presId="urn:microsoft.com/office/officeart/2005/8/layout/hierarchy1"/>
    <dgm:cxn modelId="{CA9D3ABD-93A3-4474-8214-E54D29C3164E}" type="presParOf" srcId="{347E8355-4D7F-4F47-AA26-5166B7B49C7B}" destId="{AFD52E4F-D78E-43E4-B11B-0BA2E33B0C80}" srcOrd="1" destOrd="0" presId="urn:microsoft.com/office/officeart/2005/8/layout/hierarchy1"/>
    <dgm:cxn modelId="{F9CCE2FE-471F-4426-9AD6-C5783AE1F475}" type="presParOf" srcId="{AFD52E4F-D78E-43E4-B11B-0BA2E33B0C80}" destId="{BACB99B7-9CD0-4735-BF21-BA6ACB44894A}" srcOrd="0" destOrd="0" presId="urn:microsoft.com/office/officeart/2005/8/layout/hierarchy1"/>
    <dgm:cxn modelId="{4C3025B3-E90F-46A9-9D55-DAA02C88D5C8}" type="presParOf" srcId="{AFD52E4F-D78E-43E4-B11B-0BA2E33B0C80}" destId="{A2A3E151-3342-4AF4-B5A4-FBB33666FFD1}" srcOrd="1" destOrd="0" presId="urn:microsoft.com/office/officeart/2005/8/layout/hierarchy1"/>
    <dgm:cxn modelId="{5E36BFAE-16BA-4998-8BCF-4A6A8B1A6135}" type="presParOf" srcId="{A2A3E151-3342-4AF4-B5A4-FBB33666FFD1}" destId="{729D46C5-380D-4818-BD9E-D03B3163433F}" srcOrd="0" destOrd="0" presId="urn:microsoft.com/office/officeart/2005/8/layout/hierarchy1"/>
    <dgm:cxn modelId="{90E48C43-8572-42C9-AE69-8467B9C4ECE3}" type="presParOf" srcId="{729D46C5-380D-4818-BD9E-D03B3163433F}" destId="{1273918F-E0E6-4C92-86A4-6D22F3A3CD9F}" srcOrd="0" destOrd="0" presId="urn:microsoft.com/office/officeart/2005/8/layout/hierarchy1"/>
    <dgm:cxn modelId="{DEEA8873-A178-47EC-A954-0A571D6E85C5}" type="presParOf" srcId="{729D46C5-380D-4818-BD9E-D03B3163433F}" destId="{299478DC-E4F1-4C7E-ABBD-98E773C8FD43}" srcOrd="1" destOrd="0" presId="urn:microsoft.com/office/officeart/2005/8/layout/hierarchy1"/>
    <dgm:cxn modelId="{5C95E5A9-4E19-483A-BA63-7C68DC25E82D}" type="presParOf" srcId="{A2A3E151-3342-4AF4-B5A4-FBB33666FFD1}" destId="{0D0EB9C4-66D5-4102-8B82-731BA5AE5B12}" srcOrd="1" destOrd="0" presId="urn:microsoft.com/office/officeart/2005/8/layout/hierarchy1"/>
    <dgm:cxn modelId="{021747A0-623C-4CA8-9030-4B2B7465AD20}" type="presParOf" srcId="{D1C04B6C-A9F7-44A9-9C8B-7D550FA83548}" destId="{2750135C-2B1C-4E49-AF25-40C81373BCFF}" srcOrd="4" destOrd="0" presId="urn:microsoft.com/office/officeart/2005/8/layout/hierarchy1"/>
    <dgm:cxn modelId="{C3DDF9EF-E547-4A96-98D5-BE4008FA20F0}" type="presParOf" srcId="{D1C04B6C-A9F7-44A9-9C8B-7D550FA83548}" destId="{886E2FC1-40C3-4236-AE72-014D37783528}" srcOrd="5" destOrd="0" presId="urn:microsoft.com/office/officeart/2005/8/layout/hierarchy1"/>
    <dgm:cxn modelId="{F7AB28D3-231C-4CBD-965F-7A72DA5DEAE1}" type="presParOf" srcId="{886E2FC1-40C3-4236-AE72-014D37783528}" destId="{FF74B078-E7D1-4BD0-8D0F-3A9A16B8B3E3}" srcOrd="0" destOrd="0" presId="urn:microsoft.com/office/officeart/2005/8/layout/hierarchy1"/>
    <dgm:cxn modelId="{7034BAFD-073B-43A2-A9F4-06E073B17821}" type="presParOf" srcId="{FF74B078-E7D1-4BD0-8D0F-3A9A16B8B3E3}" destId="{2C175EC0-5AAA-404E-B220-49920B0C01A4}" srcOrd="0" destOrd="0" presId="urn:microsoft.com/office/officeart/2005/8/layout/hierarchy1"/>
    <dgm:cxn modelId="{63FF27C7-366F-48DD-8429-77215A6CFC1E}" type="presParOf" srcId="{FF74B078-E7D1-4BD0-8D0F-3A9A16B8B3E3}" destId="{6D4D4D4B-226E-4E3C-8718-0E1D0390EDCB}" srcOrd="1" destOrd="0" presId="urn:microsoft.com/office/officeart/2005/8/layout/hierarchy1"/>
    <dgm:cxn modelId="{CA5862DD-ACB6-4ABD-86DC-F75DB58A48BE}" type="presParOf" srcId="{886E2FC1-40C3-4236-AE72-014D37783528}" destId="{FBC730EB-0F0C-417A-8F33-750B15150338}" srcOrd="1" destOrd="0" presId="urn:microsoft.com/office/officeart/2005/8/layout/hierarchy1"/>
  </dgm:cxnLst>
  <dgm:bg>
    <a:solidFill>
      <a:schemeClr val="bg1">
        <a:lumMod val="75000"/>
      </a:schemeClr>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82.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800" b="1" dirty="0" smtClean="0"/>
            <a:t>Reporting</a:t>
          </a:r>
          <a:endParaRPr lang="en-ZA" sz="800" b="1" dirty="0"/>
        </a:p>
      </dgm:t>
    </dgm:pt>
    <dgm:pt modelId="{255D5C38-EB47-43D5-841F-06E97901693E}" type="parTrans" cxnId="{86A891F5-22E6-4985-8D3B-981BD0771ACC}">
      <dgm:prSet/>
      <dgm:spPr/>
      <dgm:t>
        <a:bodyPr/>
        <a:lstStyle/>
        <a:p>
          <a:endParaRPr lang="en-ZA" sz="1000" b="1"/>
        </a:p>
      </dgm:t>
    </dgm:pt>
    <dgm:pt modelId="{8DDE0225-B01D-40A0-8117-59E5987B4C3B}" type="sibTrans" cxnId="{86A891F5-22E6-4985-8D3B-981BD0771ACC}">
      <dgm:prSet/>
      <dgm:spPr/>
      <dgm:t>
        <a:bodyPr/>
        <a:lstStyle/>
        <a:p>
          <a:endParaRPr lang="en-ZA" sz="1000"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700" b="0" dirty="0" smtClean="0">
              <a:solidFill>
                <a:schemeClr val="tx1">
                  <a:alpha val="50000"/>
                </a:schemeClr>
              </a:solidFill>
            </a:rPr>
            <a:t>Funding</a:t>
          </a:r>
          <a:endParaRPr lang="en-ZA" sz="700" b="0" dirty="0">
            <a:solidFill>
              <a:schemeClr val="tx1">
                <a:alpha val="50000"/>
              </a:schemeClr>
            </a:solidFill>
          </a:endParaRPr>
        </a:p>
      </dgm:t>
    </dgm:pt>
    <dgm:pt modelId="{2268EC9D-B41F-408D-8A65-BEB088A6653B}" type="parTrans" cxnId="{E79D4D12-587E-4084-873E-AFA0F34C1E2A}">
      <dgm:prSet/>
      <dgm:spPr/>
      <dgm:t>
        <a:bodyPr/>
        <a:lstStyle/>
        <a:p>
          <a:endParaRPr lang="en-ZA" sz="1000" b="1"/>
        </a:p>
      </dgm:t>
    </dgm:pt>
    <dgm:pt modelId="{549FD511-AE4B-4414-B32B-2425B4544B4B}" type="sibTrans" cxnId="{E79D4D12-587E-4084-873E-AFA0F34C1E2A}">
      <dgm:prSet/>
      <dgm:spPr>
        <a:solidFill>
          <a:schemeClr val="bg1">
            <a:lumMod val="85000"/>
          </a:schemeClr>
        </a:solidFill>
      </dgm:spPr>
      <dgm:t>
        <a:bodyPr/>
        <a:lstStyle/>
        <a:p>
          <a:endParaRPr lang="en-ZA" sz="10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shade val="93000"/>
                <a:satMod val="130000"/>
                <a:lumMod val="84000"/>
                <a:alpha val="85000"/>
              </a:schemeClr>
            </a:gs>
            <a:gs pos="100000">
              <a:schemeClr val="accent5">
                <a:hueOff val="-6622584"/>
                <a:satOff val="26541"/>
                <a:shade val="94000"/>
                <a:satMod val="135000"/>
                <a:lumMod val="39000"/>
                <a:lumOff val="61000"/>
                <a:alpha val="79000"/>
              </a:schemeClr>
            </a:gs>
          </a:gsLst>
        </a:gradFill>
      </dgm:spPr>
      <dgm:t>
        <a:bodyPr/>
        <a:lstStyle/>
        <a:p>
          <a:r>
            <a:rPr lang="en-ZA" sz="700" b="0" dirty="0" smtClean="0">
              <a:solidFill>
                <a:schemeClr val="tx1">
                  <a:alpha val="33000"/>
                </a:schemeClr>
              </a:solidFill>
            </a:rPr>
            <a:t>Project</a:t>
          </a:r>
          <a:endParaRPr lang="en-ZA" sz="700" b="0" dirty="0">
            <a:solidFill>
              <a:schemeClr val="tx1">
                <a:alpha val="33000"/>
              </a:schemeClr>
            </a:solidFill>
          </a:endParaRPr>
        </a:p>
      </dgm:t>
    </dgm:pt>
    <dgm:pt modelId="{F3E1EF80-5A27-4E88-ABAA-A459A59A2E2E}" type="parTrans" cxnId="{CC3EDCF3-846D-4517-9C52-B18415CC22D6}">
      <dgm:prSet/>
      <dgm:spPr/>
      <dgm:t>
        <a:bodyPr/>
        <a:lstStyle/>
        <a:p>
          <a:endParaRPr lang="en-ZA" sz="1000" b="1"/>
        </a:p>
      </dgm:t>
    </dgm:pt>
    <dgm:pt modelId="{D724C5BD-FA18-4137-AF02-8B1375CAB8C1}" type="sibTrans" cxnId="{CC3EDCF3-846D-4517-9C52-B18415CC22D6}">
      <dgm:prSet/>
      <dgm:spPr>
        <a:solidFill>
          <a:schemeClr val="bg1">
            <a:lumMod val="85000"/>
          </a:schemeClr>
        </a:solidFill>
      </dgm:spPr>
      <dgm:t>
        <a:bodyPr/>
        <a:lstStyle/>
        <a:p>
          <a:endParaRPr lang="en-ZA" sz="1000" b="1" dirty="0"/>
        </a:p>
      </dgm:t>
    </dgm:pt>
    <dgm:pt modelId="{F1CDF762-BB05-4909-A3E2-81EC1DFEFDB6}">
      <dgm:prSet phldrT="[Text]" custT="1"/>
      <dgm:spPr>
        <a:gradFill rotWithShape="0">
          <a:gsLst>
            <a:gs pos="0">
              <a:srgbClr val="C8B81F">
                <a:lumMod val="73000"/>
              </a:srgbClr>
            </a:gs>
            <a:gs pos="79000">
              <a:srgbClr val="F3E228">
                <a:alpha val="88000"/>
                <a:lumMod val="69000"/>
                <a:lumOff val="31000"/>
              </a:srgbClr>
            </a:gs>
            <a:gs pos="100000">
              <a:srgbClr val="FFFF21">
                <a:lumMod val="25000"/>
                <a:lumOff val="75000"/>
              </a:srgbClr>
            </a:gs>
          </a:gsLst>
          <a:lin ang="16200000" scaled="0"/>
        </a:gradFill>
      </dgm:spPr>
      <dgm:t>
        <a:bodyPr/>
        <a:lstStyle/>
        <a:p>
          <a:r>
            <a:rPr lang="en-ZA" sz="800" b="1" dirty="0" smtClean="0">
              <a:solidFill>
                <a:schemeClr val="tx1"/>
              </a:solidFill>
            </a:rPr>
            <a:t>Regional</a:t>
          </a:r>
          <a:r>
            <a:rPr lang="en-ZA" sz="700" b="1" dirty="0" smtClean="0">
              <a:solidFill>
                <a:schemeClr val="tx1">
                  <a:alpha val="37000"/>
                </a:schemeClr>
              </a:solidFill>
            </a:rPr>
            <a:t> </a:t>
          </a:r>
          <a:r>
            <a:rPr lang="en-ZA" sz="800" b="1" dirty="0" smtClean="0">
              <a:solidFill>
                <a:schemeClr val="tx1"/>
              </a:solidFill>
            </a:rPr>
            <a:t>Indicator</a:t>
          </a:r>
          <a:endParaRPr lang="en-ZA" sz="700" b="1" dirty="0">
            <a:solidFill>
              <a:schemeClr val="tx1"/>
            </a:solidFill>
          </a:endParaRPr>
        </a:p>
      </dgm:t>
    </dgm:pt>
    <dgm:pt modelId="{9F2C7777-83A8-4B66-BE1A-87B27131DB62}" type="parTrans" cxnId="{65716076-E38A-4ABE-96AE-26F4F716A02B}">
      <dgm:prSet/>
      <dgm:spPr/>
      <dgm:t>
        <a:bodyPr/>
        <a:lstStyle/>
        <a:p>
          <a:endParaRPr lang="en-ZA" sz="1000" b="1"/>
        </a:p>
      </dgm:t>
    </dgm:pt>
    <dgm:pt modelId="{53BBF4F9-C032-49B6-A418-1645227CAEF7}" type="sibTrans" cxnId="{65716076-E38A-4ABE-96AE-26F4F716A02B}">
      <dgm:prSet/>
      <dgm:spPr>
        <a:solidFill>
          <a:schemeClr val="bg1">
            <a:lumMod val="85000"/>
          </a:schemeClr>
        </a:solidFill>
      </dgm:spPr>
      <dgm:t>
        <a:bodyPr/>
        <a:lstStyle/>
        <a:p>
          <a:endParaRPr lang="en-ZA" sz="10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400" b="1" dirty="0" smtClean="0">
              <a:solidFill>
                <a:schemeClr val="tx1">
                  <a:alpha val="40000"/>
                </a:schemeClr>
              </a:solidFill>
            </a:rPr>
            <a:t>Standard</a:t>
          </a:r>
          <a:r>
            <a:rPr lang="en-ZA" sz="400" b="1" dirty="0" smtClean="0">
              <a:solidFill>
                <a:schemeClr val="tx1"/>
              </a:solidFill>
            </a:rPr>
            <a:t> </a:t>
          </a:r>
          <a:r>
            <a:rPr lang="en-ZA" sz="400" b="1" dirty="0" smtClean="0">
              <a:solidFill>
                <a:schemeClr val="tx1">
                  <a:alpha val="40000"/>
                </a:schemeClr>
              </a:solidFill>
            </a:rPr>
            <a:t>Classification</a:t>
          </a:r>
          <a:endParaRPr lang="en-ZA" sz="400" b="1" dirty="0">
            <a:solidFill>
              <a:schemeClr val="tx1">
                <a:alpha val="40000"/>
              </a:schemeClr>
            </a:solidFill>
          </a:endParaRPr>
        </a:p>
      </dgm:t>
    </dgm:pt>
    <dgm:pt modelId="{11726259-CC1B-4609-B7C1-3243458FA699}" type="parTrans" cxnId="{722A5005-5062-478C-BA89-2FF495B60A41}">
      <dgm:prSet/>
      <dgm:spPr/>
      <dgm:t>
        <a:bodyPr/>
        <a:lstStyle/>
        <a:p>
          <a:endParaRPr lang="en-ZA" sz="1000" b="1"/>
        </a:p>
      </dgm:t>
    </dgm:pt>
    <dgm:pt modelId="{E7FC7747-7483-4D35-98A3-BCFD670587F5}" type="sibTrans" cxnId="{722A5005-5062-478C-BA89-2FF495B60A41}">
      <dgm:prSet/>
      <dgm:spPr>
        <a:solidFill>
          <a:schemeClr val="bg1">
            <a:lumMod val="85000"/>
          </a:schemeClr>
        </a:solidFill>
      </dgm:spPr>
      <dgm:t>
        <a:bodyPr/>
        <a:lstStyle/>
        <a:p>
          <a:endParaRPr lang="en-ZA" sz="1000"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700" b="0" dirty="0" smtClean="0">
              <a:solidFill>
                <a:schemeClr val="tx1">
                  <a:alpha val="50000"/>
                </a:schemeClr>
              </a:solidFill>
            </a:rPr>
            <a:t>Item</a:t>
          </a:r>
          <a:endParaRPr lang="en-ZA" sz="700" b="0" dirty="0">
            <a:solidFill>
              <a:schemeClr val="tx1">
                <a:alpha val="50000"/>
              </a:schemeClr>
            </a:solidFill>
          </a:endParaRPr>
        </a:p>
      </dgm:t>
    </dgm:pt>
    <dgm:pt modelId="{333D81AE-39E7-4497-9881-E39CFAD3DC21}" type="parTrans" cxnId="{191B2B92-C065-4F50-A6C7-2BCD2D91178F}">
      <dgm:prSet/>
      <dgm:spPr/>
      <dgm:t>
        <a:bodyPr/>
        <a:lstStyle/>
        <a:p>
          <a:endParaRPr lang="en-ZA" sz="1000" b="1"/>
        </a:p>
      </dgm:t>
    </dgm:pt>
    <dgm:pt modelId="{68DC9CB8-B7DD-4761-B82E-CB56F6F5E6B5}" type="sibTrans" cxnId="{191B2B92-C065-4F50-A6C7-2BCD2D91178F}">
      <dgm:prSet/>
      <dgm:spPr>
        <a:solidFill>
          <a:schemeClr val="bg1">
            <a:lumMod val="85000"/>
          </a:schemeClr>
        </a:solidFill>
      </dgm:spPr>
      <dgm:t>
        <a:bodyPr/>
        <a:lstStyle/>
        <a:p>
          <a:endParaRPr lang="en-ZA" sz="10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400" dirty="0" smtClean="0">
              <a:solidFill>
                <a:schemeClr val="tx1">
                  <a:alpha val="40000"/>
                </a:schemeClr>
              </a:solidFill>
            </a:rPr>
            <a:t>Function</a:t>
          </a:r>
          <a:endParaRPr lang="en-ZA" sz="400" dirty="0">
            <a:solidFill>
              <a:schemeClr val="tx1">
                <a:alpha val="40000"/>
              </a:schemeClr>
            </a:solidFill>
          </a:endParaRPr>
        </a:p>
      </dgm:t>
    </dgm:pt>
    <dgm:pt modelId="{A44B40B3-C780-472C-9886-D110AA4F3C5C}" type="parTrans" cxnId="{7C93F07E-4BE0-431A-BAE8-B32BE2C57FFE}">
      <dgm:prSet/>
      <dgm:spPr/>
      <dgm:t>
        <a:bodyPr/>
        <a:lstStyle/>
        <a:p>
          <a:endParaRPr lang="en-ZA" sz="1000" b="1"/>
        </a:p>
      </dgm:t>
    </dgm:pt>
    <dgm:pt modelId="{00539A06-C0B6-4C14-805A-A99CABFADC18}" type="sibTrans" cxnId="{7C93F07E-4BE0-431A-BAE8-B32BE2C57FFE}">
      <dgm:prSet/>
      <dgm:spPr>
        <a:solidFill>
          <a:schemeClr val="bg1">
            <a:lumMod val="85000"/>
          </a:schemeClr>
        </a:solidFill>
      </dgm:spPr>
      <dgm:t>
        <a:bodyPr/>
        <a:lstStyle/>
        <a:p>
          <a:endParaRPr lang="en-ZA" sz="10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700" dirty="0" smtClean="0">
              <a:solidFill>
                <a:schemeClr val="tx1">
                  <a:alpha val="40000"/>
                </a:schemeClr>
              </a:solidFill>
            </a:rPr>
            <a:t>Costing</a:t>
          </a:r>
          <a:endParaRPr lang="en-ZA" sz="700" dirty="0">
            <a:solidFill>
              <a:schemeClr val="tx1">
                <a:alpha val="40000"/>
              </a:schemeClr>
            </a:solidFill>
          </a:endParaRPr>
        </a:p>
      </dgm:t>
    </dgm:pt>
    <dgm:pt modelId="{A3126E7D-8D1F-4229-98FE-E99066B28B43}" type="parTrans" cxnId="{B8602879-8548-4255-88B9-C2B51B18197D}">
      <dgm:prSet/>
      <dgm:spPr/>
      <dgm:t>
        <a:bodyPr/>
        <a:lstStyle/>
        <a:p>
          <a:endParaRPr lang="en-ZA" sz="1000"/>
        </a:p>
      </dgm:t>
    </dgm:pt>
    <dgm:pt modelId="{EF6840F8-2ECF-4864-A358-F1FEAB836D6E}" type="sibTrans" cxnId="{B8602879-8548-4255-88B9-C2B51B18197D}">
      <dgm:prSet/>
      <dgm:spPr>
        <a:solidFill>
          <a:schemeClr val="bg1">
            <a:lumMod val="85000"/>
          </a:schemeClr>
        </a:solidFill>
      </dgm:spPr>
      <dgm:t>
        <a:bodyPr/>
        <a:lstStyle/>
        <a:p>
          <a:endParaRPr lang="en-ZA" sz="10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11682" custScaleY="111682">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11682" custScaleY="111682">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11682" custScaleY="111682"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11682" custScaleY="111682">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11682" custScaleY="111682">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62447" custScaleY="162447">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11682" custScaleY="111682">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8C8D3362-C311-4367-9311-B51C413B2AC9}" type="presOf" srcId="{117E5F98-D2E3-44CD-8D1F-8673F2CE3B77}" destId="{937C4F79-FB0B-409E-8CAD-BC317FE49743}" srcOrd="0" destOrd="0" presId="urn:microsoft.com/office/officeart/2005/8/layout/radial6"/>
    <dgm:cxn modelId="{C6ACCA7B-BCBF-462A-90CB-B704A00AE3E3}" type="presOf" srcId="{53BBF4F9-C032-49B6-A418-1645227CAEF7}" destId="{463D2474-2CD7-4F10-B862-FE0EB496B03A}" srcOrd="0" destOrd="0" presId="urn:microsoft.com/office/officeart/2005/8/layout/radial6"/>
    <dgm:cxn modelId="{86EF14DF-B846-41CB-A342-D5ADA9E0A738}" type="presOf" srcId="{93E58B5A-8764-4A9A-8E85-7C50C705CFCE}" destId="{900104E8-22AE-4F67-87F3-EFB73454EE9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FD982A69-F5A4-40F0-9381-E1E3E15CF333}" type="presOf" srcId="{D724C5BD-FA18-4137-AF02-8B1375CAB8C1}" destId="{FE26DA7A-6417-4EEF-9842-4FFE68DD656B}"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9F5F33AC-9475-4E3B-A899-5E06C43DC546}" type="presOf" srcId="{E7FC7747-7483-4D35-98A3-BCFD670587F5}" destId="{A34CBA49-A69D-4058-97AB-C5BDA98FF78D}" srcOrd="0" destOrd="0" presId="urn:microsoft.com/office/officeart/2005/8/layout/radial6"/>
    <dgm:cxn modelId="{FDC017BB-671B-4F6B-939E-881DEF1414E0}" type="presOf" srcId="{54758EF5-0516-46BA-896F-8310E68591FE}" destId="{428D6EC0-C06B-45C7-8139-E45A90407C78}" srcOrd="0" destOrd="0" presId="urn:microsoft.com/office/officeart/2005/8/layout/radial6"/>
    <dgm:cxn modelId="{71EF8743-2F05-484B-B589-5118B8BE278A}" type="presOf" srcId="{549FD511-AE4B-4414-B32B-2425B4544B4B}" destId="{17265E74-284E-4564-9375-97F2A42C8E63}" srcOrd="0" destOrd="0" presId="urn:microsoft.com/office/officeart/2005/8/layout/radial6"/>
    <dgm:cxn modelId="{0C18FC18-3E38-44CC-9C3E-40E9755BF5C4}" type="presOf" srcId="{00539A06-C0B6-4C14-805A-A99CABFADC18}" destId="{FB0245A6-E249-4488-8A12-6DA1E3469463}" srcOrd="0" destOrd="0" presId="urn:microsoft.com/office/officeart/2005/8/layout/radial6"/>
    <dgm:cxn modelId="{E6781E42-0F52-40AD-AE01-15A881721B54}" type="presOf" srcId="{A5E5012C-3309-4B28-8D30-F7209682D89D}" destId="{0615139F-FD0E-4AC6-85EA-75F9F0D6BB78}" srcOrd="0" destOrd="0" presId="urn:microsoft.com/office/officeart/2005/8/layout/radial6"/>
    <dgm:cxn modelId="{EF214090-853D-4DA2-B328-6B3286BDF3EC}" type="presOf" srcId="{61C471EC-1BE0-4BA9-906C-B77FC427B370}" destId="{2B947856-7D81-4709-8C50-A646092946B5}" srcOrd="0" destOrd="0" presId="urn:microsoft.com/office/officeart/2005/8/layout/radial6"/>
    <dgm:cxn modelId="{5A5586A1-55BD-42DC-ADD2-0E0FE80D4854}" type="presOf" srcId="{2FD6416B-9DBD-4434-8476-1C47164FCE18}" destId="{A25828D0-E7F7-4612-B323-E58CF7DB6C73}" srcOrd="0" destOrd="0" presId="urn:microsoft.com/office/officeart/2005/8/layout/radial6"/>
    <dgm:cxn modelId="{74B2F7C6-A4BB-4639-9B64-1F64FF401F0D}" type="presOf" srcId="{9C9AE644-BFCD-4CEC-9078-5B3D21204B50}" destId="{8DF6A8EE-C31B-4A7A-8A5B-E1C18D11D668}" srcOrd="0" destOrd="0" presId="urn:microsoft.com/office/officeart/2005/8/layout/radial6"/>
    <dgm:cxn modelId="{D2FC9C9A-5B4E-4205-806F-B43B437E5DEB}" type="presOf" srcId="{1474FC26-B7BF-4AB8-BA32-5B51D19017DA}" destId="{75750CA6-FA7C-49D0-8464-54ECBB8A7B11}" srcOrd="0" destOrd="0" presId="urn:microsoft.com/office/officeart/2005/8/layout/radial6"/>
    <dgm:cxn modelId="{CA197114-6CE7-4A59-B804-2C1FB7B3F7E8}" type="presOf" srcId="{68DC9CB8-B7DD-4761-B82E-CB56F6F5E6B5}" destId="{93672A8E-23A7-42EC-8266-A028BB6328D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D04421F6-7FD4-48BE-B1DD-4479F8F67814}" type="presOf" srcId="{F1CDF762-BB05-4909-A3E2-81EC1DFEFDB6}" destId="{DFD89527-3EA1-46E9-B932-F66D981BF538}" srcOrd="0" destOrd="0" presId="urn:microsoft.com/office/officeart/2005/8/layout/radial6"/>
    <dgm:cxn modelId="{55468A49-BE00-4078-A5C3-5D256EAFEEF0}" type="presOf" srcId="{EF6840F8-2ECF-4864-A358-F1FEAB836D6E}" destId="{9DC8489B-6D65-4DCD-BE13-FB93AD7100EE}" srcOrd="0" destOrd="0" presId="urn:microsoft.com/office/officeart/2005/8/layout/radial6"/>
    <dgm:cxn modelId="{E23C8C9F-0BA0-4E69-93DD-092A9E285C87}" type="presParOf" srcId="{75750CA6-FA7C-49D0-8464-54ECBB8A7B11}" destId="{900104E8-22AE-4F67-87F3-EFB73454EE91}" srcOrd="0" destOrd="0" presId="urn:microsoft.com/office/officeart/2005/8/layout/radial6"/>
    <dgm:cxn modelId="{B502BB90-E906-4C84-90EA-ECD22FF31789}" type="presParOf" srcId="{75750CA6-FA7C-49D0-8464-54ECBB8A7B11}" destId="{428D6EC0-C06B-45C7-8139-E45A90407C78}" srcOrd="1" destOrd="0" presId="urn:microsoft.com/office/officeart/2005/8/layout/radial6"/>
    <dgm:cxn modelId="{0C2B46CF-547D-4AD4-AD39-DBBFC9C5B94C}" type="presParOf" srcId="{75750CA6-FA7C-49D0-8464-54ECBB8A7B11}" destId="{A20BCF9B-F9D9-4BC1-9EF3-189BED199617}" srcOrd="2" destOrd="0" presId="urn:microsoft.com/office/officeart/2005/8/layout/radial6"/>
    <dgm:cxn modelId="{E1113596-06A9-4008-B88F-3EFEB90A6F03}" type="presParOf" srcId="{75750CA6-FA7C-49D0-8464-54ECBB8A7B11}" destId="{17265E74-284E-4564-9375-97F2A42C8E63}" srcOrd="3" destOrd="0" presId="urn:microsoft.com/office/officeart/2005/8/layout/radial6"/>
    <dgm:cxn modelId="{F8BE5005-0CAC-415F-91C9-EFB4C0E7B3E0}" type="presParOf" srcId="{75750CA6-FA7C-49D0-8464-54ECBB8A7B11}" destId="{2B947856-7D81-4709-8C50-A646092946B5}" srcOrd="4" destOrd="0" presId="urn:microsoft.com/office/officeart/2005/8/layout/radial6"/>
    <dgm:cxn modelId="{E6AB8ECA-55E7-47E6-9950-AE6CC180B684}" type="presParOf" srcId="{75750CA6-FA7C-49D0-8464-54ECBB8A7B11}" destId="{6804F419-6E40-4272-9B3A-71A1132A2924}" srcOrd="5" destOrd="0" presId="urn:microsoft.com/office/officeart/2005/8/layout/radial6"/>
    <dgm:cxn modelId="{ADCCF7A6-EF00-44AB-9F5D-A233FB359F29}" type="presParOf" srcId="{75750CA6-FA7C-49D0-8464-54ECBB8A7B11}" destId="{FB0245A6-E249-4488-8A12-6DA1E3469463}" srcOrd="6" destOrd="0" presId="urn:microsoft.com/office/officeart/2005/8/layout/radial6"/>
    <dgm:cxn modelId="{F761076C-5248-40CC-AFD4-769189C8B087}" type="presParOf" srcId="{75750CA6-FA7C-49D0-8464-54ECBB8A7B11}" destId="{0615139F-FD0E-4AC6-85EA-75F9F0D6BB78}" srcOrd="7" destOrd="0" presId="urn:microsoft.com/office/officeart/2005/8/layout/radial6"/>
    <dgm:cxn modelId="{E111D816-77CE-4DD5-BA56-90C26B7E09CE}" type="presParOf" srcId="{75750CA6-FA7C-49D0-8464-54ECBB8A7B11}" destId="{FACCA3FF-0BAE-48B0-88D9-1B472F23503D}" srcOrd="8" destOrd="0" presId="urn:microsoft.com/office/officeart/2005/8/layout/radial6"/>
    <dgm:cxn modelId="{BD1E0AC5-159F-4DF4-B4C7-3ABD958972BD}" type="presParOf" srcId="{75750CA6-FA7C-49D0-8464-54ECBB8A7B11}" destId="{9DC8489B-6D65-4DCD-BE13-FB93AD7100EE}" srcOrd="9" destOrd="0" presId="urn:microsoft.com/office/officeart/2005/8/layout/radial6"/>
    <dgm:cxn modelId="{DB9B1917-2057-420D-952A-1A2C5BC4C6F8}" type="presParOf" srcId="{75750CA6-FA7C-49D0-8464-54ECBB8A7B11}" destId="{A25828D0-E7F7-4612-B323-E58CF7DB6C73}" srcOrd="10" destOrd="0" presId="urn:microsoft.com/office/officeart/2005/8/layout/radial6"/>
    <dgm:cxn modelId="{402D55D9-6697-4F59-A9C9-2E2899588E5C}" type="presParOf" srcId="{75750CA6-FA7C-49D0-8464-54ECBB8A7B11}" destId="{67DFBABE-67A2-44BB-82F4-DB4798A2DB76}" srcOrd="11" destOrd="0" presId="urn:microsoft.com/office/officeart/2005/8/layout/radial6"/>
    <dgm:cxn modelId="{B08ABDB3-0256-4D0C-9979-B95207A388C3}" type="presParOf" srcId="{75750CA6-FA7C-49D0-8464-54ECBB8A7B11}" destId="{93672A8E-23A7-42EC-8266-A028BB6328D1}" srcOrd="12" destOrd="0" presId="urn:microsoft.com/office/officeart/2005/8/layout/radial6"/>
    <dgm:cxn modelId="{FB7A27BC-1B97-4714-9219-E68A515D32C5}" type="presParOf" srcId="{75750CA6-FA7C-49D0-8464-54ECBB8A7B11}" destId="{8DF6A8EE-C31B-4A7A-8A5B-E1C18D11D668}" srcOrd="13" destOrd="0" presId="urn:microsoft.com/office/officeart/2005/8/layout/radial6"/>
    <dgm:cxn modelId="{7220878E-7339-447F-9111-8B47D0E06643}" type="presParOf" srcId="{75750CA6-FA7C-49D0-8464-54ECBB8A7B11}" destId="{6866806D-C1BA-4277-BF88-FEE3F486AE14}" srcOrd="14" destOrd="0" presId="urn:microsoft.com/office/officeart/2005/8/layout/radial6"/>
    <dgm:cxn modelId="{1641BDD6-25BD-4E68-9209-11781DF30AEA}" type="presParOf" srcId="{75750CA6-FA7C-49D0-8464-54ECBB8A7B11}" destId="{FE26DA7A-6417-4EEF-9842-4FFE68DD656B}" srcOrd="15" destOrd="0" presId="urn:microsoft.com/office/officeart/2005/8/layout/radial6"/>
    <dgm:cxn modelId="{3F44262C-D79B-4659-AD49-AFE4D5575EDD}" type="presParOf" srcId="{75750CA6-FA7C-49D0-8464-54ECBB8A7B11}" destId="{DFD89527-3EA1-46E9-B932-F66D981BF538}" srcOrd="16" destOrd="0" presId="urn:microsoft.com/office/officeart/2005/8/layout/radial6"/>
    <dgm:cxn modelId="{8253E1DE-C327-4017-B54D-04AEDCC981DC}" type="presParOf" srcId="{75750CA6-FA7C-49D0-8464-54ECBB8A7B11}" destId="{BEB81904-6568-49ED-B35C-0250191E9F37}" srcOrd="17" destOrd="0" presId="urn:microsoft.com/office/officeart/2005/8/layout/radial6"/>
    <dgm:cxn modelId="{0C4E5CE2-135B-4BFB-A6FB-7E542A4205F4}" type="presParOf" srcId="{75750CA6-FA7C-49D0-8464-54ECBB8A7B11}" destId="{463D2474-2CD7-4F10-B862-FE0EB496B03A}" srcOrd="18" destOrd="0" presId="urn:microsoft.com/office/officeart/2005/8/layout/radial6"/>
    <dgm:cxn modelId="{6322B069-FF43-4828-A80A-0A4447874F31}" type="presParOf" srcId="{75750CA6-FA7C-49D0-8464-54ECBB8A7B11}" destId="{937C4F79-FB0B-409E-8CAD-BC317FE49743}" srcOrd="19" destOrd="0" presId="urn:microsoft.com/office/officeart/2005/8/layout/radial6"/>
    <dgm:cxn modelId="{F02DECD5-911D-4BD6-9466-2E05CD2DCC23}" type="presParOf" srcId="{75750CA6-FA7C-49D0-8464-54ECBB8A7B11}" destId="{DDBA5B3D-F74A-4F4A-BF56-F34E797ADC59}" srcOrd="20" destOrd="0" presId="urn:microsoft.com/office/officeart/2005/8/layout/radial6"/>
    <dgm:cxn modelId="{FCC6A446-D83E-40FA-B42D-A7869391B8B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8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1400" b="1" dirty="0" smtClean="0"/>
            <a:t>Reporting</a:t>
          </a:r>
          <a:endParaRPr lang="en-ZA" sz="1400" b="1" dirty="0"/>
        </a:p>
      </dgm:t>
    </dgm:pt>
    <dgm:pt modelId="{255D5C38-EB47-43D5-841F-06E97901693E}" type="parTrans" cxnId="{86A891F5-22E6-4985-8D3B-981BD0771ACC}">
      <dgm:prSet/>
      <dgm:spPr/>
      <dgm:t>
        <a:bodyPr/>
        <a:lstStyle/>
        <a:p>
          <a:endParaRPr lang="en-ZA" b="1"/>
        </a:p>
      </dgm:t>
    </dgm:pt>
    <dgm:pt modelId="{8DDE0225-B01D-40A0-8117-59E5987B4C3B}" type="sibTrans" cxnId="{86A891F5-22E6-4985-8D3B-981BD0771ACC}">
      <dgm:prSet/>
      <dgm:spPr/>
      <dgm:t>
        <a:bodyPr/>
        <a:lstStyle/>
        <a:p>
          <a:endParaRPr lang="en-ZA" b="1"/>
        </a:p>
      </dgm:t>
    </dgm:pt>
    <dgm:pt modelId="{54758EF5-0516-46BA-896F-8310E68591FE}">
      <dgm:prSet phldrT="[Text]" custT="1"/>
      <dgm:spPr>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gradFill>
      </dgm:spPr>
      <dgm:t>
        <a:bodyPr/>
        <a:lstStyle/>
        <a:p>
          <a:r>
            <a:rPr lang="en-ZA" sz="1200" b="0" dirty="0" smtClean="0">
              <a:solidFill>
                <a:schemeClr val="tx1">
                  <a:alpha val="50000"/>
                </a:schemeClr>
              </a:solidFill>
            </a:rPr>
            <a:t>Funding</a:t>
          </a:r>
          <a:endParaRPr lang="en-ZA" sz="1200" b="0" dirty="0">
            <a:solidFill>
              <a:schemeClr val="tx1">
                <a:alpha val="50000"/>
              </a:schemeClr>
            </a:solidFill>
          </a:endParaRPr>
        </a:p>
      </dgm:t>
    </dgm:pt>
    <dgm:pt modelId="{2268EC9D-B41F-408D-8A65-BEB088A6653B}" type="parTrans" cxnId="{E79D4D12-587E-4084-873E-AFA0F34C1E2A}">
      <dgm:prSet/>
      <dgm:spPr/>
      <dgm:t>
        <a:bodyPr/>
        <a:lstStyle/>
        <a:p>
          <a:endParaRPr lang="en-ZA" b="1"/>
        </a:p>
      </dgm:t>
    </dgm:pt>
    <dgm:pt modelId="{549FD511-AE4B-4414-B32B-2425B4544B4B}" type="sibTrans" cxnId="{E79D4D12-587E-4084-873E-AFA0F34C1E2A}">
      <dgm:prSet/>
      <dgm:spPr>
        <a:solidFill>
          <a:schemeClr val="bg1">
            <a:lumMod val="85000"/>
          </a:schemeClr>
        </a:solidFill>
      </dgm:spPr>
      <dgm:t>
        <a:bodyPr/>
        <a:lstStyle/>
        <a:p>
          <a:endParaRPr lang="en-ZA"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shade val="93000"/>
                <a:satMod val="130000"/>
                <a:lumMod val="84000"/>
                <a:alpha val="85000"/>
              </a:schemeClr>
            </a:gs>
            <a:gs pos="100000">
              <a:schemeClr val="accent5">
                <a:hueOff val="-6622584"/>
                <a:satOff val="26541"/>
                <a:shade val="94000"/>
                <a:satMod val="135000"/>
                <a:lumMod val="39000"/>
                <a:lumOff val="61000"/>
                <a:alpha val="79000"/>
              </a:schemeClr>
            </a:gs>
          </a:gsLst>
        </a:gradFill>
      </dgm:spPr>
      <dgm:t>
        <a:bodyPr/>
        <a:lstStyle/>
        <a:p>
          <a:r>
            <a:rPr lang="en-ZA" sz="1200" b="0" dirty="0" smtClean="0">
              <a:solidFill>
                <a:schemeClr val="tx1">
                  <a:alpha val="33000"/>
                </a:schemeClr>
              </a:solidFill>
            </a:rPr>
            <a:t>Project</a:t>
          </a:r>
          <a:endParaRPr lang="en-ZA" sz="1200" b="0" dirty="0">
            <a:solidFill>
              <a:schemeClr val="tx1">
                <a:alpha val="33000"/>
              </a:schemeClr>
            </a:solidFill>
          </a:endParaRPr>
        </a:p>
      </dgm:t>
    </dgm:pt>
    <dgm:pt modelId="{F3E1EF80-5A27-4E88-ABAA-A459A59A2E2E}" type="parTrans" cxnId="{CC3EDCF3-846D-4517-9C52-B18415CC22D6}">
      <dgm:prSet/>
      <dgm:spPr/>
      <dgm:t>
        <a:bodyPr/>
        <a:lstStyle/>
        <a:p>
          <a:endParaRPr lang="en-ZA" b="1"/>
        </a:p>
      </dgm:t>
    </dgm:pt>
    <dgm:pt modelId="{D724C5BD-FA18-4137-AF02-8B1375CAB8C1}" type="sibTrans" cxnId="{CC3EDCF3-846D-4517-9C52-B18415CC22D6}">
      <dgm:prSet/>
      <dgm:spPr>
        <a:solidFill>
          <a:schemeClr val="bg1">
            <a:lumMod val="85000"/>
          </a:schemeClr>
        </a:solidFill>
      </dgm:spPr>
      <dgm:t>
        <a:bodyPr/>
        <a:lstStyle/>
        <a:p>
          <a:endParaRPr lang="en-ZA" b="1" dirty="0"/>
        </a:p>
      </dgm:t>
    </dgm:pt>
    <dgm:pt modelId="{F1CDF762-BB05-4909-A3E2-81EC1DFEFDB6}">
      <dgm:prSet phldrT="[Text]" custT="1"/>
      <dgm:spPr>
        <a:gradFill rotWithShape="0">
          <a:gsLst>
            <a:gs pos="0">
              <a:srgbClr val="C8B81F">
                <a:lumMod val="37000"/>
                <a:alpha val="39000"/>
              </a:srgbClr>
            </a:gs>
            <a:gs pos="79000">
              <a:srgbClr val="F3E228">
                <a:alpha val="88000"/>
                <a:lumMod val="92000"/>
              </a:srgbClr>
            </a:gs>
            <a:gs pos="100000">
              <a:srgbClr val="FFFF21">
                <a:lumMod val="99000"/>
                <a:lumOff val="1000"/>
              </a:srgbClr>
            </a:gs>
          </a:gsLst>
          <a:lin ang="16200000" scaled="0"/>
        </a:gradFill>
      </dgm:spPr>
      <dgm:t>
        <a:bodyPr/>
        <a:lstStyle/>
        <a:p>
          <a:r>
            <a:rPr lang="en-ZA" sz="1200" b="0" dirty="0" smtClean="0">
              <a:solidFill>
                <a:schemeClr val="tx1">
                  <a:alpha val="38000"/>
                </a:schemeClr>
              </a:solidFill>
            </a:rPr>
            <a:t>Regional</a:t>
          </a:r>
          <a:r>
            <a:rPr lang="en-ZA" sz="1200" b="1" dirty="0" smtClean="0">
              <a:solidFill>
                <a:schemeClr val="tx1">
                  <a:alpha val="37000"/>
                </a:schemeClr>
              </a:solidFill>
            </a:rPr>
            <a:t> </a:t>
          </a:r>
          <a:r>
            <a:rPr lang="en-ZA" sz="1200" b="0" dirty="0" smtClean="0">
              <a:solidFill>
                <a:schemeClr val="tx1">
                  <a:alpha val="32000"/>
                </a:schemeClr>
              </a:solidFill>
            </a:rPr>
            <a:t>Indicator</a:t>
          </a:r>
          <a:endParaRPr lang="en-ZA" sz="1200" b="0" dirty="0">
            <a:solidFill>
              <a:schemeClr val="tx1">
                <a:alpha val="32000"/>
              </a:schemeClr>
            </a:solidFill>
          </a:endParaRPr>
        </a:p>
      </dgm:t>
    </dgm:pt>
    <dgm:pt modelId="{9F2C7777-83A8-4B66-BE1A-87B27131DB62}" type="parTrans" cxnId="{65716076-E38A-4ABE-96AE-26F4F716A02B}">
      <dgm:prSet/>
      <dgm:spPr/>
      <dgm:t>
        <a:bodyPr/>
        <a:lstStyle/>
        <a:p>
          <a:endParaRPr lang="en-ZA" b="1"/>
        </a:p>
      </dgm:t>
    </dgm:pt>
    <dgm:pt modelId="{53BBF4F9-C032-49B6-A418-1645227CAEF7}" type="sibTrans" cxnId="{65716076-E38A-4ABE-96AE-26F4F716A02B}">
      <dgm:prSet/>
      <dgm:spPr>
        <a:solidFill>
          <a:schemeClr val="bg1">
            <a:lumMod val="85000"/>
          </a:schemeClr>
        </a:solidFill>
      </dgm:spPr>
      <dgm:t>
        <a:bodyPr/>
        <a:lstStyle/>
        <a:p>
          <a:endParaRPr lang="en-ZA"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1000" b="1" dirty="0" smtClean="0">
              <a:solidFill>
                <a:schemeClr val="tx1">
                  <a:alpha val="40000"/>
                </a:schemeClr>
              </a:solidFill>
            </a:rPr>
            <a:t>Standard</a:t>
          </a:r>
          <a:r>
            <a:rPr lang="en-ZA" sz="1000" b="1" dirty="0" smtClean="0">
              <a:solidFill>
                <a:schemeClr val="tx1"/>
              </a:solidFill>
            </a:rPr>
            <a:t> </a:t>
          </a:r>
          <a:r>
            <a:rPr lang="en-ZA" sz="1000" b="1" dirty="0" smtClean="0">
              <a:solidFill>
                <a:schemeClr val="tx1">
                  <a:alpha val="40000"/>
                </a:schemeClr>
              </a:solidFill>
            </a:rPr>
            <a:t>Classification</a:t>
          </a:r>
          <a:endParaRPr lang="en-ZA" sz="1000" b="1" dirty="0">
            <a:solidFill>
              <a:schemeClr val="tx1">
                <a:alpha val="40000"/>
              </a:schemeClr>
            </a:solidFill>
          </a:endParaRPr>
        </a:p>
      </dgm:t>
    </dgm:pt>
    <dgm:pt modelId="{11726259-CC1B-4609-B7C1-3243458FA699}" type="parTrans" cxnId="{722A5005-5062-478C-BA89-2FF495B60A41}">
      <dgm:prSet/>
      <dgm:spPr/>
      <dgm:t>
        <a:bodyPr/>
        <a:lstStyle/>
        <a:p>
          <a:endParaRPr lang="en-ZA" b="1"/>
        </a:p>
      </dgm:t>
    </dgm:pt>
    <dgm:pt modelId="{E7FC7747-7483-4D35-98A3-BCFD670587F5}" type="sibTrans" cxnId="{722A5005-5062-478C-BA89-2FF495B60A41}">
      <dgm:prSet/>
      <dgm:spPr>
        <a:solidFill>
          <a:schemeClr val="bg1">
            <a:lumMod val="85000"/>
          </a:schemeClr>
        </a:solidFill>
      </dgm:spPr>
      <dgm:t>
        <a:bodyPr/>
        <a:lstStyle/>
        <a:p>
          <a:endParaRPr lang="en-ZA" b="1" dirty="0"/>
        </a:p>
      </dgm:t>
    </dgm:pt>
    <dgm:pt modelId="{2FD6416B-9DBD-4434-8476-1C47164FCE18}">
      <dgm:prSet custT="1"/>
      <dgm:spPr>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1200" b="0" dirty="0" smtClean="0">
              <a:solidFill>
                <a:schemeClr val="tx1">
                  <a:alpha val="50000"/>
                </a:schemeClr>
              </a:solidFill>
            </a:rPr>
            <a:t>Item</a:t>
          </a:r>
          <a:endParaRPr lang="en-ZA" sz="1200" b="0" dirty="0">
            <a:solidFill>
              <a:schemeClr val="tx1">
                <a:alpha val="50000"/>
              </a:schemeClr>
            </a:solidFill>
          </a:endParaRPr>
        </a:p>
      </dgm:t>
    </dgm:pt>
    <dgm:pt modelId="{333D81AE-39E7-4497-9881-E39CFAD3DC21}" type="parTrans" cxnId="{191B2B92-C065-4F50-A6C7-2BCD2D91178F}">
      <dgm:prSet/>
      <dgm:spPr/>
      <dgm:t>
        <a:bodyPr/>
        <a:lstStyle/>
        <a:p>
          <a:endParaRPr lang="en-ZA" b="1"/>
        </a:p>
      </dgm:t>
    </dgm:pt>
    <dgm:pt modelId="{68DC9CB8-B7DD-4761-B82E-CB56F6F5E6B5}" type="sibTrans" cxnId="{191B2B92-C065-4F50-A6C7-2BCD2D91178F}">
      <dgm:prSet/>
      <dgm:spPr>
        <a:solidFill>
          <a:schemeClr val="bg1">
            <a:lumMod val="85000"/>
          </a:schemeClr>
        </a:solidFill>
      </dgm:spPr>
      <dgm:t>
        <a:bodyPr/>
        <a:lstStyle/>
        <a:p>
          <a:endParaRPr lang="en-ZA" b="1" dirty="0"/>
        </a:p>
      </dgm:t>
    </dgm:pt>
    <dgm:pt modelId="{61C471EC-1BE0-4BA9-906C-B77FC427B370}">
      <dgm:prSet/>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dirty="0" smtClean="0">
              <a:solidFill>
                <a:schemeClr val="tx1">
                  <a:alpha val="40000"/>
                </a:schemeClr>
              </a:solidFill>
            </a:rPr>
            <a:t>Function</a:t>
          </a:r>
          <a:endParaRPr lang="en-ZA" dirty="0">
            <a:solidFill>
              <a:schemeClr val="tx1">
                <a:alpha val="40000"/>
              </a:schemeClr>
            </a:solidFill>
          </a:endParaRPr>
        </a:p>
      </dgm:t>
    </dgm:pt>
    <dgm:pt modelId="{A44B40B3-C780-472C-9886-D110AA4F3C5C}" type="parTrans" cxnId="{7C93F07E-4BE0-431A-BAE8-B32BE2C57FFE}">
      <dgm:prSet/>
      <dgm:spPr/>
      <dgm:t>
        <a:bodyPr/>
        <a:lstStyle/>
        <a:p>
          <a:endParaRPr lang="en-ZA" b="1"/>
        </a:p>
      </dgm:t>
    </dgm:pt>
    <dgm:pt modelId="{00539A06-C0B6-4C14-805A-A99CABFADC18}" type="sibTrans" cxnId="{7C93F07E-4BE0-431A-BAE8-B32BE2C57FFE}">
      <dgm:prSet/>
      <dgm:spPr>
        <a:solidFill>
          <a:schemeClr val="bg1">
            <a:lumMod val="85000"/>
          </a:schemeClr>
        </a:solidFill>
      </dgm:spPr>
      <dgm:t>
        <a:bodyPr/>
        <a:lstStyle/>
        <a:p>
          <a:endParaRPr lang="en-ZA" b="1" dirty="0"/>
        </a:p>
      </dgm:t>
    </dgm:pt>
    <dgm:pt modelId="{A5E5012C-3309-4B28-8D30-F7209682D89D}">
      <dgm:prSet custT="1"/>
      <dgm:spPr>
        <a:gradFill rotWithShape="0">
          <a:gsLst>
            <a:gs pos="0">
              <a:srgbClr val="22B04C">
                <a:lumMod val="50000"/>
                <a:lumOff val="50000"/>
              </a:srgbClr>
            </a:gs>
            <a:gs pos="80000">
              <a:srgbClr val="22B04C"/>
            </a:gs>
            <a:gs pos="100000">
              <a:srgbClr val="83BF1F"/>
            </a:gs>
          </a:gsLst>
          <a:lin ang="16200000" scaled="0"/>
        </a:gradFill>
      </dgm:spPr>
      <dgm:t>
        <a:bodyPr/>
        <a:lstStyle/>
        <a:p>
          <a:r>
            <a:rPr lang="en-ZA" sz="1600" b="1" dirty="0" smtClean="0">
              <a:solidFill>
                <a:schemeClr val="tx1"/>
              </a:solidFill>
            </a:rPr>
            <a:t>Costing</a:t>
          </a:r>
          <a:endParaRPr lang="en-ZA" sz="1200" b="1" dirty="0">
            <a:solidFill>
              <a:schemeClr val="tx1"/>
            </a:solidFill>
          </a:endParaRPr>
        </a:p>
      </dgm:t>
    </dgm:pt>
    <dgm:pt modelId="{A3126E7D-8D1F-4229-98FE-E99066B28B43}" type="parTrans" cxnId="{B8602879-8548-4255-88B9-C2B51B18197D}">
      <dgm:prSet/>
      <dgm:spPr/>
      <dgm:t>
        <a:bodyPr/>
        <a:lstStyle/>
        <a:p>
          <a:endParaRPr lang="en-ZA"/>
        </a:p>
      </dgm:t>
    </dgm:pt>
    <dgm:pt modelId="{EF6840F8-2ECF-4864-A358-F1FEAB836D6E}" type="sibTrans" cxnId="{B8602879-8548-4255-88B9-C2B51B18197D}">
      <dgm:prSet/>
      <dgm:spPr>
        <a:solidFill>
          <a:schemeClr val="bg1">
            <a:lumMod val="85000"/>
          </a:schemeClr>
        </a:solidFill>
      </dgm:spPr>
      <dgm:t>
        <a:bodyPr/>
        <a:lstStyle/>
        <a:p>
          <a:endParaRPr lang="en-ZA"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dgm:spPr/>
      <dgm:t>
        <a:bodyPr/>
        <a:lstStyle/>
        <a:p>
          <a:endParaRPr lang="en-ZA"/>
        </a:p>
      </dgm:t>
    </dgm:pt>
    <dgm:pt modelId="{428D6EC0-C06B-45C7-8139-E45A90407C78}" type="pres">
      <dgm:prSet presAssocID="{54758EF5-0516-46BA-896F-8310E68591FE}" presName="node" presStyleLbl="node1" presStyleIdx="0" presStyleCnt="7" custScaleX="111682" custScaleY="111682">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11682" custScaleY="111682">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62447" custScaleY="162447"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11682" custScaleY="111682">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11682" custScaleY="111682">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21835" custScaleY="121835">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11682" custScaleY="111682">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CA89357-C06F-4C34-B8F5-5EEC2D86D78A}" type="presOf" srcId="{9C9AE644-BFCD-4CEC-9078-5B3D21204B50}" destId="{8DF6A8EE-C31B-4A7A-8A5B-E1C18D11D66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5D928924-3403-4BD6-950C-DAE0218F1EAF}" type="presOf" srcId="{EF6840F8-2ECF-4864-A358-F1FEAB836D6E}" destId="{9DC8489B-6D65-4DCD-BE13-FB93AD7100EE}" srcOrd="0" destOrd="0" presId="urn:microsoft.com/office/officeart/2005/8/layout/radial6"/>
    <dgm:cxn modelId="{887B841F-6F78-410C-A0D2-E50892C646CF}" type="presOf" srcId="{00539A06-C0B6-4C14-805A-A99CABFADC18}" destId="{FB0245A6-E249-4488-8A12-6DA1E3469463}"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FE9D6AB1-AF0B-40D1-A7AC-37E13F9E52BA}" type="presOf" srcId="{53BBF4F9-C032-49B6-A418-1645227CAEF7}" destId="{463D2474-2CD7-4F10-B862-FE0EB496B03A}" srcOrd="0" destOrd="0" presId="urn:microsoft.com/office/officeart/2005/8/layout/radial6"/>
    <dgm:cxn modelId="{FA18EC04-E535-42FD-86AD-D8DF1913F27F}" type="presOf" srcId="{61C471EC-1BE0-4BA9-906C-B77FC427B370}" destId="{2B947856-7D81-4709-8C50-A646092946B5}"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D703FE89-19D9-43BF-B496-E89B0286BD09}" type="presOf" srcId="{549FD511-AE4B-4414-B32B-2425B4544B4B}" destId="{17265E74-284E-4564-9375-97F2A42C8E63}" srcOrd="0" destOrd="0" presId="urn:microsoft.com/office/officeart/2005/8/layout/radial6"/>
    <dgm:cxn modelId="{DF168210-F0B9-472C-B431-F7918B049103}" type="presOf" srcId="{2FD6416B-9DBD-4434-8476-1C47164FCE18}" destId="{A25828D0-E7F7-4612-B323-E58CF7DB6C73}" srcOrd="0" destOrd="0" presId="urn:microsoft.com/office/officeart/2005/8/layout/radial6"/>
    <dgm:cxn modelId="{5C760CD9-DE6F-4D64-9D3F-0EE9D8079BC2}" type="presOf" srcId="{D724C5BD-FA18-4137-AF02-8B1375CAB8C1}" destId="{FE26DA7A-6417-4EEF-9842-4FFE68DD656B}" srcOrd="0" destOrd="0" presId="urn:microsoft.com/office/officeart/2005/8/layout/radial6"/>
    <dgm:cxn modelId="{B6E2A433-5179-4E4C-8628-DB214BACD390}" type="presOf" srcId="{117E5F98-D2E3-44CD-8D1F-8673F2CE3B77}" destId="{937C4F79-FB0B-409E-8CAD-BC317FE49743}" srcOrd="0" destOrd="0" presId="urn:microsoft.com/office/officeart/2005/8/layout/radial6"/>
    <dgm:cxn modelId="{9AA5A423-461D-4DAF-9108-2CCE2C8ABA13}" type="presOf" srcId="{1474FC26-B7BF-4AB8-BA32-5B51D19017DA}" destId="{75750CA6-FA7C-49D0-8464-54ECBB8A7B11}" srcOrd="0" destOrd="0" presId="urn:microsoft.com/office/officeart/2005/8/layout/radial6"/>
    <dgm:cxn modelId="{7FE7944F-235C-4238-A3A8-2E8A29887BAA}" type="presOf" srcId="{93E58B5A-8764-4A9A-8E85-7C50C705CFCE}" destId="{900104E8-22AE-4F67-87F3-EFB73454EE91}" srcOrd="0" destOrd="0" presId="urn:microsoft.com/office/officeart/2005/8/layout/radial6"/>
    <dgm:cxn modelId="{BC0A3669-C96C-4E3C-863B-8162955C0472}" type="presOf" srcId="{F1CDF762-BB05-4909-A3E2-81EC1DFEFDB6}" destId="{DFD89527-3EA1-46E9-B932-F66D981BF538}" srcOrd="0" destOrd="0" presId="urn:microsoft.com/office/officeart/2005/8/layout/radial6"/>
    <dgm:cxn modelId="{D2075BAA-A0A0-4728-9F19-F29D6EAE17F0}" type="presOf" srcId="{A5E5012C-3309-4B28-8D30-F7209682D89D}" destId="{0615139F-FD0E-4AC6-85EA-75F9F0D6BB78}" srcOrd="0" destOrd="0" presId="urn:microsoft.com/office/officeart/2005/8/layout/radial6"/>
    <dgm:cxn modelId="{129575EE-EC64-4511-946A-910AD8A0E7BF}" type="presOf" srcId="{54758EF5-0516-46BA-896F-8310E68591FE}" destId="{428D6EC0-C06B-45C7-8139-E45A90407C78}" srcOrd="0" destOrd="0" presId="urn:microsoft.com/office/officeart/2005/8/layout/radial6"/>
    <dgm:cxn modelId="{28FD793C-4C67-42C2-9305-1F1C94D565E1}" type="presOf" srcId="{68DC9CB8-B7DD-4761-B82E-CB56F6F5E6B5}" destId="{93672A8E-23A7-42EC-8266-A028BB6328D1}" srcOrd="0" destOrd="0" presId="urn:microsoft.com/office/officeart/2005/8/layout/radial6"/>
    <dgm:cxn modelId="{3F35E6CB-2699-447B-ABD9-1C6F9CF6BD78}" type="presOf" srcId="{E7FC7747-7483-4D35-98A3-BCFD670587F5}" destId="{A34CBA49-A69D-4058-97AB-C5BDA98FF78D}"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EDDF6EEA-617C-487E-A9FA-B8AED61B6C8D}" type="presParOf" srcId="{75750CA6-FA7C-49D0-8464-54ECBB8A7B11}" destId="{900104E8-22AE-4F67-87F3-EFB73454EE91}" srcOrd="0" destOrd="0" presId="urn:microsoft.com/office/officeart/2005/8/layout/radial6"/>
    <dgm:cxn modelId="{4C6671FF-150B-4E3E-B287-317B37A676DE}" type="presParOf" srcId="{75750CA6-FA7C-49D0-8464-54ECBB8A7B11}" destId="{428D6EC0-C06B-45C7-8139-E45A90407C78}" srcOrd="1" destOrd="0" presId="urn:microsoft.com/office/officeart/2005/8/layout/radial6"/>
    <dgm:cxn modelId="{3400AB46-B0C0-4A66-8952-8A43A2CD556D}" type="presParOf" srcId="{75750CA6-FA7C-49D0-8464-54ECBB8A7B11}" destId="{A20BCF9B-F9D9-4BC1-9EF3-189BED199617}" srcOrd="2" destOrd="0" presId="urn:microsoft.com/office/officeart/2005/8/layout/radial6"/>
    <dgm:cxn modelId="{39FA2551-E533-4940-8DC5-D8FEA5F87FAD}" type="presParOf" srcId="{75750CA6-FA7C-49D0-8464-54ECBB8A7B11}" destId="{17265E74-284E-4564-9375-97F2A42C8E63}" srcOrd="3" destOrd="0" presId="urn:microsoft.com/office/officeart/2005/8/layout/radial6"/>
    <dgm:cxn modelId="{7E924E4C-FAFF-414E-B173-64B1E7EFBAA0}" type="presParOf" srcId="{75750CA6-FA7C-49D0-8464-54ECBB8A7B11}" destId="{2B947856-7D81-4709-8C50-A646092946B5}" srcOrd="4" destOrd="0" presId="urn:microsoft.com/office/officeart/2005/8/layout/radial6"/>
    <dgm:cxn modelId="{17E19C60-3206-45E4-925A-7FFA5E294571}" type="presParOf" srcId="{75750CA6-FA7C-49D0-8464-54ECBB8A7B11}" destId="{6804F419-6E40-4272-9B3A-71A1132A2924}" srcOrd="5" destOrd="0" presId="urn:microsoft.com/office/officeart/2005/8/layout/radial6"/>
    <dgm:cxn modelId="{F35DD8F6-C77E-4F05-B6C0-7BC06A8A50DB}" type="presParOf" srcId="{75750CA6-FA7C-49D0-8464-54ECBB8A7B11}" destId="{FB0245A6-E249-4488-8A12-6DA1E3469463}" srcOrd="6" destOrd="0" presId="urn:microsoft.com/office/officeart/2005/8/layout/radial6"/>
    <dgm:cxn modelId="{36A58E60-4C69-4D9E-9604-5A6814BB9532}" type="presParOf" srcId="{75750CA6-FA7C-49D0-8464-54ECBB8A7B11}" destId="{0615139F-FD0E-4AC6-85EA-75F9F0D6BB78}" srcOrd="7" destOrd="0" presId="urn:microsoft.com/office/officeart/2005/8/layout/radial6"/>
    <dgm:cxn modelId="{CE848A29-9F7C-49D3-9DE3-64B58413EF8D}" type="presParOf" srcId="{75750CA6-FA7C-49D0-8464-54ECBB8A7B11}" destId="{FACCA3FF-0BAE-48B0-88D9-1B472F23503D}" srcOrd="8" destOrd="0" presId="urn:microsoft.com/office/officeart/2005/8/layout/radial6"/>
    <dgm:cxn modelId="{6DF5189F-3312-4188-8FC7-03CEEBF79BF7}" type="presParOf" srcId="{75750CA6-FA7C-49D0-8464-54ECBB8A7B11}" destId="{9DC8489B-6D65-4DCD-BE13-FB93AD7100EE}" srcOrd="9" destOrd="0" presId="urn:microsoft.com/office/officeart/2005/8/layout/radial6"/>
    <dgm:cxn modelId="{3657D31C-E3AB-4EFD-B2FA-DE39905EB119}" type="presParOf" srcId="{75750CA6-FA7C-49D0-8464-54ECBB8A7B11}" destId="{A25828D0-E7F7-4612-B323-E58CF7DB6C73}" srcOrd="10" destOrd="0" presId="urn:microsoft.com/office/officeart/2005/8/layout/radial6"/>
    <dgm:cxn modelId="{077B97B7-B57C-4A76-9621-EE3FCFB05C99}" type="presParOf" srcId="{75750CA6-FA7C-49D0-8464-54ECBB8A7B11}" destId="{67DFBABE-67A2-44BB-82F4-DB4798A2DB76}" srcOrd="11" destOrd="0" presId="urn:microsoft.com/office/officeart/2005/8/layout/radial6"/>
    <dgm:cxn modelId="{DDE4BE56-E43C-47E9-8AFA-4B6F5E7FEA1E}" type="presParOf" srcId="{75750CA6-FA7C-49D0-8464-54ECBB8A7B11}" destId="{93672A8E-23A7-42EC-8266-A028BB6328D1}" srcOrd="12" destOrd="0" presId="urn:microsoft.com/office/officeart/2005/8/layout/radial6"/>
    <dgm:cxn modelId="{02645C85-095A-4432-9E7A-ABECA85E8FDD}" type="presParOf" srcId="{75750CA6-FA7C-49D0-8464-54ECBB8A7B11}" destId="{8DF6A8EE-C31B-4A7A-8A5B-E1C18D11D668}" srcOrd="13" destOrd="0" presId="urn:microsoft.com/office/officeart/2005/8/layout/radial6"/>
    <dgm:cxn modelId="{3833FD7C-A505-4A4D-B80C-1D7D0B0CEE99}" type="presParOf" srcId="{75750CA6-FA7C-49D0-8464-54ECBB8A7B11}" destId="{6866806D-C1BA-4277-BF88-FEE3F486AE14}" srcOrd="14" destOrd="0" presId="urn:microsoft.com/office/officeart/2005/8/layout/radial6"/>
    <dgm:cxn modelId="{B17B8A61-8F6D-491E-9207-4ADD3E869D51}" type="presParOf" srcId="{75750CA6-FA7C-49D0-8464-54ECBB8A7B11}" destId="{FE26DA7A-6417-4EEF-9842-4FFE68DD656B}" srcOrd="15" destOrd="0" presId="urn:microsoft.com/office/officeart/2005/8/layout/radial6"/>
    <dgm:cxn modelId="{7C451385-182D-42C1-B516-84D607F87A6E}" type="presParOf" srcId="{75750CA6-FA7C-49D0-8464-54ECBB8A7B11}" destId="{DFD89527-3EA1-46E9-B932-F66D981BF538}" srcOrd="16" destOrd="0" presId="urn:microsoft.com/office/officeart/2005/8/layout/radial6"/>
    <dgm:cxn modelId="{273D48CE-C65B-4D79-AD54-2BCD25E4C658}" type="presParOf" srcId="{75750CA6-FA7C-49D0-8464-54ECBB8A7B11}" destId="{BEB81904-6568-49ED-B35C-0250191E9F37}" srcOrd="17" destOrd="0" presId="urn:microsoft.com/office/officeart/2005/8/layout/radial6"/>
    <dgm:cxn modelId="{D12B031F-4903-4129-B84A-B7D14FA2A505}" type="presParOf" srcId="{75750CA6-FA7C-49D0-8464-54ECBB8A7B11}" destId="{463D2474-2CD7-4F10-B862-FE0EB496B03A}" srcOrd="18" destOrd="0" presId="urn:microsoft.com/office/officeart/2005/8/layout/radial6"/>
    <dgm:cxn modelId="{282774EF-120C-446A-9057-A5222E1CE9FA}" type="presParOf" srcId="{75750CA6-FA7C-49D0-8464-54ECBB8A7B11}" destId="{937C4F79-FB0B-409E-8CAD-BC317FE49743}" srcOrd="19" destOrd="0" presId="urn:microsoft.com/office/officeart/2005/8/layout/radial6"/>
    <dgm:cxn modelId="{78D9D6D6-74EB-432E-9EE4-5E4176F2202B}" type="presParOf" srcId="{75750CA6-FA7C-49D0-8464-54ECBB8A7B11}" destId="{DDBA5B3D-F74A-4F4A-BF56-F34E797ADC59}" srcOrd="20" destOrd="0" presId="urn:microsoft.com/office/officeart/2005/8/layout/radial6"/>
    <dgm:cxn modelId="{AC43F269-630A-41C8-942E-04122668D59F}"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84.xml><?xml version="1.0" encoding="utf-8"?>
<dgm:dataModel xmlns:dgm="http://schemas.openxmlformats.org/drawingml/2006/diagram" xmlns:a="http://schemas.openxmlformats.org/drawingml/2006/main">
  <dgm:ptLst>
    <dgm:pt modelId="{4BC80386-BA7C-4153-A7D2-B861B51F27E9}" type="doc">
      <dgm:prSet loTypeId="urn:microsoft.com/office/officeart/2005/8/layout/arrow2" loCatId="process" qsTypeId="urn:microsoft.com/office/officeart/2005/8/quickstyle/simple1" qsCatId="simple" csTypeId="urn:microsoft.com/office/officeart/2005/8/colors/accent1_2" csCatId="accent1" phldr="1"/>
      <dgm:spPr/>
      <dgm:t>
        <a:bodyPr/>
        <a:lstStyle/>
        <a:p>
          <a:endParaRPr lang="en-ZA"/>
        </a:p>
      </dgm:t>
    </dgm:pt>
    <dgm:pt modelId="{0612084B-4D2D-43D1-B4F0-8D5F918DC95B}">
      <dgm:prSet phldrT="[Text]" custT="1"/>
      <dgm:spPr/>
      <dgm:t>
        <a:bodyPr/>
        <a:lstStyle/>
        <a:p>
          <a:r>
            <a:rPr lang="en-ZA" sz="2000" b="1" dirty="0" smtClean="0"/>
            <a:t>Publication</a:t>
          </a:r>
          <a:endParaRPr lang="en-ZA" sz="2000" b="1" dirty="0"/>
        </a:p>
      </dgm:t>
    </dgm:pt>
    <dgm:pt modelId="{BFD7FBC5-C5D1-43A2-8F6A-4541E99712E8}" type="parTrans" cxnId="{80DA44EF-A22E-4D23-ACA8-FE621A3F560A}">
      <dgm:prSet/>
      <dgm:spPr/>
      <dgm:t>
        <a:bodyPr/>
        <a:lstStyle/>
        <a:p>
          <a:endParaRPr lang="en-ZA"/>
        </a:p>
      </dgm:t>
    </dgm:pt>
    <dgm:pt modelId="{FD7D3C45-66B2-4527-94B8-168649049556}" type="sibTrans" cxnId="{80DA44EF-A22E-4D23-ACA8-FE621A3F560A}">
      <dgm:prSet/>
      <dgm:spPr/>
      <dgm:t>
        <a:bodyPr/>
        <a:lstStyle/>
        <a:p>
          <a:endParaRPr lang="en-ZA"/>
        </a:p>
      </dgm:t>
    </dgm:pt>
    <dgm:pt modelId="{37915603-A06B-469A-A28A-9184B88C2FFF}">
      <dgm:prSet phldrT="[Text]" custT="1"/>
      <dgm:spPr/>
      <dgm:t>
        <a:bodyPr/>
        <a:lstStyle/>
        <a:p>
          <a:r>
            <a:rPr lang="en-ZA" sz="2000" b="1" dirty="0" smtClean="0"/>
            <a:t>Regulation</a:t>
          </a:r>
          <a:endParaRPr lang="en-ZA" sz="2000" b="1" dirty="0"/>
        </a:p>
      </dgm:t>
    </dgm:pt>
    <dgm:pt modelId="{75C3C7AF-4041-4E35-90F1-75965D7F4A13}" type="parTrans" cxnId="{C9FDCB64-4724-49C0-A2EA-B267CF994744}">
      <dgm:prSet/>
      <dgm:spPr/>
      <dgm:t>
        <a:bodyPr/>
        <a:lstStyle/>
        <a:p>
          <a:endParaRPr lang="en-ZA"/>
        </a:p>
      </dgm:t>
    </dgm:pt>
    <dgm:pt modelId="{E1B4F774-88EE-4F21-8AE9-6BF244058443}" type="sibTrans" cxnId="{C9FDCB64-4724-49C0-A2EA-B267CF994744}">
      <dgm:prSet/>
      <dgm:spPr/>
      <dgm:t>
        <a:bodyPr/>
        <a:lstStyle/>
        <a:p>
          <a:endParaRPr lang="en-ZA"/>
        </a:p>
      </dgm:t>
    </dgm:pt>
    <dgm:pt modelId="{6C909B40-1694-4955-9125-960C839287CC}">
      <dgm:prSet phldrT="[Text]" custT="1"/>
      <dgm:spPr/>
      <dgm:t>
        <a:bodyPr/>
        <a:lstStyle/>
        <a:p>
          <a:r>
            <a:rPr lang="en-ZA" sz="2000" b="1" dirty="0" smtClean="0"/>
            <a:t>Implementation</a:t>
          </a:r>
          <a:endParaRPr lang="en-ZA" sz="2000" b="1" dirty="0"/>
        </a:p>
      </dgm:t>
    </dgm:pt>
    <dgm:pt modelId="{C1E3BA0E-60A4-4A42-BB60-A32D477C4900}" type="parTrans" cxnId="{3756BFAE-CDA0-4680-A025-05061E849844}">
      <dgm:prSet/>
      <dgm:spPr/>
      <dgm:t>
        <a:bodyPr/>
        <a:lstStyle/>
        <a:p>
          <a:endParaRPr lang="en-ZA"/>
        </a:p>
      </dgm:t>
    </dgm:pt>
    <dgm:pt modelId="{D2C49D0D-EC0B-4299-82F5-01FEFB5DB835}" type="sibTrans" cxnId="{3756BFAE-CDA0-4680-A025-05061E849844}">
      <dgm:prSet/>
      <dgm:spPr/>
      <dgm:t>
        <a:bodyPr/>
        <a:lstStyle/>
        <a:p>
          <a:endParaRPr lang="en-ZA"/>
        </a:p>
      </dgm:t>
    </dgm:pt>
    <dgm:pt modelId="{BB045C1D-765A-4E0A-8F7D-400707FAF210}">
      <dgm:prSet phldrT="[Text]" custT="1"/>
      <dgm:spPr/>
      <dgm:t>
        <a:bodyPr/>
        <a:lstStyle/>
        <a:p>
          <a:r>
            <a:rPr lang="en-ZA" sz="2000" b="1" dirty="0" smtClean="0"/>
            <a:t>Post  Regulation</a:t>
          </a:r>
          <a:endParaRPr lang="en-ZA" sz="2000" b="1" dirty="0"/>
        </a:p>
      </dgm:t>
    </dgm:pt>
    <dgm:pt modelId="{38704B7A-DC16-42B7-B75E-AE9D193079B1}" type="parTrans" cxnId="{1D451E96-A293-4047-8E5D-9E9D9F61CF8D}">
      <dgm:prSet/>
      <dgm:spPr/>
      <dgm:t>
        <a:bodyPr/>
        <a:lstStyle/>
        <a:p>
          <a:endParaRPr lang="en-ZA"/>
        </a:p>
      </dgm:t>
    </dgm:pt>
    <dgm:pt modelId="{727AB1E2-6BD9-4B02-B145-5FE22DF6F0A4}" type="sibTrans" cxnId="{1D451E96-A293-4047-8E5D-9E9D9F61CF8D}">
      <dgm:prSet/>
      <dgm:spPr/>
      <dgm:t>
        <a:bodyPr/>
        <a:lstStyle/>
        <a:p>
          <a:endParaRPr lang="en-ZA"/>
        </a:p>
      </dgm:t>
    </dgm:pt>
    <dgm:pt modelId="{749AE197-5C9E-49B6-82C7-B5FD11D85993}" type="pres">
      <dgm:prSet presAssocID="{4BC80386-BA7C-4153-A7D2-B861B51F27E9}" presName="arrowDiagram" presStyleCnt="0">
        <dgm:presLayoutVars>
          <dgm:chMax val="5"/>
          <dgm:dir/>
          <dgm:resizeHandles val="exact"/>
        </dgm:presLayoutVars>
      </dgm:prSet>
      <dgm:spPr/>
      <dgm:t>
        <a:bodyPr/>
        <a:lstStyle/>
        <a:p>
          <a:endParaRPr lang="en-ZA"/>
        </a:p>
      </dgm:t>
    </dgm:pt>
    <dgm:pt modelId="{2318DF50-C177-4FE1-8D85-F81393819041}" type="pres">
      <dgm:prSet presAssocID="{4BC80386-BA7C-4153-A7D2-B861B51F27E9}" presName="arrow" presStyleLbl="bgShp" presStyleIdx="0" presStyleCnt="1" custLinFactNeighborX="2999" custLinFactNeighborY="7828"/>
      <dgm:spPr>
        <a:solidFill>
          <a:schemeClr val="bg1">
            <a:lumMod val="85000"/>
          </a:schemeClr>
        </a:solidFill>
        <a:scene3d>
          <a:camera prst="orthographicFront"/>
          <a:lightRig rig="threePt" dir="t"/>
        </a:scene3d>
        <a:sp3d>
          <a:bevelT/>
        </a:sp3d>
      </dgm:spPr>
    </dgm:pt>
    <dgm:pt modelId="{112790BD-B521-4D24-8E6B-2AB0A0975E65}" type="pres">
      <dgm:prSet presAssocID="{4BC80386-BA7C-4153-A7D2-B861B51F27E9}" presName="arrowDiagram4" presStyleCnt="0"/>
      <dgm:spPr/>
    </dgm:pt>
    <dgm:pt modelId="{E5906B59-3E79-4B0E-918B-61046484E7CB}" type="pres">
      <dgm:prSet presAssocID="{0612084B-4D2D-43D1-B4F0-8D5F918DC95B}" presName="bullet4a" presStyleLbl="node1" presStyleIdx="0" presStyleCnt="4"/>
      <dgm:spPr/>
    </dgm:pt>
    <dgm:pt modelId="{34DA7E87-9773-4FC6-950C-01A7BFD4B302}" type="pres">
      <dgm:prSet presAssocID="{0612084B-4D2D-43D1-B4F0-8D5F918DC95B}" presName="textBox4a" presStyleLbl="revTx" presStyleIdx="0" presStyleCnt="4">
        <dgm:presLayoutVars>
          <dgm:bulletEnabled val="1"/>
        </dgm:presLayoutVars>
      </dgm:prSet>
      <dgm:spPr/>
      <dgm:t>
        <a:bodyPr/>
        <a:lstStyle/>
        <a:p>
          <a:endParaRPr lang="en-ZA"/>
        </a:p>
      </dgm:t>
    </dgm:pt>
    <dgm:pt modelId="{D5E4B798-F409-47C6-9FB9-4164E33DA675}" type="pres">
      <dgm:prSet presAssocID="{37915603-A06B-469A-A28A-9184B88C2FFF}" presName="bullet4b" presStyleLbl="node1" presStyleIdx="1" presStyleCnt="4"/>
      <dgm:spPr/>
    </dgm:pt>
    <dgm:pt modelId="{43D11D68-DDA7-434A-A7D7-2225DC84DF46}" type="pres">
      <dgm:prSet presAssocID="{37915603-A06B-469A-A28A-9184B88C2FFF}" presName="textBox4b" presStyleLbl="revTx" presStyleIdx="1" presStyleCnt="4">
        <dgm:presLayoutVars>
          <dgm:bulletEnabled val="1"/>
        </dgm:presLayoutVars>
      </dgm:prSet>
      <dgm:spPr/>
      <dgm:t>
        <a:bodyPr/>
        <a:lstStyle/>
        <a:p>
          <a:endParaRPr lang="en-ZA"/>
        </a:p>
      </dgm:t>
    </dgm:pt>
    <dgm:pt modelId="{572ECB08-5585-434B-816C-8E507576EF98}" type="pres">
      <dgm:prSet presAssocID="{BB045C1D-765A-4E0A-8F7D-400707FAF210}" presName="bullet4c" presStyleLbl="node1" presStyleIdx="2" presStyleCnt="4"/>
      <dgm:spPr/>
    </dgm:pt>
    <dgm:pt modelId="{A14A0BEB-9638-4D0C-9E9F-C5DDBE1FB7DF}" type="pres">
      <dgm:prSet presAssocID="{BB045C1D-765A-4E0A-8F7D-400707FAF210}" presName="textBox4c" presStyleLbl="revTx" presStyleIdx="2" presStyleCnt="4">
        <dgm:presLayoutVars>
          <dgm:bulletEnabled val="1"/>
        </dgm:presLayoutVars>
      </dgm:prSet>
      <dgm:spPr/>
      <dgm:t>
        <a:bodyPr/>
        <a:lstStyle/>
        <a:p>
          <a:endParaRPr lang="en-ZA"/>
        </a:p>
      </dgm:t>
    </dgm:pt>
    <dgm:pt modelId="{867B9393-D4DF-424A-A547-8CF6D90C6F6E}" type="pres">
      <dgm:prSet presAssocID="{6C909B40-1694-4955-9125-960C839287CC}" presName="bullet4d" presStyleLbl="node1" presStyleIdx="3" presStyleCnt="4"/>
      <dgm:spPr/>
    </dgm:pt>
    <dgm:pt modelId="{304F8619-1D7E-4EF3-99EB-2355373D377C}" type="pres">
      <dgm:prSet presAssocID="{6C909B40-1694-4955-9125-960C839287CC}" presName="textBox4d" presStyleLbl="revTx" presStyleIdx="3" presStyleCnt="4" custScaleX="131272" custScaleY="10529" custLinFactNeighborX="12461" custLinFactNeighborY="-36936">
        <dgm:presLayoutVars>
          <dgm:bulletEnabled val="1"/>
        </dgm:presLayoutVars>
      </dgm:prSet>
      <dgm:spPr/>
      <dgm:t>
        <a:bodyPr/>
        <a:lstStyle/>
        <a:p>
          <a:endParaRPr lang="en-ZA"/>
        </a:p>
      </dgm:t>
    </dgm:pt>
  </dgm:ptLst>
  <dgm:cxnLst>
    <dgm:cxn modelId="{846F80D6-A287-44A9-8694-233B04F1A1AE}" type="presOf" srcId="{37915603-A06B-469A-A28A-9184B88C2FFF}" destId="{43D11D68-DDA7-434A-A7D7-2225DC84DF46}" srcOrd="0" destOrd="0" presId="urn:microsoft.com/office/officeart/2005/8/layout/arrow2"/>
    <dgm:cxn modelId="{3756BFAE-CDA0-4680-A025-05061E849844}" srcId="{4BC80386-BA7C-4153-A7D2-B861B51F27E9}" destId="{6C909B40-1694-4955-9125-960C839287CC}" srcOrd="3" destOrd="0" parTransId="{C1E3BA0E-60A4-4A42-BB60-A32D477C4900}" sibTransId="{D2C49D0D-EC0B-4299-82F5-01FEFB5DB835}"/>
    <dgm:cxn modelId="{C9FDCB64-4724-49C0-A2EA-B267CF994744}" srcId="{4BC80386-BA7C-4153-A7D2-B861B51F27E9}" destId="{37915603-A06B-469A-A28A-9184B88C2FFF}" srcOrd="1" destOrd="0" parTransId="{75C3C7AF-4041-4E35-90F1-75965D7F4A13}" sibTransId="{E1B4F774-88EE-4F21-8AE9-6BF244058443}"/>
    <dgm:cxn modelId="{80B98788-525F-4A58-828F-13FB4928E557}" type="presOf" srcId="{4BC80386-BA7C-4153-A7D2-B861B51F27E9}" destId="{749AE197-5C9E-49B6-82C7-B5FD11D85993}" srcOrd="0" destOrd="0" presId="urn:microsoft.com/office/officeart/2005/8/layout/arrow2"/>
    <dgm:cxn modelId="{1D451E96-A293-4047-8E5D-9E9D9F61CF8D}" srcId="{4BC80386-BA7C-4153-A7D2-B861B51F27E9}" destId="{BB045C1D-765A-4E0A-8F7D-400707FAF210}" srcOrd="2" destOrd="0" parTransId="{38704B7A-DC16-42B7-B75E-AE9D193079B1}" sibTransId="{727AB1E2-6BD9-4B02-B145-5FE22DF6F0A4}"/>
    <dgm:cxn modelId="{F4A13E7B-DCFB-4C2A-B12F-0CD343A7935D}" type="presOf" srcId="{0612084B-4D2D-43D1-B4F0-8D5F918DC95B}" destId="{34DA7E87-9773-4FC6-950C-01A7BFD4B302}" srcOrd="0" destOrd="0" presId="urn:microsoft.com/office/officeart/2005/8/layout/arrow2"/>
    <dgm:cxn modelId="{464390A0-DA4D-42DE-9DF1-9BD427FFF51A}" type="presOf" srcId="{6C909B40-1694-4955-9125-960C839287CC}" destId="{304F8619-1D7E-4EF3-99EB-2355373D377C}" srcOrd="0" destOrd="0" presId="urn:microsoft.com/office/officeart/2005/8/layout/arrow2"/>
    <dgm:cxn modelId="{80DA44EF-A22E-4D23-ACA8-FE621A3F560A}" srcId="{4BC80386-BA7C-4153-A7D2-B861B51F27E9}" destId="{0612084B-4D2D-43D1-B4F0-8D5F918DC95B}" srcOrd="0" destOrd="0" parTransId="{BFD7FBC5-C5D1-43A2-8F6A-4541E99712E8}" sibTransId="{FD7D3C45-66B2-4527-94B8-168649049556}"/>
    <dgm:cxn modelId="{230F1304-F9C7-4C01-80FB-03DF4E56122E}" type="presOf" srcId="{BB045C1D-765A-4E0A-8F7D-400707FAF210}" destId="{A14A0BEB-9638-4D0C-9E9F-C5DDBE1FB7DF}" srcOrd="0" destOrd="0" presId="urn:microsoft.com/office/officeart/2005/8/layout/arrow2"/>
    <dgm:cxn modelId="{BD6EB422-9087-4D75-9828-316915B3FC14}" type="presParOf" srcId="{749AE197-5C9E-49B6-82C7-B5FD11D85993}" destId="{2318DF50-C177-4FE1-8D85-F81393819041}" srcOrd="0" destOrd="0" presId="urn:microsoft.com/office/officeart/2005/8/layout/arrow2"/>
    <dgm:cxn modelId="{6A2AB006-CF5A-428E-977B-93AEA0024E51}" type="presParOf" srcId="{749AE197-5C9E-49B6-82C7-B5FD11D85993}" destId="{112790BD-B521-4D24-8E6B-2AB0A0975E65}" srcOrd="1" destOrd="0" presId="urn:microsoft.com/office/officeart/2005/8/layout/arrow2"/>
    <dgm:cxn modelId="{A905E70C-D3B1-449A-BE45-5FF2FBF20278}" type="presParOf" srcId="{112790BD-B521-4D24-8E6B-2AB0A0975E65}" destId="{E5906B59-3E79-4B0E-918B-61046484E7CB}" srcOrd="0" destOrd="0" presId="urn:microsoft.com/office/officeart/2005/8/layout/arrow2"/>
    <dgm:cxn modelId="{B5620923-EE0A-46CA-92E9-4762E70451A0}" type="presParOf" srcId="{112790BD-B521-4D24-8E6B-2AB0A0975E65}" destId="{34DA7E87-9773-4FC6-950C-01A7BFD4B302}" srcOrd="1" destOrd="0" presId="urn:microsoft.com/office/officeart/2005/8/layout/arrow2"/>
    <dgm:cxn modelId="{4C2100E2-01BD-4C2D-91AC-4391398CE3AD}" type="presParOf" srcId="{112790BD-B521-4D24-8E6B-2AB0A0975E65}" destId="{D5E4B798-F409-47C6-9FB9-4164E33DA675}" srcOrd="2" destOrd="0" presId="urn:microsoft.com/office/officeart/2005/8/layout/arrow2"/>
    <dgm:cxn modelId="{0638657F-2EB7-47A2-818E-51EEE1779D7C}" type="presParOf" srcId="{112790BD-B521-4D24-8E6B-2AB0A0975E65}" destId="{43D11D68-DDA7-434A-A7D7-2225DC84DF46}" srcOrd="3" destOrd="0" presId="urn:microsoft.com/office/officeart/2005/8/layout/arrow2"/>
    <dgm:cxn modelId="{A049AC2F-2E53-417B-80DA-1EBDF0E30AF3}" type="presParOf" srcId="{112790BD-B521-4D24-8E6B-2AB0A0975E65}" destId="{572ECB08-5585-434B-816C-8E507576EF98}" srcOrd="4" destOrd="0" presId="urn:microsoft.com/office/officeart/2005/8/layout/arrow2"/>
    <dgm:cxn modelId="{B50B8C27-F289-4FBB-8DDC-2FCAB3A5F410}" type="presParOf" srcId="{112790BD-B521-4D24-8E6B-2AB0A0975E65}" destId="{A14A0BEB-9638-4D0C-9E9F-C5DDBE1FB7DF}" srcOrd="5" destOrd="0" presId="urn:microsoft.com/office/officeart/2005/8/layout/arrow2"/>
    <dgm:cxn modelId="{89252E2E-B81C-4229-BDBA-FC774A495764}" type="presParOf" srcId="{112790BD-B521-4D24-8E6B-2AB0A0975E65}" destId="{867B9393-D4DF-424A-A547-8CF6D90C6F6E}" srcOrd="6" destOrd="0" presId="urn:microsoft.com/office/officeart/2005/8/layout/arrow2"/>
    <dgm:cxn modelId="{C2CEDD25-D8D8-4911-845D-BAE87BFA17D0}" type="presParOf" srcId="{112790BD-B521-4D24-8E6B-2AB0A0975E65}" destId="{304F8619-1D7E-4EF3-99EB-2355373D377C}" srcOrd="7" destOrd="0" presId="urn:microsoft.com/office/officeart/2005/8/layout/arrow2"/>
  </dgm:cxnLst>
  <dgm:bg>
    <a:solidFill>
      <a:schemeClr val="bg1">
        <a:lumMod val="85000"/>
      </a:schemeClr>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E23E16BA-7E42-4671-A3C1-43A8A8EA9A3C}" type="presOf" srcId="{68DC9CB8-B7DD-4761-B82E-CB56F6F5E6B5}" destId="{93672A8E-23A7-42EC-8266-A028BB6328D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A1B78FF6-C70E-4CD8-A2E9-D14AD564B2A0}" type="presOf" srcId="{53BBF4F9-C032-49B6-A418-1645227CAEF7}" destId="{463D2474-2CD7-4F10-B862-FE0EB496B03A}" srcOrd="0" destOrd="0" presId="urn:microsoft.com/office/officeart/2005/8/layout/radial6"/>
    <dgm:cxn modelId="{0E03B50A-24AB-48DB-B54C-A16F29A72C9C}" type="presOf" srcId="{EF6840F8-2ECF-4864-A358-F1FEAB836D6E}" destId="{9DC8489B-6D65-4DCD-BE13-FB93AD7100EE}" srcOrd="0" destOrd="0" presId="urn:microsoft.com/office/officeart/2005/8/layout/radial6"/>
    <dgm:cxn modelId="{C1F0D4E1-CF9A-4EB8-8E08-A973B7B0C234}" type="presOf" srcId="{549FD511-AE4B-4414-B32B-2425B4544B4B}" destId="{17265E74-284E-4564-9375-97F2A42C8E63}" srcOrd="0" destOrd="0" presId="urn:microsoft.com/office/officeart/2005/8/layout/radial6"/>
    <dgm:cxn modelId="{EDED994E-4766-4CA9-BDA3-3FAF4FEBEEBF}" type="presOf" srcId="{93E58B5A-8764-4A9A-8E85-7C50C705CFCE}" destId="{900104E8-22AE-4F67-87F3-EFB73454EE91}" srcOrd="0" destOrd="0" presId="urn:microsoft.com/office/officeart/2005/8/layout/radial6"/>
    <dgm:cxn modelId="{931F4556-1426-4BDB-A7B8-A5F2A15F9398}" type="presOf" srcId="{9C9AE644-BFCD-4CEC-9078-5B3D21204B50}" destId="{8DF6A8EE-C31B-4A7A-8A5B-E1C18D11D66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3629DF6D-7144-4E3C-A215-B861E235DCC0}" type="presOf" srcId="{117E5F98-D2E3-44CD-8D1F-8673F2CE3B77}" destId="{937C4F79-FB0B-409E-8CAD-BC317FE49743}" srcOrd="0" destOrd="0" presId="urn:microsoft.com/office/officeart/2005/8/layout/radial6"/>
    <dgm:cxn modelId="{236C32DF-E1B5-4FD4-A587-F4EA54ED5AE9}" type="presOf" srcId="{F1CDF762-BB05-4909-A3E2-81EC1DFEFDB6}" destId="{DFD89527-3EA1-46E9-B932-F66D981BF538}" srcOrd="0" destOrd="0" presId="urn:microsoft.com/office/officeart/2005/8/layout/radial6"/>
    <dgm:cxn modelId="{606DF50D-CF2D-49D7-8393-FDECD94E0D21}" type="presOf" srcId="{E7FC7747-7483-4D35-98A3-BCFD670587F5}" destId="{A34CBA49-A69D-4058-97AB-C5BDA98FF78D}"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35C6B7A1-7DF4-4DD8-8C75-9027B7260167}" type="presOf" srcId="{D724C5BD-FA18-4137-AF02-8B1375CAB8C1}" destId="{FE26DA7A-6417-4EEF-9842-4FFE68DD656B}" srcOrd="0" destOrd="0" presId="urn:microsoft.com/office/officeart/2005/8/layout/radial6"/>
    <dgm:cxn modelId="{3990D3A8-5384-4EB8-B4B4-FA3E663DD481}" type="presOf" srcId="{54758EF5-0516-46BA-896F-8310E68591FE}" destId="{428D6EC0-C06B-45C7-8139-E45A90407C7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D5D032C4-E31B-448F-A461-77578FDD8043}" type="presOf" srcId="{A5E5012C-3309-4B28-8D30-F7209682D89D}" destId="{0615139F-FD0E-4AC6-85EA-75F9F0D6BB78}" srcOrd="0" destOrd="0" presId="urn:microsoft.com/office/officeart/2005/8/layout/radial6"/>
    <dgm:cxn modelId="{D61C3D8A-7507-4397-BF9B-35AB5C220E40}" type="presOf" srcId="{61C471EC-1BE0-4BA9-906C-B77FC427B370}" destId="{2B947856-7D81-4709-8C50-A646092946B5}" srcOrd="0" destOrd="0" presId="urn:microsoft.com/office/officeart/2005/8/layout/radial6"/>
    <dgm:cxn modelId="{BCF1E13F-1194-46FB-AA06-C12E40985F40}" type="presOf" srcId="{00539A06-C0B6-4C14-805A-A99CABFADC18}" destId="{FB0245A6-E249-4488-8A12-6DA1E346946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34C1D942-5A54-45A5-83AD-A5AD327A2227}" type="presOf" srcId="{2FD6416B-9DBD-4434-8476-1C47164FCE18}" destId="{A25828D0-E7F7-4612-B323-E58CF7DB6C73}" srcOrd="0" destOrd="0" presId="urn:microsoft.com/office/officeart/2005/8/layout/radial6"/>
    <dgm:cxn modelId="{B800A8D0-B55B-4779-A171-E260F4A0F735}" type="presOf" srcId="{1474FC26-B7BF-4AB8-BA32-5B51D19017DA}" destId="{75750CA6-FA7C-49D0-8464-54ECBB8A7B11}" srcOrd="0" destOrd="0" presId="urn:microsoft.com/office/officeart/2005/8/layout/radial6"/>
    <dgm:cxn modelId="{4E7E48A6-1285-46C9-B9EA-5F2C9E827C0C}" type="presParOf" srcId="{75750CA6-FA7C-49D0-8464-54ECBB8A7B11}" destId="{900104E8-22AE-4F67-87F3-EFB73454EE91}" srcOrd="0" destOrd="0" presId="urn:microsoft.com/office/officeart/2005/8/layout/radial6"/>
    <dgm:cxn modelId="{A4ADF295-780D-4424-B10D-1BD5630ED206}" type="presParOf" srcId="{75750CA6-FA7C-49D0-8464-54ECBB8A7B11}" destId="{428D6EC0-C06B-45C7-8139-E45A90407C78}" srcOrd="1" destOrd="0" presId="urn:microsoft.com/office/officeart/2005/8/layout/radial6"/>
    <dgm:cxn modelId="{7302257E-A8BE-4195-979F-8D5ADC2F4ED8}" type="presParOf" srcId="{75750CA6-FA7C-49D0-8464-54ECBB8A7B11}" destId="{A20BCF9B-F9D9-4BC1-9EF3-189BED199617}" srcOrd="2" destOrd="0" presId="urn:microsoft.com/office/officeart/2005/8/layout/radial6"/>
    <dgm:cxn modelId="{664DAF0B-9B95-4BD3-A335-729E3DDCBB70}" type="presParOf" srcId="{75750CA6-FA7C-49D0-8464-54ECBB8A7B11}" destId="{17265E74-284E-4564-9375-97F2A42C8E63}" srcOrd="3" destOrd="0" presId="urn:microsoft.com/office/officeart/2005/8/layout/radial6"/>
    <dgm:cxn modelId="{73E95111-4D7B-47FD-9B74-E9161476A55D}" type="presParOf" srcId="{75750CA6-FA7C-49D0-8464-54ECBB8A7B11}" destId="{2B947856-7D81-4709-8C50-A646092946B5}" srcOrd="4" destOrd="0" presId="urn:microsoft.com/office/officeart/2005/8/layout/radial6"/>
    <dgm:cxn modelId="{CD28A89F-D230-4F8F-AB45-6EF1719920A9}" type="presParOf" srcId="{75750CA6-FA7C-49D0-8464-54ECBB8A7B11}" destId="{6804F419-6E40-4272-9B3A-71A1132A2924}" srcOrd="5" destOrd="0" presId="urn:microsoft.com/office/officeart/2005/8/layout/radial6"/>
    <dgm:cxn modelId="{51743E67-FD10-4663-8597-F504D5D6A4DC}" type="presParOf" srcId="{75750CA6-FA7C-49D0-8464-54ECBB8A7B11}" destId="{FB0245A6-E249-4488-8A12-6DA1E3469463}" srcOrd="6" destOrd="0" presId="urn:microsoft.com/office/officeart/2005/8/layout/radial6"/>
    <dgm:cxn modelId="{6DA3512A-7FF0-47D3-AB7E-2E94D2B2BB07}" type="presParOf" srcId="{75750CA6-FA7C-49D0-8464-54ECBB8A7B11}" destId="{0615139F-FD0E-4AC6-85EA-75F9F0D6BB78}" srcOrd="7" destOrd="0" presId="urn:microsoft.com/office/officeart/2005/8/layout/radial6"/>
    <dgm:cxn modelId="{7CBAEA14-77BC-4660-AE9A-8A77D812A808}" type="presParOf" srcId="{75750CA6-FA7C-49D0-8464-54ECBB8A7B11}" destId="{FACCA3FF-0BAE-48B0-88D9-1B472F23503D}" srcOrd="8" destOrd="0" presId="urn:microsoft.com/office/officeart/2005/8/layout/radial6"/>
    <dgm:cxn modelId="{0C2E6288-9DB7-4F3D-B2D9-B2B248C54965}" type="presParOf" srcId="{75750CA6-FA7C-49D0-8464-54ECBB8A7B11}" destId="{9DC8489B-6D65-4DCD-BE13-FB93AD7100EE}" srcOrd="9" destOrd="0" presId="urn:microsoft.com/office/officeart/2005/8/layout/radial6"/>
    <dgm:cxn modelId="{CBFEED00-6C9E-4C7E-B55B-C0417D31530E}" type="presParOf" srcId="{75750CA6-FA7C-49D0-8464-54ECBB8A7B11}" destId="{A25828D0-E7F7-4612-B323-E58CF7DB6C73}" srcOrd="10" destOrd="0" presId="urn:microsoft.com/office/officeart/2005/8/layout/radial6"/>
    <dgm:cxn modelId="{62238C00-DE40-4361-88C9-8AAA65B8F971}" type="presParOf" srcId="{75750CA6-FA7C-49D0-8464-54ECBB8A7B11}" destId="{67DFBABE-67A2-44BB-82F4-DB4798A2DB76}" srcOrd="11" destOrd="0" presId="urn:microsoft.com/office/officeart/2005/8/layout/radial6"/>
    <dgm:cxn modelId="{2D5C4937-07B8-42FC-9472-2255082299CD}" type="presParOf" srcId="{75750CA6-FA7C-49D0-8464-54ECBB8A7B11}" destId="{93672A8E-23A7-42EC-8266-A028BB6328D1}" srcOrd="12" destOrd="0" presId="urn:microsoft.com/office/officeart/2005/8/layout/radial6"/>
    <dgm:cxn modelId="{19B5DD55-9725-4D46-8AFA-140BF6A758B0}" type="presParOf" srcId="{75750CA6-FA7C-49D0-8464-54ECBB8A7B11}" destId="{8DF6A8EE-C31B-4A7A-8A5B-E1C18D11D668}" srcOrd="13" destOrd="0" presId="urn:microsoft.com/office/officeart/2005/8/layout/radial6"/>
    <dgm:cxn modelId="{00046687-9D5E-4B93-A918-C7362088A31F}" type="presParOf" srcId="{75750CA6-FA7C-49D0-8464-54ECBB8A7B11}" destId="{6866806D-C1BA-4277-BF88-FEE3F486AE14}" srcOrd="14" destOrd="0" presId="urn:microsoft.com/office/officeart/2005/8/layout/radial6"/>
    <dgm:cxn modelId="{653D44B9-163B-4CF8-B84E-F457E7AD6620}" type="presParOf" srcId="{75750CA6-FA7C-49D0-8464-54ECBB8A7B11}" destId="{FE26DA7A-6417-4EEF-9842-4FFE68DD656B}" srcOrd="15" destOrd="0" presId="urn:microsoft.com/office/officeart/2005/8/layout/radial6"/>
    <dgm:cxn modelId="{CFC8BD19-A044-483C-9C83-56EA4318C141}" type="presParOf" srcId="{75750CA6-FA7C-49D0-8464-54ECBB8A7B11}" destId="{DFD89527-3EA1-46E9-B932-F66D981BF538}" srcOrd="16" destOrd="0" presId="urn:microsoft.com/office/officeart/2005/8/layout/radial6"/>
    <dgm:cxn modelId="{2DDA6A72-1BB0-48F2-97B2-CECC6FB47145}" type="presParOf" srcId="{75750CA6-FA7C-49D0-8464-54ECBB8A7B11}" destId="{BEB81904-6568-49ED-B35C-0250191E9F37}" srcOrd="17" destOrd="0" presId="urn:microsoft.com/office/officeart/2005/8/layout/radial6"/>
    <dgm:cxn modelId="{4A00E9E4-7D53-4D2E-9BF6-137BB61E17D5}" type="presParOf" srcId="{75750CA6-FA7C-49D0-8464-54ECBB8A7B11}" destId="{463D2474-2CD7-4F10-B862-FE0EB496B03A}" srcOrd="18" destOrd="0" presId="urn:microsoft.com/office/officeart/2005/8/layout/radial6"/>
    <dgm:cxn modelId="{7EA4FC8E-773A-49B8-9C10-2C7087286BC7}" type="presParOf" srcId="{75750CA6-FA7C-49D0-8464-54ECBB8A7B11}" destId="{937C4F79-FB0B-409E-8CAD-BC317FE49743}" srcOrd="19" destOrd="0" presId="urn:microsoft.com/office/officeart/2005/8/layout/radial6"/>
    <dgm:cxn modelId="{912AF6D1-B2F2-4902-B6F8-E93BB976D27F}" type="presParOf" srcId="{75750CA6-FA7C-49D0-8464-54ECBB8A7B11}" destId="{DDBA5B3D-F74A-4F4A-BF56-F34E797ADC59}" srcOrd="20" destOrd="0" presId="urn:microsoft.com/office/officeart/2005/8/layout/radial6"/>
    <dgm:cxn modelId="{2FD22981-3BDC-44F0-9AE5-55DFCBCC571C}"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A68DAD5-0207-4F19-86DC-2DDEC8ACD10D}"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ZA"/>
        </a:p>
      </dgm:t>
    </dgm:pt>
    <dgm:pt modelId="{DCE8D3EF-7446-4755-8D09-3A791C2A3E57}">
      <dgm:prSet phldrT="[Text]"/>
      <dgm:spPr>
        <a:solidFill>
          <a:srgbClr val="00B0F0"/>
        </a:solidFill>
        <a:ln>
          <a:solidFill>
            <a:schemeClr val="tx1"/>
          </a:solidFill>
        </a:ln>
      </dgm:spPr>
      <dgm:t>
        <a:bodyPr/>
        <a:lstStyle/>
        <a:p>
          <a:r>
            <a:rPr lang="en-ZA" dirty="0"/>
            <a:t>Phase 1</a:t>
          </a:r>
        </a:p>
      </dgm:t>
    </dgm:pt>
    <dgm:pt modelId="{089143BB-A656-4348-A532-817DDDC9329B}" type="parTrans" cxnId="{0D27DD33-090A-443F-8221-C6F80147A8E6}">
      <dgm:prSet/>
      <dgm:spPr/>
      <dgm:t>
        <a:bodyPr/>
        <a:lstStyle/>
        <a:p>
          <a:endParaRPr lang="en-ZA"/>
        </a:p>
      </dgm:t>
    </dgm:pt>
    <dgm:pt modelId="{A7E1916E-261D-46E4-8587-695D9709B2DA}" type="sibTrans" cxnId="{0D27DD33-090A-443F-8221-C6F80147A8E6}">
      <dgm:prSet/>
      <dgm:spPr/>
      <dgm:t>
        <a:bodyPr/>
        <a:lstStyle/>
        <a:p>
          <a:endParaRPr lang="en-ZA"/>
        </a:p>
      </dgm:t>
    </dgm:pt>
    <dgm:pt modelId="{11BD6FFB-C6F2-4044-8219-BDA6A6853566}">
      <dgm:prSet phldrT="[Text]" custT="1"/>
      <dgm:spPr>
        <a:ln>
          <a:solidFill>
            <a:schemeClr val="tx1"/>
          </a:solidFill>
        </a:ln>
      </dgm:spPr>
      <dgm:t>
        <a:bodyPr anchor="t" anchorCtr="0"/>
        <a:lstStyle/>
        <a:p>
          <a:r>
            <a:rPr lang="en-ZA" sz="1400" dirty="0" smtClean="0"/>
            <a:t>Studied/identified </a:t>
          </a:r>
          <a:r>
            <a:rPr lang="en-ZA" sz="1400" dirty="0"/>
            <a:t>potential changes between the SCOA for </a:t>
          </a:r>
          <a:r>
            <a:rPr lang="en-ZA" sz="1400" dirty="0" smtClean="0"/>
            <a:t>Departments/National </a:t>
          </a:r>
          <a:r>
            <a:rPr lang="en-ZA" sz="1400" dirty="0"/>
            <a:t>Treasury Annual Financial Statement Template for Municipalities</a:t>
          </a:r>
        </a:p>
      </dgm:t>
    </dgm:pt>
    <dgm:pt modelId="{6F278AD2-87E7-43D8-A8B2-6FFF3BEF8D35}" type="parTrans" cxnId="{1560CEA1-EC45-410E-B69C-548F78E1BF69}">
      <dgm:prSet/>
      <dgm:spPr/>
      <dgm:t>
        <a:bodyPr/>
        <a:lstStyle/>
        <a:p>
          <a:endParaRPr lang="en-ZA"/>
        </a:p>
      </dgm:t>
    </dgm:pt>
    <dgm:pt modelId="{858E090A-0B2C-4943-9499-CBCDEAB3FA66}" type="sibTrans" cxnId="{1560CEA1-EC45-410E-B69C-548F78E1BF69}">
      <dgm:prSet/>
      <dgm:spPr/>
      <dgm:t>
        <a:bodyPr/>
        <a:lstStyle/>
        <a:p>
          <a:endParaRPr lang="en-ZA"/>
        </a:p>
      </dgm:t>
    </dgm:pt>
    <dgm:pt modelId="{D89F0949-AF20-43F3-924D-3CEBB899AF2C}">
      <dgm:prSet phldrT="[Text]"/>
      <dgm:spPr>
        <a:solidFill>
          <a:schemeClr val="accent5">
            <a:lumMod val="75000"/>
          </a:schemeClr>
        </a:solidFill>
        <a:ln>
          <a:solidFill>
            <a:schemeClr val="tx1"/>
          </a:solidFill>
        </a:ln>
      </dgm:spPr>
      <dgm:t>
        <a:bodyPr/>
        <a:lstStyle/>
        <a:p>
          <a:r>
            <a:rPr lang="en-ZA" dirty="0"/>
            <a:t>Phase 2</a:t>
          </a:r>
        </a:p>
      </dgm:t>
    </dgm:pt>
    <dgm:pt modelId="{BB7F3962-BAB2-45BC-95D2-979249DEC941}" type="parTrans" cxnId="{6162D334-34B6-4F6A-ADC3-82D531AA4271}">
      <dgm:prSet/>
      <dgm:spPr/>
      <dgm:t>
        <a:bodyPr/>
        <a:lstStyle/>
        <a:p>
          <a:endParaRPr lang="en-ZA"/>
        </a:p>
      </dgm:t>
    </dgm:pt>
    <dgm:pt modelId="{3E547312-4344-4F3D-95FB-843C2018A086}" type="sibTrans" cxnId="{6162D334-34B6-4F6A-ADC3-82D531AA4271}">
      <dgm:prSet/>
      <dgm:spPr/>
      <dgm:t>
        <a:bodyPr/>
        <a:lstStyle/>
        <a:p>
          <a:endParaRPr lang="en-ZA"/>
        </a:p>
      </dgm:t>
    </dgm:pt>
    <dgm:pt modelId="{03EF6CEA-2691-4DBD-B438-2AEC9F25F04F}">
      <dgm:prSet phldrT="[Text]" custT="1"/>
      <dgm:spPr>
        <a:ln>
          <a:solidFill>
            <a:schemeClr val="tx1"/>
          </a:solidFill>
        </a:ln>
      </dgm:spPr>
      <dgm:t>
        <a:bodyPr anchor="t" anchorCtr="0"/>
        <a:lstStyle/>
        <a:p>
          <a:pPr>
            <a:lnSpc>
              <a:spcPct val="100000"/>
            </a:lnSpc>
          </a:pPr>
          <a:r>
            <a:rPr lang="en-ZA" sz="1600" b="1" dirty="0"/>
            <a:t>SCOA VERSION 2 - STAKEHOLDER INVOLVEMENT  </a:t>
          </a:r>
        </a:p>
      </dgm:t>
    </dgm:pt>
    <dgm:pt modelId="{8CB2E0D7-FCAA-4EC5-AF27-61BE32A462AD}" type="parTrans" cxnId="{54CA123F-01C6-4624-8F35-68FA794947AC}">
      <dgm:prSet/>
      <dgm:spPr/>
      <dgm:t>
        <a:bodyPr/>
        <a:lstStyle/>
        <a:p>
          <a:endParaRPr lang="en-ZA"/>
        </a:p>
      </dgm:t>
    </dgm:pt>
    <dgm:pt modelId="{A68DC48B-BFCE-4302-9A28-F9F98C09ED5E}" type="sibTrans" cxnId="{54CA123F-01C6-4624-8F35-68FA794947AC}">
      <dgm:prSet/>
      <dgm:spPr/>
      <dgm:t>
        <a:bodyPr/>
        <a:lstStyle/>
        <a:p>
          <a:endParaRPr lang="en-ZA"/>
        </a:p>
      </dgm:t>
    </dgm:pt>
    <dgm:pt modelId="{E4800D0A-BCC9-4623-9C2B-627CB11EF541}">
      <dgm:prSet phldrT="[Text]" custT="1"/>
      <dgm:spPr>
        <a:ln>
          <a:solidFill>
            <a:schemeClr val="tx1"/>
          </a:solidFill>
        </a:ln>
      </dgm:spPr>
      <dgm:t>
        <a:bodyPr anchor="t" anchorCtr="0"/>
        <a:lstStyle/>
        <a:p>
          <a:pPr>
            <a:lnSpc>
              <a:spcPct val="100000"/>
            </a:lnSpc>
          </a:pPr>
          <a:r>
            <a:rPr lang="en-ZA" sz="1600" dirty="0"/>
            <a:t>First external stakeholder information sessions</a:t>
          </a:r>
        </a:p>
      </dgm:t>
    </dgm:pt>
    <dgm:pt modelId="{0B5D9C2A-B3C7-4220-893A-E6534CD9DF5B}" type="parTrans" cxnId="{86CA2F5F-02E3-4D40-BF21-4AE30E66F158}">
      <dgm:prSet/>
      <dgm:spPr/>
      <dgm:t>
        <a:bodyPr/>
        <a:lstStyle/>
        <a:p>
          <a:endParaRPr lang="en-ZA"/>
        </a:p>
      </dgm:t>
    </dgm:pt>
    <dgm:pt modelId="{741D0F2F-0756-4F15-A17C-77DCF70D1F44}" type="sibTrans" cxnId="{86CA2F5F-02E3-4D40-BF21-4AE30E66F158}">
      <dgm:prSet/>
      <dgm:spPr/>
      <dgm:t>
        <a:bodyPr/>
        <a:lstStyle/>
        <a:p>
          <a:endParaRPr lang="en-ZA"/>
        </a:p>
      </dgm:t>
    </dgm:pt>
    <dgm:pt modelId="{3C7A4BCA-96C9-4EAC-B6EC-9DE454794605}">
      <dgm:prSet phldrT="[Text]"/>
      <dgm:spPr>
        <a:ln>
          <a:solidFill>
            <a:schemeClr val="tx1"/>
          </a:solidFill>
        </a:ln>
      </dgm:spPr>
      <dgm:t>
        <a:bodyPr anchor="t" anchorCtr="0"/>
        <a:lstStyle/>
        <a:p>
          <a:endParaRPr lang="en-ZA" sz="700" dirty="0"/>
        </a:p>
      </dgm:t>
    </dgm:pt>
    <dgm:pt modelId="{6D185955-32B8-4DD4-AE81-917FD9E3BEF5}" type="parTrans" cxnId="{327666D2-1DDE-4A96-B1F4-3BD87CFFF350}">
      <dgm:prSet/>
      <dgm:spPr/>
      <dgm:t>
        <a:bodyPr/>
        <a:lstStyle/>
        <a:p>
          <a:endParaRPr lang="en-ZA"/>
        </a:p>
      </dgm:t>
    </dgm:pt>
    <dgm:pt modelId="{88FE7191-C376-4A3C-AF60-82E5FC6FFB44}" type="sibTrans" cxnId="{327666D2-1DDE-4A96-B1F4-3BD87CFFF350}">
      <dgm:prSet/>
      <dgm:spPr/>
      <dgm:t>
        <a:bodyPr/>
        <a:lstStyle/>
        <a:p>
          <a:endParaRPr lang="en-ZA"/>
        </a:p>
      </dgm:t>
    </dgm:pt>
    <dgm:pt modelId="{AA15FAB5-74A7-40F4-BF50-4D7E8579C78A}">
      <dgm:prSet phldrT="[Text]"/>
      <dgm:spPr>
        <a:ln>
          <a:solidFill>
            <a:schemeClr val="tx1"/>
          </a:solidFill>
        </a:ln>
      </dgm:spPr>
      <dgm:t>
        <a:bodyPr anchor="t" anchorCtr="0"/>
        <a:lstStyle/>
        <a:p>
          <a:endParaRPr lang="en-ZA" sz="700" dirty="0"/>
        </a:p>
      </dgm:t>
    </dgm:pt>
    <dgm:pt modelId="{05B6D4DD-79DF-4074-984A-88EB074A6AAD}" type="parTrans" cxnId="{D34CB27C-39F9-45B2-AD30-40B46839A12D}">
      <dgm:prSet/>
      <dgm:spPr/>
      <dgm:t>
        <a:bodyPr/>
        <a:lstStyle/>
        <a:p>
          <a:endParaRPr lang="en-ZA"/>
        </a:p>
      </dgm:t>
    </dgm:pt>
    <dgm:pt modelId="{261F6017-7210-4B92-8F1F-089E396E38BD}" type="sibTrans" cxnId="{D34CB27C-39F9-45B2-AD30-40B46839A12D}">
      <dgm:prSet/>
      <dgm:spPr/>
      <dgm:t>
        <a:bodyPr/>
        <a:lstStyle/>
        <a:p>
          <a:endParaRPr lang="en-ZA"/>
        </a:p>
      </dgm:t>
    </dgm:pt>
    <dgm:pt modelId="{D6E3079B-E863-4472-B22A-84A4BC8DC9E5}">
      <dgm:prSet phldrT="[Text]"/>
      <dgm:spPr>
        <a:ln>
          <a:solidFill>
            <a:schemeClr val="tx1"/>
          </a:solidFill>
        </a:ln>
      </dgm:spPr>
      <dgm:t>
        <a:bodyPr anchor="t" anchorCtr="0"/>
        <a:lstStyle/>
        <a:p>
          <a:endParaRPr lang="en-ZA" sz="700" dirty="0"/>
        </a:p>
      </dgm:t>
    </dgm:pt>
    <dgm:pt modelId="{13810981-79D0-4097-892C-07F4DF5C6763}" type="parTrans" cxnId="{17799BFE-B2E3-467B-8C23-698AE2764340}">
      <dgm:prSet/>
      <dgm:spPr/>
      <dgm:t>
        <a:bodyPr/>
        <a:lstStyle/>
        <a:p>
          <a:endParaRPr lang="en-ZA"/>
        </a:p>
      </dgm:t>
    </dgm:pt>
    <dgm:pt modelId="{F3D4D3AD-66FB-4CC4-83D1-DB4FD36D4AE4}" type="sibTrans" cxnId="{17799BFE-B2E3-467B-8C23-698AE2764340}">
      <dgm:prSet/>
      <dgm:spPr/>
      <dgm:t>
        <a:bodyPr/>
        <a:lstStyle/>
        <a:p>
          <a:endParaRPr lang="en-ZA"/>
        </a:p>
      </dgm:t>
    </dgm:pt>
    <dgm:pt modelId="{DE366C06-4CDE-4573-B5C9-7E8D383A29D2}">
      <dgm:prSet phldrT="[Text]" custT="1"/>
      <dgm:spPr>
        <a:ln>
          <a:solidFill>
            <a:schemeClr val="tx1"/>
          </a:solidFill>
        </a:ln>
      </dgm:spPr>
      <dgm:t>
        <a:bodyPr anchor="t" anchorCtr="0"/>
        <a:lstStyle/>
        <a:p>
          <a:r>
            <a:rPr lang="en-ZA" sz="1400" dirty="0" smtClean="0"/>
            <a:t>Studied/identified potential </a:t>
          </a:r>
          <a:r>
            <a:rPr lang="en-ZA" sz="1400" dirty="0"/>
            <a:t>changes between the SCOA for </a:t>
          </a:r>
          <a:r>
            <a:rPr lang="en-ZA" sz="1400" dirty="0" smtClean="0"/>
            <a:t>Departments/Municipal </a:t>
          </a:r>
          <a:r>
            <a:rPr lang="en-ZA" sz="1400" dirty="0"/>
            <a:t>Budget and Reporting Regulations and Return Forms</a:t>
          </a:r>
        </a:p>
      </dgm:t>
    </dgm:pt>
    <dgm:pt modelId="{E3872DAA-D653-43D8-87A1-A177961395F8}" type="parTrans" cxnId="{C188EABB-9CB5-4F2D-AF17-95781512C837}">
      <dgm:prSet/>
      <dgm:spPr/>
      <dgm:t>
        <a:bodyPr/>
        <a:lstStyle/>
        <a:p>
          <a:endParaRPr lang="en-ZA"/>
        </a:p>
      </dgm:t>
    </dgm:pt>
    <dgm:pt modelId="{F1053CBF-CBE0-4E92-BDA8-242BE8590E4B}" type="sibTrans" cxnId="{C188EABB-9CB5-4F2D-AF17-95781512C837}">
      <dgm:prSet/>
      <dgm:spPr/>
      <dgm:t>
        <a:bodyPr/>
        <a:lstStyle/>
        <a:p>
          <a:endParaRPr lang="en-ZA"/>
        </a:p>
      </dgm:t>
    </dgm:pt>
    <dgm:pt modelId="{3937D77D-158C-4D79-872A-2A3F56C376BF}">
      <dgm:prSet phldrT="[Text]" custT="1"/>
      <dgm:spPr>
        <a:ln>
          <a:solidFill>
            <a:schemeClr val="tx1"/>
          </a:solidFill>
        </a:ln>
      </dgm:spPr>
      <dgm:t>
        <a:bodyPr anchor="t" anchorCtr="0"/>
        <a:lstStyle/>
        <a:p>
          <a:r>
            <a:rPr lang="en-ZA" sz="1400" dirty="0"/>
            <a:t>Selected </a:t>
          </a:r>
          <a:r>
            <a:rPr lang="en-ZA" sz="1400" dirty="0" smtClean="0"/>
            <a:t>information from 5 </a:t>
          </a:r>
          <a:r>
            <a:rPr lang="en-ZA" sz="1400" dirty="0"/>
            <a:t>Pilot </a:t>
          </a:r>
          <a:r>
            <a:rPr lang="en-ZA" sz="1400" dirty="0" smtClean="0"/>
            <a:t>Municipalities</a:t>
          </a:r>
          <a:endParaRPr lang="en-ZA" sz="1400" dirty="0"/>
        </a:p>
      </dgm:t>
    </dgm:pt>
    <dgm:pt modelId="{76E69465-49F2-45AC-8C74-769B28FA6FA1}" type="parTrans" cxnId="{841AA5C0-A685-483F-AEA6-DA363A26AAF9}">
      <dgm:prSet/>
      <dgm:spPr/>
      <dgm:t>
        <a:bodyPr/>
        <a:lstStyle/>
        <a:p>
          <a:endParaRPr lang="en-ZA"/>
        </a:p>
      </dgm:t>
    </dgm:pt>
    <dgm:pt modelId="{5C8697F1-F104-43E1-A9CD-884AE9185D55}" type="sibTrans" cxnId="{841AA5C0-A685-483F-AEA6-DA363A26AAF9}">
      <dgm:prSet/>
      <dgm:spPr/>
      <dgm:t>
        <a:bodyPr/>
        <a:lstStyle/>
        <a:p>
          <a:endParaRPr lang="en-ZA"/>
        </a:p>
      </dgm:t>
    </dgm:pt>
    <dgm:pt modelId="{F230C2D5-2453-4343-B39D-EC30DF6AE834}">
      <dgm:prSet phldrT="[Text]" custT="1"/>
      <dgm:spPr>
        <a:ln>
          <a:solidFill>
            <a:schemeClr val="tx1"/>
          </a:solidFill>
        </a:ln>
      </dgm:spPr>
      <dgm:t>
        <a:bodyPr anchor="t" anchorCtr="0"/>
        <a:lstStyle/>
        <a:p>
          <a:r>
            <a:rPr lang="en-ZA" sz="1400" dirty="0"/>
            <a:t>Requested clarification of information from the selected Pilot </a:t>
          </a:r>
          <a:r>
            <a:rPr lang="en-ZA" sz="1400" dirty="0" smtClean="0"/>
            <a:t>Municipalities</a:t>
          </a:r>
          <a:endParaRPr lang="en-ZA" sz="1400" dirty="0"/>
        </a:p>
      </dgm:t>
    </dgm:pt>
    <dgm:pt modelId="{EF977B5D-A8B7-4DC2-B22A-CAA6A10E1642}" type="parTrans" cxnId="{B090E2DF-B472-41F1-879C-CD27FDC1E494}">
      <dgm:prSet/>
      <dgm:spPr/>
      <dgm:t>
        <a:bodyPr/>
        <a:lstStyle/>
        <a:p>
          <a:endParaRPr lang="en-ZA"/>
        </a:p>
      </dgm:t>
    </dgm:pt>
    <dgm:pt modelId="{3B5F3CCA-3BFD-45A2-B520-F574FC1F363A}" type="sibTrans" cxnId="{B090E2DF-B472-41F1-879C-CD27FDC1E494}">
      <dgm:prSet/>
      <dgm:spPr/>
      <dgm:t>
        <a:bodyPr/>
        <a:lstStyle/>
        <a:p>
          <a:endParaRPr lang="en-ZA"/>
        </a:p>
      </dgm:t>
    </dgm:pt>
    <dgm:pt modelId="{106A4359-78CA-41AB-8B4D-255A37463B9A}">
      <dgm:prSet phldrT="[Text]" custT="1"/>
      <dgm:spPr>
        <a:ln>
          <a:solidFill>
            <a:schemeClr val="tx1"/>
          </a:solidFill>
        </a:ln>
      </dgm:spPr>
      <dgm:t>
        <a:bodyPr anchor="t" anchorCtr="0"/>
        <a:lstStyle/>
        <a:p>
          <a:r>
            <a:rPr lang="en-ZA" sz="1400" dirty="0"/>
            <a:t>Formulate Version 1 of the SCOA, agreed on the segments collectively being the SCOA for Municipalities and the </a:t>
          </a:r>
          <a:r>
            <a:rPr lang="en-ZA" sz="1400" dirty="0" smtClean="0"/>
            <a:t>Overall </a:t>
          </a:r>
          <a:r>
            <a:rPr lang="en-ZA" sz="1400" dirty="0"/>
            <a:t>Design Principles</a:t>
          </a:r>
        </a:p>
      </dgm:t>
    </dgm:pt>
    <dgm:pt modelId="{B0ECD506-A21D-4E47-BC81-B4A8762FEBCA}" type="parTrans" cxnId="{CEF096A0-6F36-480C-86A4-432D1401E51C}">
      <dgm:prSet/>
      <dgm:spPr/>
      <dgm:t>
        <a:bodyPr/>
        <a:lstStyle/>
        <a:p>
          <a:endParaRPr lang="en-ZA"/>
        </a:p>
      </dgm:t>
    </dgm:pt>
    <dgm:pt modelId="{DAEAEC81-C5C0-4E36-BF2E-A5F577FFAA49}" type="sibTrans" cxnId="{CEF096A0-6F36-480C-86A4-432D1401E51C}">
      <dgm:prSet/>
      <dgm:spPr/>
      <dgm:t>
        <a:bodyPr/>
        <a:lstStyle/>
        <a:p>
          <a:endParaRPr lang="en-ZA"/>
        </a:p>
      </dgm:t>
    </dgm:pt>
    <dgm:pt modelId="{FABE07A1-2F98-42C0-ADF3-EB98B06CBED6}">
      <dgm:prSet phldrT="[Text]" custT="1"/>
      <dgm:spPr>
        <a:ln>
          <a:solidFill>
            <a:schemeClr val="tx1"/>
          </a:solidFill>
        </a:ln>
      </dgm:spPr>
      <dgm:t>
        <a:bodyPr anchor="t" anchorCtr="0"/>
        <a:lstStyle/>
        <a:p>
          <a:r>
            <a:rPr lang="en-ZA" sz="1400" b="1" dirty="0"/>
            <a:t>SCOA VERSION 1 - INTITIAL RESEARCH </a:t>
          </a:r>
        </a:p>
      </dgm:t>
    </dgm:pt>
    <dgm:pt modelId="{24CC56CF-CB0A-475B-85CB-55B31E079442}" type="parTrans" cxnId="{D64929CC-65A0-4169-8090-D1D1F1C75F44}">
      <dgm:prSet/>
      <dgm:spPr/>
      <dgm:t>
        <a:bodyPr/>
        <a:lstStyle/>
        <a:p>
          <a:endParaRPr lang="en-ZA"/>
        </a:p>
      </dgm:t>
    </dgm:pt>
    <dgm:pt modelId="{2FC9AE75-8FBB-45AA-A6A7-6CFFD2AF5CBB}" type="sibTrans" cxnId="{D64929CC-65A0-4169-8090-D1D1F1C75F44}">
      <dgm:prSet/>
      <dgm:spPr/>
      <dgm:t>
        <a:bodyPr/>
        <a:lstStyle/>
        <a:p>
          <a:endParaRPr lang="en-ZA"/>
        </a:p>
      </dgm:t>
    </dgm:pt>
    <dgm:pt modelId="{399C7909-069C-4B75-B114-338B9D443793}">
      <dgm:prSet phldrT="[Text]" custT="1"/>
      <dgm:spPr>
        <a:ln>
          <a:solidFill>
            <a:schemeClr val="tx1"/>
          </a:solidFill>
        </a:ln>
      </dgm:spPr>
      <dgm:t>
        <a:bodyPr anchor="t" anchorCtr="0"/>
        <a:lstStyle/>
        <a:p>
          <a:pPr>
            <a:lnSpc>
              <a:spcPct val="100000"/>
            </a:lnSpc>
          </a:pPr>
          <a:r>
            <a:rPr lang="en-ZA" sz="1600" dirty="0"/>
            <a:t>Meeting with Pilot Municipalities selected in Phase 1</a:t>
          </a:r>
        </a:p>
      </dgm:t>
    </dgm:pt>
    <dgm:pt modelId="{4E1B63A9-6239-48D6-A846-0233A64DA1FA}" type="parTrans" cxnId="{5C41641D-2E35-4334-BD81-5F29CA97D262}">
      <dgm:prSet/>
      <dgm:spPr/>
      <dgm:t>
        <a:bodyPr/>
        <a:lstStyle/>
        <a:p>
          <a:endParaRPr lang="en-ZA"/>
        </a:p>
      </dgm:t>
    </dgm:pt>
    <dgm:pt modelId="{52D573B0-CEAF-4316-BE31-5A0B478EAEE5}" type="sibTrans" cxnId="{5C41641D-2E35-4334-BD81-5F29CA97D262}">
      <dgm:prSet/>
      <dgm:spPr/>
      <dgm:t>
        <a:bodyPr/>
        <a:lstStyle/>
        <a:p>
          <a:endParaRPr lang="en-ZA"/>
        </a:p>
      </dgm:t>
    </dgm:pt>
    <dgm:pt modelId="{E6749EEF-1557-4242-84FF-EEA747D003AC}">
      <dgm:prSet phldrT="[Text]" custT="1"/>
      <dgm:spPr>
        <a:ln>
          <a:solidFill>
            <a:schemeClr val="tx1"/>
          </a:solidFill>
        </a:ln>
      </dgm:spPr>
      <dgm:t>
        <a:bodyPr anchor="t" anchorCtr="0"/>
        <a:lstStyle/>
        <a:p>
          <a:pPr>
            <a:lnSpc>
              <a:spcPct val="100000"/>
            </a:lnSpc>
          </a:pPr>
          <a:r>
            <a:rPr lang="en-ZA" sz="1600" dirty="0"/>
            <a:t>More potential municipalities involved for piloting of the SCOA </a:t>
          </a:r>
        </a:p>
      </dgm:t>
    </dgm:pt>
    <dgm:pt modelId="{6161A917-FA27-49AF-8A44-FCD180FBCDF7}" type="parTrans" cxnId="{D7D6713B-1F4C-4963-9971-5CBCEA6298FB}">
      <dgm:prSet/>
      <dgm:spPr/>
      <dgm:t>
        <a:bodyPr/>
        <a:lstStyle/>
        <a:p>
          <a:endParaRPr lang="en-ZA"/>
        </a:p>
      </dgm:t>
    </dgm:pt>
    <dgm:pt modelId="{544B2BFC-F6E0-4F58-8DA5-B8EF829326E8}" type="sibTrans" cxnId="{D7D6713B-1F4C-4963-9971-5CBCEA6298FB}">
      <dgm:prSet/>
      <dgm:spPr/>
      <dgm:t>
        <a:bodyPr/>
        <a:lstStyle/>
        <a:p>
          <a:endParaRPr lang="en-ZA"/>
        </a:p>
      </dgm:t>
    </dgm:pt>
    <dgm:pt modelId="{DE0AFFFA-4D32-43FA-B168-464B4954F83E}">
      <dgm:prSet phldrT="[Text]" custT="1"/>
      <dgm:spPr>
        <a:ln>
          <a:solidFill>
            <a:schemeClr val="tx1"/>
          </a:solidFill>
        </a:ln>
      </dgm:spPr>
      <dgm:t>
        <a:bodyPr anchor="t" anchorCtr="0"/>
        <a:lstStyle/>
        <a:p>
          <a:pPr>
            <a:lnSpc>
              <a:spcPct val="100000"/>
            </a:lnSpc>
          </a:pPr>
          <a:r>
            <a:rPr lang="en-ZA" sz="1600" dirty="0" smtClean="0"/>
            <a:t>First </a:t>
          </a:r>
          <a:r>
            <a:rPr lang="en-ZA" sz="1600" dirty="0"/>
            <a:t>interactions with identified system vendors</a:t>
          </a:r>
          <a:endParaRPr lang="en-ZA" sz="1400" dirty="0"/>
        </a:p>
      </dgm:t>
    </dgm:pt>
    <dgm:pt modelId="{FA2DADBE-60A6-412F-85B9-F0DC9050D190}" type="parTrans" cxnId="{FEB454A9-17DA-4BD0-BC1A-E9C60AE0B6DB}">
      <dgm:prSet/>
      <dgm:spPr/>
      <dgm:t>
        <a:bodyPr/>
        <a:lstStyle/>
        <a:p>
          <a:endParaRPr lang="en-ZA"/>
        </a:p>
      </dgm:t>
    </dgm:pt>
    <dgm:pt modelId="{53128EE2-A9E7-4323-B35E-71EB50A34AF7}" type="sibTrans" cxnId="{FEB454A9-17DA-4BD0-BC1A-E9C60AE0B6DB}">
      <dgm:prSet/>
      <dgm:spPr/>
      <dgm:t>
        <a:bodyPr/>
        <a:lstStyle/>
        <a:p>
          <a:endParaRPr lang="en-ZA"/>
        </a:p>
      </dgm:t>
    </dgm:pt>
    <dgm:pt modelId="{7E3C851A-A33C-48B5-B814-95B96AEB61F7}" type="pres">
      <dgm:prSet presAssocID="{2A68DAD5-0207-4F19-86DC-2DDEC8ACD10D}" presName="linearFlow" presStyleCnt="0">
        <dgm:presLayoutVars>
          <dgm:dir/>
          <dgm:animLvl val="lvl"/>
          <dgm:resizeHandles val="exact"/>
        </dgm:presLayoutVars>
      </dgm:prSet>
      <dgm:spPr/>
      <dgm:t>
        <a:bodyPr/>
        <a:lstStyle/>
        <a:p>
          <a:endParaRPr lang="en-ZA"/>
        </a:p>
      </dgm:t>
    </dgm:pt>
    <dgm:pt modelId="{2C9B7C72-3259-4CA2-933C-FE72BEFAAE1D}" type="pres">
      <dgm:prSet presAssocID="{DCE8D3EF-7446-4755-8D09-3A791C2A3E57}" presName="composite" presStyleCnt="0"/>
      <dgm:spPr/>
    </dgm:pt>
    <dgm:pt modelId="{32D09C50-E2CB-4B82-9379-58F3B93E22E3}" type="pres">
      <dgm:prSet presAssocID="{DCE8D3EF-7446-4755-8D09-3A791C2A3E57}" presName="parentText" presStyleLbl="alignNode1" presStyleIdx="0" presStyleCnt="2">
        <dgm:presLayoutVars>
          <dgm:chMax val="1"/>
          <dgm:bulletEnabled val="1"/>
        </dgm:presLayoutVars>
      </dgm:prSet>
      <dgm:spPr/>
      <dgm:t>
        <a:bodyPr/>
        <a:lstStyle/>
        <a:p>
          <a:endParaRPr lang="en-ZA"/>
        </a:p>
      </dgm:t>
    </dgm:pt>
    <dgm:pt modelId="{F5DBB60F-167C-4A3F-B5A5-C7622DF89D71}" type="pres">
      <dgm:prSet presAssocID="{DCE8D3EF-7446-4755-8D09-3A791C2A3E57}" presName="descendantText" presStyleLbl="alignAcc1" presStyleIdx="0" presStyleCnt="2" custScaleY="104250">
        <dgm:presLayoutVars>
          <dgm:bulletEnabled val="1"/>
        </dgm:presLayoutVars>
      </dgm:prSet>
      <dgm:spPr/>
      <dgm:t>
        <a:bodyPr/>
        <a:lstStyle/>
        <a:p>
          <a:endParaRPr lang="en-ZA"/>
        </a:p>
      </dgm:t>
    </dgm:pt>
    <dgm:pt modelId="{D94B4297-B608-4E16-80D6-092615A3FE94}" type="pres">
      <dgm:prSet presAssocID="{A7E1916E-261D-46E4-8587-695D9709B2DA}" presName="sp" presStyleCnt="0"/>
      <dgm:spPr/>
    </dgm:pt>
    <dgm:pt modelId="{60EA7B46-A10B-49C2-9FCF-8EA9D1702BB7}" type="pres">
      <dgm:prSet presAssocID="{D89F0949-AF20-43F3-924D-3CEBB899AF2C}" presName="composite" presStyleCnt="0"/>
      <dgm:spPr/>
    </dgm:pt>
    <dgm:pt modelId="{94F6B776-DDA6-4BB1-A481-ED28C8069F06}" type="pres">
      <dgm:prSet presAssocID="{D89F0949-AF20-43F3-924D-3CEBB899AF2C}" presName="parentText" presStyleLbl="alignNode1" presStyleIdx="1" presStyleCnt="2">
        <dgm:presLayoutVars>
          <dgm:chMax val="1"/>
          <dgm:bulletEnabled val="1"/>
        </dgm:presLayoutVars>
      </dgm:prSet>
      <dgm:spPr/>
      <dgm:t>
        <a:bodyPr/>
        <a:lstStyle/>
        <a:p>
          <a:endParaRPr lang="en-ZA"/>
        </a:p>
      </dgm:t>
    </dgm:pt>
    <dgm:pt modelId="{CE368E4D-5F9F-4EAA-B3C7-32822BC40B2D}" type="pres">
      <dgm:prSet presAssocID="{D89F0949-AF20-43F3-924D-3CEBB899AF2C}" presName="descendantText" presStyleLbl="alignAcc1" presStyleIdx="1" presStyleCnt="2">
        <dgm:presLayoutVars>
          <dgm:bulletEnabled val="1"/>
        </dgm:presLayoutVars>
      </dgm:prSet>
      <dgm:spPr/>
      <dgm:t>
        <a:bodyPr/>
        <a:lstStyle/>
        <a:p>
          <a:endParaRPr lang="en-ZA"/>
        </a:p>
      </dgm:t>
    </dgm:pt>
  </dgm:ptLst>
  <dgm:cxnLst>
    <dgm:cxn modelId="{1C89CC55-A169-4DB4-AF8A-92D677E6FAC1}" type="presOf" srcId="{106A4359-78CA-41AB-8B4D-255A37463B9A}" destId="{F5DBB60F-167C-4A3F-B5A5-C7622DF89D71}" srcOrd="0" destOrd="5" presId="urn:microsoft.com/office/officeart/2005/8/layout/chevron2"/>
    <dgm:cxn modelId="{2792699A-18CF-4D20-AA2D-04018C45FFE1}" type="presOf" srcId="{DE0AFFFA-4D32-43FA-B168-464B4954F83E}" destId="{CE368E4D-5F9F-4EAA-B3C7-32822BC40B2D}" srcOrd="0" destOrd="4" presId="urn:microsoft.com/office/officeart/2005/8/layout/chevron2"/>
    <dgm:cxn modelId="{D7D6713B-1F4C-4963-9971-5CBCEA6298FB}" srcId="{D89F0949-AF20-43F3-924D-3CEBB899AF2C}" destId="{E6749EEF-1557-4242-84FF-EEA747D003AC}" srcOrd="3" destOrd="0" parTransId="{6161A917-FA27-49AF-8A44-FCD180FBCDF7}" sibTransId="{544B2BFC-F6E0-4F58-8DA5-B8EF829326E8}"/>
    <dgm:cxn modelId="{492E98E9-206C-424C-92DE-1DFFC9CE4F0F}" type="presOf" srcId="{2A68DAD5-0207-4F19-86DC-2DDEC8ACD10D}" destId="{7E3C851A-A33C-48B5-B814-95B96AEB61F7}" srcOrd="0" destOrd="0" presId="urn:microsoft.com/office/officeart/2005/8/layout/chevron2"/>
    <dgm:cxn modelId="{0D27DD33-090A-443F-8221-C6F80147A8E6}" srcId="{2A68DAD5-0207-4F19-86DC-2DDEC8ACD10D}" destId="{DCE8D3EF-7446-4755-8D09-3A791C2A3E57}" srcOrd="0" destOrd="0" parTransId="{089143BB-A656-4348-A532-817DDDC9329B}" sibTransId="{A7E1916E-261D-46E4-8587-695D9709B2DA}"/>
    <dgm:cxn modelId="{1410879C-261F-463D-8119-3A08E54D1E0B}" type="presOf" srcId="{DE366C06-4CDE-4573-B5C9-7E8D383A29D2}" destId="{F5DBB60F-167C-4A3F-B5A5-C7622DF89D71}" srcOrd="0" destOrd="2" presId="urn:microsoft.com/office/officeart/2005/8/layout/chevron2"/>
    <dgm:cxn modelId="{2CBEB27F-952E-444A-A2F6-C0A23DE39464}" type="presOf" srcId="{03EF6CEA-2691-4DBD-B438-2AEC9F25F04F}" destId="{CE368E4D-5F9F-4EAA-B3C7-32822BC40B2D}" srcOrd="0" destOrd="0" presId="urn:microsoft.com/office/officeart/2005/8/layout/chevron2"/>
    <dgm:cxn modelId="{5EF334C0-D7AE-46E2-8C4E-409C0FC42A52}" type="presOf" srcId="{3937D77D-158C-4D79-872A-2A3F56C376BF}" destId="{F5DBB60F-167C-4A3F-B5A5-C7622DF89D71}" srcOrd="0" destOrd="3" presId="urn:microsoft.com/office/officeart/2005/8/layout/chevron2"/>
    <dgm:cxn modelId="{1560CEA1-EC45-410E-B69C-548F78E1BF69}" srcId="{DCE8D3EF-7446-4755-8D09-3A791C2A3E57}" destId="{11BD6FFB-C6F2-4044-8219-BDA6A6853566}" srcOrd="1" destOrd="0" parTransId="{6F278AD2-87E7-43D8-A8B2-6FFF3BEF8D35}" sibTransId="{858E090A-0B2C-4943-9499-CBCDEAB3FA66}"/>
    <dgm:cxn modelId="{C188EABB-9CB5-4F2D-AF17-95781512C837}" srcId="{DCE8D3EF-7446-4755-8D09-3A791C2A3E57}" destId="{DE366C06-4CDE-4573-B5C9-7E8D383A29D2}" srcOrd="2" destOrd="0" parTransId="{E3872DAA-D653-43D8-87A1-A177961395F8}" sibTransId="{F1053CBF-CBE0-4E92-BDA8-242BE8590E4B}"/>
    <dgm:cxn modelId="{D2F7DC6D-F5D9-46A3-AEEC-4946A34D4A48}" type="presOf" srcId="{11BD6FFB-C6F2-4044-8219-BDA6A6853566}" destId="{F5DBB60F-167C-4A3F-B5A5-C7622DF89D71}" srcOrd="0" destOrd="1" presId="urn:microsoft.com/office/officeart/2005/8/layout/chevron2"/>
    <dgm:cxn modelId="{9614A3A7-8DB5-4302-A49C-6945EE076FB7}" type="presOf" srcId="{E6749EEF-1557-4242-84FF-EEA747D003AC}" destId="{CE368E4D-5F9F-4EAA-B3C7-32822BC40B2D}" srcOrd="0" destOrd="3" presId="urn:microsoft.com/office/officeart/2005/8/layout/chevron2"/>
    <dgm:cxn modelId="{309C21E2-B8E4-44A1-8701-23593E57A177}" type="presOf" srcId="{3C7A4BCA-96C9-4EAC-B6EC-9DE454794605}" destId="{F5DBB60F-167C-4A3F-B5A5-C7622DF89D71}" srcOrd="0" destOrd="8" presId="urn:microsoft.com/office/officeart/2005/8/layout/chevron2"/>
    <dgm:cxn modelId="{B090E2DF-B472-41F1-879C-CD27FDC1E494}" srcId="{DCE8D3EF-7446-4755-8D09-3A791C2A3E57}" destId="{F230C2D5-2453-4343-B39D-EC30DF6AE834}" srcOrd="4" destOrd="0" parTransId="{EF977B5D-A8B7-4DC2-B22A-CAA6A10E1642}" sibTransId="{3B5F3CCA-3BFD-45A2-B520-F574FC1F363A}"/>
    <dgm:cxn modelId="{D34CB27C-39F9-45B2-AD30-40B46839A12D}" srcId="{DCE8D3EF-7446-4755-8D09-3A791C2A3E57}" destId="{AA15FAB5-74A7-40F4-BF50-4D7E8579C78A}" srcOrd="6" destOrd="0" parTransId="{05B6D4DD-79DF-4074-984A-88EB074A6AAD}" sibTransId="{261F6017-7210-4B92-8F1F-089E396E38BD}"/>
    <dgm:cxn modelId="{4A6D8FCA-0700-4028-A7BD-94CDE6529337}" type="presOf" srcId="{D89F0949-AF20-43F3-924D-3CEBB899AF2C}" destId="{94F6B776-DDA6-4BB1-A481-ED28C8069F06}" srcOrd="0" destOrd="0" presId="urn:microsoft.com/office/officeart/2005/8/layout/chevron2"/>
    <dgm:cxn modelId="{6162D334-34B6-4F6A-ADC3-82D531AA4271}" srcId="{2A68DAD5-0207-4F19-86DC-2DDEC8ACD10D}" destId="{D89F0949-AF20-43F3-924D-3CEBB899AF2C}" srcOrd="1" destOrd="0" parTransId="{BB7F3962-BAB2-45BC-95D2-979249DEC941}" sibTransId="{3E547312-4344-4F3D-95FB-843C2018A086}"/>
    <dgm:cxn modelId="{6583504E-164C-4405-9AB0-72E1E7629CCA}" type="presOf" srcId="{AA15FAB5-74A7-40F4-BF50-4D7E8579C78A}" destId="{F5DBB60F-167C-4A3F-B5A5-C7622DF89D71}" srcOrd="0" destOrd="6" presId="urn:microsoft.com/office/officeart/2005/8/layout/chevron2"/>
    <dgm:cxn modelId="{FEB454A9-17DA-4BD0-BC1A-E9C60AE0B6DB}" srcId="{D89F0949-AF20-43F3-924D-3CEBB899AF2C}" destId="{DE0AFFFA-4D32-43FA-B168-464B4954F83E}" srcOrd="4" destOrd="0" parTransId="{FA2DADBE-60A6-412F-85B9-F0DC9050D190}" sibTransId="{53128EE2-A9E7-4323-B35E-71EB50A34AF7}"/>
    <dgm:cxn modelId="{E5002B07-F3C9-4CD3-B316-AC6A3FE9575B}" type="presOf" srcId="{E4800D0A-BCC9-4623-9C2B-627CB11EF541}" destId="{CE368E4D-5F9F-4EAA-B3C7-32822BC40B2D}" srcOrd="0" destOrd="1" presId="urn:microsoft.com/office/officeart/2005/8/layout/chevron2"/>
    <dgm:cxn modelId="{D86FB983-E0C2-480D-AF9E-B037B289C0BF}" type="presOf" srcId="{DCE8D3EF-7446-4755-8D09-3A791C2A3E57}" destId="{32D09C50-E2CB-4B82-9379-58F3B93E22E3}" srcOrd="0" destOrd="0" presId="urn:microsoft.com/office/officeart/2005/8/layout/chevron2"/>
    <dgm:cxn modelId="{841AA5C0-A685-483F-AEA6-DA363A26AAF9}" srcId="{DCE8D3EF-7446-4755-8D09-3A791C2A3E57}" destId="{3937D77D-158C-4D79-872A-2A3F56C376BF}" srcOrd="3" destOrd="0" parTransId="{76E69465-49F2-45AC-8C74-769B28FA6FA1}" sibTransId="{5C8697F1-F104-43E1-A9CD-884AE9185D55}"/>
    <dgm:cxn modelId="{17799BFE-B2E3-467B-8C23-698AE2764340}" srcId="{DCE8D3EF-7446-4755-8D09-3A791C2A3E57}" destId="{D6E3079B-E863-4472-B22A-84A4BC8DC9E5}" srcOrd="7" destOrd="0" parTransId="{13810981-79D0-4097-892C-07F4DF5C6763}" sibTransId="{F3D4D3AD-66FB-4CC4-83D1-DB4FD36D4AE4}"/>
    <dgm:cxn modelId="{6C3AFAD8-1030-40F7-957B-C036EAB57FB5}" type="presOf" srcId="{FABE07A1-2F98-42C0-ADF3-EB98B06CBED6}" destId="{F5DBB60F-167C-4A3F-B5A5-C7622DF89D71}" srcOrd="0" destOrd="0" presId="urn:microsoft.com/office/officeart/2005/8/layout/chevron2"/>
    <dgm:cxn modelId="{CEF096A0-6F36-480C-86A4-432D1401E51C}" srcId="{DCE8D3EF-7446-4755-8D09-3A791C2A3E57}" destId="{106A4359-78CA-41AB-8B4D-255A37463B9A}" srcOrd="5" destOrd="0" parTransId="{B0ECD506-A21D-4E47-BC81-B4A8762FEBCA}" sibTransId="{DAEAEC81-C5C0-4E36-BF2E-A5F577FFAA49}"/>
    <dgm:cxn modelId="{8CD22A09-4950-4478-9E53-3E55416C58BC}" type="presOf" srcId="{D6E3079B-E863-4472-B22A-84A4BC8DC9E5}" destId="{F5DBB60F-167C-4A3F-B5A5-C7622DF89D71}" srcOrd="0" destOrd="7" presId="urn:microsoft.com/office/officeart/2005/8/layout/chevron2"/>
    <dgm:cxn modelId="{54CA123F-01C6-4624-8F35-68FA794947AC}" srcId="{D89F0949-AF20-43F3-924D-3CEBB899AF2C}" destId="{03EF6CEA-2691-4DBD-B438-2AEC9F25F04F}" srcOrd="0" destOrd="0" parTransId="{8CB2E0D7-FCAA-4EC5-AF27-61BE32A462AD}" sibTransId="{A68DC48B-BFCE-4302-9A28-F9F98C09ED5E}"/>
    <dgm:cxn modelId="{D64929CC-65A0-4169-8090-D1D1F1C75F44}" srcId="{DCE8D3EF-7446-4755-8D09-3A791C2A3E57}" destId="{FABE07A1-2F98-42C0-ADF3-EB98B06CBED6}" srcOrd="0" destOrd="0" parTransId="{24CC56CF-CB0A-475B-85CB-55B31E079442}" sibTransId="{2FC9AE75-8FBB-45AA-A6A7-6CFFD2AF5CBB}"/>
    <dgm:cxn modelId="{3B50F449-E690-41D0-911D-091A073BC90D}" type="presOf" srcId="{F230C2D5-2453-4343-B39D-EC30DF6AE834}" destId="{F5DBB60F-167C-4A3F-B5A5-C7622DF89D71}" srcOrd="0" destOrd="4" presId="urn:microsoft.com/office/officeart/2005/8/layout/chevron2"/>
    <dgm:cxn modelId="{327666D2-1DDE-4A96-B1F4-3BD87CFFF350}" srcId="{DCE8D3EF-7446-4755-8D09-3A791C2A3E57}" destId="{3C7A4BCA-96C9-4EAC-B6EC-9DE454794605}" srcOrd="8" destOrd="0" parTransId="{6D185955-32B8-4DD4-AE81-917FD9E3BEF5}" sibTransId="{88FE7191-C376-4A3C-AF60-82E5FC6FFB44}"/>
    <dgm:cxn modelId="{CE5C84A1-1568-4A33-9E2B-B55725AE37F6}" type="presOf" srcId="{399C7909-069C-4B75-B114-338B9D443793}" destId="{CE368E4D-5F9F-4EAA-B3C7-32822BC40B2D}" srcOrd="0" destOrd="2" presId="urn:microsoft.com/office/officeart/2005/8/layout/chevron2"/>
    <dgm:cxn modelId="{86CA2F5F-02E3-4D40-BF21-4AE30E66F158}" srcId="{D89F0949-AF20-43F3-924D-3CEBB899AF2C}" destId="{E4800D0A-BCC9-4623-9C2B-627CB11EF541}" srcOrd="1" destOrd="0" parTransId="{0B5D9C2A-B3C7-4220-893A-E6534CD9DF5B}" sibTransId="{741D0F2F-0756-4F15-A17C-77DCF70D1F44}"/>
    <dgm:cxn modelId="{5C41641D-2E35-4334-BD81-5F29CA97D262}" srcId="{D89F0949-AF20-43F3-924D-3CEBB899AF2C}" destId="{399C7909-069C-4B75-B114-338B9D443793}" srcOrd="2" destOrd="0" parTransId="{4E1B63A9-6239-48D6-A846-0233A64DA1FA}" sibTransId="{52D573B0-CEAF-4316-BE31-5A0B478EAEE5}"/>
    <dgm:cxn modelId="{397A0B2C-9C86-4E5F-AA34-ED26CE939C43}" type="presParOf" srcId="{7E3C851A-A33C-48B5-B814-95B96AEB61F7}" destId="{2C9B7C72-3259-4CA2-933C-FE72BEFAAE1D}" srcOrd="0" destOrd="0" presId="urn:microsoft.com/office/officeart/2005/8/layout/chevron2"/>
    <dgm:cxn modelId="{943FF467-2643-4352-8557-CB896AD0D0C4}" type="presParOf" srcId="{2C9B7C72-3259-4CA2-933C-FE72BEFAAE1D}" destId="{32D09C50-E2CB-4B82-9379-58F3B93E22E3}" srcOrd="0" destOrd="0" presId="urn:microsoft.com/office/officeart/2005/8/layout/chevron2"/>
    <dgm:cxn modelId="{BC67332B-2104-4A89-B09D-8F5BAC58E273}" type="presParOf" srcId="{2C9B7C72-3259-4CA2-933C-FE72BEFAAE1D}" destId="{F5DBB60F-167C-4A3F-B5A5-C7622DF89D71}" srcOrd="1" destOrd="0" presId="urn:microsoft.com/office/officeart/2005/8/layout/chevron2"/>
    <dgm:cxn modelId="{7D3B301C-3819-4586-873C-0D305E94AC3E}" type="presParOf" srcId="{7E3C851A-A33C-48B5-B814-95B96AEB61F7}" destId="{D94B4297-B608-4E16-80D6-092615A3FE94}" srcOrd="1" destOrd="0" presId="urn:microsoft.com/office/officeart/2005/8/layout/chevron2"/>
    <dgm:cxn modelId="{43959CEF-BB38-43AE-904D-D3DCED44B3CA}" type="presParOf" srcId="{7E3C851A-A33C-48B5-B814-95B96AEB61F7}" destId="{60EA7B46-A10B-49C2-9FCF-8EA9D1702BB7}" srcOrd="2" destOrd="0" presId="urn:microsoft.com/office/officeart/2005/8/layout/chevron2"/>
    <dgm:cxn modelId="{776C4FDF-DE37-4FA3-AA21-7227284573F8}" type="presParOf" srcId="{60EA7B46-A10B-49C2-9FCF-8EA9D1702BB7}" destId="{94F6B776-DDA6-4BB1-A481-ED28C8069F06}" srcOrd="0" destOrd="0" presId="urn:microsoft.com/office/officeart/2005/8/layout/chevron2"/>
    <dgm:cxn modelId="{D20126BA-EF88-4539-8509-CC8C85445553}" type="presParOf" srcId="{60EA7B46-A10B-49C2-9FCF-8EA9D1702BB7}" destId="{CE368E4D-5F9F-4EAA-B3C7-32822BC40B2D}"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84982AE9-7ADA-4AF3-84A5-BA2285C0170A}" type="doc">
      <dgm:prSet loTypeId="urn:microsoft.com/office/officeart/2005/8/layout/default#1" loCatId="list" qsTypeId="urn:microsoft.com/office/officeart/2005/8/quickstyle/simple1" qsCatId="simple" csTypeId="urn:microsoft.com/office/officeart/2005/8/colors/colorful2" csCatId="colorful" phldr="1"/>
      <dgm:spPr/>
      <dgm:t>
        <a:bodyPr/>
        <a:lstStyle/>
        <a:p>
          <a:endParaRPr lang="en-ZA"/>
        </a:p>
      </dgm:t>
    </dgm:pt>
    <dgm:pt modelId="{618D7012-F8AF-4F13-8BBC-C088A8AEDD7B}">
      <dgm:prSet phldrT="[Text]"/>
      <dgm:spPr/>
      <dgm:t>
        <a:bodyPr/>
        <a:lstStyle/>
        <a:p>
          <a:r>
            <a:rPr lang="en-ZA" dirty="0" smtClean="0"/>
            <a:t>Electricity</a:t>
          </a:r>
          <a:endParaRPr lang="en-ZA" dirty="0"/>
        </a:p>
      </dgm:t>
    </dgm:pt>
    <dgm:pt modelId="{CCFD3F44-FBD7-4E1B-B45E-317C46A36C8B}" type="parTrans" cxnId="{22C366F6-6E6F-45DC-AB87-8AD83127DB59}">
      <dgm:prSet/>
      <dgm:spPr/>
      <dgm:t>
        <a:bodyPr/>
        <a:lstStyle/>
        <a:p>
          <a:endParaRPr lang="en-ZA"/>
        </a:p>
      </dgm:t>
    </dgm:pt>
    <dgm:pt modelId="{7508EB37-51C5-4D9E-A51D-473B968513D6}" type="sibTrans" cxnId="{22C366F6-6E6F-45DC-AB87-8AD83127DB59}">
      <dgm:prSet/>
      <dgm:spPr/>
      <dgm:t>
        <a:bodyPr/>
        <a:lstStyle/>
        <a:p>
          <a:endParaRPr lang="en-ZA"/>
        </a:p>
      </dgm:t>
    </dgm:pt>
    <dgm:pt modelId="{9B61F716-F29C-4CFD-AC75-36E55470D602}">
      <dgm:prSet phldrT="[Text]"/>
      <dgm:spPr/>
      <dgm:t>
        <a:bodyPr/>
        <a:lstStyle/>
        <a:p>
          <a:r>
            <a:rPr lang="en-ZA" dirty="0" smtClean="0"/>
            <a:t>Waste Management</a:t>
          </a:r>
          <a:endParaRPr lang="en-ZA" dirty="0"/>
        </a:p>
      </dgm:t>
    </dgm:pt>
    <dgm:pt modelId="{A94FCE76-46CC-4226-A6DA-19725C747CC4}" type="parTrans" cxnId="{D0099075-C08B-4C8A-B155-6F93AA129287}">
      <dgm:prSet/>
      <dgm:spPr/>
      <dgm:t>
        <a:bodyPr/>
        <a:lstStyle/>
        <a:p>
          <a:endParaRPr lang="en-ZA"/>
        </a:p>
      </dgm:t>
    </dgm:pt>
    <dgm:pt modelId="{37D478F4-2380-4675-81AE-CBE9CD62D9B4}" type="sibTrans" cxnId="{D0099075-C08B-4C8A-B155-6F93AA129287}">
      <dgm:prSet/>
      <dgm:spPr/>
      <dgm:t>
        <a:bodyPr/>
        <a:lstStyle/>
        <a:p>
          <a:endParaRPr lang="en-ZA"/>
        </a:p>
      </dgm:t>
    </dgm:pt>
    <dgm:pt modelId="{2C295D8B-2FEF-4E04-BCF6-C010E67300FD}">
      <dgm:prSet phldrT="[Text]"/>
      <dgm:spPr/>
      <dgm:t>
        <a:bodyPr/>
        <a:lstStyle/>
        <a:p>
          <a:r>
            <a:rPr lang="en-ZA" dirty="0" smtClean="0"/>
            <a:t>Waste Water</a:t>
          </a:r>
          <a:endParaRPr lang="en-ZA" dirty="0"/>
        </a:p>
      </dgm:t>
    </dgm:pt>
    <dgm:pt modelId="{328A7B5F-D343-4BA4-BD76-A6AC0579B9AF}" type="parTrans" cxnId="{25F0345C-6F83-41A3-8364-70F2ED63C155}">
      <dgm:prSet/>
      <dgm:spPr/>
      <dgm:t>
        <a:bodyPr/>
        <a:lstStyle/>
        <a:p>
          <a:endParaRPr lang="en-ZA"/>
        </a:p>
      </dgm:t>
    </dgm:pt>
    <dgm:pt modelId="{623562B1-283C-42D8-BFF4-95438CA63C92}" type="sibTrans" cxnId="{25F0345C-6F83-41A3-8364-70F2ED63C155}">
      <dgm:prSet/>
      <dgm:spPr/>
      <dgm:t>
        <a:bodyPr/>
        <a:lstStyle/>
        <a:p>
          <a:endParaRPr lang="en-ZA"/>
        </a:p>
      </dgm:t>
    </dgm:pt>
    <dgm:pt modelId="{87BFAB80-9C58-4964-A1DE-3D270540AA9A}">
      <dgm:prSet phldrT="[Text]"/>
      <dgm:spPr/>
      <dgm:t>
        <a:bodyPr/>
        <a:lstStyle/>
        <a:p>
          <a:r>
            <a:rPr lang="en-ZA" dirty="0" smtClean="0"/>
            <a:t>Water</a:t>
          </a:r>
          <a:endParaRPr lang="en-ZA" dirty="0"/>
        </a:p>
      </dgm:t>
    </dgm:pt>
    <dgm:pt modelId="{90EF5C61-58E2-4310-B5C2-90D06F435703}" type="parTrans" cxnId="{B9C9E9C2-4914-4023-84AA-14C566F36A95}">
      <dgm:prSet/>
      <dgm:spPr/>
      <dgm:t>
        <a:bodyPr/>
        <a:lstStyle/>
        <a:p>
          <a:endParaRPr lang="en-ZA"/>
        </a:p>
      </dgm:t>
    </dgm:pt>
    <dgm:pt modelId="{6E57AD33-2144-4CC0-B1A5-48891D609374}" type="sibTrans" cxnId="{B9C9E9C2-4914-4023-84AA-14C566F36A95}">
      <dgm:prSet/>
      <dgm:spPr/>
      <dgm:t>
        <a:bodyPr/>
        <a:lstStyle/>
        <a:p>
          <a:endParaRPr lang="en-ZA"/>
        </a:p>
      </dgm:t>
    </dgm:pt>
    <dgm:pt modelId="{6A16C5C2-A7CF-40CF-9CF2-8C0DC9C9EDB3}" type="pres">
      <dgm:prSet presAssocID="{84982AE9-7ADA-4AF3-84A5-BA2285C0170A}" presName="diagram" presStyleCnt="0">
        <dgm:presLayoutVars>
          <dgm:dir/>
          <dgm:resizeHandles val="exact"/>
        </dgm:presLayoutVars>
      </dgm:prSet>
      <dgm:spPr/>
      <dgm:t>
        <a:bodyPr/>
        <a:lstStyle/>
        <a:p>
          <a:endParaRPr lang="en-ZA"/>
        </a:p>
      </dgm:t>
    </dgm:pt>
    <dgm:pt modelId="{D518233D-8F28-4643-B67A-2DA00EA42968}" type="pres">
      <dgm:prSet presAssocID="{618D7012-F8AF-4F13-8BBC-C088A8AEDD7B}" presName="node" presStyleLbl="node1" presStyleIdx="0" presStyleCnt="4" custScaleX="49630" custScaleY="47325">
        <dgm:presLayoutVars>
          <dgm:bulletEnabled val="1"/>
        </dgm:presLayoutVars>
      </dgm:prSet>
      <dgm:spPr>
        <a:prstGeom prst="pentagon">
          <a:avLst/>
        </a:prstGeom>
      </dgm:spPr>
      <dgm:t>
        <a:bodyPr/>
        <a:lstStyle/>
        <a:p>
          <a:endParaRPr lang="en-ZA"/>
        </a:p>
      </dgm:t>
    </dgm:pt>
    <dgm:pt modelId="{9BEB47F6-BBA2-4067-9C06-38B14EF9FCFC}" type="pres">
      <dgm:prSet presAssocID="{7508EB37-51C5-4D9E-A51D-473B968513D6}" presName="sibTrans" presStyleCnt="0"/>
      <dgm:spPr/>
    </dgm:pt>
    <dgm:pt modelId="{34DB3CB7-15B3-4BEF-A6A0-8501F3BA2F2D}" type="pres">
      <dgm:prSet presAssocID="{9B61F716-F29C-4CFD-AC75-36E55470D602}" presName="node" presStyleLbl="node1" presStyleIdx="1" presStyleCnt="4" custScaleX="43872" custScaleY="38803" custLinFactNeighborX="-7879" custLinFactNeighborY="1591">
        <dgm:presLayoutVars>
          <dgm:bulletEnabled val="1"/>
        </dgm:presLayoutVars>
      </dgm:prSet>
      <dgm:spPr>
        <a:prstGeom prst="parallelogram">
          <a:avLst/>
        </a:prstGeom>
      </dgm:spPr>
      <dgm:t>
        <a:bodyPr/>
        <a:lstStyle/>
        <a:p>
          <a:endParaRPr lang="en-ZA"/>
        </a:p>
      </dgm:t>
    </dgm:pt>
    <dgm:pt modelId="{C37EB48D-AE69-42A1-894C-19E2F9EFD877}" type="pres">
      <dgm:prSet presAssocID="{37D478F4-2380-4675-81AE-CBE9CD62D9B4}" presName="sibTrans" presStyleCnt="0"/>
      <dgm:spPr/>
    </dgm:pt>
    <dgm:pt modelId="{7047736D-5667-4BBA-B3A6-F8774BF9B278}" type="pres">
      <dgm:prSet presAssocID="{2C295D8B-2FEF-4E04-BCF6-C010E67300FD}" presName="node" presStyleLbl="node1" presStyleIdx="2" presStyleCnt="4" custScaleX="43811" custScaleY="39216">
        <dgm:presLayoutVars>
          <dgm:bulletEnabled val="1"/>
        </dgm:presLayoutVars>
      </dgm:prSet>
      <dgm:spPr>
        <a:prstGeom prst="ellipse">
          <a:avLst/>
        </a:prstGeom>
      </dgm:spPr>
      <dgm:t>
        <a:bodyPr/>
        <a:lstStyle/>
        <a:p>
          <a:endParaRPr lang="en-ZA"/>
        </a:p>
      </dgm:t>
    </dgm:pt>
    <dgm:pt modelId="{57ADD19D-B40F-45FB-9BAE-C3505ABF67EE}" type="pres">
      <dgm:prSet presAssocID="{623562B1-283C-42D8-BFF4-95438CA63C92}" presName="sibTrans" presStyleCnt="0"/>
      <dgm:spPr/>
    </dgm:pt>
    <dgm:pt modelId="{7F4F9F17-AF53-4EB7-AF0D-568F175818F0}" type="pres">
      <dgm:prSet presAssocID="{87BFAB80-9C58-4964-A1DE-3D270540AA9A}" presName="node" presStyleLbl="node1" presStyleIdx="3" presStyleCnt="4" custScaleX="50268" custScaleY="39320" custLinFactNeighborX="-6587" custLinFactNeighborY="-4380">
        <dgm:presLayoutVars>
          <dgm:bulletEnabled val="1"/>
        </dgm:presLayoutVars>
      </dgm:prSet>
      <dgm:spPr>
        <a:prstGeom prst="triangle">
          <a:avLst/>
        </a:prstGeom>
      </dgm:spPr>
      <dgm:t>
        <a:bodyPr/>
        <a:lstStyle/>
        <a:p>
          <a:endParaRPr lang="en-ZA"/>
        </a:p>
      </dgm:t>
    </dgm:pt>
  </dgm:ptLst>
  <dgm:cxnLst>
    <dgm:cxn modelId="{D0099075-C08B-4C8A-B155-6F93AA129287}" srcId="{84982AE9-7ADA-4AF3-84A5-BA2285C0170A}" destId="{9B61F716-F29C-4CFD-AC75-36E55470D602}" srcOrd="1" destOrd="0" parTransId="{A94FCE76-46CC-4226-A6DA-19725C747CC4}" sibTransId="{37D478F4-2380-4675-81AE-CBE9CD62D9B4}"/>
    <dgm:cxn modelId="{25F0345C-6F83-41A3-8364-70F2ED63C155}" srcId="{84982AE9-7ADA-4AF3-84A5-BA2285C0170A}" destId="{2C295D8B-2FEF-4E04-BCF6-C010E67300FD}" srcOrd="2" destOrd="0" parTransId="{328A7B5F-D343-4BA4-BD76-A6AC0579B9AF}" sibTransId="{623562B1-283C-42D8-BFF4-95438CA63C92}"/>
    <dgm:cxn modelId="{A121486A-F961-4214-B15D-09ED4C252A1D}" type="presOf" srcId="{84982AE9-7ADA-4AF3-84A5-BA2285C0170A}" destId="{6A16C5C2-A7CF-40CF-9CF2-8C0DC9C9EDB3}" srcOrd="0" destOrd="0" presId="urn:microsoft.com/office/officeart/2005/8/layout/default#1"/>
    <dgm:cxn modelId="{1969453C-F640-4F35-A543-A7757E29C685}" type="presOf" srcId="{2C295D8B-2FEF-4E04-BCF6-C010E67300FD}" destId="{7047736D-5667-4BBA-B3A6-F8774BF9B278}" srcOrd="0" destOrd="0" presId="urn:microsoft.com/office/officeart/2005/8/layout/default#1"/>
    <dgm:cxn modelId="{563DF3B4-75F3-41BB-A397-730BC3D43EDA}" type="presOf" srcId="{9B61F716-F29C-4CFD-AC75-36E55470D602}" destId="{34DB3CB7-15B3-4BEF-A6A0-8501F3BA2F2D}" srcOrd="0" destOrd="0" presId="urn:microsoft.com/office/officeart/2005/8/layout/default#1"/>
    <dgm:cxn modelId="{8D01A416-7764-4FB6-921F-6AB3820F12DB}" type="presOf" srcId="{87BFAB80-9C58-4964-A1DE-3D270540AA9A}" destId="{7F4F9F17-AF53-4EB7-AF0D-568F175818F0}" srcOrd="0" destOrd="0" presId="urn:microsoft.com/office/officeart/2005/8/layout/default#1"/>
    <dgm:cxn modelId="{22C366F6-6E6F-45DC-AB87-8AD83127DB59}" srcId="{84982AE9-7ADA-4AF3-84A5-BA2285C0170A}" destId="{618D7012-F8AF-4F13-8BBC-C088A8AEDD7B}" srcOrd="0" destOrd="0" parTransId="{CCFD3F44-FBD7-4E1B-B45E-317C46A36C8B}" sibTransId="{7508EB37-51C5-4D9E-A51D-473B968513D6}"/>
    <dgm:cxn modelId="{CFAE8795-C8C4-402D-B3B8-15DA4DFD1CA9}" type="presOf" srcId="{618D7012-F8AF-4F13-8BBC-C088A8AEDD7B}" destId="{D518233D-8F28-4643-B67A-2DA00EA42968}" srcOrd="0" destOrd="0" presId="urn:microsoft.com/office/officeart/2005/8/layout/default#1"/>
    <dgm:cxn modelId="{B9C9E9C2-4914-4023-84AA-14C566F36A95}" srcId="{84982AE9-7ADA-4AF3-84A5-BA2285C0170A}" destId="{87BFAB80-9C58-4964-A1DE-3D270540AA9A}" srcOrd="3" destOrd="0" parTransId="{90EF5C61-58E2-4310-B5C2-90D06F435703}" sibTransId="{6E57AD33-2144-4CC0-B1A5-48891D609374}"/>
    <dgm:cxn modelId="{D5D56677-70F2-4E78-9E6A-E8BE1D439B8F}" type="presParOf" srcId="{6A16C5C2-A7CF-40CF-9CF2-8C0DC9C9EDB3}" destId="{D518233D-8F28-4643-B67A-2DA00EA42968}" srcOrd="0" destOrd="0" presId="urn:microsoft.com/office/officeart/2005/8/layout/default#1"/>
    <dgm:cxn modelId="{01A9831B-236D-47DC-BE13-C4158DC4744D}" type="presParOf" srcId="{6A16C5C2-A7CF-40CF-9CF2-8C0DC9C9EDB3}" destId="{9BEB47F6-BBA2-4067-9C06-38B14EF9FCFC}" srcOrd="1" destOrd="0" presId="urn:microsoft.com/office/officeart/2005/8/layout/default#1"/>
    <dgm:cxn modelId="{5EB4B45C-C366-4FD5-A903-369EF2248912}" type="presParOf" srcId="{6A16C5C2-A7CF-40CF-9CF2-8C0DC9C9EDB3}" destId="{34DB3CB7-15B3-4BEF-A6A0-8501F3BA2F2D}" srcOrd="2" destOrd="0" presId="urn:microsoft.com/office/officeart/2005/8/layout/default#1"/>
    <dgm:cxn modelId="{BEC0599C-83C0-484A-94D2-76C4604530DE}" type="presParOf" srcId="{6A16C5C2-A7CF-40CF-9CF2-8C0DC9C9EDB3}" destId="{C37EB48D-AE69-42A1-894C-19E2F9EFD877}" srcOrd="3" destOrd="0" presId="urn:microsoft.com/office/officeart/2005/8/layout/default#1"/>
    <dgm:cxn modelId="{5E747D95-9B92-4EDE-AD92-9D6A378E1938}" type="presParOf" srcId="{6A16C5C2-A7CF-40CF-9CF2-8C0DC9C9EDB3}" destId="{7047736D-5667-4BBA-B3A6-F8774BF9B278}" srcOrd="4" destOrd="0" presId="urn:microsoft.com/office/officeart/2005/8/layout/default#1"/>
    <dgm:cxn modelId="{FD46A344-4F58-406C-92C9-F4EA4BA4BB5F}" type="presParOf" srcId="{6A16C5C2-A7CF-40CF-9CF2-8C0DC9C9EDB3}" destId="{57ADD19D-B40F-45FB-9BAE-C3505ABF67EE}" srcOrd="5" destOrd="0" presId="urn:microsoft.com/office/officeart/2005/8/layout/default#1"/>
    <dgm:cxn modelId="{610E20B3-A6E4-4194-B54C-1DCD7F9C9C30}" type="presParOf" srcId="{6A16C5C2-A7CF-40CF-9CF2-8C0DC9C9EDB3}" destId="{7F4F9F17-AF53-4EB7-AF0D-568F175818F0}" srcOrd="6" destOrd="0" presId="urn:microsoft.com/office/officeart/2005/8/layout/defaul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A9067CBA-3D6C-4339-9FC4-5EF5566FDDB6}" type="presOf" srcId="{61C471EC-1BE0-4BA9-906C-B77FC427B370}" destId="{2B947856-7D81-4709-8C50-A646092946B5}" srcOrd="0" destOrd="0" presId="urn:microsoft.com/office/officeart/2005/8/layout/radial6"/>
    <dgm:cxn modelId="{BD05FD56-B4A1-474C-BB52-6971BD44F769}" type="presOf" srcId="{D724C5BD-FA18-4137-AF02-8B1375CAB8C1}" destId="{FE26DA7A-6417-4EEF-9842-4FFE68DD656B}"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A7355929-54DB-4B31-B1BB-0425A93089A7}" type="presOf" srcId="{2FD6416B-9DBD-4434-8476-1C47164FCE18}" destId="{A25828D0-E7F7-4612-B323-E58CF7DB6C73}" srcOrd="0" destOrd="0" presId="urn:microsoft.com/office/officeart/2005/8/layout/radial6"/>
    <dgm:cxn modelId="{F625453B-AABE-4BF8-BE58-CCA3040F08AE}" type="presOf" srcId="{9C9AE644-BFCD-4CEC-9078-5B3D21204B50}" destId="{8DF6A8EE-C31B-4A7A-8A5B-E1C18D11D668}" srcOrd="0" destOrd="0" presId="urn:microsoft.com/office/officeart/2005/8/layout/radial6"/>
    <dgm:cxn modelId="{1E38FB5D-CBF9-4691-824F-53E82E6EFC55}" type="presOf" srcId="{EF6840F8-2ECF-4864-A358-F1FEAB836D6E}" destId="{9DC8489B-6D65-4DCD-BE13-FB93AD7100EE}" srcOrd="0" destOrd="0" presId="urn:microsoft.com/office/officeart/2005/8/layout/radial6"/>
    <dgm:cxn modelId="{91D4A9F5-0362-4AE6-BA47-98411C2F8A7C}" type="presOf" srcId="{54758EF5-0516-46BA-896F-8310E68591FE}" destId="{428D6EC0-C06B-45C7-8139-E45A90407C78}"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80D74E1A-D688-44C3-A527-6EE2ABA6CB4A}" type="presOf" srcId="{68DC9CB8-B7DD-4761-B82E-CB56F6F5E6B5}" destId="{93672A8E-23A7-42EC-8266-A028BB6328D1}" srcOrd="0" destOrd="0" presId="urn:microsoft.com/office/officeart/2005/8/layout/radial6"/>
    <dgm:cxn modelId="{CE9F5DD2-456B-4C8F-9389-C0B23D3D8BA4}" type="presOf" srcId="{A5E5012C-3309-4B28-8D30-F7209682D89D}" destId="{0615139F-FD0E-4AC6-85EA-75F9F0D6BB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5D89E088-DD6A-497D-8798-8129771F0ED7}" type="presOf" srcId="{E7FC7747-7483-4D35-98A3-BCFD670587F5}" destId="{A34CBA49-A69D-4058-97AB-C5BDA98FF78D}" srcOrd="0" destOrd="0" presId="urn:microsoft.com/office/officeart/2005/8/layout/radial6"/>
    <dgm:cxn modelId="{F9E168AD-79C1-416C-AC72-DB58A513AE72}" type="presOf" srcId="{F1CDF762-BB05-4909-A3E2-81EC1DFEFDB6}" destId="{DFD89527-3EA1-46E9-B932-F66D981BF538}" srcOrd="0" destOrd="0" presId="urn:microsoft.com/office/officeart/2005/8/layout/radial6"/>
    <dgm:cxn modelId="{CEA75995-4EF4-41AE-8DF4-0815409384A0}" type="presOf" srcId="{93E58B5A-8764-4A9A-8E85-7C50C705CFCE}" destId="{900104E8-22AE-4F67-87F3-EFB73454EE9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A98F6BB7-224C-4F7D-A7A0-AC7FC745AFE7}" type="presOf" srcId="{1474FC26-B7BF-4AB8-BA32-5B51D19017DA}" destId="{75750CA6-FA7C-49D0-8464-54ECBB8A7B11}" srcOrd="0" destOrd="0" presId="urn:microsoft.com/office/officeart/2005/8/layout/radial6"/>
    <dgm:cxn modelId="{71C717D4-C530-42A6-8E22-F72F75002B51}" type="presOf" srcId="{549FD511-AE4B-4414-B32B-2425B4544B4B}" destId="{17265E74-284E-4564-9375-97F2A42C8E6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FA2F0711-3FED-4542-97F9-53F876C13536}" type="presOf" srcId="{53BBF4F9-C032-49B6-A418-1645227CAEF7}" destId="{463D2474-2CD7-4F10-B862-FE0EB496B03A}" srcOrd="0" destOrd="0" presId="urn:microsoft.com/office/officeart/2005/8/layout/radial6"/>
    <dgm:cxn modelId="{8425DAA9-FB7C-465B-BEB0-C03EE2ACB9CD}"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013F2857-5242-4276-B9EE-004577D1C184}" type="presOf" srcId="{117E5F98-D2E3-44CD-8D1F-8673F2CE3B77}" destId="{937C4F79-FB0B-409E-8CAD-BC317FE49743}" srcOrd="0" destOrd="0" presId="urn:microsoft.com/office/officeart/2005/8/layout/radial6"/>
    <dgm:cxn modelId="{B929FFCD-83C8-435E-89D2-D8C1CE854C37}" type="presParOf" srcId="{75750CA6-FA7C-49D0-8464-54ECBB8A7B11}" destId="{900104E8-22AE-4F67-87F3-EFB73454EE91}" srcOrd="0" destOrd="0" presId="urn:microsoft.com/office/officeart/2005/8/layout/radial6"/>
    <dgm:cxn modelId="{C8F2D970-4A37-4170-8669-9F295968E3F0}" type="presParOf" srcId="{75750CA6-FA7C-49D0-8464-54ECBB8A7B11}" destId="{428D6EC0-C06B-45C7-8139-E45A90407C78}" srcOrd="1" destOrd="0" presId="urn:microsoft.com/office/officeart/2005/8/layout/radial6"/>
    <dgm:cxn modelId="{DE4C8BBC-E895-4F49-B4F4-D33AC3D860C4}" type="presParOf" srcId="{75750CA6-FA7C-49D0-8464-54ECBB8A7B11}" destId="{A20BCF9B-F9D9-4BC1-9EF3-189BED199617}" srcOrd="2" destOrd="0" presId="urn:microsoft.com/office/officeart/2005/8/layout/radial6"/>
    <dgm:cxn modelId="{D9BD0B35-22EE-4B22-8F24-1A69950D4F1A}" type="presParOf" srcId="{75750CA6-FA7C-49D0-8464-54ECBB8A7B11}" destId="{17265E74-284E-4564-9375-97F2A42C8E63}" srcOrd="3" destOrd="0" presId="urn:microsoft.com/office/officeart/2005/8/layout/radial6"/>
    <dgm:cxn modelId="{E0947FFF-D586-458C-807D-12D0C568EA58}" type="presParOf" srcId="{75750CA6-FA7C-49D0-8464-54ECBB8A7B11}" destId="{2B947856-7D81-4709-8C50-A646092946B5}" srcOrd="4" destOrd="0" presId="urn:microsoft.com/office/officeart/2005/8/layout/radial6"/>
    <dgm:cxn modelId="{5D9C8863-381D-4C5F-9506-A1E2A6F5305B}" type="presParOf" srcId="{75750CA6-FA7C-49D0-8464-54ECBB8A7B11}" destId="{6804F419-6E40-4272-9B3A-71A1132A2924}" srcOrd="5" destOrd="0" presId="urn:microsoft.com/office/officeart/2005/8/layout/radial6"/>
    <dgm:cxn modelId="{854B06C5-22F5-464E-969C-0E7C931E400D}" type="presParOf" srcId="{75750CA6-FA7C-49D0-8464-54ECBB8A7B11}" destId="{FB0245A6-E249-4488-8A12-6DA1E3469463}" srcOrd="6" destOrd="0" presId="urn:microsoft.com/office/officeart/2005/8/layout/radial6"/>
    <dgm:cxn modelId="{6CF24658-DAD1-4564-BB3F-5116D6AB6462}" type="presParOf" srcId="{75750CA6-FA7C-49D0-8464-54ECBB8A7B11}" destId="{0615139F-FD0E-4AC6-85EA-75F9F0D6BB78}" srcOrd="7" destOrd="0" presId="urn:microsoft.com/office/officeart/2005/8/layout/radial6"/>
    <dgm:cxn modelId="{4D613C96-AA9C-4A42-8EE9-2249F62EB20A}" type="presParOf" srcId="{75750CA6-FA7C-49D0-8464-54ECBB8A7B11}" destId="{FACCA3FF-0BAE-48B0-88D9-1B472F23503D}" srcOrd="8" destOrd="0" presId="urn:microsoft.com/office/officeart/2005/8/layout/radial6"/>
    <dgm:cxn modelId="{365138B4-110B-480A-A8F6-1DAD85716F2E}" type="presParOf" srcId="{75750CA6-FA7C-49D0-8464-54ECBB8A7B11}" destId="{9DC8489B-6D65-4DCD-BE13-FB93AD7100EE}" srcOrd="9" destOrd="0" presId="urn:microsoft.com/office/officeart/2005/8/layout/radial6"/>
    <dgm:cxn modelId="{6D970446-A999-43DF-B3FC-A6BE3A0742CE}" type="presParOf" srcId="{75750CA6-FA7C-49D0-8464-54ECBB8A7B11}" destId="{A25828D0-E7F7-4612-B323-E58CF7DB6C73}" srcOrd="10" destOrd="0" presId="urn:microsoft.com/office/officeart/2005/8/layout/radial6"/>
    <dgm:cxn modelId="{DB09E68A-C770-47E9-A2AC-8A49601AD3D9}" type="presParOf" srcId="{75750CA6-FA7C-49D0-8464-54ECBB8A7B11}" destId="{67DFBABE-67A2-44BB-82F4-DB4798A2DB76}" srcOrd="11" destOrd="0" presId="urn:microsoft.com/office/officeart/2005/8/layout/radial6"/>
    <dgm:cxn modelId="{21733388-0E55-43F3-9B15-96C6B5164DCD}" type="presParOf" srcId="{75750CA6-FA7C-49D0-8464-54ECBB8A7B11}" destId="{93672A8E-23A7-42EC-8266-A028BB6328D1}" srcOrd="12" destOrd="0" presId="urn:microsoft.com/office/officeart/2005/8/layout/radial6"/>
    <dgm:cxn modelId="{7C577DE0-AF92-4FC1-B100-2732E9FF7D04}" type="presParOf" srcId="{75750CA6-FA7C-49D0-8464-54ECBB8A7B11}" destId="{8DF6A8EE-C31B-4A7A-8A5B-E1C18D11D668}" srcOrd="13" destOrd="0" presId="urn:microsoft.com/office/officeart/2005/8/layout/radial6"/>
    <dgm:cxn modelId="{3A461291-968E-44F6-8C46-EC618F844A5E}" type="presParOf" srcId="{75750CA6-FA7C-49D0-8464-54ECBB8A7B11}" destId="{6866806D-C1BA-4277-BF88-FEE3F486AE14}" srcOrd="14" destOrd="0" presId="urn:microsoft.com/office/officeart/2005/8/layout/radial6"/>
    <dgm:cxn modelId="{C227B03F-7E8C-42F1-AE40-DE371C61F610}" type="presParOf" srcId="{75750CA6-FA7C-49D0-8464-54ECBB8A7B11}" destId="{FE26DA7A-6417-4EEF-9842-4FFE68DD656B}" srcOrd="15" destOrd="0" presId="urn:microsoft.com/office/officeart/2005/8/layout/radial6"/>
    <dgm:cxn modelId="{3C93D2F0-B691-45CB-AB9A-F92D9B92989E}" type="presParOf" srcId="{75750CA6-FA7C-49D0-8464-54ECBB8A7B11}" destId="{DFD89527-3EA1-46E9-B932-F66D981BF538}" srcOrd="16" destOrd="0" presId="urn:microsoft.com/office/officeart/2005/8/layout/radial6"/>
    <dgm:cxn modelId="{94BA691B-7AA4-4526-A9A4-56E6AF1C5E45}" type="presParOf" srcId="{75750CA6-FA7C-49D0-8464-54ECBB8A7B11}" destId="{BEB81904-6568-49ED-B35C-0250191E9F37}" srcOrd="17" destOrd="0" presId="urn:microsoft.com/office/officeart/2005/8/layout/radial6"/>
    <dgm:cxn modelId="{839B6F21-4C63-4081-ACD0-EDE14AF83571}" type="presParOf" srcId="{75750CA6-FA7C-49D0-8464-54ECBB8A7B11}" destId="{463D2474-2CD7-4F10-B862-FE0EB496B03A}" srcOrd="18" destOrd="0" presId="urn:microsoft.com/office/officeart/2005/8/layout/radial6"/>
    <dgm:cxn modelId="{43CF11AE-B21C-4D8D-B297-C7FD1091801F}" type="presParOf" srcId="{75750CA6-FA7C-49D0-8464-54ECBB8A7B11}" destId="{937C4F79-FB0B-409E-8CAD-BC317FE49743}" srcOrd="19" destOrd="0" presId="urn:microsoft.com/office/officeart/2005/8/layout/radial6"/>
    <dgm:cxn modelId="{69316500-879D-4C2C-96A1-E5306C5B0B8E}" type="presParOf" srcId="{75750CA6-FA7C-49D0-8464-54ECBB8A7B11}" destId="{DDBA5B3D-F74A-4F4A-BF56-F34E797ADC59}" srcOrd="20" destOrd="0" presId="urn:microsoft.com/office/officeart/2005/8/layout/radial6"/>
    <dgm:cxn modelId="{742CEB3D-09EA-4385-BF19-FD379EDE1799}"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84982AE9-7ADA-4AF3-84A5-BA2285C0170A}" type="doc">
      <dgm:prSet loTypeId="urn:microsoft.com/office/officeart/2005/8/layout/default#2" loCatId="list" qsTypeId="urn:microsoft.com/office/officeart/2005/8/quickstyle/simple1" qsCatId="simple" csTypeId="urn:microsoft.com/office/officeart/2005/8/colors/colorful2" csCatId="colorful" phldr="1"/>
      <dgm:spPr/>
      <dgm:t>
        <a:bodyPr/>
        <a:lstStyle/>
        <a:p>
          <a:endParaRPr lang="en-ZA"/>
        </a:p>
      </dgm:t>
    </dgm:pt>
    <dgm:pt modelId="{618D7012-F8AF-4F13-8BBC-C088A8AEDD7B}">
      <dgm:prSet phldrT="[Text]"/>
      <dgm:spPr>
        <a:solidFill>
          <a:schemeClr val="bg1">
            <a:lumMod val="85000"/>
          </a:schemeClr>
        </a:solidFill>
      </dgm:spPr>
      <dgm:t>
        <a:bodyPr/>
        <a:lstStyle/>
        <a:p>
          <a:pPr algn="l"/>
          <a:r>
            <a:rPr lang="en-ZA" b="1" dirty="0" smtClean="0">
              <a:solidFill>
                <a:schemeClr val="tx1"/>
              </a:solidFill>
            </a:rPr>
            <a:t>Electricity</a:t>
          </a:r>
          <a:endParaRPr lang="en-ZA" b="1" dirty="0">
            <a:solidFill>
              <a:schemeClr val="tx1"/>
            </a:solidFill>
          </a:endParaRPr>
        </a:p>
      </dgm:t>
    </dgm:pt>
    <dgm:pt modelId="{CCFD3F44-FBD7-4E1B-B45E-317C46A36C8B}" type="parTrans" cxnId="{22C366F6-6E6F-45DC-AB87-8AD83127DB59}">
      <dgm:prSet/>
      <dgm:spPr/>
      <dgm:t>
        <a:bodyPr/>
        <a:lstStyle/>
        <a:p>
          <a:endParaRPr lang="en-ZA"/>
        </a:p>
      </dgm:t>
    </dgm:pt>
    <dgm:pt modelId="{7508EB37-51C5-4D9E-A51D-473B968513D6}" type="sibTrans" cxnId="{22C366F6-6E6F-45DC-AB87-8AD83127DB59}">
      <dgm:prSet/>
      <dgm:spPr/>
      <dgm:t>
        <a:bodyPr/>
        <a:lstStyle/>
        <a:p>
          <a:endParaRPr lang="en-ZA"/>
        </a:p>
      </dgm:t>
    </dgm:pt>
    <dgm:pt modelId="{6A16C5C2-A7CF-40CF-9CF2-8C0DC9C9EDB3}" type="pres">
      <dgm:prSet presAssocID="{84982AE9-7ADA-4AF3-84A5-BA2285C0170A}" presName="diagram" presStyleCnt="0">
        <dgm:presLayoutVars>
          <dgm:dir/>
          <dgm:resizeHandles val="exact"/>
        </dgm:presLayoutVars>
      </dgm:prSet>
      <dgm:spPr/>
      <dgm:t>
        <a:bodyPr/>
        <a:lstStyle/>
        <a:p>
          <a:endParaRPr lang="en-ZA"/>
        </a:p>
      </dgm:t>
    </dgm:pt>
    <dgm:pt modelId="{D518233D-8F28-4643-B67A-2DA00EA42968}" type="pres">
      <dgm:prSet presAssocID="{618D7012-F8AF-4F13-8BBC-C088A8AEDD7B}" presName="node" presStyleLbl="node1" presStyleIdx="0" presStyleCnt="1" custScaleX="1098123">
        <dgm:presLayoutVars>
          <dgm:bulletEnabled val="1"/>
        </dgm:presLayoutVars>
      </dgm:prSet>
      <dgm:spPr>
        <a:prstGeom prst="pentagon">
          <a:avLst/>
        </a:prstGeom>
      </dgm:spPr>
      <dgm:t>
        <a:bodyPr/>
        <a:lstStyle/>
        <a:p>
          <a:endParaRPr lang="en-ZA"/>
        </a:p>
      </dgm:t>
    </dgm:pt>
  </dgm:ptLst>
  <dgm:cxnLst>
    <dgm:cxn modelId="{22C366F6-6E6F-45DC-AB87-8AD83127DB59}" srcId="{84982AE9-7ADA-4AF3-84A5-BA2285C0170A}" destId="{618D7012-F8AF-4F13-8BBC-C088A8AEDD7B}" srcOrd="0" destOrd="0" parTransId="{CCFD3F44-FBD7-4E1B-B45E-317C46A36C8B}" sibTransId="{7508EB37-51C5-4D9E-A51D-473B968513D6}"/>
    <dgm:cxn modelId="{AE11065D-C4D1-4903-B2E1-68B454B13B48}" type="presOf" srcId="{84982AE9-7ADA-4AF3-84A5-BA2285C0170A}" destId="{6A16C5C2-A7CF-40CF-9CF2-8C0DC9C9EDB3}" srcOrd="0" destOrd="0" presId="urn:microsoft.com/office/officeart/2005/8/layout/default#2"/>
    <dgm:cxn modelId="{C9E46698-1EA8-40A5-B125-7D104F7056BD}" type="presOf" srcId="{618D7012-F8AF-4F13-8BBC-C088A8AEDD7B}" destId="{D518233D-8F28-4643-B67A-2DA00EA42968}" srcOrd="0" destOrd="0" presId="urn:microsoft.com/office/officeart/2005/8/layout/default#2"/>
    <dgm:cxn modelId="{5C0C0853-5538-4858-B2CA-0F3F3E4031F9}" type="presParOf" srcId="{6A16C5C2-A7CF-40CF-9CF2-8C0DC9C9EDB3}" destId="{D518233D-8F28-4643-B67A-2DA00EA42968}" srcOrd="0" destOrd="0" presId="urn:microsoft.com/office/officeart/2005/8/layout/defaul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594DBDBE-6216-45AB-BE06-999ACBB55C59}" type="presOf" srcId="{A5E5012C-3309-4B28-8D30-F7209682D89D}" destId="{0615139F-FD0E-4AC6-85EA-75F9F0D6BB7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4EAC3502-854F-4BB5-94BD-29D68A7866F8}" type="presOf" srcId="{549FD511-AE4B-4414-B32B-2425B4544B4B}" destId="{17265E74-284E-4564-9375-97F2A42C8E63}" srcOrd="0" destOrd="0" presId="urn:microsoft.com/office/officeart/2005/8/layout/radial6"/>
    <dgm:cxn modelId="{80846FCB-24B5-4549-9E07-86378168D6E9}" type="presOf" srcId="{93E58B5A-8764-4A9A-8E85-7C50C705CFCE}" destId="{900104E8-22AE-4F67-87F3-EFB73454EE91}" srcOrd="0" destOrd="0" presId="urn:microsoft.com/office/officeart/2005/8/layout/radial6"/>
    <dgm:cxn modelId="{EED7B6AD-10A2-4BF7-8F40-035B1457BD04}" type="presOf" srcId="{61C471EC-1BE0-4BA9-906C-B77FC427B370}" destId="{2B947856-7D81-4709-8C50-A646092946B5}"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4FDFFF83-AE4A-4AA1-A98B-BA56147FF224}" type="presOf" srcId="{00539A06-C0B6-4C14-805A-A99CABFADC18}" destId="{FB0245A6-E249-4488-8A12-6DA1E3469463}" srcOrd="0" destOrd="0" presId="urn:microsoft.com/office/officeart/2005/8/layout/radial6"/>
    <dgm:cxn modelId="{9F0E1E6F-2071-41B5-9071-98EB0225B4A1}" type="presOf" srcId="{EF6840F8-2ECF-4864-A358-F1FEAB836D6E}" destId="{9DC8489B-6D65-4DCD-BE13-FB93AD7100EE}"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EA36100C-BEB2-45D6-8819-E302D241B28E}" type="presOf" srcId="{1474FC26-B7BF-4AB8-BA32-5B51D19017DA}" destId="{75750CA6-FA7C-49D0-8464-54ECBB8A7B11}" srcOrd="0" destOrd="0" presId="urn:microsoft.com/office/officeart/2005/8/layout/radial6"/>
    <dgm:cxn modelId="{3EA997BF-1631-462C-96CB-5AD457CC2C17}" type="presOf" srcId="{F1CDF762-BB05-4909-A3E2-81EC1DFEFDB6}" destId="{DFD89527-3EA1-46E9-B932-F66D981BF538}" srcOrd="0" destOrd="0" presId="urn:microsoft.com/office/officeart/2005/8/layout/radial6"/>
    <dgm:cxn modelId="{F2BC6A5E-D19D-470A-9AA9-696EA33D9C13}" type="presOf" srcId="{54758EF5-0516-46BA-896F-8310E68591FE}" destId="{428D6EC0-C06B-45C7-8139-E45A90407C78}" srcOrd="0" destOrd="0" presId="urn:microsoft.com/office/officeart/2005/8/layout/radial6"/>
    <dgm:cxn modelId="{C7D7F139-FCB1-4FF0-A2CE-BCC23F3B79CA}" type="presOf" srcId="{2FD6416B-9DBD-4434-8476-1C47164FCE18}" destId="{A25828D0-E7F7-4612-B323-E58CF7DB6C73}" srcOrd="0" destOrd="0" presId="urn:microsoft.com/office/officeart/2005/8/layout/radial6"/>
    <dgm:cxn modelId="{A68557E6-131A-4DFA-B914-FAE810035A76}" type="presOf" srcId="{117E5F98-D2E3-44CD-8D1F-8673F2CE3B77}" destId="{937C4F79-FB0B-409E-8CAD-BC317FE49743}" srcOrd="0" destOrd="0" presId="urn:microsoft.com/office/officeart/2005/8/layout/radial6"/>
    <dgm:cxn modelId="{B57A5508-87D8-475C-8679-5FC4BFAB8C1F}" type="presOf" srcId="{D724C5BD-FA18-4137-AF02-8B1375CAB8C1}" destId="{FE26DA7A-6417-4EEF-9842-4FFE68DD656B}"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722A5005-5062-478C-BA89-2FF495B60A41}" srcId="{93E58B5A-8764-4A9A-8E85-7C50C705CFCE}" destId="{117E5F98-D2E3-44CD-8D1F-8673F2CE3B77}" srcOrd="6" destOrd="0" parTransId="{11726259-CC1B-4609-B7C1-3243458FA699}" sibTransId="{E7FC7747-7483-4D35-98A3-BCFD670587F5}"/>
    <dgm:cxn modelId="{7C93F07E-4BE0-431A-BAE8-B32BE2C57FFE}" srcId="{93E58B5A-8764-4A9A-8E85-7C50C705CFCE}" destId="{61C471EC-1BE0-4BA9-906C-B77FC427B370}" srcOrd="1" destOrd="0" parTransId="{A44B40B3-C780-472C-9886-D110AA4F3C5C}" sibTransId="{00539A06-C0B6-4C14-805A-A99CABFADC18}"/>
    <dgm:cxn modelId="{DB3C46A9-230B-4258-8B9B-33A0272AF23E}" type="presOf" srcId="{9C9AE644-BFCD-4CEC-9078-5B3D21204B50}" destId="{8DF6A8EE-C31B-4A7A-8A5B-E1C18D11D66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E79D4D12-587E-4084-873E-AFA0F34C1E2A}" srcId="{93E58B5A-8764-4A9A-8E85-7C50C705CFCE}" destId="{54758EF5-0516-46BA-896F-8310E68591FE}" srcOrd="0" destOrd="0" parTransId="{2268EC9D-B41F-408D-8A65-BEB088A6653B}" sibTransId="{549FD511-AE4B-4414-B32B-2425B4544B4B}"/>
    <dgm:cxn modelId="{12519E1B-D5AD-4F70-A31D-C0A55F6B2618}" type="presOf" srcId="{E7FC7747-7483-4D35-98A3-BCFD670587F5}" destId="{A34CBA49-A69D-4058-97AB-C5BDA98FF78D}" srcOrd="0" destOrd="0" presId="urn:microsoft.com/office/officeart/2005/8/layout/radial6"/>
    <dgm:cxn modelId="{ACF92970-1F64-4160-A225-343D3780D8A9}" type="presOf" srcId="{53BBF4F9-C032-49B6-A418-1645227CAEF7}" destId="{463D2474-2CD7-4F10-B862-FE0EB496B03A}" srcOrd="0" destOrd="0" presId="urn:microsoft.com/office/officeart/2005/8/layout/radial6"/>
    <dgm:cxn modelId="{7DFE3E8C-FC5E-42CC-B5E3-389A40E2D61A}" type="presOf" srcId="{68DC9CB8-B7DD-4761-B82E-CB56F6F5E6B5}" destId="{93672A8E-23A7-42EC-8266-A028BB6328D1}" srcOrd="0" destOrd="0" presId="urn:microsoft.com/office/officeart/2005/8/layout/radial6"/>
    <dgm:cxn modelId="{968F9F22-869A-49B1-9F8E-79FC2DC69A70}" type="presParOf" srcId="{75750CA6-FA7C-49D0-8464-54ECBB8A7B11}" destId="{900104E8-22AE-4F67-87F3-EFB73454EE91}" srcOrd="0" destOrd="0" presId="urn:microsoft.com/office/officeart/2005/8/layout/radial6"/>
    <dgm:cxn modelId="{189E18D9-FCC5-4E65-8CFC-EF50FBD6E729}" type="presParOf" srcId="{75750CA6-FA7C-49D0-8464-54ECBB8A7B11}" destId="{428D6EC0-C06B-45C7-8139-E45A90407C78}" srcOrd="1" destOrd="0" presId="urn:microsoft.com/office/officeart/2005/8/layout/radial6"/>
    <dgm:cxn modelId="{846D42FA-D5DB-4D93-AA2E-B59FF14D01C7}" type="presParOf" srcId="{75750CA6-FA7C-49D0-8464-54ECBB8A7B11}" destId="{A20BCF9B-F9D9-4BC1-9EF3-189BED199617}" srcOrd="2" destOrd="0" presId="urn:microsoft.com/office/officeart/2005/8/layout/radial6"/>
    <dgm:cxn modelId="{192197E5-DA33-42B8-89CD-103B82D507E5}" type="presParOf" srcId="{75750CA6-FA7C-49D0-8464-54ECBB8A7B11}" destId="{17265E74-284E-4564-9375-97F2A42C8E63}" srcOrd="3" destOrd="0" presId="urn:microsoft.com/office/officeart/2005/8/layout/radial6"/>
    <dgm:cxn modelId="{5B28DA12-329E-4BF3-AFCA-B66F2550727D}" type="presParOf" srcId="{75750CA6-FA7C-49D0-8464-54ECBB8A7B11}" destId="{2B947856-7D81-4709-8C50-A646092946B5}" srcOrd="4" destOrd="0" presId="urn:microsoft.com/office/officeart/2005/8/layout/radial6"/>
    <dgm:cxn modelId="{1775A42F-43CB-48EE-9590-DFCF50695CD6}" type="presParOf" srcId="{75750CA6-FA7C-49D0-8464-54ECBB8A7B11}" destId="{6804F419-6E40-4272-9B3A-71A1132A2924}" srcOrd="5" destOrd="0" presId="urn:microsoft.com/office/officeart/2005/8/layout/radial6"/>
    <dgm:cxn modelId="{160F28A1-6AF3-4585-939C-E53B93721757}" type="presParOf" srcId="{75750CA6-FA7C-49D0-8464-54ECBB8A7B11}" destId="{FB0245A6-E249-4488-8A12-6DA1E3469463}" srcOrd="6" destOrd="0" presId="urn:microsoft.com/office/officeart/2005/8/layout/radial6"/>
    <dgm:cxn modelId="{98539E03-F3CA-4532-A6C4-68BBBFEE642A}" type="presParOf" srcId="{75750CA6-FA7C-49D0-8464-54ECBB8A7B11}" destId="{0615139F-FD0E-4AC6-85EA-75F9F0D6BB78}" srcOrd="7" destOrd="0" presId="urn:microsoft.com/office/officeart/2005/8/layout/radial6"/>
    <dgm:cxn modelId="{6F63F1D0-D2C5-458B-8CCB-5FFF9C6E0280}" type="presParOf" srcId="{75750CA6-FA7C-49D0-8464-54ECBB8A7B11}" destId="{FACCA3FF-0BAE-48B0-88D9-1B472F23503D}" srcOrd="8" destOrd="0" presId="urn:microsoft.com/office/officeart/2005/8/layout/radial6"/>
    <dgm:cxn modelId="{E6C1B466-0841-4CE5-B837-ADB8D4C342A3}" type="presParOf" srcId="{75750CA6-FA7C-49D0-8464-54ECBB8A7B11}" destId="{9DC8489B-6D65-4DCD-BE13-FB93AD7100EE}" srcOrd="9" destOrd="0" presId="urn:microsoft.com/office/officeart/2005/8/layout/radial6"/>
    <dgm:cxn modelId="{E48E64F0-D7D4-470E-BEE2-4986CBD5E9FC}" type="presParOf" srcId="{75750CA6-FA7C-49D0-8464-54ECBB8A7B11}" destId="{A25828D0-E7F7-4612-B323-E58CF7DB6C73}" srcOrd="10" destOrd="0" presId="urn:microsoft.com/office/officeart/2005/8/layout/radial6"/>
    <dgm:cxn modelId="{8F4EE2DD-7E30-483F-9F22-D5553C813740}" type="presParOf" srcId="{75750CA6-FA7C-49D0-8464-54ECBB8A7B11}" destId="{67DFBABE-67A2-44BB-82F4-DB4798A2DB76}" srcOrd="11" destOrd="0" presId="urn:microsoft.com/office/officeart/2005/8/layout/radial6"/>
    <dgm:cxn modelId="{BE29202D-9E28-47EC-A300-B06D05C21C3B}" type="presParOf" srcId="{75750CA6-FA7C-49D0-8464-54ECBB8A7B11}" destId="{93672A8E-23A7-42EC-8266-A028BB6328D1}" srcOrd="12" destOrd="0" presId="urn:microsoft.com/office/officeart/2005/8/layout/radial6"/>
    <dgm:cxn modelId="{83B1FAB5-02B6-4EB1-9466-D287B60CB828}" type="presParOf" srcId="{75750CA6-FA7C-49D0-8464-54ECBB8A7B11}" destId="{8DF6A8EE-C31B-4A7A-8A5B-E1C18D11D668}" srcOrd="13" destOrd="0" presId="urn:microsoft.com/office/officeart/2005/8/layout/radial6"/>
    <dgm:cxn modelId="{DC0405A6-94E6-4B72-858C-250A02AFD68B}" type="presParOf" srcId="{75750CA6-FA7C-49D0-8464-54ECBB8A7B11}" destId="{6866806D-C1BA-4277-BF88-FEE3F486AE14}" srcOrd="14" destOrd="0" presId="urn:microsoft.com/office/officeart/2005/8/layout/radial6"/>
    <dgm:cxn modelId="{5262E20D-B93C-4792-B7BD-728CC2DACAA7}" type="presParOf" srcId="{75750CA6-FA7C-49D0-8464-54ECBB8A7B11}" destId="{FE26DA7A-6417-4EEF-9842-4FFE68DD656B}" srcOrd="15" destOrd="0" presId="urn:microsoft.com/office/officeart/2005/8/layout/radial6"/>
    <dgm:cxn modelId="{07805F7A-5785-4C43-B560-A91B329AE7EB}" type="presParOf" srcId="{75750CA6-FA7C-49D0-8464-54ECBB8A7B11}" destId="{DFD89527-3EA1-46E9-B932-F66D981BF538}" srcOrd="16" destOrd="0" presId="urn:microsoft.com/office/officeart/2005/8/layout/radial6"/>
    <dgm:cxn modelId="{39D61670-608A-4446-8258-35FF9DBE8D7C}" type="presParOf" srcId="{75750CA6-FA7C-49D0-8464-54ECBB8A7B11}" destId="{BEB81904-6568-49ED-B35C-0250191E9F37}" srcOrd="17" destOrd="0" presId="urn:microsoft.com/office/officeart/2005/8/layout/radial6"/>
    <dgm:cxn modelId="{8E646BB4-E1A0-4F84-99D8-BE897A6CAEE4}" type="presParOf" srcId="{75750CA6-FA7C-49D0-8464-54ECBB8A7B11}" destId="{463D2474-2CD7-4F10-B862-FE0EB496B03A}" srcOrd="18" destOrd="0" presId="urn:microsoft.com/office/officeart/2005/8/layout/radial6"/>
    <dgm:cxn modelId="{37C5B3DB-707D-481D-8092-A4D98684F098}" type="presParOf" srcId="{75750CA6-FA7C-49D0-8464-54ECBB8A7B11}" destId="{937C4F79-FB0B-409E-8CAD-BC317FE49743}" srcOrd="19" destOrd="0" presId="urn:microsoft.com/office/officeart/2005/8/layout/radial6"/>
    <dgm:cxn modelId="{64C386FC-A6E7-434F-8059-9D9E4A4897FA}" type="presParOf" srcId="{75750CA6-FA7C-49D0-8464-54ECBB8A7B11}" destId="{DDBA5B3D-F74A-4F4A-BF56-F34E797ADC59}" srcOrd="20" destOrd="0" presId="urn:microsoft.com/office/officeart/2005/8/layout/radial6"/>
    <dgm:cxn modelId="{BE138B08-2829-4709-BF2E-128500A296C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84982AE9-7ADA-4AF3-84A5-BA2285C0170A}" type="doc">
      <dgm:prSet loTypeId="urn:microsoft.com/office/officeart/2005/8/layout/default#3" loCatId="list" qsTypeId="urn:microsoft.com/office/officeart/2005/8/quickstyle/simple1" qsCatId="simple" csTypeId="urn:microsoft.com/office/officeart/2005/8/colors/colorful2" csCatId="colorful" phldr="1"/>
      <dgm:spPr/>
      <dgm:t>
        <a:bodyPr/>
        <a:lstStyle/>
        <a:p>
          <a:endParaRPr lang="en-ZA"/>
        </a:p>
      </dgm:t>
    </dgm:pt>
    <dgm:pt modelId="{618D7012-F8AF-4F13-8BBC-C088A8AEDD7B}">
      <dgm:prSet phldrT="[Text]"/>
      <dgm:spPr>
        <a:solidFill>
          <a:schemeClr val="bg1">
            <a:lumMod val="85000"/>
          </a:schemeClr>
        </a:solidFill>
      </dgm:spPr>
      <dgm:t>
        <a:bodyPr/>
        <a:lstStyle/>
        <a:p>
          <a:pPr algn="l"/>
          <a:r>
            <a:rPr lang="en-ZA" b="1" dirty="0" smtClean="0">
              <a:solidFill>
                <a:schemeClr val="tx1"/>
              </a:solidFill>
            </a:rPr>
            <a:t>Electricity (Continue...).</a:t>
          </a:r>
          <a:endParaRPr lang="en-ZA" b="1" dirty="0">
            <a:solidFill>
              <a:schemeClr val="tx1"/>
            </a:solidFill>
          </a:endParaRPr>
        </a:p>
      </dgm:t>
    </dgm:pt>
    <dgm:pt modelId="{CCFD3F44-FBD7-4E1B-B45E-317C46A36C8B}" type="parTrans" cxnId="{22C366F6-6E6F-45DC-AB87-8AD83127DB59}">
      <dgm:prSet/>
      <dgm:spPr/>
      <dgm:t>
        <a:bodyPr/>
        <a:lstStyle/>
        <a:p>
          <a:endParaRPr lang="en-ZA"/>
        </a:p>
      </dgm:t>
    </dgm:pt>
    <dgm:pt modelId="{7508EB37-51C5-4D9E-A51D-473B968513D6}" type="sibTrans" cxnId="{22C366F6-6E6F-45DC-AB87-8AD83127DB59}">
      <dgm:prSet/>
      <dgm:spPr/>
      <dgm:t>
        <a:bodyPr/>
        <a:lstStyle/>
        <a:p>
          <a:endParaRPr lang="en-ZA"/>
        </a:p>
      </dgm:t>
    </dgm:pt>
    <dgm:pt modelId="{6A16C5C2-A7CF-40CF-9CF2-8C0DC9C9EDB3}" type="pres">
      <dgm:prSet presAssocID="{84982AE9-7ADA-4AF3-84A5-BA2285C0170A}" presName="diagram" presStyleCnt="0">
        <dgm:presLayoutVars>
          <dgm:dir/>
          <dgm:resizeHandles val="exact"/>
        </dgm:presLayoutVars>
      </dgm:prSet>
      <dgm:spPr/>
      <dgm:t>
        <a:bodyPr/>
        <a:lstStyle/>
        <a:p>
          <a:endParaRPr lang="en-ZA"/>
        </a:p>
      </dgm:t>
    </dgm:pt>
    <dgm:pt modelId="{D518233D-8F28-4643-B67A-2DA00EA42968}" type="pres">
      <dgm:prSet presAssocID="{618D7012-F8AF-4F13-8BBC-C088A8AEDD7B}" presName="node" presStyleLbl="node1" presStyleIdx="0" presStyleCnt="1" custScaleX="1098123">
        <dgm:presLayoutVars>
          <dgm:bulletEnabled val="1"/>
        </dgm:presLayoutVars>
      </dgm:prSet>
      <dgm:spPr>
        <a:prstGeom prst="pentagon">
          <a:avLst/>
        </a:prstGeom>
      </dgm:spPr>
      <dgm:t>
        <a:bodyPr/>
        <a:lstStyle/>
        <a:p>
          <a:endParaRPr lang="en-ZA"/>
        </a:p>
      </dgm:t>
    </dgm:pt>
  </dgm:ptLst>
  <dgm:cxnLst>
    <dgm:cxn modelId="{22C366F6-6E6F-45DC-AB87-8AD83127DB59}" srcId="{84982AE9-7ADA-4AF3-84A5-BA2285C0170A}" destId="{618D7012-F8AF-4F13-8BBC-C088A8AEDD7B}" srcOrd="0" destOrd="0" parTransId="{CCFD3F44-FBD7-4E1B-B45E-317C46A36C8B}" sibTransId="{7508EB37-51C5-4D9E-A51D-473B968513D6}"/>
    <dgm:cxn modelId="{9958EDCA-69F2-4BEA-9F1D-74B17E078762}" type="presOf" srcId="{84982AE9-7ADA-4AF3-84A5-BA2285C0170A}" destId="{6A16C5C2-A7CF-40CF-9CF2-8C0DC9C9EDB3}" srcOrd="0" destOrd="0" presId="urn:microsoft.com/office/officeart/2005/8/layout/default#3"/>
    <dgm:cxn modelId="{171B3C4F-F9AD-4193-BBBB-8411BE264062}" type="presOf" srcId="{618D7012-F8AF-4F13-8BBC-C088A8AEDD7B}" destId="{D518233D-8F28-4643-B67A-2DA00EA42968}" srcOrd="0" destOrd="0" presId="urn:microsoft.com/office/officeart/2005/8/layout/default#3"/>
    <dgm:cxn modelId="{FD41227C-DFA0-4189-B4EB-2BF72FFA0F72}" type="presParOf" srcId="{6A16C5C2-A7CF-40CF-9CF2-8C0DC9C9EDB3}" destId="{D518233D-8F28-4643-B67A-2DA00EA42968}" srcOrd="0" destOrd="0" presId="urn:microsoft.com/office/officeart/2005/8/layout/defaul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66991639-4FCE-4365-B377-77766DF4BCA9}" type="presOf" srcId="{A5E5012C-3309-4B28-8D30-F7209682D89D}" destId="{0615139F-FD0E-4AC6-85EA-75F9F0D6BB7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D954346F-C11A-45BD-8CE8-92CDF171B0EF}" type="presOf" srcId="{2FD6416B-9DBD-4434-8476-1C47164FCE18}" destId="{A25828D0-E7F7-4612-B323-E58CF7DB6C73}" srcOrd="0" destOrd="0" presId="urn:microsoft.com/office/officeart/2005/8/layout/radial6"/>
    <dgm:cxn modelId="{7BD20CD3-4D28-422E-880D-39A71C869E02}" type="presOf" srcId="{9C9AE644-BFCD-4CEC-9078-5B3D21204B50}" destId="{8DF6A8EE-C31B-4A7A-8A5B-E1C18D11D668}" srcOrd="0" destOrd="0" presId="urn:microsoft.com/office/officeart/2005/8/layout/radial6"/>
    <dgm:cxn modelId="{22FA9BDB-2528-45F0-8A4E-D62479E77219}" type="presOf" srcId="{1474FC26-B7BF-4AB8-BA32-5B51D19017DA}" destId="{75750CA6-FA7C-49D0-8464-54ECBB8A7B11}" srcOrd="0" destOrd="0" presId="urn:microsoft.com/office/officeart/2005/8/layout/radial6"/>
    <dgm:cxn modelId="{EC70AECE-8D75-4F2B-AA8B-A254EEA7E147}" type="presOf" srcId="{61C471EC-1BE0-4BA9-906C-B77FC427B370}" destId="{2B947856-7D81-4709-8C50-A646092946B5}" srcOrd="0" destOrd="0" presId="urn:microsoft.com/office/officeart/2005/8/layout/radial6"/>
    <dgm:cxn modelId="{3A114F03-6386-43C3-9A2C-33A2063B8C9B}" type="presOf" srcId="{117E5F98-D2E3-44CD-8D1F-8673F2CE3B77}" destId="{937C4F79-FB0B-409E-8CAD-BC317FE49743}" srcOrd="0" destOrd="0" presId="urn:microsoft.com/office/officeart/2005/8/layout/radial6"/>
    <dgm:cxn modelId="{F723F4CF-C92D-4B1D-A9A1-4929129104D2}" type="presOf" srcId="{D724C5BD-FA18-4137-AF02-8B1375CAB8C1}" destId="{FE26DA7A-6417-4EEF-9842-4FFE68DD656B}" srcOrd="0" destOrd="0" presId="urn:microsoft.com/office/officeart/2005/8/layout/radial6"/>
    <dgm:cxn modelId="{B112D42F-4041-4D87-A975-88D6768A26E3}" type="presOf" srcId="{53BBF4F9-C032-49B6-A418-1645227CAEF7}" destId="{463D2474-2CD7-4F10-B862-FE0EB496B03A}" srcOrd="0" destOrd="0" presId="urn:microsoft.com/office/officeart/2005/8/layout/radial6"/>
    <dgm:cxn modelId="{E2BCE1BD-18C5-4124-93CA-286140B636B3}" type="presOf" srcId="{54758EF5-0516-46BA-896F-8310E68591FE}" destId="{428D6EC0-C06B-45C7-8139-E45A90407C78}" srcOrd="0" destOrd="0" presId="urn:microsoft.com/office/officeart/2005/8/layout/radial6"/>
    <dgm:cxn modelId="{95F7576C-723F-40B3-950C-ECE3158DB829}" type="presOf" srcId="{68DC9CB8-B7DD-4761-B82E-CB56F6F5E6B5}" destId="{93672A8E-23A7-42EC-8266-A028BB6328D1}" srcOrd="0" destOrd="0" presId="urn:microsoft.com/office/officeart/2005/8/layout/radial6"/>
    <dgm:cxn modelId="{E2B59854-9192-4218-B3E9-CBE016A29F84}" type="presOf" srcId="{549FD511-AE4B-4414-B32B-2425B4544B4B}" destId="{17265E74-284E-4564-9375-97F2A42C8E63}" srcOrd="0" destOrd="0" presId="urn:microsoft.com/office/officeart/2005/8/layout/radial6"/>
    <dgm:cxn modelId="{0CF15A9A-A1F7-4A94-B907-2BE8F58E3C30}" type="presOf" srcId="{EF6840F8-2ECF-4864-A358-F1FEAB836D6E}" destId="{9DC8489B-6D65-4DCD-BE13-FB93AD7100EE}" srcOrd="0" destOrd="0" presId="urn:microsoft.com/office/officeart/2005/8/layout/radial6"/>
    <dgm:cxn modelId="{2B6BA764-5F9D-4D7A-BD65-30C468F43A88}" type="presOf" srcId="{E7FC7747-7483-4D35-98A3-BCFD670587F5}" destId="{A34CBA49-A69D-4058-97AB-C5BDA98FF78D}" srcOrd="0" destOrd="0" presId="urn:microsoft.com/office/officeart/2005/8/layout/radial6"/>
    <dgm:cxn modelId="{EE0CE6DD-B1FA-45CF-BA90-B43877E5B036}" type="presOf" srcId="{00539A06-C0B6-4C14-805A-A99CABFADC18}" destId="{FB0245A6-E249-4488-8A12-6DA1E3469463}" srcOrd="0" destOrd="0" presId="urn:microsoft.com/office/officeart/2005/8/layout/radial6"/>
    <dgm:cxn modelId="{0327C992-209A-4BF6-BAA4-4A00AA6E0FFB}" type="presOf" srcId="{F1CDF762-BB05-4909-A3E2-81EC1DFEFDB6}" destId="{DFD89527-3EA1-46E9-B932-F66D981BF53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2BB35D15-5D6D-4291-B422-256BFD79462F}" type="presOf" srcId="{93E58B5A-8764-4A9A-8E85-7C50C705CFCE}" destId="{900104E8-22AE-4F67-87F3-EFB73454EE91}" srcOrd="0" destOrd="0" presId="urn:microsoft.com/office/officeart/2005/8/layout/radial6"/>
    <dgm:cxn modelId="{73DA45DB-FE9E-4AB9-B4D2-F382F79E2A38}" type="presParOf" srcId="{75750CA6-FA7C-49D0-8464-54ECBB8A7B11}" destId="{900104E8-22AE-4F67-87F3-EFB73454EE91}" srcOrd="0" destOrd="0" presId="urn:microsoft.com/office/officeart/2005/8/layout/radial6"/>
    <dgm:cxn modelId="{E1C4A600-84E8-4F9A-A50E-C49D825CD219}" type="presParOf" srcId="{75750CA6-FA7C-49D0-8464-54ECBB8A7B11}" destId="{428D6EC0-C06B-45C7-8139-E45A90407C78}" srcOrd="1" destOrd="0" presId="urn:microsoft.com/office/officeart/2005/8/layout/radial6"/>
    <dgm:cxn modelId="{EABA3DEA-E175-455C-9FAC-6D8D1F7BF482}" type="presParOf" srcId="{75750CA6-FA7C-49D0-8464-54ECBB8A7B11}" destId="{A20BCF9B-F9D9-4BC1-9EF3-189BED199617}" srcOrd="2" destOrd="0" presId="urn:microsoft.com/office/officeart/2005/8/layout/radial6"/>
    <dgm:cxn modelId="{9B98FBA9-3873-4AFE-95BF-EF5508F2FC33}" type="presParOf" srcId="{75750CA6-FA7C-49D0-8464-54ECBB8A7B11}" destId="{17265E74-284E-4564-9375-97F2A42C8E63}" srcOrd="3" destOrd="0" presId="urn:microsoft.com/office/officeart/2005/8/layout/radial6"/>
    <dgm:cxn modelId="{0AC68299-F62A-49F4-93B2-48B6F392A9E9}" type="presParOf" srcId="{75750CA6-FA7C-49D0-8464-54ECBB8A7B11}" destId="{2B947856-7D81-4709-8C50-A646092946B5}" srcOrd="4" destOrd="0" presId="urn:microsoft.com/office/officeart/2005/8/layout/radial6"/>
    <dgm:cxn modelId="{E5DF2BEB-9243-4E98-B061-B1C2345CA52F}" type="presParOf" srcId="{75750CA6-FA7C-49D0-8464-54ECBB8A7B11}" destId="{6804F419-6E40-4272-9B3A-71A1132A2924}" srcOrd="5" destOrd="0" presId="urn:microsoft.com/office/officeart/2005/8/layout/radial6"/>
    <dgm:cxn modelId="{41BE5FB7-8641-4E24-82AC-53D242C10397}" type="presParOf" srcId="{75750CA6-FA7C-49D0-8464-54ECBB8A7B11}" destId="{FB0245A6-E249-4488-8A12-6DA1E3469463}" srcOrd="6" destOrd="0" presId="urn:microsoft.com/office/officeart/2005/8/layout/radial6"/>
    <dgm:cxn modelId="{17F1431E-8C1B-4E5C-BF7F-6CF95C9C1239}" type="presParOf" srcId="{75750CA6-FA7C-49D0-8464-54ECBB8A7B11}" destId="{0615139F-FD0E-4AC6-85EA-75F9F0D6BB78}" srcOrd="7" destOrd="0" presId="urn:microsoft.com/office/officeart/2005/8/layout/radial6"/>
    <dgm:cxn modelId="{B5554BC8-A289-4C1D-A0D7-5155320C592F}" type="presParOf" srcId="{75750CA6-FA7C-49D0-8464-54ECBB8A7B11}" destId="{FACCA3FF-0BAE-48B0-88D9-1B472F23503D}" srcOrd="8" destOrd="0" presId="urn:microsoft.com/office/officeart/2005/8/layout/radial6"/>
    <dgm:cxn modelId="{10A6D286-96CD-4A65-875C-ED31D7F3C16A}" type="presParOf" srcId="{75750CA6-FA7C-49D0-8464-54ECBB8A7B11}" destId="{9DC8489B-6D65-4DCD-BE13-FB93AD7100EE}" srcOrd="9" destOrd="0" presId="urn:microsoft.com/office/officeart/2005/8/layout/radial6"/>
    <dgm:cxn modelId="{16DD3A64-B227-4830-BE9E-6AEB53FD5915}" type="presParOf" srcId="{75750CA6-FA7C-49D0-8464-54ECBB8A7B11}" destId="{A25828D0-E7F7-4612-B323-E58CF7DB6C73}" srcOrd="10" destOrd="0" presId="urn:microsoft.com/office/officeart/2005/8/layout/radial6"/>
    <dgm:cxn modelId="{C8654134-9FC2-4A79-BEF3-F6E1A57B51B2}" type="presParOf" srcId="{75750CA6-FA7C-49D0-8464-54ECBB8A7B11}" destId="{67DFBABE-67A2-44BB-82F4-DB4798A2DB76}" srcOrd="11" destOrd="0" presId="urn:microsoft.com/office/officeart/2005/8/layout/radial6"/>
    <dgm:cxn modelId="{BAD1D62C-A358-4928-9137-C0666DFF0ABC}" type="presParOf" srcId="{75750CA6-FA7C-49D0-8464-54ECBB8A7B11}" destId="{93672A8E-23A7-42EC-8266-A028BB6328D1}" srcOrd="12" destOrd="0" presId="urn:microsoft.com/office/officeart/2005/8/layout/radial6"/>
    <dgm:cxn modelId="{09A57B1C-2929-4683-8D2A-60B926EB5CB4}" type="presParOf" srcId="{75750CA6-FA7C-49D0-8464-54ECBB8A7B11}" destId="{8DF6A8EE-C31B-4A7A-8A5B-E1C18D11D668}" srcOrd="13" destOrd="0" presId="urn:microsoft.com/office/officeart/2005/8/layout/radial6"/>
    <dgm:cxn modelId="{F1BF6A12-A81C-41EC-97BD-8E51C36D774C}" type="presParOf" srcId="{75750CA6-FA7C-49D0-8464-54ECBB8A7B11}" destId="{6866806D-C1BA-4277-BF88-FEE3F486AE14}" srcOrd="14" destOrd="0" presId="urn:microsoft.com/office/officeart/2005/8/layout/radial6"/>
    <dgm:cxn modelId="{2B12835C-EAC1-4701-968B-8BCDA3F0BDC9}" type="presParOf" srcId="{75750CA6-FA7C-49D0-8464-54ECBB8A7B11}" destId="{FE26DA7A-6417-4EEF-9842-4FFE68DD656B}" srcOrd="15" destOrd="0" presId="urn:microsoft.com/office/officeart/2005/8/layout/radial6"/>
    <dgm:cxn modelId="{00471978-D420-4460-BF1A-65D730346AEF}" type="presParOf" srcId="{75750CA6-FA7C-49D0-8464-54ECBB8A7B11}" destId="{DFD89527-3EA1-46E9-B932-F66D981BF538}" srcOrd="16" destOrd="0" presId="urn:microsoft.com/office/officeart/2005/8/layout/radial6"/>
    <dgm:cxn modelId="{F5796625-DE5C-4CA3-BF35-E8961F40A94F}" type="presParOf" srcId="{75750CA6-FA7C-49D0-8464-54ECBB8A7B11}" destId="{BEB81904-6568-49ED-B35C-0250191E9F37}" srcOrd="17" destOrd="0" presId="urn:microsoft.com/office/officeart/2005/8/layout/radial6"/>
    <dgm:cxn modelId="{37ED347E-B4C1-4E71-BBC8-77D3E61E3885}" type="presParOf" srcId="{75750CA6-FA7C-49D0-8464-54ECBB8A7B11}" destId="{463D2474-2CD7-4F10-B862-FE0EB496B03A}" srcOrd="18" destOrd="0" presId="urn:microsoft.com/office/officeart/2005/8/layout/radial6"/>
    <dgm:cxn modelId="{4EB782FF-3CA1-4919-BBD1-2303E3603873}" type="presParOf" srcId="{75750CA6-FA7C-49D0-8464-54ECBB8A7B11}" destId="{937C4F79-FB0B-409E-8CAD-BC317FE49743}" srcOrd="19" destOrd="0" presId="urn:microsoft.com/office/officeart/2005/8/layout/radial6"/>
    <dgm:cxn modelId="{88A7FE09-D71A-46C5-AE83-2C54C32FDE46}" type="presParOf" srcId="{75750CA6-FA7C-49D0-8464-54ECBB8A7B11}" destId="{DDBA5B3D-F74A-4F4A-BF56-F34E797ADC59}" srcOrd="20" destOrd="0" presId="urn:microsoft.com/office/officeart/2005/8/layout/radial6"/>
    <dgm:cxn modelId="{3BA81AEC-CBBE-447F-97C5-469ED3B5095C}"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84982AE9-7ADA-4AF3-84A5-BA2285C0170A}" type="doc">
      <dgm:prSet loTypeId="urn:microsoft.com/office/officeart/2005/8/layout/default#4" loCatId="list" qsTypeId="urn:microsoft.com/office/officeart/2005/8/quickstyle/simple1" qsCatId="simple" csTypeId="urn:microsoft.com/office/officeart/2005/8/colors/colorful2" csCatId="colorful" phldr="1"/>
      <dgm:spPr/>
      <dgm:t>
        <a:bodyPr/>
        <a:lstStyle/>
        <a:p>
          <a:endParaRPr lang="en-ZA"/>
        </a:p>
      </dgm:t>
    </dgm:pt>
    <dgm:pt modelId="{618D7012-F8AF-4F13-8BBC-C088A8AEDD7B}">
      <dgm:prSet phldrT="[Text]"/>
      <dgm:spPr>
        <a:solidFill>
          <a:schemeClr val="bg1">
            <a:lumMod val="85000"/>
          </a:schemeClr>
        </a:solidFill>
      </dgm:spPr>
      <dgm:t>
        <a:bodyPr/>
        <a:lstStyle/>
        <a:p>
          <a:pPr algn="l"/>
          <a:r>
            <a:rPr lang="en-ZA" b="1" dirty="0" smtClean="0">
              <a:solidFill>
                <a:schemeClr val="tx1"/>
              </a:solidFill>
            </a:rPr>
            <a:t>Electricity (Continue...).</a:t>
          </a:r>
          <a:endParaRPr lang="en-ZA" b="1" dirty="0">
            <a:solidFill>
              <a:schemeClr val="tx1"/>
            </a:solidFill>
          </a:endParaRPr>
        </a:p>
      </dgm:t>
    </dgm:pt>
    <dgm:pt modelId="{CCFD3F44-FBD7-4E1B-B45E-317C46A36C8B}" type="parTrans" cxnId="{22C366F6-6E6F-45DC-AB87-8AD83127DB59}">
      <dgm:prSet/>
      <dgm:spPr/>
      <dgm:t>
        <a:bodyPr/>
        <a:lstStyle/>
        <a:p>
          <a:endParaRPr lang="en-ZA"/>
        </a:p>
      </dgm:t>
    </dgm:pt>
    <dgm:pt modelId="{7508EB37-51C5-4D9E-A51D-473B968513D6}" type="sibTrans" cxnId="{22C366F6-6E6F-45DC-AB87-8AD83127DB59}">
      <dgm:prSet/>
      <dgm:spPr/>
      <dgm:t>
        <a:bodyPr/>
        <a:lstStyle/>
        <a:p>
          <a:endParaRPr lang="en-ZA"/>
        </a:p>
      </dgm:t>
    </dgm:pt>
    <dgm:pt modelId="{6A16C5C2-A7CF-40CF-9CF2-8C0DC9C9EDB3}" type="pres">
      <dgm:prSet presAssocID="{84982AE9-7ADA-4AF3-84A5-BA2285C0170A}" presName="diagram" presStyleCnt="0">
        <dgm:presLayoutVars>
          <dgm:dir/>
          <dgm:resizeHandles val="exact"/>
        </dgm:presLayoutVars>
      </dgm:prSet>
      <dgm:spPr/>
      <dgm:t>
        <a:bodyPr/>
        <a:lstStyle/>
        <a:p>
          <a:endParaRPr lang="en-ZA"/>
        </a:p>
      </dgm:t>
    </dgm:pt>
    <dgm:pt modelId="{D518233D-8F28-4643-B67A-2DA00EA42968}" type="pres">
      <dgm:prSet presAssocID="{618D7012-F8AF-4F13-8BBC-C088A8AEDD7B}" presName="node" presStyleLbl="node1" presStyleIdx="0" presStyleCnt="1" custScaleX="1098123">
        <dgm:presLayoutVars>
          <dgm:bulletEnabled val="1"/>
        </dgm:presLayoutVars>
      </dgm:prSet>
      <dgm:spPr>
        <a:prstGeom prst="pentagon">
          <a:avLst/>
        </a:prstGeom>
      </dgm:spPr>
      <dgm:t>
        <a:bodyPr/>
        <a:lstStyle/>
        <a:p>
          <a:endParaRPr lang="en-ZA"/>
        </a:p>
      </dgm:t>
    </dgm:pt>
  </dgm:ptLst>
  <dgm:cxnLst>
    <dgm:cxn modelId="{22C366F6-6E6F-45DC-AB87-8AD83127DB59}" srcId="{84982AE9-7ADA-4AF3-84A5-BA2285C0170A}" destId="{618D7012-F8AF-4F13-8BBC-C088A8AEDD7B}" srcOrd="0" destOrd="0" parTransId="{CCFD3F44-FBD7-4E1B-B45E-317C46A36C8B}" sibTransId="{7508EB37-51C5-4D9E-A51D-473B968513D6}"/>
    <dgm:cxn modelId="{FD1E4C1C-0FB9-4853-A9CE-CCC67E5B5753}" type="presOf" srcId="{84982AE9-7ADA-4AF3-84A5-BA2285C0170A}" destId="{6A16C5C2-A7CF-40CF-9CF2-8C0DC9C9EDB3}" srcOrd="0" destOrd="0" presId="urn:microsoft.com/office/officeart/2005/8/layout/default#4"/>
    <dgm:cxn modelId="{4B135331-8878-4B36-BDBA-D2113C9E8EC2}" type="presOf" srcId="{618D7012-F8AF-4F13-8BBC-C088A8AEDD7B}" destId="{D518233D-8F28-4643-B67A-2DA00EA42968}" srcOrd="0" destOrd="0" presId="urn:microsoft.com/office/officeart/2005/8/layout/default#4"/>
    <dgm:cxn modelId="{ECAE3DCC-76DA-4BE5-AD9C-D3E5FFB2EBFF}" type="presParOf" srcId="{6A16C5C2-A7CF-40CF-9CF2-8C0DC9C9EDB3}" destId="{D518233D-8F28-4643-B67A-2DA00EA42968}" srcOrd="0" destOrd="0" presId="urn:microsoft.com/office/officeart/2005/8/layout/defaul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9E7BAD1A-FF4C-41F0-80C5-631E9BD7F666}" type="presOf" srcId="{54758EF5-0516-46BA-896F-8310E68591FE}" destId="{428D6EC0-C06B-45C7-8139-E45A90407C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9C27DC7A-A6E8-445F-8D80-1879D8C079AF}" type="presOf" srcId="{549FD511-AE4B-4414-B32B-2425B4544B4B}" destId="{17265E74-284E-4564-9375-97F2A42C8E63}" srcOrd="0" destOrd="0" presId="urn:microsoft.com/office/officeart/2005/8/layout/radial6"/>
    <dgm:cxn modelId="{F5755659-32C5-4145-88A8-7974BB174B06}" type="presOf" srcId="{F1CDF762-BB05-4909-A3E2-81EC1DFEFDB6}" destId="{DFD89527-3EA1-46E9-B932-F66D981BF53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64D3CC78-D0D0-4FC8-B489-11E8FC698306}" type="presOf" srcId="{68DC9CB8-B7DD-4761-B82E-CB56F6F5E6B5}" destId="{93672A8E-23A7-42EC-8266-A028BB6328D1}" srcOrd="0" destOrd="0" presId="urn:microsoft.com/office/officeart/2005/8/layout/radial6"/>
    <dgm:cxn modelId="{98086C25-D6B6-4D4A-BEFE-376A5DC46D3A}" type="presOf" srcId="{117E5F98-D2E3-44CD-8D1F-8673F2CE3B77}" destId="{937C4F79-FB0B-409E-8CAD-BC317FE4974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5568F015-43CB-4A81-9E3F-94661CA9BAAB}" type="presOf" srcId="{00539A06-C0B6-4C14-805A-A99CABFADC18}" destId="{FB0245A6-E249-4488-8A12-6DA1E3469463}"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219EDBC1-CCCF-4A37-BEC1-6D896790053C}" type="presOf" srcId="{53BBF4F9-C032-49B6-A418-1645227CAEF7}" destId="{463D2474-2CD7-4F10-B862-FE0EB496B03A}" srcOrd="0" destOrd="0" presId="urn:microsoft.com/office/officeart/2005/8/layout/radial6"/>
    <dgm:cxn modelId="{A2EE72EC-F9BF-4835-A462-9B4DE1974B89}" type="presOf" srcId="{A5E5012C-3309-4B28-8D30-F7209682D89D}" destId="{0615139F-FD0E-4AC6-85EA-75F9F0D6BB78}" srcOrd="0" destOrd="0" presId="urn:microsoft.com/office/officeart/2005/8/layout/radial6"/>
    <dgm:cxn modelId="{543802DD-AD91-4AC1-BB77-F729B11002B5}" type="presOf" srcId="{EF6840F8-2ECF-4864-A358-F1FEAB836D6E}" destId="{9DC8489B-6D65-4DCD-BE13-FB93AD7100EE}" srcOrd="0" destOrd="0" presId="urn:microsoft.com/office/officeart/2005/8/layout/radial6"/>
    <dgm:cxn modelId="{057BD8CA-4C96-4872-89FB-314330B8BDF8}" type="presOf" srcId="{93E58B5A-8764-4A9A-8E85-7C50C705CFCE}" destId="{900104E8-22AE-4F67-87F3-EFB73454EE91}" srcOrd="0" destOrd="0" presId="urn:microsoft.com/office/officeart/2005/8/layout/radial6"/>
    <dgm:cxn modelId="{2687D2A1-D77D-429C-A502-7CD2740F2FD1}" type="presOf" srcId="{1474FC26-B7BF-4AB8-BA32-5B51D19017DA}" destId="{75750CA6-FA7C-49D0-8464-54ECBB8A7B11}" srcOrd="0" destOrd="0" presId="urn:microsoft.com/office/officeart/2005/8/layout/radial6"/>
    <dgm:cxn modelId="{F81243B5-61DE-497F-AB8C-B9C11F374EFB}" type="presOf" srcId="{9C9AE644-BFCD-4CEC-9078-5B3D21204B50}" destId="{8DF6A8EE-C31B-4A7A-8A5B-E1C18D11D668}" srcOrd="0" destOrd="0" presId="urn:microsoft.com/office/officeart/2005/8/layout/radial6"/>
    <dgm:cxn modelId="{ACEA8B7C-3F6D-4F9A-AF61-CFBCEEEB7610}" type="presOf" srcId="{D724C5BD-FA18-4137-AF02-8B1375CAB8C1}" destId="{FE26DA7A-6417-4EEF-9842-4FFE68DD656B}" srcOrd="0" destOrd="0" presId="urn:microsoft.com/office/officeart/2005/8/layout/radial6"/>
    <dgm:cxn modelId="{3D5E9D1A-A21B-4EE6-92FF-0D9F98960846}" type="presOf" srcId="{E7FC7747-7483-4D35-98A3-BCFD670587F5}" destId="{A34CBA49-A69D-4058-97AB-C5BDA98FF78D}"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4B88CAFA-17E6-4303-B009-48D5B67122A9}" type="presOf" srcId="{2FD6416B-9DBD-4434-8476-1C47164FCE18}" destId="{A25828D0-E7F7-4612-B323-E58CF7DB6C73}" srcOrd="0" destOrd="0" presId="urn:microsoft.com/office/officeart/2005/8/layout/radial6"/>
    <dgm:cxn modelId="{5A2ECEA9-0670-4E1F-ABD0-A105C0470771}" type="presOf" srcId="{61C471EC-1BE0-4BA9-906C-B77FC427B370}" destId="{2B947856-7D81-4709-8C50-A646092946B5}" srcOrd="0" destOrd="0" presId="urn:microsoft.com/office/officeart/2005/8/layout/radial6"/>
    <dgm:cxn modelId="{96472C55-CFC6-48F7-89F0-2F0B951D0C2E}" type="presParOf" srcId="{75750CA6-FA7C-49D0-8464-54ECBB8A7B11}" destId="{900104E8-22AE-4F67-87F3-EFB73454EE91}" srcOrd="0" destOrd="0" presId="urn:microsoft.com/office/officeart/2005/8/layout/radial6"/>
    <dgm:cxn modelId="{EDEE46B8-D83A-4463-9DB4-B216D785153D}" type="presParOf" srcId="{75750CA6-FA7C-49D0-8464-54ECBB8A7B11}" destId="{428D6EC0-C06B-45C7-8139-E45A90407C78}" srcOrd="1" destOrd="0" presId="urn:microsoft.com/office/officeart/2005/8/layout/radial6"/>
    <dgm:cxn modelId="{48B355B5-2662-4CA2-98B8-1385A464DA0A}" type="presParOf" srcId="{75750CA6-FA7C-49D0-8464-54ECBB8A7B11}" destId="{A20BCF9B-F9D9-4BC1-9EF3-189BED199617}" srcOrd="2" destOrd="0" presId="urn:microsoft.com/office/officeart/2005/8/layout/radial6"/>
    <dgm:cxn modelId="{520C6769-C086-4F06-AB44-84D9204A277D}" type="presParOf" srcId="{75750CA6-FA7C-49D0-8464-54ECBB8A7B11}" destId="{17265E74-284E-4564-9375-97F2A42C8E63}" srcOrd="3" destOrd="0" presId="urn:microsoft.com/office/officeart/2005/8/layout/radial6"/>
    <dgm:cxn modelId="{D074ACF6-4C8E-4B12-9BF9-88D45616730F}" type="presParOf" srcId="{75750CA6-FA7C-49D0-8464-54ECBB8A7B11}" destId="{2B947856-7D81-4709-8C50-A646092946B5}" srcOrd="4" destOrd="0" presId="urn:microsoft.com/office/officeart/2005/8/layout/radial6"/>
    <dgm:cxn modelId="{CE88DBA3-BD78-4513-83D6-0281043B011E}" type="presParOf" srcId="{75750CA6-FA7C-49D0-8464-54ECBB8A7B11}" destId="{6804F419-6E40-4272-9B3A-71A1132A2924}" srcOrd="5" destOrd="0" presId="urn:microsoft.com/office/officeart/2005/8/layout/radial6"/>
    <dgm:cxn modelId="{E20637F7-8885-4F98-8CA5-DC546DDA8467}" type="presParOf" srcId="{75750CA6-FA7C-49D0-8464-54ECBB8A7B11}" destId="{FB0245A6-E249-4488-8A12-6DA1E3469463}" srcOrd="6" destOrd="0" presId="urn:microsoft.com/office/officeart/2005/8/layout/radial6"/>
    <dgm:cxn modelId="{7416FD02-01DD-4C6C-890D-B7BA5B761249}" type="presParOf" srcId="{75750CA6-FA7C-49D0-8464-54ECBB8A7B11}" destId="{0615139F-FD0E-4AC6-85EA-75F9F0D6BB78}" srcOrd="7" destOrd="0" presId="urn:microsoft.com/office/officeart/2005/8/layout/radial6"/>
    <dgm:cxn modelId="{D0F3C462-D66E-49C8-AE10-3DCB602DC8BB}" type="presParOf" srcId="{75750CA6-FA7C-49D0-8464-54ECBB8A7B11}" destId="{FACCA3FF-0BAE-48B0-88D9-1B472F23503D}" srcOrd="8" destOrd="0" presId="urn:microsoft.com/office/officeart/2005/8/layout/radial6"/>
    <dgm:cxn modelId="{D05A3C48-A7E5-4777-863A-85A5D2A38D82}" type="presParOf" srcId="{75750CA6-FA7C-49D0-8464-54ECBB8A7B11}" destId="{9DC8489B-6D65-4DCD-BE13-FB93AD7100EE}" srcOrd="9" destOrd="0" presId="urn:microsoft.com/office/officeart/2005/8/layout/radial6"/>
    <dgm:cxn modelId="{A1DFF139-05B6-4E54-958D-1EA4968441CD}" type="presParOf" srcId="{75750CA6-FA7C-49D0-8464-54ECBB8A7B11}" destId="{A25828D0-E7F7-4612-B323-E58CF7DB6C73}" srcOrd="10" destOrd="0" presId="urn:microsoft.com/office/officeart/2005/8/layout/radial6"/>
    <dgm:cxn modelId="{56C95FE5-FA5A-4685-A488-A3FFF0FD8668}" type="presParOf" srcId="{75750CA6-FA7C-49D0-8464-54ECBB8A7B11}" destId="{67DFBABE-67A2-44BB-82F4-DB4798A2DB76}" srcOrd="11" destOrd="0" presId="urn:microsoft.com/office/officeart/2005/8/layout/radial6"/>
    <dgm:cxn modelId="{CCBF039B-92A8-4D25-B3CE-96D27D637599}" type="presParOf" srcId="{75750CA6-FA7C-49D0-8464-54ECBB8A7B11}" destId="{93672A8E-23A7-42EC-8266-A028BB6328D1}" srcOrd="12" destOrd="0" presId="urn:microsoft.com/office/officeart/2005/8/layout/radial6"/>
    <dgm:cxn modelId="{4F7B260F-9BF0-46B3-A23F-3A3D0441ADC6}" type="presParOf" srcId="{75750CA6-FA7C-49D0-8464-54ECBB8A7B11}" destId="{8DF6A8EE-C31B-4A7A-8A5B-E1C18D11D668}" srcOrd="13" destOrd="0" presId="urn:microsoft.com/office/officeart/2005/8/layout/radial6"/>
    <dgm:cxn modelId="{647E6F72-640D-46DD-AF47-627B163781C0}" type="presParOf" srcId="{75750CA6-FA7C-49D0-8464-54ECBB8A7B11}" destId="{6866806D-C1BA-4277-BF88-FEE3F486AE14}" srcOrd="14" destOrd="0" presId="urn:microsoft.com/office/officeart/2005/8/layout/radial6"/>
    <dgm:cxn modelId="{74E68EFB-5E66-4EDD-9742-2FF32D11F8A1}" type="presParOf" srcId="{75750CA6-FA7C-49D0-8464-54ECBB8A7B11}" destId="{FE26DA7A-6417-4EEF-9842-4FFE68DD656B}" srcOrd="15" destOrd="0" presId="urn:microsoft.com/office/officeart/2005/8/layout/radial6"/>
    <dgm:cxn modelId="{69C9C3A3-EAA9-4FF0-90FF-8BE17FE76987}" type="presParOf" srcId="{75750CA6-FA7C-49D0-8464-54ECBB8A7B11}" destId="{DFD89527-3EA1-46E9-B932-F66D981BF538}" srcOrd="16" destOrd="0" presId="urn:microsoft.com/office/officeart/2005/8/layout/radial6"/>
    <dgm:cxn modelId="{F7B20D74-0486-4E93-8D96-136C3B62780A}" type="presParOf" srcId="{75750CA6-FA7C-49D0-8464-54ECBB8A7B11}" destId="{BEB81904-6568-49ED-B35C-0250191E9F37}" srcOrd="17" destOrd="0" presId="urn:microsoft.com/office/officeart/2005/8/layout/radial6"/>
    <dgm:cxn modelId="{943F95FF-3621-4137-BD58-70A5CF163C8B}" type="presParOf" srcId="{75750CA6-FA7C-49D0-8464-54ECBB8A7B11}" destId="{463D2474-2CD7-4F10-B862-FE0EB496B03A}" srcOrd="18" destOrd="0" presId="urn:microsoft.com/office/officeart/2005/8/layout/radial6"/>
    <dgm:cxn modelId="{1877E9E5-89ED-4A1E-9749-7FC935F4155B}" type="presParOf" srcId="{75750CA6-FA7C-49D0-8464-54ECBB8A7B11}" destId="{937C4F79-FB0B-409E-8CAD-BC317FE49743}" srcOrd="19" destOrd="0" presId="urn:microsoft.com/office/officeart/2005/8/layout/radial6"/>
    <dgm:cxn modelId="{185ADCDF-B6AE-4199-A865-C8FDB7249BDF}" type="presParOf" srcId="{75750CA6-FA7C-49D0-8464-54ECBB8A7B11}" destId="{DDBA5B3D-F74A-4F4A-BF56-F34E797ADC59}" srcOrd="20" destOrd="0" presId="urn:microsoft.com/office/officeart/2005/8/layout/radial6"/>
    <dgm:cxn modelId="{2DED81CE-4B14-476A-9D3B-CD8EE28F3AF1}"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84982AE9-7ADA-4AF3-84A5-BA2285C0170A}" type="doc">
      <dgm:prSet loTypeId="urn:microsoft.com/office/officeart/2005/8/layout/default#5" loCatId="list" qsTypeId="urn:microsoft.com/office/officeart/2005/8/quickstyle/simple1" qsCatId="simple" csTypeId="urn:microsoft.com/office/officeart/2005/8/colors/colorful2" csCatId="colorful" phldr="1"/>
      <dgm:spPr/>
      <dgm:t>
        <a:bodyPr/>
        <a:lstStyle/>
        <a:p>
          <a:endParaRPr lang="en-ZA"/>
        </a:p>
      </dgm:t>
    </dgm:pt>
    <dgm:pt modelId="{618D7012-F8AF-4F13-8BBC-C088A8AEDD7B}">
      <dgm:prSet phldrT="[Text]"/>
      <dgm:spPr>
        <a:solidFill>
          <a:schemeClr val="bg1">
            <a:lumMod val="85000"/>
          </a:schemeClr>
        </a:solidFill>
      </dgm:spPr>
      <dgm:t>
        <a:bodyPr/>
        <a:lstStyle/>
        <a:p>
          <a:pPr algn="l"/>
          <a:r>
            <a:rPr lang="en-ZA" b="1" dirty="0" smtClean="0">
              <a:solidFill>
                <a:schemeClr val="tx1"/>
              </a:solidFill>
            </a:rPr>
            <a:t>Electricity (Continue...).</a:t>
          </a:r>
          <a:endParaRPr lang="en-ZA" b="1" dirty="0">
            <a:solidFill>
              <a:schemeClr val="tx1"/>
            </a:solidFill>
          </a:endParaRPr>
        </a:p>
      </dgm:t>
    </dgm:pt>
    <dgm:pt modelId="{CCFD3F44-FBD7-4E1B-B45E-317C46A36C8B}" type="parTrans" cxnId="{22C366F6-6E6F-45DC-AB87-8AD83127DB59}">
      <dgm:prSet/>
      <dgm:spPr/>
      <dgm:t>
        <a:bodyPr/>
        <a:lstStyle/>
        <a:p>
          <a:endParaRPr lang="en-ZA"/>
        </a:p>
      </dgm:t>
    </dgm:pt>
    <dgm:pt modelId="{7508EB37-51C5-4D9E-A51D-473B968513D6}" type="sibTrans" cxnId="{22C366F6-6E6F-45DC-AB87-8AD83127DB59}">
      <dgm:prSet/>
      <dgm:spPr/>
      <dgm:t>
        <a:bodyPr/>
        <a:lstStyle/>
        <a:p>
          <a:endParaRPr lang="en-ZA"/>
        </a:p>
      </dgm:t>
    </dgm:pt>
    <dgm:pt modelId="{6A16C5C2-A7CF-40CF-9CF2-8C0DC9C9EDB3}" type="pres">
      <dgm:prSet presAssocID="{84982AE9-7ADA-4AF3-84A5-BA2285C0170A}" presName="diagram" presStyleCnt="0">
        <dgm:presLayoutVars>
          <dgm:dir/>
          <dgm:resizeHandles val="exact"/>
        </dgm:presLayoutVars>
      </dgm:prSet>
      <dgm:spPr/>
      <dgm:t>
        <a:bodyPr/>
        <a:lstStyle/>
        <a:p>
          <a:endParaRPr lang="en-ZA"/>
        </a:p>
      </dgm:t>
    </dgm:pt>
    <dgm:pt modelId="{D518233D-8F28-4643-B67A-2DA00EA42968}" type="pres">
      <dgm:prSet presAssocID="{618D7012-F8AF-4F13-8BBC-C088A8AEDD7B}" presName="node" presStyleLbl="node1" presStyleIdx="0" presStyleCnt="1" custScaleX="1098123" custLinFactNeighborX="-3353" custLinFactNeighborY="-50045">
        <dgm:presLayoutVars>
          <dgm:bulletEnabled val="1"/>
        </dgm:presLayoutVars>
      </dgm:prSet>
      <dgm:spPr>
        <a:prstGeom prst="trapezoid">
          <a:avLst/>
        </a:prstGeom>
      </dgm:spPr>
      <dgm:t>
        <a:bodyPr/>
        <a:lstStyle/>
        <a:p>
          <a:endParaRPr lang="en-ZA"/>
        </a:p>
      </dgm:t>
    </dgm:pt>
  </dgm:ptLst>
  <dgm:cxnLst>
    <dgm:cxn modelId="{22C366F6-6E6F-45DC-AB87-8AD83127DB59}" srcId="{84982AE9-7ADA-4AF3-84A5-BA2285C0170A}" destId="{618D7012-F8AF-4F13-8BBC-C088A8AEDD7B}" srcOrd="0" destOrd="0" parTransId="{CCFD3F44-FBD7-4E1B-B45E-317C46A36C8B}" sibTransId="{7508EB37-51C5-4D9E-A51D-473B968513D6}"/>
    <dgm:cxn modelId="{B81E425F-F718-4931-8D1E-74411964E6A5}" type="presOf" srcId="{84982AE9-7ADA-4AF3-84A5-BA2285C0170A}" destId="{6A16C5C2-A7CF-40CF-9CF2-8C0DC9C9EDB3}" srcOrd="0" destOrd="0" presId="urn:microsoft.com/office/officeart/2005/8/layout/default#5"/>
    <dgm:cxn modelId="{D58B703D-7D5D-4433-881C-1300D8468EB0}" type="presOf" srcId="{618D7012-F8AF-4F13-8BBC-C088A8AEDD7B}" destId="{D518233D-8F28-4643-B67A-2DA00EA42968}" srcOrd="0" destOrd="0" presId="urn:microsoft.com/office/officeart/2005/8/layout/default#5"/>
    <dgm:cxn modelId="{A7DA7125-EAF5-4F03-B1C9-539B355BB75E}" type="presParOf" srcId="{6A16C5C2-A7CF-40CF-9CF2-8C0DC9C9EDB3}" destId="{D518233D-8F28-4643-B67A-2DA00EA42968}" srcOrd="0" destOrd="0" presId="urn:microsoft.com/office/officeart/2005/8/layout/defaul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2669AB01-23E3-4EA3-9F6A-0DBAFF606CD8}" type="presOf" srcId="{1474FC26-B7BF-4AB8-BA32-5B51D19017DA}" destId="{75750CA6-FA7C-49D0-8464-54ECBB8A7B1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101EBF09-EAEC-4976-9F05-09BE00EFD1EF}" type="presOf" srcId="{EF6840F8-2ECF-4864-A358-F1FEAB836D6E}" destId="{9DC8489B-6D65-4DCD-BE13-FB93AD7100EE}"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E485962A-0DA5-44E4-A360-4710883BB31D}" type="presOf" srcId="{549FD511-AE4B-4414-B32B-2425B4544B4B}" destId="{17265E74-284E-4564-9375-97F2A42C8E63}" srcOrd="0" destOrd="0" presId="urn:microsoft.com/office/officeart/2005/8/layout/radial6"/>
    <dgm:cxn modelId="{E0D7E146-D9F0-48D5-9EB9-5F4311DC8AD0}" type="presOf" srcId="{53BBF4F9-C032-49B6-A418-1645227CAEF7}" destId="{463D2474-2CD7-4F10-B862-FE0EB496B03A}" srcOrd="0" destOrd="0" presId="urn:microsoft.com/office/officeart/2005/8/layout/radial6"/>
    <dgm:cxn modelId="{46C6BC88-66C9-4323-8FC2-89889D211192}" type="presOf" srcId="{93E58B5A-8764-4A9A-8E85-7C50C705CFCE}" destId="{900104E8-22AE-4F67-87F3-EFB73454EE91}" srcOrd="0" destOrd="0" presId="urn:microsoft.com/office/officeart/2005/8/layout/radial6"/>
    <dgm:cxn modelId="{A31525CC-A0D2-49F4-9606-EE7D2D2F4E3C}" type="presOf" srcId="{F1CDF762-BB05-4909-A3E2-81EC1DFEFDB6}" destId="{DFD89527-3EA1-46E9-B932-F66D981BF53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3D082966-D57C-42B4-BF2C-71C5B79DD09D}" type="presOf" srcId="{E7FC7747-7483-4D35-98A3-BCFD670587F5}" destId="{A34CBA49-A69D-4058-97AB-C5BDA98FF78D}" srcOrd="0" destOrd="0" presId="urn:microsoft.com/office/officeart/2005/8/layout/radial6"/>
    <dgm:cxn modelId="{E1D1CF67-B6EA-4B48-BD35-1C7C0B962681}" type="presOf" srcId="{61C471EC-1BE0-4BA9-906C-B77FC427B370}" destId="{2B947856-7D81-4709-8C50-A646092946B5}" srcOrd="0" destOrd="0" presId="urn:microsoft.com/office/officeart/2005/8/layout/radial6"/>
    <dgm:cxn modelId="{FFA37F65-7B5D-4835-A945-81E83ED193C0}" type="presOf" srcId="{117E5F98-D2E3-44CD-8D1F-8673F2CE3B77}" destId="{937C4F79-FB0B-409E-8CAD-BC317FE49743}" srcOrd="0" destOrd="0" presId="urn:microsoft.com/office/officeart/2005/8/layout/radial6"/>
    <dgm:cxn modelId="{352E3F9D-778B-47F8-86DE-44B68D07E5F1}" type="presOf" srcId="{2FD6416B-9DBD-4434-8476-1C47164FCE18}" destId="{A25828D0-E7F7-4612-B323-E58CF7DB6C73}" srcOrd="0" destOrd="0" presId="urn:microsoft.com/office/officeart/2005/8/layout/radial6"/>
    <dgm:cxn modelId="{21649CD1-8129-4E4B-BFD4-7C92CB9B6CB3}" type="presOf" srcId="{9C9AE644-BFCD-4CEC-9078-5B3D21204B50}" destId="{8DF6A8EE-C31B-4A7A-8A5B-E1C18D11D66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E8B0158E-17F0-44F4-997D-52EFF00E55BB}" type="presOf" srcId="{A5E5012C-3309-4B28-8D30-F7209682D89D}" destId="{0615139F-FD0E-4AC6-85EA-75F9F0D6BB78}" srcOrd="0" destOrd="0" presId="urn:microsoft.com/office/officeart/2005/8/layout/radial6"/>
    <dgm:cxn modelId="{6A9F4DC3-30BE-4A11-A766-6B64439AD193}" type="presOf" srcId="{54758EF5-0516-46BA-896F-8310E68591FE}" destId="{428D6EC0-C06B-45C7-8139-E45A90407C78}" srcOrd="0" destOrd="0" presId="urn:microsoft.com/office/officeart/2005/8/layout/radial6"/>
    <dgm:cxn modelId="{CEA1C67B-AADA-4949-8E16-1DA258BA9154}" type="presOf" srcId="{D724C5BD-FA18-4137-AF02-8B1375CAB8C1}" destId="{FE26DA7A-6417-4EEF-9842-4FFE68DD656B}" srcOrd="0" destOrd="0" presId="urn:microsoft.com/office/officeart/2005/8/layout/radial6"/>
    <dgm:cxn modelId="{DAC0A574-E70A-41E3-B5AD-E2A9F8BB9E3A}" type="presOf" srcId="{68DC9CB8-B7DD-4761-B82E-CB56F6F5E6B5}" destId="{93672A8E-23A7-42EC-8266-A028BB6328D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417DD832-2534-450B-8809-DFE8B8621882}" type="presOf" srcId="{00539A06-C0B6-4C14-805A-A99CABFADC18}" destId="{FB0245A6-E249-4488-8A12-6DA1E346946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A9A289EF-418E-4006-8BDB-ECF63EFBE33D}" type="presParOf" srcId="{75750CA6-FA7C-49D0-8464-54ECBB8A7B11}" destId="{900104E8-22AE-4F67-87F3-EFB73454EE91}" srcOrd="0" destOrd="0" presId="urn:microsoft.com/office/officeart/2005/8/layout/radial6"/>
    <dgm:cxn modelId="{E3502B1F-DE8C-4D07-98C4-F1895B67DFEB}" type="presParOf" srcId="{75750CA6-FA7C-49D0-8464-54ECBB8A7B11}" destId="{428D6EC0-C06B-45C7-8139-E45A90407C78}" srcOrd="1" destOrd="0" presId="urn:microsoft.com/office/officeart/2005/8/layout/radial6"/>
    <dgm:cxn modelId="{E77F4226-1F7E-4334-B833-BFDE66F20751}" type="presParOf" srcId="{75750CA6-FA7C-49D0-8464-54ECBB8A7B11}" destId="{A20BCF9B-F9D9-4BC1-9EF3-189BED199617}" srcOrd="2" destOrd="0" presId="urn:microsoft.com/office/officeart/2005/8/layout/radial6"/>
    <dgm:cxn modelId="{07F7AB87-7FD9-4A17-844D-85F1E7228F18}" type="presParOf" srcId="{75750CA6-FA7C-49D0-8464-54ECBB8A7B11}" destId="{17265E74-284E-4564-9375-97F2A42C8E63}" srcOrd="3" destOrd="0" presId="urn:microsoft.com/office/officeart/2005/8/layout/radial6"/>
    <dgm:cxn modelId="{45A25732-F467-43DB-90BC-F38524F38FE7}" type="presParOf" srcId="{75750CA6-FA7C-49D0-8464-54ECBB8A7B11}" destId="{2B947856-7D81-4709-8C50-A646092946B5}" srcOrd="4" destOrd="0" presId="urn:microsoft.com/office/officeart/2005/8/layout/radial6"/>
    <dgm:cxn modelId="{A097B5BB-0468-4CC6-99E9-C73689316FE2}" type="presParOf" srcId="{75750CA6-FA7C-49D0-8464-54ECBB8A7B11}" destId="{6804F419-6E40-4272-9B3A-71A1132A2924}" srcOrd="5" destOrd="0" presId="urn:microsoft.com/office/officeart/2005/8/layout/radial6"/>
    <dgm:cxn modelId="{43FEB208-CAD8-4380-A5A4-CE93886E7AEE}" type="presParOf" srcId="{75750CA6-FA7C-49D0-8464-54ECBB8A7B11}" destId="{FB0245A6-E249-4488-8A12-6DA1E3469463}" srcOrd="6" destOrd="0" presId="urn:microsoft.com/office/officeart/2005/8/layout/radial6"/>
    <dgm:cxn modelId="{917B8B83-8DB8-49C1-A056-5EE2812AA55F}" type="presParOf" srcId="{75750CA6-FA7C-49D0-8464-54ECBB8A7B11}" destId="{0615139F-FD0E-4AC6-85EA-75F9F0D6BB78}" srcOrd="7" destOrd="0" presId="urn:microsoft.com/office/officeart/2005/8/layout/radial6"/>
    <dgm:cxn modelId="{64B42E70-9769-42FB-BF28-9DCBCE88A802}" type="presParOf" srcId="{75750CA6-FA7C-49D0-8464-54ECBB8A7B11}" destId="{FACCA3FF-0BAE-48B0-88D9-1B472F23503D}" srcOrd="8" destOrd="0" presId="urn:microsoft.com/office/officeart/2005/8/layout/radial6"/>
    <dgm:cxn modelId="{7D99E0A2-D814-43F4-B3EA-5F864E42BBBC}" type="presParOf" srcId="{75750CA6-FA7C-49D0-8464-54ECBB8A7B11}" destId="{9DC8489B-6D65-4DCD-BE13-FB93AD7100EE}" srcOrd="9" destOrd="0" presId="urn:microsoft.com/office/officeart/2005/8/layout/radial6"/>
    <dgm:cxn modelId="{62C7D9D1-3874-425B-94DB-ACF0B76E94EF}" type="presParOf" srcId="{75750CA6-FA7C-49D0-8464-54ECBB8A7B11}" destId="{A25828D0-E7F7-4612-B323-E58CF7DB6C73}" srcOrd="10" destOrd="0" presId="urn:microsoft.com/office/officeart/2005/8/layout/radial6"/>
    <dgm:cxn modelId="{3DF835C1-5EFA-4C72-B9F3-661C2766A532}" type="presParOf" srcId="{75750CA6-FA7C-49D0-8464-54ECBB8A7B11}" destId="{67DFBABE-67A2-44BB-82F4-DB4798A2DB76}" srcOrd="11" destOrd="0" presId="urn:microsoft.com/office/officeart/2005/8/layout/radial6"/>
    <dgm:cxn modelId="{3F11A930-1C20-4B2F-949E-078AAEE7489A}" type="presParOf" srcId="{75750CA6-FA7C-49D0-8464-54ECBB8A7B11}" destId="{93672A8E-23A7-42EC-8266-A028BB6328D1}" srcOrd="12" destOrd="0" presId="urn:microsoft.com/office/officeart/2005/8/layout/radial6"/>
    <dgm:cxn modelId="{F34B4455-F449-4AF0-A584-628644E66321}" type="presParOf" srcId="{75750CA6-FA7C-49D0-8464-54ECBB8A7B11}" destId="{8DF6A8EE-C31B-4A7A-8A5B-E1C18D11D668}" srcOrd="13" destOrd="0" presId="urn:microsoft.com/office/officeart/2005/8/layout/radial6"/>
    <dgm:cxn modelId="{1A51B5EB-1A02-4B79-8038-FBEBEEBB789A}" type="presParOf" srcId="{75750CA6-FA7C-49D0-8464-54ECBB8A7B11}" destId="{6866806D-C1BA-4277-BF88-FEE3F486AE14}" srcOrd="14" destOrd="0" presId="urn:microsoft.com/office/officeart/2005/8/layout/radial6"/>
    <dgm:cxn modelId="{A566E52E-AC13-4B01-872E-DCD6FC5DBD44}" type="presParOf" srcId="{75750CA6-FA7C-49D0-8464-54ECBB8A7B11}" destId="{FE26DA7A-6417-4EEF-9842-4FFE68DD656B}" srcOrd="15" destOrd="0" presId="urn:microsoft.com/office/officeart/2005/8/layout/radial6"/>
    <dgm:cxn modelId="{2BC4221B-56FE-4F5B-8B24-5F0ECCC1AA22}" type="presParOf" srcId="{75750CA6-FA7C-49D0-8464-54ECBB8A7B11}" destId="{DFD89527-3EA1-46E9-B932-F66D981BF538}" srcOrd="16" destOrd="0" presId="urn:microsoft.com/office/officeart/2005/8/layout/radial6"/>
    <dgm:cxn modelId="{461787B8-3671-4066-B50E-0E89BD6B34C0}" type="presParOf" srcId="{75750CA6-FA7C-49D0-8464-54ECBB8A7B11}" destId="{BEB81904-6568-49ED-B35C-0250191E9F37}" srcOrd="17" destOrd="0" presId="urn:microsoft.com/office/officeart/2005/8/layout/radial6"/>
    <dgm:cxn modelId="{6BF89AE6-B9B0-4D69-BB81-C3FDD28E99DA}" type="presParOf" srcId="{75750CA6-FA7C-49D0-8464-54ECBB8A7B11}" destId="{463D2474-2CD7-4F10-B862-FE0EB496B03A}" srcOrd="18" destOrd="0" presId="urn:microsoft.com/office/officeart/2005/8/layout/radial6"/>
    <dgm:cxn modelId="{0C6CECA3-9C38-42FC-BE6E-DF254A500365}" type="presParOf" srcId="{75750CA6-FA7C-49D0-8464-54ECBB8A7B11}" destId="{937C4F79-FB0B-409E-8CAD-BC317FE49743}" srcOrd="19" destOrd="0" presId="urn:microsoft.com/office/officeart/2005/8/layout/radial6"/>
    <dgm:cxn modelId="{54F73DF2-CB19-455C-8A68-2AD4BE778754}" type="presParOf" srcId="{75750CA6-FA7C-49D0-8464-54ECBB8A7B11}" destId="{DDBA5B3D-F74A-4F4A-BF56-F34E797ADC59}" srcOrd="20" destOrd="0" presId="urn:microsoft.com/office/officeart/2005/8/layout/radial6"/>
    <dgm:cxn modelId="{94FF5F2C-E3B4-4A6E-9A17-FEBCF9359541}"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A68DAD5-0207-4F19-86DC-2DDEC8ACD10D}"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ZA"/>
        </a:p>
      </dgm:t>
    </dgm:pt>
    <dgm:pt modelId="{40B46562-1F0E-4C06-B5CA-39AE4C420AD4}">
      <dgm:prSet phldrT="[Text]"/>
      <dgm:spPr>
        <a:solidFill>
          <a:srgbClr val="00B050"/>
        </a:solidFill>
        <a:ln>
          <a:solidFill>
            <a:schemeClr val="tx1"/>
          </a:solidFill>
        </a:ln>
      </dgm:spPr>
      <dgm:t>
        <a:bodyPr/>
        <a:lstStyle/>
        <a:p>
          <a:r>
            <a:rPr lang="en-ZA" dirty="0"/>
            <a:t>Phase 3</a:t>
          </a:r>
        </a:p>
      </dgm:t>
    </dgm:pt>
    <dgm:pt modelId="{245E495F-5C37-479D-BD56-035793B4A9D7}" type="parTrans" cxnId="{742555B6-852E-44A1-9C24-01079ACB79EB}">
      <dgm:prSet/>
      <dgm:spPr/>
      <dgm:t>
        <a:bodyPr/>
        <a:lstStyle/>
        <a:p>
          <a:endParaRPr lang="en-ZA"/>
        </a:p>
      </dgm:t>
    </dgm:pt>
    <dgm:pt modelId="{A346AEAB-CEA0-4028-B8DE-E89E07A29DAE}" type="sibTrans" cxnId="{742555B6-852E-44A1-9C24-01079ACB79EB}">
      <dgm:prSet/>
      <dgm:spPr/>
      <dgm:t>
        <a:bodyPr/>
        <a:lstStyle/>
        <a:p>
          <a:endParaRPr lang="en-ZA"/>
        </a:p>
      </dgm:t>
    </dgm:pt>
    <dgm:pt modelId="{59B1B37A-D218-4354-95FD-8867EBAC5503}">
      <dgm:prSet phldrT="[Text]" custT="1"/>
      <dgm:spPr>
        <a:ln>
          <a:solidFill>
            <a:schemeClr val="tx1"/>
          </a:solidFill>
        </a:ln>
      </dgm:spPr>
      <dgm:t>
        <a:bodyPr anchor="t" anchorCtr="0"/>
        <a:lstStyle/>
        <a:p>
          <a:r>
            <a:rPr lang="en-ZA" sz="1100" dirty="0"/>
            <a:t> </a:t>
          </a:r>
          <a:r>
            <a:rPr lang="en-ZA" sz="1400" b="1" dirty="0"/>
            <a:t>VERSION 3 - INTERACTION WITH SPECIFIC STAKEHOLDERS </a:t>
          </a:r>
        </a:p>
      </dgm:t>
    </dgm:pt>
    <dgm:pt modelId="{E284CD32-048E-486D-A7E8-F150DB11A051}" type="parTrans" cxnId="{F17A3EC3-683A-4C99-8333-31E16B62E92B}">
      <dgm:prSet/>
      <dgm:spPr/>
      <dgm:t>
        <a:bodyPr/>
        <a:lstStyle/>
        <a:p>
          <a:endParaRPr lang="en-ZA"/>
        </a:p>
      </dgm:t>
    </dgm:pt>
    <dgm:pt modelId="{726FBBBC-19F8-4A73-934D-43CFF7105F5F}" type="sibTrans" cxnId="{F17A3EC3-683A-4C99-8333-31E16B62E92B}">
      <dgm:prSet/>
      <dgm:spPr/>
      <dgm:t>
        <a:bodyPr/>
        <a:lstStyle/>
        <a:p>
          <a:endParaRPr lang="en-ZA"/>
        </a:p>
      </dgm:t>
    </dgm:pt>
    <dgm:pt modelId="{BEB4E302-6890-4B90-8A1B-71A80930D2AC}">
      <dgm:prSet phldrT="[Text]"/>
      <dgm:spPr>
        <a:ln>
          <a:solidFill>
            <a:schemeClr val="tx1"/>
          </a:solidFill>
        </a:ln>
      </dgm:spPr>
      <dgm:t>
        <a:bodyPr anchor="t" anchorCtr="0"/>
        <a:lstStyle/>
        <a:p>
          <a:endParaRPr lang="en-ZA" sz="700" b="1" dirty="0"/>
        </a:p>
      </dgm:t>
    </dgm:pt>
    <dgm:pt modelId="{DAC4B6BF-00D3-4129-9433-DC9B78BB521E}" type="parTrans" cxnId="{7527C023-9EB5-4D92-A18A-9E2259A450BE}">
      <dgm:prSet/>
      <dgm:spPr/>
      <dgm:t>
        <a:bodyPr/>
        <a:lstStyle/>
        <a:p>
          <a:endParaRPr lang="en-ZA"/>
        </a:p>
      </dgm:t>
    </dgm:pt>
    <dgm:pt modelId="{C59995F4-AA06-4574-BD24-B9363C8252A2}" type="sibTrans" cxnId="{7527C023-9EB5-4D92-A18A-9E2259A450BE}">
      <dgm:prSet/>
      <dgm:spPr/>
      <dgm:t>
        <a:bodyPr/>
        <a:lstStyle/>
        <a:p>
          <a:endParaRPr lang="en-ZA"/>
        </a:p>
      </dgm:t>
    </dgm:pt>
    <dgm:pt modelId="{B167396E-D3C1-4F38-BD0B-D05C5B9CE786}">
      <dgm:prSet phldrT="[Text]"/>
      <dgm:spPr>
        <a:ln>
          <a:solidFill>
            <a:schemeClr val="tx1"/>
          </a:solidFill>
        </a:ln>
      </dgm:spPr>
      <dgm:t>
        <a:bodyPr anchor="t" anchorCtr="0"/>
        <a:lstStyle/>
        <a:p>
          <a:endParaRPr lang="en-ZA" sz="700" b="1" dirty="0"/>
        </a:p>
      </dgm:t>
    </dgm:pt>
    <dgm:pt modelId="{B7D6CB27-4D19-419D-8111-07CA4D3A411E}" type="parTrans" cxnId="{E0EBDF7E-388F-4AD8-945E-A02D860AFF23}">
      <dgm:prSet/>
      <dgm:spPr/>
      <dgm:t>
        <a:bodyPr/>
        <a:lstStyle/>
        <a:p>
          <a:endParaRPr lang="en-ZA"/>
        </a:p>
      </dgm:t>
    </dgm:pt>
    <dgm:pt modelId="{A8E77A7D-BE21-4A68-AD26-61CE1B66CDCC}" type="sibTrans" cxnId="{E0EBDF7E-388F-4AD8-945E-A02D860AFF23}">
      <dgm:prSet/>
      <dgm:spPr/>
      <dgm:t>
        <a:bodyPr/>
        <a:lstStyle/>
        <a:p>
          <a:endParaRPr lang="en-ZA"/>
        </a:p>
      </dgm:t>
    </dgm:pt>
    <dgm:pt modelId="{674E578B-E5F1-4777-B5DE-52135B5B1DAA}">
      <dgm:prSet phldrT="[Text]" custT="1"/>
      <dgm:spPr>
        <a:ln>
          <a:solidFill>
            <a:schemeClr val="tx1"/>
          </a:solidFill>
        </a:ln>
      </dgm:spPr>
      <dgm:t>
        <a:bodyPr anchor="t" anchorCtr="0"/>
        <a:lstStyle/>
        <a:p>
          <a:r>
            <a:rPr lang="en-ZA" sz="1400" b="0" dirty="0" smtClean="0"/>
            <a:t>Engagements with </a:t>
          </a:r>
          <a:r>
            <a:rPr lang="en-ZA" sz="1400" b="0" dirty="0"/>
            <a:t>System Developers</a:t>
          </a:r>
        </a:p>
      </dgm:t>
    </dgm:pt>
    <dgm:pt modelId="{5F96F67D-95DA-4677-B830-4C83CE81512E}" type="parTrans" cxnId="{01D2DD43-6B5D-4798-A806-2AA2FB80C311}">
      <dgm:prSet/>
      <dgm:spPr/>
      <dgm:t>
        <a:bodyPr/>
        <a:lstStyle/>
        <a:p>
          <a:endParaRPr lang="en-ZA"/>
        </a:p>
      </dgm:t>
    </dgm:pt>
    <dgm:pt modelId="{CF679BD3-554A-41BE-ADCF-8C1986A15ABE}" type="sibTrans" cxnId="{01D2DD43-6B5D-4798-A806-2AA2FB80C311}">
      <dgm:prSet/>
      <dgm:spPr/>
      <dgm:t>
        <a:bodyPr/>
        <a:lstStyle/>
        <a:p>
          <a:endParaRPr lang="en-ZA"/>
        </a:p>
      </dgm:t>
    </dgm:pt>
    <dgm:pt modelId="{1B9052F4-11A3-4FEB-95CC-506F7D031451}">
      <dgm:prSet phldrT="[Text]" custT="1"/>
      <dgm:spPr>
        <a:ln>
          <a:solidFill>
            <a:schemeClr val="tx1"/>
          </a:solidFill>
        </a:ln>
      </dgm:spPr>
      <dgm:t>
        <a:bodyPr anchor="t" anchorCtr="0"/>
        <a:lstStyle/>
        <a:p>
          <a:r>
            <a:rPr lang="en-ZA" sz="1400" b="0" dirty="0"/>
            <a:t>User Group Meetings</a:t>
          </a:r>
        </a:p>
      </dgm:t>
    </dgm:pt>
    <dgm:pt modelId="{A939F526-5789-449A-B951-0C7734C37FCE}" type="parTrans" cxnId="{2EB16D0D-8992-46F1-BF99-9ECA24AD6416}">
      <dgm:prSet/>
      <dgm:spPr/>
      <dgm:t>
        <a:bodyPr/>
        <a:lstStyle/>
        <a:p>
          <a:endParaRPr lang="en-ZA"/>
        </a:p>
      </dgm:t>
    </dgm:pt>
    <dgm:pt modelId="{FB29F0B3-DC0A-477F-BD76-96D4C4BA8979}" type="sibTrans" cxnId="{2EB16D0D-8992-46F1-BF99-9ECA24AD6416}">
      <dgm:prSet/>
      <dgm:spPr/>
      <dgm:t>
        <a:bodyPr/>
        <a:lstStyle/>
        <a:p>
          <a:endParaRPr lang="en-ZA"/>
        </a:p>
      </dgm:t>
    </dgm:pt>
    <dgm:pt modelId="{22E71C02-825B-41D0-A27B-B6A5B54BA335}">
      <dgm:prSet phldrT="[Text]" custT="1"/>
      <dgm:spPr>
        <a:ln>
          <a:solidFill>
            <a:schemeClr val="tx1"/>
          </a:solidFill>
        </a:ln>
      </dgm:spPr>
      <dgm:t>
        <a:bodyPr anchor="t" anchorCtr="0"/>
        <a:lstStyle/>
        <a:p>
          <a:r>
            <a:rPr lang="en-ZA" sz="1400" b="0" dirty="0"/>
            <a:t>Identified and interacted with more potential </a:t>
          </a:r>
          <a:r>
            <a:rPr lang="en-ZA" sz="1400" b="0" dirty="0" smtClean="0"/>
            <a:t>pilot </a:t>
          </a:r>
          <a:r>
            <a:rPr lang="en-ZA" sz="1400" b="0" dirty="0"/>
            <a:t>municipalities </a:t>
          </a:r>
        </a:p>
      </dgm:t>
    </dgm:pt>
    <dgm:pt modelId="{70F45FBC-25DD-48D5-BAB5-432BFB9B1AE4}" type="parTrans" cxnId="{C717DBB7-A5DB-4424-9A51-0C85CCA21547}">
      <dgm:prSet/>
      <dgm:spPr/>
      <dgm:t>
        <a:bodyPr/>
        <a:lstStyle/>
        <a:p>
          <a:endParaRPr lang="en-ZA"/>
        </a:p>
      </dgm:t>
    </dgm:pt>
    <dgm:pt modelId="{AA3296F8-2E4B-482C-B5AF-67FDB087B586}" type="sibTrans" cxnId="{C717DBB7-A5DB-4424-9A51-0C85CCA21547}">
      <dgm:prSet/>
      <dgm:spPr/>
      <dgm:t>
        <a:bodyPr/>
        <a:lstStyle/>
        <a:p>
          <a:endParaRPr lang="en-ZA"/>
        </a:p>
      </dgm:t>
    </dgm:pt>
    <dgm:pt modelId="{EDA80B42-2C38-45A5-A5C7-51EB6CFB6A96}">
      <dgm:prSet phldrT="[Text]" custT="1"/>
      <dgm:spPr>
        <a:ln>
          <a:solidFill>
            <a:schemeClr val="tx1"/>
          </a:solidFill>
        </a:ln>
      </dgm:spPr>
      <dgm:t>
        <a:bodyPr anchor="t" anchorCtr="0"/>
        <a:lstStyle/>
        <a:p>
          <a:r>
            <a:rPr lang="en-ZA" sz="1400" b="0" dirty="0"/>
            <a:t>NERSA Meetings and provision in SCOA</a:t>
          </a:r>
        </a:p>
      </dgm:t>
    </dgm:pt>
    <dgm:pt modelId="{E969F0F9-225E-4DA4-90DC-A03ECEB64A20}" type="parTrans" cxnId="{42D27FA0-4DED-4744-B8A6-49BADBBA7C14}">
      <dgm:prSet/>
      <dgm:spPr/>
      <dgm:t>
        <a:bodyPr/>
        <a:lstStyle/>
        <a:p>
          <a:endParaRPr lang="en-ZA"/>
        </a:p>
      </dgm:t>
    </dgm:pt>
    <dgm:pt modelId="{5128947C-D7C7-4A4F-A0B6-A54CAC967156}" type="sibTrans" cxnId="{42D27FA0-4DED-4744-B8A6-49BADBBA7C14}">
      <dgm:prSet/>
      <dgm:spPr/>
      <dgm:t>
        <a:bodyPr/>
        <a:lstStyle/>
        <a:p>
          <a:endParaRPr lang="en-ZA"/>
        </a:p>
      </dgm:t>
    </dgm:pt>
    <dgm:pt modelId="{8864F63E-D73E-4037-8AAA-621BE275A145}">
      <dgm:prSet phldrT="[Text]" custT="1"/>
      <dgm:spPr>
        <a:ln>
          <a:solidFill>
            <a:schemeClr val="tx1"/>
          </a:solidFill>
        </a:ln>
      </dgm:spPr>
      <dgm:t>
        <a:bodyPr anchor="t" anchorCtr="0"/>
        <a:lstStyle/>
        <a:p>
          <a:r>
            <a:rPr lang="en-ZA" sz="1400" b="0" dirty="0"/>
            <a:t>National Department Interactions:  Water Affairs, Trade and Industry and Human Settlements</a:t>
          </a:r>
        </a:p>
      </dgm:t>
    </dgm:pt>
    <dgm:pt modelId="{E46BF1A7-A0B0-4728-B9C7-98833AACA7BA}" type="parTrans" cxnId="{DEFC8845-95E2-413D-BAAC-799DDD490D99}">
      <dgm:prSet/>
      <dgm:spPr/>
      <dgm:t>
        <a:bodyPr/>
        <a:lstStyle/>
        <a:p>
          <a:endParaRPr lang="en-ZA"/>
        </a:p>
      </dgm:t>
    </dgm:pt>
    <dgm:pt modelId="{D693335F-FFD7-4446-9BB8-063FC464B7B0}" type="sibTrans" cxnId="{DEFC8845-95E2-413D-BAAC-799DDD490D99}">
      <dgm:prSet/>
      <dgm:spPr/>
      <dgm:t>
        <a:bodyPr/>
        <a:lstStyle/>
        <a:p>
          <a:endParaRPr lang="en-ZA"/>
        </a:p>
      </dgm:t>
    </dgm:pt>
    <dgm:pt modelId="{3B4ADD06-590A-47E4-B865-D159C21013CC}">
      <dgm:prSet phldrT="[Text]"/>
      <dgm:spPr>
        <a:ln>
          <a:solidFill>
            <a:schemeClr val="tx1"/>
          </a:solidFill>
        </a:ln>
      </dgm:spPr>
      <dgm:t>
        <a:bodyPr anchor="t" anchorCtr="0"/>
        <a:lstStyle/>
        <a:p>
          <a:endParaRPr lang="en-ZA" sz="700" b="0" dirty="0"/>
        </a:p>
      </dgm:t>
    </dgm:pt>
    <dgm:pt modelId="{EC898919-01ED-4D5E-8AA0-EAE629FF824B}" type="parTrans" cxnId="{F6F80864-A2A5-4B42-8A64-C069C20C89F4}">
      <dgm:prSet/>
      <dgm:spPr/>
      <dgm:t>
        <a:bodyPr/>
        <a:lstStyle/>
        <a:p>
          <a:endParaRPr lang="en-ZA"/>
        </a:p>
      </dgm:t>
    </dgm:pt>
    <dgm:pt modelId="{3683D281-E834-4BCE-9B96-663198E16BF3}" type="sibTrans" cxnId="{F6F80864-A2A5-4B42-8A64-C069C20C89F4}">
      <dgm:prSet/>
      <dgm:spPr/>
      <dgm:t>
        <a:bodyPr/>
        <a:lstStyle/>
        <a:p>
          <a:endParaRPr lang="en-ZA"/>
        </a:p>
      </dgm:t>
    </dgm:pt>
    <dgm:pt modelId="{BC9AACE2-ED01-4FCA-A5CC-D9FA90D72A46}">
      <dgm:prSet phldrT="[Text]" custT="1"/>
      <dgm:spPr>
        <a:ln>
          <a:solidFill>
            <a:schemeClr val="tx1"/>
          </a:solidFill>
        </a:ln>
      </dgm:spPr>
      <dgm:t>
        <a:bodyPr anchor="t" anchorCtr="0"/>
        <a:lstStyle/>
        <a:p>
          <a:r>
            <a:rPr lang="en-ZA" sz="1400" b="0" dirty="0"/>
            <a:t>Set-up of SQL Database and Illustration</a:t>
          </a:r>
        </a:p>
      </dgm:t>
    </dgm:pt>
    <dgm:pt modelId="{23E07C37-ED54-4F54-BB56-4BDFEC880EC7}" type="parTrans" cxnId="{5C2695E8-AF90-4D90-A717-70504966E4EA}">
      <dgm:prSet/>
      <dgm:spPr/>
      <dgm:t>
        <a:bodyPr/>
        <a:lstStyle/>
        <a:p>
          <a:endParaRPr lang="en-ZA"/>
        </a:p>
      </dgm:t>
    </dgm:pt>
    <dgm:pt modelId="{31C30F7E-C18B-410B-A165-E9F37B459257}" type="sibTrans" cxnId="{5C2695E8-AF90-4D90-A717-70504966E4EA}">
      <dgm:prSet/>
      <dgm:spPr/>
      <dgm:t>
        <a:bodyPr/>
        <a:lstStyle/>
        <a:p>
          <a:endParaRPr lang="en-ZA"/>
        </a:p>
      </dgm:t>
    </dgm:pt>
    <dgm:pt modelId="{2F65D6BC-682A-4B66-B262-CB9EA3A5DDE7}">
      <dgm:prSet phldrT="[Text]" custT="1"/>
      <dgm:spPr>
        <a:ln>
          <a:solidFill>
            <a:schemeClr val="tx1"/>
          </a:solidFill>
        </a:ln>
      </dgm:spPr>
      <dgm:t>
        <a:bodyPr anchor="t" anchorCtr="0"/>
        <a:lstStyle/>
        <a:p>
          <a:r>
            <a:rPr lang="en-ZA" sz="1400" b="0" dirty="0" smtClean="0"/>
            <a:t>Road shows </a:t>
          </a:r>
          <a:r>
            <a:rPr lang="en-ZA" sz="1400" b="0" dirty="0"/>
            <a:t>and Workgroups</a:t>
          </a:r>
        </a:p>
      </dgm:t>
    </dgm:pt>
    <dgm:pt modelId="{24A0B335-6903-42DA-AF56-29F27BE286C4}" type="parTrans" cxnId="{97DC877A-10A0-4B7B-A697-6874B54A08EA}">
      <dgm:prSet/>
      <dgm:spPr/>
      <dgm:t>
        <a:bodyPr/>
        <a:lstStyle/>
        <a:p>
          <a:endParaRPr lang="en-ZA"/>
        </a:p>
      </dgm:t>
    </dgm:pt>
    <dgm:pt modelId="{856F4156-8293-40E1-81EE-B05E67E38A47}" type="sibTrans" cxnId="{97DC877A-10A0-4B7B-A697-6874B54A08EA}">
      <dgm:prSet/>
      <dgm:spPr/>
      <dgm:t>
        <a:bodyPr/>
        <a:lstStyle/>
        <a:p>
          <a:endParaRPr lang="en-ZA"/>
        </a:p>
      </dgm:t>
    </dgm:pt>
    <dgm:pt modelId="{A786319D-3E09-4A40-972F-8F0E918EBD2D}">
      <dgm:prSet phldrT="[Text]" custT="1"/>
      <dgm:spPr>
        <a:ln>
          <a:solidFill>
            <a:schemeClr val="tx1"/>
          </a:solidFill>
        </a:ln>
      </dgm:spPr>
      <dgm:t>
        <a:bodyPr anchor="t" anchorCtr="0"/>
        <a:lstStyle/>
        <a:p>
          <a:r>
            <a:rPr lang="en-ZA" sz="1400" b="0" dirty="0"/>
            <a:t>Internal </a:t>
          </a:r>
          <a:r>
            <a:rPr lang="en-ZA" sz="1400" b="0" dirty="0" smtClean="0"/>
            <a:t>National </a:t>
          </a:r>
          <a:r>
            <a:rPr lang="en-ZA" sz="1400" b="0" dirty="0"/>
            <a:t>Treasury consultation with stakeholders</a:t>
          </a:r>
        </a:p>
      </dgm:t>
    </dgm:pt>
    <dgm:pt modelId="{5D3F66A4-6F36-4902-A238-19F1EFFA078D}" type="parTrans" cxnId="{8A6F7A47-953A-4624-9539-9D1BFC4289F3}">
      <dgm:prSet/>
      <dgm:spPr/>
      <dgm:t>
        <a:bodyPr/>
        <a:lstStyle/>
        <a:p>
          <a:endParaRPr lang="en-ZA"/>
        </a:p>
      </dgm:t>
    </dgm:pt>
    <dgm:pt modelId="{BA1E68F6-3E8A-4C69-86FD-1C982BCAADD9}" type="sibTrans" cxnId="{8A6F7A47-953A-4624-9539-9D1BFC4289F3}">
      <dgm:prSet/>
      <dgm:spPr/>
      <dgm:t>
        <a:bodyPr/>
        <a:lstStyle/>
        <a:p>
          <a:endParaRPr lang="en-ZA"/>
        </a:p>
      </dgm:t>
    </dgm:pt>
    <dgm:pt modelId="{C54F2173-D2D0-469D-8A42-AA95DA2FF167}">
      <dgm:prSet phldrT="[Text]" custT="1"/>
      <dgm:spPr>
        <a:ln>
          <a:solidFill>
            <a:schemeClr val="tx1"/>
          </a:solidFill>
        </a:ln>
      </dgm:spPr>
      <dgm:t>
        <a:bodyPr anchor="t" anchorCtr="0"/>
        <a:lstStyle/>
        <a:p>
          <a:r>
            <a:rPr lang="en-ZA" sz="1400" b="1" dirty="0"/>
            <a:t>VERSION 4 - PRE-SCOA REGULATION</a:t>
          </a:r>
        </a:p>
      </dgm:t>
    </dgm:pt>
    <dgm:pt modelId="{53C8CA4D-6D95-4C16-8903-1777F2559105}" type="parTrans" cxnId="{12115185-D6BC-447C-A30D-32009527D0C2}">
      <dgm:prSet/>
      <dgm:spPr/>
      <dgm:t>
        <a:bodyPr/>
        <a:lstStyle/>
        <a:p>
          <a:endParaRPr lang="en-ZA"/>
        </a:p>
      </dgm:t>
    </dgm:pt>
    <dgm:pt modelId="{BEE83ED3-D880-4E0A-B5AA-F4C716226200}" type="sibTrans" cxnId="{12115185-D6BC-447C-A30D-32009527D0C2}">
      <dgm:prSet/>
      <dgm:spPr/>
      <dgm:t>
        <a:bodyPr/>
        <a:lstStyle/>
        <a:p>
          <a:endParaRPr lang="en-ZA"/>
        </a:p>
      </dgm:t>
    </dgm:pt>
    <dgm:pt modelId="{62F83D09-5E37-4BC2-B78F-6DE94E85B79D}">
      <dgm:prSet phldrT="[Text]" custT="1"/>
      <dgm:spPr>
        <a:ln>
          <a:solidFill>
            <a:schemeClr val="tx1"/>
          </a:solidFill>
        </a:ln>
      </dgm:spPr>
      <dgm:t>
        <a:bodyPr anchor="t" anchorCtr="0"/>
        <a:lstStyle/>
        <a:p>
          <a:r>
            <a:rPr lang="en-ZA" sz="1400" b="0" dirty="0"/>
            <a:t>Align Budget Reporting Format and Annual Financial Statement Template</a:t>
          </a:r>
        </a:p>
      </dgm:t>
    </dgm:pt>
    <dgm:pt modelId="{4C04BBF5-FABA-42F0-B081-E10BAC86003C}" type="parTrans" cxnId="{BCD48F0A-D277-463D-9357-83B8F188FA39}">
      <dgm:prSet/>
      <dgm:spPr/>
      <dgm:t>
        <a:bodyPr/>
        <a:lstStyle/>
        <a:p>
          <a:endParaRPr lang="en-ZA"/>
        </a:p>
      </dgm:t>
    </dgm:pt>
    <dgm:pt modelId="{1C1B4EDF-7948-4C63-80A2-0431665EB456}" type="sibTrans" cxnId="{BCD48F0A-D277-463D-9357-83B8F188FA39}">
      <dgm:prSet/>
      <dgm:spPr/>
      <dgm:t>
        <a:bodyPr/>
        <a:lstStyle/>
        <a:p>
          <a:endParaRPr lang="en-ZA"/>
        </a:p>
      </dgm:t>
    </dgm:pt>
    <dgm:pt modelId="{219E8523-7284-41F9-B6EE-4C7342F6763B}">
      <dgm:prSet phldrT="[Text]" custT="1"/>
      <dgm:spPr>
        <a:ln>
          <a:solidFill>
            <a:schemeClr val="tx1"/>
          </a:solidFill>
        </a:ln>
      </dgm:spPr>
      <dgm:t>
        <a:bodyPr anchor="t" anchorCtr="0"/>
        <a:lstStyle/>
        <a:p>
          <a:r>
            <a:rPr lang="en-ZA" sz="1400" b="0" dirty="0"/>
            <a:t>Complete detail accounts for SCOA classification tables</a:t>
          </a:r>
        </a:p>
      </dgm:t>
    </dgm:pt>
    <dgm:pt modelId="{6E00D75C-496D-4979-B2D9-16894412A790}" type="parTrans" cxnId="{E1C04F9F-36C6-4A4B-8415-98697D9FE681}">
      <dgm:prSet/>
      <dgm:spPr/>
      <dgm:t>
        <a:bodyPr/>
        <a:lstStyle/>
        <a:p>
          <a:endParaRPr lang="en-ZA"/>
        </a:p>
      </dgm:t>
    </dgm:pt>
    <dgm:pt modelId="{6F8E679A-31F4-40F9-9CEE-4B7B0B6C7317}" type="sibTrans" cxnId="{E1C04F9F-36C6-4A4B-8415-98697D9FE681}">
      <dgm:prSet/>
      <dgm:spPr/>
      <dgm:t>
        <a:bodyPr/>
        <a:lstStyle/>
        <a:p>
          <a:endParaRPr lang="en-ZA"/>
        </a:p>
      </dgm:t>
    </dgm:pt>
    <dgm:pt modelId="{4CAF351B-2149-4E55-B293-24F8286A3B1E}">
      <dgm:prSet phldrT="[Text]" custT="1"/>
      <dgm:spPr>
        <a:ln>
          <a:solidFill>
            <a:schemeClr val="tx1"/>
          </a:solidFill>
        </a:ln>
      </dgm:spPr>
      <dgm:t>
        <a:bodyPr anchor="t" anchorCtr="0"/>
        <a:lstStyle/>
        <a:p>
          <a:r>
            <a:rPr lang="en-ZA" sz="1400" b="0" dirty="0"/>
            <a:t>Define all levels and labels</a:t>
          </a:r>
        </a:p>
      </dgm:t>
    </dgm:pt>
    <dgm:pt modelId="{C50AD915-F565-420B-8D3F-30FD1A3CF76F}" type="parTrans" cxnId="{61C95F13-BEA8-4597-A4DA-B9C4E1FB62A3}">
      <dgm:prSet/>
      <dgm:spPr/>
      <dgm:t>
        <a:bodyPr/>
        <a:lstStyle/>
        <a:p>
          <a:endParaRPr lang="en-ZA"/>
        </a:p>
      </dgm:t>
    </dgm:pt>
    <dgm:pt modelId="{0DEAF6A3-356D-4976-A7CC-DF6F939D6174}" type="sibTrans" cxnId="{61C95F13-BEA8-4597-A4DA-B9C4E1FB62A3}">
      <dgm:prSet/>
      <dgm:spPr/>
      <dgm:t>
        <a:bodyPr/>
        <a:lstStyle/>
        <a:p>
          <a:endParaRPr lang="en-ZA"/>
        </a:p>
      </dgm:t>
    </dgm:pt>
    <dgm:pt modelId="{F26ADF79-C46C-4668-BF44-28E6930FD142}">
      <dgm:prSet phldrT="[Text]" custT="1"/>
      <dgm:spPr>
        <a:ln>
          <a:solidFill>
            <a:schemeClr val="tx1"/>
          </a:solidFill>
        </a:ln>
      </dgm:spPr>
      <dgm:t>
        <a:bodyPr anchor="t" anchorCtr="0"/>
        <a:lstStyle/>
        <a:p>
          <a:r>
            <a:rPr lang="en-ZA" sz="1400" b="0" dirty="0"/>
            <a:t>Add "posting levels" and "account numbers"</a:t>
          </a:r>
        </a:p>
      </dgm:t>
    </dgm:pt>
    <dgm:pt modelId="{9644E87A-1EC2-47DC-A829-90E95A362ADE}" type="parTrans" cxnId="{953EFECE-ACBD-4081-AC67-DCACCA80DAAC}">
      <dgm:prSet/>
      <dgm:spPr/>
      <dgm:t>
        <a:bodyPr/>
        <a:lstStyle/>
        <a:p>
          <a:endParaRPr lang="en-ZA"/>
        </a:p>
      </dgm:t>
    </dgm:pt>
    <dgm:pt modelId="{FFA17CA4-2E04-4DC5-B07A-0807AF9A7A01}" type="sibTrans" cxnId="{953EFECE-ACBD-4081-AC67-DCACCA80DAAC}">
      <dgm:prSet/>
      <dgm:spPr/>
      <dgm:t>
        <a:bodyPr/>
        <a:lstStyle/>
        <a:p>
          <a:endParaRPr lang="en-ZA"/>
        </a:p>
      </dgm:t>
    </dgm:pt>
    <dgm:pt modelId="{BDB8B335-C13B-47F1-8E86-CD5DDEDDFB7B}">
      <dgm:prSet phldrT="[Text]" custT="1"/>
      <dgm:spPr>
        <a:ln>
          <a:solidFill>
            <a:schemeClr val="tx1"/>
          </a:solidFill>
        </a:ln>
      </dgm:spPr>
      <dgm:t>
        <a:bodyPr anchor="t" anchorCtr="0"/>
        <a:lstStyle/>
        <a:p>
          <a:r>
            <a:rPr lang="en-ZA" sz="1400" b="0" dirty="0"/>
            <a:t>Standard Terminology List</a:t>
          </a:r>
        </a:p>
      </dgm:t>
    </dgm:pt>
    <dgm:pt modelId="{5A7D62CA-0789-4FE9-9761-3AFDC0F8577E}" type="parTrans" cxnId="{F0AE75EE-2149-43D1-BBAF-D24296A6F67C}">
      <dgm:prSet/>
      <dgm:spPr/>
      <dgm:t>
        <a:bodyPr/>
        <a:lstStyle/>
        <a:p>
          <a:endParaRPr lang="en-ZA"/>
        </a:p>
      </dgm:t>
    </dgm:pt>
    <dgm:pt modelId="{6DDC026D-1725-4AEC-BD12-018A62C44502}" type="sibTrans" cxnId="{F0AE75EE-2149-43D1-BBAF-D24296A6F67C}">
      <dgm:prSet/>
      <dgm:spPr/>
      <dgm:t>
        <a:bodyPr/>
        <a:lstStyle/>
        <a:p>
          <a:endParaRPr lang="en-ZA"/>
        </a:p>
      </dgm:t>
    </dgm:pt>
    <dgm:pt modelId="{D3123D31-E25D-4F79-9E19-B2AAD1F4C66D}">
      <dgm:prSet phldrT="[Text]" custT="1"/>
      <dgm:spPr>
        <a:ln>
          <a:solidFill>
            <a:schemeClr val="tx1"/>
          </a:solidFill>
        </a:ln>
      </dgm:spPr>
      <dgm:t>
        <a:bodyPr anchor="t" anchorCtr="0"/>
        <a:lstStyle/>
        <a:p>
          <a:r>
            <a:rPr lang="en-ZA" sz="1400" b="0" dirty="0"/>
            <a:t>Further develop SQL Database for testing the classification framework </a:t>
          </a:r>
        </a:p>
      </dgm:t>
    </dgm:pt>
    <dgm:pt modelId="{8633CCC1-229B-4105-BC9A-E754AEAA2526}" type="parTrans" cxnId="{59F1F7CD-7C7A-4877-827A-A22A31CA3A28}">
      <dgm:prSet/>
      <dgm:spPr/>
      <dgm:t>
        <a:bodyPr/>
        <a:lstStyle/>
        <a:p>
          <a:endParaRPr lang="en-ZA"/>
        </a:p>
      </dgm:t>
    </dgm:pt>
    <dgm:pt modelId="{DFEEC9BB-5797-4A03-8833-0B976E9BB39C}" type="sibTrans" cxnId="{59F1F7CD-7C7A-4877-827A-A22A31CA3A28}">
      <dgm:prSet/>
      <dgm:spPr/>
      <dgm:t>
        <a:bodyPr/>
        <a:lstStyle/>
        <a:p>
          <a:endParaRPr lang="en-ZA"/>
        </a:p>
      </dgm:t>
    </dgm:pt>
    <dgm:pt modelId="{94B9B914-2B77-486D-AC1B-9BA74BE8D35F}">
      <dgm:prSet phldrT="[Text]" custT="1"/>
      <dgm:spPr>
        <a:ln>
          <a:solidFill>
            <a:schemeClr val="tx1"/>
          </a:solidFill>
        </a:ln>
      </dgm:spPr>
      <dgm:t>
        <a:bodyPr anchor="t" anchorCtr="0"/>
        <a:lstStyle/>
        <a:p>
          <a:endParaRPr lang="en-ZA" sz="900" b="0" dirty="0"/>
        </a:p>
      </dgm:t>
    </dgm:pt>
    <dgm:pt modelId="{FBE2AD46-3DE2-4B20-989B-C9BFC7F73624}" type="parTrans" cxnId="{07A14629-FE76-4A69-A4F3-95E83DEC8147}">
      <dgm:prSet/>
      <dgm:spPr/>
      <dgm:t>
        <a:bodyPr/>
        <a:lstStyle/>
        <a:p>
          <a:endParaRPr lang="en-ZA"/>
        </a:p>
      </dgm:t>
    </dgm:pt>
    <dgm:pt modelId="{24E3BF0F-ABFB-4582-969D-4C67251A0D9A}" type="sibTrans" cxnId="{07A14629-FE76-4A69-A4F3-95E83DEC8147}">
      <dgm:prSet/>
      <dgm:spPr/>
      <dgm:t>
        <a:bodyPr/>
        <a:lstStyle/>
        <a:p>
          <a:endParaRPr lang="en-ZA"/>
        </a:p>
      </dgm:t>
    </dgm:pt>
    <dgm:pt modelId="{6F554AA2-49A1-4D79-9A9B-CFDB673139C3}">
      <dgm:prSet phldrT="[Text]" custT="1"/>
      <dgm:spPr>
        <a:ln>
          <a:solidFill>
            <a:schemeClr val="tx1"/>
          </a:solidFill>
        </a:ln>
      </dgm:spPr>
      <dgm:t>
        <a:bodyPr anchor="t" anchorCtr="0"/>
        <a:lstStyle/>
        <a:p>
          <a:r>
            <a:rPr lang="en-ZA" sz="1400" b="0" dirty="0"/>
            <a:t>Identify potential tests for building illustrations in SQL Database</a:t>
          </a:r>
        </a:p>
      </dgm:t>
    </dgm:pt>
    <dgm:pt modelId="{6DF3E2E2-9C6C-4092-984C-7142D9FE61CB}" type="parTrans" cxnId="{534433E3-0C27-44AB-9414-BEF1B1188F10}">
      <dgm:prSet/>
      <dgm:spPr/>
      <dgm:t>
        <a:bodyPr/>
        <a:lstStyle/>
        <a:p>
          <a:endParaRPr lang="en-ZA"/>
        </a:p>
      </dgm:t>
    </dgm:pt>
    <dgm:pt modelId="{72F39FED-1B1C-41DC-8352-DDF45D227FBA}" type="sibTrans" cxnId="{534433E3-0C27-44AB-9414-BEF1B1188F10}">
      <dgm:prSet/>
      <dgm:spPr/>
      <dgm:t>
        <a:bodyPr/>
        <a:lstStyle/>
        <a:p>
          <a:endParaRPr lang="en-ZA"/>
        </a:p>
      </dgm:t>
    </dgm:pt>
    <dgm:pt modelId="{BBC0DA7F-C186-496D-832E-20A348698EDF}">
      <dgm:prSet phldrT="[Text]" custT="1"/>
      <dgm:spPr>
        <a:ln>
          <a:solidFill>
            <a:schemeClr val="tx1"/>
          </a:solidFill>
        </a:ln>
      </dgm:spPr>
      <dgm:t>
        <a:bodyPr anchor="t" anchorCtr="0"/>
        <a:lstStyle/>
        <a:p>
          <a:r>
            <a:rPr lang="en-ZA" sz="1400" b="0" dirty="0"/>
            <a:t>Draft Regulation for "formal consultation" process for finalising the SCOA Regulation</a:t>
          </a:r>
        </a:p>
      </dgm:t>
    </dgm:pt>
    <dgm:pt modelId="{2736D018-A00A-4E81-838B-40EEDE6D384E}" type="parTrans" cxnId="{59CF8E40-D3C8-4EDB-B002-F0FF3BDB32FA}">
      <dgm:prSet/>
      <dgm:spPr/>
      <dgm:t>
        <a:bodyPr/>
        <a:lstStyle/>
        <a:p>
          <a:endParaRPr lang="en-ZA"/>
        </a:p>
      </dgm:t>
    </dgm:pt>
    <dgm:pt modelId="{199FBC38-A0F5-4983-9D40-222396A29208}" type="sibTrans" cxnId="{59CF8E40-D3C8-4EDB-B002-F0FF3BDB32FA}">
      <dgm:prSet/>
      <dgm:spPr/>
      <dgm:t>
        <a:bodyPr/>
        <a:lstStyle/>
        <a:p>
          <a:endParaRPr lang="en-ZA"/>
        </a:p>
      </dgm:t>
    </dgm:pt>
    <dgm:pt modelId="{5B1A7A74-BA18-40FC-951A-04B09A20D132}">
      <dgm:prSet phldrT="[Text]" custT="1"/>
      <dgm:spPr>
        <a:ln>
          <a:solidFill>
            <a:schemeClr val="tx1"/>
          </a:solidFill>
        </a:ln>
      </dgm:spPr>
      <dgm:t>
        <a:bodyPr anchor="t" anchorCtr="0"/>
        <a:lstStyle/>
        <a:p>
          <a:endParaRPr lang="en-ZA" sz="1400" b="0" dirty="0"/>
        </a:p>
      </dgm:t>
    </dgm:pt>
    <dgm:pt modelId="{9E5C7BFA-19FF-4270-8688-789317552C77}" type="parTrans" cxnId="{BEE23FB7-A880-4D1E-9959-D5D99E1496EB}">
      <dgm:prSet/>
      <dgm:spPr/>
    </dgm:pt>
    <dgm:pt modelId="{1C40B342-FA6B-4266-8595-765B40B87E96}" type="sibTrans" cxnId="{BEE23FB7-A880-4D1E-9959-D5D99E1496EB}">
      <dgm:prSet/>
      <dgm:spPr/>
    </dgm:pt>
    <dgm:pt modelId="{7E3C851A-A33C-48B5-B814-95B96AEB61F7}" type="pres">
      <dgm:prSet presAssocID="{2A68DAD5-0207-4F19-86DC-2DDEC8ACD10D}" presName="linearFlow" presStyleCnt="0">
        <dgm:presLayoutVars>
          <dgm:dir/>
          <dgm:animLvl val="lvl"/>
          <dgm:resizeHandles val="exact"/>
        </dgm:presLayoutVars>
      </dgm:prSet>
      <dgm:spPr/>
      <dgm:t>
        <a:bodyPr/>
        <a:lstStyle/>
        <a:p>
          <a:endParaRPr lang="en-ZA"/>
        </a:p>
      </dgm:t>
    </dgm:pt>
    <dgm:pt modelId="{B182EDBD-EACD-4193-8190-4AD6E6968307}" type="pres">
      <dgm:prSet presAssocID="{40B46562-1F0E-4C06-B5CA-39AE4C420AD4}" presName="composite" presStyleCnt="0"/>
      <dgm:spPr/>
    </dgm:pt>
    <dgm:pt modelId="{D89E922E-33CA-4D5B-8222-D5569764404A}" type="pres">
      <dgm:prSet presAssocID="{40B46562-1F0E-4C06-B5CA-39AE4C420AD4}" presName="parentText" presStyleLbl="alignNode1" presStyleIdx="0" presStyleCnt="1" custScaleX="101658" custScaleY="187315">
        <dgm:presLayoutVars>
          <dgm:chMax val="1"/>
          <dgm:bulletEnabled val="1"/>
        </dgm:presLayoutVars>
      </dgm:prSet>
      <dgm:spPr/>
      <dgm:t>
        <a:bodyPr/>
        <a:lstStyle/>
        <a:p>
          <a:endParaRPr lang="en-ZA"/>
        </a:p>
      </dgm:t>
    </dgm:pt>
    <dgm:pt modelId="{C107F0B2-502D-4215-88C5-78F984F6EF71}" type="pres">
      <dgm:prSet presAssocID="{40B46562-1F0E-4C06-B5CA-39AE4C420AD4}" presName="descendantText" presStyleLbl="alignAcc1" presStyleIdx="0" presStyleCnt="1" custScaleY="204493" custLinFactNeighborX="1148" custLinFactNeighborY="-7539">
        <dgm:presLayoutVars>
          <dgm:bulletEnabled val="1"/>
        </dgm:presLayoutVars>
      </dgm:prSet>
      <dgm:spPr/>
      <dgm:t>
        <a:bodyPr/>
        <a:lstStyle/>
        <a:p>
          <a:endParaRPr lang="en-ZA"/>
        </a:p>
      </dgm:t>
    </dgm:pt>
  </dgm:ptLst>
  <dgm:cxnLst>
    <dgm:cxn modelId="{E1C04F9F-36C6-4A4B-8415-98697D9FE681}" srcId="{40B46562-1F0E-4C06-B5CA-39AE4C420AD4}" destId="{219E8523-7284-41F9-B6EE-4C7342F6763B}" srcOrd="12" destOrd="0" parTransId="{6E00D75C-496D-4979-B2D9-16894412A790}" sibTransId="{6F8E679A-31F4-40F9-9CEE-4B7B0B6C7317}"/>
    <dgm:cxn modelId="{7527C023-9EB5-4D92-A18A-9E2259A450BE}" srcId="{40B46562-1F0E-4C06-B5CA-39AE4C420AD4}" destId="{BEB4E302-6890-4B90-8A1B-71A80930D2AC}" srcOrd="22" destOrd="0" parTransId="{DAC4B6BF-00D3-4129-9433-DC9B78BB521E}" sibTransId="{C59995F4-AA06-4574-BD24-B9363C8252A2}"/>
    <dgm:cxn modelId="{B1BF67D3-DC8B-45A5-9E28-CF09B83B15D8}" type="presOf" srcId="{62F83D09-5E37-4BC2-B78F-6DE94E85B79D}" destId="{C107F0B2-502D-4215-88C5-78F984F6EF71}" srcOrd="0" destOrd="11" presId="urn:microsoft.com/office/officeart/2005/8/layout/chevron2"/>
    <dgm:cxn modelId="{953EFECE-ACBD-4081-AC67-DCACCA80DAAC}" srcId="{40B46562-1F0E-4C06-B5CA-39AE4C420AD4}" destId="{F26ADF79-C46C-4668-BF44-28E6930FD142}" srcOrd="14" destOrd="0" parTransId="{9644E87A-1EC2-47DC-A829-90E95A362ADE}" sibTransId="{FFA17CA4-2E04-4DC5-B07A-0807AF9A7A01}"/>
    <dgm:cxn modelId="{97DC877A-10A0-4B7B-A697-6874B54A08EA}" srcId="{40B46562-1F0E-4C06-B5CA-39AE4C420AD4}" destId="{2F65D6BC-682A-4B66-B262-CB9EA3A5DDE7}" srcOrd="7" destOrd="0" parTransId="{24A0B335-6903-42DA-AF56-29F27BE286C4}" sibTransId="{856F4156-8293-40E1-81EE-B05E67E38A47}"/>
    <dgm:cxn modelId="{6FB04AA1-58DC-4FFC-8642-F0D58DDC1B1F}" type="presOf" srcId="{2F65D6BC-682A-4B66-B262-CB9EA3A5DDE7}" destId="{C107F0B2-502D-4215-88C5-78F984F6EF71}" srcOrd="0" destOrd="7" presId="urn:microsoft.com/office/officeart/2005/8/layout/chevron2"/>
    <dgm:cxn modelId="{2EB16D0D-8992-46F1-BF99-9ECA24AD6416}" srcId="{40B46562-1F0E-4C06-B5CA-39AE4C420AD4}" destId="{1B9052F4-11A3-4FEB-95CC-506F7D031451}" srcOrd="2" destOrd="0" parTransId="{A939F526-5789-449A-B951-0C7734C37FCE}" sibTransId="{FB29F0B3-DC0A-477F-BD76-96D4C4BA8979}"/>
    <dgm:cxn modelId="{300962EC-25B4-4789-8A66-A738800B2278}" type="presOf" srcId="{F26ADF79-C46C-4668-BF44-28E6930FD142}" destId="{C107F0B2-502D-4215-88C5-78F984F6EF71}" srcOrd="0" destOrd="14" presId="urn:microsoft.com/office/officeart/2005/8/layout/chevron2"/>
    <dgm:cxn modelId="{5C2695E8-AF90-4D90-A717-70504966E4EA}" srcId="{40B46562-1F0E-4C06-B5CA-39AE4C420AD4}" destId="{BC9AACE2-ED01-4FCA-A5CC-D9FA90D72A46}" srcOrd="6" destOrd="0" parTransId="{23E07C37-ED54-4F54-BB56-4BDFEC880EC7}" sibTransId="{31C30F7E-C18B-410B-A165-E9F37B459257}"/>
    <dgm:cxn modelId="{BCD48F0A-D277-463D-9357-83B8F188FA39}" srcId="{40B46562-1F0E-4C06-B5CA-39AE4C420AD4}" destId="{62F83D09-5E37-4BC2-B78F-6DE94E85B79D}" srcOrd="11" destOrd="0" parTransId="{4C04BBF5-FABA-42F0-B081-E10BAC86003C}" sibTransId="{1C1B4EDF-7948-4C63-80A2-0431665EB456}"/>
    <dgm:cxn modelId="{AF4EF99E-27BC-4A70-9139-A8BACDB5960F}" type="presOf" srcId="{2A68DAD5-0207-4F19-86DC-2DDEC8ACD10D}" destId="{7E3C851A-A33C-48B5-B814-95B96AEB61F7}" srcOrd="0" destOrd="0" presId="urn:microsoft.com/office/officeart/2005/8/layout/chevron2"/>
    <dgm:cxn modelId="{F91537BF-FE61-4B90-85B2-571D58ACA74A}" type="presOf" srcId="{EDA80B42-2C38-45A5-A5C7-51EB6CFB6A96}" destId="{C107F0B2-502D-4215-88C5-78F984F6EF71}" srcOrd="0" destOrd="4" presId="urn:microsoft.com/office/officeart/2005/8/layout/chevron2"/>
    <dgm:cxn modelId="{8A6F7A47-953A-4624-9539-9D1BFC4289F3}" srcId="{40B46562-1F0E-4C06-B5CA-39AE4C420AD4}" destId="{A786319D-3E09-4A40-972F-8F0E918EBD2D}" srcOrd="8" destOrd="0" parTransId="{5D3F66A4-6F36-4902-A238-19F1EFFA078D}" sibTransId="{BA1E68F6-3E8A-4C69-86FD-1C982BCAADD9}"/>
    <dgm:cxn modelId="{F17A3EC3-683A-4C99-8333-31E16B62E92B}" srcId="{40B46562-1F0E-4C06-B5CA-39AE4C420AD4}" destId="{59B1B37A-D218-4354-95FD-8867EBAC5503}" srcOrd="0" destOrd="0" parTransId="{E284CD32-048E-486D-A7E8-F150DB11A051}" sibTransId="{726FBBBC-19F8-4A73-934D-43CFF7105F5F}"/>
    <dgm:cxn modelId="{DEFC8845-95E2-413D-BAAC-799DDD490D99}" srcId="{40B46562-1F0E-4C06-B5CA-39AE4C420AD4}" destId="{8864F63E-D73E-4037-8AAA-621BE275A145}" srcOrd="5" destOrd="0" parTransId="{E46BF1A7-A0B0-4728-B9C7-98833AACA7BA}" sibTransId="{D693335F-FFD7-4446-9BB8-063FC464B7B0}"/>
    <dgm:cxn modelId="{12115185-D6BC-447C-A30D-32009527D0C2}" srcId="{40B46562-1F0E-4C06-B5CA-39AE4C420AD4}" destId="{C54F2173-D2D0-469D-8A42-AA95DA2FF167}" srcOrd="10" destOrd="0" parTransId="{53C8CA4D-6D95-4C16-8903-1777F2559105}" sibTransId="{BEE83ED3-D880-4E0A-B5AA-F4C716226200}"/>
    <dgm:cxn modelId="{59CF8E40-D3C8-4EDB-B002-F0FF3BDB32FA}" srcId="{40B46562-1F0E-4C06-B5CA-39AE4C420AD4}" destId="{BBC0DA7F-C186-496D-832E-20A348698EDF}" srcOrd="18" destOrd="0" parTransId="{2736D018-A00A-4E81-838B-40EEDE6D384E}" sibTransId="{199FBC38-A0F5-4983-9D40-222396A29208}"/>
    <dgm:cxn modelId="{59F1F7CD-7C7A-4877-827A-A22A31CA3A28}" srcId="{40B46562-1F0E-4C06-B5CA-39AE4C420AD4}" destId="{D3123D31-E25D-4F79-9E19-B2AAD1F4C66D}" srcOrd="16" destOrd="0" parTransId="{8633CCC1-229B-4105-BC9A-E754AEAA2526}" sibTransId="{DFEEC9BB-5797-4A03-8833-0B976E9BB39C}"/>
    <dgm:cxn modelId="{32290F32-5B8F-4B98-8977-D704B919E20C}" type="presOf" srcId="{3B4ADD06-590A-47E4-B865-D159C21013CC}" destId="{C107F0B2-502D-4215-88C5-78F984F6EF71}" srcOrd="0" destOrd="20" presId="urn:microsoft.com/office/officeart/2005/8/layout/chevron2"/>
    <dgm:cxn modelId="{CAA49D18-10B9-4693-8A7C-1F75254CAE40}" type="presOf" srcId="{BBC0DA7F-C186-496D-832E-20A348698EDF}" destId="{C107F0B2-502D-4215-88C5-78F984F6EF71}" srcOrd="0" destOrd="18" presId="urn:microsoft.com/office/officeart/2005/8/layout/chevron2"/>
    <dgm:cxn modelId="{EC10159B-A647-472B-AA33-754C36923162}" type="presOf" srcId="{BC9AACE2-ED01-4FCA-A5CC-D9FA90D72A46}" destId="{C107F0B2-502D-4215-88C5-78F984F6EF71}" srcOrd="0" destOrd="6" presId="urn:microsoft.com/office/officeart/2005/8/layout/chevron2"/>
    <dgm:cxn modelId="{742555B6-852E-44A1-9C24-01079ACB79EB}" srcId="{2A68DAD5-0207-4F19-86DC-2DDEC8ACD10D}" destId="{40B46562-1F0E-4C06-B5CA-39AE4C420AD4}" srcOrd="0" destOrd="0" parTransId="{245E495F-5C37-479D-BD56-035793B4A9D7}" sibTransId="{A346AEAB-CEA0-4028-B8DE-E89E07A29DAE}"/>
    <dgm:cxn modelId="{6B4628C6-41BC-4ED5-AC03-1343C4EF63C9}" type="presOf" srcId="{5B1A7A74-BA18-40FC-951A-04B09A20D132}" destId="{C107F0B2-502D-4215-88C5-78F984F6EF71}" srcOrd="0" destOrd="9" presId="urn:microsoft.com/office/officeart/2005/8/layout/chevron2"/>
    <dgm:cxn modelId="{07361D82-B1F9-406B-801A-D949637579BC}" type="presOf" srcId="{22E71C02-825B-41D0-A27B-B6A5B54BA335}" destId="{C107F0B2-502D-4215-88C5-78F984F6EF71}" srcOrd="0" destOrd="3" presId="urn:microsoft.com/office/officeart/2005/8/layout/chevron2"/>
    <dgm:cxn modelId="{2D2CA659-F101-4460-9629-287C18FF60A3}" type="presOf" srcId="{40B46562-1F0E-4C06-B5CA-39AE4C420AD4}" destId="{D89E922E-33CA-4D5B-8222-D5569764404A}" srcOrd="0" destOrd="0" presId="urn:microsoft.com/office/officeart/2005/8/layout/chevron2"/>
    <dgm:cxn modelId="{012F6566-FDB1-4B42-AF59-A7A84B91CCF6}" type="presOf" srcId="{B167396E-D3C1-4F38-BD0B-D05C5B9CE786}" destId="{C107F0B2-502D-4215-88C5-78F984F6EF71}" srcOrd="0" destOrd="21" presId="urn:microsoft.com/office/officeart/2005/8/layout/chevron2"/>
    <dgm:cxn modelId="{1B37A098-F082-4DF2-B4C6-A128DFEF6C41}" type="presOf" srcId="{219E8523-7284-41F9-B6EE-4C7342F6763B}" destId="{C107F0B2-502D-4215-88C5-78F984F6EF71}" srcOrd="0" destOrd="12" presId="urn:microsoft.com/office/officeart/2005/8/layout/chevron2"/>
    <dgm:cxn modelId="{01D2DD43-6B5D-4798-A806-2AA2FB80C311}" srcId="{40B46562-1F0E-4C06-B5CA-39AE4C420AD4}" destId="{674E578B-E5F1-4777-B5DE-52135B5B1DAA}" srcOrd="1" destOrd="0" parTransId="{5F96F67D-95DA-4677-B830-4C83CE81512E}" sibTransId="{CF679BD3-554A-41BE-ADCF-8C1986A15ABE}"/>
    <dgm:cxn modelId="{BEE23FB7-A880-4D1E-9959-D5D99E1496EB}" srcId="{40B46562-1F0E-4C06-B5CA-39AE4C420AD4}" destId="{5B1A7A74-BA18-40FC-951A-04B09A20D132}" srcOrd="9" destOrd="0" parTransId="{9E5C7BFA-19FF-4270-8688-789317552C77}" sibTransId="{1C40B342-FA6B-4266-8595-765B40B87E96}"/>
    <dgm:cxn modelId="{07A14629-FE76-4A69-A4F3-95E83DEC8147}" srcId="{40B46562-1F0E-4C06-B5CA-39AE4C420AD4}" destId="{94B9B914-2B77-486D-AC1B-9BA74BE8D35F}" srcOrd="19" destOrd="0" parTransId="{FBE2AD46-3DE2-4B20-989B-C9BFC7F73624}" sibTransId="{24E3BF0F-ABFB-4582-969D-4C67251A0D9A}"/>
    <dgm:cxn modelId="{F4E1A76C-8E02-478D-BE9A-9B61F1B0B846}" type="presOf" srcId="{8864F63E-D73E-4037-8AAA-621BE275A145}" destId="{C107F0B2-502D-4215-88C5-78F984F6EF71}" srcOrd="0" destOrd="5" presId="urn:microsoft.com/office/officeart/2005/8/layout/chevron2"/>
    <dgm:cxn modelId="{61C95F13-BEA8-4597-A4DA-B9C4E1FB62A3}" srcId="{40B46562-1F0E-4C06-B5CA-39AE4C420AD4}" destId="{4CAF351B-2149-4E55-B293-24F8286A3B1E}" srcOrd="13" destOrd="0" parTransId="{C50AD915-F565-420B-8D3F-30FD1A3CF76F}" sibTransId="{0DEAF6A3-356D-4976-A7CC-DF6F939D6174}"/>
    <dgm:cxn modelId="{5B73F73A-7540-45B7-B8DE-27A026FF59B2}" type="presOf" srcId="{BEB4E302-6890-4B90-8A1B-71A80930D2AC}" destId="{C107F0B2-502D-4215-88C5-78F984F6EF71}" srcOrd="0" destOrd="22" presId="urn:microsoft.com/office/officeart/2005/8/layout/chevron2"/>
    <dgm:cxn modelId="{F0AE75EE-2149-43D1-BBAF-D24296A6F67C}" srcId="{40B46562-1F0E-4C06-B5CA-39AE4C420AD4}" destId="{BDB8B335-C13B-47F1-8E86-CD5DDEDDFB7B}" srcOrd="15" destOrd="0" parTransId="{5A7D62CA-0789-4FE9-9761-3AFDC0F8577E}" sibTransId="{6DDC026D-1725-4AEC-BD12-018A62C44502}"/>
    <dgm:cxn modelId="{27467352-9F57-48EE-9E23-3E120E934D56}" type="presOf" srcId="{4CAF351B-2149-4E55-B293-24F8286A3B1E}" destId="{C107F0B2-502D-4215-88C5-78F984F6EF71}" srcOrd="0" destOrd="13" presId="urn:microsoft.com/office/officeart/2005/8/layout/chevron2"/>
    <dgm:cxn modelId="{763F002C-24A6-4BE4-841D-9A133BC56065}" type="presOf" srcId="{674E578B-E5F1-4777-B5DE-52135B5B1DAA}" destId="{C107F0B2-502D-4215-88C5-78F984F6EF71}" srcOrd="0" destOrd="1" presId="urn:microsoft.com/office/officeart/2005/8/layout/chevron2"/>
    <dgm:cxn modelId="{F6F80864-A2A5-4B42-8A64-C069C20C89F4}" srcId="{40B46562-1F0E-4C06-B5CA-39AE4C420AD4}" destId="{3B4ADD06-590A-47E4-B865-D159C21013CC}" srcOrd="20" destOrd="0" parTransId="{EC898919-01ED-4D5E-8AA0-EAE629FF824B}" sibTransId="{3683D281-E834-4BCE-9B96-663198E16BF3}"/>
    <dgm:cxn modelId="{4BE6B053-92BA-4183-9B2A-19D68CFFCC7C}" type="presOf" srcId="{59B1B37A-D218-4354-95FD-8867EBAC5503}" destId="{C107F0B2-502D-4215-88C5-78F984F6EF71}" srcOrd="0" destOrd="0" presId="urn:microsoft.com/office/officeart/2005/8/layout/chevron2"/>
    <dgm:cxn modelId="{E0EBDF7E-388F-4AD8-945E-A02D860AFF23}" srcId="{40B46562-1F0E-4C06-B5CA-39AE4C420AD4}" destId="{B167396E-D3C1-4F38-BD0B-D05C5B9CE786}" srcOrd="21" destOrd="0" parTransId="{B7D6CB27-4D19-419D-8111-07CA4D3A411E}" sibTransId="{A8E77A7D-BE21-4A68-AD26-61CE1B66CDCC}"/>
    <dgm:cxn modelId="{C717DBB7-A5DB-4424-9A51-0C85CCA21547}" srcId="{40B46562-1F0E-4C06-B5CA-39AE4C420AD4}" destId="{22E71C02-825B-41D0-A27B-B6A5B54BA335}" srcOrd="3" destOrd="0" parTransId="{70F45FBC-25DD-48D5-BAB5-432BFB9B1AE4}" sibTransId="{AA3296F8-2E4B-482C-B5AF-67FDB087B586}"/>
    <dgm:cxn modelId="{0020E26D-4861-4EF6-9875-23DDDAC669E5}" type="presOf" srcId="{A786319D-3E09-4A40-972F-8F0E918EBD2D}" destId="{C107F0B2-502D-4215-88C5-78F984F6EF71}" srcOrd="0" destOrd="8" presId="urn:microsoft.com/office/officeart/2005/8/layout/chevron2"/>
    <dgm:cxn modelId="{534433E3-0C27-44AB-9414-BEF1B1188F10}" srcId="{40B46562-1F0E-4C06-B5CA-39AE4C420AD4}" destId="{6F554AA2-49A1-4D79-9A9B-CFDB673139C3}" srcOrd="17" destOrd="0" parTransId="{6DF3E2E2-9C6C-4092-984C-7142D9FE61CB}" sibTransId="{72F39FED-1B1C-41DC-8352-DDF45D227FBA}"/>
    <dgm:cxn modelId="{3CEE5EC8-2A01-46D6-AB57-344686022338}" type="presOf" srcId="{C54F2173-D2D0-469D-8A42-AA95DA2FF167}" destId="{C107F0B2-502D-4215-88C5-78F984F6EF71}" srcOrd="0" destOrd="10" presId="urn:microsoft.com/office/officeart/2005/8/layout/chevron2"/>
    <dgm:cxn modelId="{FA20E339-DA94-42F4-98A6-0DE81F41AF65}" type="presOf" srcId="{BDB8B335-C13B-47F1-8E86-CD5DDEDDFB7B}" destId="{C107F0B2-502D-4215-88C5-78F984F6EF71}" srcOrd="0" destOrd="15" presId="urn:microsoft.com/office/officeart/2005/8/layout/chevron2"/>
    <dgm:cxn modelId="{98E36428-3BFA-4961-B7C9-B00C44AFE585}" type="presOf" srcId="{6F554AA2-49A1-4D79-9A9B-CFDB673139C3}" destId="{C107F0B2-502D-4215-88C5-78F984F6EF71}" srcOrd="0" destOrd="17" presId="urn:microsoft.com/office/officeart/2005/8/layout/chevron2"/>
    <dgm:cxn modelId="{962A3B86-8B80-454D-B387-273211DDA73B}" type="presOf" srcId="{94B9B914-2B77-486D-AC1B-9BA74BE8D35F}" destId="{C107F0B2-502D-4215-88C5-78F984F6EF71}" srcOrd="0" destOrd="19" presId="urn:microsoft.com/office/officeart/2005/8/layout/chevron2"/>
    <dgm:cxn modelId="{E1AE7F3E-9C3A-47F1-A023-96C70A8E8FD5}" type="presOf" srcId="{1B9052F4-11A3-4FEB-95CC-506F7D031451}" destId="{C107F0B2-502D-4215-88C5-78F984F6EF71}" srcOrd="0" destOrd="2" presId="urn:microsoft.com/office/officeart/2005/8/layout/chevron2"/>
    <dgm:cxn modelId="{589170DD-6163-4232-9631-40CCEFC9CF1C}" type="presOf" srcId="{D3123D31-E25D-4F79-9E19-B2AAD1F4C66D}" destId="{C107F0B2-502D-4215-88C5-78F984F6EF71}" srcOrd="0" destOrd="16" presId="urn:microsoft.com/office/officeart/2005/8/layout/chevron2"/>
    <dgm:cxn modelId="{42D27FA0-4DED-4744-B8A6-49BADBBA7C14}" srcId="{40B46562-1F0E-4C06-B5CA-39AE4C420AD4}" destId="{EDA80B42-2C38-45A5-A5C7-51EB6CFB6A96}" srcOrd="4" destOrd="0" parTransId="{E969F0F9-225E-4DA4-90DC-A03ECEB64A20}" sibTransId="{5128947C-D7C7-4A4F-A0B6-A54CAC967156}"/>
    <dgm:cxn modelId="{A236DD10-7F8A-4038-97C6-0D3668D7F1FF}" type="presParOf" srcId="{7E3C851A-A33C-48B5-B814-95B96AEB61F7}" destId="{B182EDBD-EACD-4193-8190-4AD6E6968307}" srcOrd="0" destOrd="0" presId="urn:microsoft.com/office/officeart/2005/8/layout/chevron2"/>
    <dgm:cxn modelId="{19C35E97-9407-408D-9666-7FEA011429D3}" type="presParOf" srcId="{B182EDBD-EACD-4193-8190-4AD6E6968307}" destId="{D89E922E-33CA-4D5B-8222-D5569764404A}" srcOrd="0" destOrd="0" presId="urn:microsoft.com/office/officeart/2005/8/layout/chevron2"/>
    <dgm:cxn modelId="{04ED8719-5508-4D4F-B0FE-E535C5DA93C9}" type="presParOf" srcId="{B182EDBD-EACD-4193-8190-4AD6E6968307}" destId="{C107F0B2-502D-4215-88C5-78F984F6EF71}"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84982AE9-7ADA-4AF3-84A5-BA2285C0170A}" type="doc">
      <dgm:prSet loTypeId="urn:microsoft.com/office/officeart/2005/8/layout/default#6" loCatId="list" qsTypeId="urn:microsoft.com/office/officeart/2005/8/quickstyle/simple1" qsCatId="simple" csTypeId="urn:microsoft.com/office/officeart/2005/8/colors/colorful2" csCatId="colorful" phldr="1"/>
      <dgm:spPr/>
      <dgm:t>
        <a:bodyPr/>
        <a:lstStyle/>
        <a:p>
          <a:endParaRPr lang="en-ZA"/>
        </a:p>
      </dgm:t>
    </dgm:pt>
    <dgm:pt modelId="{9B61F716-F29C-4CFD-AC75-36E55470D602}">
      <dgm:prSet phldrT="[Text]"/>
      <dgm:spPr>
        <a:solidFill>
          <a:schemeClr val="bg1">
            <a:lumMod val="85000"/>
          </a:schemeClr>
        </a:solidFill>
      </dgm:spPr>
      <dgm:t>
        <a:bodyPr/>
        <a:lstStyle/>
        <a:p>
          <a:r>
            <a:rPr lang="en-ZA" b="1" dirty="0" smtClean="0">
              <a:solidFill>
                <a:schemeClr val="tx1"/>
              </a:solidFill>
            </a:rPr>
            <a:t>Waste Management</a:t>
          </a:r>
          <a:endParaRPr lang="en-ZA" b="1" dirty="0">
            <a:solidFill>
              <a:schemeClr val="tx1"/>
            </a:solidFill>
          </a:endParaRPr>
        </a:p>
      </dgm:t>
    </dgm:pt>
    <dgm:pt modelId="{A94FCE76-46CC-4226-A6DA-19725C747CC4}" type="parTrans" cxnId="{D0099075-C08B-4C8A-B155-6F93AA129287}">
      <dgm:prSet/>
      <dgm:spPr/>
      <dgm:t>
        <a:bodyPr/>
        <a:lstStyle/>
        <a:p>
          <a:endParaRPr lang="en-ZA"/>
        </a:p>
      </dgm:t>
    </dgm:pt>
    <dgm:pt modelId="{37D478F4-2380-4675-81AE-CBE9CD62D9B4}" type="sibTrans" cxnId="{D0099075-C08B-4C8A-B155-6F93AA129287}">
      <dgm:prSet/>
      <dgm:spPr/>
      <dgm:t>
        <a:bodyPr/>
        <a:lstStyle/>
        <a:p>
          <a:endParaRPr lang="en-ZA"/>
        </a:p>
      </dgm:t>
    </dgm:pt>
    <dgm:pt modelId="{6A16C5C2-A7CF-40CF-9CF2-8C0DC9C9EDB3}" type="pres">
      <dgm:prSet presAssocID="{84982AE9-7ADA-4AF3-84A5-BA2285C0170A}" presName="diagram" presStyleCnt="0">
        <dgm:presLayoutVars>
          <dgm:dir/>
          <dgm:resizeHandles val="exact"/>
        </dgm:presLayoutVars>
      </dgm:prSet>
      <dgm:spPr/>
      <dgm:t>
        <a:bodyPr/>
        <a:lstStyle/>
        <a:p>
          <a:endParaRPr lang="en-ZA"/>
        </a:p>
      </dgm:t>
    </dgm:pt>
    <dgm:pt modelId="{34DB3CB7-15B3-4BEF-A6A0-8501F3BA2F2D}" type="pres">
      <dgm:prSet presAssocID="{9B61F716-F29C-4CFD-AC75-36E55470D602}" presName="node" presStyleLbl="node1" presStyleIdx="0" presStyleCnt="1" custScaleX="677138">
        <dgm:presLayoutVars>
          <dgm:bulletEnabled val="1"/>
        </dgm:presLayoutVars>
      </dgm:prSet>
      <dgm:spPr>
        <a:prstGeom prst="parallelogram">
          <a:avLst/>
        </a:prstGeom>
      </dgm:spPr>
      <dgm:t>
        <a:bodyPr/>
        <a:lstStyle/>
        <a:p>
          <a:endParaRPr lang="en-ZA"/>
        </a:p>
      </dgm:t>
    </dgm:pt>
  </dgm:ptLst>
  <dgm:cxnLst>
    <dgm:cxn modelId="{D0099075-C08B-4C8A-B155-6F93AA129287}" srcId="{84982AE9-7ADA-4AF3-84A5-BA2285C0170A}" destId="{9B61F716-F29C-4CFD-AC75-36E55470D602}" srcOrd="0" destOrd="0" parTransId="{A94FCE76-46CC-4226-A6DA-19725C747CC4}" sibTransId="{37D478F4-2380-4675-81AE-CBE9CD62D9B4}"/>
    <dgm:cxn modelId="{1BAFB3EB-4C74-4696-B632-D6BD8DFF0EEF}" type="presOf" srcId="{84982AE9-7ADA-4AF3-84A5-BA2285C0170A}" destId="{6A16C5C2-A7CF-40CF-9CF2-8C0DC9C9EDB3}" srcOrd="0" destOrd="0" presId="urn:microsoft.com/office/officeart/2005/8/layout/default#6"/>
    <dgm:cxn modelId="{E2A16610-D8E1-4C84-9104-D4249B028490}" type="presOf" srcId="{9B61F716-F29C-4CFD-AC75-36E55470D602}" destId="{34DB3CB7-15B3-4BEF-A6A0-8501F3BA2F2D}" srcOrd="0" destOrd="0" presId="urn:microsoft.com/office/officeart/2005/8/layout/default#6"/>
    <dgm:cxn modelId="{8267D5E5-539B-412C-95A7-2CE04ED06F8A}" type="presParOf" srcId="{6A16C5C2-A7CF-40CF-9CF2-8C0DC9C9EDB3}" destId="{34DB3CB7-15B3-4BEF-A6A0-8501F3BA2F2D}" srcOrd="0" destOrd="0" presId="urn:microsoft.com/office/officeart/2005/8/layout/defaul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E1497DF2-4C70-4970-B85F-F3045C8D24F5}" type="presOf" srcId="{93E58B5A-8764-4A9A-8E85-7C50C705CFCE}" destId="{900104E8-22AE-4F67-87F3-EFB73454EE91}" srcOrd="0" destOrd="0" presId="urn:microsoft.com/office/officeart/2005/8/layout/radial6"/>
    <dgm:cxn modelId="{FEA46494-9060-4960-A0E0-989E6E2A0883}" type="presOf" srcId="{61C471EC-1BE0-4BA9-906C-B77FC427B370}" destId="{2B947856-7D81-4709-8C50-A646092946B5}"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F6BCFD03-C970-47AD-81F7-CADB2C496AFF}" type="presOf" srcId="{F1CDF762-BB05-4909-A3E2-81EC1DFEFDB6}" destId="{DFD89527-3EA1-46E9-B932-F66D981BF538}" srcOrd="0" destOrd="0" presId="urn:microsoft.com/office/officeart/2005/8/layout/radial6"/>
    <dgm:cxn modelId="{8C3492E6-6482-4B59-B071-D78CEA0BAB32}" type="presOf" srcId="{E7FC7747-7483-4D35-98A3-BCFD670587F5}" destId="{A34CBA49-A69D-4058-97AB-C5BDA98FF78D}"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1C2513A5-0992-488B-A069-A4ECBD65BB50}" type="presOf" srcId="{549FD511-AE4B-4414-B32B-2425B4544B4B}" destId="{17265E74-284E-4564-9375-97F2A42C8E63}" srcOrd="0" destOrd="0" presId="urn:microsoft.com/office/officeart/2005/8/layout/radial6"/>
    <dgm:cxn modelId="{C8DEA3C6-6CC2-4D76-85D4-CF77D1342C5E}" type="presOf" srcId="{2FD6416B-9DBD-4434-8476-1C47164FCE18}" destId="{A25828D0-E7F7-4612-B323-E58CF7DB6C73}" srcOrd="0" destOrd="0" presId="urn:microsoft.com/office/officeart/2005/8/layout/radial6"/>
    <dgm:cxn modelId="{2D049F04-BF38-435D-9E17-8EB791D1BEB4}" type="presOf" srcId="{68DC9CB8-B7DD-4761-B82E-CB56F6F5E6B5}" destId="{93672A8E-23A7-42EC-8266-A028BB6328D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C1759835-E98B-4A53-991B-C53A621A942A}" type="presOf" srcId="{9C9AE644-BFCD-4CEC-9078-5B3D21204B50}" destId="{8DF6A8EE-C31B-4A7A-8A5B-E1C18D11D668}" srcOrd="0" destOrd="0" presId="urn:microsoft.com/office/officeart/2005/8/layout/radial6"/>
    <dgm:cxn modelId="{B1444C41-DC94-4AA4-823B-BEB70688C17E}" type="presOf" srcId="{53BBF4F9-C032-49B6-A418-1645227CAEF7}" destId="{463D2474-2CD7-4F10-B862-FE0EB496B03A}"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83107115-034B-4E44-AEFD-90ACCF9CE445}" type="presOf" srcId="{54758EF5-0516-46BA-896F-8310E68591FE}" destId="{428D6EC0-C06B-45C7-8139-E45A90407C78}" srcOrd="0" destOrd="0" presId="urn:microsoft.com/office/officeart/2005/8/layout/radial6"/>
    <dgm:cxn modelId="{D768AC15-DC16-4B94-AB34-157FC9A7579D}" type="presOf" srcId="{EF6840F8-2ECF-4864-A358-F1FEAB836D6E}" destId="{9DC8489B-6D65-4DCD-BE13-FB93AD7100EE}"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2F93DFD5-C2B3-421D-8E9C-D92C97769782}" type="presOf" srcId="{00539A06-C0B6-4C14-805A-A99CABFADC18}" destId="{FB0245A6-E249-4488-8A12-6DA1E3469463}" srcOrd="0" destOrd="0" presId="urn:microsoft.com/office/officeart/2005/8/layout/radial6"/>
    <dgm:cxn modelId="{F8798AF2-2BF3-418D-809E-BA6819679241}" type="presOf" srcId="{117E5F98-D2E3-44CD-8D1F-8673F2CE3B77}" destId="{937C4F79-FB0B-409E-8CAD-BC317FE49743}" srcOrd="0" destOrd="0" presId="urn:microsoft.com/office/officeart/2005/8/layout/radial6"/>
    <dgm:cxn modelId="{21BA9ABA-3AA0-42DC-B640-841C6AB82A1F}" type="presOf" srcId="{1474FC26-B7BF-4AB8-BA32-5B51D19017DA}" destId="{75750CA6-FA7C-49D0-8464-54ECBB8A7B11}" srcOrd="0" destOrd="0" presId="urn:microsoft.com/office/officeart/2005/8/layout/radial6"/>
    <dgm:cxn modelId="{54DF60FE-41CA-4B67-A46C-9668EB4CCA8A}" type="presOf" srcId="{D724C5BD-FA18-4137-AF02-8B1375CAB8C1}" destId="{FE26DA7A-6417-4EEF-9842-4FFE68DD656B}"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108A06AC-4CC8-405D-8500-FBA04DC371F0}" type="presOf" srcId="{A5E5012C-3309-4B28-8D30-F7209682D89D}" destId="{0615139F-FD0E-4AC6-85EA-75F9F0D6BB78}" srcOrd="0" destOrd="0" presId="urn:microsoft.com/office/officeart/2005/8/layout/radial6"/>
    <dgm:cxn modelId="{653D255C-3CF4-480F-9C88-F512DA368E05}" type="presParOf" srcId="{75750CA6-FA7C-49D0-8464-54ECBB8A7B11}" destId="{900104E8-22AE-4F67-87F3-EFB73454EE91}" srcOrd="0" destOrd="0" presId="urn:microsoft.com/office/officeart/2005/8/layout/radial6"/>
    <dgm:cxn modelId="{4C475DF8-BA0D-4DFA-B65D-0B191957A346}" type="presParOf" srcId="{75750CA6-FA7C-49D0-8464-54ECBB8A7B11}" destId="{428D6EC0-C06B-45C7-8139-E45A90407C78}" srcOrd="1" destOrd="0" presId="urn:microsoft.com/office/officeart/2005/8/layout/radial6"/>
    <dgm:cxn modelId="{63372494-0C4E-4AD5-B0A1-7AEA72C7A975}" type="presParOf" srcId="{75750CA6-FA7C-49D0-8464-54ECBB8A7B11}" destId="{A20BCF9B-F9D9-4BC1-9EF3-189BED199617}" srcOrd="2" destOrd="0" presId="urn:microsoft.com/office/officeart/2005/8/layout/radial6"/>
    <dgm:cxn modelId="{5E41397A-83EF-4C19-8684-702AC77EDC51}" type="presParOf" srcId="{75750CA6-FA7C-49D0-8464-54ECBB8A7B11}" destId="{17265E74-284E-4564-9375-97F2A42C8E63}" srcOrd="3" destOrd="0" presId="urn:microsoft.com/office/officeart/2005/8/layout/radial6"/>
    <dgm:cxn modelId="{D4A26AC9-B90D-497E-AAD8-7B5AD0A800DA}" type="presParOf" srcId="{75750CA6-FA7C-49D0-8464-54ECBB8A7B11}" destId="{2B947856-7D81-4709-8C50-A646092946B5}" srcOrd="4" destOrd="0" presId="urn:microsoft.com/office/officeart/2005/8/layout/radial6"/>
    <dgm:cxn modelId="{A8948C86-3883-4639-9048-BD5D12617251}" type="presParOf" srcId="{75750CA6-FA7C-49D0-8464-54ECBB8A7B11}" destId="{6804F419-6E40-4272-9B3A-71A1132A2924}" srcOrd="5" destOrd="0" presId="urn:microsoft.com/office/officeart/2005/8/layout/radial6"/>
    <dgm:cxn modelId="{B6E8BF5E-E6BE-4F6F-8851-A9153502824A}" type="presParOf" srcId="{75750CA6-FA7C-49D0-8464-54ECBB8A7B11}" destId="{FB0245A6-E249-4488-8A12-6DA1E3469463}" srcOrd="6" destOrd="0" presId="urn:microsoft.com/office/officeart/2005/8/layout/radial6"/>
    <dgm:cxn modelId="{90F89489-BF0A-4B22-A7F4-5738B76AB94D}" type="presParOf" srcId="{75750CA6-FA7C-49D0-8464-54ECBB8A7B11}" destId="{0615139F-FD0E-4AC6-85EA-75F9F0D6BB78}" srcOrd="7" destOrd="0" presId="urn:microsoft.com/office/officeart/2005/8/layout/radial6"/>
    <dgm:cxn modelId="{D689D1A1-77F1-4CF2-ADBA-3754661339D9}" type="presParOf" srcId="{75750CA6-FA7C-49D0-8464-54ECBB8A7B11}" destId="{FACCA3FF-0BAE-48B0-88D9-1B472F23503D}" srcOrd="8" destOrd="0" presId="urn:microsoft.com/office/officeart/2005/8/layout/radial6"/>
    <dgm:cxn modelId="{B63CE2F2-C1C3-47FD-87FB-87AAF8D5B59F}" type="presParOf" srcId="{75750CA6-FA7C-49D0-8464-54ECBB8A7B11}" destId="{9DC8489B-6D65-4DCD-BE13-FB93AD7100EE}" srcOrd="9" destOrd="0" presId="urn:microsoft.com/office/officeart/2005/8/layout/radial6"/>
    <dgm:cxn modelId="{F8E8B319-FE7B-44EA-8CAB-3AC7DF83B0D6}" type="presParOf" srcId="{75750CA6-FA7C-49D0-8464-54ECBB8A7B11}" destId="{A25828D0-E7F7-4612-B323-E58CF7DB6C73}" srcOrd="10" destOrd="0" presId="urn:microsoft.com/office/officeart/2005/8/layout/radial6"/>
    <dgm:cxn modelId="{A10DB91C-78A7-4A95-8D9F-A0D5E2A639BF}" type="presParOf" srcId="{75750CA6-FA7C-49D0-8464-54ECBB8A7B11}" destId="{67DFBABE-67A2-44BB-82F4-DB4798A2DB76}" srcOrd="11" destOrd="0" presId="urn:microsoft.com/office/officeart/2005/8/layout/radial6"/>
    <dgm:cxn modelId="{E8925285-9F44-420B-8C71-8F9F18DB8AD3}" type="presParOf" srcId="{75750CA6-FA7C-49D0-8464-54ECBB8A7B11}" destId="{93672A8E-23A7-42EC-8266-A028BB6328D1}" srcOrd="12" destOrd="0" presId="urn:microsoft.com/office/officeart/2005/8/layout/radial6"/>
    <dgm:cxn modelId="{7DAFB0C6-FCCB-48FF-882A-550C79353E0B}" type="presParOf" srcId="{75750CA6-FA7C-49D0-8464-54ECBB8A7B11}" destId="{8DF6A8EE-C31B-4A7A-8A5B-E1C18D11D668}" srcOrd="13" destOrd="0" presId="urn:microsoft.com/office/officeart/2005/8/layout/radial6"/>
    <dgm:cxn modelId="{8836E4AE-DE5A-46E4-B429-B51B584ABFA6}" type="presParOf" srcId="{75750CA6-FA7C-49D0-8464-54ECBB8A7B11}" destId="{6866806D-C1BA-4277-BF88-FEE3F486AE14}" srcOrd="14" destOrd="0" presId="urn:microsoft.com/office/officeart/2005/8/layout/radial6"/>
    <dgm:cxn modelId="{6EC0BF55-FC63-42E6-AA1F-7D0E53221DA9}" type="presParOf" srcId="{75750CA6-FA7C-49D0-8464-54ECBB8A7B11}" destId="{FE26DA7A-6417-4EEF-9842-4FFE68DD656B}" srcOrd="15" destOrd="0" presId="urn:microsoft.com/office/officeart/2005/8/layout/radial6"/>
    <dgm:cxn modelId="{65327EF5-D7D9-49EF-A1DD-472C106E1BBC}" type="presParOf" srcId="{75750CA6-FA7C-49D0-8464-54ECBB8A7B11}" destId="{DFD89527-3EA1-46E9-B932-F66D981BF538}" srcOrd="16" destOrd="0" presId="urn:microsoft.com/office/officeart/2005/8/layout/radial6"/>
    <dgm:cxn modelId="{BD60135E-C62C-4365-9AE4-D63150045057}" type="presParOf" srcId="{75750CA6-FA7C-49D0-8464-54ECBB8A7B11}" destId="{BEB81904-6568-49ED-B35C-0250191E9F37}" srcOrd="17" destOrd="0" presId="urn:microsoft.com/office/officeart/2005/8/layout/radial6"/>
    <dgm:cxn modelId="{6CAE8324-D2F3-4E96-B24E-C6790D590823}" type="presParOf" srcId="{75750CA6-FA7C-49D0-8464-54ECBB8A7B11}" destId="{463D2474-2CD7-4F10-B862-FE0EB496B03A}" srcOrd="18" destOrd="0" presId="urn:microsoft.com/office/officeart/2005/8/layout/radial6"/>
    <dgm:cxn modelId="{C0B7F524-180D-461F-8010-F0D0C9FF2FD5}" type="presParOf" srcId="{75750CA6-FA7C-49D0-8464-54ECBB8A7B11}" destId="{937C4F79-FB0B-409E-8CAD-BC317FE49743}" srcOrd="19" destOrd="0" presId="urn:microsoft.com/office/officeart/2005/8/layout/radial6"/>
    <dgm:cxn modelId="{B2C85F79-1864-41F4-B5F1-29CEFFEF2C0D}" type="presParOf" srcId="{75750CA6-FA7C-49D0-8464-54ECBB8A7B11}" destId="{DDBA5B3D-F74A-4F4A-BF56-F34E797ADC59}" srcOrd="20" destOrd="0" presId="urn:microsoft.com/office/officeart/2005/8/layout/radial6"/>
    <dgm:cxn modelId="{A38CA076-6461-4EE2-853D-868A665406F8}"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84982AE9-7ADA-4AF3-84A5-BA2285C0170A}" type="doc">
      <dgm:prSet loTypeId="urn:microsoft.com/office/officeart/2005/8/layout/default#7" loCatId="list" qsTypeId="urn:microsoft.com/office/officeart/2005/8/quickstyle/simple1" qsCatId="simple" csTypeId="urn:microsoft.com/office/officeart/2005/8/colors/colorful2" csCatId="colorful" phldr="1"/>
      <dgm:spPr/>
      <dgm:t>
        <a:bodyPr/>
        <a:lstStyle/>
        <a:p>
          <a:endParaRPr lang="en-ZA"/>
        </a:p>
      </dgm:t>
    </dgm:pt>
    <dgm:pt modelId="{9B61F716-F29C-4CFD-AC75-36E55470D602}">
      <dgm:prSet phldrT="[Text]"/>
      <dgm:spPr>
        <a:solidFill>
          <a:schemeClr val="bg1">
            <a:lumMod val="85000"/>
          </a:schemeClr>
        </a:solidFill>
      </dgm:spPr>
      <dgm:t>
        <a:bodyPr/>
        <a:lstStyle/>
        <a:p>
          <a:r>
            <a:rPr lang="en-ZA" b="1" dirty="0" smtClean="0">
              <a:solidFill>
                <a:schemeClr val="tx1"/>
              </a:solidFill>
            </a:rPr>
            <a:t>Waste Water</a:t>
          </a:r>
          <a:endParaRPr lang="en-ZA" b="1" dirty="0">
            <a:solidFill>
              <a:schemeClr val="tx1"/>
            </a:solidFill>
          </a:endParaRPr>
        </a:p>
      </dgm:t>
    </dgm:pt>
    <dgm:pt modelId="{A94FCE76-46CC-4226-A6DA-19725C747CC4}" type="parTrans" cxnId="{D0099075-C08B-4C8A-B155-6F93AA129287}">
      <dgm:prSet/>
      <dgm:spPr/>
      <dgm:t>
        <a:bodyPr/>
        <a:lstStyle/>
        <a:p>
          <a:endParaRPr lang="en-ZA"/>
        </a:p>
      </dgm:t>
    </dgm:pt>
    <dgm:pt modelId="{37D478F4-2380-4675-81AE-CBE9CD62D9B4}" type="sibTrans" cxnId="{D0099075-C08B-4C8A-B155-6F93AA129287}">
      <dgm:prSet/>
      <dgm:spPr/>
      <dgm:t>
        <a:bodyPr/>
        <a:lstStyle/>
        <a:p>
          <a:endParaRPr lang="en-ZA"/>
        </a:p>
      </dgm:t>
    </dgm:pt>
    <dgm:pt modelId="{6A16C5C2-A7CF-40CF-9CF2-8C0DC9C9EDB3}" type="pres">
      <dgm:prSet presAssocID="{84982AE9-7ADA-4AF3-84A5-BA2285C0170A}" presName="diagram" presStyleCnt="0">
        <dgm:presLayoutVars>
          <dgm:dir/>
          <dgm:resizeHandles val="exact"/>
        </dgm:presLayoutVars>
      </dgm:prSet>
      <dgm:spPr/>
      <dgm:t>
        <a:bodyPr/>
        <a:lstStyle/>
        <a:p>
          <a:endParaRPr lang="en-ZA"/>
        </a:p>
      </dgm:t>
    </dgm:pt>
    <dgm:pt modelId="{34DB3CB7-15B3-4BEF-A6A0-8501F3BA2F2D}" type="pres">
      <dgm:prSet presAssocID="{9B61F716-F29C-4CFD-AC75-36E55470D602}" presName="node" presStyleLbl="node1" presStyleIdx="0" presStyleCnt="1" custScaleX="426667">
        <dgm:presLayoutVars>
          <dgm:bulletEnabled val="1"/>
        </dgm:presLayoutVars>
      </dgm:prSet>
      <dgm:spPr>
        <a:prstGeom prst="ellipse">
          <a:avLst/>
        </a:prstGeom>
      </dgm:spPr>
      <dgm:t>
        <a:bodyPr/>
        <a:lstStyle/>
        <a:p>
          <a:endParaRPr lang="en-ZA"/>
        </a:p>
      </dgm:t>
    </dgm:pt>
  </dgm:ptLst>
  <dgm:cxnLst>
    <dgm:cxn modelId="{D0099075-C08B-4C8A-B155-6F93AA129287}" srcId="{84982AE9-7ADA-4AF3-84A5-BA2285C0170A}" destId="{9B61F716-F29C-4CFD-AC75-36E55470D602}" srcOrd="0" destOrd="0" parTransId="{A94FCE76-46CC-4226-A6DA-19725C747CC4}" sibTransId="{37D478F4-2380-4675-81AE-CBE9CD62D9B4}"/>
    <dgm:cxn modelId="{9DBC78FB-59B9-4C40-99C4-1A5A1F92FF78}" type="presOf" srcId="{84982AE9-7ADA-4AF3-84A5-BA2285C0170A}" destId="{6A16C5C2-A7CF-40CF-9CF2-8C0DC9C9EDB3}" srcOrd="0" destOrd="0" presId="urn:microsoft.com/office/officeart/2005/8/layout/default#7"/>
    <dgm:cxn modelId="{CCFF2199-795C-4A40-8489-9D32F2789ED2}" type="presOf" srcId="{9B61F716-F29C-4CFD-AC75-36E55470D602}" destId="{34DB3CB7-15B3-4BEF-A6A0-8501F3BA2F2D}" srcOrd="0" destOrd="0" presId="urn:microsoft.com/office/officeart/2005/8/layout/default#7"/>
    <dgm:cxn modelId="{8706F469-AE5F-4E30-9C42-8FF93EE67BA1}" type="presParOf" srcId="{6A16C5C2-A7CF-40CF-9CF2-8C0DC9C9EDB3}" destId="{34DB3CB7-15B3-4BEF-A6A0-8501F3BA2F2D}" srcOrd="0" destOrd="0" presId="urn:microsoft.com/office/officeart/2005/8/layout/default#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04298493-EFC9-408B-BD48-9BC778183627}" type="presOf" srcId="{9C9AE644-BFCD-4CEC-9078-5B3D21204B50}" destId="{8DF6A8EE-C31B-4A7A-8A5B-E1C18D11D668}" srcOrd="0" destOrd="0" presId="urn:microsoft.com/office/officeart/2005/8/layout/radial6"/>
    <dgm:cxn modelId="{1DDBE98E-AE31-4167-92E3-C2B800567813}" type="presOf" srcId="{53BBF4F9-C032-49B6-A418-1645227CAEF7}" destId="{463D2474-2CD7-4F10-B862-FE0EB496B03A}" srcOrd="0" destOrd="0" presId="urn:microsoft.com/office/officeart/2005/8/layout/radial6"/>
    <dgm:cxn modelId="{5F92CBA7-1015-44C2-90A8-06B8455769BB}" type="presOf" srcId="{F1CDF762-BB05-4909-A3E2-81EC1DFEFDB6}" destId="{DFD89527-3EA1-46E9-B932-F66D981BF53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ADDA2DEE-A95B-46CA-92A6-87F4EB5D34E9}" type="presOf" srcId="{2FD6416B-9DBD-4434-8476-1C47164FCE18}" destId="{A25828D0-E7F7-4612-B323-E58CF7DB6C73}" srcOrd="0" destOrd="0" presId="urn:microsoft.com/office/officeart/2005/8/layout/radial6"/>
    <dgm:cxn modelId="{10BCCC2B-3443-44C5-813E-F6B1C996A355}" type="presOf" srcId="{61C471EC-1BE0-4BA9-906C-B77FC427B370}" destId="{2B947856-7D81-4709-8C50-A646092946B5}" srcOrd="0" destOrd="0" presId="urn:microsoft.com/office/officeart/2005/8/layout/radial6"/>
    <dgm:cxn modelId="{0AD3E51C-B480-4A36-9606-10702E15D550}" type="presOf" srcId="{68DC9CB8-B7DD-4761-B82E-CB56F6F5E6B5}" destId="{93672A8E-23A7-42EC-8266-A028BB6328D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64E069B2-DFA6-4CFB-AD9A-6A3714FBA6E0}" type="presOf" srcId="{00539A06-C0B6-4C14-805A-A99CABFADC18}" destId="{FB0245A6-E249-4488-8A12-6DA1E3469463}"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19A9E8A1-4A6B-4DCB-973F-D0E62E3A908B}" type="presOf" srcId="{117E5F98-D2E3-44CD-8D1F-8673F2CE3B77}" destId="{937C4F79-FB0B-409E-8CAD-BC317FE49743}" srcOrd="0" destOrd="0" presId="urn:microsoft.com/office/officeart/2005/8/layout/radial6"/>
    <dgm:cxn modelId="{7044910C-04A3-4C77-846B-73E9C41A26F5}" type="presOf" srcId="{EF6840F8-2ECF-4864-A358-F1FEAB836D6E}" destId="{9DC8489B-6D65-4DCD-BE13-FB93AD7100EE}" srcOrd="0" destOrd="0" presId="urn:microsoft.com/office/officeart/2005/8/layout/radial6"/>
    <dgm:cxn modelId="{6851C1DC-E3F4-41A0-B1F2-1E73B438EA4A}" type="presOf" srcId="{A5E5012C-3309-4B28-8D30-F7209682D89D}" destId="{0615139F-FD0E-4AC6-85EA-75F9F0D6BB78}" srcOrd="0" destOrd="0" presId="urn:microsoft.com/office/officeart/2005/8/layout/radial6"/>
    <dgm:cxn modelId="{5D733214-910A-45C9-9AF6-525A8B39C094}" type="presOf" srcId="{1474FC26-B7BF-4AB8-BA32-5B51D19017DA}" destId="{75750CA6-FA7C-49D0-8464-54ECBB8A7B1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B451F888-A278-4E3D-9FB8-ACFB92D31C8B}" type="presOf" srcId="{E7FC7747-7483-4D35-98A3-BCFD670587F5}" destId="{A34CBA49-A69D-4058-97AB-C5BDA98FF78D}"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A04474C7-C4CD-42E7-A404-35AF50303867}" type="presOf" srcId="{D724C5BD-FA18-4137-AF02-8B1375CAB8C1}" destId="{FE26DA7A-6417-4EEF-9842-4FFE68DD656B}" srcOrd="0" destOrd="0" presId="urn:microsoft.com/office/officeart/2005/8/layout/radial6"/>
    <dgm:cxn modelId="{DCD87A42-4CD3-4856-B4CF-BA7273B9EA05}" type="presOf" srcId="{54758EF5-0516-46BA-896F-8310E68591FE}" destId="{428D6EC0-C06B-45C7-8139-E45A90407C7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BD6E09EC-33DA-45BD-990F-A3B43BEB76BC}" type="presOf" srcId="{93E58B5A-8764-4A9A-8E85-7C50C705CFCE}" destId="{900104E8-22AE-4F67-87F3-EFB73454EE9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4FB13FBE-C8DD-46B2-BF2D-902EB9639981}" type="presOf" srcId="{549FD511-AE4B-4414-B32B-2425B4544B4B}" destId="{17265E74-284E-4564-9375-97F2A42C8E6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723421E9-4664-4688-9D78-FCB0EE29AF64}" type="presParOf" srcId="{75750CA6-FA7C-49D0-8464-54ECBB8A7B11}" destId="{900104E8-22AE-4F67-87F3-EFB73454EE91}" srcOrd="0" destOrd="0" presId="urn:microsoft.com/office/officeart/2005/8/layout/radial6"/>
    <dgm:cxn modelId="{D6EF14BE-0EA1-40A7-B7DD-F3B3BF878FA4}" type="presParOf" srcId="{75750CA6-FA7C-49D0-8464-54ECBB8A7B11}" destId="{428D6EC0-C06B-45C7-8139-E45A90407C78}" srcOrd="1" destOrd="0" presId="urn:microsoft.com/office/officeart/2005/8/layout/radial6"/>
    <dgm:cxn modelId="{84B508CE-BDE0-4CD8-96E2-AD3B781C7153}" type="presParOf" srcId="{75750CA6-FA7C-49D0-8464-54ECBB8A7B11}" destId="{A20BCF9B-F9D9-4BC1-9EF3-189BED199617}" srcOrd="2" destOrd="0" presId="urn:microsoft.com/office/officeart/2005/8/layout/radial6"/>
    <dgm:cxn modelId="{A3BDE379-5011-4F17-B785-5D3617F0556B}" type="presParOf" srcId="{75750CA6-FA7C-49D0-8464-54ECBB8A7B11}" destId="{17265E74-284E-4564-9375-97F2A42C8E63}" srcOrd="3" destOrd="0" presId="urn:microsoft.com/office/officeart/2005/8/layout/radial6"/>
    <dgm:cxn modelId="{2BA7A925-3803-4970-A058-7100C3EF969D}" type="presParOf" srcId="{75750CA6-FA7C-49D0-8464-54ECBB8A7B11}" destId="{2B947856-7D81-4709-8C50-A646092946B5}" srcOrd="4" destOrd="0" presId="urn:microsoft.com/office/officeart/2005/8/layout/radial6"/>
    <dgm:cxn modelId="{37438D70-A5B4-43D0-9C23-765782BBFFB9}" type="presParOf" srcId="{75750CA6-FA7C-49D0-8464-54ECBB8A7B11}" destId="{6804F419-6E40-4272-9B3A-71A1132A2924}" srcOrd="5" destOrd="0" presId="urn:microsoft.com/office/officeart/2005/8/layout/radial6"/>
    <dgm:cxn modelId="{85AF117F-7914-4216-B104-C2388BEBE60D}" type="presParOf" srcId="{75750CA6-FA7C-49D0-8464-54ECBB8A7B11}" destId="{FB0245A6-E249-4488-8A12-6DA1E3469463}" srcOrd="6" destOrd="0" presId="urn:microsoft.com/office/officeart/2005/8/layout/radial6"/>
    <dgm:cxn modelId="{6F244BD2-B844-4858-BFCA-30FA52C74F98}" type="presParOf" srcId="{75750CA6-FA7C-49D0-8464-54ECBB8A7B11}" destId="{0615139F-FD0E-4AC6-85EA-75F9F0D6BB78}" srcOrd="7" destOrd="0" presId="urn:microsoft.com/office/officeart/2005/8/layout/radial6"/>
    <dgm:cxn modelId="{BF3D1597-039C-4703-8CA6-98371C5648D9}" type="presParOf" srcId="{75750CA6-FA7C-49D0-8464-54ECBB8A7B11}" destId="{FACCA3FF-0BAE-48B0-88D9-1B472F23503D}" srcOrd="8" destOrd="0" presId="urn:microsoft.com/office/officeart/2005/8/layout/radial6"/>
    <dgm:cxn modelId="{401452ED-54B6-4AF0-AA3E-3025C078186B}" type="presParOf" srcId="{75750CA6-FA7C-49D0-8464-54ECBB8A7B11}" destId="{9DC8489B-6D65-4DCD-BE13-FB93AD7100EE}" srcOrd="9" destOrd="0" presId="urn:microsoft.com/office/officeart/2005/8/layout/radial6"/>
    <dgm:cxn modelId="{C1217973-9A15-4809-89B7-D4C4F36E3404}" type="presParOf" srcId="{75750CA6-FA7C-49D0-8464-54ECBB8A7B11}" destId="{A25828D0-E7F7-4612-B323-E58CF7DB6C73}" srcOrd="10" destOrd="0" presId="urn:microsoft.com/office/officeart/2005/8/layout/radial6"/>
    <dgm:cxn modelId="{2DABE496-436D-4FF3-BE44-2AB63913AF55}" type="presParOf" srcId="{75750CA6-FA7C-49D0-8464-54ECBB8A7B11}" destId="{67DFBABE-67A2-44BB-82F4-DB4798A2DB76}" srcOrd="11" destOrd="0" presId="urn:microsoft.com/office/officeart/2005/8/layout/radial6"/>
    <dgm:cxn modelId="{1620513A-4CC6-4845-BE92-493A74B87D6B}" type="presParOf" srcId="{75750CA6-FA7C-49D0-8464-54ECBB8A7B11}" destId="{93672A8E-23A7-42EC-8266-A028BB6328D1}" srcOrd="12" destOrd="0" presId="urn:microsoft.com/office/officeart/2005/8/layout/radial6"/>
    <dgm:cxn modelId="{4ACAF37E-25B8-474A-932F-04F41AD0F99A}" type="presParOf" srcId="{75750CA6-FA7C-49D0-8464-54ECBB8A7B11}" destId="{8DF6A8EE-C31B-4A7A-8A5B-E1C18D11D668}" srcOrd="13" destOrd="0" presId="urn:microsoft.com/office/officeart/2005/8/layout/radial6"/>
    <dgm:cxn modelId="{638B3EAD-EBB0-4686-8A7A-9FCE8E8776C3}" type="presParOf" srcId="{75750CA6-FA7C-49D0-8464-54ECBB8A7B11}" destId="{6866806D-C1BA-4277-BF88-FEE3F486AE14}" srcOrd="14" destOrd="0" presId="urn:microsoft.com/office/officeart/2005/8/layout/radial6"/>
    <dgm:cxn modelId="{807C94F1-18C8-40F2-94D0-D8EC72E3527B}" type="presParOf" srcId="{75750CA6-FA7C-49D0-8464-54ECBB8A7B11}" destId="{FE26DA7A-6417-4EEF-9842-4FFE68DD656B}" srcOrd="15" destOrd="0" presId="urn:microsoft.com/office/officeart/2005/8/layout/radial6"/>
    <dgm:cxn modelId="{077BA9AC-9AC3-4AE6-A3F2-098A08C33AAF}" type="presParOf" srcId="{75750CA6-FA7C-49D0-8464-54ECBB8A7B11}" destId="{DFD89527-3EA1-46E9-B932-F66D981BF538}" srcOrd="16" destOrd="0" presId="urn:microsoft.com/office/officeart/2005/8/layout/radial6"/>
    <dgm:cxn modelId="{9773F71D-3314-49A6-BCF5-F9E1B66C7DA6}" type="presParOf" srcId="{75750CA6-FA7C-49D0-8464-54ECBB8A7B11}" destId="{BEB81904-6568-49ED-B35C-0250191E9F37}" srcOrd="17" destOrd="0" presId="urn:microsoft.com/office/officeart/2005/8/layout/radial6"/>
    <dgm:cxn modelId="{BB1D5234-F02B-43A9-AE68-61138A515D8F}" type="presParOf" srcId="{75750CA6-FA7C-49D0-8464-54ECBB8A7B11}" destId="{463D2474-2CD7-4F10-B862-FE0EB496B03A}" srcOrd="18" destOrd="0" presId="urn:microsoft.com/office/officeart/2005/8/layout/radial6"/>
    <dgm:cxn modelId="{6F720998-A3F0-430F-862D-2D3364FEB9BA}" type="presParOf" srcId="{75750CA6-FA7C-49D0-8464-54ECBB8A7B11}" destId="{937C4F79-FB0B-409E-8CAD-BC317FE49743}" srcOrd="19" destOrd="0" presId="urn:microsoft.com/office/officeart/2005/8/layout/radial6"/>
    <dgm:cxn modelId="{DDE5C071-CD5F-434A-B269-B72ED66D39EA}" type="presParOf" srcId="{75750CA6-FA7C-49D0-8464-54ECBB8A7B11}" destId="{DDBA5B3D-F74A-4F4A-BF56-F34E797ADC59}" srcOrd="20" destOrd="0" presId="urn:microsoft.com/office/officeart/2005/8/layout/radial6"/>
    <dgm:cxn modelId="{179DF6C1-9B6C-4AEA-A358-B296A5D7162F}"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84982AE9-7ADA-4AF3-84A5-BA2285C0170A}" type="doc">
      <dgm:prSet loTypeId="urn:microsoft.com/office/officeart/2005/8/layout/default#8" loCatId="list" qsTypeId="urn:microsoft.com/office/officeart/2005/8/quickstyle/simple1" qsCatId="simple" csTypeId="urn:microsoft.com/office/officeart/2005/8/colors/colorful2" csCatId="colorful" phldr="1"/>
      <dgm:spPr/>
      <dgm:t>
        <a:bodyPr/>
        <a:lstStyle/>
        <a:p>
          <a:endParaRPr lang="en-ZA"/>
        </a:p>
      </dgm:t>
    </dgm:pt>
    <dgm:pt modelId="{87BFAB80-9C58-4964-A1DE-3D270540AA9A}">
      <dgm:prSet phldrT="[Text]"/>
      <dgm:spPr>
        <a:solidFill>
          <a:schemeClr val="bg1">
            <a:lumMod val="85000"/>
          </a:schemeClr>
        </a:solidFill>
      </dgm:spPr>
      <dgm:t>
        <a:bodyPr/>
        <a:lstStyle/>
        <a:p>
          <a:r>
            <a:rPr lang="en-ZA" b="1" dirty="0" smtClean="0">
              <a:solidFill>
                <a:schemeClr val="tx1"/>
              </a:solidFill>
            </a:rPr>
            <a:t>Water</a:t>
          </a:r>
          <a:endParaRPr lang="en-ZA" b="1" dirty="0">
            <a:solidFill>
              <a:schemeClr val="tx1"/>
            </a:solidFill>
          </a:endParaRPr>
        </a:p>
      </dgm:t>
    </dgm:pt>
    <dgm:pt modelId="{90EF5C61-58E2-4310-B5C2-90D06F435703}" type="parTrans" cxnId="{B9C9E9C2-4914-4023-84AA-14C566F36A95}">
      <dgm:prSet/>
      <dgm:spPr/>
      <dgm:t>
        <a:bodyPr/>
        <a:lstStyle/>
        <a:p>
          <a:endParaRPr lang="en-ZA"/>
        </a:p>
      </dgm:t>
    </dgm:pt>
    <dgm:pt modelId="{6E57AD33-2144-4CC0-B1A5-48891D609374}" type="sibTrans" cxnId="{B9C9E9C2-4914-4023-84AA-14C566F36A95}">
      <dgm:prSet/>
      <dgm:spPr/>
      <dgm:t>
        <a:bodyPr/>
        <a:lstStyle/>
        <a:p>
          <a:endParaRPr lang="en-ZA"/>
        </a:p>
      </dgm:t>
    </dgm:pt>
    <dgm:pt modelId="{6A16C5C2-A7CF-40CF-9CF2-8C0DC9C9EDB3}" type="pres">
      <dgm:prSet presAssocID="{84982AE9-7ADA-4AF3-84A5-BA2285C0170A}" presName="diagram" presStyleCnt="0">
        <dgm:presLayoutVars>
          <dgm:dir/>
          <dgm:resizeHandles val="exact"/>
        </dgm:presLayoutVars>
      </dgm:prSet>
      <dgm:spPr/>
      <dgm:t>
        <a:bodyPr/>
        <a:lstStyle/>
        <a:p>
          <a:endParaRPr lang="en-ZA"/>
        </a:p>
      </dgm:t>
    </dgm:pt>
    <dgm:pt modelId="{7F4F9F17-AF53-4EB7-AF0D-568F175818F0}" type="pres">
      <dgm:prSet presAssocID="{87BFAB80-9C58-4964-A1DE-3D270540AA9A}" presName="node" presStyleLbl="node1" presStyleIdx="0" presStyleCnt="1" custScaleX="457682">
        <dgm:presLayoutVars>
          <dgm:bulletEnabled val="1"/>
        </dgm:presLayoutVars>
      </dgm:prSet>
      <dgm:spPr>
        <a:prstGeom prst="triangle">
          <a:avLst/>
        </a:prstGeom>
      </dgm:spPr>
      <dgm:t>
        <a:bodyPr/>
        <a:lstStyle/>
        <a:p>
          <a:endParaRPr lang="en-ZA"/>
        </a:p>
      </dgm:t>
    </dgm:pt>
  </dgm:ptLst>
  <dgm:cxnLst>
    <dgm:cxn modelId="{5A5CD066-1AD5-4F2B-ACC6-2B97C10E7662}" type="presOf" srcId="{87BFAB80-9C58-4964-A1DE-3D270540AA9A}" destId="{7F4F9F17-AF53-4EB7-AF0D-568F175818F0}" srcOrd="0" destOrd="0" presId="urn:microsoft.com/office/officeart/2005/8/layout/default#8"/>
    <dgm:cxn modelId="{B9C9E9C2-4914-4023-84AA-14C566F36A95}" srcId="{84982AE9-7ADA-4AF3-84A5-BA2285C0170A}" destId="{87BFAB80-9C58-4964-A1DE-3D270540AA9A}" srcOrd="0" destOrd="0" parTransId="{90EF5C61-58E2-4310-B5C2-90D06F435703}" sibTransId="{6E57AD33-2144-4CC0-B1A5-48891D609374}"/>
    <dgm:cxn modelId="{DB6DAD0B-607B-4725-9099-2BF97504BDB6}" type="presOf" srcId="{84982AE9-7ADA-4AF3-84A5-BA2285C0170A}" destId="{6A16C5C2-A7CF-40CF-9CF2-8C0DC9C9EDB3}" srcOrd="0" destOrd="0" presId="urn:microsoft.com/office/officeart/2005/8/layout/default#8"/>
    <dgm:cxn modelId="{A322B759-E99D-4417-A99A-97A7A31231E0}" type="presParOf" srcId="{6A16C5C2-A7CF-40CF-9CF2-8C0DC9C9EDB3}" destId="{7F4F9F17-AF53-4EB7-AF0D-568F175818F0}" srcOrd="0" destOrd="0" presId="urn:microsoft.com/office/officeart/2005/8/layout/default#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BC967708-C799-4B66-9B22-D43C93A369B8}" type="presOf" srcId="{F1CDF762-BB05-4909-A3E2-81EC1DFEFDB6}" destId="{DFD89527-3EA1-46E9-B932-F66D981BF538}" srcOrd="0" destOrd="0" presId="urn:microsoft.com/office/officeart/2005/8/layout/radial6"/>
    <dgm:cxn modelId="{1193FABC-88B9-46BA-946C-B442FA6D86BA}" type="presOf" srcId="{2FD6416B-9DBD-4434-8476-1C47164FCE18}" destId="{A25828D0-E7F7-4612-B323-E58CF7DB6C7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9715549A-DCA0-4280-97E6-DD632C91AFF4}" type="presOf" srcId="{61C471EC-1BE0-4BA9-906C-B77FC427B370}" destId="{2B947856-7D81-4709-8C50-A646092946B5}"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BBF10E41-B536-4469-BA57-1D9F44B4FF8C}" type="presOf" srcId="{EF6840F8-2ECF-4864-A358-F1FEAB836D6E}" destId="{9DC8489B-6D65-4DCD-BE13-FB93AD7100EE}" srcOrd="0" destOrd="0" presId="urn:microsoft.com/office/officeart/2005/8/layout/radial6"/>
    <dgm:cxn modelId="{2799F0C2-8334-4D86-81E7-B9DAE4CC29F6}" type="presOf" srcId="{68DC9CB8-B7DD-4761-B82E-CB56F6F5E6B5}" destId="{93672A8E-23A7-42EC-8266-A028BB6328D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36FBAED-827A-467C-AE44-B79441A5DAD9}" type="presOf" srcId="{549FD511-AE4B-4414-B32B-2425B4544B4B}" destId="{17265E74-284E-4564-9375-97F2A42C8E63}" srcOrd="0" destOrd="0" presId="urn:microsoft.com/office/officeart/2005/8/layout/radial6"/>
    <dgm:cxn modelId="{3016CA94-287A-448B-8CA7-0A7FAF52DB72}" type="presOf" srcId="{117E5F98-D2E3-44CD-8D1F-8673F2CE3B77}" destId="{937C4F79-FB0B-409E-8CAD-BC317FE49743}" srcOrd="0" destOrd="0" presId="urn:microsoft.com/office/officeart/2005/8/layout/radial6"/>
    <dgm:cxn modelId="{C716E828-BA0A-40A4-AE6A-1A0E9423416B}" type="presOf" srcId="{9C9AE644-BFCD-4CEC-9078-5B3D21204B50}" destId="{8DF6A8EE-C31B-4A7A-8A5B-E1C18D11D668}" srcOrd="0" destOrd="0" presId="urn:microsoft.com/office/officeart/2005/8/layout/radial6"/>
    <dgm:cxn modelId="{F75AE17D-FDBB-4AFC-A779-2467A452D740}" type="presOf" srcId="{A5E5012C-3309-4B28-8D30-F7209682D89D}" destId="{0615139F-FD0E-4AC6-85EA-75F9F0D6BB78}" srcOrd="0" destOrd="0" presId="urn:microsoft.com/office/officeart/2005/8/layout/radial6"/>
    <dgm:cxn modelId="{B61AB81D-918C-419C-B3CF-8AF2451E3347}" type="presOf" srcId="{53BBF4F9-C032-49B6-A418-1645227CAEF7}" destId="{463D2474-2CD7-4F10-B862-FE0EB496B03A}"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34D3CF3E-3081-4838-8AFD-708E395692F5}" type="presOf" srcId="{00539A06-C0B6-4C14-805A-A99CABFADC18}" destId="{FB0245A6-E249-4488-8A12-6DA1E3469463}" srcOrd="0" destOrd="0" presId="urn:microsoft.com/office/officeart/2005/8/layout/radial6"/>
    <dgm:cxn modelId="{65557B03-D911-41D7-B749-9ABE484EFD4A}" type="presOf" srcId="{D724C5BD-FA18-4137-AF02-8B1375CAB8C1}" destId="{FE26DA7A-6417-4EEF-9842-4FFE68DD656B}"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6430B7DF-6F1E-4EBB-B9B4-6CB80C58CC09}" type="presOf" srcId="{1474FC26-B7BF-4AB8-BA32-5B51D19017DA}" destId="{75750CA6-FA7C-49D0-8464-54ECBB8A7B11}" srcOrd="0" destOrd="0" presId="urn:microsoft.com/office/officeart/2005/8/layout/radial6"/>
    <dgm:cxn modelId="{094DD66F-C0B7-4F18-AD62-311876585B5C}" type="presOf" srcId="{93E58B5A-8764-4A9A-8E85-7C50C705CFCE}" destId="{900104E8-22AE-4F67-87F3-EFB73454EE9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0029ACD5-504C-4F92-A9B8-5F2D2A906A63}" type="presOf" srcId="{54758EF5-0516-46BA-896F-8310E68591FE}" destId="{428D6EC0-C06B-45C7-8139-E45A90407C7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6A0FFC4E-594C-4CE3-834C-8E9348C2148A}" type="presOf" srcId="{E7FC7747-7483-4D35-98A3-BCFD670587F5}" destId="{A34CBA49-A69D-4058-97AB-C5BDA98FF78D}" srcOrd="0" destOrd="0" presId="urn:microsoft.com/office/officeart/2005/8/layout/radial6"/>
    <dgm:cxn modelId="{E90AA11B-4CC7-41E8-AC5B-FCF0BB0260F1}" type="presParOf" srcId="{75750CA6-FA7C-49D0-8464-54ECBB8A7B11}" destId="{900104E8-22AE-4F67-87F3-EFB73454EE91}" srcOrd="0" destOrd="0" presId="urn:microsoft.com/office/officeart/2005/8/layout/radial6"/>
    <dgm:cxn modelId="{D7ED27C6-BC0A-40FF-9EC4-51F9B421159A}" type="presParOf" srcId="{75750CA6-FA7C-49D0-8464-54ECBB8A7B11}" destId="{428D6EC0-C06B-45C7-8139-E45A90407C78}" srcOrd="1" destOrd="0" presId="urn:microsoft.com/office/officeart/2005/8/layout/radial6"/>
    <dgm:cxn modelId="{D66C4A17-A576-4E96-A4EE-A81398658C58}" type="presParOf" srcId="{75750CA6-FA7C-49D0-8464-54ECBB8A7B11}" destId="{A20BCF9B-F9D9-4BC1-9EF3-189BED199617}" srcOrd="2" destOrd="0" presId="urn:microsoft.com/office/officeart/2005/8/layout/radial6"/>
    <dgm:cxn modelId="{3CB23FD0-5544-46BC-B1AA-60F76F5168E9}" type="presParOf" srcId="{75750CA6-FA7C-49D0-8464-54ECBB8A7B11}" destId="{17265E74-284E-4564-9375-97F2A42C8E63}" srcOrd="3" destOrd="0" presId="urn:microsoft.com/office/officeart/2005/8/layout/radial6"/>
    <dgm:cxn modelId="{73239E0E-4C37-46D5-82C4-F3D01018BDF0}" type="presParOf" srcId="{75750CA6-FA7C-49D0-8464-54ECBB8A7B11}" destId="{2B947856-7D81-4709-8C50-A646092946B5}" srcOrd="4" destOrd="0" presId="urn:microsoft.com/office/officeart/2005/8/layout/radial6"/>
    <dgm:cxn modelId="{B5F506F4-523D-4DCC-9C26-F14F2FA737D6}" type="presParOf" srcId="{75750CA6-FA7C-49D0-8464-54ECBB8A7B11}" destId="{6804F419-6E40-4272-9B3A-71A1132A2924}" srcOrd="5" destOrd="0" presId="urn:microsoft.com/office/officeart/2005/8/layout/radial6"/>
    <dgm:cxn modelId="{7F20A461-245B-4CB8-8812-9AB1D5CD047F}" type="presParOf" srcId="{75750CA6-FA7C-49D0-8464-54ECBB8A7B11}" destId="{FB0245A6-E249-4488-8A12-6DA1E3469463}" srcOrd="6" destOrd="0" presId="urn:microsoft.com/office/officeart/2005/8/layout/radial6"/>
    <dgm:cxn modelId="{E62D6A52-4506-4D4F-8C3F-65B771FD0856}" type="presParOf" srcId="{75750CA6-FA7C-49D0-8464-54ECBB8A7B11}" destId="{0615139F-FD0E-4AC6-85EA-75F9F0D6BB78}" srcOrd="7" destOrd="0" presId="urn:microsoft.com/office/officeart/2005/8/layout/radial6"/>
    <dgm:cxn modelId="{47CFF2DB-701E-4176-97D8-C024AF24A464}" type="presParOf" srcId="{75750CA6-FA7C-49D0-8464-54ECBB8A7B11}" destId="{FACCA3FF-0BAE-48B0-88D9-1B472F23503D}" srcOrd="8" destOrd="0" presId="urn:microsoft.com/office/officeart/2005/8/layout/radial6"/>
    <dgm:cxn modelId="{5F9B1458-E988-4958-95A7-47F924924696}" type="presParOf" srcId="{75750CA6-FA7C-49D0-8464-54ECBB8A7B11}" destId="{9DC8489B-6D65-4DCD-BE13-FB93AD7100EE}" srcOrd="9" destOrd="0" presId="urn:microsoft.com/office/officeart/2005/8/layout/radial6"/>
    <dgm:cxn modelId="{738CFFCD-8BC9-482B-8919-61E725D78152}" type="presParOf" srcId="{75750CA6-FA7C-49D0-8464-54ECBB8A7B11}" destId="{A25828D0-E7F7-4612-B323-E58CF7DB6C73}" srcOrd="10" destOrd="0" presId="urn:microsoft.com/office/officeart/2005/8/layout/radial6"/>
    <dgm:cxn modelId="{6F1842BD-7967-434C-A8A4-941AC555D0CA}" type="presParOf" srcId="{75750CA6-FA7C-49D0-8464-54ECBB8A7B11}" destId="{67DFBABE-67A2-44BB-82F4-DB4798A2DB76}" srcOrd="11" destOrd="0" presId="urn:microsoft.com/office/officeart/2005/8/layout/radial6"/>
    <dgm:cxn modelId="{08935EF7-BC41-4EE4-BA87-317C4425B5D3}" type="presParOf" srcId="{75750CA6-FA7C-49D0-8464-54ECBB8A7B11}" destId="{93672A8E-23A7-42EC-8266-A028BB6328D1}" srcOrd="12" destOrd="0" presId="urn:microsoft.com/office/officeart/2005/8/layout/radial6"/>
    <dgm:cxn modelId="{57C93192-9C09-4485-8A5C-4A5F9EF565E6}" type="presParOf" srcId="{75750CA6-FA7C-49D0-8464-54ECBB8A7B11}" destId="{8DF6A8EE-C31B-4A7A-8A5B-E1C18D11D668}" srcOrd="13" destOrd="0" presId="urn:microsoft.com/office/officeart/2005/8/layout/radial6"/>
    <dgm:cxn modelId="{B4D1EF29-9EC7-4873-827D-404D15FD45FB}" type="presParOf" srcId="{75750CA6-FA7C-49D0-8464-54ECBB8A7B11}" destId="{6866806D-C1BA-4277-BF88-FEE3F486AE14}" srcOrd="14" destOrd="0" presId="urn:microsoft.com/office/officeart/2005/8/layout/radial6"/>
    <dgm:cxn modelId="{F4A831F5-C69D-4B94-A33E-F02035784CBD}" type="presParOf" srcId="{75750CA6-FA7C-49D0-8464-54ECBB8A7B11}" destId="{FE26DA7A-6417-4EEF-9842-4FFE68DD656B}" srcOrd="15" destOrd="0" presId="urn:microsoft.com/office/officeart/2005/8/layout/radial6"/>
    <dgm:cxn modelId="{47EB0679-E87B-47FD-BE30-4F3FA4B58014}" type="presParOf" srcId="{75750CA6-FA7C-49D0-8464-54ECBB8A7B11}" destId="{DFD89527-3EA1-46E9-B932-F66D981BF538}" srcOrd="16" destOrd="0" presId="urn:microsoft.com/office/officeart/2005/8/layout/radial6"/>
    <dgm:cxn modelId="{A935A463-315A-4D2C-84CB-1E83CAA15A2D}" type="presParOf" srcId="{75750CA6-FA7C-49D0-8464-54ECBB8A7B11}" destId="{BEB81904-6568-49ED-B35C-0250191E9F37}" srcOrd="17" destOrd="0" presId="urn:microsoft.com/office/officeart/2005/8/layout/radial6"/>
    <dgm:cxn modelId="{A58EB16C-80AB-4D7F-B31A-77F1F5FBA342}" type="presParOf" srcId="{75750CA6-FA7C-49D0-8464-54ECBB8A7B11}" destId="{463D2474-2CD7-4F10-B862-FE0EB496B03A}" srcOrd="18" destOrd="0" presId="urn:microsoft.com/office/officeart/2005/8/layout/radial6"/>
    <dgm:cxn modelId="{D47501D5-F256-46DB-9DC5-623C00057602}" type="presParOf" srcId="{75750CA6-FA7C-49D0-8464-54ECBB8A7B11}" destId="{937C4F79-FB0B-409E-8CAD-BC317FE49743}" srcOrd="19" destOrd="0" presId="urn:microsoft.com/office/officeart/2005/8/layout/radial6"/>
    <dgm:cxn modelId="{030B6B24-31FB-4967-A9D2-BEF9B643107A}" type="presParOf" srcId="{75750CA6-FA7C-49D0-8464-54ECBB8A7B11}" destId="{DDBA5B3D-F74A-4F4A-BF56-F34E797ADC59}" srcOrd="20" destOrd="0" presId="urn:microsoft.com/office/officeart/2005/8/layout/radial6"/>
    <dgm:cxn modelId="{69360BF4-153D-4407-AC8B-007AA662A91E}"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DFAC91C7-7654-495E-8CBF-9E15CADB813C}" type="doc">
      <dgm:prSet loTypeId="urn:microsoft.com/office/officeart/2005/8/layout/hierarchy2" loCatId="hierarchy" qsTypeId="urn:microsoft.com/office/officeart/2005/8/quickstyle/simple1" qsCatId="simple" csTypeId="urn:microsoft.com/office/officeart/2005/8/colors/colorful1#1" csCatId="colorful" phldr="1"/>
      <dgm:spPr/>
      <dgm:t>
        <a:bodyPr/>
        <a:lstStyle/>
        <a:p>
          <a:endParaRPr lang="en-ZA"/>
        </a:p>
      </dgm:t>
    </dgm:pt>
    <dgm:pt modelId="{2E19FD22-800A-43ED-9D2E-6A997B31562C}">
      <dgm:prSet phldrT="[Text]"/>
      <dgm:spPr>
        <a:solidFill>
          <a:schemeClr val="tx1">
            <a:lumMod val="50000"/>
            <a:lumOff val="50000"/>
          </a:schemeClr>
        </a:solidFill>
      </dgm:spPr>
      <dgm:t>
        <a:bodyPr/>
        <a:lstStyle/>
        <a:p>
          <a:r>
            <a:rPr lang="en-ZA" b="1" dirty="0" smtClean="0"/>
            <a:t>Fines, Penalties and Forfeits </a:t>
          </a:r>
        </a:p>
      </dgm:t>
    </dgm:pt>
    <dgm:pt modelId="{7A2E86E4-5AE3-4DCD-B536-887D433DFB96}" type="parTrans" cxnId="{65021B09-9B7F-42DB-9003-1F9A65C1A9F9}">
      <dgm:prSet/>
      <dgm:spPr/>
      <dgm:t>
        <a:bodyPr/>
        <a:lstStyle/>
        <a:p>
          <a:endParaRPr lang="en-ZA"/>
        </a:p>
      </dgm:t>
    </dgm:pt>
    <dgm:pt modelId="{8B9C4AEB-13AB-49EC-BBBF-16981A137C1B}" type="sibTrans" cxnId="{65021B09-9B7F-42DB-9003-1F9A65C1A9F9}">
      <dgm:prSet/>
      <dgm:spPr/>
      <dgm:t>
        <a:bodyPr/>
        <a:lstStyle/>
        <a:p>
          <a:endParaRPr lang="en-ZA"/>
        </a:p>
      </dgm:t>
    </dgm:pt>
    <dgm:pt modelId="{01B55D1C-1E9C-4615-BC41-25AEC72DD588}">
      <dgm:prSet phldrT="[Text]"/>
      <dgm:spPr/>
      <dgm:t>
        <a:bodyPr/>
        <a:lstStyle/>
        <a:p>
          <a:r>
            <a:rPr lang="en-ZA" b="1" dirty="0" smtClean="0"/>
            <a:t>Fines</a:t>
          </a:r>
          <a:endParaRPr lang="en-ZA" b="1" dirty="0"/>
        </a:p>
      </dgm:t>
    </dgm:pt>
    <dgm:pt modelId="{517CF458-69B8-4E1B-8634-A6E7102C0513}" type="parTrans" cxnId="{2F174BEE-FE5B-44F4-87F4-E2297ED2C131}">
      <dgm:prSet/>
      <dgm:spPr/>
      <dgm:t>
        <a:bodyPr/>
        <a:lstStyle/>
        <a:p>
          <a:endParaRPr lang="en-ZA"/>
        </a:p>
      </dgm:t>
    </dgm:pt>
    <dgm:pt modelId="{CEAB1FFA-D996-4A67-8CE0-B718E25EED10}" type="sibTrans" cxnId="{2F174BEE-FE5B-44F4-87F4-E2297ED2C131}">
      <dgm:prSet/>
      <dgm:spPr/>
      <dgm:t>
        <a:bodyPr/>
        <a:lstStyle/>
        <a:p>
          <a:endParaRPr lang="en-ZA"/>
        </a:p>
      </dgm:t>
    </dgm:pt>
    <dgm:pt modelId="{A30DA078-AC65-45DC-A09C-6EB7256080F3}">
      <dgm:prSet phldrT="[Text]"/>
      <dgm:spPr/>
      <dgm:t>
        <a:bodyPr/>
        <a:lstStyle/>
        <a:p>
          <a:r>
            <a:rPr lang="en-ZA" b="1" dirty="0" smtClean="0"/>
            <a:t>Penalties</a:t>
          </a:r>
          <a:endParaRPr lang="en-ZA" b="1" dirty="0"/>
        </a:p>
      </dgm:t>
    </dgm:pt>
    <dgm:pt modelId="{1029F9C1-2AB1-4CF3-9F9F-873944AC5B54}" type="parTrans" cxnId="{0DB1058F-91E0-4BD0-8168-DFA6543B5190}">
      <dgm:prSet/>
      <dgm:spPr/>
      <dgm:t>
        <a:bodyPr/>
        <a:lstStyle/>
        <a:p>
          <a:endParaRPr lang="en-ZA"/>
        </a:p>
      </dgm:t>
    </dgm:pt>
    <dgm:pt modelId="{3DD42FDE-A2C8-464C-B012-BBA096D2C909}" type="sibTrans" cxnId="{0DB1058F-91E0-4BD0-8168-DFA6543B5190}">
      <dgm:prSet/>
      <dgm:spPr/>
      <dgm:t>
        <a:bodyPr/>
        <a:lstStyle/>
        <a:p>
          <a:endParaRPr lang="en-ZA"/>
        </a:p>
      </dgm:t>
    </dgm:pt>
    <dgm:pt modelId="{DAC351DD-5779-4BBB-BBF7-76EF35A39203}">
      <dgm:prSet phldrT="[Text]"/>
      <dgm:spPr>
        <a:solidFill>
          <a:schemeClr val="bg1">
            <a:lumMod val="85000"/>
          </a:schemeClr>
        </a:solidFill>
      </dgm:spPr>
      <dgm:t>
        <a:bodyPr/>
        <a:lstStyle/>
        <a:p>
          <a:pPr algn="l"/>
          <a:r>
            <a:rPr lang="en-ZA" b="1" dirty="0" smtClean="0">
              <a:solidFill>
                <a:schemeClr val="tx1"/>
              </a:solidFill>
            </a:rPr>
            <a:t>Collections, Disconnection Fees, Motor Vehicle Licence, etc</a:t>
          </a:r>
          <a:r>
            <a:rPr lang="en-ZA" dirty="0" smtClean="0">
              <a:solidFill>
                <a:schemeClr val="tx1"/>
              </a:solidFill>
            </a:rPr>
            <a:t>.</a:t>
          </a:r>
          <a:endParaRPr lang="en-ZA" dirty="0">
            <a:solidFill>
              <a:schemeClr val="tx1"/>
            </a:solidFill>
          </a:endParaRPr>
        </a:p>
      </dgm:t>
    </dgm:pt>
    <dgm:pt modelId="{7E3BA548-9517-41EF-9EB4-4759BD28AAE1}" type="parTrans" cxnId="{206FD7EE-7060-45CD-B6F3-E280357E588C}">
      <dgm:prSet/>
      <dgm:spPr/>
      <dgm:t>
        <a:bodyPr/>
        <a:lstStyle/>
        <a:p>
          <a:endParaRPr lang="en-ZA"/>
        </a:p>
      </dgm:t>
    </dgm:pt>
    <dgm:pt modelId="{4E8B0553-2F55-4C63-8E9B-7C07F63CA7BB}" type="sibTrans" cxnId="{206FD7EE-7060-45CD-B6F3-E280357E588C}">
      <dgm:prSet/>
      <dgm:spPr/>
      <dgm:t>
        <a:bodyPr/>
        <a:lstStyle/>
        <a:p>
          <a:endParaRPr lang="en-ZA"/>
        </a:p>
      </dgm:t>
    </dgm:pt>
    <dgm:pt modelId="{B3979977-C60C-4178-A1C1-9DFDC17E221C}">
      <dgm:prSet/>
      <dgm:spPr/>
      <dgm:t>
        <a:bodyPr/>
        <a:lstStyle/>
        <a:p>
          <a:r>
            <a:rPr lang="en-ZA" b="1" dirty="0" smtClean="0"/>
            <a:t>Forfeits</a:t>
          </a:r>
          <a:endParaRPr lang="en-ZA" b="1" dirty="0"/>
        </a:p>
      </dgm:t>
    </dgm:pt>
    <dgm:pt modelId="{9D6B2395-6953-41A7-8CE9-955252FBE14E}" type="parTrans" cxnId="{50BD8647-24A3-4A3B-885D-A6BD8CB38EE1}">
      <dgm:prSet/>
      <dgm:spPr/>
      <dgm:t>
        <a:bodyPr/>
        <a:lstStyle/>
        <a:p>
          <a:endParaRPr lang="en-ZA"/>
        </a:p>
      </dgm:t>
    </dgm:pt>
    <dgm:pt modelId="{0423E1C5-F25C-47BE-BB40-60C10BBF2086}" type="sibTrans" cxnId="{50BD8647-24A3-4A3B-885D-A6BD8CB38EE1}">
      <dgm:prSet/>
      <dgm:spPr/>
      <dgm:t>
        <a:bodyPr/>
        <a:lstStyle/>
        <a:p>
          <a:endParaRPr lang="en-ZA"/>
        </a:p>
      </dgm:t>
    </dgm:pt>
    <dgm:pt modelId="{9680E188-644B-4B76-8CA6-60EC94029F27}">
      <dgm:prSet/>
      <dgm:spPr>
        <a:solidFill>
          <a:schemeClr val="bg1">
            <a:lumMod val="85000"/>
          </a:schemeClr>
        </a:solidFill>
      </dgm:spPr>
      <dgm:t>
        <a:bodyPr/>
        <a:lstStyle/>
        <a:p>
          <a:pPr algn="l"/>
          <a:r>
            <a:rPr lang="en-ZA" b="1" dirty="0" smtClean="0">
              <a:solidFill>
                <a:schemeClr val="tx1"/>
              </a:solidFill>
            </a:rPr>
            <a:t>Deposits, Retentions, Unclaimed Money</a:t>
          </a:r>
          <a:endParaRPr lang="en-ZA" b="1" dirty="0">
            <a:solidFill>
              <a:schemeClr val="tx1"/>
            </a:solidFill>
          </a:endParaRPr>
        </a:p>
      </dgm:t>
    </dgm:pt>
    <dgm:pt modelId="{858E2C7B-FED4-4150-9309-ECFCA5990C32}" type="parTrans" cxnId="{1D71FDDB-FAF0-460C-B13E-92ED8552C979}">
      <dgm:prSet/>
      <dgm:spPr/>
      <dgm:t>
        <a:bodyPr/>
        <a:lstStyle/>
        <a:p>
          <a:endParaRPr lang="en-ZA"/>
        </a:p>
      </dgm:t>
    </dgm:pt>
    <dgm:pt modelId="{CAA45FBE-A8BD-46C6-BA5C-506284864D80}" type="sibTrans" cxnId="{1D71FDDB-FAF0-460C-B13E-92ED8552C979}">
      <dgm:prSet/>
      <dgm:spPr/>
      <dgm:t>
        <a:bodyPr/>
        <a:lstStyle/>
        <a:p>
          <a:endParaRPr lang="en-ZA"/>
        </a:p>
      </dgm:t>
    </dgm:pt>
    <dgm:pt modelId="{5F3222AB-7F86-4053-855A-7758A2D7661A}">
      <dgm:prSet/>
      <dgm:spPr>
        <a:solidFill>
          <a:schemeClr val="bg1">
            <a:lumMod val="85000"/>
          </a:schemeClr>
        </a:solidFill>
      </dgm:spPr>
      <dgm:t>
        <a:bodyPr anchor="t"/>
        <a:lstStyle/>
        <a:p>
          <a:pPr algn="l"/>
          <a:r>
            <a:rPr lang="en-ZA" b="1" dirty="0" smtClean="0">
              <a:solidFill>
                <a:schemeClr val="tx1"/>
              </a:solidFill>
            </a:rPr>
            <a:t>Building, Illegal Connections, Law Enforcement, Overdue Books Fine, Pound Fees, Traffic, etc.</a:t>
          </a:r>
        </a:p>
        <a:p>
          <a:pPr algn="l"/>
          <a:endParaRPr lang="en-ZA" dirty="0">
            <a:solidFill>
              <a:schemeClr val="tx1"/>
            </a:solidFill>
          </a:endParaRPr>
        </a:p>
      </dgm:t>
    </dgm:pt>
    <dgm:pt modelId="{3F69338E-F543-4EFF-902E-618444E9AD6D}" type="parTrans" cxnId="{E4573B6D-D2E0-44FD-9E31-6A7174B2D60D}">
      <dgm:prSet/>
      <dgm:spPr/>
      <dgm:t>
        <a:bodyPr/>
        <a:lstStyle/>
        <a:p>
          <a:endParaRPr lang="en-ZA"/>
        </a:p>
      </dgm:t>
    </dgm:pt>
    <dgm:pt modelId="{76AC3AD0-08F3-4DE4-8643-43404BBFDCC9}" type="sibTrans" cxnId="{E4573B6D-D2E0-44FD-9E31-6A7174B2D60D}">
      <dgm:prSet/>
      <dgm:spPr/>
      <dgm:t>
        <a:bodyPr/>
        <a:lstStyle/>
        <a:p>
          <a:endParaRPr lang="en-ZA"/>
        </a:p>
      </dgm:t>
    </dgm:pt>
    <dgm:pt modelId="{DB54901E-2501-46A7-8C4D-34162B24779A}" type="pres">
      <dgm:prSet presAssocID="{DFAC91C7-7654-495E-8CBF-9E15CADB813C}" presName="diagram" presStyleCnt="0">
        <dgm:presLayoutVars>
          <dgm:chPref val="1"/>
          <dgm:dir/>
          <dgm:animOne val="branch"/>
          <dgm:animLvl val="lvl"/>
          <dgm:resizeHandles val="exact"/>
        </dgm:presLayoutVars>
      </dgm:prSet>
      <dgm:spPr/>
      <dgm:t>
        <a:bodyPr/>
        <a:lstStyle/>
        <a:p>
          <a:endParaRPr lang="en-ZA"/>
        </a:p>
      </dgm:t>
    </dgm:pt>
    <dgm:pt modelId="{383D5EC8-F5B1-4864-B783-4C872A46E0DD}" type="pres">
      <dgm:prSet presAssocID="{2E19FD22-800A-43ED-9D2E-6A997B31562C}" presName="root1" presStyleCnt="0"/>
      <dgm:spPr/>
      <dgm:t>
        <a:bodyPr/>
        <a:lstStyle/>
        <a:p>
          <a:endParaRPr lang="en-ZA"/>
        </a:p>
      </dgm:t>
    </dgm:pt>
    <dgm:pt modelId="{9970F247-FFFB-4285-AF7A-470C2482E25E}" type="pres">
      <dgm:prSet presAssocID="{2E19FD22-800A-43ED-9D2E-6A997B31562C}" presName="LevelOneTextNode" presStyleLbl="node0" presStyleIdx="0" presStyleCnt="1" custScaleX="46707" custLinFactNeighborX="11177" custLinFactNeighborY="-903">
        <dgm:presLayoutVars>
          <dgm:chPref val="3"/>
        </dgm:presLayoutVars>
      </dgm:prSet>
      <dgm:spPr/>
      <dgm:t>
        <a:bodyPr/>
        <a:lstStyle/>
        <a:p>
          <a:endParaRPr lang="en-ZA"/>
        </a:p>
      </dgm:t>
    </dgm:pt>
    <dgm:pt modelId="{E62C2872-E1EF-440F-8AF6-10D98B59FF54}" type="pres">
      <dgm:prSet presAssocID="{2E19FD22-800A-43ED-9D2E-6A997B31562C}" presName="level2hierChild" presStyleCnt="0"/>
      <dgm:spPr/>
      <dgm:t>
        <a:bodyPr/>
        <a:lstStyle/>
        <a:p>
          <a:endParaRPr lang="en-ZA"/>
        </a:p>
      </dgm:t>
    </dgm:pt>
    <dgm:pt modelId="{6BAE2FD9-EDCC-401F-8106-12D1AEC59E0F}" type="pres">
      <dgm:prSet presAssocID="{517CF458-69B8-4E1B-8634-A6E7102C0513}" presName="conn2-1" presStyleLbl="parChTrans1D2" presStyleIdx="0" presStyleCnt="3"/>
      <dgm:spPr/>
      <dgm:t>
        <a:bodyPr/>
        <a:lstStyle/>
        <a:p>
          <a:endParaRPr lang="en-ZA"/>
        </a:p>
      </dgm:t>
    </dgm:pt>
    <dgm:pt modelId="{BF344775-24C9-4678-A654-295CAFF29DB7}" type="pres">
      <dgm:prSet presAssocID="{517CF458-69B8-4E1B-8634-A6E7102C0513}" presName="connTx" presStyleLbl="parChTrans1D2" presStyleIdx="0" presStyleCnt="3"/>
      <dgm:spPr/>
      <dgm:t>
        <a:bodyPr/>
        <a:lstStyle/>
        <a:p>
          <a:endParaRPr lang="en-ZA"/>
        </a:p>
      </dgm:t>
    </dgm:pt>
    <dgm:pt modelId="{998A0105-FF63-4BBF-ABA4-FE45313F36D1}" type="pres">
      <dgm:prSet presAssocID="{01B55D1C-1E9C-4615-BC41-25AEC72DD588}" presName="root2" presStyleCnt="0"/>
      <dgm:spPr/>
      <dgm:t>
        <a:bodyPr/>
        <a:lstStyle/>
        <a:p>
          <a:endParaRPr lang="en-ZA"/>
        </a:p>
      </dgm:t>
    </dgm:pt>
    <dgm:pt modelId="{E9406D5F-873C-4A7C-B7E7-E290745E4D05}" type="pres">
      <dgm:prSet presAssocID="{01B55D1C-1E9C-4615-BC41-25AEC72DD588}" presName="LevelTwoTextNode" presStyleLbl="node2" presStyleIdx="0" presStyleCnt="3" custScaleX="33692" custScaleY="24508">
        <dgm:presLayoutVars>
          <dgm:chPref val="3"/>
        </dgm:presLayoutVars>
      </dgm:prSet>
      <dgm:spPr/>
      <dgm:t>
        <a:bodyPr/>
        <a:lstStyle/>
        <a:p>
          <a:endParaRPr lang="en-ZA"/>
        </a:p>
      </dgm:t>
    </dgm:pt>
    <dgm:pt modelId="{02DC4B0D-C471-44D0-9C0B-C5EAEC07E739}" type="pres">
      <dgm:prSet presAssocID="{01B55D1C-1E9C-4615-BC41-25AEC72DD588}" presName="level3hierChild" presStyleCnt="0"/>
      <dgm:spPr/>
      <dgm:t>
        <a:bodyPr/>
        <a:lstStyle/>
        <a:p>
          <a:endParaRPr lang="en-ZA"/>
        </a:p>
      </dgm:t>
    </dgm:pt>
    <dgm:pt modelId="{8425E1E4-0952-4291-AC5F-013734FB62C2}" type="pres">
      <dgm:prSet presAssocID="{3F69338E-F543-4EFF-902E-618444E9AD6D}" presName="conn2-1" presStyleLbl="parChTrans1D3" presStyleIdx="0" presStyleCnt="3"/>
      <dgm:spPr/>
      <dgm:t>
        <a:bodyPr/>
        <a:lstStyle/>
        <a:p>
          <a:endParaRPr lang="en-ZA"/>
        </a:p>
      </dgm:t>
    </dgm:pt>
    <dgm:pt modelId="{F3E9334C-6907-4CDA-9F8F-C24D3C3121E7}" type="pres">
      <dgm:prSet presAssocID="{3F69338E-F543-4EFF-902E-618444E9AD6D}" presName="connTx" presStyleLbl="parChTrans1D3" presStyleIdx="0" presStyleCnt="3"/>
      <dgm:spPr/>
      <dgm:t>
        <a:bodyPr/>
        <a:lstStyle/>
        <a:p>
          <a:endParaRPr lang="en-ZA"/>
        </a:p>
      </dgm:t>
    </dgm:pt>
    <dgm:pt modelId="{4BE66BCD-B831-4F56-B332-3A9323FA0276}" type="pres">
      <dgm:prSet presAssocID="{5F3222AB-7F86-4053-855A-7758A2D7661A}" presName="root2" presStyleCnt="0"/>
      <dgm:spPr/>
      <dgm:t>
        <a:bodyPr/>
        <a:lstStyle/>
        <a:p>
          <a:endParaRPr lang="en-ZA"/>
        </a:p>
      </dgm:t>
    </dgm:pt>
    <dgm:pt modelId="{2C96BB44-D6A3-463D-B0CF-EE94AE50923E}" type="pres">
      <dgm:prSet presAssocID="{5F3222AB-7F86-4053-855A-7758A2D7661A}" presName="LevelTwoTextNode" presStyleLbl="node3" presStyleIdx="0" presStyleCnt="3" custScaleY="69313" custLinFactNeighborX="-21126" custLinFactNeighborY="2154">
        <dgm:presLayoutVars>
          <dgm:chPref val="3"/>
        </dgm:presLayoutVars>
      </dgm:prSet>
      <dgm:spPr/>
      <dgm:t>
        <a:bodyPr/>
        <a:lstStyle/>
        <a:p>
          <a:endParaRPr lang="en-ZA"/>
        </a:p>
      </dgm:t>
    </dgm:pt>
    <dgm:pt modelId="{45B62368-5437-41F4-BA94-BCC0913AB5BC}" type="pres">
      <dgm:prSet presAssocID="{5F3222AB-7F86-4053-855A-7758A2D7661A}" presName="level3hierChild" presStyleCnt="0"/>
      <dgm:spPr/>
      <dgm:t>
        <a:bodyPr/>
        <a:lstStyle/>
        <a:p>
          <a:endParaRPr lang="en-ZA"/>
        </a:p>
      </dgm:t>
    </dgm:pt>
    <dgm:pt modelId="{7274408E-BA98-45C0-A1F9-58D80EB12B30}" type="pres">
      <dgm:prSet presAssocID="{1029F9C1-2AB1-4CF3-9F9F-873944AC5B54}" presName="conn2-1" presStyleLbl="parChTrans1D2" presStyleIdx="1" presStyleCnt="3"/>
      <dgm:spPr/>
      <dgm:t>
        <a:bodyPr/>
        <a:lstStyle/>
        <a:p>
          <a:endParaRPr lang="en-ZA"/>
        </a:p>
      </dgm:t>
    </dgm:pt>
    <dgm:pt modelId="{ADD7B683-E903-4E73-A9B3-BC4A32942C4C}" type="pres">
      <dgm:prSet presAssocID="{1029F9C1-2AB1-4CF3-9F9F-873944AC5B54}" presName="connTx" presStyleLbl="parChTrans1D2" presStyleIdx="1" presStyleCnt="3"/>
      <dgm:spPr/>
      <dgm:t>
        <a:bodyPr/>
        <a:lstStyle/>
        <a:p>
          <a:endParaRPr lang="en-ZA"/>
        </a:p>
      </dgm:t>
    </dgm:pt>
    <dgm:pt modelId="{46D6B683-BC5C-410F-AB86-A9D03A0B9C3C}" type="pres">
      <dgm:prSet presAssocID="{A30DA078-AC65-45DC-A09C-6EB7256080F3}" presName="root2" presStyleCnt="0"/>
      <dgm:spPr/>
      <dgm:t>
        <a:bodyPr/>
        <a:lstStyle/>
        <a:p>
          <a:endParaRPr lang="en-ZA"/>
        </a:p>
      </dgm:t>
    </dgm:pt>
    <dgm:pt modelId="{8A4E9D46-5E78-4B92-8A3D-60C1E89E765C}" type="pres">
      <dgm:prSet presAssocID="{A30DA078-AC65-45DC-A09C-6EB7256080F3}" presName="LevelTwoTextNode" presStyleLbl="node2" presStyleIdx="1" presStyleCnt="3" custScaleX="32055" custScaleY="27848">
        <dgm:presLayoutVars>
          <dgm:chPref val="3"/>
        </dgm:presLayoutVars>
      </dgm:prSet>
      <dgm:spPr/>
      <dgm:t>
        <a:bodyPr/>
        <a:lstStyle/>
        <a:p>
          <a:endParaRPr lang="en-ZA"/>
        </a:p>
      </dgm:t>
    </dgm:pt>
    <dgm:pt modelId="{54B1A4B2-382F-4524-A3E9-8A528A8A0368}" type="pres">
      <dgm:prSet presAssocID="{A30DA078-AC65-45DC-A09C-6EB7256080F3}" presName="level3hierChild" presStyleCnt="0"/>
      <dgm:spPr/>
      <dgm:t>
        <a:bodyPr/>
        <a:lstStyle/>
        <a:p>
          <a:endParaRPr lang="en-ZA"/>
        </a:p>
      </dgm:t>
    </dgm:pt>
    <dgm:pt modelId="{ADFC98F4-2A6E-43F7-B9E8-6868D511133D}" type="pres">
      <dgm:prSet presAssocID="{7E3BA548-9517-41EF-9EB4-4759BD28AAE1}" presName="conn2-1" presStyleLbl="parChTrans1D3" presStyleIdx="1" presStyleCnt="3"/>
      <dgm:spPr/>
      <dgm:t>
        <a:bodyPr/>
        <a:lstStyle/>
        <a:p>
          <a:endParaRPr lang="en-ZA"/>
        </a:p>
      </dgm:t>
    </dgm:pt>
    <dgm:pt modelId="{62A71FC9-C19B-46D9-A6A3-403EB8F085A2}" type="pres">
      <dgm:prSet presAssocID="{7E3BA548-9517-41EF-9EB4-4759BD28AAE1}" presName="connTx" presStyleLbl="parChTrans1D3" presStyleIdx="1" presStyleCnt="3"/>
      <dgm:spPr/>
      <dgm:t>
        <a:bodyPr/>
        <a:lstStyle/>
        <a:p>
          <a:endParaRPr lang="en-ZA"/>
        </a:p>
      </dgm:t>
    </dgm:pt>
    <dgm:pt modelId="{94472A80-4874-459E-A52C-6A8EB7B2D1C8}" type="pres">
      <dgm:prSet presAssocID="{DAC351DD-5779-4BBB-BBF7-76EF35A39203}" presName="root2" presStyleCnt="0"/>
      <dgm:spPr/>
      <dgm:t>
        <a:bodyPr/>
        <a:lstStyle/>
        <a:p>
          <a:endParaRPr lang="en-ZA"/>
        </a:p>
      </dgm:t>
    </dgm:pt>
    <dgm:pt modelId="{36A12996-D85F-491D-9B42-0E838D9E84B1}" type="pres">
      <dgm:prSet presAssocID="{DAC351DD-5779-4BBB-BBF7-76EF35A39203}" presName="LevelTwoTextNode" presStyleLbl="node3" presStyleIdx="1" presStyleCnt="3" custScaleY="51530" custLinFactNeighborX="-20976" custLinFactNeighborY="4870">
        <dgm:presLayoutVars>
          <dgm:chPref val="3"/>
        </dgm:presLayoutVars>
      </dgm:prSet>
      <dgm:spPr/>
      <dgm:t>
        <a:bodyPr/>
        <a:lstStyle/>
        <a:p>
          <a:endParaRPr lang="en-ZA"/>
        </a:p>
      </dgm:t>
    </dgm:pt>
    <dgm:pt modelId="{C328E7FF-3507-4321-B747-AE9ED78DFCF7}" type="pres">
      <dgm:prSet presAssocID="{DAC351DD-5779-4BBB-BBF7-76EF35A39203}" presName="level3hierChild" presStyleCnt="0"/>
      <dgm:spPr/>
      <dgm:t>
        <a:bodyPr/>
        <a:lstStyle/>
        <a:p>
          <a:endParaRPr lang="en-ZA"/>
        </a:p>
      </dgm:t>
    </dgm:pt>
    <dgm:pt modelId="{264AA292-48A2-477C-8470-3F86CF2398EA}" type="pres">
      <dgm:prSet presAssocID="{9D6B2395-6953-41A7-8CE9-955252FBE14E}" presName="conn2-1" presStyleLbl="parChTrans1D2" presStyleIdx="2" presStyleCnt="3"/>
      <dgm:spPr/>
      <dgm:t>
        <a:bodyPr/>
        <a:lstStyle/>
        <a:p>
          <a:endParaRPr lang="en-ZA"/>
        </a:p>
      </dgm:t>
    </dgm:pt>
    <dgm:pt modelId="{62274405-C1E2-4DF5-B7F2-B513D618DF45}" type="pres">
      <dgm:prSet presAssocID="{9D6B2395-6953-41A7-8CE9-955252FBE14E}" presName="connTx" presStyleLbl="parChTrans1D2" presStyleIdx="2" presStyleCnt="3"/>
      <dgm:spPr/>
      <dgm:t>
        <a:bodyPr/>
        <a:lstStyle/>
        <a:p>
          <a:endParaRPr lang="en-ZA"/>
        </a:p>
      </dgm:t>
    </dgm:pt>
    <dgm:pt modelId="{EA46B942-9681-41F0-B8C8-40EB678DAA83}" type="pres">
      <dgm:prSet presAssocID="{B3979977-C60C-4178-A1C1-9DFDC17E221C}" presName="root2" presStyleCnt="0"/>
      <dgm:spPr/>
      <dgm:t>
        <a:bodyPr/>
        <a:lstStyle/>
        <a:p>
          <a:endParaRPr lang="en-ZA"/>
        </a:p>
      </dgm:t>
    </dgm:pt>
    <dgm:pt modelId="{8248C799-C8DE-4CDF-BD86-40F63C676356}" type="pres">
      <dgm:prSet presAssocID="{B3979977-C60C-4178-A1C1-9DFDC17E221C}" presName="LevelTwoTextNode" presStyleLbl="node2" presStyleIdx="2" presStyleCnt="3" custScaleX="32078" custScaleY="31188">
        <dgm:presLayoutVars>
          <dgm:chPref val="3"/>
        </dgm:presLayoutVars>
      </dgm:prSet>
      <dgm:spPr/>
      <dgm:t>
        <a:bodyPr/>
        <a:lstStyle/>
        <a:p>
          <a:endParaRPr lang="en-ZA"/>
        </a:p>
      </dgm:t>
    </dgm:pt>
    <dgm:pt modelId="{10D5085B-0BE4-4561-9CEC-B531B36B4CFC}" type="pres">
      <dgm:prSet presAssocID="{B3979977-C60C-4178-A1C1-9DFDC17E221C}" presName="level3hierChild" presStyleCnt="0"/>
      <dgm:spPr/>
      <dgm:t>
        <a:bodyPr/>
        <a:lstStyle/>
        <a:p>
          <a:endParaRPr lang="en-ZA"/>
        </a:p>
      </dgm:t>
    </dgm:pt>
    <dgm:pt modelId="{0364AD39-0FB3-46C9-A1F9-0138A16CB993}" type="pres">
      <dgm:prSet presAssocID="{858E2C7B-FED4-4150-9309-ECFCA5990C32}" presName="conn2-1" presStyleLbl="parChTrans1D3" presStyleIdx="2" presStyleCnt="3"/>
      <dgm:spPr/>
      <dgm:t>
        <a:bodyPr/>
        <a:lstStyle/>
        <a:p>
          <a:endParaRPr lang="en-ZA"/>
        </a:p>
      </dgm:t>
    </dgm:pt>
    <dgm:pt modelId="{D9B93E25-A0C4-4E8B-B121-E2D006A47470}" type="pres">
      <dgm:prSet presAssocID="{858E2C7B-FED4-4150-9309-ECFCA5990C32}" presName="connTx" presStyleLbl="parChTrans1D3" presStyleIdx="2" presStyleCnt="3"/>
      <dgm:spPr/>
      <dgm:t>
        <a:bodyPr/>
        <a:lstStyle/>
        <a:p>
          <a:endParaRPr lang="en-ZA"/>
        </a:p>
      </dgm:t>
    </dgm:pt>
    <dgm:pt modelId="{2BD25A21-1AB2-4ABF-90C9-FAD071BBFC2C}" type="pres">
      <dgm:prSet presAssocID="{9680E188-644B-4B76-8CA6-60EC94029F27}" presName="root2" presStyleCnt="0"/>
      <dgm:spPr/>
      <dgm:t>
        <a:bodyPr/>
        <a:lstStyle/>
        <a:p>
          <a:endParaRPr lang="en-ZA"/>
        </a:p>
      </dgm:t>
    </dgm:pt>
    <dgm:pt modelId="{6B40A124-E392-46AA-B4B0-0034D223714E}" type="pres">
      <dgm:prSet presAssocID="{9680E188-644B-4B76-8CA6-60EC94029F27}" presName="LevelTwoTextNode" presStyleLbl="node3" presStyleIdx="2" presStyleCnt="3" custScaleY="43913" custLinFactNeighborX="-21126" custLinFactNeighborY="2154">
        <dgm:presLayoutVars>
          <dgm:chPref val="3"/>
        </dgm:presLayoutVars>
      </dgm:prSet>
      <dgm:spPr/>
      <dgm:t>
        <a:bodyPr/>
        <a:lstStyle/>
        <a:p>
          <a:endParaRPr lang="en-ZA"/>
        </a:p>
      </dgm:t>
    </dgm:pt>
    <dgm:pt modelId="{D6B4E91A-1BFE-4956-812C-8554DC029378}" type="pres">
      <dgm:prSet presAssocID="{9680E188-644B-4B76-8CA6-60EC94029F27}" presName="level3hierChild" presStyleCnt="0"/>
      <dgm:spPr/>
      <dgm:t>
        <a:bodyPr/>
        <a:lstStyle/>
        <a:p>
          <a:endParaRPr lang="en-ZA"/>
        </a:p>
      </dgm:t>
    </dgm:pt>
  </dgm:ptLst>
  <dgm:cxnLst>
    <dgm:cxn modelId="{2757859E-4513-49F0-B9C8-6843A1AC0FFC}" type="presOf" srcId="{DAC351DD-5779-4BBB-BBF7-76EF35A39203}" destId="{36A12996-D85F-491D-9B42-0E838D9E84B1}" srcOrd="0" destOrd="0" presId="urn:microsoft.com/office/officeart/2005/8/layout/hierarchy2"/>
    <dgm:cxn modelId="{298911CA-7D39-4332-B3AA-802DD2021872}" type="presOf" srcId="{1029F9C1-2AB1-4CF3-9F9F-873944AC5B54}" destId="{7274408E-BA98-45C0-A1F9-58D80EB12B30}" srcOrd="0" destOrd="0" presId="urn:microsoft.com/office/officeart/2005/8/layout/hierarchy2"/>
    <dgm:cxn modelId="{50BD8647-24A3-4A3B-885D-A6BD8CB38EE1}" srcId="{2E19FD22-800A-43ED-9D2E-6A997B31562C}" destId="{B3979977-C60C-4178-A1C1-9DFDC17E221C}" srcOrd="2" destOrd="0" parTransId="{9D6B2395-6953-41A7-8CE9-955252FBE14E}" sibTransId="{0423E1C5-F25C-47BE-BB40-60C10BBF2086}"/>
    <dgm:cxn modelId="{6E7BB0CF-C48D-4EFC-8767-6D5822023362}" type="presOf" srcId="{517CF458-69B8-4E1B-8634-A6E7102C0513}" destId="{BF344775-24C9-4678-A654-295CAFF29DB7}" srcOrd="1" destOrd="0" presId="urn:microsoft.com/office/officeart/2005/8/layout/hierarchy2"/>
    <dgm:cxn modelId="{A8E67873-8FBB-40D4-A070-F12372A01D9A}" type="presOf" srcId="{517CF458-69B8-4E1B-8634-A6E7102C0513}" destId="{6BAE2FD9-EDCC-401F-8106-12D1AEC59E0F}" srcOrd="0" destOrd="0" presId="urn:microsoft.com/office/officeart/2005/8/layout/hierarchy2"/>
    <dgm:cxn modelId="{E9D8A964-A6C3-41C8-B0B4-D5C47381979A}" type="presOf" srcId="{3F69338E-F543-4EFF-902E-618444E9AD6D}" destId="{F3E9334C-6907-4CDA-9F8F-C24D3C3121E7}" srcOrd="1" destOrd="0" presId="urn:microsoft.com/office/officeart/2005/8/layout/hierarchy2"/>
    <dgm:cxn modelId="{411C1BE5-DC31-4E29-BD57-33483EBEA9B1}" type="presOf" srcId="{7E3BA548-9517-41EF-9EB4-4759BD28AAE1}" destId="{ADFC98F4-2A6E-43F7-B9E8-6868D511133D}" srcOrd="0" destOrd="0" presId="urn:microsoft.com/office/officeart/2005/8/layout/hierarchy2"/>
    <dgm:cxn modelId="{AC868002-39CF-4647-959D-0C0D30636EA1}" type="presOf" srcId="{858E2C7B-FED4-4150-9309-ECFCA5990C32}" destId="{0364AD39-0FB3-46C9-A1F9-0138A16CB993}" srcOrd="0" destOrd="0" presId="urn:microsoft.com/office/officeart/2005/8/layout/hierarchy2"/>
    <dgm:cxn modelId="{2F174BEE-FE5B-44F4-87F4-E2297ED2C131}" srcId="{2E19FD22-800A-43ED-9D2E-6A997B31562C}" destId="{01B55D1C-1E9C-4615-BC41-25AEC72DD588}" srcOrd="0" destOrd="0" parTransId="{517CF458-69B8-4E1B-8634-A6E7102C0513}" sibTransId="{CEAB1FFA-D996-4A67-8CE0-B718E25EED10}"/>
    <dgm:cxn modelId="{65021B09-9B7F-42DB-9003-1F9A65C1A9F9}" srcId="{DFAC91C7-7654-495E-8CBF-9E15CADB813C}" destId="{2E19FD22-800A-43ED-9D2E-6A997B31562C}" srcOrd="0" destOrd="0" parTransId="{7A2E86E4-5AE3-4DCD-B536-887D433DFB96}" sibTransId="{8B9C4AEB-13AB-49EC-BBBF-16981A137C1B}"/>
    <dgm:cxn modelId="{517E0BFA-5E28-4DFA-9B8B-13498C0F9A79}" type="presOf" srcId="{A30DA078-AC65-45DC-A09C-6EB7256080F3}" destId="{8A4E9D46-5E78-4B92-8A3D-60C1E89E765C}" srcOrd="0" destOrd="0" presId="urn:microsoft.com/office/officeart/2005/8/layout/hierarchy2"/>
    <dgm:cxn modelId="{1D71FDDB-FAF0-460C-B13E-92ED8552C979}" srcId="{B3979977-C60C-4178-A1C1-9DFDC17E221C}" destId="{9680E188-644B-4B76-8CA6-60EC94029F27}" srcOrd="0" destOrd="0" parTransId="{858E2C7B-FED4-4150-9309-ECFCA5990C32}" sibTransId="{CAA45FBE-A8BD-46C6-BA5C-506284864D80}"/>
    <dgm:cxn modelId="{E4573B6D-D2E0-44FD-9E31-6A7174B2D60D}" srcId="{01B55D1C-1E9C-4615-BC41-25AEC72DD588}" destId="{5F3222AB-7F86-4053-855A-7758A2D7661A}" srcOrd="0" destOrd="0" parTransId="{3F69338E-F543-4EFF-902E-618444E9AD6D}" sibTransId="{76AC3AD0-08F3-4DE4-8643-43404BBFDCC9}"/>
    <dgm:cxn modelId="{CFB44827-DE55-4367-942A-812EDF8325D3}" type="presOf" srcId="{5F3222AB-7F86-4053-855A-7758A2D7661A}" destId="{2C96BB44-D6A3-463D-B0CF-EE94AE50923E}" srcOrd="0" destOrd="0" presId="urn:microsoft.com/office/officeart/2005/8/layout/hierarchy2"/>
    <dgm:cxn modelId="{1DCDCE65-4202-444B-A69C-249930C138DF}" type="presOf" srcId="{9D6B2395-6953-41A7-8CE9-955252FBE14E}" destId="{62274405-C1E2-4DF5-B7F2-B513D618DF45}" srcOrd="1" destOrd="0" presId="urn:microsoft.com/office/officeart/2005/8/layout/hierarchy2"/>
    <dgm:cxn modelId="{AA3E9D4C-978C-4D99-8401-5A42B7E0D96B}" type="presOf" srcId="{01B55D1C-1E9C-4615-BC41-25AEC72DD588}" destId="{E9406D5F-873C-4A7C-B7E7-E290745E4D05}" srcOrd="0" destOrd="0" presId="urn:microsoft.com/office/officeart/2005/8/layout/hierarchy2"/>
    <dgm:cxn modelId="{56FFAED9-E1AF-4710-AB37-5FA3CB099F5B}" type="presOf" srcId="{2E19FD22-800A-43ED-9D2E-6A997B31562C}" destId="{9970F247-FFFB-4285-AF7A-470C2482E25E}" srcOrd="0" destOrd="0" presId="urn:microsoft.com/office/officeart/2005/8/layout/hierarchy2"/>
    <dgm:cxn modelId="{1E78A8DD-93F3-4124-A9DE-B979994E7D51}" type="presOf" srcId="{DFAC91C7-7654-495E-8CBF-9E15CADB813C}" destId="{DB54901E-2501-46A7-8C4D-34162B24779A}" srcOrd="0" destOrd="0" presId="urn:microsoft.com/office/officeart/2005/8/layout/hierarchy2"/>
    <dgm:cxn modelId="{0DB1058F-91E0-4BD0-8168-DFA6543B5190}" srcId="{2E19FD22-800A-43ED-9D2E-6A997B31562C}" destId="{A30DA078-AC65-45DC-A09C-6EB7256080F3}" srcOrd="1" destOrd="0" parTransId="{1029F9C1-2AB1-4CF3-9F9F-873944AC5B54}" sibTransId="{3DD42FDE-A2C8-464C-B012-BBA096D2C909}"/>
    <dgm:cxn modelId="{00FCE30B-AA4D-485C-BFB6-E131BF7E6345}" type="presOf" srcId="{9D6B2395-6953-41A7-8CE9-955252FBE14E}" destId="{264AA292-48A2-477C-8470-3F86CF2398EA}" srcOrd="0" destOrd="0" presId="urn:microsoft.com/office/officeart/2005/8/layout/hierarchy2"/>
    <dgm:cxn modelId="{39211E9A-688E-463C-A8D1-4F0BDFAFAB03}" type="presOf" srcId="{7E3BA548-9517-41EF-9EB4-4759BD28AAE1}" destId="{62A71FC9-C19B-46D9-A6A3-403EB8F085A2}" srcOrd="1" destOrd="0" presId="urn:microsoft.com/office/officeart/2005/8/layout/hierarchy2"/>
    <dgm:cxn modelId="{206FD7EE-7060-45CD-B6F3-E280357E588C}" srcId="{A30DA078-AC65-45DC-A09C-6EB7256080F3}" destId="{DAC351DD-5779-4BBB-BBF7-76EF35A39203}" srcOrd="0" destOrd="0" parTransId="{7E3BA548-9517-41EF-9EB4-4759BD28AAE1}" sibTransId="{4E8B0553-2F55-4C63-8E9B-7C07F63CA7BB}"/>
    <dgm:cxn modelId="{7F22AC9D-4F83-461A-BF3B-DF371CDB78C6}" type="presOf" srcId="{B3979977-C60C-4178-A1C1-9DFDC17E221C}" destId="{8248C799-C8DE-4CDF-BD86-40F63C676356}" srcOrd="0" destOrd="0" presId="urn:microsoft.com/office/officeart/2005/8/layout/hierarchy2"/>
    <dgm:cxn modelId="{A43C75F3-06C1-4416-8C33-D866E9801514}" type="presOf" srcId="{3F69338E-F543-4EFF-902E-618444E9AD6D}" destId="{8425E1E4-0952-4291-AC5F-013734FB62C2}" srcOrd="0" destOrd="0" presId="urn:microsoft.com/office/officeart/2005/8/layout/hierarchy2"/>
    <dgm:cxn modelId="{760FDDF2-B868-46EC-A0E8-42BEA919FFB0}" type="presOf" srcId="{858E2C7B-FED4-4150-9309-ECFCA5990C32}" destId="{D9B93E25-A0C4-4E8B-B121-E2D006A47470}" srcOrd="1" destOrd="0" presId="urn:microsoft.com/office/officeart/2005/8/layout/hierarchy2"/>
    <dgm:cxn modelId="{8D7E3A66-C56B-4698-A78A-436FF6850D51}" type="presOf" srcId="{9680E188-644B-4B76-8CA6-60EC94029F27}" destId="{6B40A124-E392-46AA-B4B0-0034D223714E}" srcOrd="0" destOrd="0" presId="urn:microsoft.com/office/officeart/2005/8/layout/hierarchy2"/>
    <dgm:cxn modelId="{F3004A01-CC84-4684-BA11-C30E752F4FAC}" type="presOf" srcId="{1029F9C1-2AB1-4CF3-9F9F-873944AC5B54}" destId="{ADD7B683-E903-4E73-A9B3-BC4A32942C4C}" srcOrd="1" destOrd="0" presId="urn:microsoft.com/office/officeart/2005/8/layout/hierarchy2"/>
    <dgm:cxn modelId="{5378DFBA-F715-41A6-B90B-A7816C5E487C}" type="presParOf" srcId="{DB54901E-2501-46A7-8C4D-34162B24779A}" destId="{383D5EC8-F5B1-4864-B783-4C872A46E0DD}" srcOrd="0" destOrd="0" presId="urn:microsoft.com/office/officeart/2005/8/layout/hierarchy2"/>
    <dgm:cxn modelId="{3759BFBF-36C9-478E-9FA9-264A0A760469}" type="presParOf" srcId="{383D5EC8-F5B1-4864-B783-4C872A46E0DD}" destId="{9970F247-FFFB-4285-AF7A-470C2482E25E}" srcOrd="0" destOrd="0" presId="urn:microsoft.com/office/officeart/2005/8/layout/hierarchy2"/>
    <dgm:cxn modelId="{47741409-6766-44C9-9E98-312C10E4A781}" type="presParOf" srcId="{383D5EC8-F5B1-4864-B783-4C872A46E0DD}" destId="{E62C2872-E1EF-440F-8AF6-10D98B59FF54}" srcOrd="1" destOrd="0" presId="urn:microsoft.com/office/officeart/2005/8/layout/hierarchy2"/>
    <dgm:cxn modelId="{AA2528A6-C831-4C3E-A5B8-F8261F5581CA}" type="presParOf" srcId="{E62C2872-E1EF-440F-8AF6-10D98B59FF54}" destId="{6BAE2FD9-EDCC-401F-8106-12D1AEC59E0F}" srcOrd="0" destOrd="0" presId="urn:microsoft.com/office/officeart/2005/8/layout/hierarchy2"/>
    <dgm:cxn modelId="{4DA1F886-CEE2-412C-A105-00B4A24310D7}" type="presParOf" srcId="{6BAE2FD9-EDCC-401F-8106-12D1AEC59E0F}" destId="{BF344775-24C9-4678-A654-295CAFF29DB7}" srcOrd="0" destOrd="0" presId="urn:microsoft.com/office/officeart/2005/8/layout/hierarchy2"/>
    <dgm:cxn modelId="{BC9EFF54-2BE8-49D4-BE89-0D0B5BE0C62E}" type="presParOf" srcId="{E62C2872-E1EF-440F-8AF6-10D98B59FF54}" destId="{998A0105-FF63-4BBF-ABA4-FE45313F36D1}" srcOrd="1" destOrd="0" presId="urn:microsoft.com/office/officeart/2005/8/layout/hierarchy2"/>
    <dgm:cxn modelId="{4FF71B36-16EF-480F-BA77-396B89086F76}" type="presParOf" srcId="{998A0105-FF63-4BBF-ABA4-FE45313F36D1}" destId="{E9406D5F-873C-4A7C-B7E7-E290745E4D05}" srcOrd="0" destOrd="0" presId="urn:microsoft.com/office/officeart/2005/8/layout/hierarchy2"/>
    <dgm:cxn modelId="{1494A80F-E8D5-4ACD-9775-122E987E5399}" type="presParOf" srcId="{998A0105-FF63-4BBF-ABA4-FE45313F36D1}" destId="{02DC4B0D-C471-44D0-9C0B-C5EAEC07E739}" srcOrd="1" destOrd="0" presId="urn:microsoft.com/office/officeart/2005/8/layout/hierarchy2"/>
    <dgm:cxn modelId="{1A2DA4C7-B446-435F-BA40-1AB6839ABC34}" type="presParOf" srcId="{02DC4B0D-C471-44D0-9C0B-C5EAEC07E739}" destId="{8425E1E4-0952-4291-AC5F-013734FB62C2}" srcOrd="0" destOrd="0" presId="urn:microsoft.com/office/officeart/2005/8/layout/hierarchy2"/>
    <dgm:cxn modelId="{7578ECF6-D1BB-4B01-B7C6-42DCA7DD1964}" type="presParOf" srcId="{8425E1E4-0952-4291-AC5F-013734FB62C2}" destId="{F3E9334C-6907-4CDA-9F8F-C24D3C3121E7}" srcOrd="0" destOrd="0" presId="urn:microsoft.com/office/officeart/2005/8/layout/hierarchy2"/>
    <dgm:cxn modelId="{16EE440B-F39D-49E6-9B40-5A334D705D7E}" type="presParOf" srcId="{02DC4B0D-C471-44D0-9C0B-C5EAEC07E739}" destId="{4BE66BCD-B831-4F56-B332-3A9323FA0276}" srcOrd="1" destOrd="0" presId="urn:microsoft.com/office/officeart/2005/8/layout/hierarchy2"/>
    <dgm:cxn modelId="{E4A44D14-200E-4C5D-A9B9-E186C14D7E23}" type="presParOf" srcId="{4BE66BCD-B831-4F56-B332-3A9323FA0276}" destId="{2C96BB44-D6A3-463D-B0CF-EE94AE50923E}" srcOrd="0" destOrd="0" presId="urn:microsoft.com/office/officeart/2005/8/layout/hierarchy2"/>
    <dgm:cxn modelId="{9F6CA0B9-6F50-4FD6-A31D-2D8C6A5BD03A}" type="presParOf" srcId="{4BE66BCD-B831-4F56-B332-3A9323FA0276}" destId="{45B62368-5437-41F4-BA94-BCC0913AB5BC}" srcOrd="1" destOrd="0" presId="urn:microsoft.com/office/officeart/2005/8/layout/hierarchy2"/>
    <dgm:cxn modelId="{043A4579-D8FE-4C77-80A1-FD82C80D48AF}" type="presParOf" srcId="{E62C2872-E1EF-440F-8AF6-10D98B59FF54}" destId="{7274408E-BA98-45C0-A1F9-58D80EB12B30}" srcOrd="2" destOrd="0" presId="urn:microsoft.com/office/officeart/2005/8/layout/hierarchy2"/>
    <dgm:cxn modelId="{C7D98932-A2FE-4134-BF96-7E2F7AB4421E}" type="presParOf" srcId="{7274408E-BA98-45C0-A1F9-58D80EB12B30}" destId="{ADD7B683-E903-4E73-A9B3-BC4A32942C4C}" srcOrd="0" destOrd="0" presId="urn:microsoft.com/office/officeart/2005/8/layout/hierarchy2"/>
    <dgm:cxn modelId="{A4920205-47A9-4C09-A07A-30686881DE2F}" type="presParOf" srcId="{E62C2872-E1EF-440F-8AF6-10D98B59FF54}" destId="{46D6B683-BC5C-410F-AB86-A9D03A0B9C3C}" srcOrd="3" destOrd="0" presId="urn:microsoft.com/office/officeart/2005/8/layout/hierarchy2"/>
    <dgm:cxn modelId="{9C37EAE6-50DD-41B1-84FC-5631E1E54F38}" type="presParOf" srcId="{46D6B683-BC5C-410F-AB86-A9D03A0B9C3C}" destId="{8A4E9D46-5E78-4B92-8A3D-60C1E89E765C}" srcOrd="0" destOrd="0" presId="urn:microsoft.com/office/officeart/2005/8/layout/hierarchy2"/>
    <dgm:cxn modelId="{578E840D-6ADF-4C26-9920-8E32F958A800}" type="presParOf" srcId="{46D6B683-BC5C-410F-AB86-A9D03A0B9C3C}" destId="{54B1A4B2-382F-4524-A3E9-8A528A8A0368}" srcOrd="1" destOrd="0" presId="urn:microsoft.com/office/officeart/2005/8/layout/hierarchy2"/>
    <dgm:cxn modelId="{4CE16DF4-4EFC-4CD1-B3CD-CF233B3E1EE5}" type="presParOf" srcId="{54B1A4B2-382F-4524-A3E9-8A528A8A0368}" destId="{ADFC98F4-2A6E-43F7-B9E8-6868D511133D}" srcOrd="0" destOrd="0" presId="urn:microsoft.com/office/officeart/2005/8/layout/hierarchy2"/>
    <dgm:cxn modelId="{2F2D8A5E-8797-4818-BA16-1A6390D1610B}" type="presParOf" srcId="{ADFC98F4-2A6E-43F7-B9E8-6868D511133D}" destId="{62A71FC9-C19B-46D9-A6A3-403EB8F085A2}" srcOrd="0" destOrd="0" presId="urn:microsoft.com/office/officeart/2005/8/layout/hierarchy2"/>
    <dgm:cxn modelId="{196BAA5C-6C7C-4DB7-BCB9-E8B62A181F07}" type="presParOf" srcId="{54B1A4B2-382F-4524-A3E9-8A528A8A0368}" destId="{94472A80-4874-459E-A52C-6A8EB7B2D1C8}" srcOrd="1" destOrd="0" presId="urn:microsoft.com/office/officeart/2005/8/layout/hierarchy2"/>
    <dgm:cxn modelId="{573C3A51-EAD9-451C-B238-367F7063CC83}" type="presParOf" srcId="{94472A80-4874-459E-A52C-6A8EB7B2D1C8}" destId="{36A12996-D85F-491D-9B42-0E838D9E84B1}" srcOrd="0" destOrd="0" presId="urn:microsoft.com/office/officeart/2005/8/layout/hierarchy2"/>
    <dgm:cxn modelId="{B4C04DD5-930C-4046-9175-BC95C9F313B5}" type="presParOf" srcId="{94472A80-4874-459E-A52C-6A8EB7B2D1C8}" destId="{C328E7FF-3507-4321-B747-AE9ED78DFCF7}" srcOrd="1" destOrd="0" presId="urn:microsoft.com/office/officeart/2005/8/layout/hierarchy2"/>
    <dgm:cxn modelId="{4A2C5FB1-4960-4563-986C-663C0307B6A3}" type="presParOf" srcId="{E62C2872-E1EF-440F-8AF6-10D98B59FF54}" destId="{264AA292-48A2-477C-8470-3F86CF2398EA}" srcOrd="4" destOrd="0" presId="urn:microsoft.com/office/officeart/2005/8/layout/hierarchy2"/>
    <dgm:cxn modelId="{6833CB8F-077F-49F3-9DFB-E35322A384DF}" type="presParOf" srcId="{264AA292-48A2-477C-8470-3F86CF2398EA}" destId="{62274405-C1E2-4DF5-B7F2-B513D618DF45}" srcOrd="0" destOrd="0" presId="urn:microsoft.com/office/officeart/2005/8/layout/hierarchy2"/>
    <dgm:cxn modelId="{E452A6D6-F26F-4701-BDE7-25093231278B}" type="presParOf" srcId="{E62C2872-E1EF-440F-8AF6-10D98B59FF54}" destId="{EA46B942-9681-41F0-B8C8-40EB678DAA83}" srcOrd="5" destOrd="0" presId="urn:microsoft.com/office/officeart/2005/8/layout/hierarchy2"/>
    <dgm:cxn modelId="{CD6727A7-A050-4670-8B91-6E36E31D7902}" type="presParOf" srcId="{EA46B942-9681-41F0-B8C8-40EB678DAA83}" destId="{8248C799-C8DE-4CDF-BD86-40F63C676356}" srcOrd="0" destOrd="0" presId="urn:microsoft.com/office/officeart/2005/8/layout/hierarchy2"/>
    <dgm:cxn modelId="{488400E9-635F-4B9F-91EE-4EF950ACAC93}" type="presParOf" srcId="{EA46B942-9681-41F0-B8C8-40EB678DAA83}" destId="{10D5085B-0BE4-4561-9CEC-B531B36B4CFC}" srcOrd="1" destOrd="0" presId="urn:microsoft.com/office/officeart/2005/8/layout/hierarchy2"/>
    <dgm:cxn modelId="{1F35059C-4659-4B41-A860-21D379D25B32}" type="presParOf" srcId="{10D5085B-0BE4-4561-9CEC-B531B36B4CFC}" destId="{0364AD39-0FB3-46C9-A1F9-0138A16CB993}" srcOrd="0" destOrd="0" presId="urn:microsoft.com/office/officeart/2005/8/layout/hierarchy2"/>
    <dgm:cxn modelId="{DF92A811-189B-4DEC-AF18-536D840D6346}" type="presParOf" srcId="{0364AD39-0FB3-46C9-A1F9-0138A16CB993}" destId="{D9B93E25-A0C4-4E8B-B121-E2D006A47470}" srcOrd="0" destOrd="0" presId="urn:microsoft.com/office/officeart/2005/8/layout/hierarchy2"/>
    <dgm:cxn modelId="{7A6E4F1E-23A0-4752-B92E-71DA10E39632}" type="presParOf" srcId="{10D5085B-0BE4-4561-9CEC-B531B36B4CFC}" destId="{2BD25A21-1AB2-4ABF-90C9-FAD071BBFC2C}" srcOrd="1" destOrd="0" presId="urn:microsoft.com/office/officeart/2005/8/layout/hierarchy2"/>
    <dgm:cxn modelId="{655EB39C-B2F8-45F7-A432-22A75D66830D}" type="presParOf" srcId="{2BD25A21-1AB2-4ABF-90C9-FAD071BBFC2C}" destId="{6B40A124-E392-46AA-B4B0-0034D223714E}" srcOrd="0" destOrd="0" presId="urn:microsoft.com/office/officeart/2005/8/layout/hierarchy2"/>
    <dgm:cxn modelId="{E884D171-6553-42BA-B4A7-819C409BFE20}" type="presParOf" srcId="{2BD25A21-1AB2-4ABF-90C9-FAD071BBFC2C}" destId="{D6B4E91A-1BFE-4956-812C-8554DC029378}"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32D73095-6A50-4A27-9E33-8037F1AD89D0}" type="presOf" srcId="{117E5F98-D2E3-44CD-8D1F-8673F2CE3B77}" destId="{937C4F79-FB0B-409E-8CAD-BC317FE49743}" srcOrd="0" destOrd="0" presId="urn:microsoft.com/office/officeart/2005/8/layout/radial6"/>
    <dgm:cxn modelId="{A316599B-6ACE-4798-82DC-0E17F6A92F49}" type="presOf" srcId="{F1CDF762-BB05-4909-A3E2-81EC1DFEFDB6}" destId="{DFD89527-3EA1-46E9-B932-F66D981BF538}" srcOrd="0" destOrd="0" presId="urn:microsoft.com/office/officeart/2005/8/layout/radial6"/>
    <dgm:cxn modelId="{3025001D-3904-454F-82E3-DC31F01C30D9}" type="presOf" srcId="{2FD6416B-9DBD-4434-8476-1C47164FCE18}" destId="{A25828D0-E7F7-4612-B323-E58CF7DB6C73}" srcOrd="0" destOrd="0" presId="urn:microsoft.com/office/officeart/2005/8/layout/radial6"/>
    <dgm:cxn modelId="{78CEF505-B35A-4D7F-B8DC-0D0AA0786DD1}" type="presOf" srcId="{A5E5012C-3309-4B28-8D30-F7209682D89D}" destId="{0615139F-FD0E-4AC6-85EA-75F9F0D6BB78}"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92045062-8EEF-4911-8484-65FDF0ECBB4C}" type="presOf" srcId="{53BBF4F9-C032-49B6-A418-1645227CAEF7}" destId="{463D2474-2CD7-4F10-B862-FE0EB496B03A}" srcOrd="0" destOrd="0" presId="urn:microsoft.com/office/officeart/2005/8/layout/radial6"/>
    <dgm:cxn modelId="{82063418-2424-42F1-9BA2-7000B9395E21}" type="presOf" srcId="{61C471EC-1BE0-4BA9-906C-B77FC427B370}" destId="{2B947856-7D81-4709-8C50-A646092946B5}"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B90EDF73-0168-4C9B-92D3-B5FC7E8A7A2A}" type="presOf" srcId="{EF6840F8-2ECF-4864-A358-F1FEAB836D6E}" destId="{9DC8489B-6D65-4DCD-BE13-FB93AD7100EE}"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9DC3806C-A2F5-4253-80AF-60754226873C}" type="presOf" srcId="{9C9AE644-BFCD-4CEC-9078-5B3D21204B50}" destId="{8DF6A8EE-C31B-4A7A-8A5B-E1C18D11D668}" srcOrd="0" destOrd="0" presId="urn:microsoft.com/office/officeart/2005/8/layout/radial6"/>
    <dgm:cxn modelId="{2B770755-9C6A-4765-BFD8-63ED4B81F52F}" type="presOf" srcId="{93E58B5A-8764-4A9A-8E85-7C50C705CFCE}" destId="{900104E8-22AE-4F67-87F3-EFB73454EE9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E07DF1F4-EE2C-443F-9F99-E06843F48906}" type="presOf" srcId="{549FD511-AE4B-4414-B32B-2425B4544B4B}" destId="{17265E74-284E-4564-9375-97F2A42C8E63}" srcOrd="0" destOrd="0" presId="urn:microsoft.com/office/officeart/2005/8/layout/radial6"/>
    <dgm:cxn modelId="{04689584-C246-41BE-ACC9-F415A1335C84}" type="presOf" srcId="{E7FC7747-7483-4D35-98A3-BCFD670587F5}" destId="{A34CBA49-A69D-4058-97AB-C5BDA98FF78D}" srcOrd="0" destOrd="0" presId="urn:microsoft.com/office/officeart/2005/8/layout/radial6"/>
    <dgm:cxn modelId="{8F086876-2CF8-4173-B9AB-70DC1A463594}" type="presOf" srcId="{54758EF5-0516-46BA-896F-8310E68591FE}" destId="{428D6EC0-C06B-45C7-8139-E45A90407C78}" srcOrd="0" destOrd="0" presId="urn:microsoft.com/office/officeart/2005/8/layout/radial6"/>
    <dgm:cxn modelId="{511DCBF7-6229-4FA9-B8D3-3C8033CDFDC1}"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D89AFC13-7C06-451E-9AC5-C1215972D738}" type="presOf" srcId="{D724C5BD-FA18-4137-AF02-8B1375CAB8C1}" destId="{FE26DA7A-6417-4EEF-9842-4FFE68DD656B}" srcOrd="0" destOrd="0" presId="urn:microsoft.com/office/officeart/2005/8/layout/radial6"/>
    <dgm:cxn modelId="{BFDDD027-17A4-4366-A481-DBDC9052D73E}" type="presOf" srcId="{1474FC26-B7BF-4AB8-BA32-5B51D19017DA}" destId="{75750CA6-FA7C-49D0-8464-54ECBB8A7B11}"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6273D782-5B51-42A1-80E4-2E30BA6CE6ED}" type="presOf" srcId="{68DC9CB8-B7DD-4761-B82E-CB56F6F5E6B5}" destId="{93672A8E-23A7-42EC-8266-A028BB6328D1}" srcOrd="0" destOrd="0" presId="urn:microsoft.com/office/officeart/2005/8/layout/radial6"/>
    <dgm:cxn modelId="{6FB735C9-56BF-4E2D-BDAC-81E2F60B083F}" type="presParOf" srcId="{75750CA6-FA7C-49D0-8464-54ECBB8A7B11}" destId="{900104E8-22AE-4F67-87F3-EFB73454EE91}" srcOrd="0" destOrd="0" presId="urn:microsoft.com/office/officeart/2005/8/layout/radial6"/>
    <dgm:cxn modelId="{2E0BD4E8-BD77-4F70-B64A-484107F47880}" type="presParOf" srcId="{75750CA6-FA7C-49D0-8464-54ECBB8A7B11}" destId="{428D6EC0-C06B-45C7-8139-E45A90407C78}" srcOrd="1" destOrd="0" presId="urn:microsoft.com/office/officeart/2005/8/layout/radial6"/>
    <dgm:cxn modelId="{51929DCA-17F1-49B4-B842-FF7178E772AA}" type="presParOf" srcId="{75750CA6-FA7C-49D0-8464-54ECBB8A7B11}" destId="{A20BCF9B-F9D9-4BC1-9EF3-189BED199617}" srcOrd="2" destOrd="0" presId="urn:microsoft.com/office/officeart/2005/8/layout/radial6"/>
    <dgm:cxn modelId="{5DF65FD7-D464-4721-8BA9-C3E05BDD28C5}" type="presParOf" srcId="{75750CA6-FA7C-49D0-8464-54ECBB8A7B11}" destId="{17265E74-284E-4564-9375-97F2A42C8E63}" srcOrd="3" destOrd="0" presId="urn:microsoft.com/office/officeart/2005/8/layout/radial6"/>
    <dgm:cxn modelId="{A1673712-C326-42AA-A2F5-8693C4143C41}" type="presParOf" srcId="{75750CA6-FA7C-49D0-8464-54ECBB8A7B11}" destId="{2B947856-7D81-4709-8C50-A646092946B5}" srcOrd="4" destOrd="0" presId="urn:microsoft.com/office/officeart/2005/8/layout/radial6"/>
    <dgm:cxn modelId="{07A1B762-1920-4512-BD9A-A85B2DF0CA59}" type="presParOf" srcId="{75750CA6-FA7C-49D0-8464-54ECBB8A7B11}" destId="{6804F419-6E40-4272-9B3A-71A1132A2924}" srcOrd="5" destOrd="0" presId="urn:microsoft.com/office/officeart/2005/8/layout/radial6"/>
    <dgm:cxn modelId="{976D4803-B311-4254-96A4-2CAFD75A1BA2}" type="presParOf" srcId="{75750CA6-FA7C-49D0-8464-54ECBB8A7B11}" destId="{FB0245A6-E249-4488-8A12-6DA1E3469463}" srcOrd="6" destOrd="0" presId="urn:microsoft.com/office/officeart/2005/8/layout/radial6"/>
    <dgm:cxn modelId="{11C68D6C-6C5A-41B2-A3E0-6DDE971CF738}" type="presParOf" srcId="{75750CA6-FA7C-49D0-8464-54ECBB8A7B11}" destId="{0615139F-FD0E-4AC6-85EA-75F9F0D6BB78}" srcOrd="7" destOrd="0" presId="urn:microsoft.com/office/officeart/2005/8/layout/radial6"/>
    <dgm:cxn modelId="{48298926-0B5A-403A-A35D-19CF29852580}" type="presParOf" srcId="{75750CA6-FA7C-49D0-8464-54ECBB8A7B11}" destId="{FACCA3FF-0BAE-48B0-88D9-1B472F23503D}" srcOrd="8" destOrd="0" presId="urn:microsoft.com/office/officeart/2005/8/layout/radial6"/>
    <dgm:cxn modelId="{5E738D79-9B1E-4820-8BF6-BFE325D61130}" type="presParOf" srcId="{75750CA6-FA7C-49D0-8464-54ECBB8A7B11}" destId="{9DC8489B-6D65-4DCD-BE13-FB93AD7100EE}" srcOrd="9" destOrd="0" presId="urn:microsoft.com/office/officeart/2005/8/layout/radial6"/>
    <dgm:cxn modelId="{2EBF409B-D715-4750-A0D8-A0C4216F276B}" type="presParOf" srcId="{75750CA6-FA7C-49D0-8464-54ECBB8A7B11}" destId="{A25828D0-E7F7-4612-B323-E58CF7DB6C73}" srcOrd="10" destOrd="0" presId="urn:microsoft.com/office/officeart/2005/8/layout/radial6"/>
    <dgm:cxn modelId="{17AD1409-4F21-461E-9FB5-85A1C2721A15}" type="presParOf" srcId="{75750CA6-FA7C-49D0-8464-54ECBB8A7B11}" destId="{67DFBABE-67A2-44BB-82F4-DB4798A2DB76}" srcOrd="11" destOrd="0" presId="urn:microsoft.com/office/officeart/2005/8/layout/radial6"/>
    <dgm:cxn modelId="{89A676FE-8983-4488-BF3C-7E0618B28AA0}" type="presParOf" srcId="{75750CA6-FA7C-49D0-8464-54ECBB8A7B11}" destId="{93672A8E-23A7-42EC-8266-A028BB6328D1}" srcOrd="12" destOrd="0" presId="urn:microsoft.com/office/officeart/2005/8/layout/radial6"/>
    <dgm:cxn modelId="{67E03686-23A8-4A4B-8F02-57ABD97D52BF}" type="presParOf" srcId="{75750CA6-FA7C-49D0-8464-54ECBB8A7B11}" destId="{8DF6A8EE-C31B-4A7A-8A5B-E1C18D11D668}" srcOrd="13" destOrd="0" presId="urn:microsoft.com/office/officeart/2005/8/layout/radial6"/>
    <dgm:cxn modelId="{E4062746-721A-43D2-ACF0-E51EB0FBEBA9}" type="presParOf" srcId="{75750CA6-FA7C-49D0-8464-54ECBB8A7B11}" destId="{6866806D-C1BA-4277-BF88-FEE3F486AE14}" srcOrd="14" destOrd="0" presId="urn:microsoft.com/office/officeart/2005/8/layout/radial6"/>
    <dgm:cxn modelId="{EE4E5ECD-E11C-49B5-B959-219C3285DECD}" type="presParOf" srcId="{75750CA6-FA7C-49D0-8464-54ECBB8A7B11}" destId="{FE26DA7A-6417-4EEF-9842-4FFE68DD656B}" srcOrd="15" destOrd="0" presId="urn:microsoft.com/office/officeart/2005/8/layout/radial6"/>
    <dgm:cxn modelId="{422A26FD-CACB-403C-925A-1B5933BE3750}" type="presParOf" srcId="{75750CA6-FA7C-49D0-8464-54ECBB8A7B11}" destId="{DFD89527-3EA1-46E9-B932-F66D981BF538}" srcOrd="16" destOrd="0" presId="urn:microsoft.com/office/officeart/2005/8/layout/radial6"/>
    <dgm:cxn modelId="{AD6FF637-864D-45D0-B6B1-B10C3855A411}" type="presParOf" srcId="{75750CA6-FA7C-49D0-8464-54ECBB8A7B11}" destId="{BEB81904-6568-49ED-B35C-0250191E9F37}" srcOrd="17" destOrd="0" presId="urn:microsoft.com/office/officeart/2005/8/layout/radial6"/>
    <dgm:cxn modelId="{B1B3646C-7C23-4574-9808-C3F467AE6F7C}" type="presParOf" srcId="{75750CA6-FA7C-49D0-8464-54ECBB8A7B11}" destId="{463D2474-2CD7-4F10-B862-FE0EB496B03A}" srcOrd="18" destOrd="0" presId="urn:microsoft.com/office/officeart/2005/8/layout/radial6"/>
    <dgm:cxn modelId="{8DA627AE-25D7-4226-9D4A-6598A3240952}" type="presParOf" srcId="{75750CA6-FA7C-49D0-8464-54ECBB8A7B11}" destId="{937C4F79-FB0B-409E-8CAD-BC317FE49743}" srcOrd="19" destOrd="0" presId="urn:microsoft.com/office/officeart/2005/8/layout/radial6"/>
    <dgm:cxn modelId="{B3B145C7-6D91-4789-BEE1-C96DA5873C7E}" type="presParOf" srcId="{75750CA6-FA7C-49D0-8464-54ECBB8A7B11}" destId="{DDBA5B3D-F74A-4F4A-BF56-F34E797ADC59}" srcOrd="20" destOrd="0" presId="urn:microsoft.com/office/officeart/2005/8/layout/radial6"/>
    <dgm:cxn modelId="{C3A98E69-5B1A-43F3-99A3-2A9421F0F678}"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AE158DB7-F9E4-4FB1-BACD-34A6A379DCED}" type="presOf" srcId="{117E5F98-D2E3-44CD-8D1F-8673F2CE3B77}" destId="{937C4F79-FB0B-409E-8CAD-BC317FE49743}" srcOrd="0" destOrd="0" presId="urn:microsoft.com/office/officeart/2005/8/layout/radial6"/>
    <dgm:cxn modelId="{C5F0046F-9D44-46A4-BF68-8B1CC72267AB}" type="presOf" srcId="{61C471EC-1BE0-4BA9-906C-B77FC427B370}" destId="{2B947856-7D81-4709-8C50-A646092946B5}" srcOrd="0" destOrd="0" presId="urn:microsoft.com/office/officeart/2005/8/layout/radial6"/>
    <dgm:cxn modelId="{3499C110-2D4F-402D-A30C-4BD03E3D0FDC}" type="presOf" srcId="{A5E5012C-3309-4B28-8D30-F7209682D89D}" destId="{0615139F-FD0E-4AC6-85EA-75F9F0D6BB7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F2EDB5C4-9ECF-4F87-883C-1114BDBC3F58}" type="presOf" srcId="{1474FC26-B7BF-4AB8-BA32-5B51D19017DA}" destId="{75750CA6-FA7C-49D0-8464-54ECBB8A7B11}" srcOrd="0" destOrd="0" presId="urn:microsoft.com/office/officeart/2005/8/layout/radial6"/>
    <dgm:cxn modelId="{4BC6A9DF-B622-47D3-ACE1-C4803ED9B7AF}" type="presOf" srcId="{E7FC7747-7483-4D35-98A3-BCFD670587F5}" destId="{A34CBA49-A69D-4058-97AB-C5BDA98FF78D}"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7ED4456F-F0EF-4FA9-B6EF-891D2242CAB1}" type="presOf" srcId="{2FD6416B-9DBD-4434-8476-1C47164FCE18}" destId="{A25828D0-E7F7-4612-B323-E58CF7DB6C73}" srcOrd="0" destOrd="0" presId="urn:microsoft.com/office/officeart/2005/8/layout/radial6"/>
    <dgm:cxn modelId="{DCF289EF-436D-45C9-999F-4E1C18D73F26}" type="presOf" srcId="{68DC9CB8-B7DD-4761-B82E-CB56F6F5E6B5}" destId="{93672A8E-23A7-42EC-8266-A028BB6328D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0FAD8174-EEB0-4E33-80E4-2BBB9FF85D31}" type="presOf" srcId="{54758EF5-0516-46BA-896F-8310E68591FE}" destId="{428D6EC0-C06B-45C7-8139-E45A90407C78}" srcOrd="0" destOrd="0" presId="urn:microsoft.com/office/officeart/2005/8/layout/radial6"/>
    <dgm:cxn modelId="{DDC6F096-59BF-4031-97CB-06E265F4DF8D}" type="presOf" srcId="{53BBF4F9-C032-49B6-A418-1645227CAEF7}" destId="{463D2474-2CD7-4F10-B862-FE0EB496B03A}"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141DBF55-6261-4DA3-9EE8-216E8ADCD779}" type="presOf" srcId="{D724C5BD-FA18-4137-AF02-8B1375CAB8C1}" destId="{FE26DA7A-6417-4EEF-9842-4FFE68DD656B}" srcOrd="0" destOrd="0" presId="urn:microsoft.com/office/officeart/2005/8/layout/radial6"/>
    <dgm:cxn modelId="{54D9FE82-2F57-4E82-81C8-A60466E0DA1A}" type="presOf" srcId="{93E58B5A-8764-4A9A-8E85-7C50C705CFCE}" destId="{900104E8-22AE-4F67-87F3-EFB73454EE91}" srcOrd="0" destOrd="0" presId="urn:microsoft.com/office/officeart/2005/8/layout/radial6"/>
    <dgm:cxn modelId="{621150A4-19AA-4939-8B13-DEC8432F93DB}" type="presOf" srcId="{EF6840F8-2ECF-4864-A358-F1FEAB836D6E}" destId="{9DC8489B-6D65-4DCD-BE13-FB93AD7100EE}"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D66FE51-022A-4B9A-83A9-0F017E8828FA}" type="presOf" srcId="{00539A06-C0B6-4C14-805A-A99CABFADC18}" destId="{FB0245A6-E249-4488-8A12-6DA1E3469463}" srcOrd="0" destOrd="0" presId="urn:microsoft.com/office/officeart/2005/8/layout/radial6"/>
    <dgm:cxn modelId="{D6F8C628-1BF2-43FF-AE53-20C40B45ADBD}" type="presOf" srcId="{F1CDF762-BB05-4909-A3E2-81EC1DFEFDB6}" destId="{DFD89527-3EA1-46E9-B932-F66D981BF538}" srcOrd="0" destOrd="0" presId="urn:microsoft.com/office/officeart/2005/8/layout/radial6"/>
    <dgm:cxn modelId="{C868233C-201B-41CF-AC7A-3FC9DA0D8181}" type="presOf" srcId="{549FD511-AE4B-4414-B32B-2425B4544B4B}" destId="{17265E74-284E-4564-9375-97F2A42C8E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93353B3E-35CE-4508-86EB-D50A9FE93A70}" type="presOf" srcId="{9C9AE644-BFCD-4CEC-9078-5B3D21204B50}" destId="{8DF6A8EE-C31B-4A7A-8A5B-E1C18D11D668}" srcOrd="0" destOrd="0" presId="urn:microsoft.com/office/officeart/2005/8/layout/radial6"/>
    <dgm:cxn modelId="{6CD91B8C-82D8-4DCE-B8D2-D6E0728F3461}" type="presParOf" srcId="{75750CA6-FA7C-49D0-8464-54ECBB8A7B11}" destId="{900104E8-22AE-4F67-87F3-EFB73454EE91}" srcOrd="0" destOrd="0" presId="urn:microsoft.com/office/officeart/2005/8/layout/radial6"/>
    <dgm:cxn modelId="{940860D3-8641-4C44-BC33-B9E9FF2DA9BC}" type="presParOf" srcId="{75750CA6-FA7C-49D0-8464-54ECBB8A7B11}" destId="{428D6EC0-C06B-45C7-8139-E45A90407C78}" srcOrd="1" destOrd="0" presId="urn:microsoft.com/office/officeart/2005/8/layout/radial6"/>
    <dgm:cxn modelId="{D8448FBD-B2A9-4992-879D-5139569A049D}" type="presParOf" srcId="{75750CA6-FA7C-49D0-8464-54ECBB8A7B11}" destId="{A20BCF9B-F9D9-4BC1-9EF3-189BED199617}" srcOrd="2" destOrd="0" presId="urn:microsoft.com/office/officeart/2005/8/layout/radial6"/>
    <dgm:cxn modelId="{CAD2073D-4C35-4EF5-98F4-A9BCA44068B4}" type="presParOf" srcId="{75750CA6-FA7C-49D0-8464-54ECBB8A7B11}" destId="{17265E74-284E-4564-9375-97F2A42C8E63}" srcOrd="3" destOrd="0" presId="urn:microsoft.com/office/officeart/2005/8/layout/radial6"/>
    <dgm:cxn modelId="{72B31715-86C4-403C-A004-2AB45CF69F9C}" type="presParOf" srcId="{75750CA6-FA7C-49D0-8464-54ECBB8A7B11}" destId="{2B947856-7D81-4709-8C50-A646092946B5}" srcOrd="4" destOrd="0" presId="urn:microsoft.com/office/officeart/2005/8/layout/radial6"/>
    <dgm:cxn modelId="{B164DE50-57CA-405D-8021-F675CA5C9285}" type="presParOf" srcId="{75750CA6-FA7C-49D0-8464-54ECBB8A7B11}" destId="{6804F419-6E40-4272-9B3A-71A1132A2924}" srcOrd="5" destOrd="0" presId="urn:microsoft.com/office/officeart/2005/8/layout/radial6"/>
    <dgm:cxn modelId="{B8CC55C0-4A17-4079-902F-C94B71D0307F}" type="presParOf" srcId="{75750CA6-FA7C-49D0-8464-54ECBB8A7B11}" destId="{FB0245A6-E249-4488-8A12-6DA1E3469463}" srcOrd="6" destOrd="0" presId="urn:microsoft.com/office/officeart/2005/8/layout/radial6"/>
    <dgm:cxn modelId="{1B72017F-AF84-4962-B708-A8AB39F51763}" type="presParOf" srcId="{75750CA6-FA7C-49D0-8464-54ECBB8A7B11}" destId="{0615139F-FD0E-4AC6-85EA-75F9F0D6BB78}" srcOrd="7" destOrd="0" presId="urn:microsoft.com/office/officeart/2005/8/layout/radial6"/>
    <dgm:cxn modelId="{18107EEF-55D3-4819-AD94-B32F22DCE4FA}" type="presParOf" srcId="{75750CA6-FA7C-49D0-8464-54ECBB8A7B11}" destId="{FACCA3FF-0BAE-48B0-88D9-1B472F23503D}" srcOrd="8" destOrd="0" presId="urn:microsoft.com/office/officeart/2005/8/layout/radial6"/>
    <dgm:cxn modelId="{33DECF38-8CBC-4024-981A-9E2554FAA9A2}" type="presParOf" srcId="{75750CA6-FA7C-49D0-8464-54ECBB8A7B11}" destId="{9DC8489B-6D65-4DCD-BE13-FB93AD7100EE}" srcOrd="9" destOrd="0" presId="urn:microsoft.com/office/officeart/2005/8/layout/radial6"/>
    <dgm:cxn modelId="{A6EE1D88-CEA5-49F7-8CF4-19E2198E3270}" type="presParOf" srcId="{75750CA6-FA7C-49D0-8464-54ECBB8A7B11}" destId="{A25828D0-E7F7-4612-B323-E58CF7DB6C73}" srcOrd="10" destOrd="0" presId="urn:microsoft.com/office/officeart/2005/8/layout/radial6"/>
    <dgm:cxn modelId="{287B1956-FBC8-4CFE-8E51-054AD04EC307}" type="presParOf" srcId="{75750CA6-FA7C-49D0-8464-54ECBB8A7B11}" destId="{67DFBABE-67A2-44BB-82F4-DB4798A2DB76}" srcOrd="11" destOrd="0" presId="urn:microsoft.com/office/officeart/2005/8/layout/radial6"/>
    <dgm:cxn modelId="{3FDDFCB4-D8AF-47EB-B08B-A2E8878AC3D6}" type="presParOf" srcId="{75750CA6-FA7C-49D0-8464-54ECBB8A7B11}" destId="{93672A8E-23A7-42EC-8266-A028BB6328D1}" srcOrd="12" destOrd="0" presId="urn:microsoft.com/office/officeart/2005/8/layout/radial6"/>
    <dgm:cxn modelId="{90725FBD-EF3B-4D14-BE75-2AF2E48A1346}" type="presParOf" srcId="{75750CA6-FA7C-49D0-8464-54ECBB8A7B11}" destId="{8DF6A8EE-C31B-4A7A-8A5B-E1C18D11D668}" srcOrd="13" destOrd="0" presId="urn:microsoft.com/office/officeart/2005/8/layout/radial6"/>
    <dgm:cxn modelId="{727DD8CA-2C8D-4869-B39E-B21F8C8BD445}" type="presParOf" srcId="{75750CA6-FA7C-49D0-8464-54ECBB8A7B11}" destId="{6866806D-C1BA-4277-BF88-FEE3F486AE14}" srcOrd="14" destOrd="0" presId="urn:microsoft.com/office/officeart/2005/8/layout/radial6"/>
    <dgm:cxn modelId="{D151FFF4-FB8D-4C2A-8A83-66EE5B16AA27}" type="presParOf" srcId="{75750CA6-FA7C-49D0-8464-54ECBB8A7B11}" destId="{FE26DA7A-6417-4EEF-9842-4FFE68DD656B}" srcOrd="15" destOrd="0" presId="urn:microsoft.com/office/officeart/2005/8/layout/radial6"/>
    <dgm:cxn modelId="{BE508DF8-2688-47FE-8ABC-7BD6BF645283}" type="presParOf" srcId="{75750CA6-FA7C-49D0-8464-54ECBB8A7B11}" destId="{DFD89527-3EA1-46E9-B932-F66D981BF538}" srcOrd="16" destOrd="0" presId="urn:microsoft.com/office/officeart/2005/8/layout/radial6"/>
    <dgm:cxn modelId="{A8B8EED2-C63C-479B-A2D0-896CAC28C387}" type="presParOf" srcId="{75750CA6-FA7C-49D0-8464-54ECBB8A7B11}" destId="{BEB81904-6568-49ED-B35C-0250191E9F37}" srcOrd="17" destOrd="0" presId="urn:microsoft.com/office/officeart/2005/8/layout/radial6"/>
    <dgm:cxn modelId="{DFBFABA4-1128-44B1-AA8B-3E4055D91E53}" type="presParOf" srcId="{75750CA6-FA7C-49D0-8464-54ECBB8A7B11}" destId="{463D2474-2CD7-4F10-B862-FE0EB496B03A}" srcOrd="18" destOrd="0" presId="urn:microsoft.com/office/officeart/2005/8/layout/radial6"/>
    <dgm:cxn modelId="{19BEBD4A-0090-41D1-AAB9-BD9F6AD49B6F}" type="presParOf" srcId="{75750CA6-FA7C-49D0-8464-54ECBB8A7B11}" destId="{937C4F79-FB0B-409E-8CAD-BC317FE49743}" srcOrd="19" destOrd="0" presId="urn:microsoft.com/office/officeart/2005/8/layout/radial6"/>
    <dgm:cxn modelId="{4DDE4DDD-B3AA-4522-B51A-4A9DBDEA374E}" type="presParOf" srcId="{75750CA6-FA7C-49D0-8464-54ECBB8A7B11}" destId="{DDBA5B3D-F74A-4F4A-BF56-F34E797ADC59}" srcOrd="20" destOrd="0" presId="urn:microsoft.com/office/officeart/2005/8/layout/radial6"/>
    <dgm:cxn modelId="{D7FC3778-9E9B-4F3E-AA5D-6BA7AE4A34E4}"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custLinFactNeighborX="-1800" custLinFactNeighborY="-2341"/>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4C163ACB-4886-42B3-AC25-62ECBB6C5051}" type="presOf" srcId="{54758EF5-0516-46BA-896F-8310E68591FE}" destId="{428D6EC0-C06B-45C7-8139-E45A90407C7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064D16B9-A4FD-486F-A97B-56E118FCF07E}" type="presOf" srcId="{549FD511-AE4B-4414-B32B-2425B4544B4B}" destId="{17265E74-284E-4564-9375-97F2A42C8E63}" srcOrd="0" destOrd="0" presId="urn:microsoft.com/office/officeart/2005/8/layout/radial6"/>
    <dgm:cxn modelId="{248CCB89-09ED-4E9D-B59A-AA57F8974284}" type="presOf" srcId="{00539A06-C0B6-4C14-805A-A99CABFADC18}" destId="{FB0245A6-E249-4488-8A12-6DA1E346946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57B21E4-A4D5-4829-88C9-CA48FB23D49C}" type="presOf" srcId="{F1CDF762-BB05-4909-A3E2-81EC1DFEFDB6}" destId="{DFD89527-3EA1-46E9-B932-F66D981BF538}" srcOrd="0" destOrd="0" presId="urn:microsoft.com/office/officeart/2005/8/layout/radial6"/>
    <dgm:cxn modelId="{544D7335-C42F-46FA-8F0D-28F55540CA67}" type="presOf" srcId="{9C9AE644-BFCD-4CEC-9078-5B3D21204B50}" destId="{8DF6A8EE-C31B-4A7A-8A5B-E1C18D11D66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DCA9E963-6FE0-434D-82BB-C6894E9C29FA}" type="presOf" srcId="{E7FC7747-7483-4D35-98A3-BCFD670587F5}" destId="{A34CBA49-A69D-4058-97AB-C5BDA98FF78D}" srcOrd="0" destOrd="0" presId="urn:microsoft.com/office/officeart/2005/8/layout/radial6"/>
    <dgm:cxn modelId="{6A90D579-58A8-4AAC-BB43-4586297FA654}" type="presOf" srcId="{EF6840F8-2ECF-4864-A358-F1FEAB836D6E}" destId="{9DC8489B-6D65-4DCD-BE13-FB93AD7100EE}"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C64B9D68-A823-42CD-BB87-9EE305563F82}" type="presOf" srcId="{68DC9CB8-B7DD-4761-B82E-CB56F6F5E6B5}" destId="{93672A8E-23A7-42EC-8266-A028BB6328D1}" srcOrd="0" destOrd="0" presId="urn:microsoft.com/office/officeart/2005/8/layout/radial6"/>
    <dgm:cxn modelId="{7603A168-AF65-4830-B568-FCDCD46B8982}" type="presOf" srcId="{D724C5BD-FA18-4137-AF02-8B1375CAB8C1}" destId="{FE26DA7A-6417-4EEF-9842-4FFE68DD656B}" srcOrd="0" destOrd="0" presId="urn:microsoft.com/office/officeart/2005/8/layout/radial6"/>
    <dgm:cxn modelId="{9B612872-2D2E-4121-8D77-D9D8784228FF}" type="presOf" srcId="{53BBF4F9-C032-49B6-A418-1645227CAEF7}" destId="{463D2474-2CD7-4F10-B862-FE0EB496B03A}"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5269DA5A-A45D-4D91-A3BE-471846BF00B3}" type="presOf" srcId="{93E58B5A-8764-4A9A-8E85-7C50C705CFCE}" destId="{900104E8-22AE-4F67-87F3-EFB73454EE91}" srcOrd="0" destOrd="0" presId="urn:microsoft.com/office/officeart/2005/8/layout/radial6"/>
    <dgm:cxn modelId="{BB2D97BB-5569-4EE6-88BC-3C90DEB49124}" type="presOf" srcId="{A5E5012C-3309-4B28-8D30-F7209682D89D}" destId="{0615139F-FD0E-4AC6-85EA-75F9F0D6BB7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F3358529-2325-4673-82C4-CE14918E64EC}" type="presOf" srcId="{1474FC26-B7BF-4AB8-BA32-5B51D19017DA}" destId="{75750CA6-FA7C-49D0-8464-54ECBB8A7B11}" srcOrd="0" destOrd="0" presId="urn:microsoft.com/office/officeart/2005/8/layout/radial6"/>
    <dgm:cxn modelId="{76AE0550-94A1-4BA7-9560-524BCB029CCB}" type="presOf" srcId="{61C471EC-1BE0-4BA9-906C-B77FC427B370}" destId="{2B947856-7D81-4709-8C50-A646092946B5}" srcOrd="0" destOrd="0" presId="urn:microsoft.com/office/officeart/2005/8/layout/radial6"/>
    <dgm:cxn modelId="{2737BF4B-608F-42F0-B7D2-A9557184F461}" type="presOf" srcId="{117E5F98-D2E3-44CD-8D1F-8673F2CE3B77}" destId="{937C4F79-FB0B-409E-8CAD-BC317FE49743}" srcOrd="0" destOrd="0" presId="urn:microsoft.com/office/officeart/2005/8/layout/radial6"/>
    <dgm:cxn modelId="{76D91574-1E54-4243-91C5-0E3D59DB1D0E}" type="presOf" srcId="{2FD6416B-9DBD-4434-8476-1C47164FCE18}" destId="{A25828D0-E7F7-4612-B323-E58CF7DB6C7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1CC8FCAD-5445-4844-AAFB-DD9D0DB9CDC2}" type="presParOf" srcId="{75750CA6-FA7C-49D0-8464-54ECBB8A7B11}" destId="{900104E8-22AE-4F67-87F3-EFB73454EE91}" srcOrd="0" destOrd="0" presId="urn:microsoft.com/office/officeart/2005/8/layout/radial6"/>
    <dgm:cxn modelId="{B7CC94E4-1DEE-41BD-97B2-27337A3AB788}" type="presParOf" srcId="{75750CA6-FA7C-49D0-8464-54ECBB8A7B11}" destId="{428D6EC0-C06B-45C7-8139-E45A90407C78}" srcOrd="1" destOrd="0" presId="urn:microsoft.com/office/officeart/2005/8/layout/radial6"/>
    <dgm:cxn modelId="{2DB935E2-5A12-4E3B-A2E9-D1DD553B453E}" type="presParOf" srcId="{75750CA6-FA7C-49D0-8464-54ECBB8A7B11}" destId="{A20BCF9B-F9D9-4BC1-9EF3-189BED199617}" srcOrd="2" destOrd="0" presId="urn:microsoft.com/office/officeart/2005/8/layout/radial6"/>
    <dgm:cxn modelId="{EB6C5493-4384-44D5-A974-B7E646B20DB1}" type="presParOf" srcId="{75750CA6-FA7C-49D0-8464-54ECBB8A7B11}" destId="{17265E74-284E-4564-9375-97F2A42C8E63}" srcOrd="3" destOrd="0" presId="urn:microsoft.com/office/officeart/2005/8/layout/radial6"/>
    <dgm:cxn modelId="{30714AA9-A86D-4210-9168-F56BF4199C6D}" type="presParOf" srcId="{75750CA6-FA7C-49D0-8464-54ECBB8A7B11}" destId="{2B947856-7D81-4709-8C50-A646092946B5}" srcOrd="4" destOrd="0" presId="urn:microsoft.com/office/officeart/2005/8/layout/radial6"/>
    <dgm:cxn modelId="{BF356BC5-64AE-4D62-A410-ECA2DF2616A4}" type="presParOf" srcId="{75750CA6-FA7C-49D0-8464-54ECBB8A7B11}" destId="{6804F419-6E40-4272-9B3A-71A1132A2924}" srcOrd="5" destOrd="0" presId="urn:microsoft.com/office/officeart/2005/8/layout/radial6"/>
    <dgm:cxn modelId="{EC0BE00A-3688-4856-A5E4-5407AEC50F7F}" type="presParOf" srcId="{75750CA6-FA7C-49D0-8464-54ECBB8A7B11}" destId="{FB0245A6-E249-4488-8A12-6DA1E3469463}" srcOrd="6" destOrd="0" presId="urn:microsoft.com/office/officeart/2005/8/layout/radial6"/>
    <dgm:cxn modelId="{601AEF02-EAA1-484E-8F9D-324F3A5FAA12}" type="presParOf" srcId="{75750CA6-FA7C-49D0-8464-54ECBB8A7B11}" destId="{0615139F-FD0E-4AC6-85EA-75F9F0D6BB78}" srcOrd="7" destOrd="0" presId="urn:microsoft.com/office/officeart/2005/8/layout/radial6"/>
    <dgm:cxn modelId="{C242DAE8-6F1B-4B05-8075-5301E78395FE}" type="presParOf" srcId="{75750CA6-FA7C-49D0-8464-54ECBB8A7B11}" destId="{FACCA3FF-0BAE-48B0-88D9-1B472F23503D}" srcOrd="8" destOrd="0" presId="urn:microsoft.com/office/officeart/2005/8/layout/radial6"/>
    <dgm:cxn modelId="{0F11FF02-5052-4A1F-B896-777DE1138432}" type="presParOf" srcId="{75750CA6-FA7C-49D0-8464-54ECBB8A7B11}" destId="{9DC8489B-6D65-4DCD-BE13-FB93AD7100EE}" srcOrd="9" destOrd="0" presId="urn:microsoft.com/office/officeart/2005/8/layout/radial6"/>
    <dgm:cxn modelId="{421A9FF6-1E36-49D4-8652-8375053061A3}" type="presParOf" srcId="{75750CA6-FA7C-49D0-8464-54ECBB8A7B11}" destId="{A25828D0-E7F7-4612-B323-E58CF7DB6C73}" srcOrd="10" destOrd="0" presId="urn:microsoft.com/office/officeart/2005/8/layout/radial6"/>
    <dgm:cxn modelId="{744D9C34-33B1-4B53-8D92-94B9ED9BACE6}" type="presParOf" srcId="{75750CA6-FA7C-49D0-8464-54ECBB8A7B11}" destId="{67DFBABE-67A2-44BB-82F4-DB4798A2DB76}" srcOrd="11" destOrd="0" presId="urn:microsoft.com/office/officeart/2005/8/layout/radial6"/>
    <dgm:cxn modelId="{36FDFA5E-638D-4922-8113-7AD34200B6C9}" type="presParOf" srcId="{75750CA6-FA7C-49D0-8464-54ECBB8A7B11}" destId="{93672A8E-23A7-42EC-8266-A028BB6328D1}" srcOrd="12" destOrd="0" presId="urn:microsoft.com/office/officeart/2005/8/layout/radial6"/>
    <dgm:cxn modelId="{49B820AC-33E7-44F9-91E7-015A5EC2521A}" type="presParOf" srcId="{75750CA6-FA7C-49D0-8464-54ECBB8A7B11}" destId="{8DF6A8EE-C31B-4A7A-8A5B-E1C18D11D668}" srcOrd="13" destOrd="0" presId="urn:microsoft.com/office/officeart/2005/8/layout/radial6"/>
    <dgm:cxn modelId="{94DB9537-01A7-4C5B-96FD-5E553F1AEC6A}" type="presParOf" srcId="{75750CA6-FA7C-49D0-8464-54ECBB8A7B11}" destId="{6866806D-C1BA-4277-BF88-FEE3F486AE14}" srcOrd="14" destOrd="0" presId="urn:microsoft.com/office/officeart/2005/8/layout/radial6"/>
    <dgm:cxn modelId="{3801D9FA-16CD-4EAB-980E-959A055C3AC1}" type="presParOf" srcId="{75750CA6-FA7C-49D0-8464-54ECBB8A7B11}" destId="{FE26DA7A-6417-4EEF-9842-4FFE68DD656B}" srcOrd="15" destOrd="0" presId="urn:microsoft.com/office/officeart/2005/8/layout/radial6"/>
    <dgm:cxn modelId="{CD5E6DD9-FA94-468F-85E2-A1BA7EEDBEB1}" type="presParOf" srcId="{75750CA6-FA7C-49D0-8464-54ECBB8A7B11}" destId="{DFD89527-3EA1-46E9-B932-F66D981BF538}" srcOrd="16" destOrd="0" presId="urn:microsoft.com/office/officeart/2005/8/layout/radial6"/>
    <dgm:cxn modelId="{9EE71AE6-48AA-400E-A1A7-F8F28CE507A4}" type="presParOf" srcId="{75750CA6-FA7C-49D0-8464-54ECBB8A7B11}" destId="{BEB81904-6568-49ED-B35C-0250191E9F37}" srcOrd="17" destOrd="0" presId="urn:microsoft.com/office/officeart/2005/8/layout/radial6"/>
    <dgm:cxn modelId="{D293DA92-08F8-4B3C-8EE2-7DD4B3540C3C}" type="presParOf" srcId="{75750CA6-FA7C-49D0-8464-54ECBB8A7B11}" destId="{463D2474-2CD7-4F10-B862-FE0EB496B03A}" srcOrd="18" destOrd="0" presId="urn:microsoft.com/office/officeart/2005/8/layout/radial6"/>
    <dgm:cxn modelId="{9F651CB9-D14A-452E-A184-6C08B6999D87}" type="presParOf" srcId="{75750CA6-FA7C-49D0-8464-54ECBB8A7B11}" destId="{937C4F79-FB0B-409E-8CAD-BC317FE49743}" srcOrd="19" destOrd="0" presId="urn:microsoft.com/office/officeart/2005/8/layout/radial6"/>
    <dgm:cxn modelId="{897F2F0F-82B7-4555-B6AD-D30568188CE5}" type="presParOf" srcId="{75750CA6-FA7C-49D0-8464-54ECBB8A7B11}" destId="{DDBA5B3D-F74A-4F4A-BF56-F34E797ADC59}" srcOrd="20" destOrd="0" presId="urn:microsoft.com/office/officeart/2005/8/layout/radial6"/>
    <dgm:cxn modelId="{B0AFA4C5-AAF0-49A7-9B5A-DBC88C62D3B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1400" b="1" dirty="0" smtClean="0"/>
            <a:t>Reporting</a:t>
          </a:r>
          <a:endParaRPr lang="en-ZA" sz="1400" b="1" dirty="0"/>
        </a:p>
      </dgm:t>
    </dgm:pt>
    <dgm:pt modelId="{255D5C38-EB47-43D5-841F-06E97901693E}" type="parTrans" cxnId="{86A891F5-22E6-4985-8D3B-981BD0771ACC}">
      <dgm:prSet/>
      <dgm:spPr/>
      <dgm:t>
        <a:bodyPr/>
        <a:lstStyle/>
        <a:p>
          <a:endParaRPr lang="en-ZA" b="1"/>
        </a:p>
      </dgm:t>
    </dgm:pt>
    <dgm:pt modelId="{8DDE0225-B01D-40A0-8117-59E5987B4C3B}" type="sibTrans" cxnId="{86A891F5-22E6-4985-8D3B-981BD0771ACC}">
      <dgm:prSet/>
      <dgm:spPr/>
      <dgm:t>
        <a:bodyPr/>
        <a:lstStyle/>
        <a:p>
          <a:endParaRPr lang="en-ZA" b="1"/>
        </a:p>
      </dgm:t>
    </dgm:pt>
    <dgm:pt modelId="{54758EF5-0516-46BA-896F-8310E68591FE}">
      <dgm:prSet phldrT="[Text]" custT="1"/>
      <dgm:spPr>
        <a:gradFill rotWithShape="0">
          <a:gsLst>
            <a:gs pos="0">
              <a:schemeClr val="accent5">
                <a:hueOff val="0"/>
                <a:satOff val="0"/>
                <a:shade val="51000"/>
                <a:satMod val="130000"/>
                <a:lumMod val="77000"/>
                <a:lumOff val="23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1200" b="1" dirty="0" smtClean="0">
              <a:solidFill>
                <a:schemeClr val="tx1">
                  <a:alpha val="50000"/>
                </a:schemeClr>
              </a:solidFill>
            </a:rPr>
            <a:t>Funding</a:t>
          </a:r>
          <a:endParaRPr lang="en-ZA" sz="1200" b="1" dirty="0">
            <a:solidFill>
              <a:schemeClr val="tx1">
                <a:alpha val="50000"/>
              </a:schemeClr>
            </a:solidFill>
          </a:endParaRPr>
        </a:p>
      </dgm:t>
    </dgm:pt>
    <dgm:pt modelId="{2268EC9D-B41F-408D-8A65-BEB088A6653B}" type="parTrans" cxnId="{E79D4D12-587E-4084-873E-AFA0F34C1E2A}">
      <dgm:prSet/>
      <dgm:spPr/>
      <dgm:t>
        <a:bodyPr/>
        <a:lstStyle/>
        <a:p>
          <a:endParaRPr lang="en-ZA" b="1"/>
        </a:p>
      </dgm:t>
    </dgm:pt>
    <dgm:pt modelId="{549FD511-AE4B-4414-B32B-2425B4544B4B}" type="sibTrans" cxnId="{E79D4D12-587E-4084-873E-AFA0F34C1E2A}">
      <dgm:prSet/>
      <dgm:spPr>
        <a:solidFill>
          <a:schemeClr val="bg1">
            <a:lumMod val="85000"/>
          </a:schemeClr>
        </a:solidFill>
      </dgm:spPr>
      <dgm:t>
        <a:bodyPr/>
        <a:lstStyle/>
        <a:p>
          <a:endParaRPr lang="en-ZA" b="1" dirty="0"/>
        </a:p>
      </dgm:t>
    </dgm:pt>
    <dgm:pt modelId="{9C9AE644-BFCD-4CEC-9078-5B3D21204B50}">
      <dgm:prSet phldrT="[Text]" custT="1"/>
      <dgm:spPr>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1200" b="1" dirty="0" smtClean="0">
              <a:solidFill>
                <a:schemeClr val="tx1"/>
              </a:solidFill>
            </a:rPr>
            <a:t>Project</a:t>
          </a:r>
          <a:endParaRPr lang="en-ZA" sz="1100" b="1" dirty="0">
            <a:solidFill>
              <a:schemeClr val="tx1"/>
            </a:solidFill>
          </a:endParaRPr>
        </a:p>
      </dgm:t>
    </dgm:pt>
    <dgm:pt modelId="{F3E1EF80-5A27-4E88-ABAA-A459A59A2E2E}" type="parTrans" cxnId="{CC3EDCF3-846D-4517-9C52-B18415CC22D6}">
      <dgm:prSet/>
      <dgm:spPr/>
      <dgm:t>
        <a:bodyPr/>
        <a:lstStyle/>
        <a:p>
          <a:endParaRPr lang="en-ZA" b="1"/>
        </a:p>
      </dgm:t>
    </dgm:pt>
    <dgm:pt modelId="{D724C5BD-FA18-4137-AF02-8B1375CAB8C1}" type="sibTrans" cxnId="{CC3EDCF3-846D-4517-9C52-B18415CC22D6}">
      <dgm:prSet/>
      <dgm:spPr>
        <a:solidFill>
          <a:schemeClr val="bg1">
            <a:lumMod val="85000"/>
          </a:schemeClr>
        </a:solidFill>
      </dgm:spPr>
      <dgm:t>
        <a:bodyPr/>
        <a:lstStyle/>
        <a:p>
          <a:endParaRPr lang="en-ZA" b="1" dirty="0"/>
        </a:p>
      </dgm:t>
    </dgm:pt>
    <dgm:pt modelId="{F1CDF762-BB05-4909-A3E2-81EC1DFEFDB6}">
      <dgm:prSet phldrT="[Text]" custT="1"/>
      <dgm:spPr>
        <a:gradFill rotWithShape="0">
          <a:gsLst>
            <a:gs pos="0">
              <a:srgbClr val="C8B81F">
                <a:lumMod val="54000"/>
              </a:srgbClr>
            </a:gs>
            <a:gs pos="79000">
              <a:srgbClr val="F3E228">
                <a:lumMod val="86000"/>
              </a:srgbClr>
            </a:gs>
            <a:gs pos="100000">
              <a:srgbClr val="FFFF21">
                <a:lumMod val="100000"/>
              </a:srgbClr>
            </a:gs>
          </a:gsLst>
          <a:lin ang="16200000" scaled="0"/>
        </a:gradFill>
      </dgm:spPr>
      <dgm:t>
        <a:bodyPr/>
        <a:lstStyle/>
        <a:p>
          <a:r>
            <a:rPr lang="en-ZA" sz="1100" b="1" dirty="0" smtClean="0">
              <a:solidFill>
                <a:schemeClr val="tx1"/>
              </a:solidFill>
            </a:rPr>
            <a:t>Regional</a:t>
          </a:r>
          <a:r>
            <a:rPr lang="en-ZA" sz="1150" b="1" dirty="0" smtClean="0">
              <a:solidFill>
                <a:schemeClr val="tx1"/>
              </a:solidFill>
            </a:rPr>
            <a:t> Indicator</a:t>
          </a:r>
          <a:endParaRPr lang="en-ZA" sz="1150" b="1" dirty="0">
            <a:solidFill>
              <a:schemeClr val="tx1"/>
            </a:solidFill>
          </a:endParaRPr>
        </a:p>
      </dgm:t>
    </dgm:pt>
    <dgm:pt modelId="{9F2C7777-83A8-4B66-BE1A-87B27131DB62}" type="parTrans" cxnId="{65716076-E38A-4ABE-96AE-26F4F716A02B}">
      <dgm:prSet/>
      <dgm:spPr/>
      <dgm:t>
        <a:bodyPr/>
        <a:lstStyle/>
        <a:p>
          <a:endParaRPr lang="en-ZA" b="1"/>
        </a:p>
      </dgm:t>
    </dgm:pt>
    <dgm:pt modelId="{53BBF4F9-C032-49B6-A418-1645227CAEF7}" type="sibTrans" cxnId="{65716076-E38A-4ABE-96AE-26F4F716A02B}">
      <dgm:prSet/>
      <dgm:spPr>
        <a:solidFill>
          <a:schemeClr val="bg1">
            <a:lumMod val="85000"/>
          </a:schemeClr>
        </a:solidFill>
      </dgm:spPr>
      <dgm:t>
        <a:bodyPr/>
        <a:lstStyle/>
        <a:p>
          <a:endParaRPr lang="en-ZA" b="1" dirty="0"/>
        </a:p>
      </dgm:t>
    </dgm:pt>
    <dgm:pt modelId="{117E5F98-D2E3-44CD-8D1F-8673F2CE3B77}">
      <dgm:prSet phldrT="[Text]" custT="1"/>
      <dgm:spPr>
        <a:gradFill rotWithShape="0">
          <a:gsLst>
            <a:gs pos="0">
              <a:schemeClr val="accent5">
                <a:hueOff val="-9933876"/>
                <a:satOff val="39811"/>
                <a:shade val="51000"/>
                <a:satMod val="13000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1100" b="1" dirty="0" smtClean="0">
              <a:solidFill>
                <a:schemeClr val="tx1"/>
              </a:solidFill>
            </a:rPr>
            <a:t>Standard Classification</a:t>
          </a:r>
          <a:endParaRPr lang="en-ZA" sz="1100" b="1" dirty="0">
            <a:solidFill>
              <a:schemeClr val="tx1"/>
            </a:solidFill>
          </a:endParaRPr>
        </a:p>
      </dgm:t>
    </dgm:pt>
    <dgm:pt modelId="{11726259-CC1B-4609-B7C1-3243458FA699}" type="parTrans" cxnId="{722A5005-5062-478C-BA89-2FF495B60A41}">
      <dgm:prSet/>
      <dgm:spPr/>
      <dgm:t>
        <a:bodyPr/>
        <a:lstStyle/>
        <a:p>
          <a:endParaRPr lang="en-ZA" b="1"/>
        </a:p>
      </dgm:t>
    </dgm:pt>
    <dgm:pt modelId="{E7FC7747-7483-4D35-98A3-BCFD670587F5}" type="sibTrans" cxnId="{722A5005-5062-478C-BA89-2FF495B60A41}">
      <dgm:prSet/>
      <dgm:spPr>
        <a:solidFill>
          <a:schemeClr val="bg1">
            <a:lumMod val="85000"/>
          </a:schemeClr>
        </a:solidFill>
      </dgm:spPr>
      <dgm:t>
        <a:bodyPr/>
        <a:lstStyle/>
        <a:p>
          <a:endParaRPr lang="en-ZA"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1400" b="1" dirty="0" smtClean="0">
              <a:solidFill>
                <a:schemeClr val="tx1"/>
              </a:solidFill>
            </a:rPr>
            <a:t>Item</a:t>
          </a:r>
          <a:endParaRPr lang="en-ZA" sz="1400" b="1" dirty="0">
            <a:solidFill>
              <a:schemeClr val="tx1"/>
            </a:solidFill>
          </a:endParaRPr>
        </a:p>
      </dgm:t>
    </dgm:pt>
    <dgm:pt modelId="{333D81AE-39E7-4497-9881-E39CFAD3DC21}" type="parTrans" cxnId="{191B2B92-C065-4F50-A6C7-2BCD2D91178F}">
      <dgm:prSet/>
      <dgm:spPr/>
      <dgm:t>
        <a:bodyPr/>
        <a:lstStyle/>
        <a:p>
          <a:endParaRPr lang="en-ZA" b="1"/>
        </a:p>
      </dgm:t>
    </dgm:pt>
    <dgm:pt modelId="{68DC9CB8-B7DD-4761-B82E-CB56F6F5E6B5}" type="sibTrans" cxnId="{191B2B92-C065-4F50-A6C7-2BCD2D91178F}">
      <dgm:prSet/>
      <dgm:spPr>
        <a:solidFill>
          <a:schemeClr val="bg1">
            <a:lumMod val="85000"/>
          </a:schemeClr>
        </a:solidFill>
      </dgm:spPr>
      <dgm:t>
        <a:bodyPr/>
        <a:lstStyle/>
        <a:p>
          <a:endParaRPr lang="en-ZA" b="1" dirty="0"/>
        </a:p>
      </dgm:t>
    </dgm:pt>
    <dgm:pt modelId="{61C471EC-1BE0-4BA9-906C-B77FC427B370}">
      <dgm:prSet custT="1"/>
      <dgm:spPr>
        <a:gradFill flip="none" rotWithShape="0">
          <a:gsLst>
            <a:gs pos="0">
              <a:schemeClr val="accent5">
                <a:hueOff val="-1655646"/>
                <a:satOff val="6635"/>
                <a:shade val="51000"/>
                <a:satMod val="130000"/>
                <a:lumMod val="0"/>
                <a:lumOff val="100000"/>
              </a:schemeClr>
            </a:gs>
            <a:gs pos="80000">
              <a:schemeClr val="accent5">
                <a:hueOff val="-1655646"/>
                <a:satOff val="6635"/>
                <a:shade val="93000"/>
                <a:satMod val="130000"/>
                <a:lumMod val="70000"/>
              </a:schemeClr>
            </a:gs>
            <a:gs pos="100000">
              <a:schemeClr val="accent5">
                <a:hueOff val="-1655646"/>
                <a:satOff val="6635"/>
                <a:lumOff val="1438"/>
                <a:alphaOff val="0"/>
                <a:shade val="94000"/>
                <a:satMod val="135000"/>
              </a:schemeClr>
            </a:gs>
          </a:gsLst>
          <a:lin ang="16200000" scaled="0"/>
          <a:tileRect/>
        </a:gradFill>
      </dgm:spPr>
      <dgm:t>
        <a:bodyPr/>
        <a:lstStyle/>
        <a:p>
          <a:r>
            <a:rPr lang="en-ZA" sz="1200" b="1" dirty="0" smtClean="0">
              <a:solidFill>
                <a:schemeClr val="tx1"/>
              </a:solidFill>
            </a:rPr>
            <a:t>Function</a:t>
          </a:r>
          <a:endParaRPr lang="en-ZA" sz="1100" b="1" dirty="0">
            <a:solidFill>
              <a:schemeClr val="tx1"/>
            </a:solidFill>
          </a:endParaRPr>
        </a:p>
      </dgm:t>
    </dgm:pt>
    <dgm:pt modelId="{A44B40B3-C780-472C-9886-D110AA4F3C5C}" type="parTrans" cxnId="{7C93F07E-4BE0-431A-BAE8-B32BE2C57FFE}">
      <dgm:prSet/>
      <dgm:spPr/>
      <dgm:t>
        <a:bodyPr/>
        <a:lstStyle/>
        <a:p>
          <a:endParaRPr lang="en-ZA" b="1"/>
        </a:p>
      </dgm:t>
    </dgm:pt>
    <dgm:pt modelId="{00539A06-C0B6-4C14-805A-A99CABFADC18}" type="sibTrans" cxnId="{7C93F07E-4BE0-431A-BAE8-B32BE2C57FFE}">
      <dgm:prSet/>
      <dgm:spPr>
        <a:solidFill>
          <a:schemeClr val="bg1">
            <a:lumMod val="85000"/>
          </a:schemeClr>
        </a:solidFill>
      </dgm:spPr>
      <dgm:t>
        <a:bodyPr/>
        <a:lstStyle/>
        <a:p>
          <a:endParaRPr lang="en-ZA" b="1" dirty="0"/>
        </a:p>
      </dgm:t>
    </dgm:pt>
    <dgm:pt modelId="{A5E5012C-3309-4B28-8D30-F7209682D89D}">
      <dgm:prSet custT="1"/>
      <dgm:spPr>
        <a:gradFill rotWithShape="0">
          <a:gsLst>
            <a:gs pos="0">
              <a:srgbClr val="22B04C">
                <a:lumMod val="100000"/>
              </a:srgbClr>
            </a:gs>
            <a:gs pos="80000">
              <a:srgbClr val="22B04C"/>
            </a:gs>
            <a:gs pos="100000">
              <a:srgbClr val="1CF035"/>
            </a:gs>
          </a:gsLst>
          <a:lin ang="16200000" scaled="0"/>
        </a:gradFill>
      </dgm:spPr>
      <dgm:t>
        <a:bodyPr/>
        <a:lstStyle/>
        <a:p>
          <a:r>
            <a:rPr lang="en-ZA" sz="1200" b="1" dirty="0" smtClean="0">
              <a:solidFill>
                <a:schemeClr val="tx1"/>
              </a:solidFill>
            </a:rPr>
            <a:t>Costing</a:t>
          </a:r>
          <a:endParaRPr lang="en-ZA" sz="1200" b="1" dirty="0">
            <a:solidFill>
              <a:schemeClr val="tx1"/>
            </a:solidFill>
          </a:endParaRPr>
        </a:p>
      </dgm:t>
    </dgm:pt>
    <dgm:pt modelId="{A3126E7D-8D1F-4229-98FE-E99066B28B43}" type="parTrans" cxnId="{B8602879-8548-4255-88B9-C2B51B18197D}">
      <dgm:prSet/>
      <dgm:spPr/>
      <dgm:t>
        <a:bodyPr/>
        <a:lstStyle/>
        <a:p>
          <a:endParaRPr lang="en-ZA"/>
        </a:p>
      </dgm:t>
    </dgm:pt>
    <dgm:pt modelId="{EF6840F8-2ECF-4864-A358-F1FEAB836D6E}" type="sibTrans" cxnId="{B8602879-8548-4255-88B9-C2B51B18197D}">
      <dgm:prSet/>
      <dgm:spPr>
        <a:solidFill>
          <a:schemeClr val="bg1">
            <a:lumMod val="85000"/>
          </a:schemeClr>
        </a:solidFill>
      </dgm:spPr>
      <dgm:t>
        <a:bodyPr/>
        <a:lstStyle/>
        <a:p>
          <a:endParaRPr lang="en-ZA"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9651" custScaleY="109651">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01529" custScaleY="101529">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9652" custScaleY="109652">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custScaleX="109651" custScaleY="109652">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21C6FCD9-DD1E-48D0-A541-10C135E185D8}" type="presOf" srcId="{E7FC7747-7483-4D35-98A3-BCFD670587F5}" destId="{A34CBA49-A69D-4058-97AB-C5BDA98FF78D}"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E3EC93BE-FA62-4AA7-BF17-B002CACD87D5}" type="presOf" srcId="{A5E5012C-3309-4B28-8D30-F7209682D89D}" destId="{0615139F-FD0E-4AC6-85EA-75F9F0D6BB78}" srcOrd="0" destOrd="0" presId="urn:microsoft.com/office/officeart/2005/8/layout/radial6"/>
    <dgm:cxn modelId="{6C336F6E-4404-4A7A-B0FE-BE2CD3FB0031}" type="presOf" srcId="{F1CDF762-BB05-4909-A3E2-81EC1DFEFDB6}" destId="{DFD89527-3EA1-46E9-B932-F66D981BF538}" srcOrd="0" destOrd="0" presId="urn:microsoft.com/office/officeart/2005/8/layout/radial6"/>
    <dgm:cxn modelId="{A0BA0999-6883-4C46-99DB-211BB2358CBA}" type="presOf" srcId="{549FD511-AE4B-4414-B32B-2425B4544B4B}" destId="{17265E74-284E-4564-9375-97F2A42C8E63}" srcOrd="0" destOrd="0" presId="urn:microsoft.com/office/officeart/2005/8/layout/radial6"/>
    <dgm:cxn modelId="{F4ABB4BB-7485-4100-825A-B69F4D5C4780}" type="presOf" srcId="{93E58B5A-8764-4A9A-8E85-7C50C705CFCE}" destId="{900104E8-22AE-4F67-87F3-EFB73454EE9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AC39ACE2-13E5-4DC8-8C87-E52B769D1215}" type="presOf" srcId="{117E5F98-D2E3-44CD-8D1F-8673F2CE3B77}" destId="{937C4F79-FB0B-409E-8CAD-BC317FE49743}" srcOrd="0" destOrd="0" presId="urn:microsoft.com/office/officeart/2005/8/layout/radial6"/>
    <dgm:cxn modelId="{0515E602-15EB-48D5-BEED-34427DD78BEB}" type="presOf" srcId="{54758EF5-0516-46BA-896F-8310E68591FE}" destId="{428D6EC0-C06B-45C7-8139-E45A90407C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055707A3-97B7-47C3-803A-5A274EF4BDC4}" type="presOf" srcId="{53BBF4F9-C032-49B6-A418-1645227CAEF7}" destId="{463D2474-2CD7-4F10-B862-FE0EB496B03A}" srcOrd="0" destOrd="0" presId="urn:microsoft.com/office/officeart/2005/8/layout/radial6"/>
    <dgm:cxn modelId="{0CDB7E90-FDCE-4B1B-AD59-163149D6F255}" type="presOf" srcId="{1474FC26-B7BF-4AB8-BA32-5B51D19017DA}" destId="{75750CA6-FA7C-49D0-8464-54ECBB8A7B1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445130F1-6241-41D0-AC15-C2703F7D8FAA}" type="presOf" srcId="{9C9AE644-BFCD-4CEC-9078-5B3D21204B50}" destId="{8DF6A8EE-C31B-4A7A-8A5B-E1C18D11D668}" srcOrd="0" destOrd="0" presId="urn:microsoft.com/office/officeart/2005/8/layout/radial6"/>
    <dgm:cxn modelId="{FBE2C2AB-E5FB-4572-A30D-45D7CA68D838}" type="presOf" srcId="{EF6840F8-2ECF-4864-A358-F1FEAB836D6E}" destId="{9DC8489B-6D65-4DCD-BE13-FB93AD7100EE}" srcOrd="0" destOrd="0" presId="urn:microsoft.com/office/officeart/2005/8/layout/radial6"/>
    <dgm:cxn modelId="{4D3E2B42-85F5-4D6D-8166-E9D36A4F3FCA}" type="presOf" srcId="{61C471EC-1BE0-4BA9-906C-B77FC427B370}" destId="{2B947856-7D81-4709-8C50-A646092946B5}" srcOrd="0" destOrd="0" presId="urn:microsoft.com/office/officeart/2005/8/layout/radial6"/>
    <dgm:cxn modelId="{025EF071-671B-4FB8-9664-7F57AE27D75C}" type="presOf" srcId="{68DC9CB8-B7DD-4761-B82E-CB56F6F5E6B5}" destId="{93672A8E-23A7-42EC-8266-A028BB6328D1}" srcOrd="0" destOrd="0" presId="urn:microsoft.com/office/officeart/2005/8/layout/radial6"/>
    <dgm:cxn modelId="{6AEF9EE2-3BCB-491E-B4DE-5DF2B6F24C3C}" type="presOf" srcId="{2FD6416B-9DBD-4434-8476-1C47164FCE18}" destId="{A25828D0-E7F7-4612-B323-E58CF7DB6C7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EC5AC91A-E15D-4D14-8F00-15378E700DCD}" type="presOf" srcId="{D724C5BD-FA18-4137-AF02-8B1375CAB8C1}" destId="{FE26DA7A-6417-4EEF-9842-4FFE68DD656B}" srcOrd="0" destOrd="0" presId="urn:microsoft.com/office/officeart/2005/8/layout/radial6"/>
    <dgm:cxn modelId="{4939F064-2811-4359-907D-6C0979635E14}"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639FBDAE-11BD-466D-991B-92A600930E07}" type="presParOf" srcId="{75750CA6-FA7C-49D0-8464-54ECBB8A7B11}" destId="{900104E8-22AE-4F67-87F3-EFB73454EE91}" srcOrd="0" destOrd="0" presId="urn:microsoft.com/office/officeart/2005/8/layout/radial6"/>
    <dgm:cxn modelId="{DD7A9D4A-491F-43D0-81B0-527F49FAAF61}" type="presParOf" srcId="{75750CA6-FA7C-49D0-8464-54ECBB8A7B11}" destId="{428D6EC0-C06B-45C7-8139-E45A90407C78}" srcOrd="1" destOrd="0" presId="urn:microsoft.com/office/officeart/2005/8/layout/radial6"/>
    <dgm:cxn modelId="{176E84E6-7AA3-421D-A210-CF55211B8094}" type="presParOf" srcId="{75750CA6-FA7C-49D0-8464-54ECBB8A7B11}" destId="{A20BCF9B-F9D9-4BC1-9EF3-189BED199617}" srcOrd="2" destOrd="0" presId="urn:microsoft.com/office/officeart/2005/8/layout/radial6"/>
    <dgm:cxn modelId="{3BF721F1-8E84-493E-8B94-C587A89F27FC}" type="presParOf" srcId="{75750CA6-FA7C-49D0-8464-54ECBB8A7B11}" destId="{17265E74-284E-4564-9375-97F2A42C8E63}" srcOrd="3" destOrd="0" presId="urn:microsoft.com/office/officeart/2005/8/layout/radial6"/>
    <dgm:cxn modelId="{E9964E07-3800-4031-AACC-15CB27DF2E01}" type="presParOf" srcId="{75750CA6-FA7C-49D0-8464-54ECBB8A7B11}" destId="{2B947856-7D81-4709-8C50-A646092946B5}" srcOrd="4" destOrd="0" presId="urn:microsoft.com/office/officeart/2005/8/layout/radial6"/>
    <dgm:cxn modelId="{CF8DBC42-A2D3-4892-91EC-FC9772BAFA67}" type="presParOf" srcId="{75750CA6-FA7C-49D0-8464-54ECBB8A7B11}" destId="{6804F419-6E40-4272-9B3A-71A1132A2924}" srcOrd="5" destOrd="0" presId="urn:microsoft.com/office/officeart/2005/8/layout/radial6"/>
    <dgm:cxn modelId="{D066A9A9-B19F-4906-A252-861D8A007E80}" type="presParOf" srcId="{75750CA6-FA7C-49D0-8464-54ECBB8A7B11}" destId="{FB0245A6-E249-4488-8A12-6DA1E3469463}" srcOrd="6" destOrd="0" presId="urn:microsoft.com/office/officeart/2005/8/layout/radial6"/>
    <dgm:cxn modelId="{87D3FDFA-BEB1-4A9E-A7F0-242662429885}" type="presParOf" srcId="{75750CA6-FA7C-49D0-8464-54ECBB8A7B11}" destId="{0615139F-FD0E-4AC6-85EA-75F9F0D6BB78}" srcOrd="7" destOrd="0" presId="urn:microsoft.com/office/officeart/2005/8/layout/radial6"/>
    <dgm:cxn modelId="{BE25CFCF-0810-4156-86AB-1F709BFA25AB}" type="presParOf" srcId="{75750CA6-FA7C-49D0-8464-54ECBB8A7B11}" destId="{FACCA3FF-0BAE-48B0-88D9-1B472F23503D}" srcOrd="8" destOrd="0" presId="urn:microsoft.com/office/officeart/2005/8/layout/radial6"/>
    <dgm:cxn modelId="{9F7BE5D5-CFAE-41B8-84AB-1981F5874E9C}" type="presParOf" srcId="{75750CA6-FA7C-49D0-8464-54ECBB8A7B11}" destId="{9DC8489B-6D65-4DCD-BE13-FB93AD7100EE}" srcOrd="9" destOrd="0" presId="urn:microsoft.com/office/officeart/2005/8/layout/radial6"/>
    <dgm:cxn modelId="{A6626DDB-E507-417E-89AB-C55B481677D6}" type="presParOf" srcId="{75750CA6-FA7C-49D0-8464-54ECBB8A7B11}" destId="{A25828D0-E7F7-4612-B323-E58CF7DB6C73}" srcOrd="10" destOrd="0" presId="urn:microsoft.com/office/officeart/2005/8/layout/radial6"/>
    <dgm:cxn modelId="{6E48920F-32A2-4D11-8960-A2AFFF8A6AE6}" type="presParOf" srcId="{75750CA6-FA7C-49D0-8464-54ECBB8A7B11}" destId="{67DFBABE-67A2-44BB-82F4-DB4798A2DB76}" srcOrd="11" destOrd="0" presId="urn:microsoft.com/office/officeart/2005/8/layout/radial6"/>
    <dgm:cxn modelId="{9D209F6C-FEE6-4358-B85F-6508E1F33DF3}" type="presParOf" srcId="{75750CA6-FA7C-49D0-8464-54ECBB8A7B11}" destId="{93672A8E-23A7-42EC-8266-A028BB6328D1}" srcOrd="12" destOrd="0" presId="urn:microsoft.com/office/officeart/2005/8/layout/radial6"/>
    <dgm:cxn modelId="{6B3FBCE9-5C93-45B0-A13E-35BA96B806B7}" type="presParOf" srcId="{75750CA6-FA7C-49D0-8464-54ECBB8A7B11}" destId="{8DF6A8EE-C31B-4A7A-8A5B-E1C18D11D668}" srcOrd="13" destOrd="0" presId="urn:microsoft.com/office/officeart/2005/8/layout/radial6"/>
    <dgm:cxn modelId="{5BECDED0-40E3-40B5-86F1-BED1EB1A3675}" type="presParOf" srcId="{75750CA6-FA7C-49D0-8464-54ECBB8A7B11}" destId="{6866806D-C1BA-4277-BF88-FEE3F486AE14}" srcOrd="14" destOrd="0" presId="urn:microsoft.com/office/officeart/2005/8/layout/radial6"/>
    <dgm:cxn modelId="{752B970E-384C-4BE4-A72E-2A33E3A0DF17}" type="presParOf" srcId="{75750CA6-FA7C-49D0-8464-54ECBB8A7B11}" destId="{FE26DA7A-6417-4EEF-9842-4FFE68DD656B}" srcOrd="15" destOrd="0" presId="urn:microsoft.com/office/officeart/2005/8/layout/radial6"/>
    <dgm:cxn modelId="{B3C3A69E-5BE6-4419-945F-7C1A7354D3B0}" type="presParOf" srcId="{75750CA6-FA7C-49D0-8464-54ECBB8A7B11}" destId="{DFD89527-3EA1-46E9-B932-F66D981BF538}" srcOrd="16" destOrd="0" presId="urn:microsoft.com/office/officeart/2005/8/layout/radial6"/>
    <dgm:cxn modelId="{A2F08866-114D-4B43-B4EF-DDDA155CFFA9}" type="presParOf" srcId="{75750CA6-FA7C-49D0-8464-54ECBB8A7B11}" destId="{BEB81904-6568-49ED-B35C-0250191E9F37}" srcOrd="17" destOrd="0" presId="urn:microsoft.com/office/officeart/2005/8/layout/radial6"/>
    <dgm:cxn modelId="{EEAB1BDB-F5AF-4CB4-9C09-A4747D9A2DC9}" type="presParOf" srcId="{75750CA6-FA7C-49D0-8464-54ECBB8A7B11}" destId="{463D2474-2CD7-4F10-B862-FE0EB496B03A}" srcOrd="18" destOrd="0" presId="urn:microsoft.com/office/officeart/2005/8/layout/radial6"/>
    <dgm:cxn modelId="{604E1AD2-A9B3-49C2-8D19-D8688AD411C3}" type="presParOf" srcId="{75750CA6-FA7C-49D0-8464-54ECBB8A7B11}" destId="{937C4F79-FB0B-409E-8CAD-BC317FE49743}" srcOrd="19" destOrd="0" presId="urn:microsoft.com/office/officeart/2005/8/layout/radial6"/>
    <dgm:cxn modelId="{87D7B2ED-A7AF-48FE-82A1-FA5379C5D6CB}" type="presParOf" srcId="{75750CA6-FA7C-49D0-8464-54ECBB8A7B11}" destId="{DDBA5B3D-F74A-4F4A-BF56-F34E797ADC59}" srcOrd="20" destOrd="0" presId="urn:microsoft.com/office/officeart/2005/8/layout/radial6"/>
    <dgm:cxn modelId="{11A5385D-D8FA-4A02-B4A8-2C396CC55C76}"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35E99A3B-FD10-4FFA-B54E-6BA85EDCFC21}" type="presOf" srcId="{A5E5012C-3309-4B28-8D30-F7209682D89D}" destId="{0615139F-FD0E-4AC6-85EA-75F9F0D6BB78}" srcOrd="0" destOrd="0" presId="urn:microsoft.com/office/officeart/2005/8/layout/radial6"/>
    <dgm:cxn modelId="{EDDDDCB9-BA8B-4B60-B743-948CBFE578BF}" type="presOf" srcId="{117E5F98-D2E3-44CD-8D1F-8673F2CE3B77}" destId="{937C4F79-FB0B-409E-8CAD-BC317FE49743}"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7AF7B846-9C1D-4463-9BC8-E88FA1751A0D}" type="presOf" srcId="{00539A06-C0B6-4C14-805A-A99CABFADC18}" destId="{FB0245A6-E249-4488-8A12-6DA1E3469463}"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924E7FF8-214E-4CC1-85CA-0D59BA4B3A1A}" type="presOf" srcId="{93E58B5A-8764-4A9A-8E85-7C50C705CFCE}" destId="{900104E8-22AE-4F67-87F3-EFB73454EE9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7B9A5E99-DF6E-4201-91B4-8587E9A7630D}" type="presOf" srcId="{549FD511-AE4B-4414-B32B-2425B4544B4B}" destId="{17265E74-284E-4564-9375-97F2A42C8E63}" srcOrd="0" destOrd="0" presId="urn:microsoft.com/office/officeart/2005/8/layout/radial6"/>
    <dgm:cxn modelId="{2B87F025-C081-4B3C-BEE2-91754AD11F1B}" type="presOf" srcId="{61C471EC-1BE0-4BA9-906C-B77FC427B370}" destId="{2B947856-7D81-4709-8C50-A646092946B5}" srcOrd="0" destOrd="0" presId="urn:microsoft.com/office/officeart/2005/8/layout/radial6"/>
    <dgm:cxn modelId="{7BCDC695-CA93-4B0E-A440-31EC3FC85121}" type="presOf" srcId="{E7FC7747-7483-4D35-98A3-BCFD670587F5}" destId="{A34CBA49-A69D-4058-97AB-C5BDA98FF78D}" srcOrd="0" destOrd="0" presId="urn:microsoft.com/office/officeart/2005/8/layout/radial6"/>
    <dgm:cxn modelId="{C2FAB4AE-9C60-42DB-827F-B6C3CD786C10}" type="presOf" srcId="{D724C5BD-FA18-4137-AF02-8B1375CAB8C1}" destId="{FE26DA7A-6417-4EEF-9842-4FFE68DD656B}" srcOrd="0" destOrd="0" presId="urn:microsoft.com/office/officeart/2005/8/layout/radial6"/>
    <dgm:cxn modelId="{CDE7934F-DDA8-472E-A3CC-F260A5F7B892}" type="presOf" srcId="{68DC9CB8-B7DD-4761-B82E-CB56F6F5E6B5}" destId="{93672A8E-23A7-42EC-8266-A028BB6328D1}" srcOrd="0" destOrd="0" presId="urn:microsoft.com/office/officeart/2005/8/layout/radial6"/>
    <dgm:cxn modelId="{44DF82BE-C6C3-431C-BED4-B2892621C88F}" type="presOf" srcId="{F1CDF762-BB05-4909-A3E2-81EC1DFEFDB6}" destId="{DFD89527-3EA1-46E9-B932-F66D981BF538}" srcOrd="0" destOrd="0" presId="urn:microsoft.com/office/officeart/2005/8/layout/radial6"/>
    <dgm:cxn modelId="{3086CA14-6DCD-47A2-9A54-35B10AB06B59}" type="presOf" srcId="{53BBF4F9-C032-49B6-A418-1645227CAEF7}" destId="{463D2474-2CD7-4F10-B862-FE0EB496B03A}" srcOrd="0" destOrd="0" presId="urn:microsoft.com/office/officeart/2005/8/layout/radial6"/>
    <dgm:cxn modelId="{7D11806A-183E-42CC-B6A9-22C8B2B969A7}" type="presOf" srcId="{9C9AE644-BFCD-4CEC-9078-5B3D21204B50}" destId="{8DF6A8EE-C31B-4A7A-8A5B-E1C18D11D668}" srcOrd="0" destOrd="0" presId="urn:microsoft.com/office/officeart/2005/8/layout/radial6"/>
    <dgm:cxn modelId="{43368A82-24EA-4CCE-A0DA-BC6620FBA3D6}" type="presOf" srcId="{54758EF5-0516-46BA-896F-8310E68591FE}" destId="{428D6EC0-C06B-45C7-8139-E45A90407C78}" srcOrd="0" destOrd="0" presId="urn:microsoft.com/office/officeart/2005/8/layout/radial6"/>
    <dgm:cxn modelId="{C3565C61-04F5-408C-9169-6E69689A1ACC}" type="presOf" srcId="{1474FC26-B7BF-4AB8-BA32-5B51D19017DA}" destId="{75750CA6-FA7C-49D0-8464-54ECBB8A7B11}" srcOrd="0" destOrd="0" presId="urn:microsoft.com/office/officeart/2005/8/layout/radial6"/>
    <dgm:cxn modelId="{C9F7CE5C-36C7-4E80-9F2B-738C4A115465}" type="presOf" srcId="{2FD6416B-9DBD-4434-8476-1C47164FCE18}" destId="{A25828D0-E7F7-4612-B323-E58CF7DB6C73}" srcOrd="0" destOrd="0" presId="urn:microsoft.com/office/officeart/2005/8/layout/radial6"/>
    <dgm:cxn modelId="{66D02FA8-6BED-4FC7-8C4C-01E6FA669A63}" type="presOf" srcId="{EF6840F8-2ECF-4864-A358-F1FEAB836D6E}" destId="{9DC8489B-6D65-4DCD-BE13-FB93AD7100EE}"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3209183D-509D-4B57-8999-B2E75013F978}" type="presParOf" srcId="{75750CA6-FA7C-49D0-8464-54ECBB8A7B11}" destId="{900104E8-22AE-4F67-87F3-EFB73454EE91}" srcOrd="0" destOrd="0" presId="urn:microsoft.com/office/officeart/2005/8/layout/radial6"/>
    <dgm:cxn modelId="{CB20C60F-02F9-46BA-AC09-251FF46BBC93}" type="presParOf" srcId="{75750CA6-FA7C-49D0-8464-54ECBB8A7B11}" destId="{428D6EC0-C06B-45C7-8139-E45A90407C78}" srcOrd="1" destOrd="0" presId="urn:microsoft.com/office/officeart/2005/8/layout/radial6"/>
    <dgm:cxn modelId="{DFFB52AA-427E-421A-BBB1-DF0ECAC42C1E}" type="presParOf" srcId="{75750CA6-FA7C-49D0-8464-54ECBB8A7B11}" destId="{A20BCF9B-F9D9-4BC1-9EF3-189BED199617}" srcOrd="2" destOrd="0" presId="urn:microsoft.com/office/officeart/2005/8/layout/radial6"/>
    <dgm:cxn modelId="{496528AB-307F-418A-9A70-CC71B62EF51F}" type="presParOf" srcId="{75750CA6-FA7C-49D0-8464-54ECBB8A7B11}" destId="{17265E74-284E-4564-9375-97F2A42C8E63}" srcOrd="3" destOrd="0" presId="urn:microsoft.com/office/officeart/2005/8/layout/radial6"/>
    <dgm:cxn modelId="{0B662F9D-A926-4629-B938-F5C0D105B523}" type="presParOf" srcId="{75750CA6-FA7C-49D0-8464-54ECBB8A7B11}" destId="{2B947856-7D81-4709-8C50-A646092946B5}" srcOrd="4" destOrd="0" presId="urn:microsoft.com/office/officeart/2005/8/layout/radial6"/>
    <dgm:cxn modelId="{4C698817-D975-407C-A4B7-9DAFF13D2ED4}" type="presParOf" srcId="{75750CA6-FA7C-49D0-8464-54ECBB8A7B11}" destId="{6804F419-6E40-4272-9B3A-71A1132A2924}" srcOrd="5" destOrd="0" presId="urn:microsoft.com/office/officeart/2005/8/layout/radial6"/>
    <dgm:cxn modelId="{B1B17881-90B7-41A7-AD91-ED819BDB0DA7}" type="presParOf" srcId="{75750CA6-FA7C-49D0-8464-54ECBB8A7B11}" destId="{FB0245A6-E249-4488-8A12-6DA1E3469463}" srcOrd="6" destOrd="0" presId="urn:microsoft.com/office/officeart/2005/8/layout/radial6"/>
    <dgm:cxn modelId="{F9995BD5-AF72-4650-BE7F-E545AB1256EF}" type="presParOf" srcId="{75750CA6-FA7C-49D0-8464-54ECBB8A7B11}" destId="{0615139F-FD0E-4AC6-85EA-75F9F0D6BB78}" srcOrd="7" destOrd="0" presId="urn:microsoft.com/office/officeart/2005/8/layout/radial6"/>
    <dgm:cxn modelId="{C4B3F1CF-5B8E-4715-9474-602F4DD6F2B2}" type="presParOf" srcId="{75750CA6-FA7C-49D0-8464-54ECBB8A7B11}" destId="{FACCA3FF-0BAE-48B0-88D9-1B472F23503D}" srcOrd="8" destOrd="0" presId="urn:microsoft.com/office/officeart/2005/8/layout/radial6"/>
    <dgm:cxn modelId="{0E6DA3F0-7FB4-44A8-97AC-151990D6A7D7}" type="presParOf" srcId="{75750CA6-FA7C-49D0-8464-54ECBB8A7B11}" destId="{9DC8489B-6D65-4DCD-BE13-FB93AD7100EE}" srcOrd="9" destOrd="0" presId="urn:microsoft.com/office/officeart/2005/8/layout/radial6"/>
    <dgm:cxn modelId="{C80BC729-0634-4FE9-9DEA-74BA2FDEAD14}" type="presParOf" srcId="{75750CA6-FA7C-49D0-8464-54ECBB8A7B11}" destId="{A25828D0-E7F7-4612-B323-E58CF7DB6C73}" srcOrd="10" destOrd="0" presId="urn:microsoft.com/office/officeart/2005/8/layout/radial6"/>
    <dgm:cxn modelId="{0A5F04DC-8832-49A8-9306-C83D46614618}" type="presParOf" srcId="{75750CA6-FA7C-49D0-8464-54ECBB8A7B11}" destId="{67DFBABE-67A2-44BB-82F4-DB4798A2DB76}" srcOrd="11" destOrd="0" presId="urn:microsoft.com/office/officeart/2005/8/layout/radial6"/>
    <dgm:cxn modelId="{EBBC914B-D413-4AAC-92C1-35A68FD1874A}" type="presParOf" srcId="{75750CA6-FA7C-49D0-8464-54ECBB8A7B11}" destId="{93672A8E-23A7-42EC-8266-A028BB6328D1}" srcOrd="12" destOrd="0" presId="urn:microsoft.com/office/officeart/2005/8/layout/radial6"/>
    <dgm:cxn modelId="{56920762-D7AF-42F2-AE50-09AE4D53F538}" type="presParOf" srcId="{75750CA6-FA7C-49D0-8464-54ECBB8A7B11}" destId="{8DF6A8EE-C31B-4A7A-8A5B-E1C18D11D668}" srcOrd="13" destOrd="0" presId="urn:microsoft.com/office/officeart/2005/8/layout/radial6"/>
    <dgm:cxn modelId="{377D03EC-DFC6-4D31-9EB4-35BFC2E4727C}" type="presParOf" srcId="{75750CA6-FA7C-49D0-8464-54ECBB8A7B11}" destId="{6866806D-C1BA-4277-BF88-FEE3F486AE14}" srcOrd="14" destOrd="0" presId="urn:microsoft.com/office/officeart/2005/8/layout/radial6"/>
    <dgm:cxn modelId="{26599460-8B61-4203-A97F-0CC47F18F9AD}" type="presParOf" srcId="{75750CA6-FA7C-49D0-8464-54ECBB8A7B11}" destId="{FE26DA7A-6417-4EEF-9842-4FFE68DD656B}" srcOrd="15" destOrd="0" presId="urn:microsoft.com/office/officeart/2005/8/layout/radial6"/>
    <dgm:cxn modelId="{876A2253-47AE-4D8B-9172-EA50625EA2D6}" type="presParOf" srcId="{75750CA6-FA7C-49D0-8464-54ECBB8A7B11}" destId="{DFD89527-3EA1-46E9-B932-F66D981BF538}" srcOrd="16" destOrd="0" presId="urn:microsoft.com/office/officeart/2005/8/layout/radial6"/>
    <dgm:cxn modelId="{0C924EE4-93D0-433A-BBF0-B3AD46B7F7E5}" type="presParOf" srcId="{75750CA6-FA7C-49D0-8464-54ECBB8A7B11}" destId="{BEB81904-6568-49ED-B35C-0250191E9F37}" srcOrd="17" destOrd="0" presId="urn:microsoft.com/office/officeart/2005/8/layout/radial6"/>
    <dgm:cxn modelId="{4C90272B-9A87-4F39-A88F-84950BD07180}" type="presParOf" srcId="{75750CA6-FA7C-49D0-8464-54ECBB8A7B11}" destId="{463D2474-2CD7-4F10-B862-FE0EB496B03A}" srcOrd="18" destOrd="0" presId="urn:microsoft.com/office/officeart/2005/8/layout/radial6"/>
    <dgm:cxn modelId="{2BA8F011-127E-4CC2-9A08-F05C553EBE04}" type="presParOf" srcId="{75750CA6-FA7C-49D0-8464-54ECBB8A7B11}" destId="{937C4F79-FB0B-409E-8CAD-BC317FE49743}" srcOrd="19" destOrd="0" presId="urn:microsoft.com/office/officeart/2005/8/layout/radial6"/>
    <dgm:cxn modelId="{13AF9A6B-821E-4EE1-934C-60706BFEA5B0}" type="presParOf" srcId="{75750CA6-FA7C-49D0-8464-54ECBB8A7B11}" destId="{DDBA5B3D-F74A-4F4A-BF56-F34E797ADC59}" srcOrd="20" destOrd="0" presId="urn:microsoft.com/office/officeart/2005/8/layout/radial6"/>
    <dgm:cxn modelId="{E49C5583-D549-4A34-8998-DEFED48EFF6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3F1845C2-B08D-4295-86DB-292C31ECDF0A}"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endParaRPr lang="en-ZA"/>
        </a:p>
      </dgm:t>
    </dgm:pt>
    <dgm:pt modelId="{DA768880-4CD5-4907-A9E9-7FB0DA028D17}">
      <dgm:prSet phldrT="[Text]"/>
      <dgm:spPr>
        <a:solidFill>
          <a:schemeClr val="tx1">
            <a:lumMod val="50000"/>
            <a:lumOff val="50000"/>
          </a:schemeClr>
        </a:solidFill>
      </dgm:spPr>
      <dgm:t>
        <a:bodyPr/>
        <a:lstStyle/>
        <a:p>
          <a:r>
            <a:rPr lang="en-ZA" dirty="0" smtClean="0"/>
            <a:t>Transfers and Subsidies</a:t>
          </a:r>
          <a:endParaRPr lang="en-ZA" dirty="0"/>
        </a:p>
      </dgm:t>
    </dgm:pt>
    <dgm:pt modelId="{B118249B-1DAE-441F-A599-45C675120D33}" type="parTrans" cxnId="{C73AE7E8-34BB-40BA-943E-FB3059D6F76C}">
      <dgm:prSet/>
      <dgm:spPr/>
      <dgm:t>
        <a:bodyPr/>
        <a:lstStyle/>
        <a:p>
          <a:endParaRPr lang="en-ZA"/>
        </a:p>
      </dgm:t>
    </dgm:pt>
    <dgm:pt modelId="{46C5B25D-AF9A-44A8-8B10-813BD762D7FD}" type="sibTrans" cxnId="{C73AE7E8-34BB-40BA-943E-FB3059D6F76C}">
      <dgm:prSet/>
      <dgm:spPr/>
      <dgm:t>
        <a:bodyPr/>
        <a:lstStyle/>
        <a:p>
          <a:endParaRPr lang="en-ZA"/>
        </a:p>
      </dgm:t>
    </dgm:pt>
    <dgm:pt modelId="{65F612A6-8B77-4A0A-B0C3-B59F5130A130}">
      <dgm:prSet phldrT="[Text]"/>
      <dgm:spPr>
        <a:solidFill>
          <a:srgbClr val="C00000"/>
        </a:solidFill>
      </dgm:spPr>
      <dgm:t>
        <a:bodyPr/>
        <a:lstStyle/>
        <a:p>
          <a:r>
            <a:rPr lang="en-ZA" dirty="0" smtClean="0"/>
            <a:t>Capital</a:t>
          </a:r>
          <a:endParaRPr lang="en-ZA" dirty="0"/>
        </a:p>
      </dgm:t>
    </dgm:pt>
    <dgm:pt modelId="{5EC90838-C75C-4F19-91C2-F69FDD60F5AB}" type="parTrans" cxnId="{4400697F-31E0-4969-8E86-0255F4037649}">
      <dgm:prSet/>
      <dgm:spPr/>
      <dgm:t>
        <a:bodyPr/>
        <a:lstStyle/>
        <a:p>
          <a:endParaRPr lang="en-ZA"/>
        </a:p>
      </dgm:t>
    </dgm:pt>
    <dgm:pt modelId="{49EDF7BF-542B-4A7F-A127-920BB0FC5D17}" type="sibTrans" cxnId="{4400697F-31E0-4969-8E86-0255F4037649}">
      <dgm:prSet/>
      <dgm:spPr/>
      <dgm:t>
        <a:bodyPr/>
        <a:lstStyle/>
        <a:p>
          <a:endParaRPr lang="en-ZA"/>
        </a:p>
      </dgm:t>
    </dgm:pt>
    <dgm:pt modelId="{76ED57F5-4B64-446E-88CE-ECD3524E621D}">
      <dgm:prSet phldrT="[Text]"/>
      <dgm:spPr>
        <a:solidFill>
          <a:schemeClr val="bg1">
            <a:lumMod val="85000"/>
          </a:schemeClr>
        </a:solidFill>
      </dgm:spPr>
      <dgm:t>
        <a:bodyPr/>
        <a:lstStyle/>
        <a:p>
          <a:r>
            <a:rPr lang="en-ZA" dirty="0" smtClean="0">
              <a:solidFill>
                <a:schemeClr val="tx1"/>
              </a:solidFill>
            </a:rPr>
            <a:t>Monetary</a:t>
          </a:r>
          <a:endParaRPr lang="en-ZA" dirty="0">
            <a:solidFill>
              <a:schemeClr val="tx1"/>
            </a:solidFill>
          </a:endParaRPr>
        </a:p>
      </dgm:t>
    </dgm:pt>
    <dgm:pt modelId="{81E8D272-8761-4F08-8698-9232651BD434}" type="parTrans" cxnId="{4B71648E-3C9E-41C6-B637-786A0104D216}">
      <dgm:prSet/>
      <dgm:spPr/>
      <dgm:t>
        <a:bodyPr/>
        <a:lstStyle/>
        <a:p>
          <a:endParaRPr lang="en-ZA"/>
        </a:p>
      </dgm:t>
    </dgm:pt>
    <dgm:pt modelId="{F4D515D8-C4F1-4144-9DE5-F2E66AE7C96D}" type="sibTrans" cxnId="{4B71648E-3C9E-41C6-B637-786A0104D216}">
      <dgm:prSet/>
      <dgm:spPr/>
      <dgm:t>
        <a:bodyPr/>
        <a:lstStyle/>
        <a:p>
          <a:endParaRPr lang="en-ZA"/>
        </a:p>
      </dgm:t>
    </dgm:pt>
    <dgm:pt modelId="{8C6F7EB1-474C-44AB-832F-6CDDB7DECC4F}">
      <dgm:prSet phldrT="[Text]"/>
      <dgm:spPr>
        <a:solidFill>
          <a:schemeClr val="bg1">
            <a:lumMod val="85000"/>
          </a:schemeClr>
        </a:solidFill>
      </dgm:spPr>
      <dgm:t>
        <a:bodyPr/>
        <a:lstStyle/>
        <a:p>
          <a:r>
            <a:rPr lang="en-ZA" dirty="0" smtClean="0">
              <a:solidFill>
                <a:schemeClr val="tx1"/>
              </a:solidFill>
            </a:rPr>
            <a:t>In-kind</a:t>
          </a:r>
          <a:endParaRPr lang="en-ZA" dirty="0">
            <a:solidFill>
              <a:schemeClr val="tx1"/>
            </a:solidFill>
          </a:endParaRPr>
        </a:p>
      </dgm:t>
    </dgm:pt>
    <dgm:pt modelId="{613DE6D5-F2B1-455D-94DE-82E4724C8EDF}" type="parTrans" cxnId="{80C28257-DFC3-46FB-B492-D6DBC6978861}">
      <dgm:prSet/>
      <dgm:spPr/>
      <dgm:t>
        <a:bodyPr/>
        <a:lstStyle/>
        <a:p>
          <a:endParaRPr lang="en-ZA"/>
        </a:p>
      </dgm:t>
    </dgm:pt>
    <dgm:pt modelId="{E12C72B0-7DF5-4A5E-8E86-425DBFD62568}" type="sibTrans" cxnId="{80C28257-DFC3-46FB-B492-D6DBC6978861}">
      <dgm:prSet/>
      <dgm:spPr/>
      <dgm:t>
        <a:bodyPr/>
        <a:lstStyle/>
        <a:p>
          <a:endParaRPr lang="en-ZA"/>
        </a:p>
      </dgm:t>
    </dgm:pt>
    <dgm:pt modelId="{6883CEC3-C51F-461C-B941-BB52D2DEE1F6}">
      <dgm:prSet phldrT="[Text]"/>
      <dgm:spPr>
        <a:solidFill>
          <a:srgbClr val="C00000"/>
        </a:solidFill>
      </dgm:spPr>
      <dgm:t>
        <a:bodyPr/>
        <a:lstStyle/>
        <a:p>
          <a:r>
            <a:rPr lang="en-ZA" dirty="0" smtClean="0"/>
            <a:t>Operational</a:t>
          </a:r>
          <a:endParaRPr lang="en-ZA" dirty="0"/>
        </a:p>
      </dgm:t>
    </dgm:pt>
    <dgm:pt modelId="{7D31520A-AE7E-4DE7-B1D4-B8112CD473D8}" type="parTrans" cxnId="{368D7715-9C1A-4CBC-B3D6-5F3D7DF90CDB}">
      <dgm:prSet/>
      <dgm:spPr/>
      <dgm:t>
        <a:bodyPr/>
        <a:lstStyle/>
        <a:p>
          <a:endParaRPr lang="en-ZA"/>
        </a:p>
      </dgm:t>
    </dgm:pt>
    <dgm:pt modelId="{281CA650-5AD8-4960-BF87-9835B325C73B}" type="sibTrans" cxnId="{368D7715-9C1A-4CBC-B3D6-5F3D7DF90CDB}">
      <dgm:prSet/>
      <dgm:spPr/>
      <dgm:t>
        <a:bodyPr/>
        <a:lstStyle/>
        <a:p>
          <a:endParaRPr lang="en-ZA"/>
        </a:p>
      </dgm:t>
    </dgm:pt>
    <dgm:pt modelId="{3B2853FB-0AFC-48E0-B9A1-C2517FFC92B1}">
      <dgm:prSet phldrT="[Text]"/>
      <dgm:spPr>
        <a:solidFill>
          <a:schemeClr val="bg1">
            <a:lumMod val="85000"/>
          </a:schemeClr>
        </a:solidFill>
      </dgm:spPr>
      <dgm:t>
        <a:bodyPr/>
        <a:lstStyle/>
        <a:p>
          <a:r>
            <a:rPr lang="en-ZA" dirty="0" smtClean="0">
              <a:solidFill>
                <a:schemeClr val="tx1"/>
              </a:solidFill>
            </a:rPr>
            <a:t>Monetary</a:t>
          </a:r>
          <a:endParaRPr lang="en-ZA" dirty="0">
            <a:solidFill>
              <a:schemeClr val="tx1"/>
            </a:solidFill>
          </a:endParaRPr>
        </a:p>
      </dgm:t>
    </dgm:pt>
    <dgm:pt modelId="{0E303F96-9E75-42CF-8F8C-C9A55C615C02}" type="parTrans" cxnId="{8AFA2D68-1723-422A-A32D-BB1B57C5595B}">
      <dgm:prSet/>
      <dgm:spPr/>
      <dgm:t>
        <a:bodyPr/>
        <a:lstStyle/>
        <a:p>
          <a:endParaRPr lang="en-ZA"/>
        </a:p>
      </dgm:t>
    </dgm:pt>
    <dgm:pt modelId="{A531FAEF-514E-4001-B16D-AA4A75AC7C34}" type="sibTrans" cxnId="{8AFA2D68-1723-422A-A32D-BB1B57C5595B}">
      <dgm:prSet/>
      <dgm:spPr/>
      <dgm:t>
        <a:bodyPr/>
        <a:lstStyle/>
        <a:p>
          <a:endParaRPr lang="en-ZA"/>
        </a:p>
      </dgm:t>
    </dgm:pt>
    <dgm:pt modelId="{12569C87-3E5C-4511-95A8-371E710F3B14}">
      <dgm:prSet/>
      <dgm:spPr>
        <a:solidFill>
          <a:schemeClr val="bg1">
            <a:lumMod val="85000"/>
          </a:schemeClr>
        </a:solidFill>
      </dgm:spPr>
      <dgm:t>
        <a:bodyPr/>
        <a:lstStyle/>
        <a:p>
          <a:r>
            <a:rPr lang="en-ZA" dirty="0" smtClean="0">
              <a:solidFill>
                <a:schemeClr val="tx1"/>
              </a:solidFill>
            </a:rPr>
            <a:t>In-kind</a:t>
          </a:r>
          <a:endParaRPr lang="en-ZA" dirty="0">
            <a:solidFill>
              <a:schemeClr val="tx1"/>
            </a:solidFill>
          </a:endParaRPr>
        </a:p>
      </dgm:t>
    </dgm:pt>
    <dgm:pt modelId="{429C3DB5-D469-4DAC-BB44-0B42227407D4}" type="parTrans" cxnId="{C3EDAA63-B4B0-4E94-AC04-FBF0FAABE474}">
      <dgm:prSet/>
      <dgm:spPr/>
      <dgm:t>
        <a:bodyPr/>
        <a:lstStyle/>
        <a:p>
          <a:endParaRPr lang="en-ZA"/>
        </a:p>
      </dgm:t>
    </dgm:pt>
    <dgm:pt modelId="{F916260F-CD7E-4E73-A95A-3D2850027A63}" type="sibTrans" cxnId="{C3EDAA63-B4B0-4E94-AC04-FBF0FAABE474}">
      <dgm:prSet/>
      <dgm:spPr/>
      <dgm:t>
        <a:bodyPr/>
        <a:lstStyle/>
        <a:p>
          <a:endParaRPr lang="en-ZA"/>
        </a:p>
      </dgm:t>
    </dgm:pt>
    <dgm:pt modelId="{A3D5AC17-E32A-492F-8580-47DDB02DC63F}" type="pres">
      <dgm:prSet presAssocID="{3F1845C2-B08D-4295-86DB-292C31ECDF0A}" presName="diagram" presStyleCnt="0">
        <dgm:presLayoutVars>
          <dgm:chPref val="1"/>
          <dgm:dir/>
          <dgm:animOne val="branch"/>
          <dgm:animLvl val="lvl"/>
          <dgm:resizeHandles val="exact"/>
        </dgm:presLayoutVars>
      </dgm:prSet>
      <dgm:spPr/>
      <dgm:t>
        <a:bodyPr/>
        <a:lstStyle/>
        <a:p>
          <a:endParaRPr lang="en-ZA"/>
        </a:p>
      </dgm:t>
    </dgm:pt>
    <dgm:pt modelId="{AA291A83-04DC-471C-8063-B14F26C5206D}" type="pres">
      <dgm:prSet presAssocID="{DA768880-4CD5-4907-A9E9-7FB0DA028D17}" presName="root1" presStyleCnt="0"/>
      <dgm:spPr/>
      <dgm:t>
        <a:bodyPr/>
        <a:lstStyle/>
        <a:p>
          <a:endParaRPr lang="en-ZA"/>
        </a:p>
      </dgm:t>
    </dgm:pt>
    <dgm:pt modelId="{57EC8609-881B-4CB4-A161-F9F90E72A91E}" type="pres">
      <dgm:prSet presAssocID="{DA768880-4CD5-4907-A9E9-7FB0DA028D17}" presName="LevelOneTextNode" presStyleLbl="node0" presStyleIdx="0" presStyleCnt="1">
        <dgm:presLayoutVars>
          <dgm:chPref val="3"/>
        </dgm:presLayoutVars>
      </dgm:prSet>
      <dgm:spPr/>
      <dgm:t>
        <a:bodyPr/>
        <a:lstStyle/>
        <a:p>
          <a:endParaRPr lang="en-ZA"/>
        </a:p>
      </dgm:t>
    </dgm:pt>
    <dgm:pt modelId="{66882999-C831-4B0A-A389-27032D95BAFD}" type="pres">
      <dgm:prSet presAssocID="{DA768880-4CD5-4907-A9E9-7FB0DA028D17}" presName="level2hierChild" presStyleCnt="0"/>
      <dgm:spPr/>
      <dgm:t>
        <a:bodyPr/>
        <a:lstStyle/>
        <a:p>
          <a:endParaRPr lang="en-ZA"/>
        </a:p>
      </dgm:t>
    </dgm:pt>
    <dgm:pt modelId="{4793D8C6-537C-49E3-A1AE-DAD110CF46D8}" type="pres">
      <dgm:prSet presAssocID="{5EC90838-C75C-4F19-91C2-F69FDD60F5AB}" presName="conn2-1" presStyleLbl="parChTrans1D2" presStyleIdx="0" presStyleCnt="2"/>
      <dgm:spPr/>
      <dgm:t>
        <a:bodyPr/>
        <a:lstStyle/>
        <a:p>
          <a:endParaRPr lang="en-ZA"/>
        </a:p>
      </dgm:t>
    </dgm:pt>
    <dgm:pt modelId="{6C19209C-3C68-475F-BBAA-08C63A259859}" type="pres">
      <dgm:prSet presAssocID="{5EC90838-C75C-4F19-91C2-F69FDD60F5AB}" presName="connTx" presStyleLbl="parChTrans1D2" presStyleIdx="0" presStyleCnt="2"/>
      <dgm:spPr/>
      <dgm:t>
        <a:bodyPr/>
        <a:lstStyle/>
        <a:p>
          <a:endParaRPr lang="en-ZA"/>
        </a:p>
      </dgm:t>
    </dgm:pt>
    <dgm:pt modelId="{AFD9B959-869E-46C1-99C3-4B2DC8B4DD57}" type="pres">
      <dgm:prSet presAssocID="{65F612A6-8B77-4A0A-B0C3-B59F5130A130}" presName="root2" presStyleCnt="0"/>
      <dgm:spPr/>
      <dgm:t>
        <a:bodyPr/>
        <a:lstStyle/>
        <a:p>
          <a:endParaRPr lang="en-ZA"/>
        </a:p>
      </dgm:t>
    </dgm:pt>
    <dgm:pt modelId="{3E60B51D-0AE5-444B-8C77-389A65DF8265}" type="pres">
      <dgm:prSet presAssocID="{65F612A6-8B77-4A0A-B0C3-B59F5130A130}" presName="LevelTwoTextNode" presStyleLbl="node2" presStyleIdx="0" presStyleCnt="2">
        <dgm:presLayoutVars>
          <dgm:chPref val="3"/>
        </dgm:presLayoutVars>
      </dgm:prSet>
      <dgm:spPr/>
      <dgm:t>
        <a:bodyPr/>
        <a:lstStyle/>
        <a:p>
          <a:endParaRPr lang="en-ZA"/>
        </a:p>
      </dgm:t>
    </dgm:pt>
    <dgm:pt modelId="{0A0A447F-44CE-4920-AFE0-5E70F9E2D4B6}" type="pres">
      <dgm:prSet presAssocID="{65F612A6-8B77-4A0A-B0C3-B59F5130A130}" presName="level3hierChild" presStyleCnt="0"/>
      <dgm:spPr/>
      <dgm:t>
        <a:bodyPr/>
        <a:lstStyle/>
        <a:p>
          <a:endParaRPr lang="en-ZA"/>
        </a:p>
      </dgm:t>
    </dgm:pt>
    <dgm:pt modelId="{099E6DF9-2262-4FE4-A515-E50B1D438612}" type="pres">
      <dgm:prSet presAssocID="{81E8D272-8761-4F08-8698-9232651BD434}" presName="conn2-1" presStyleLbl="parChTrans1D3" presStyleIdx="0" presStyleCnt="4"/>
      <dgm:spPr/>
      <dgm:t>
        <a:bodyPr/>
        <a:lstStyle/>
        <a:p>
          <a:endParaRPr lang="en-ZA"/>
        </a:p>
      </dgm:t>
    </dgm:pt>
    <dgm:pt modelId="{BDE88F48-BD33-4A96-AB34-9A851EA130D6}" type="pres">
      <dgm:prSet presAssocID="{81E8D272-8761-4F08-8698-9232651BD434}" presName="connTx" presStyleLbl="parChTrans1D3" presStyleIdx="0" presStyleCnt="4"/>
      <dgm:spPr/>
      <dgm:t>
        <a:bodyPr/>
        <a:lstStyle/>
        <a:p>
          <a:endParaRPr lang="en-ZA"/>
        </a:p>
      </dgm:t>
    </dgm:pt>
    <dgm:pt modelId="{184FC26C-18A8-41CC-A9FA-310B24BA4075}" type="pres">
      <dgm:prSet presAssocID="{76ED57F5-4B64-446E-88CE-ECD3524E621D}" presName="root2" presStyleCnt="0"/>
      <dgm:spPr/>
      <dgm:t>
        <a:bodyPr/>
        <a:lstStyle/>
        <a:p>
          <a:endParaRPr lang="en-ZA"/>
        </a:p>
      </dgm:t>
    </dgm:pt>
    <dgm:pt modelId="{0D58B9CA-75AB-4BDE-983F-DB05E0633915}" type="pres">
      <dgm:prSet presAssocID="{76ED57F5-4B64-446E-88CE-ECD3524E621D}" presName="LevelTwoTextNode" presStyleLbl="node3" presStyleIdx="0" presStyleCnt="4">
        <dgm:presLayoutVars>
          <dgm:chPref val="3"/>
        </dgm:presLayoutVars>
      </dgm:prSet>
      <dgm:spPr/>
      <dgm:t>
        <a:bodyPr/>
        <a:lstStyle/>
        <a:p>
          <a:endParaRPr lang="en-ZA"/>
        </a:p>
      </dgm:t>
    </dgm:pt>
    <dgm:pt modelId="{DE987870-072D-4107-9B2C-A7B6411B771F}" type="pres">
      <dgm:prSet presAssocID="{76ED57F5-4B64-446E-88CE-ECD3524E621D}" presName="level3hierChild" presStyleCnt="0"/>
      <dgm:spPr/>
      <dgm:t>
        <a:bodyPr/>
        <a:lstStyle/>
        <a:p>
          <a:endParaRPr lang="en-ZA"/>
        </a:p>
      </dgm:t>
    </dgm:pt>
    <dgm:pt modelId="{9BC4257B-75A8-4FE8-BA1D-5C6751609EDD}" type="pres">
      <dgm:prSet presAssocID="{613DE6D5-F2B1-455D-94DE-82E4724C8EDF}" presName="conn2-1" presStyleLbl="parChTrans1D3" presStyleIdx="1" presStyleCnt="4"/>
      <dgm:spPr/>
      <dgm:t>
        <a:bodyPr/>
        <a:lstStyle/>
        <a:p>
          <a:endParaRPr lang="en-ZA"/>
        </a:p>
      </dgm:t>
    </dgm:pt>
    <dgm:pt modelId="{3FAD2F9C-B255-4DF4-A685-03D347E22B1F}" type="pres">
      <dgm:prSet presAssocID="{613DE6D5-F2B1-455D-94DE-82E4724C8EDF}" presName="connTx" presStyleLbl="parChTrans1D3" presStyleIdx="1" presStyleCnt="4"/>
      <dgm:spPr/>
      <dgm:t>
        <a:bodyPr/>
        <a:lstStyle/>
        <a:p>
          <a:endParaRPr lang="en-ZA"/>
        </a:p>
      </dgm:t>
    </dgm:pt>
    <dgm:pt modelId="{91FDEFFB-153E-4CCE-A2C4-50D62B9FE1C5}" type="pres">
      <dgm:prSet presAssocID="{8C6F7EB1-474C-44AB-832F-6CDDB7DECC4F}" presName="root2" presStyleCnt="0"/>
      <dgm:spPr/>
      <dgm:t>
        <a:bodyPr/>
        <a:lstStyle/>
        <a:p>
          <a:endParaRPr lang="en-ZA"/>
        </a:p>
      </dgm:t>
    </dgm:pt>
    <dgm:pt modelId="{FCBE6CA1-94B4-43B9-AFE0-23DB9AE0A97E}" type="pres">
      <dgm:prSet presAssocID="{8C6F7EB1-474C-44AB-832F-6CDDB7DECC4F}" presName="LevelTwoTextNode" presStyleLbl="node3" presStyleIdx="1" presStyleCnt="4">
        <dgm:presLayoutVars>
          <dgm:chPref val="3"/>
        </dgm:presLayoutVars>
      </dgm:prSet>
      <dgm:spPr/>
      <dgm:t>
        <a:bodyPr/>
        <a:lstStyle/>
        <a:p>
          <a:endParaRPr lang="en-ZA"/>
        </a:p>
      </dgm:t>
    </dgm:pt>
    <dgm:pt modelId="{5CF58070-B1FE-46CD-86D2-78808A3B18BE}" type="pres">
      <dgm:prSet presAssocID="{8C6F7EB1-474C-44AB-832F-6CDDB7DECC4F}" presName="level3hierChild" presStyleCnt="0"/>
      <dgm:spPr/>
      <dgm:t>
        <a:bodyPr/>
        <a:lstStyle/>
        <a:p>
          <a:endParaRPr lang="en-ZA"/>
        </a:p>
      </dgm:t>
    </dgm:pt>
    <dgm:pt modelId="{FCB47D80-A382-4E45-854A-4E573DE2D39A}" type="pres">
      <dgm:prSet presAssocID="{7D31520A-AE7E-4DE7-B1D4-B8112CD473D8}" presName="conn2-1" presStyleLbl="parChTrans1D2" presStyleIdx="1" presStyleCnt="2"/>
      <dgm:spPr/>
      <dgm:t>
        <a:bodyPr/>
        <a:lstStyle/>
        <a:p>
          <a:endParaRPr lang="en-ZA"/>
        </a:p>
      </dgm:t>
    </dgm:pt>
    <dgm:pt modelId="{BCB2A2F3-16A4-4223-A841-B0B9F07200AA}" type="pres">
      <dgm:prSet presAssocID="{7D31520A-AE7E-4DE7-B1D4-B8112CD473D8}" presName="connTx" presStyleLbl="parChTrans1D2" presStyleIdx="1" presStyleCnt="2"/>
      <dgm:spPr/>
      <dgm:t>
        <a:bodyPr/>
        <a:lstStyle/>
        <a:p>
          <a:endParaRPr lang="en-ZA"/>
        </a:p>
      </dgm:t>
    </dgm:pt>
    <dgm:pt modelId="{8278635A-9EE6-4C23-8E24-96762EEAEB93}" type="pres">
      <dgm:prSet presAssocID="{6883CEC3-C51F-461C-B941-BB52D2DEE1F6}" presName="root2" presStyleCnt="0"/>
      <dgm:spPr/>
      <dgm:t>
        <a:bodyPr/>
        <a:lstStyle/>
        <a:p>
          <a:endParaRPr lang="en-ZA"/>
        </a:p>
      </dgm:t>
    </dgm:pt>
    <dgm:pt modelId="{214E2E57-C41A-475C-8FAE-B9076EDC7A95}" type="pres">
      <dgm:prSet presAssocID="{6883CEC3-C51F-461C-B941-BB52D2DEE1F6}" presName="LevelTwoTextNode" presStyleLbl="node2" presStyleIdx="1" presStyleCnt="2">
        <dgm:presLayoutVars>
          <dgm:chPref val="3"/>
        </dgm:presLayoutVars>
      </dgm:prSet>
      <dgm:spPr/>
      <dgm:t>
        <a:bodyPr/>
        <a:lstStyle/>
        <a:p>
          <a:endParaRPr lang="en-ZA"/>
        </a:p>
      </dgm:t>
    </dgm:pt>
    <dgm:pt modelId="{4A3B9691-7B67-403A-B173-4D99E14D6B0D}" type="pres">
      <dgm:prSet presAssocID="{6883CEC3-C51F-461C-B941-BB52D2DEE1F6}" presName="level3hierChild" presStyleCnt="0"/>
      <dgm:spPr/>
      <dgm:t>
        <a:bodyPr/>
        <a:lstStyle/>
        <a:p>
          <a:endParaRPr lang="en-ZA"/>
        </a:p>
      </dgm:t>
    </dgm:pt>
    <dgm:pt modelId="{3572F189-5566-42BB-8175-C57124520360}" type="pres">
      <dgm:prSet presAssocID="{0E303F96-9E75-42CF-8F8C-C9A55C615C02}" presName="conn2-1" presStyleLbl="parChTrans1D3" presStyleIdx="2" presStyleCnt="4"/>
      <dgm:spPr/>
      <dgm:t>
        <a:bodyPr/>
        <a:lstStyle/>
        <a:p>
          <a:endParaRPr lang="en-ZA"/>
        </a:p>
      </dgm:t>
    </dgm:pt>
    <dgm:pt modelId="{5A09735E-5353-463F-9909-90C2B62D45EB}" type="pres">
      <dgm:prSet presAssocID="{0E303F96-9E75-42CF-8F8C-C9A55C615C02}" presName="connTx" presStyleLbl="parChTrans1D3" presStyleIdx="2" presStyleCnt="4"/>
      <dgm:spPr/>
      <dgm:t>
        <a:bodyPr/>
        <a:lstStyle/>
        <a:p>
          <a:endParaRPr lang="en-ZA"/>
        </a:p>
      </dgm:t>
    </dgm:pt>
    <dgm:pt modelId="{D4131A71-36B3-49EE-A5F4-B62AB4FA805B}" type="pres">
      <dgm:prSet presAssocID="{3B2853FB-0AFC-48E0-B9A1-C2517FFC92B1}" presName="root2" presStyleCnt="0"/>
      <dgm:spPr/>
      <dgm:t>
        <a:bodyPr/>
        <a:lstStyle/>
        <a:p>
          <a:endParaRPr lang="en-ZA"/>
        </a:p>
      </dgm:t>
    </dgm:pt>
    <dgm:pt modelId="{0E800B73-7B43-4EE6-BC51-4F8FAEC1C3B6}" type="pres">
      <dgm:prSet presAssocID="{3B2853FB-0AFC-48E0-B9A1-C2517FFC92B1}" presName="LevelTwoTextNode" presStyleLbl="node3" presStyleIdx="2" presStyleCnt="4">
        <dgm:presLayoutVars>
          <dgm:chPref val="3"/>
        </dgm:presLayoutVars>
      </dgm:prSet>
      <dgm:spPr/>
      <dgm:t>
        <a:bodyPr/>
        <a:lstStyle/>
        <a:p>
          <a:endParaRPr lang="en-ZA"/>
        </a:p>
      </dgm:t>
    </dgm:pt>
    <dgm:pt modelId="{8A76D756-1B0F-4B5F-95B3-118100C5CFDC}" type="pres">
      <dgm:prSet presAssocID="{3B2853FB-0AFC-48E0-B9A1-C2517FFC92B1}" presName="level3hierChild" presStyleCnt="0"/>
      <dgm:spPr/>
      <dgm:t>
        <a:bodyPr/>
        <a:lstStyle/>
        <a:p>
          <a:endParaRPr lang="en-ZA"/>
        </a:p>
      </dgm:t>
    </dgm:pt>
    <dgm:pt modelId="{40EFB9F7-B8EB-4295-A37A-0AE90DEC425A}" type="pres">
      <dgm:prSet presAssocID="{429C3DB5-D469-4DAC-BB44-0B42227407D4}" presName="conn2-1" presStyleLbl="parChTrans1D3" presStyleIdx="3" presStyleCnt="4"/>
      <dgm:spPr/>
      <dgm:t>
        <a:bodyPr/>
        <a:lstStyle/>
        <a:p>
          <a:endParaRPr lang="en-ZA"/>
        </a:p>
      </dgm:t>
    </dgm:pt>
    <dgm:pt modelId="{642F1B60-CB02-407C-8DD9-61180C199CA5}" type="pres">
      <dgm:prSet presAssocID="{429C3DB5-D469-4DAC-BB44-0B42227407D4}" presName="connTx" presStyleLbl="parChTrans1D3" presStyleIdx="3" presStyleCnt="4"/>
      <dgm:spPr/>
      <dgm:t>
        <a:bodyPr/>
        <a:lstStyle/>
        <a:p>
          <a:endParaRPr lang="en-ZA"/>
        </a:p>
      </dgm:t>
    </dgm:pt>
    <dgm:pt modelId="{F61B0192-0000-4491-B541-7F7FCB3CD728}" type="pres">
      <dgm:prSet presAssocID="{12569C87-3E5C-4511-95A8-371E710F3B14}" presName="root2" presStyleCnt="0"/>
      <dgm:spPr/>
      <dgm:t>
        <a:bodyPr/>
        <a:lstStyle/>
        <a:p>
          <a:endParaRPr lang="en-ZA"/>
        </a:p>
      </dgm:t>
    </dgm:pt>
    <dgm:pt modelId="{9D969F3D-EDE0-4586-94A7-17368C508B55}" type="pres">
      <dgm:prSet presAssocID="{12569C87-3E5C-4511-95A8-371E710F3B14}" presName="LevelTwoTextNode" presStyleLbl="node3" presStyleIdx="3" presStyleCnt="4">
        <dgm:presLayoutVars>
          <dgm:chPref val="3"/>
        </dgm:presLayoutVars>
      </dgm:prSet>
      <dgm:spPr/>
      <dgm:t>
        <a:bodyPr/>
        <a:lstStyle/>
        <a:p>
          <a:endParaRPr lang="en-ZA"/>
        </a:p>
      </dgm:t>
    </dgm:pt>
    <dgm:pt modelId="{7B90E143-D53B-4010-9B12-0B09567979D7}" type="pres">
      <dgm:prSet presAssocID="{12569C87-3E5C-4511-95A8-371E710F3B14}" presName="level3hierChild" presStyleCnt="0"/>
      <dgm:spPr/>
      <dgm:t>
        <a:bodyPr/>
        <a:lstStyle/>
        <a:p>
          <a:endParaRPr lang="en-ZA"/>
        </a:p>
      </dgm:t>
    </dgm:pt>
  </dgm:ptLst>
  <dgm:cxnLst>
    <dgm:cxn modelId="{8AFA2D68-1723-422A-A32D-BB1B57C5595B}" srcId="{6883CEC3-C51F-461C-B941-BB52D2DEE1F6}" destId="{3B2853FB-0AFC-48E0-B9A1-C2517FFC92B1}" srcOrd="0" destOrd="0" parTransId="{0E303F96-9E75-42CF-8F8C-C9A55C615C02}" sibTransId="{A531FAEF-514E-4001-B16D-AA4A75AC7C34}"/>
    <dgm:cxn modelId="{54D6D140-36B3-4694-ACD9-C94842CAFE20}" type="presOf" srcId="{0E303F96-9E75-42CF-8F8C-C9A55C615C02}" destId="{5A09735E-5353-463F-9909-90C2B62D45EB}" srcOrd="1" destOrd="0" presId="urn:microsoft.com/office/officeart/2005/8/layout/hierarchy2"/>
    <dgm:cxn modelId="{C73AE7E8-34BB-40BA-943E-FB3059D6F76C}" srcId="{3F1845C2-B08D-4295-86DB-292C31ECDF0A}" destId="{DA768880-4CD5-4907-A9E9-7FB0DA028D17}" srcOrd="0" destOrd="0" parTransId="{B118249B-1DAE-441F-A599-45C675120D33}" sibTransId="{46C5B25D-AF9A-44A8-8B10-813BD762D7FD}"/>
    <dgm:cxn modelId="{C754F696-F764-4F35-A085-82340E1CABF7}" type="presOf" srcId="{12569C87-3E5C-4511-95A8-371E710F3B14}" destId="{9D969F3D-EDE0-4586-94A7-17368C508B55}" srcOrd="0" destOrd="0" presId="urn:microsoft.com/office/officeart/2005/8/layout/hierarchy2"/>
    <dgm:cxn modelId="{52C1389A-C2BA-42AB-891D-A24E09F8D78D}" type="presOf" srcId="{5EC90838-C75C-4F19-91C2-F69FDD60F5AB}" destId="{6C19209C-3C68-475F-BBAA-08C63A259859}" srcOrd="1" destOrd="0" presId="urn:microsoft.com/office/officeart/2005/8/layout/hierarchy2"/>
    <dgm:cxn modelId="{02C6503A-70AF-4FA0-B914-933C7A457FDF}" type="presOf" srcId="{81E8D272-8761-4F08-8698-9232651BD434}" destId="{BDE88F48-BD33-4A96-AB34-9A851EA130D6}" srcOrd="1" destOrd="0" presId="urn:microsoft.com/office/officeart/2005/8/layout/hierarchy2"/>
    <dgm:cxn modelId="{368D7715-9C1A-4CBC-B3D6-5F3D7DF90CDB}" srcId="{DA768880-4CD5-4907-A9E9-7FB0DA028D17}" destId="{6883CEC3-C51F-461C-B941-BB52D2DEE1F6}" srcOrd="1" destOrd="0" parTransId="{7D31520A-AE7E-4DE7-B1D4-B8112CD473D8}" sibTransId="{281CA650-5AD8-4960-BF87-9835B325C73B}"/>
    <dgm:cxn modelId="{410713FC-52D9-453D-8A2C-D02E64C9CCE3}" type="presOf" srcId="{5EC90838-C75C-4F19-91C2-F69FDD60F5AB}" destId="{4793D8C6-537C-49E3-A1AE-DAD110CF46D8}" srcOrd="0" destOrd="0" presId="urn:microsoft.com/office/officeart/2005/8/layout/hierarchy2"/>
    <dgm:cxn modelId="{C53011E5-8B40-43CD-89AF-70A481B76D17}" type="presOf" srcId="{65F612A6-8B77-4A0A-B0C3-B59F5130A130}" destId="{3E60B51D-0AE5-444B-8C77-389A65DF8265}" srcOrd="0" destOrd="0" presId="urn:microsoft.com/office/officeart/2005/8/layout/hierarchy2"/>
    <dgm:cxn modelId="{EFBD85C6-B6A5-4363-872D-5D9865656295}" type="presOf" srcId="{DA768880-4CD5-4907-A9E9-7FB0DA028D17}" destId="{57EC8609-881B-4CB4-A161-F9F90E72A91E}" srcOrd="0" destOrd="0" presId="urn:microsoft.com/office/officeart/2005/8/layout/hierarchy2"/>
    <dgm:cxn modelId="{A4B1E375-65D6-41B4-84A6-17EB43785D63}" type="presOf" srcId="{3B2853FB-0AFC-48E0-B9A1-C2517FFC92B1}" destId="{0E800B73-7B43-4EE6-BC51-4F8FAEC1C3B6}" srcOrd="0" destOrd="0" presId="urn:microsoft.com/office/officeart/2005/8/layout/hierarchy2"/>
    <dgm:cxn modelId="{4B71648E-3C9E-41C6-B637-786A0104D216}" srcId="{65F612A6-8B77-4A0A-B0C3-B59F5130A130}" destId="{76ED57F5-4B64-446E-88CE-ECD3524E621D}" srcOrd="0" destOrd="0" parTransId="{81E8D272-8761-4F08-8698-9232651BD434}" sibTransId="{F4D515D8-C4F1-4144-9DE5-F2E66AE7C96D}"/>
    <dgm:cxn modelId="{9BBB5B8E-760E-42E6-9BD6-5B94EEF0CF40}" type="presOf" srcId="{429C3DB5-D469-4DAC-BB44-0B42227407D4}" destId="{40EFB9F7-B8EB-4295-A37A-0AE90DEC425A}" srcOrd="0" destOrd="0" presId="urn:microsoft.com/office/officeart/2005/8/layout/hierarchy2"/>
    <dgm:cxn modelId="{E28DC889-9A50-47EA-B74F-E3ABC035A457}" type="presOf" srcId="{76ED57F5-4B64-446E-88CE-ECD3524E621D}" destId="{0D58B9CA-75AB-4BDE-983F-DB05E0633915}" srcOrd="0" destOrd="0" presId="urn:microsoft.com/office/officeart/2005/8/layout/hierarchy2"/>
    <dgm:cxn modelId="{3528FA59-464F-4205-AF74-72928E798982}" type="presOf" srcId="{6883CEC3-C51F-461C-B941-BB52D2DEE1F6}" destId="{214E2E57-C41A-475C-8FAE-B9076EDC7A95}" srcOrd="0" destOrd="0" presId="urn:microsoft.com/office/officeart/2005/8/layout/hierarchy2"/>
    <dgm:cxn modelId="{C3EDAA63-B4B0-4E94-AC04-FBF0FAABE474}" srcId="{6883CEC3-C51F-461C-B941-BB52D2DEE1F6}" destId="{12569C87-3E5C-4511-95A8-371E710F3B14}" srcOrd="1" destOrd="0" parTransId="{429C3DB5-D469-4DAC-BB44-0B42227407D4}" sibTransId="{F916260F-CD7E-4E73-A95A-3D2850027A63}"/>
    <dgm:cxn modelId="{872A3A6B-091D-4387-BEFF-363BAC3EC5E0}" type="presOf" srcId="{8C6F7EB1-474C-44AB-832F-6CDDB7DECC4F}" destId="{FCBE6CA1-94B4-43B9-AFE0-23DB9AE0A97E}" srcOrd="0" destOrd="0" presId="urn:microsoft.com/office/officeart/2005/8/layout/hierarchy2"/>
    <dgm:cxn modelId="{6CB28AA8-C3A2-4672-A498-89A5495910E6}" type="presOf" srcId="{7D31520A-AE7E-4DE7-B1D4-B8112CD473D8}" destId="{BCB2A2F3-16A4-4223-A841-B0B9F07200AA}" srcOrd="1" destOrd="0" presId="urn:microsoft.com/office/officeart/2005/8/layout/hierarchy2"/>
    <dgm:cxn modelId="{80C28257-DFC3-46FB-B492-D6DBC6978861}" srcId="{65F612A6-8B77-4A0A-B0C3-B59F5130A130}" destId="{8C6F7EB1-474C-44AB-832F-6CDDB7DECC4F}" srcOrd="1" destOrd="0" parTransId="{613DE6D5-F2B1-455D-94DE-82E4724C8EDF}" sibTransId="{E12C72B0-7DF5-4A5E-8E86-425DBFD62568}"/>
    <dgm:cxn modelId="{D1322AFB-2E20-4AAC-9845-E0FE7893A96A}" type="presOf" srcId="{613DE6D5-F2B1-455D-94DE-82E4724C8EDF}" destId="{9BC4257B-75A8-4FE8-BA1D-5C6751609EDD}" srcOrd="0" destOrd="0" presId="urn:microsoft.com/office/officeart/2005/8/layout/hierarchy2"/>
    <dgm:cxn modelId="{6794C09B-C472-40D9-98FD-8B18D5510B62}" type="presOf" srcId="{613DE6D5-F2B1-455D-94DE-82E4724C8EDF}" destId="{3FAD2F9C-B255-4DF4-A685-03D347E22B1F}" srcOrd="1" destOrd="0" presId="urn:microsoft.com/office/officeart/2005/8/layout/hierarchy2"/>
    <dgm:cxn modelId="{F285BBA4-5B58-4FCE-88C3-96A4B5782351}" type="presOf" srcId="{0E303F96-9E75-42CF-8F8C-C9A55C615C02}" destId="{3572F189-5566-42BB-8175-C57124520360}" srcOrd="0" destOrd="0" presId="urn:microsoft.com/office/officeart/2005/8/layout/hierarchy2"/>
    <dgm:cxn modelId="{F51E29BD-5776-4212-AA75-188599CB08B7}" type="presOf" srcId="{3F1845C2-B08D-4295-86DB-292C31ECDF0A}" destId="{A3D5AC17-E32A-492F-8580-47DDB02DC63F}" srcOrd="0" destOrd="0" presId="urn:microsoft.com/office/officeart/2005/8/layout/hierarchy2"/>
    <dgm:cxn modelId="{4400697F-31E0-4969-8E86-0255F4037649}" srcId="{DA768880-4CD5-4907-A9E9-7FB0DA028D17}" destId="{65F612A6-8B77-4A0A-B0C3-B59F5130A130}" srcOrd="0" destOrd="0" parTransId="{5EC90838-C75C-4F19-91C2-F69FDD60F5AB}" sibTransId="{49EDF7BF-542B-4A7F-A127-920BB0FC5D17}"/>
    <dgm:cxn modelId="{CA672C43-E029-41D9-AD94-69D79086C297}" type="presOf" srcId="{7D31520A-AE7E-4DE7-B1D4-B8112CD473D8}" destId="{FCB47D80-A382-4E45-854A-4E573DE2D39A}" srcOrd="0" destOrd="0" presId="urn:microsoft.com/office/officeart/2005/8/layout/hierarchy2"/>
    <dgm:cxn modelId="{3F799818-6B41-4849-B637-DB39E3769133}" type="presOf" srcId="{81E8D272-8761-4F08-8698-9232651BD434}" destId="{099E6DF9-2262-4FE4-A515-E50B1D438612}" srcOrd="0" destOrd="0" presId="urn:microsoft.com/office/officeart/2005/8/layout/hierarchy2"/>
    <dgm:cxn modelId="{52322FAB-371E-4CE7-9804-B833DA1282BE}" type="presOf" srcId="{429C3DB5-D469-4DAC-BB44-0B42227407D4}" destId="{642F1B60-CB02-407C-8DD9-61180C199CA5}" srcOrd="1" destOrd="0" presId="urn:microsoft.com/office/officeart/2005/8/layout/hierarchy2"/>
    <dgm:cxn modelId="{30905626-7F95-4503-A4DA-A112319D752A}" type="presParOf" srcId="{A3D5AC17-E32A-492F-8580-47DDB02DC63F}" destId="{AA291A83-04DC-471C-8063-B14F26C5206D}" srcOrd="0" destOrd="0" presId="urn:microsoft.com/office/officeart/2005/8/layout/hierarchy2"/>
    <dgm:cxn modelId="{172CFB68-9826-4909-8E36-3E56AC5416FD}" type="presParOf" srcId="{AA291A83-04DC-471C-8063-B14F26C5206D}" destId="{57EC8609-881B-4CB4-A161-F9F90E72A91E}" srcOrd="0" destOrd="0" presId="urn:microsoft.com/office/officeart/2005/8/layout/hierarchy2"/>
    <dgm:cxn modelId="{645A538D-6635-42C5-82C8-546E740F97D9}" type="presParOf" srcId="{AA291A83-04DC-471C-8063-B14F26C5206D}" destId="{66882999-C831-4B0A-A389-27032D95BAFD}" srcOrd="1" destOrd="0" presId="urn:microsoft.com/office/officeart/2005/8/layout/hierarchy2"/>
    <dgm:cxn modelId="{120E8CD5-CFF8-41B4-B91C-EFC809EC2AC2}" type="presParOf" srcId="{66882999-C831-4B0A-A389-27032D95BAFD}" destId="{4793D8C6-537C-49E3-A1AE-DAD110CF46D8}" srcOrd="0" destOrd="0" presId="urn:microsoft.com/office/officeart/2005/8/layout/hierarchy2"/>
    <dgm:cxn modelId="{26C7CB0A-86EA-45E7-A299-45F3AD44CEEE}" type="presParOf" srcId="{4793D8C6-537C-49E3-A1AE-DAD110CF46D8}" destId="{6C19209C-3C68-475F-BBAA-08C63A259859}" srcOrd="0" destOrd="0" presId="urn:microsoft.com/office/officeart/2005/8/layout/hierarchy2"/>
    <dgm:cxn modelId="{1739BB02-6781-4751-B62B-529FDF313C3F}" type="presParOf" srcId="{66882999-C831-4B0A-A389-27032D95BAFD}" destId="{AFD9B959-869E-46C1-99C3-4B2DC8B4DD57}" srcOrd="1" destOrd="0" presId="urn:microsoft.com/office/officeart/2005/8/layout/hierarchy2"/>
    <dgm:cxn modelId="{F26422A8-FEE5-4F23-8628-9B47C03F18A5}" type="presParOf" srcId="{AFD9B959-869E-46C1-99C3-4B2DC8B4DD57}" destId="{3E60B51D-0AE5-444B-8C77-389A65DF8265}" srcOrd="0" destOrd="0" presId="urn:microsoft.com/office/officeart/2005/8/layout/hierarchy2"/>
    <dgm:cxn modelId="{98C76428-FB6F-4BED-9909-D17C9F979D45}" type="presParOf" srcId="{AFD9B959-869E-46C1-99C3-4B2DC8B4DD57}" destId="{0A0A447F-44CE-4920-AFE0-5E70F9E2D4B6}" srcOrd="1" destOrd="0" presId="urn:microsoft.com/office/officeart/2005/8/layout/hierarchy2"/>
    <dgm:cxn modelId="{DEF2C432-5E2A-4DBC-8976-1FCE4853C1D5}" type="presParOf" srcId="{0A0A447F-44CE-4920-AFE0-5E70F9E2D4B6}" destId="{099E6DF9-2262-4FE4-A515-E50B1D438612}" srcOrd="0" destOrd="0" presId="urn:microsoft.com/office/officeart/2005/8/layout/hierarchy2"/>
    <dgm:cxn modelId="{A7BFAEB5-5642-4DCE-9681-F47212836553}" type="presParOf" srcId="{099E6DF9-2262-4FE4-A515-E50B1D438612}" destId="{BDE88F48-BD33-4A96-AB34-9A851EA130D6}" srcOrd="0" destOrd="0" presId="urn:microsoft.com/office/officeart/2005/8/layout/hierarchy2"/>
    <dgm:cxn modelId="{2450C602-261E-431A-A1D8-50194F80FFC1}" type="presParOf" srcId="{0A0A447F-44CE-4920-AFE0-5E70F9E2D4B6}" destId="{184FC26C-18A8-41CC-A9FA-310B24BA4075}" srcOrd="1" destOrd="0" presId="urn:microsoft.com/office/officeart/2005/8/layout/hierarchy2"/>
    <dgm:cxn modelId="{9734ACC7-73AB-4634-A9FB-83317F11E9F5}" type="presParOf" srcId="{184FC26C-18A8-41CC-A9FA-310B24BA4075}" destId="{0D58B9CA-75AB-4BDE-983F-DB05E0633915}" srcOrd="0" destOrd="0" presId="urn:microsoft.com/office/officeart/2005/8/layout/hierarchy2"/>
    <dgm:cxn modelId="{8CC42BCA-6891-4456-91DB-94A50C66DC9E}" type="presParOf" srcId="{184FC26C-18A8-41CC-A9FA-310B24BA4075}" destId="{DE987870-072D-4107-9B2C-A7B6411B771F}" srcOrd="1" destOrd="0" presId="urn:microsoft.com/office/officeart/2005/8/layout/hierarchy2"/>
    <dgm:cxn modelId="{CA9782A6-A534-44C0-BCE3-6976516D3E86}" type="presParOf" srcId="{0A0A447F-44CE-4920-AFE0-5E70F9E2D4B6}" destId="{9BC4257B-75A8-4FE8-BA1D-5C6751609EDD}" srcOrd="2" destOrd="0" presId="urn:microsoft.com/office/officeart/2005/8/layout/hierarchy2"/>
    <dgm:cxn modelId="{116DAE96-EB43-4B68-99F1-BA156FC32142}" type="presParOf" srcId="{9BC4257B-75A8-4FE8-BA1D-5C6751609EDD}" destId="{3FAD2F9C-B255-4DF4-A685-03D347E22B1F}" srcOrd="0" destOrd="0" presId="urn:microsoft.com/office/officeart/2005/8/layout/hierarchy2"/>
    <dgm:cxn modelId="{34A37624-5137-46A9-BD22-4698FE64CB90}" type="presParOf" srcId="{0A0A447F-44CE-4920-AFE0-5E70F9E2D4B6}" destId="{91FDEFFB-153E-4CCE-A2C4-50D62B9FE1C5}" srcOrd="3" destOrd="0" presId="urn:microsoft.com/office/officeart/2005/8/layout/hierarchy2"/>
    <dgm:cxn modelId="{6B6E2139-A9A5-4010-81CC-1F55200DF010}" type="presParOf" srcId="{91FDEFFB-153E-4CCE-A2C4-50D62B9FE1C5}" destId="{FCBE6CA1-94B4-43B9-AFE0-23DB9AE0A97E}" srcOrd="0" destOrd="0" presId="urn:microsoft.com/office/officeart/2005/8/layout/hierarchy2"/>
    <dgm:cxn modelId="{BD9305EC-C50F-4007-8199-9417EB735259}" type="presParOf" srcId="{91FDEFFB-153E-4CCE-A2C4-50D62B9FE1C5}" destId="{5CF58070-B1FE-46CD-86D2-78808A3B18BE}" srcOrd="1" destOrd="0" presId="urn:microsoft.com/office/officeart/2005/8/layout/hierarchy2"/>
    <dgm:cxn modelId="{F6B7E713-774F-490B-9120-B378E313FE62}" type="presParOf" srcId="{66882999-C831-4B0A-A389-27032D95BAFD}" destId="{FCB47D80-A382-4E45-854A-4E573DE2D39A}" srcOrd="2" destOrd="0" presId="urn:microsoft.com/office/officeart/2005/8/layout/hierarchy2"/>
    <dgm:cxn modelId="{4FB89E4D-EC9F-4CC8-AB0A-6A2CEDAF4DF5}" type="presParOf" srcId="{FCB47D80-A382-4E45-854A-4E573DE2D39A}" destId="{BCB2A2F3-16A4-4223-A841-B0B9F07200AA}" srcOrd="0" destOrd="0" presId="urn:microsoft.com/office/officeart/2005/8/layout/hierarchy2"/>
    <dgm:cxn modelId="{FBD84BCF-CD05-496D-8BA8-28CDE2F84EF1}" type="presParOf" srcId="{66882999-C831-4B0A-A389-27032D95BAFD}" destId="{8278635A-9EE6-4C23-8E24-96762EEAEB93}" srcOrd="3" destOrd="0" presId="urn:microsoft.com/office/officeart/2005/8/layout/hierarchy2"/>
    <dgm:cxn modelId="{3D8C78EB-DA71-46D6-B9DF-653DE2F1967C}" type="presParOf" srcId="{8278635A-9EE6-4C23-8E24-96762EEAEB93}" destId="{214E2E57-C41A-475C-8FAE-B9076EDC7A95}" srcOrd="0" destOrd="0" presId="urn:microsoft.com/office/officeart/2005/8/layout/hierarchy2"/>
    <dgm:cxn modelId="{0753DECA-BF35-47A7-AB13-68B9D0139E62}" type="presParOf" srcId="{8278635A-9EE6-4C23-8E24-96762EEAEB93}" destId="{4A3B9691-7B67-403A-B173-4D99E14D6B0D}" srcOrd="1" destOrd="0" presId="urn:microsoft.com/office/officeart/2005/8/layout/hierarchy2"/>
    <dgm:cxn modelId="{FAA5E540-11CB-4426-AF59-4501A54BF7F8}" type="presParOf" srcId="{4A3B9691-7B67-403A-B173-4D99E14D6B0D}" destId="{3572F189-5566-42BB-8175-C57124520360}" srcOrd="0" destOrd="0" presId="urn:microsoft.com/office/officeart/2005/8/layout/hierarchy2"/>
    <dgm:cxn modelId="{B3148F95-8325-4CBB-A926-707520EEE539}" type="presParOf" srcId="{3572F189-5566-42BB-8175-C57124520360}" destId="{5A09735E-5353-463F-9909-90C2B62D45EB}" srcOrd="0" destOrd="0" presId="urn:microsoft.com/office/officeart/2005/8/layout/hierarchy2"/>
    <dgm:cxn modelId="{9D43774C-53D1-4F80-98CF-DFD3ACC0EDBF}" type="presParOf" srcId="{4A3B9691-7B67-403A-B173-4D99E14D6B0D}" destId="{D4131A71-36B3-49EE-A5F4-B62AB4FA805B}" srcOrd="1" destOrd="0" presId="urn:microsoft.com/office/officeart/2005/8/layout/hierarchy2"/>
    <dgm:cxn modelId="{4C8B3344-AD8C-4BDB-8FEC-16490A04745A}" type="presParOf" srcId="{D4131A71-36B3-49EE-A5F4-B62AB4FA805B}" destId="{0E800B73-7B43-4EE6-BC51-4F8FAEC1C3B6}" srcOrd="0" destOrd="0" presId="urn:microsoft.com/office/officeart/2005/8/layout/hierarchy2"/>
    <dgm:cxn modelId="{FE42FB52-E053-4E5D-A5A7-9EF91FD04C13}" type="presParOf" srcId="{D4131A71-36B3-49EE-A5F4-B62AB4FA805B}" destId="{8A76D756-1B0F-4B5F-95B3-118100C5CFDC}" srcOrd="1" destOrd="0" presId="urn:microsoft.com/office/officeart/2005/8/layout/hierarchy2"/>
    <dgm:cxn modelId="{81D5414D-3A5E-4DBF-8DC5-75EFF6591B3C}" type="presParOf" srcId="{4A3B9691-7B67-403A-B173-4D99E14D6B0D}" destId="{40EFB9F7-B8EB-4295-A37A-0AE90DEC425A}" srcOrd="2" destOrd="0" presId="urn:microsoft.com/office/officeart/2005/8/layout/hierarchy2"/>
    <dgm:cxn modelId="{8F20F708-CAF7-4B96-98A2-E704DF66D8F4}" type="presParOf" srcId="{40EFB9F7-B8EB-4295-A37A-0AE90DEC425A}" destId="{642F1B60-CB02-407C-8DD9-61180C199CA5}" srcOrd="0" destOrd="0" presId="urn:microsoft.com/office/officeart/2005/8/layout/hierarchy2"/>
    <dgm:cxn modelId="{9BA898FB-A8FF-4AF9-B61A-61E8D823AC14}" type="presParOf" srcId="{4A3B9691-7B67-403A-B173-4D99E14D6B0D}" destId="{F61B0192-0000-4491-B541-7F7FCB3CD728}" srcOrd="3" destOrd="0" presId="urn:microsoft.com/office/officeart/2005/8/layout/hierarchy2"/>
    <dgm:cxn modelId="{3B308767-57E6-4090-AFC1-8CB9EBD80A98}" type="presParOf" srcId="{F61B0192-0000-4491-B541-7F7FCB3CD728}" destId="{9D969F3D-EDE0-4586-94A7-17368C508B55}" srcOrd="0" destOrd="0" presId="urn:microsoft.com/office/officeart/2005/8/layout/hierarchy2"/>
    <dgm:cxn modelId="{0C2CE196-F16C-4A4B-8BB9-EAE06B25AA32}" type="presParOf" srcId="{F61B0192-0000-4491-B541-7F7FCB3CD728}" destId="{7B90E143-D53B-4010-9B12-0B09567979D7}"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3155E7B1-D3DA-488F-A12E-33C267E9B0B9}" type="presOf" srcId="{68DC9CB8-B7DD-4761-B82E-CB56F6F5E6B5}" destId="{93672A8E-23A7-42EC-8266-A028BB6328D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E79D4D12-587E-4084-873E-AFA0F34C1E2A}" srcId="{93E58B5A-8764-4A9A-8E85-7C50C705CFCE}" destId="{54758EF5-0516-46BA-896F-8310E68591FE}" srcOrd="0" destOrd="0" parTransId="{2268EC9D-B41F-408D-8A65-BEB088A6653B}" sibTransId="{549FD511-AE4B-4414-B32B-2425B4544B4B}"/>
    <dgm:cxn modelId="{CE62A043-75C7-453A-AE4C-357B0536253A}" type="presOf" srcId="{00539A06-C0B6-4C14-805A-A99CABFADC18}" destId="{FB0245A6-E249-4488-8A12-6DA1E3469463}"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2A602909-9CFA-4AA3-8394-5E32792DBAD5}" type="presOf" srcId="{54758EF5-0516-46BA-896F-8310E68591FE}" destId="{428D6EC0-C06B-45C7-8139-E45A90407C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B423D2C2-986E-43B5-B0A1-546327A0DE54}" type="presOf" srcId="{E7FC7747-7483-4D35-98A3-BCFD670587F5}" destId="{A34CBA49-A69D-4058-97AB-C5BDA98FF78D}" srcOrd="0" destOrd="0" presId="urn:microsoft.com/office/officeart/2005/8/layout/radial6"/>
    <dgm:cxn modelId="{50088F99-B8FA-46B7-ACB4-56CE6F0AEEEE}" type="presOf" srcId="{F1CDF762-BB05-4909-A3E2-81EC1DFEFDB6}" destId="{DFD89527-3EA1-46E9-B932-F66D981BF538}" srcOrd="0" destOrd="0" presId="urn:microsoft.com/office/officeart/2005/8/layout/radial6"/>
    <dgm:cxn modelId="{FA447219-57F2-4B57-A986-2A83541DB846}" type="presOf" srcId="{93E58B5A-8764-4A9A-8E85-7C50C705CFCE}" destId="{900104E8-22AE-4F67-87F3-EFB73454EE91}" srcOrd="0" destOrd="0" presId="urn:microsoft.com/office/officeart/2005/8/layout/radial6"/>
    <dgm:cxn modelId="{20E9C62C-35FA-4479-9F61-7DB53D9E9E83}" type="presOf" srcId="{53BBF4F9-C032-49B6-A418-1645227CAEF7}" destId="{463D2474-2CD7-4F10-B862-FE0EB496B03A}" srcOrd="0" destOrd="0" presId="urn:microsoft.com/office/officeart/2005/8/layout/radial6"/>
    <dgm:cxn modelId="{F591B2FA-CB39-4BF4-8426-C9E02B9893DC}" type="presOf" srcId="{9C9AE644-BFCD-4CEC-9078-5B3D21204B50}" destId="{8DF6A8EE-C31B-4A7A-8A5B-E1C18D11D668}" srcOrd="0" destOrd="0" presId="urn:microsoft.com/office/officeart/2005/8/layout/radial6"/>
    <dgm:cxn modelId="{7D8DCC8D-F016-4E2D-B487-8BB1AB1367B5}" type="presOf" srcId="{D724C5BD-FA18-4137-AF02-8B1375CAB8C1}" destId="{FE26DA7A-6417-4EEF-9842-4FFE68DD656B}"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354177FA-58E7-4596-A275-5779D7FCDCBC}" type="presOf" srcId="{117E5F98-D2E3-44CD-8D1F-8673F2CE3B77}" destId="{937C4F79-FB0B-409E-8CAD-BC317FE49743}"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8763D980-AA70-4A7E-A902-9806233154EA}" type="presOf" srcId="{61C471EC-1BE0-4BA9-906C-B77FC427B370}" destId="{2B947856-7D81-4709-8C50-A646092946B5}" srcOrd="0" destOrd="0" presId="urn:microsoft.com/office/officeart/2005/8/layout/radial6"/>
    <dgm:cxn modelId="{B7F8739B-CE62-4280-8FFE-92F2A3DD7C90}" type="presOf" srcId="{EF6840F8-2ECF-4864-A358-F1FEAB836D6E}" destId="{9DC8489B-6D65-4DCD-BE13-FB93AD7100EE}" srcOrd="0" destOrd="0" presId="urn:microsoft.com/office/officeart/2005/8/layout/radial6"/>
    <dgm:cxn modelId="{035B19F1-70D2-42CE-B7D5-8497729D746E}" type="presOf" srcId="{2FD6416B-9DBD-4434-8476-1C47164FCE18}" destId="{A25828D0-E7F7-4612-B323-E58CF7DB6C7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078DBC15-94AC-4C95-AEF6-A3599E0A8C7C}" type="presOf" srcId="{A5E5012C-3309-4B28-8D30-F7209682D89D}" destId="{0615139F-FD0E-4AC6-85EA-75F9F0D6BB78}" srcOrd="0" destOrd="0" presId="urn:microsoft.com/office/officeart/2005/8/layout/radial6"/>
    <dgm:cxn modelId="{45073B6B-923B-46D5-8ABD-71CC301A081C}" type="presOf" srcId="{1474FC26-B7BF-4AB8-BA32-5B51D19017DA}" destId="{75750CA6-FA7C-49D0-8464-54ECBB8A7B11}" srcOrd="0" destOrd="0" presId="urn:microsoft.com/office/officeart/2005/8/layout/radial6"/>
    <dgm:cxn modelId="{F21A151D-DFEF-4F43-8AAC-63302D103D40}" type="presOf" srcId="{549FD511-AE4B-4414-B32B-2425B4544B4B}" destId="{17265E74-284E-4564-9375-97F2A42C8E6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C29A80F2-DF4F-4E7E-B905-25461CC51702}" type="presParOf" srcId="{75750CA6-FA7C-49D0-8464-54ECBB8A7B11}" destId="{900104E8-22AE-4F67-87F3-EFB73454EE91}" srcOrd="0" destOrd="0" presId="urn:microsoft.com/office/officeart/2005/8/layout/radial6"/>
    <dgm:cxn modelId="{28E5A584-DD71-4BEA-B3B2-1E766A3AB0EB}" type="presParOf" srcId="{75750CA6-FA7C-49D0-8464-54ECBB8A7B11}" destId="{428D6EC0-C06B-45C7-8139-E45A90407C78}" srcOrd="1" destOrd="0" presId="urn:microsoft.com/office/officeart/2005/8/layout/radial6"/>
    <dgm:cxn modelId="{16DD1429-2615-414B-ACC5-FF3A4E66A4BD}" type="presParOf" srcId="{75750CA6-FA7C-49D0-8464-54ECBB8A7B11}" destId="{A20BCF9B-F9D9-4BC1-9EF3-189BED199617}" srcOrd="2" destOrd="0" presId="urn:microsoft.com/office/officeart/2005/8/layout/radial6"/>
    <dgm:cxn modelId="{E6040E65-3486-42B9-8F11-1830CE0A3516}" type="presParOf" srcId="{75750CA6-FA7C-49D0-8464-54ECBB8A7B11}" destId="{17265E74-284E-4564-9375-97F2A42C8E63}" srcOrd="3" destOrd="0" presId="urn:microsoft.com/office/officeart/2005/8/layout/radial6"/>
    <dgm:cxn modelId="{3996C8A7-D1BB-4721-B049-E745A81C63EB}" type="presParOf" srcId="{75750CA6-FA7C-49D0-8464-54ECBB8A7B11}" destId="{2B947856-7D81-4709-8C50-A646092946B5}" srcOrd="4" destOrd="0" presId="urn:microsoft.com/office/officeart/2005/8/layout/radial6"/>
    <dgm:cxn modelId="{27A62B5F-7FE0-41FF-B8F2-11D6975244A1}" type="presParOf" srcId="{75750CA6-FA7C-49D0-8464-54ECBB8A7B11}" destId="{6804F419-6E40-4272-9B3A-71A1132A2924}" srcOrd="5" destOrd="0" presId="urn:microsoft.com/office/officeart/2005/8/layout/radial6"/>
    <dgm:cxn modelId="{E60CE9C3-1CCC-4F46-83CE-13C28FF88079}" type="presParOf" srcId="{75750CA6-FA7C-49D0-8464-54ECBB8A7B11}" destId="{FB0245A6-E249-4488-8A12-6DA1E3469463}" srcOrd="6" destOrd="0" presId="urn:microsoft.com/office/officeart/2005/8/layout/radial6"/>
    <dgm:cxn modelId="{C6B8D574-E16A-417A-807B-AD9B373A013B}" type="presParOf" srcId="{75750CA6-FA7C-49D0-8464-54ECBB8A7B11}" destId="{0615139F-FD0E-4AC6-85EA-75F9F0D6BB78}" srcOrd="7" destOrd="0" presId="urn:microsoft.com/office/officeart/2005/8/layout/radial6"/>
    <dgm:cxn modelId="{924CAD3D-64BE-4352-8AA0-B4C53CD05C02}" type="presParOf" srcId="{75750CA6-FA7C-49D0-8464-54ECBB8A7B11}" destId="{FACCA3FF-0BAE-48B0-88D9-1B472F23503D}" srcOrd="8" destOrd="0" presId="urn:microsoft.com/office/officeart/2005/8/layout/radial6"/>
    <dgm:cxn modelId="{C8D1321A-CAC0-40BD-AC53-37E003849D89}" type="presParOf" srcId="{75750CA6-FA7C-49D0-8464-54ECBB8A7B11}" destId="{9DC8489B-6D65-4DCD-BE13-FB93AD7100EE}" srcOrd="9" destOrd="0" presId="urn:microsoft.com/office/officeart/2005/8/layout/radial6"/>
    <dgm:cxn modelId="{95079501-C6A7-4F36-89D8-7B3B2185A146}" type="presParOf" srcId="{75750CA6-FA7C-49D0-8464-54ECBB8A7B11}" destId="{A25828D0-E7F7-4612-B323-E58CF7DB6C73}" srcOrd="10" destOrd="0" presId="urn:microsoft.com/office/officeart/2005/8/layout/radial6"/>
    <dgm:cxn modelId="{D0DAFCB2-2C91-44A9-A4EF-84BB6AE40B64}" type="presParOf" srcId="{75750CA6-FA7C-49D0-8464-54ECBB8A7B11}" destId="{67DFBABE-67A2-44BB-82F4-DB4798A2DB76}" srcOrd="11" destOrd="0" presId="urn:microsoft.com/office/officeart/2005/8/layout/radial6"/>
    <dgm:cxn modelId="{21C98303-2CAB-4955-9C32-CACF29AE5ACA}" type="presParOf" srcId="{75750CA6-FA7C-49D0-8464-54ECBB8A7B11}" destId="{93672A8E-23A7-42EC-8266-A028BB6328D1}" srcOrd="12" destOrd="0" presId="urn:microsoft.com/office/officeart/2005/8/layout/radial6"/>
    <dgm:cxn modelId="{625D642B-5972-4CCE-9791-835D8274BE2F}" type="presParOf" srcId="{75750CA6-FA7C-49D0-8464-54ECBB8A7B11}" destId="{8DF6A8EE-C31B-4A7A-8A5B-E1C18D11D668}" srcOrd="13" destOrd="0" presId="urn:microsoft.com/office/officeart/2005/8/layout/radial6"/>
    <dgm:cxn modelId="{668874A4-AA65-4C9F-9F1D-2061309AFD2D}" type="presParOf" srcId="{75750CA6-FA7C-49D0-8464-54ECBB8A7B11}" destId="{6866806D-C1BA-4277-BF88-FEE3F486AE14}" srcOrd="14" destOrd="0" presId="urn:microsoft.com/office/officeart/2005/8/layout/radial6"/>
    <dgm:cxn modelId="{2EFE3516-E721-4250-8554-06E14D373A10}" type="presParOf" srcId="{75750CA6-FA7C-49D0-8464-54ECBB8A7B11}" destId="{FE26DA7A-6417-4EEF-9842-4FFE68DD656B}" srcOrd="15" destOrd="0" presId="urn:microsoft.com/office/officeart/2005/8/layout/radial6"/>
    <dgm:cxn modelId="{BCC94736-8608-4740-9296-CD1B7090BC3F}" type="presParOf" srcId="{75750CA6-FA7C-49D0-8464-54ECBB8A7B11}" destId="{DFD89527-3EA1-46E9-B932-F66D981BF538}" srcOrd="16" destOrd="0" presId="urn:microsoft.com/office/officeart/2005/8/layout/radial6"/>
    <dgm:cxn modelId="{0666BB31-9798-4910-9E26-4E73D5D5E762}" type="presParOf" srcId="{75750CA6-FA7C-49D0-8464-54ECBB8A7B11}" destId="{BEB81904-6568-49ED-B35C-0250191E9F37}" srcOrd="17" destOrd="0" presId="urn:microsoft.com/office/officeart/2005/8/layout/radial6"/>
    <dgm:cxn modelId="{933780B8-E184-4C5F-8CE6-049E6709F5A3}" type="presParOf" srcId="{75750CA6-FA7C-49D0-8464-54ECBB8A7B11}" destId="{463D2474-2CD7-4F10-B862-FE0EB496B03A}" srcOrd="18" destOrd="0" presId="urn:microsoft.com/office/officeart/2005/8/layout/radial6"/>
    <dgm:cxn modelId="{A5EA2A6B-1359-43C7-BD6C-84E1161296EC}" type="presParOf" srcId="{75750CA6-FA7C-49D0-8464-54ECBB8A7B11}" destId="{937C4F79-FB0B-409E-8CAD-BC317FE49743}" srcOrd="19" destOrd="0" presId="urn:microsoft.com/office/officeart/2005/8/layout/radial6"/>
    <dgm:cxn modelId="{6BD527CF-A373-414E-A6B9-9F5587DB1A3F}" type="presParOf" srcId="{75750CA6-FA7C-49D0-8464-54ECBB8A7B11}" destId="{DDBA5B3D-F74A-4F4A-BF56-F34E797ADC59}" srcOrd="20" destOrd="0" presId="urn:microsoft.com/office/officeart/2005/8/layout/radial6"/>
    <dgm:cxn modelId="{01FE67AA-C13E-44A7-9403-74AAD6456661}"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919D8A4C-7055-4B78-A926-09E00F1F4845}" type="doc">
      <dgm:prSet loTypeId="urn:microsoft.com/office/officeart/2005/8/layout/list1" loCatId="list" qsTypeId="urn:microsoft.com/office/officeart/2005/8/quickstyle/simple1" qsCatId="simple" csTypeId="urn:microsoft.com/office/officeart/2005/8/colors/accent0_3" csCatId="mainScheme" phldr="1"/>
      <dgm:spPr/>
      <dgm:t>
        <a:bodyPr/>
        <a:lstStyle/>
        <a:p>
          <a:endParaRPr lang="en-ZA"/>
        </a:p>
      </dgm:t>
    </dgm:pt>
    <dgm:pt modelId="{F70BA762-561B-4472-9FA1-61720737261E}">
      <dgm:prSet phldrT="[Text]"/>
      <dgm:spPr>
        <a:solidFill>
          <a:srgbClr val="C00000"/>
        </a:solidFill>
      </dgm:spPr>
      <dgm:t>
        <a:bodyPr/>
        <a:lstStyle/>
        <a:p>
          <a:r>
            <a:rPr lang="en-ZA" b="1" dirty="0" smtClean="0"/>
            <a:t>DEPARTMENTAL AGENCIES AND ACCOUNTS</a:t>
          </a:r>
          <a:endParaRPr lang="en-ZA" b="1" dirty="0"/>
        </a:p>
      </dgm:t>
    </dgm:pt>
    <dgm:pt modelId="{01C182AC-127D-4824-91A1-182A49E92B5B}" type="parTrans" cxnId="{31662E85-0E83-480F-AC5B-07FAAA8FA7FB}">
      <dgm:prSet/>
      <dgm:spPr/>
      <dgm:t>
        <a:bodyPr/>
        <a:lstStyle/>
        <a:p>
          <a:endParaRPr lang="en-ZA"/>
        </a:p>
      </dgm:t>
    </dgm:pt>
    <dgm:pt modelId="{1F858D9E-F077-4B5D-8C44-9D6C2292BB64}" type="sibTrans" cxnId="{31662E85-0E83-480F-AC5B-07FAAA8FA7FB}">
      <dgm:prSet/>
      <dgm:spPr/>
      <dgm:t>
        <a:bodyPr/>
        <a:lstStyle/>
        <a:p>
          <a:endParaRPr lang="en-ZA"/>
        </a:p>
      </dgm:t>
    </dgm:pt>
    <dgm:pt modelId="{FE2F8BB4-4BF1-45B9-9C46-5E39BB519281}">
      <dgm:prSet phldrT="[Text]"/>
      <dgm:spPr>
        <a:solidFill>
          <a:srgbClr val="C00000"/>
        </a:solidFill>
      </dgm:spPr>
      <dgm:t>
        <a:bodyPr/>
        <a:lstStyle/>
        <a:p>
          <a:r>
            <a:rPr lang="en-ZA" b="1" dirty="0" smtClean="0"/>
            <a:t>PRIVATE ENTERPRISES</a:t>
          </a:r>
          <a:endParaRPr lang="en-ZA" b="1" dirty="0"/>
        </a:p>
      </dgm:t>
    </dgm:pt>
    <dgm:pt modelId="{5530C426-9C9C-4F14-861A-505FC7FF8F31}" type="parTrans" cxnId="{F66827E2-2E0C-4589-8AE7-B5768B9EA866}">
      <dgm:prSet/>
      <dgm:spPr/>
      <dgm:t>
        <a:bodyPr/>
        <a:lstStyle/>
        <a:p>
          <a:endParaRPr lang="en-ZA"/>
        </a:p>
      </dgm:t>
    </dgm:pt>
    <dgm:pt modelId="{F4558518-9E42-4D59-A17E-1B7D4DCA32C9}" type="sibTrans" cxnId="{F66827E2-2E0C-4589-8AE7-B5768B9EA866}">
      <dgm:prSet/>
      <dgm:spPr/>
      <dgm:t>
        <a:bodyPr/>
        <a:lstStyle/>
        <a:p>
          <a:endParaRPr lang="en-ZA"/>
        </a:p>
      </dgm:t>
    </dgm:pt>
    <dgm:pt modelId="{658F7CFB-8416-4D18-A13C-5A5EBBD2527E}">
      <dgm:prSet/>
      <dgm:spPr>
        <a:solidFill>
          <a:srgbClr val="C00000"/>
        </a:solidFill>
      </dgm:spPr>
      <dgm:t>
        <a:bodyPr/>
        <a:lstStyle/>
        <a:p>
          <a:r>
            <a:rPr lang="en-ZA" b="1" dirty="0" smtClean="0"/>
            <a:t>DISTRICT MUNICIPALITIES</a:t>
          </a:r>
        </a:p>
      </dgm:t>
    </dgm:pt>
    <dgm:pt modelId="{C884BEC9-45D4-46EC-AC2A-6E6978D9110B}" type="parTrans" cxnId="{C84BD564-B47A-4531-9104-A75CE0B8B855}">
      <dgm:prSet/>
      <dgm:spPr/>
      <dgm:t>
        <a:bodyPr/>
        <a:lstStyle/>
        <a:p>
          <a:endParaRPr lang="en-ZA"/>
        </a:p>
      </dgm:t>
    </dgm:pt>
    <dgm:pt modelId="{77BB2423-2F14-440B-B137-C176D0AA9D00}" type="sibTrans" cxnId="{C84BD564-B47A-4531-9104-A75CE0B8B855}">
      <dgm:prSet/>
      <dgm:spPr/>
      <dgm:t>
        <a:bodyPr/>
        <a:lstStyle/>
        <a:p>
          <a:endParaRPr lang="en-ZA"/>
        </a:p>
      </dgm:t>
    </dgm:pt>
    <dgm:pt modelId="{626B6472-FD77-4629-9139-281698649058}">
      <dgm:prSet/>
      <dgm:spPr>
        <a:solidFill>
          <a:srgbClr val="C00000"/>
        </a:solidFill>
      </dgm:spPr>
      <dgm:t>
        <a:bodyPr/>
        <a:lstStyle/>
        <a:p>
          <a:r>
            <a:rPr lang="en-ZA" b="1" dirty="0" smtClean="0"/>
            <a:t>FOREIGN GOVERNMENT AND INTERNATIONAL ORGANISATIONS</a:t>
          </a:r>
        </a:p>
      </dgm:t>
    </dgm:pt>
    <dgm:pt modelId="{2ADABA0E-470E-4516-8596-2BEA9F9920F7}" type="parTrans" cxnId="{97B8E642-DB9B-4370-8C79-C073429B2ACA}">
      <dgm:prSet/>
      <dgm:spPr/>
      <dgm:t>
        <a:bodyPr/>
        <a:lstStyle/>
        <a:p>
          <a:endParaRPr lang="en-ZA"/>
        </a:p>
      </dgm:t>
    </dgm:pt>
    <dgm:pt modelId="{F3F3CC92-B2F4-41D8-A9A7-2113A4F0A32A}" type="sibTrans" cxnId="{97B8E642-DB9B-4370-8C79-C073429B2ACA}">
      <dgm:prSet/>
      <dgm:spPr/>
      <dgm:t>
        <a:bodyPr/>
        <a:lstStyle/>
        <a:p>
          <a:endParaRPr lang="en-ZA"/>
        </a:p>
      </dgm:t>
    </dgm:pt>
    <dgm:pt modelId="{79860FEA-79A6-4AFF-B12C-07B5CDB02BA1}">
      <dgm:prSet/>
      <dgm:spPr>
        <a:solidFill>
          <a:srgbClr val="C00000"/>
        </a:solidFill>
      </dgm:spPr>
      <dgm:t>
        <a:bodyPr/>
        <a:lstStyle/>
        <a:p>
          <a:r>
            <a:rPr lang="en-ZA" b="1" dirty="0" smtClean="0"/>
            <a:t>HOUSEHOLDS</a:t>
          </a:r>
        </a:p>
      </dgm:t>
    </dgm:pt>
    <dgm:pt modelId="{AA907275-7EB4-4FBF-88A6-8AB2AAB6C568}" type="parTrans" cxnId="{D62A01EE-C8B2-4F4B-8A2D-47F46D523207}">
      <dgm:prSet/>
      <dgm:spPr/>
      <dgm:t>
        <a:bodyPr/>
        <a:lstStyle/>
        <a:p>
          <a:endParaRPr lang="en-ZA"/>
        </a:p>
      </dgm:t>
    </dgm:pt>
    <dgm:pt modelId="{2BD9FCB9-17AB-4792-9633-747666621541}" type="sibTrans" cxnId="{D62A01EE-C8B2-4F4B-8A2D-47F46D523207}">
      <dgm:prSet/>
      <dgm:spPr/>
      <dgm:t>
        <a:bodyPr/>
        <a:lstStyle/>
        <a:p>
          <a:endParaRPr lang="en-ZA"/>
        </a:p>
      </dgm:t>
    </dgm:pt>
    <dgm:pt modelId="{E7B592BD-E74E-456F-863B-9B4710F1F7A4}">
      <dgm:prSet/>
      <dgm:spPr>
        <a:solidFill>
          <a:srgbClr val="C00000"/>
        </a:solidFill>
      </dgm:spPr>
      <dgm:t>
        <a:bodyPr/>
        <a:lstStyle/>
        <a:p>
          <a:r>
            <a:rPr lang="en-ZA" b="1" dirty="0" smtClean="0"/>
            <a:t>NATIONAL GOVERNMENT</a:t>
          </a:r>
        </a:p>
      </dgm:t>
    </dgm:pt>
    <dgm:pt modelId="{5A4C923E-FF96-4D76-800F-344EA978FFBD}" type="parTrans" cxnId="{17105936-CAC6-45C7-B5CA-4154328C3871}">
      <dgm:prSet/>
      <dgm:spPr/>
      <dgm:t>
        <a:bodyPr/>
        <a:lstStyle/>
        <a:p>
          <a:endParaRPr lang="en-ZA"/>
        </a:p>
      </dgm:t>
    </dgm:pt>
    <dgm:pt modelId="{2F92D2C4-194C-48D6-9BD8-EEF1D7AD6E96}" type="sibTrans" cxnId="{17105936-CAC6-45C7-B5CA-4154328C3871}">
      <dgm:prSet/>
      <dgm:spPr/>
      <dgm:t>
        <a:bodyPr/>
        <a:lstStyle/>
        <a:p>
          <a:endParaRPr lang="en-ZA"/>
        </a:p>
      </dgm:t>
    </dgm:pt>
    <dgm:pt modelId="{98E38AE8-797D-4F5C-9D07-D87A17A138CC}">
      <dgm:prSet/>
      <dgm:spPr>
        <a:solidFill>
          <a:srgbClr val="C00000"/>
        </a:solidFill>
      </dgm:spPr>
      <dgm:t>
        <a:bodyPr/>
        <a:lstStyle/>
        <a:p>
          <a:r>
            <a:rPr lang="en-ZA" b="1" dirty="0" smtClean="0"/>
            <a:t>NON-PROFIT INSTITUTIONS</a:t>
          </a:r>
          <a:endParaRPr lang="en-ZA" b="1" dirty="0"/>
        </a:p>
      </dgm:t>
    </dgm:pt>
    <dgm:pt modelId="{4B54C09F-56D4-4428-8F29-9454AFF7F8BB}" type="parTrans" cxnId="{81CDD463-698A-4E4E-BD59-0E054CEBF4E8}">
      <dgm:prSet/>
      <dgm:spPr/>
      <dgm:t>
        <a:bodyPr/>
        <a:lstStyle/>
        <a:p>
          <a:endParaRPr lang="en-ZA"/>
        </a:p>
      </dgm:t>
    </dgm:pt>
    <dgm:pt modelId="{272558C9-DFD9-41AF-A2C1-1B83012F001B}" type="sibTrans" cxnId="{81CDD463-698A-4E4E-BD59-0E054CEBF4E8}">
      <dgm:prSet/>
      <dgm:spPr/>
      <dgm:t>
        <a:bodyPr/>
        <a:lstStyle/>
        <a:p>
          <a:endParaRPr lang="en-ZA"/>
        </a:p>
      </dgm:t>
    </dgm:pt>
    <dgm:pt modelId="{8B15C109-60F9-4DA0-96E8-75D57BA8FE06}">
      <dgm:prSet/>
      <dgm:spPr>
        <a:solidFill>
          <a:srgbClr val="C00000"/>
        </a:solidFill>
      </dgm:spPr>
      <dgm:t>
        <a:bodyPr/>
        <a:lstStyle/>
        <a:p>
          <a:r>
            <a:rPr lang="en-ZA" b="1" dirty="0" smtClean="0"/>
            <a:t>UNIVERSITIES AND TECHNICONS</a:t>
          </a:r>
          <a:endParaRPr lang="en-ZA" b="1" dirty="0"/>
        </a:p>
      </dgm:t>
    </dgm:pt>
    <dgm:pt modelId="{376DCC5C-63D0-41A8-8A4B-9CFE38301ED9}" type="parTrans" cxnId="{6B86BC1D-1EED-4A71-BF19-424C7FDCE7C1}">
      <dgm:prSet/>
      <dgm:spPr/>
      <dgm:t>
        <a:bodyPr/>
        <a:lstStyle/>
        <a:p>
          <a:endParaRPr lang="en-ZA"/>
        </a:p>
      </dgm:t>
    </dgm:pt>
    <dgm:pt modelId="{4167C552-0A8F-41BF-9C89-A275BD63E768}" type="sibTrans" cxnId="{6B86BC1D-1EED-4A71-BF19-424C7FDCE7C1}">
      <dgm:prSet/>
      <dgm:spPr/>
      <dgm:t>
        <a:bodyPr/>
        <a:lstStyle/>
        <a:p>
          <a:endParaRPr lang="en-ZA"/>
        </a:p>
      </dgm:t>
    </dgm:pt>
    <dgm:pt modelId="{705BD101-02E6-497F-BCD1-0CE172840BFC}">
      <dgm:prSet/>
      <dgm:spPr>
        <a:solidFill>
          <a:srgbClr val="C00000"/>
        </a:solidFill>
      </dgm:spPr>
      <dgm:t>
        <a:bodyPr/>
        <a:lstStyle/>
        <a:p>
          <a:r>
            <a:rPr lang="en-ZA" b="1" dirty="0" smtClean="0"/>
            <a:t>PUBLIC CORPORATIONS </a:t>
          </a:r>
          <a:endParaRPr lang="en-ZA" b="1" dirty="0"/>
        </a:p>
      </dgm:t>
    </dgm:pt>
    <dgm:pt modelId="{8486112E-8DE2-4C61-926F-24AB7E834A3D}" type="parTrans" cxnId="{ABFA966C-273B-4EC6-8DFA-10E7219F0891}">
      <dgm:prSet/>
      <dgm:spPr/>
      <dgm:t>
        <a:bodyPr/>
        <a:lstStyle/>
        <a:p>
          <a:endParaRPr lang="en-ZA"/>
        </a:p>
      </dgm:t>
    </dgm:pt>
    <dgm:pt modelId="{D2093F81-83A5-4956-A2F9-4440A4D684C5}" type="sibTrans" cxnId="{ABFA966C-273B-4EC6-8DFA-10E7219F0891}">
      <dgm:prSet/>
      <dgm:spPr/>
      <dgm:t>
        <a:bodyPr/>
        <a:lstStyle/>
        <a:p>
          <a:endParaRPr lang="en-ZA"/>
        </a:p>
      </dgm:t>
    </dgm:pt>
    <dgm:pt modelId="{4C86C23C-3A9E-4471-9AFC-BA582BBE4C39}">
      <dgm:prSet/>
      <dgm:spPr>
        <a:solidFill>
          <a:srgbClr val="C00000"/>
        </a:solidFill>
      </dgm:spPr>
      <dgm:t>
        <a:bodyPr/>
        <a:lstStyle/>
        <a:p>
          <a:r>
            <a:rPr lang="en-ZA" dirty="0" smtClean="0"/>
            <a:t>PROVINCIAL GOVERNMENT</a:t>
          </a:r>
          <a:endParaRPr lang="en-ZA" dirty="0"/>
        </a:p>
      </dgm:t>
    </dgm:pt>
    <dgm:pt modelId="{5702313D-A2C2-4E68-8556-50D299754B3A}" type="parTrans" cxnId="{A4F2A35B-64A8-4111-A89D-DB7E2EFEA672}">
      <dgm:prSet/>
      <dgm:spPr/>
      <dgm:t>
        <a:bodyPr/>
        <a:lstStyle/>
        <a:p>
          <a:endParaRPr lang="en-ZA"/>
        </a:p>
      </dgm:t>
    </dgm:pt>
    <dgm:pt modelId="{EEF27826-EB9C-43AB-9306-4757F771C409}" type="sibTrans" cxnId="{A4F2A35B-64A8-4111-A89D-DB7E2EFEA672}">
      <dgm:prSet/>
      <dgm:spPr/>
      <dgm:t>
        <a:bodyPr/>
        <a:lstStyle/>
        <a:p>
          <a:endParaRPr lang="en-ZA"/>
        </a:p>
      </dgm:t>
    </dgm:pt>
    <dgm:pt modelId="{AA1B86BA-09E4-454E-AB0B-7D3A483E5BA3}" type="pres">
      <dgm:prSet presAssocID="{919D8A4C-7055-4B78-A926-09E00F1F4845}" presName="linear" presStyleCnt="0">
        <dgm:presLayoutVars>
          <dgm:dir/>
          <dgm:animLvl val="lvl"/>
          <dgm:resizeHandles val="exact"/>
        </dgm:presLayoutVars>
      </dgm:prSet>
      <dgm:spPr/>
      <dgm:t>
        <a:bodyPr/>
        <a:lstStyle/>
        <a:p>
          <a:endParaRPr lang="en-ZA"/>
        </a:p>
      </dgm:t>
    </dgm:pt>
    <dgm:pt modelId="{1416DD19-A5F4-4CFE-9EFD-59F1A3FB9369}" type="pres">
      <dgm:prSet presAssocID="{F70BA762-561B-4472-9FA1-61720737261E}" presName="parentLin" presStyleCnt="0"/>
      <dgm:spPr/>
    </dgm:pt>
    <dgm:pt modelId="{ECCA5616-48F3-415C-B94A-58E32B291589}" type="pres">
      <dgm:prSet presAssocID="{F70BA762-561B-4472-9FA1-61720737261E}" presName="parentLeftMargin" presStyleLbl="node1" presStyleIdx="0" presStyleCnt="10"/>
      <dgm:spPr/>
      <dgm:t>
        <a:bodyPr/>
        <a:lstStyle/>
        <a:p>
          <a:endParaRPr lang="en-ZA"/>
        </a:p>
      </dgm:t>
    </dgm:pt>
    <dgm:pt modelId="{A18940F4-821A-4A80-A081-C407897F2BA4}" type="pres">
      <dgm:prSet presAssocID="{F70BA762-561B-4472-9FA1-61720737261E}" presName="parentText" presStyleLbl="node1" presStyleIdx="0" presStyleCnt="10">
        <dgm:presLayoutVars>
          <dgm:chMax val="0"/>
          <dgm:bulletEnabled val="1"/>
        </dgm:presLayoutVars>
      </dgm:prSet>
      <dgm:spPr/>
      <dgm:t>
        <a:bodyPr/>
        <a:lstStyle/>
        <a:p>
          <a:endParaRPr lang="en-ZA"/>
        </a:p>
      </dgm:t>
    </dgm:pt>
    <dgm:pt modelId="{E54C1BEE-E152-4381-938A-0682AA6ADD5A}" type="pres">
      <dgm:prSet presAssocID="{F70BA762-561B-4472-9FA1-61720737261E}" presName="negativeSpace" presStyleCnt="0"/>
      <dgm:spPr/>
    </dgm:pt>
    <dgm:pt modelId="{B3C19CB3-70FD-4D50-8F44-B8E26B16D01B}" type="pres">
      <dgm:prSet presAssocID="{F70BA762-561B-4472-9FA1-61720737261E}" presName="childText" presStyleLbl="conFgAcc1" presStyleIdx="0" presStyleCnt="10" custLinFactNeighborY="38051">
        <dgm:presLayoutVars>
          <dgm:bulletEnabled val="1"/>
        </dgm:presLayoutVars>
      </dgm:prSet>
      <dgm:spPr/>
    </dgm:pt>
    <dgm:pt modelId="{F4901186-D6EB-4205-B93F-4F8A18B1791D}" type="pres">
      <dgm:prSet presAssocID="{1F858D9E-F077-4B5D-8C44-9D6C2292BB64}" presName="spaceBetweenRectangles" presStyleCnt="0"/>
      <dgm:spPr/>
    </dgm:pt>
    <dgm:pt modelId="{C79B292E-04DC-47E3-B030-0D604C02E961}" type="pres">
      <dgm:prSet presAssocID="{658F7CFB-8416-4D18-A13C-5A5EBBD2527E}" presName="parentLin" presStyleCnt="0"/>
      <dgm:spPr/>
    </dgm:pt>
    <dgm:pt modelId="{3B81E1F5-BBAC-46F1-BA21-8178D902D2D8}" type="pres">
      <dgm:prSet presAssocID="{658F7CFB-8416-4D18-A13C-5A5EBBD2527E}" presName="parentLeftMargin" presStyleLbl="node1" presStyleIdx="0" presStyleCnt="10"/>
      <dgm:spPr/>
      <dgm:t>
        <a:bodyPr/>
        <a:lstStyle/>
        <a:p>
          <a:endParaRPr lang="en-ZA"/>
        </a:p>
      </dgm:t>
    </dgm:pt>
    <dgm:pt modelId="{C41FCECC-F0A5-4BE4-8DB2-A1FC7B7C4CD7}" type="pres">
      <dgm:prSet presAssocID="{658F7CFB-8416-4D18-A13C-5A5EBBD2527E}" presName="parentText" presStyleLbl="node1" presStyleIdx="1" presStyleCnt="10">
        <dgm:presLayoutVars>
          <dgm:chMax val="0"/>
          <dgm:bulletEnabled val="1"/>
        </dgm:presLayoutVars>
      </dgm:prSet>
      <dgm:spPr/>
      <dgm:t>
        <a:bodyPr/>
        <a:lstStyle/>
        <a:p>
          <a:endParaRPr lang="en-ZA"/>
        </a:p>
      </dgm:t>
    </dgm:pt>
    <dgm:pt modelId="{42F3E2B8-C712-460E-898D-64B26E25730E}" type="pres">
      <dgm:prSet presAssocID="{658F7CFB-8416-4D18-A13C-5A5EBBD2527E}" presName="negativeSpace" presStyleCnt="0"/>
      <dgm:spPr/>
    </dgm:pt>
    <dgm:pt modelId="{84A44292-F54B-44E6-B0A8-8C14D3CDE576}" type="pres">
      <dgm:prSet presAssocID="{658F7CFB-8416-4D18-A13C-5A5EBBD2527E}" presName="childText" presStyleLbl="conFgAcc1" presStyleIdx="1" presStyleCnt="10">
        <dgm:presLayoutVars>
          <dgm:bulletEnabled val="1"/>
        </dgm:presLayoutVars>
      </dgm:prSet>
      <dgm:spPr/>
    </dgm:pt>
    <dgm:pt modelId="{D6AD208A-8CE3-403D-B7BD-15641D79301C}" type="pres">
      <dgm:prSet presAssocID="{77BB2423-2F14-440B-B137-C176D0AA9D00}" presName="spaceBetweenRectangles" presStyleCnt="0"/>
      <dgm:spPr/>
    </dgm:pt>
    <dgm:pt modelId="{9270860E-6DA2-4BB3-AB58-B2B29A776F76}" type="pres">
      <dgm:prSet presAssocID="{626B6472-FD77-4629-9139-281698649058}" presName="parentLin" presStyleCnt="0"/>
      <dgm:spPr/>
    </dgm:pt>
    <dgm:pt modelId="{9367AA70-6DE5-4EDB-ADD4-6EAF0B03557E}" type="pres">
      <dgm:prSet presAssocID="{626B6472-FD77-4629-9139-281698649058}" presName="parentLeftMargin" presStyleLbl="node1" presStyleIdx="1" presStyleCnt="10"/>
      <dgm:spPr/>
      <dgm:t>
        <a:bodyPr/>
        <a:lstStyle/>
        <a:p>
          <a:endParaRPr lang="en-ZA"/>
        </a:p>
      </dgm:t>
    </dgm:pt>
    <dgm:pt modelId="{694F7310-9A92-4BBF-B481-AB70BC8F039D}" type="pres">
      <dgm:prSet presAssocID="{626B6472-FD77-4629-9139-281698649058}" presName="parentText" presStyleLbl="node1" presStyleIdx="2" presStyleCnt="10">
        <dgm:presLayoutVars>
          <dgm:chMax val="0"/>
          <dgm:bulletEnabled val="1"/>
        </dgm:presLayoutVars>
      </dgm:prSet>
      <dgm:spPr/>
      <dgm:t>
        <a:bodyPr/>
        <a:lstStyle/>
        <a:p>
          <a:endParaRPr lang="en-ZA"/>
        </a:p>
      </dgm:t>
    </dgm:pt>
    <dgm:pt modelId="{A82E44AF-502B-4314-A16E-DAA38E08C9CC}" type="pres">
      <dgm:prSet presAssocID="{626B6472-FD77-4629-9139-281698649058}" presName="negativeSpace" presStyleCnt="0"/>
      <dgm:spPr/>
    </dgm:pt>
    <dgm:pt modelId="{919CD072-7E2B-4CDE-849E-9FE3AE9AB95C}" type="pres">
      <dgm:prSet presAssocID="{626B6472-FD77-4629-9139-281698649058}" presName="childText" presStyleLbl="conFgAcc1" presStyleIdx="2" presStyleCnt="10">
        <dgm:presLayoutVars>
          <dgm:bulletEnabled val="1"/>
        </dgm:presLayoutVars>
      </dgm:prSet>
      <dgm:spPr/>
    </dgm:pt>
    <dgm:pt modelId="{05A2E0DC-BC7D-45EC-86F0-E4BD162462A1}" type="pres">
      <dgm:prSet presAssocID="{F3F3CC92-B2F4-41D8-A9A7-2113A4F0A32A}" presName="spaceBetweenRectangles" presStyleCnt="0"/>
      <dgm:spPr/>
    </dgm:pt>
    <dgm:pt modelId="{C99F071E-BA22-4A45-9BD1-BE5C15A49C8B}" type="pres">
      <dgm:prSet presAssocID="{79860FEA-79A6-4AFF-B12C-07B5CDB02BA1}" presName="parentLin" presStyleCnt="0"/>
      <dgm:spPr/>
    </dgm:pt>
    <dgm:pt modelId="{E2F95000-DB4C-43CA-87E6-B84D0B3FCD54}" type="pres">
      <dgm:prSet presAssocID="{79860FEA-79A6-4AFF-B12C-07B5CDB02BA1}" presName="parentLeftMargin" presStyleLbl="node1" presStyleIdx="2" presStyleCnt="10"/>
      <dgm:spPr/>
      <dgm:t>
        <a:bodyPr/>
        <a:lstStyle/>
        <a:p>
          <a:endParaRPr lang="en-ZA"/>
        </a:p>
      </dgm:t>
    </dgm:pt>
    <dgm:pt modelId="{B1AB7B94-9660-4926-B218-C9FA292BAC2F}" type="pres">
      <dgm:prSet presAssocID="{79860FEA-79A6-4AFF-B12C-07B5CDB02BA1}" presName="parentText" presStyleLbl="node1" presStyleIdx="3" presStyleCnt="10">
        <dgm:presLayoutVars>
          <dgm:chMax val="0"/>
          <dgm:bulletEnabled val="1"/>
        </dgm:presLayoutVars>
      </dgm:prSet>
      <dgm:spPr/>
      <dgm:t>
        <a:bodyPr/>
        <a:lstStyle/>
        <a:p>
          <a:endParaRPr lang="en-ZA"/>
        </a:p>
      </dgm:t>
    </dgm:pt>
    <dgm:pt modelId="{E4985168-7658-47B6-9565-BDB9B3D8CF6E}" type="pres">
      <dgm:prSet presAssocID="{79860FEA-79A6-4AFF-B12C-07B5CDB02BA1}" presName="negativeSpace" presStyleCnt="0"/>
      <dgm:spPr/>
    </dgm:pt>
    <dgm:pt modelId="{061E3CD0-0EC6-4C6C-9509-11B352071C4A}" type="pres">
      <dgm:prSet presAssocID="{79860FEA-79A6-4AFF-B12C-07B5CDB02BA1}" presName="childText" presStyleLbl="conFgAcc1" presStyleIdx="3" presStyleCnt="10">
        <dgm:presLayoutVars>
          <dgm:bulletEnabled val="1"/>
        </dgm:presLayoutVars>
      </dgm:prSet>
      <dgm:spPr/>
    </dgm:pt>
    <dgm:pt modelId="{5ACDF473-6A72-4EDD-88F7-D7E70E8BCC46}" type="pres">
      <dgm:prSet presAssocID="{2BD9FCB9-17AB-4792-9633-747666621541}" presName="spaceBetweenRectangles" presStyleCnt="0"/>
      <dgm:spPr/>
    </dgm:pt>
    <dgm:pt modelId="{E3BCA3FA-7002-4D8D-A6B3-D337E594401B}" type="pres">
      <dgm:prSet presAssocID="{E7B592BD-E74E-456F-863B-9B4710F1F7A4}" presName="parentLin" presStyleCnt="0"/>
      <dgm:spPr/>
    </dgm:pt>
    <dgm:pt modelId="{EF24856D-6BBF-4ED6-BFEA-426518EDFF06}" type="pres">
      <dgm:prSet presAssocID="{E7B592BD-E74E-456F-863B-9B4710F1F7A4}" presName="parentLeftMargin" presStyleLbl="node1" presStyleIdx="3" presStyleCnt="10"/>
      <dgm:spPr/>
      <dgm:t>
        <a:bodyPr/>
        <a:lstStyle/>
        <a:p>
          <a:endParaRPr lang="en-ZA"/>
        </a:p>
      </dgm:t>
    </dgm:pt>
    <dgm:pt modelId="{C5C17DD9-7845-4DB1-8013-C0F1D3F76B83}" type="pres">
      <dgm:prSet presAssocID="{E7B592BD-E74E-456F-863B-9B4710F1F7A4}" presName="parentText" presStyleLbl="node1" presStyleIdx="4" presStyleCnt="10">
        <dgm:presLayoutVars>
          <dgm:chMax val="0"/>
          <dgm:bulletEnabled val="1"/>
        </dgm:presLayoutVars>
      </dgm:prSet>
      <dgm:spPr/>
      <dgm:t>
        <a:bodyPr/>
        <a:lstStyle/>
        <a:p>
          <a:endParaRPr lang="en-ZA"/>
        </a:p>
      </dgm:t>
    </dgm:pt>
    <dgm:pt modelId="{A517B45F-587E-438D-9D7F-BB796AC3C6F1}" type="pres">
      <dgm:prSet presAssocID="{E7B592BD-E74E-456F-863B-9B4710F1F7A4}" presName="negativeSpace" presStyleCnt="0"/>
      <dgm:spPr/>
    </dgm:pt>
    <dgm:pt modelId="{FA212213-EB91-48E7-A9AD-975FD6B9DCAF}" type="pres">
      <dgm:prSet presAssocID="{E7B592BD-E74E-456F-863B-9B4710F1F7A4}" presName="childText" presStyleLbl="conFgAcc1" presStyleIdx="4" presStyleCnt="10">
        <dgm:presLayoutVars>
          <dgm:bulletEnabled val="1"/>
        </dgm:presLayoutVars>
      </dgm:prSet>
      <dgm:spPr/>
    </dgm:pt>
    <dgm:pt modelId="{E8B2E796-7A4D-4100-8D42-8AC5E55F2112}" type="pres">
      <dgm:prSet presAssocID="{2F92D2C4-194C-48D6-9BD8-EEF1D7AD6E96}" presName="spaceBetweenRectangles" presStyleCnt="0"/>
      <dgm:spPr/>
    </dgm:pt>
    <dgm:pt modelId="{CBC84CA0-7863-4753-8E27-22187DE50350}" type="pres">
      <dgm:prSet presAssocID="{98E38AE8-797D-4F5C-9D07-D87A17A138CC}" presName="parentLin" presStyleCnt="0"/>
      <dgm:spPr/>
    </dgm:pt>
    <dgm:pt modelId="{5E6DBC72-C54D-4FA7-99F0-F4F4BACDACB4}" type="pres">
      <dgm:prSet presAssocID="{98E38AE8-797D-4F5C-9D07-D87A17A138CC}" presName="parentLeftMargin" presStyleLbl="node1" presStyleIdx="4" presStyleCnt="10"/>
      <dgm:spPr/>
      <dgm:t>
        <a:bodyPr/>
        <a:lstStyle/>
        <a:p>
          <a:endParaRPr lang="en-ZA"/>
        </a:p>
      </dgm:t>
    </dgm:pt>
    <dgm:pt modelId="{5E20A583-2785-4F83-B1A6-92254A83C47F}" type="pres">
      <dgm:prSet presAssocID="{98E38AE8-797D-4F5C-9D07-D87A17A138CC}" presName="parentText" presStyleLbl="node1" presStyleIdx="5" presStyleCnt="10" custLinFactNeighborX="-4761" custLinFactNeighborY="-1470">
        <dgm:presLayoutVars>
          <dgm:chMax val="0"/>
          <dgm:bulletEnabled val="1"/>
        </dgm:presLayoutVars>
      </dgm:prSet>
      <dgm:spPr/>
      <dgm:t>
        <a:bodyPr/>
        <a:lstStyle/>
        <a:p>
          <a:endParaRPr lang="en-ZA"/>
        </a:p>
      </dgm:t>
    </dgm:pt>
    <dgm:pt modelId="{67913C3B-F12A-435B-9150-80E8063A15C8}" type="pres">
      <dgm:prSet presAssocID="{98E38AE8-797D-4F5C-9D07-D87A17A138CC}" presName="negativeSpace" presStyleCnt="0"/>
      <dgm:spPr/>
    </dgm:pt>
    <dgm:pt modelId="{ED9F45AE-6735-4786-88D4-979730342FD6}" type="pres">
      <dgm:prSet presAssocID="{98E38AE8-797D-4F5C-9D07-D87A17A138CC}" presName="childText" presStyleLbl="conFgAcc1" presStyleIdx="5" presStyleCnt="10">
        <dgm:presLayoutVars>
          <dgm:bulletEnabled val="1"/>
        </dgm:presLayoutVars>
      </dgm:prSet>
      <dgm:spPr/>
    </dgm:pt>
    <dgm:pt modelId="{51ED0011-E39E-4B9F-8F09-067697200DD6}" type="pres">
      <dgm:prSet presAssocID="{272558C9-DFD9-41AF-A2C1-1B83012F001B}" presName="spaceBetweenRectangles" presStyleCnt="0"/>
      <dgm:spPr/>
    </dgm:pt>
    <dgm:pt modelId="{651ED124-1D78-47E2-BEE0-CD349D5D7681}" type="pres">
      <dgm:prSet presAssocID="{FE2F8BB4-4BF1-45B9-9C46-5E39BB519281}" presName="parentLin" presStyleCnt="0"/>
      <dgm:spPr/>
    </dgm:pt>
    <dgm:pt modelId="{CE4DCF69-443F-49ED-BEEE-06BF67472EF8}" type="pres">
      <dgm:prSet presAssocID="{FE2F8BB4-4BF1-45B9-9C46-5E39BB519281}" presName="parentLeftMargin" presStyleLbl="node1" presStyleIdx="5" presStyleCnt="10"/>
      <dgm:spPr/>
      <dgm:t>
        <a:bodyPr/>
        <a:lstStyle/>
        <a:p>
          <a:endParaRPr lang="en-ZA"/>
        </a:p>
      </dgm:t>
    </dgm:pt>
    <dgm:pt modelId="{0ED43593-6827-487C-AB5D-464168B55353}" type="pres">
      <dgm:prSet presAssocID="{FE2F8BB4-4BF1-45B9-9C46-5E39BB519281}" presName="parentText" presStyleLbl="node1" presStyleIdx="6" presStyleCnt="10">
        <dgm:presLayoutVars>
          <dgm:chMax val="0"/>
          <dgm:bulletEnabled val="1"/>
        </dgm:presLayoutVars>
      </dgm:prSet>
      <dgm:spPr/>
      <dgm:t>
        <a:bodyPr/>
        <a:lstStyle/>
        <a:p>
          <a:endParaRPr lang="en-ZA"/>
        </a:p>
      </dgm:t>
    </dgm:pt>
    <dgm:pt modelId="{0692D5AA-9B13-4AC4-9C9F-6CD22EC73089}" type="pres">
      <dgm:prSet presAssocID="{FE2F8BB4-4BF1-45B9-9C46-5E39BB519281}" presName="negativeSpace" presStyleCnt="0"/>
      <dgm:spPr/>
    </dgm:pt>
    <dgm:pt modelId="{3B4B4A1A-D969-497D-BC42-4DB5CDE781D5}" type="pres">
      <dgm:prSet presAssocID="{FE2F8BB4-4BF1-45B9-9C46-5E39BB519281}" presName="childText" presStyleLbl="conFgAcc1" presStyleIdx="6" presStyleCnt="10">
        <dgm:presLayoutVars>
          <dgm:bulletEnabled val="1"/>
        </dgm:presLayoutVars>
      </dgm:prSet>
      <dgm:spPr/>
    </dgm:pt>
    <dgm:pt modelId="{F3B3AE1C-787B-486D-BACB-C5DFDDCC46C6}" type="pres">
      <dgm:prSet presAssocID="{F4558518-9E42-4D59-A17E-1B7D4DCA32C9}" presName="spaceBetweenRectangles" presStyleCnt="0"/>
      <dgm:spPr/>
    </dgm:pt>
    <dgm:pt modelId="{2565B9BE-33AD-425D-B49F-BEEA03BC07EC}" type="pres">
      <dgm:prSet presAssocID="{4C86C23C-3A9E-4471-9AFC-BA582BBE4C39}" presName="parentLin" presStyleCnt="0"/>
      <dgm:spPr/>
    </dgm:pt>
    <dgm:pt modelId="{D5357232-BBF0-4D29-876B-570D2BD18F54}" type="pres">
      <dgm:prSet presAssocID="{4C86C23C-3A9E-4471-9AFC-BA582BBE4C39}" presName="parentLeftMargin" presStyleLbl="node1" presStyleIdx="6" presStyleCnt="10"/>
      <dgm:spPr/>
      <dgm:t>
        <a:bodyPr/>
        <a:lstStyle/>
        <a:p>
          <a:endParaRPr lang="en-ZA"/>
        </a:p>
      </dgm:t>
    </dgm:pt>
    <dgm:pt modelId="{45D99633-9BDC-486E-A4EE-E1E6C385BECC}" type="pres">
      <dgm:prSet presAssocID="{4C86C23C-3A9E-4471-9AFC-BA582BBE4C39}" presName="parentText" presStyleLbl="node1" presStyleIdx="7" presStyleCnt="10">
        <dgm:presLayoutVars>
          <dgm:chMax val="0"/>
          <dgm:bulletEnabled val="1"/>
        </dgm:presLayoutVars>
      </dgm:prSet>
      <dgm:spPr/>
      <dgm:t>
        <a:bodyPr/>
        <a:lstStyle/>
        <a:p>
          <a:endParaRPr lang="en-ZA"/>
        </a:p>
      </dgm:t>
    </dgm:pt>
    <dgm:pt modelId="{8152E8EA-507E-442D-90EF-5CC5B81C673E}" type="pres">
      <dgm:prSet presAssocID="{4C86C23C-3A9E-4471-9AFC-BA582BBE4C39}" presName="negativeSpace" presStyleCnt="0"/>
      <dgm:spPr/>
    </dgm:pt>
    <dgm:pt modelId="{57808DFB-93B8-43CA-8615-A142195032A9}" type="pres">
      <dgm:prSet presAssocID="{4C86C23C-3A9E-4471-9AFC-BA582BBE4C39}" presName="childText" presStyleLbl="conFgAcc1" presStyleIdx="7" presStyleCnt="10">
        <dgm:presLayoutVars>
          <dgm:bulletEnabled val="1"/>
        </dgm:presLayoutVars>
      </dgm:prSet>
      <dgm:spPr/>
    </dgm:pt>
    <dgm:pt modelId="{A698A063-139F-45FD-B29E-57391666D95C}" type="pres">
      <dgm:prSet presAssocID="{EEF27826-EB9C-43AB-9306-4757F771C409}" presName="spaceBetweenRectangles" presStyleCnt="0"/>
      <dgm:spPr/>
    </dgm:pt>
    <dgm:pt modelId="{0EC62739-56AE-41F6-A93E-280C647DBAB8}" type="pres">
      <dgm:prSet presAssocID="{705BD101-02E6-497F-BCD1-0CE172840BFC}" presName="parentLin" presStyleCnt="0"/>
      <dgm:spPr/>
    </dgm:pt>
    <dgm:pt modelId="{022C4183-E704-40C8-85DE-217466D2D3A5}" type="pres">
      <dgm:prSet presAssocID="{705BD101-02E6-497F-BCD1-0CE172840BFC}" presName="parentLeftMargin" presStyleLbl="node1" presStyleIdx="7" presStyleCnt="10"/>
      <dgm:spPr/>
      <dgm:t>
        <a:bodyPr/>
        <a:lstStyle/>
        <a:p>
          <a:endParaRPr lang="en-ZA"/>
        </a:p>
      </dgm:t>
    </dgm:pt>
    <dgm:pt modelId="{CF3E8FF4-AA84-4512-A844-10C22D80135F}" type="pres">
      <dgm:prSet presAssocID="{705BD101-02E6-497F-BCD1-0CE172840BFC}" presName="parentText" presStyleLbl="node1" presStyleIdx="8" presStyleCnt="10">
        <dgm:presLayoutVars>
          <dgm:chMax val="0"/>
          <dgm:bulletEnabled val="1"/>
        </dgm:presLayoutVars>
      </dgm:prSet>
      <dgm:spPr/>
      <dgm:t>
        <a:bodyPr/>
        <a:lstStyle/>
        <a:p>
          <a:endParaRPr lang="en-ZA"/>
        </a:p>
      </dgm:t>
    </dgm:pt>
    <dgm:pt modelId="{67030793-A95D-448E-A217-7D26C7ED157F}" type="pres">
      <dgm:prSet presAssocID="{705BD101-02E6-497F-BCD1-0CE172840BFC}" presName="negativeSpace" presStyleCnt="0"/>
      <dgm:spPr/>
    </dgm:pt>
    <dgm:pt modelId="{6F8E2F59-4AFE-499A-8ACB-C79EC3BC433B}" type="pres">
      <dgm:prSet presAssocID="{705BD101-02E6-497F-BCD1-0CE172840BFC}" presName="childText" presStyleLbl="conFgAcc1" presStyleIdx="8" presStyleCnt="10">
        <dgm:presLayoutVars>
          <dgm:bulletEnabled val="1"/>
        </dgm:presLayoutVars>
      </dgm:prSet>
      <dgm:spPr/>
    </dgm:pt>
    <dgm:pt modelId="{149ECAEE-534D-4A5A-B298-872C97BD0D10}" type="pres">
      <dgm:prSet presAssocID="{D2093F81-83A5-4956-A2F9-4440A4D684C5}" presName="spaceBetweenRectangles" presStyleCnt="0"/>
      <dgm:spPr/>
    </dgm:pt>
    <dgm:pt modelId="{08E498A4-A95B-4500-84A9-523962CE98E7}" type="pres">
      <dgm:prSet presAssocID="{8B15C109-60F9-4DA0-96E8-75D57BA8FE06}" presName="parentLin" presStyleCnt="0"/>
      <dgm:spPr/>
    </dgm:pt>
    <dgm:pt modelId="{CD6BB1B1-FB12-4639-B27A-B3ACB816DE98}" type="pres">
      <dgm:prSet presAssocID="{8B15C109-60F9-4DA0-96E8-75D57BA8FE06}" presName="parentLeftMargin" presStyleLbl="node1" presStyleIdx="8" presStyleCnt="10"/>
      <dgm:spPr/>
      <dgm:t>
        <a:bodyPr/>
        <a:lstStyle/>
        <a:p>
          <a:endParaRPr lang="en-ZA"/>
        </a:p>
      </dgm:t>
    </dgm:pt>
    <dgm:pt modelId="{A9120A07-A4ED-4548-9152-20FAF3F871D3}" type="pres">
      <dgm:prSet presAssocID="{8B15C109-60F9-4DA0-96E8-75D57BA8FE06}" presName="parentText" presStyleLbl="node1" presStyleIdx="9" presStyleCnt="10">
        <dgm:presLayoutVars>
          <dgm:chMax val="0"/>
          <dgm:bulletEnabled val="1"/>
        </dgm:presLayoutVars>
      </dgm:prSet>
      <dgm:spPr/>
      <dgm:t>
        <a:bodyPr/>
        <a:lstStyle/>
        <a:p>
          <a:endParaRPr lang="en-ZA"/>
        </a:p>
      </dgm:t>
    </dgm:pt>
    <dgm:pt modelId="{138CEC24-3499-44D3-A3A2-2D0CFC6D38A7}" type="pres">
      <dgm:prSet presAssocID="{8B15C109-60F9-4DA0-96E8-75D57BA8FE06}" presName="negativeSpace" presStyleCnt="0"/>
      <dgm:spPr/>
    </dgm:pt>
    <dgm:pt modelId="{BEAD357A-806C-4650-BE48-9FCFDAB0DAF1}" type="pres">
      <dgm:prSet presAssocID="{8B15C109-60F9-4DA0-96E8-75D57BA8FE06}" presName="childText" presStyleLbl="conFgAcc1" presStyleIdx="9" presStyleCnt="10">
        <dgm:presLayoutVars>
          <dgm:bulletEnabled val="1"/>
        </dgm:presLayoutVars>
      </dgm:prSet>
      <dgm:spPr/>
    </dgm:pt>
  </dgm:ptLst>
  <dgm:cxnLst>
    <dgm:cxn modelId="{31662E85-0E83-480F-AC5B-07FAAA8FA7FB}" srcId="{919D8A4C-7055-4B78-A926-09E00F1F4845}" destId="{F70BA762-561B-4472-9FA1-61720737261E}" srcOrd="0" destOrd="0" parTransId="{01C182AC-127D-4824-91A1-182A49E92B5B}" sibTransId="{1F858D9E-F077-4B5D-8C44-9D6C2292BB64}"/>
    <dgm:cxn modelId="{D62A01EE-C8B2-4F4B-8A2D-47F46D523207}" srcId="{919D8A4C-7055-4B78-A926-09E00F1F4845}" destId="{79860FEA-79A6-4AFF-B12C-07B5CDB02BA1}" srcOrd="3" destOrd="0" parTransId="{AA907275-7EB4-4FBF-88A6-8AB2AAB6C568}" sibTransId="{2BD9FCB9-17AB-4792-9633-747666621541}"/>
    <dgm:cxn modelId="{75EFD795-3B8A-421E-9ED1-E1DCE81F1233}" type="presOf" srcId="{4C86C23C-3A9E-4471-9AFC-BA582BBE4C39}" destId="{D5357232-BBF0-4D29-876B-570D2BD18F54}" srcOrd="0" destOrd="0" presId="urn:microsoft.com/office/officeart/2005/8/layout/list1"/>
    <dgm:cxn modelId="{EB4A7A3E-3001-408E-A5A0-9750ED50647B}" type="presOf" srcId="{705BD101-02E6-497F-BCD1-0CE172840BFC}" destId="{022C4183-E704-40C8-85DE-217466D2D3A5}" srcOrd="0" destOrd="0" presId="urn:microsoft.com/office/officeart/2005/8/layout/list1"/>
    <dgm:cxn modelId="{854EF15E-91CE-41D3-B6DA-268775554684}" type="presOf" srcId="{919D8A4C-7055-4B78-A926-09E00F1F4845}" destId="{AA1B86BA-09E4-454E-AB0B-7D3A483E5BA3}" srcOrd="0" destOrd="0" presId="urn:microsoft.com/office/officeart/2005/8/layout/list1"/>
    <dgm:cxn modelId="{CE65BB5F-FFF9-4349-9D1D-24D24EE0D966}" type="presOf" srcId="{79860FEA-79A6-4AFF-B12C-07B5CDB02BA1}" destId="{B1AB7B94-9660-4926-B218-C9FA292BAC2F}" srcOrd="1" destOrd="0" presId="urn:microsoft.com/office/officeart/2005/8/layout/list1"/>
    <dgm:cxn modelId="{F66827E2-2E0C-4589-8AE7-B5768B9EA866}" srcId="{919D8A4C-7055-4B78-A926-09E00F1F4845}" destId="{FE2F8BB4-4BF1-45B9-9C46-5E39BB519281}" srcOrd="6" destOrd="0" parTransId="{5530C426-9C9C-4F14-861A-505FC7FF8F31}" sibTransId="{F4558518-9E42-4D59-A17E-1B7D4DCA32C9}"/>
    <dgm:cxn modelId="{6B86BC1D-1EED-4A71-BF19-424C7FDCE7C1}" srcId="{919D8A4C-7055-4B78-A926-09E00F1F4845}" destId="{8B15C109-60F9-4DA0-96E8-75D57BA8FE06}" srcOrd="9" destOrd="0" parTransId="{376DCC5C-63D0-41A8-8A4B-9CFE38301ED9}" sibTransId="{4167C552-0A8F-41BF-9C89-A275BD63E768}"/>
    <dgm:cxn modelId="{939C55A9-C40F-4C2E-B3FF-5195506432BE}" type="presOf" srcId="{8B15C109-60F9-4DA0-96E8-75D57BA8FE06}" destId="{CD6BB1B1-FB12-4639-B27A-B3ACB816DE98}" srcOrd="0" destOrd="0" presId="urn:microsoft.com/office/officeart/2005/8/layout/list1"/>
    <dgm:cxn modelId="{C84BD564-B47A-4531-9104-A75CE0B8B855}" srcId="{919D8A4C-7055-4B78-A926-09E00F1F4845}" destId="{658F7CFB-8416-4D18-A13C-5A5EBBD2527E}" srcOrd="1" destOrd="0" parTransId="{C884BEC9-45D4-46EC-AC2A-6E6978D9110B}" sibTransId="{77BB2423-2F14-440B-B137-C176D0AA9D00}"/>
    <dgm:cxn modelId="{EEE02A6E-8CDC-4E7E-BBEF-800166B71A56}" type="presOf" srcId="{FE2F8BB4-4BF1-45B9-9C46-5E39BB519281}" destId="{CE4DCF69-443F-49ED-BEEE-06BF67472EF8}" srcOrd="0" destOrd="0" presId="urn:microsoft.com/office/officeart/2005/8/layout/list1"/>
    <dgm:cxn modelId="{69927D0A-B3A3-4ECD-A87F-7D9BFCBC041E}" type="presOf" srcId="{79860FEA-79A6-4AFF-B12C-07B5CDB02BA1}" destId="{E2F95000-DB4C-43CA-87E6-B84D0B3FCD54}" srcOrd="0" destOrd="0" presId="urn:microsoft.com/office/officeart/2005/8/layout/list1"/>
    <dgm:cxn modelId="{362D85DA-D416-48B6-8B22-B3B127B1AAD2}" type="presOf" srcId="{98E38AE8-797D-4F5C-9D07-D87A17A138CC}" destId="{5E6DBC72-C54D-4FA7-99F0-F4F4BACDACB4}" srcOrd="0" destOrd="0" presId="urn:microsoft.com/office/officeart/2005/8/layout/list1"/>
    <dgm:cxn modelId="{C90D1073-8626-470C-A825-23D65D3E7C28}" type="presOf" srcId="{626B6472-FD77-4629-9139-281698649058}" destId="{694F7310-9A92-4BBF-B481-AB70BC8F039D}" srcOrd="1" destOrd="0" presId="urn:microsoft.com/office/officeart/2005/8/layout/list1"/>
    <dgm:cxn modelId="{8D2EC8A6-4B1D-4C9A-96CF-F529CC94AF73}" type="presOf" srcId="{626B6472-FD77-4629-9139-281698649058}" destId="{9367AA70-6DE5-4EDB-ADD4-6EAF0B03557E}" srcOrd="0" destOrd="0" presId="urn:microsoft.com/office/officeart/2005/8/layout/list1"/>
    <dgm:cxn modelId="{97B8E642-DB9B-4370-8C79-C073429B2ACA}" srcId="{919D8A4C-7055-4B78-A926-09E00F1F4845}" destId="{626B6472-FD77-4629-9139-281698649058}" srcOrd="2" destOrd="0" parTransId="{2ADABA0E-470E-4516-8596-2BEA9F9920F7}" sibTransId="{F3F3CC92-B2F4-41D8-A9A7-2113A4F0A32A}"/>
    <dgm:cxn modelId="{110A10F4-37D2-4467-82E9-E68B9E9C8128}" type="presOf" srcId="{8B15C109-60F9-4DA0-96E8-75D57BA8FE06}" destId="{A9120A07-A4ED-4548-9152-20FAF3F871D3}" srcOrd="1" destOrd="0" presId="urn:microsoft.com/office/officeart/2005/8/layout/list1"/>
    <dgm:cxn modelId="{1B16A98D-02F3-413B-8106-1090C88F47E8}" type="presOf" srcId="{F70BA762-561B-4472-9FA1-61720737261E}" destId="{A18940F4-821A-4A80-A081-C407897F2BA4}" srcOrd="1" destOrd="0" presId="urn:microsoft.com/office/officeart/2005/8/layout/list1"/>
    <dgm:cxn modelId="{02741643-42A7-4E7B-B787-139A98AA646F}" type="presOf" srcId="{658F7CFB-8416-4D18-A13C-5A5EBBD2527E}" destId="{3B81E1F5-BBAC-46F1-BA21-8178D902D2D8}" srcOrd="0" destOrd="0" presId="urn:microsoft.com/office/officeart/2005/8/layout/list1"/>
    <dgm:cxn modelId="{5624EABD-D12A-43EB-9459-298A55FAE57A}" type="presOf" srcId="{F70BA762-561B-4472-9FA1-61720737261E}" destId="{ECCA5616-48F3-415C-B94A-58E32B291589}" srcOrd="0" destOrd="0" presId="urn:microsoft.com/office/officeart/2005/8/layout/list1"/>
    <dgm:cxn modelId="{5D1B4C20-C63F-44A7-9E72-5A73D4F44DC8}" type="presOf" srcId="{4C86C23C-3A9E-4471-9AFC-BA582BBE4C39}" destId="{45D99633-9BDC-486E-A4EE-E1E6C385BECC}" srcOrd="1" destOrd="0" presId="urn:microsoft.com/office/officeart/2005/8/layout/list1"/>
    <dgm:cxn modelId="{AFA1BFFB-97B2-44F9-8EFB-8F7C5BAC3EB5}" type="presOf" srcId="{705BD101-02E6-497F-BCD1-0CE172840BFC}" destId="{CF3E8FF4-AA84-4512-A844-10C22D80135F}" srcOrd="1" destOrd="0" presId="urn:microsoft.com/office/officeart/2005/8/layout/list1"/>
    <dgm:cxn modelId="{723B3367-84B0-46AD-A0CB-157240C35C9F}" type="presOf" srcId="{E7B592BD-E74E-456F-863B-9B4710F1F7A4}" destId="{C5C17DD9-7845-4DB1-8013-C0F1D3F76B83}" srcOrd="1" destOrd="0" presId="urn:microsoft.com/office/officeart/2005/8/layout/list1"/>
    <dgm:cxn modelId="{EC7D9A26-B000-40E9-B02F-F8FC6A7276A6}" type="presOf" srcId="{658F7CFB-8416-4D18-A13C-5A5EBBD2527E}" destId="{C41FCECC-F0A5-4BE4-8DB2-A1FC7B7C4CD7}" srcOrd="1" destOrd="0" presId="urn:microsoft.com/office/officeart/2005/8/layout/list1"/>
    <dgm:cxn modelId="{17105936-CAC6-45C7-B5CA-4154328C3871}" srcId="{919D8A4C-7055-4B78-A926-09E00F1F4845}" destId="{E7B592BD-E74E-456F-863B-9B4710F1F7A4}" srcOrd="4" destOrd="0" parTransId="{5A4C923E-FF96-4D76-800F-344EA978FFBD}" sibTransId="{2F92D2C4-194C-48D6-9BD8-EEF1D7AD6E96}"/>
    <dgm:cxn modelId="{ABFA966C-273B-4EC6-8DFA-10E7219F0891}" srcId="{919D8A4C-7055-4B78-A926-09E00F1F4845}" destId="{705BD101-02E6-497F-BCD1-0CE172840BFC}" srcOrd="8" destOrd="0" parTransId="{8486112E-8DE2-4C61-926F-24AB7E834A3D}" sibTransId="{D2093F81-83A5-4956-A2F9-4440A4D684C5}"/>
    <dgm:cxn modelId="{D0D41FDE-79EC-445E-AA78-60A8B690C8E3}" type="presOf" srcId="{FE2F8BB4-4BF1-45B9-9C46-5E39BB519281}" destId="{0ED43593-6827-487C-AB5D-464168B55353}" srcOrd="1" destOrd="0" presId="urn:microsoft.com/office/officeart/2005/8/layout/list1"/>
    <dgm:cxn modelId="{C7A74E16-4BA4-4C0A-A2A4-E40CF95B5ACE}" type="presOf" srcId="{E7B592BD-E74E-456F-863B-9B4710F1F7A4}" destId="{EF24856D-6BBF-4ED6-BFEA-426518EDFF06}" srcOrd="0" destOrd="0" presId="urn:microsoft.com/office/officeart/2005/8/layout/list1"/>
    <dgm:cxn modelId="{81CDD463-698A-4E4E-BD59-0E054CEBF4E8}" srcId="{919D8A4C-7055-4B78-A926-09E00F1F4845}" destId="{98E38AE8-797D-4F5C-9D07-D87A17A138CC}" srcOrd="5" destOrd="0" parTransId="{4B54C09F-56D4-4428-8F29-9454AFF7F8BB}" sibTransId="{272558C9-DFD9-41AF-A2C1-1B83012F001B}"/>
    <dgm:cxn modelId="{A4F2A35B-64A8-4111-A89D-DB7E2EFEA672}" srcId="{919D8A4C-7055-4B78-A926-09E00F1F4845}" destId="{4C86C23C-3A9E-4471-9AFC-BA582BBE4C39}" srcOrd="7" destOrd="0" parTransId="{5702313D-A2C2-4E68-8556-50D299754B3A}" sibTransId="{EEF27826-EB9C-43AB-9306-4757F771C409}"/>
    <dgm:cxn modelId="{70C6011E-0C46-4BC6-8C3A-60765B4CE0E0}" type="presOf" srcId="{98E38AE8-797D-4F5C-9D07-D87A17A138CC}" destId="{5E20A583-2785-4F83-B1A6-92254A83C47F}" srcOrd="1" destOrd="0" presId="urn:microsoft.com/office/officeart/2005/8/layout/list1"/>
    <dgm:cxn modelId="{59616E65-E309-46AA-8BB3-9D70E37A1797}" type="presParOf" srcId="{AA1B86BA-09E4-454E-AB0B-7D3A483E5BA3}" destId="{1416DD19-A5F4-4CFE-9EFD-59F1A3FB9369}" srcOrd="0" destOrd="0" presId="urn:microsoft.com/office/officeart/2005/8/layout/list1"/>
    <dgm:cxn modelId="{713EF9B0-6546-44AA-B42A-C6E7EB16BF82}" type="presParOf" srcId="{1416DD19-A5F4-4CFE-9EFD-59F1A3FB9369}" destId="{ECCA5616-48F3-415C-B94A-58E32B291589}" srcOrd="0" destOrd="0" presId="urn:microsoft.com/office/officeart/2005/8/layout/list1"/>
    <dgm:cxn modelId="{2D7A44BC-38C4-49DB-A334-5FE0FA2F8E66}" type="presParOf" srcId="{1416DD19-A5F4-4CFE-9EFD-59F1A3FB9369}" destId="{A18940F4-821A-4A80-A081-C407897F2BA4}" srcOrd="1" destOrd="0" presId="urn:microsoft.com/office/officeart/2005/8/layout/list1"/>
    <dgm:cxn modelId="{C453F483-E791-408F-BC8B-C8D2EB08DF39}" type="presParOf" srcId="{AA1B86BA-09E4-454E-AB0B-7D3A483E5BA3}" destId="{E54C1BEE-E152-4381-938A-0682AA6ADD5A}" srcOrd="1" destOrd="0" presId="urn:microsoft.com/office/officeart/2005/8/layout/list1"/>
    <dgm:cxn modelId="{19498986-229E-4D26-83B5-D289169DAF5A}" type="presParOf" srcId="{AA1B86BA-09E4-454E-AB0B-7D3A483E5BA3}" destId="{B3C19CB3-70FD-4D50-8F44-B8E26B16D01B}" srcOrd="2" destOrd="0" presId="urn:microsoft.com/office/officeart/2005/8/layout/list1"/>
    <dgm:cxn modelId="{D3816B90-90DB-4CF6-822F-17113CDC1C32}" type="presParOf" srcId="{AA1B86BA-09E4-454E-AB0B-7D3A483E5BA3}" destId="{F4901186-D6EB-4205-B93F-4F8A18B1791D}" srcOrd="3" destOrd="0" presId="urn:microsoft.com/office/officeart/2005/8/layout/list1"/>
    <dgm:cxn modelId="{4A03004F-2240-43AE-AB96-2BEFF79F273C}" type="presParOf" srcId="{AA1B86BA-09E4-454E-AB0B-7D3A483E5BA3}" destId="{C79B292E-04DC-47E3-B030-0D604C02E961}" srcOrd="4" destOrd="0" presId="urn:microsoft.com/office/officeart/2005/8/layout/list1"/>
    <dgm:cxn modelId="{4B02B159-C440-4980-90E1-F1044DF93087}" type="presParOf" srcId="{C79B292E-04DC-47E3-B030-0D604C02E961}" destId="{3B81E1F5-BBAC-46F1-BA21-8178D902D2D8}" srcOrd="0" destOrd="0" presId="urn:microsoft.com/office/officeart/2005/8/layout/list1"/>
    <dgm:cxn modelId="{52DF9EB1-E843-4665-90BD-C5643BE518DF}" type="presParOf" srcId="{C79B292E-04DC-47E3-B030-0D604C02E961}" destId="{C41FCECC-F0A5-4BE4-8DB2-A1FC7B7C4CD7}" srcOrd="1" destOrd="0" presId="urn:microsoft.com/office/officeart/2005/8/layout/list1"/>
    <dgm:cxn modelId="{818E4475-6079-44FE-B6C5-E42FC173D73A}" type="presParOf" srcId="{AA1B86BA-09E4-454E-AB0B-7D3A483E5BA3}" destId="{42F3E2B8-C712-460E-898D-64B26E25730E}" srcOrd="5" destOrd="0" presId="urn:microsoft.com/office/officeart/2005/8/layout/list1"/>
    <dgm:cxn modelId="{7E4EE7CA-CAC8-4745-8498-7169D32BD00E}" type="presParOf" srcId="{AA1B86BA-09E4-454E-AB0B-7D3A483E5BA3}" destId="{84A44292-F54B-44E6-B0A8-8C14D3CDE576}" srcOrd="6" destOrd="0" presId="urn:microsoft.com/office/officeart/2005/8/layout/list1"/>
    <dgm:cxn modelId="{06EFE7CA-EDB7-4078-B534-8F0C9B7D7B69}" type="presParOf" srcId="{AA1B86BA-09E4-454E-AB0B-7D3A483E5BA3}" destId="{D6AD208A-8CE3-403D-B7BD-15641D79301C}" srcOrd="7" destOrd="0" presId="urn:microsoft.com/office/officeart/2005/8/layout/list1"/>
    <dgm:cxn modelId="{13D1B750-011D-4617-BE24-29F29937AB24}" type="presParOf" srcId="{AA1B86BA-09E4-454E-AB0B-7D3A483E5BA3}" destId="{9270860E-6DA2-4BB3-AB58-B2B29A776F76}" srcOrd="8" destOrd="0" presId="urn:microsoft.com/office/officeart/2005/8/layout/list1"/>
    <dgm:cxn modelId="{A4BEF4EE-4221-4433-9073-86C1212CD947}" type="presParOf" srcId="{9270860E-6DA2-4BB3-AB58-B2B29A776F76}" destId="{9367AA70-6DE5-4EDB-ADD4-6EAF0B03557E}" srcOrd="0" destOrd="0" presId="urn:microsoft.com/office/officeart/2005/8/layout/list1"/>
    <dgm:cxn modelId="{D36D6007-BE22-4DAA-AF3E-282AFEF15DCA}" type="presParOf" srcId="{9270860E-6DA2-4BB3-AB58-B2B29A776F76}" destId="{694F7310-9A92-4BBF-B481-AB70BC8F039D}" srcOrd="1" destOrd="0" presId="urn:microsoft.com/office/officeart/2005/8/layout/list1"/>
    <dgm:cxn modelId="{6ADE3FF6-FC22-46A1-BE8A-F129B2D70305}" type="presParOf" srcId="{AA1B86BA-09E4-454E-AB0B-7D3A483E5BA3}" destId="{A82E44AF-502B-4314-A16E-DAA38E08C9CC}" srcOrd="9" destOrd="0" presId="urn:microsoft.com/office/officeart/2005/8/layout/list1"/>
    <dgm:cxn modelId="{1AEB0837-30A3-4D66-8855-234A6AEFD5DF}" type="presParOf" srcId="{AA1B86BA-09E4-454E-AB0B-7D3A483E5BA3}" destId="{919CD072-7E2B-4CDE-849E-9FE3AE9AB95C}" srcOrd="10" destOrd="0" presId="urn:microsoft.com/office/officeart/2005/8/layout/list1"/>
    <dgm:cxn modelId="{9DD03BA4-5539-4768-95F5-645971484C08}" type="presParOf" srcId="{AA1B86BA-09E4-454E-AB0B-7D3A483E5BA3}" destId="{05A2E0DC-BC7D-45EC-86F0-E4BD162462A1}" srcOrd="11" destOrd="0" presId="urn:microsoft.com/office/officeart/2005/8/layout/list1"/>
    <dgm:cxn modelId="{55CAB991-3E2A-4DD5-AB8B-B31C67AB57F4}" type="presParOf" srcId="{AA1B86BA-09E4-454E-AB0B-7D3A483E5BA3}" destId="{C99F071E-BA22-4A45-9BD1-BE5C15A49C8B}" srcOrd="12" destOrd="0" presId="urn:microsoft.com/office/officeart/2005/8/layout/list1"/>
    <dgm:cxn modelId="{BD9BA4CD-01A6-4338-BF07-8AF35FFA8473}" type="presParOf" srcId="{C99F071E-BA22-4A45-9BD1-BE5C15A49C8B}" destId="{E2F95000-DB4C-43CA-87E6-B84D0B3FCD54}" srcOrd="0" destOrd="0" presId="urn:microsoft.com/office/officeart/2005/8/layout/list1"/>
    <dgm:cxn modelId="{665F08B8-4CCE-4D8C-8FF6-E2AF828AA150}" type="presParOf" srcId="{C99F071E-BA22-4A45-9BD1-BE5C15A49C8B}" destId="{B1AB7B94-9660-4926-B218-C9FA292BAC2F}" srcOrd="1" destOrd="0" presId="urn:microsoft.com/office/officeart/2005/8/layout/list1"/>
    <dgm:cxn modelId="{B949C28F-4B5E-4448-A9EF-0300FE91990D}" type="presParOf" srcId="{AA1B86BA-09E4-454E-AB0B-7D3A483E5BA3}" destId="{E4985168-7658-47B6-9565-BDB9B3D8CF6E}" srcOrd="13" destOrd="0" presId="urn:microsoft.com/office/officeart/2005/8/layout/list1"/>
    <dgm:cxn modelId="{FF1E489D-F067-4C26-9043-DBDA0061BC11}" type="presParOf" srcId="{AA1B86BA-09E4-454E-AB0B-7D3A483E5BA3}" destId="{061E3CD0-0EC6-4C6C-9509-11B352071C4A}" srcOrd="14" destOrd="0" presId="urn:microsoft.com/office/officeart/2005/8/layout/list1"/>
    <dgm:cxn modelId="{50C702CE-B5AA-4C6D-BEDD-E227B1798CD5}" type="presParOf" srcId="{AA1B86BA-09E4-454E-AB0B-7D3A483E5BA3}" destId="{5ACDF473-6A72-4EDD-88F7-D7E70E8BCC46}" srcOrd="15" destOrd="0" presId="urn:microsoft.com/office/officeart/2005/8/layout/list1"/>
    <dgm:cxn modelId="{276C6DB6-086A-4718-9D06-FFAB15BE6CCA}" type="presParOf" srcId="{AA1B86BA-09E4-454E-AB0B-7D3A483E5BA3}" destId="{E3BCA3FA-7002-4D8D-A6B3-D337E594401B}" srcOrd="16" destOrd="0" presId="urn:microsoft.com/office/officeart/2005/8/layout/list1"/>
    <dgm:cxn modelId="{DE7BDFFB-36FA-41D6-87E7-1737105FB5F7}" type="presParOf" srcId="{E3BCA3FA-7002-4D8D-A6B3-D337E594401B}" destId="{EF24856D-6BBF-4ED6-BFEA-426518EDFF06}" srcOrd="0" destOrd="0" presId="urn:microsoft.com/office/officeart/2005/8/layout/list1"/>
    <dgm:cxn modelId="{98E42ECD-5848-4DFA-AD03-9433375DDF8E}" type="presParOf" srcId="{E3BCA3FA-7002-4D8D-A6B3-D337E594401B}" destId="{C5C17DD9-7845-4DB1-8013-C0F1D3F76B83}" srcOrd="1" destOrd="0" presId="urn:microsoft.com/office/officeart/2005/8/layout/list1"/>
    <dgm:cxn modelId="{25B609ED-4413-41C2-93A6-4BA8E688385E}" type="presParOf" srcId="{AA1B86BA-09E4-454E-AB0B-7D3A483E5BA3}" destId="{A517B45F-587E-438D-9D7F-BB796AC3C6F1}" srcOrd="17" destOrd="0" presId="urn:microsoft.com/office/officeart/2005/8/layout/list1"/>
    <dgm:cxn modelId="{4304006D-3E0C-4518-BFF4-A9DDDDB11058}" type="presParOf" srcId="{AA1B86BA-09E4-454E-AB0B-7D3A483E5BA3}" destId="{FA212213-EB91-48E7-A9AD-975FD6B9DCAF}" srcOrd="18" destOrd="0" presId="urn:microsoft.com/office/officeart/2005/8/layout/list1"/>
    <dgm:cxn modelId="{9C8BACFE-6F19-4C15-95DE-9B6EDFC34F12}" type="presParOf" srcId="{AA1B86BA-09E4-454E-AB0B-7D3A483E5BA3}" destId="{E8B2E796-7A4D-4100-8D42-8AC5E55F2112}" srcOrd="19" destOrd="0" presId="urn:microsoft.com/office/officeart/2005/8/layout/list1"/>
    <dgm:cxn modelId="{F604E4B6-9C2C-48AC-AB29-180A606EACCE}" type="presParOf" srcId="{AA1B86BA-09E4-454E-AB0B-7D3A483E5BA3}" destId="{CBC84CA0-7863-4753-8E27-22187DE50350}" srcOrd="20" destOrd="0" presId="urn:microsoft.com/office/officeart/2005/8/layout/list1"/>
    <dgm:cxn modelId="{82E0F863-2B5D-426B-9755-FA3752CE3904}" type="presParOf" srcId="{CBC84CA0-7863-4753-8E27-22187DE50350}" destId="{5E6DBC72-C54D-4FA7-99F0-F4F4BACDACB4}" srcOrd="0" destOrd="0" presId="urn:microsoft.com/office/officeart/2005/8/layout/list1"/>
    <dgm:cxn modelId="{59713013-1085-49F5-A9B6-5F148DCC5DB2}" type="presParOf" srcId="{CBC84CA0-7863-4753-8E27-22187DE50350}" destId="{5E20A583-2785-4F83-B1A6-92254A83C47F}" srcOrd="1" destOrd="0" presId="urn:microsoft.com/office/officeart/2005/8/layout/list1"/>
    <dgm:cxn modelId="{97BADF9C-50DD-4409-97AE-BA669F90E952}" type="presParOf" srcId="{AA1B86BA-09E4-454E-AB0B-7D3A483E5BA3}" destId="{67913C3B-F12A-435B-9150-80E8063A15C8}" srcOrd="21" destOrd="0" presId="urn:microsoft.com/office/officeart/2005/8/layout/list1"/>
    <dgm:cxn modelId="{44FE912A-6210-4E18-A503-D6E0AB2D0050}" type="presParOf" srcId="{AA1B86BA-09E4-454E-AB0B-7D3A483E5BA3}" destId="{ED9F45AE-6735-4786-88D4-979730342FD6}" srcOrd="22" destOrd="0" presId="urn:microsoft.com/office/officeart/2005/8/layout/list1"/>
    <dgm:cxn modelId="{3F75B475-8413-4152-AD8D-BDCB85281197}" type="presParOf" srcId="{AA1B86BA-09E4-454E-AB0B-7D3A483E5BA3}" destId="{51ED0011-E39E-4B9F-8F09-067697200DD6}" srcOrd="23" destOrd="0" presId="urn:microsoft.com/office/officeart/2005/8/layout/list1"/>
    <dgm:cxn modelId="{5925EE7F-5425-46FF-9B1C-627FC4011AF8}" type="presParOf" srcId="{AA1B86BA-09E4-454E-AB0B-7D3A483E5BA3}" destId="{651ED124-1D78-47E2-BEE0-CD349D5D7681}" srcOrd="24" destOrd="0" presId="urn:microsoft.com/office/officeart/2005/8/layout/list1"/>
    <dgm:cxn modelId="{0D210DCF-76A3-44AE-8C30-B6BA584EC162}" type="presParOf" srcId="{651ED124-1D78-47E2-BEE0-CD349D5D7681}" destId="{CE4DCF69-443F-49ED-BEEE-06BF67472EF8}" srcOrd="0" destOrd="0" presId="urn:microsoft.com/office/officeart/2005/8/layout/list1"/>
    <dgm:cxn modelId="{E3118C6A-BAC2-4283-AFD8-4CFBF060D057}" type="presParOf" srcId="{651ED124-1D78-47E2-BEE0-CD349D5D7681}" destId="{0ED43593-6827-487C-AB5D-464168B55353}" srcOrd="1" destOrd="0" presId="urn:microsoft.com/office/officeart/2005/8/layout/list1"/>
    <dgm:cxn modelId="{05CEB359-01DC-40D7-883E-ADE4DBE38B4F}" type="presParOf" srcId="{AA1B86BA-09E4-454E-AB0B-7D3A483E5BA3}" destId="{0692D5AA-9B13-4AC4-9C9F-6CD22EC73089}" srcOrd="25" destOrd="0" presId="urn:microsoft.com/office/officeart/2005/8/layout/list1"/>
    <dgm:cxn modelId="{10C1A49E-E27C-4CE2-AD70-51E34235DBC3}" type="presParOf" srcId="{AA1B86BA-09E4-454E-AB0B-7D3A483E5BA3}" destId="{3B4B4A1A-D969-497D-BC42-4DB5CDE781D5}" srcOrd="26" destOrd="0" presId="urn:microsoft.com/office/officeart/2005/8/layout/list1"/>
    <dgm:cxn modelId="{36F13D41-3E33-463E-82AD-A3225F372DC1}" type="presParOf" srcId="{AA1B86BA-09E4-454E-AB0B-7D3A483E5BA3}" destId="{F3B3AE1C-787B-486D-BACB-C5DFDDCC46C6}" srcOrd="27" destOrd="0" presId="urn:microsoft.com/office/officeart/2005/8/layout/list1"/>
    <dgm:cxn modelId="{314D105D-E8DD-42CE-BA6D-4160A5BA5674}" type="presParOf" srcId="{AA1B86BA-09E4-454E-AB0B-7D3A483E5BA3}" destId="{2565B9BE-33AD-425D-B49F-BEEA03BC07EC}" srcOrd="28" destOrd="0" presId="urn:microsoft.com/office/officeart/2005/8/layout/list1"/>
    <dgm:cxn modelId="{5FF07C1D-99F5-4287-8EE2-47B216EB8D9E}" type="presParOf" srcId="{2565B9BE-33AD-425D-B49F-BEEA03BC07EC}" destId="{D5357232-BBF0-4D29-876B-570D2BD18F54}" srcOrd="0" destOrd="0" presId="urn:microsoft.com/office/officeart/2005/8/layout/list1"/>
    <dgm:cxn modelId="{AA1DD2C9-8E4E-48E8-B382-2C4FB7A646F7}" type="presParOf" srcId="{2565B9BE-33AD-425D-B49F-BEEA03BC07EC}" destId="{45D99633-9BDC-486E-A4EE-E1E6C385BECC}" srcOrd="1" destOrd="0" presId="urn:microsoft.com/office/officeart/2005/8/layout/list1"/>
    <dgm:cxn modelId="{786FBE14-C8CA-428C-A8E3-4B69159058DC}" type="presParOf" srcId="{AA1B86BA-09E4-454E-AB0B-7D3A483E5BA3}" destId="{8152E8EA-507E-442D-90EF-5CC5B81C673E}" srcOrd="29" destOrd="0" presId="urn:microsoft.com/office/officeart/2005/8/layout/list1"/>
    <dgm:cxn modelId="{592FAE76-CFEC-4F03-9A07-CD46E93D4B08}" type="presParOf" srcId="{AA1B86BA-09E4-454E-AB0B-7D3A483E5BA3}" destId="{57808DFB-93B8-43CA-8615-A142195032A9}" srcOrd="30" destOrd="0" presId="urn:microsoft.com/office/officeart/2005/8/layout/list1"/>
    <dgm:cxn modelId="{6AE506BB-5E7C-46B7-A9C1-EC517847C1C4}" type="presParOf" srcId="{AA1B86BA-09E4-454E-AB0B-7D3A483E5BA3}" destId="{A698A063-139F-45FD-B29E-57391666D95C}" srcOrd="31" destOrd="0" presId="urn:microsoft.com/office/officeart/2005/8/layout/list1"/>
    <dgm:cxn modelId="{73A24E8F-D2E8-40E7-8D63-13CB57DD4E23}" type="presParOf" srcId="{AA1B86BA-09E4-454E-AB0B-7D3A483E5BA3}" destId="{0EC62739-56AE-41F6-A93E-280C647DBAB8}" srcOrd="32" destOrd="0" presId="urn:microsoft.com/office/officeart/2005/8/layout/list1"/>
    <dgm:cxn modelId="{5B111420-A872-4C90-9338-DDAD75E0E057}" type="presParOf" srcId="{0EC62739-56AE-41F6-A93E-280C647DBAB8}" destId="{022C4183-E704-40C8-85DE-217466D2D3A5}" srcOrd="0" destOrd="0" presId="urn:microsoft.com/office/officeart/2005/8/layout/list1"/>
    <dgm:cxn modelId="{B9B751F7-5DE1-499D-8A57-3F4DF3CA0F01}" type="presParOf" srcId="{0EC62739-56AE-41F6-A93E-280C647DBAB8}" destId="{CF3E8FF4-AA84-4512-A844-10C22D80135F}" srcOrd="1" destOrd="0" presId="urn:microsoft.com/office/officeart/2005/8/layout/list1"/>
    <dgm:cxn modelId="{EAF537E2-237D-4180-9175-9BC259D53854}" type="presParOf" srcId="{AA1B86BA-09E4-454E-AB0B-7D3A483E5BA3}" destId="{67030793-A95D-448E-A217-7D26C7ED157F}" srcOrd="33" destOrd="0" presId="urn:microsoft.com/office/officeart/2005/8/layout/list1"/>
    <dgm:cxn modelId="{40B13062-8BA5-41F2-B97E-443D80A2E01E}" type="presParOf" srcId="{AA1B86BA-09E4-454E-AB0B-7D3A483E5BA3}" destId="{6F8E2F59-4AFE-499A-8ACB-C79EC3BC433B}" srcOrd="34" destOrd="0" presId="urn:microsoft.com/office/officeart/2005/8/layout/list1"/>
    <dgm:cxn modelId="{F3FF4A06-B164-4A84-8484-C396FE30945D}" type="presParOf" srcId="{AA1B86BA-09E4-454E-AB0B-7D3A483E5BA3}" destId="{149ECAEE-534D-4A5A-B298-872C97BD0D10}" srcOrd="35" destOrd="0" presId="urn:microsoft.com/office/officeart/2005/8/layout/list1"/>
    <dgm:cxn modelId="{5446C98E-871C-41EE-9EDA-AE6CC435E32D}" type="presParOf" srcId="{AA1B86BA-09E4-454E-AB0B-7D3A483E5BA3}" destId="{08E498A4-A95B-4500-84A9-523962CE98E7}" srcOrd="36" destOrd="0" presId="urn:microsoft.com/office/officeart/2005/8/layout/list1"/>
    <dgm:cxn modelId="{2A52E693-89C3-4B4C-80F8-A4285214A178}" type="presParOf" srcId="{08E498A4-A95B-4500-84A9-523962CE98E7}" destId="{CD6BB1B1-FB12-4639-B27A-B3ACB816DE98}" srcOrd="0" destOrd="0" presId="urn:microsoft.com/office/officeart/2005/8/layout/list1"/>
    <dgm:cxn modelId="{CB8D9077-210A-4FBB-94E1-2F682632669F}" type="presParOf" srcId="{08E498A4-A95B-4500-84A9-523962CE98E7}" destId="{A9120A07-A4ED-4548-9152-20FAF3F871D3}" srcOrd="1" destOrd="0" presId="urn:microsoft.com/office/officeart/2005/8/layout/list1"/>
    <dgm:cxn modelId="{3664AD37-7C3C-4A4E-910B-DF156883D8D8}" type="presParOf" srcId="{AA1B86BA-09E4-454E-AB0B-7D3A483E5BA3}" destId="{138CEC24-3499-44D3-A3A2-2D0CFC6D38A7}" srcOrd="37" destOrd="0" presId="urn:microsoft.com/office/officeart/2005/8/layout/list1"/>
    <dgm:cxn modelId="{D8E68EDE-0FAC-448D-AE74-A1ED5ED6CD76}" type="presParOf" srcId="{AA1B86BA-09E4-454E-AB0B-7D3A483E5BA3}" destId="{BEAD357A-806C-4650-BE48-9FCFDAB0DAF1}" srcOrd="38" destOrd="0" presId="urn:microsoft.com/office/officeart/2005/8/layout/list1"/>
  </dgm:cxnLst>
  <dgm:bg>
    <a:solidFill>
      <a:schemeClr val="tx1"/>
    </a:solidFill>
    <a:effectLst>
      <a:outerShdw blurRad="50800" dist="38100" dir="8100000" algn="tr" rotWithShape="0">
        <a:prstClr val="black">
          <a:alpha val="40000"/>
        </a:prstClr>
      </a:outerShdw>
    </a:effect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833A0FCD-6048-48D1-8F52-24DFB5FD03E5}" type="presOf" srcId="{61C471EC-1BE0-4BA9-906C-B77FC427B370}" destId="{2B947856-7D81-4709-8C50-A646092946B5}"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B7C71C71-7270-4D8B-90C0-4829BA0E99B1}" type="presOf" srcId="{1474FC26-B7BF-4AB8-BA32-5B51D19017DA}" destId="{75750CA6-FA7C-49D0-8464-54ECBB8A7B11}"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86E64202-9A1F-48C9-9E5C-C27693A3DB86}" type="presOf" srcId="{E7FC7747-7483-4D35-98A3-BCFD670587F5}" destId="{A34CBA49-A69D-4058-97AB-C5BDA98FF78D}" srcOrd="0" destOrd="0" presId="urn:microsoft.com/office/officeart/2005/8/layout/radial6"/>
    <dgm:cxn modelId="{C2CB859C-061B-41AB-9074-049820DF629B}" type="presOf" srcId="{117E5F98-D2E3-44CD-8D1F-8673F2CE3B77}" destId="{937C4F79-FB0B-409E-8CAD-BC317FE49743}"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B614B0DF-2026-45E8-BC88-AEFFFFD5D20D}" type="presOf" srcId="{D724C5BD-FA18-4137-AF02-8B1375CAB8C1}" destId="{FE26DA7A-6417-4EEF-9842-4FFE68DD656B}" srcOrd="0" destOrd="0" presId="urn:microsoft.com/office/officeart/2005/8/layout/radial6"/>
    <dgm:cxn modelId="{5DE8A32F-8107-4A7D-8725-220E902FD6FE}" type="presOf" srcId="{549FD511-AE4B-4414-B32B-2425B4544B4B}" destId="{17265E74-284E-4564-9375-97F2A42C8E63}" srcOrd="0" destOrd="0" presId="urn:microsoft.com/office/officeart/2005/8/layout/radial6"/>
    <dgm:cxn modelId="{3978CD9B-585E-41B6-A61B-2B91EC018BB3}" type="presOf" srcId="{54758EF5-0516-46BA-896F-8310E68591FE}" destId="{428D6EC0-C06B-45C7-8139-E45A90407C78}" srcOrd="0" destOrd="0" presId="urn:microsoft.com/office/officeart/2005/8/layout/radial6"/>
    <dgm:cxn modelId="{F5F58522-1F2E-46DA-8BD0-84E95C9A34AD}" type="presOf" srcId="{A5E5012C-3309-4B28-8D30-F7209682D89D}" destId="{0615139F-FD0E-4AC6-85EA-75F9F0D6BB78}" srcOrd="0" destOrd="0" presId="urn:microsoft.com/office/officeart/2005/8/layout/radial6"/>
    <dgm:cxn modelId="{6701A5CF-0DC1-4828-9BC4-D2690D6C8242}" type="presOf" srcId="{68DC9CB8-B7DD-4761-B82E-CB56F6F5E6B5}" destId="{93672A8E-23A7-42EC-8266-A028BB6328D1}" srcOrd="0" destOrd="0" presId="urn:microsoft.com/office/officeart/2005/8/layout/radial6"/>
    <dgm:cxn modelId="{22C0ED6B-1DBD-497E-A807-5C64B0D03E17}" type="presOf" srcId="{93E58B5A-8764-4A9A-8E85-7C50C705CFCE}" destId="{900104E8-22AE-4F67-87F3-EFB73454EE91}" srcOrd="0" destOrd="0" presId="urn:microsoft.com/office/officeart/2005/8/layout/radial6"/>
    <dgm:cxn modelId="{925C7100-1525-4120-94BF-4264CB0D138A}" type="presOf" srcId="{9C9AE644-BFCD-4CEC-9078-5B3D21204B50}" destId="{8DF6A8EE-C31B-4A7A-8A5B-E1C18D11D668}" srcOrd="0" destOrd="0" presId="urn:microsoft.com/office/officeart/2005/8/layout/radial6"/>
    <dgm:cxn modelId="{832D4274-B926-46A5-A074-1279D24DF5AD}" type="presOf" srcId="{F1CDF762-BB05-4909-A3E2-81EC1DFEFDB6}" destId="{DFD89527-3EA1-46E9-B932-F66D981BF538}" srcOrd="0" destOrd="0" presId="urn:microsoft.com/office/officeart/2005/8/layout/radial6"/>
    <dgm:cxn modelId="{59B533B1-2DD0-44D9-A014-D6A93393ECA7}" type="presOf" srcId="{2FD6416B-9DBD-4434-8476-1C47164FCE18}" destId="{A25828D0-E7F7-4612-B323-E58CF7DB6C73}" srcOrd="0" destOrd="0" presId="urn:microsoft.com/office/officeart/2005/8/layout/radial6"/>
    <dgm:cxn modelId="{B865E45B-5DAD-4F58-A458-9FBC29BC530C}"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BA8287BC-6E4A-4F59-AD4B-BE3FFF2B33F8}" type="presOf" srcId="{53BBF4F9-C032-49B6-A418-1645227CAEF7}" destId="{463D2474-2CD7-4F10-B862-FE0EB496B03A}" srcOrd="0" destOrd="0" presId="urn:microsoft.com/office/officeart/2005/8/layout/radial6"/>
    <dgm:cxn modelId="{4F092A8B-C1DD-463D-B596-1CD12CA59011}" type="presOf" srcId="{EF6840F8-2ECF-4864-A358-F1FEAB836D6E}" destId="{9DC8489B-6D65-4DCD-BE13-FB93AD7100EE}" srcOrd="0" destOrd="0" presId="urn:microsoft.com/office/officeart/2005/8/layout/radial6"/>
    <dgm:cxn modelId="{F9F3DAA0-E893-4E51-BCBF-25B6F9A9FEBE}" type="presParOf" srcId="{75750CA6-FA7C-49D0-8464-54ECBB8A7B11}" destId="{900104E8-22AE-4F67-87F3-EFB73454EE91}" srcOrd="0" destOrd="0" presId="urn:microsoft.com/office/officeart/2005/8/layout/radial6"/>
    <dgm:cxn modelId="{A692581E-177B-44B2-80D1-3DB4A125ADEC}" type="presParOf" srcId="{75750CA6-FA7C-49D0-8464-54ECBB8A7B11}" destId="{428D6EC0-C06B-45C7-8139-E45A90407C78}" srcOrd="1" destOrd="0" presId="urn:microsoft.com/office/officeart/2005/8/layout/radial6"/>
    <dgm:cxn modelId="{139375A6-1811-492C-AC54-AB251F010DCD}" type="presParOf" srcId="{75750CA6-FA7C-49D0-8464-54ECBB8A7B11}" destId="{A20BCF9B-F9D9-4BC1-9EF3-189BED199617}" srcOrd="2" destOrd="0" presId="urn:microsoft.com/office/officeart/2005/8/layout/radial6"/>
    <dgm:cxn modelId="{55114133-82F5-4A6E-9E28-A0C1BD6F72A7}" type="presParOf" srcId="{75750CA6-FA7C-49D0-8464-54ECBB8A7B11}" destId="{17265E74-284E-4564-9375-97F2A42C8E63}" srcOrd="3" destOrd="0" presId="urn:microsoft.com/office/officeart/2005/8/layout/radial6"/>
    <dgm:cxn modelId="{BF115FFC-1B1D-41CF-9177-DA122B71880E}" type="presParOf" srcId="{75750CA6-FA7C-49D0-8464-54ECBB8A7B11}" destId="{2B947856-7D81-4709-8C50-A646092946B5}" srcOrd="4" destOrd="0" presId="urn:microsoft.com/office/officeart/2005/8/layout/radial6"/>
    <dgm:cxn modelId="{7CE2062E-95C3-4138-913E-608F2FAB66BC}" type="presParOf" srcId="{75750CA6-FA7C-49D0-8464-54ECBB8A7B11}" destId="{6804F419-6E40-4272-9B3A-71A1132A2924}" srcOrd="5" destOrd="0" presId="urn:microsoft.com/office/officeart/2005/8/layout/radial6"/>
    <dgm:cxn modelId="{F96E73E8-FA11-4CF8-A30E-3EEDE1FB1B5C}" type="presParOf" srcId="{75750CA6-FA7C-49D0-8464-54ECBB8A7B11}" destId="{FB0245A6-E249-4488-8A12-6DA1E3469463}" srcOrd="6" destOrd="0" presId="urn:microsoft.com/office/officeart/2005/8/layout/radial6"/>
    <dgm:cxn modelId="{967B1DB7-ED48-4120-BE47-0861F7297B4E}" type="presParOf" srcId="{75750CA6-FA7C-49D0-8464-54ECBB8A7B11}" destId="{0615139F-FD0E-4AC6-85EA-75F9F0D6BB78}" srcOrd="7" destOrd="0" presId="urn:microsoft.com/office/officeart/2005/8/layout/radial6"/>
    <dgm:cxn modelId="{29F451EC-74C8-44FC-B455-25E023547EB2}" type="presParOf" srcId="{75750CA6-FA7C-49D0-8464-54ECBB8A7B11}" destId="{FACCA3FF-0BAE-48B0-88D9-1B472F23503D}" srcOrd="8" destOrd="0" presId="urn:microsoft.com/office/officeart/2005/8/layout/radial6"/>
    <dgm:cxn modelId="{859E2951-CD4D-409D-B581-62180E4DC680}" type="presParOf" srcId="{75750CA6-FA7C-49D0-8464-54ECBB8A7B11}" destId="{9DC8489B-6D65-4DCD-BE13-FB93AD7100EE}" srcOrd="9" destOrd="0" presId="urn:microsoft.com/office/officeart/2005/8/layout/radial6"/>
    <dgm:cxn modelId="{C05F0229-374B-4FB7-87EA-B215A482F1DA}" type="presParOf" srcId="{75750CA6-FA7C-49D0-8464-54ECBB8A7B11}" destId="{A25828D0-E7F7-4612-B323-E58CF7DB6C73}" srcOrd="10" destOrd="0" presId="urn:microsoft.com/office/officeart/2005/8/layout/radial6"/>
    <dgm:cxn modelId="{FD71B7C8-DDA0-4D09-92CE-F904EF6701F8}" type="presParOf" srcId="{75750CA6-FA7C-49D0-8464-54ECBB8A7B11}" destId="{67DFBABE-67A2-44BB-82F4-DB4798A2DB76}" srcOrd="11" destOrd="0" presId="urn:microsoft.com/office/officeart/2005/8/layout/radial6"/>
    <dgm:cxn modelId="{D277C03C-6E75-4813-B436-31B38BDAA4B3}" type="presParOf" srcId="{75750CA6-FA7C-49D0-8464-54ECBB8A7B11}" destId="{93672A8E-23A7-42EC-8266-A028BB6328D1}" srcOrd="12" destOrd="0" presId="urn:microsoft.com/office/officeart/2005/8/layout/radial6"/>
    <dgm:cxn modelId="{DCA599D3-5CD6-47D9-A568-372AF5EE9FE6}" type="presParOf" srcId="{75750CA6-FA7C-49D0-8464-54ECBB8A7B11}" destId="{8DF6A8EE-C31B-4A7A-8A5B-E1C18D11D668}" srcOrd="13" destOrd="0" presId="urn:microsoft.com/office/officeart/2005/8/layout/radial6"/>
    <dgm:cxn modelId="{A9EEA1E1-7BC4-40ED-B4B8-4BF238FC1337}" type="presParOf" srcId="{75750CA6-FA7C-49D0-8464-54ECBB8A7B11}" destId="{6866806D-C1BA-4277-BF88-FEE3F486AE14}" srcOrd="14" destOrd="0" presId="urn:microsoft.com/office/officeart/2005/8/layout/radial6"/>
    <dgm:cxn modelId="{8C0E66F4-B03D-4AB3-B6B8-D46391BC9B61}" type="presParOf" srcId="{75750CA6-FA7C-49D0-8464-54ECBB8A7B11}" destId="{FE26DA7A-6417-4EEF-9842-4FFE68DD656B}" srcOrd="15" destOrd="0" presId="urn:microsoft.com/office/officeart/2005/8/layout/radial6"/>
    <dgm:cxn modelId="{FAB16D72-CF1D-43CE-87CF-8F673E68CAB0}" type="presParOf" srcId="{75750CA6-FA7C-49D0-8464-54ECBB8A7B11}" destId="{DFD89527-3EA1-46E9-B932-F66D981BF538}" srcOrd="16" destOrd="0" presId="urn:microsoft.com/office/officeart/2005/8/layout/radial6"/>
    <dgm:cxn modelId="{4A39E45D-26A5-489B-99D5-27F3A741371E}" type="presParOf" srcId="{75750CA6-FA7C-49D0-8464-54ECBB8A7B11}" destId="{BEB81904-6568-49ED-B35C-0250191E9F37}" srcOrd="17" destOrd="0" presId="urn:microsoft.com/office/officeart/2005/8/layout/radial6"/>
    <dgm:cxn modelId="{A30620EB-5130-4607-9A05-8A0C62A4CD66}" type="presParOf" srcId="{75750CA6-FA7C-49D0-8464-54ECBB8A7B11}" destId="{463D2474-2CD7-4F10-B862-FE0EB496B03A}" srcOrd="18" destOrd="0" presId="urn:microsoft.com/office/officeart/2005/8/layout/radial6"/>
    <dgm:cxn modelId="{1604899D-97E5-4C4A-9855-85D7EC5A43FE}" type="presParOf" srcId="{75750CA6-FA7C-49D0-8464-54ECBB8A7B11}" destId="{937C4F79-FB0B-409E-8CAD-BC317FE49743}" srcOrd="19" destOrd="0" presId="urn:microsoft.com/office/officeart/2005/8/layout/radial6"/>
    <dgm:cxn modelId="{43CEE2ED-30C5-4977-B0F3-CDBD9F1267F1}" type="presParOf" srcId="{75750CA6-FA7C-49D0-8464-54ECBB8A7B11}" destId="{DDBA5B3D-F74A-4F4A-BF56-F34E797ADC59}" srcOrd="20" destOrd="0" presId="urn:microsoft.com/office/officeart/2005/8/layout/radial6"/>
    <dgm:cxn modelId="{BE5E0819-470E-4CD6-BED7-52B2B939FC20}"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04B2BF1-14EB-4FBD-8B6D-F8DD9A25C686}" type="presOf" srcId="{2FD6416B-9DBD-4434-8476-1C47164FCE18}" destId="{A25828D0-E7F7-4612-B323-E58CF7DB6C73}"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33CDB62E-A2C1-4AD4-85DA-EABAFB2FF61B}" type="presOf" srcId="{EF6840F8-2ECF-4864-A358-F1FEAB836D6E}" destId="{9DC8489B-6D65-4DCD-BE13-FB93AD7100EE}" srcOrd="0" destOrd="0" presId="urn:microsoft.com/office/officeart/2005/8/layout/radial6"/>
    <dgm:cxn modelId="{79445A8C-A416-43EF-8197-04DC65CBC56C}" type="presOf" srcId="{E7FC7747-7483-4D35-98A3-BCFD670587F5}" destId="{A34CBA49-A69D-4058-97AB-C5BDA98FF78D}"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19FCD437-D11B-474B-A8A4-61B3ECBB4A60}" type="presOf" srcId="{53BBF4F9-C032-49B6-A418-1645227CAEF7}" destId="{463D2474-2CD7-4F10-B862-FE0EB496B03A}"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BC4450F3-8DE1-415C-B7C9-61B3D865C03D}" type="presOf" srcId="{F1CDF762-BB05-4909-A3E2-81EC1DFEFDB6}" destId="{DFD89527-3EA1-46E9-B932-F66D981BF538}" srcOrd="0" destOrd="0" presId="urn:microsoft.com/office/officeart/2005/8/layout/radial6"/>
    <dgm:cxn modelId="{E5402D18-D93F-4552-96DA-899BC6751695}" type="presOf" srcId="{D724C5BD-FA18-4137-AF02-8B1375CAB8C1}" destId="{FE26DA7A-6417-4EEF-9842-4FFE68DD656B}"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1B5768C1-3306-4088-9ECD-A6C8E0CEBC0E}" type="presOf" srcId="{93E58B5A-8764-4A9A-8E85-7C50C705CFCE}" destId="{900104E8-22AE-4F67-87F3-EFB73454EE91}" srcOrd="0" destOrd="0" presId="urn:microsoft.com/office/officeart/2005/8/layout/radial6"/>
    <dgm:cxn modelId="{204CD85B-496D-4FF3-A377-9E8B34B03417}" type="presOf" srcId="{54758EF5-0516-46BA-896F-8310E68591FE}" destId="{428D6EC0-C06B-45C7-8139-E45A90407C78}" srcOrd="0" destOrd="0" presId="urn:microsoft.com/office/officeart/2005/8/layout/radial6"/>
    <dgm:cxn modelId="{0EF01629-53FF-4F96-8E3E-CF33D5F9EA73}" type="presOf" srcId="{1474FC26-B7BF-4AB8-BA32-5B51D19017DA}" destId="{75750CA6-FA7C-49D0-8464-54ECBB8A7B11}" srcOrd="0" destOrd="0" presId="urn:microsoft.com/office/officeart/2005/8/layout/radial6"/>
    <dgm:cxn modelId="{8365335F-604E-43EF-9BD3-E1D8C977DF37}" type="presOf" srcId="{117E5F98-D2E3-44CD-8D1F-8673F2CE3B77}" destId="{937C4F79-FB0B-409E-8CAD-BC317FE4974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AD12AA72-7B6E-489D-8FFD-15726582993C}" type="presOf" srcId="{A5E5012C-3309-4B28-8D30-F7209682D89D}" destId="{0615139F-FD0E-4AC6-85EA-75F9F0D6BB7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D4CF9450-B4B3-4A4F-891E-260320208A47}" type="presOf" srcId="{549FD511-AE4B-4414-B32B-2425B4544B4B}" destId="{17265E74-284E-4564-9375-97F2A42C8E63}" srcOrd="0" destOrd="0" presId="urn:microsoft.com/office/officeart/2005/8/layout/radial6"/>
    <dgm:cxn modelId="{52E85F1C-8813-4488-BAE4-5D824B9669ED}" type="presOf" srcId="{9C9AE644-BFCD-4CEC-9078-5B3D21204B50}" destId="{8DF6A8EE-C31B-4A7A-8A5B-E1C18D11D668}" srcOrd="0" destOrd="0" presId="urn:microsoft.com/office/officeart/2005/8/layout/radial6"/>
    <dgm:cxn modelId="{AAAD36CD-493A-404D-9C59-01BB6D586227}" type="presOf" srcId="{00539A06-C0B6-4C14-805A-A99CABFADC18}" destId="{FB0245A6-E249-4488-8A12-6DA1E3469463}" srcOrd="0" destOrd="0" presId="urn:microsoft.com/office/officeart/2005/8/layout/radial6"/>
    <dgm:cxn modelId="{7F2C3D9F-AB35-4315-A856-2CF1D851C71D}" type="presOf" srcId="{68DC9CB8-B7DD-4761-B82E-CB56F6F5E6B5}" destId="{93672A8E-23A7-42EC-8266-A028BB6328D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F42B11FA-2E7F-4523-9DDB-4FA3B643BDF2}" type="presOf" srcId="{61C471EC-1BE0-4BA9-906C-B77FC427B370}" destId="{2B947856-7D81-4709-8C50-A646092946B5}" srcOrd="0" destOrd="0" presId="urn:microsoft.com/office/officeart/2005/8/layout/radial6"/>
    <dgm:cxn modelId="{1CFA83D7-1004-4FB7-91D3-43F2DD7F93CD}" type="presParOf" srcId="{75750CA6-FA7C-49D0-8464-54ECBB8A7B11}" destId="{900104E8-22AE-4F67-87F3-EFB73454EE91}" srcOrd="0" destOrd="0" presId="urn:microsoft.com/office/officeart/2005/8/layout/radial6"/>
    <dgm:cxn modelId="{50FA30C4-4A77-4914-963A-4C3DEB4AFAAB}" type="presParOf" srcId="{75750CA6-FA7C-49D0-8464-54ECBB8A7B11}" destId="{428D6EC0-C06B-45C7-8139-E45A90407C78}" srcOrd="1" destOrd="0" presId="urn:microsoft.com/office/officeart/2005/8/layout/radial6"/>
    <dgm:cxn modelId="{1CEE4592-9C32-451E-8162-B7F11856C459}" type="presParOf" srcId="{75750CA6-FA7C-49D0-8464-54ECBB8A7B11}" destId="{A20BCF9B-F9D9-4BC1-9EF3-189BED199617}" srcOrd="2" destOrd="0" presId="urn:microsoft.com/office/officeart/2005/8/layout/radial6"/>
    <dgm:cxn modelId="{7CAB0BEC-4AE5-4C65-A2C0-EC267382ED24}" type="presParOf" srcId="{75750CA6-FA7C-49D0-8464-54ECBB8A7B11}" destId="{17265E74-284E-4564-9375-97F2A42C8E63}" srcOrd="3" destOrd="0" presId="urn:microsoft.com/office/officeart/2005/8/layout/radial6"/>
    <dgm:cxn modelId="{EBD8951D-E2BB-46AE-9D7F-59904A15C782}" type="presParOf" srcId="{75750CA6-FA7C-49D0-8464-54ECBB8A7B11}" destId="{2B947856-7D81-4709-8C50-A646092946B5}" srcOrd="4" destOrd="0" presId="urn:microsoft.com/office/officeart/2005/8/layout/radial6"/>
    <dgm:cxn modelId="{8AFFD989-BC1E-4151-B3DA-9B104CE569BD}" type="presParOf" srcId="{75750CA6-FA7C-49D0-8464-54ECBB8A7B11}" destId="{6804F419-6E40-4272-9B3A-71A1132A2924}" srcOrd="5" destOrd="0" presId="urn:microsoft.com/office/officeart/2005/8/layout/radial6"/>
    <dgm:cxn modelId="{B754CC70-7D60-40DE-8652-1D7DEB1D8809}" type="presParOf" srcId="{75750CA6-FA7C-49D0-8464-54ECBB8A7B11}" destId="{FB0245A6-E249-4488-8A12-6DA1E3469463}" srcOrd="6" destOrd="0" presId="urn:microsoft.com/office/officeart/2005/8/layout/radial6"/>
    <dgm:cxn modelId="{7EFB0ED3-82E6-4283-A9C4-A812586A3804}" type="presParOf" srcId="{75750CA6-FA7C-49D0-8464-54ECBB8A7B11}" destId="{0615139F-FD0E-4AC6-85EA-75F9F0D6BB78}" srcOrd="7" destOrd="0" presId="urn:microsoft.com/office/officeart/2005/8/layout/radial6"/>
    <dgm:cxn modelId="{FBA7A4F4-5A98-4A6C-869D-EA05FF582462}" type="presParOf" srcId="{75750CA6-FA7C-49D0-8464-54ECBB8A7B11}" destId="{FACCA3FF-0BAE-48B0-88D9-1B472F23503D}" srcOrd="8" destOrd="0" presId="urn:microsoft.com/office/officeart/2005/8/layout/radial6"/>
    <dgm:cxn modelId="{3E7C3607-30F5-477C-AF98-64A5F491A219}" type="presParOf" srcId="{75750CA6-FA7C-49D0-8464-54ECBB8A7B11}" destId="{9DC8489B-6D65-4DCD-BE13-FB93AD7100EE}" srcOrd="9" destOrd="0" presId="urn:microsoft.com/office/officeart/2005/8/layout/radial6"/>
    <dgm:cxn modelId="{B9D06F81-1F5C-4FA8-BEDE-42A1FA862103}" type="presParOf" srcId="{75750CA6-FA7C-49D0-8464-54ECBB8A7B11}" destId="{A25828D0-E7F7-4612-B323-E58CF7DB6C73}" srcOrd="10" destOrd="0" presId="urn:microsoft.com/office/officeart/2005/8/layout/radial6"/>
    <dgm:cxn modelId="{AF41115E-6353-4B3F-99B0-E88278C69E5B}" type="presParOf" srcId="{75750CA6-FA7C-49D0-8464-54ECBB8A7B11}" destId="{67DFBABE-67A2-44BB-82F4-DB4798A2DB76}" srcOrd="11" destOrd="0" presId="urn:microsoft.com/office/officeart/2005/8/layout/radial6"/>
    <dgm:cxn modelId="{F5CDC070-1AC3-4EB9-AC7E-D2F7F25D955F}" type="presParOf" srcId="{75750CA6-FA7C-49D0-8464-54ECBB8A7B11}" destId="{93672A8E-23A7-42EC-8266-A028BB6328D1}" srcOrd="12" destOrd="0" presId="urn:microsoft.com/office/officeart/2005/8/layout/radial6"/>
    <dgm:cxn modelId="{C2EF7D5B-17AB-4296-9999-31662D118EBE}" type="presParOf" srcId="{75750CA6-FA7C-49D0-8464-54ECBB8A7B11}" destId="{8DF6A8EE-C31B-4A7A-8A5B-E1C18D11D668}" srcOrd="13" destOrd="0" presId="urn:microsoft.com/office/officeart/2005/8/layout/radial6"/>
    <dgm:cxn modelId="{E798876B-9F88-463E-80E3-3B39E27837BE}" type="presParOf" srcId="{75750CA6-FA7C-49D0-8464-54ECBB8A7B11}" destId="{6866806D-C1BA-4277-BF88-FEE3F486AE14}" srcOrd="14" destOrd="0" presId="urn:microsoft.com/office/officeart/2005/8/layout/radial6"/>
    <dgm:cxn modelId="{F54F33F7-B3D7-4DB9-ACDC-35C0A29E872A}" type="presParOf" srcId="{75750CA6-FA7C-49D0-8464-54ECBB8A7B11}" destId="{FE26DA7A-6417-4EEF-9842-4FFE68DD656B}" srcOrd="15" destOrd="0" presId="urn:microsoft.com/office/officeart/2005/8/layout/radial6"/>
    <dgm:cxn modelId="{583BC35D-6664-4D20-812D-155A8223C985}" type="presParOf" srcId="{75750CA6-FA7C-49D0-8464-54ECBB8A7B11}" destId="{DFD89527-3EA1-46E9-B932-F66D981BF538}" srcOrd="16" destOrd="0" presId="urn:microsoft.com/office/officeart/2005/8/layout/radial6"/>
    <dgm:cxn modelId="{165AD9D3-D143-4429-AF01-E6831895D58F}" type="presParOf" srcId="{75750CA6-FA7C-49D0-8464-54ECBB8A7B11}" destId="{BEB81904-6568-49ED-B35C-0250191E9F37}" srcOrd="17" destOrd="0" presId="urn:microsoft.com/office/officeart/2005/8/layout/radial6"/>
    <dgm:cxn modelId="{F95CD822-B2C9-4D7A-BF05-32B686941303}" type="presParOf" srcId="{75750CA6-FA7C-49D0-8464-54ECBB8A7B11}" destId="{463D2474-2CD7-4F10-B862-FE0EB496B03A}" srcOrd="18" destOrd="0" presId="urn:microsoft.com/office/officeart/2005/8/layout/radial6"/>
    <dgm:cxn modelId="{D0BFE9BA-961D-49C3-95EE-9649A835F473}" type="presParOf" srcId="{75750CA6-FA7C-49D0-8464-54ECBB8A7B11}" destId="{937C4F79-FB0B-409E-8CAD-BC317FE49743}" srcOrd="19" destOrd="0" presId="urn:microsoft.com/office/officeart/2005/8/layout/radial6"/>
    <dgm:cxn modelId="{4FF28EDA-C481-404E-8E1D-E47A1510B351}" type="presParOf" srcId="{75750CA6-FA7C-49D0-8464-54ECBB8A7B11}" destId="{DDBA5B3D-F74A-4F4A-BF56-F34E797ADC59}" srcOrd="20" destOrd="0" presId="urn:microsoft.com/office/officeart/2005/8/layout/radial6"/>
    <dgm:cxn modelId="{877CDD70-6B46-40DD-9197-B3D43D349226}"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F60407BC-2F31-4CA5-93ED-6DAA1F397319}" type="presOf" srcId="{117E5F98-D2E3-44CD-8D1F-8673F2CE3B77}" destId="{937C4F79-FB0B-409E-8CAD-BC317FE49743}" srcOrd="0" destOrd="0" presId="urn:microsoft.com/office/officeart/2005/8/layout/radial6"/>
    <dgm:cxn modelId="{E4EBAE6A-71B3-4F3F-B8F8-358FDF38479B}" type="presOf" srcId="{53BBF4F9-C032-49B6-A418-1645227CAEF7}" destId="{463D2474-2CD7-4F10-B862-FE0EB496B03A}"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AC95BCAD-AA4C-4069-8257-33140F69D401}" type="presOf" srcId="{68DC9CB8-B7DD-4761-B82E-CB56F6F5E6B5}" destId="{93672A8E-23A7-42EC-8266-A028BB6328D1}" srcOrd="0" destOrd="0" presId="urn:microsoft.com/office/officeart/2005/8/layout/radial6"/>
    <dgm:cxn modelId="{3D666EEF-FB13-4BEF-8316-282B07E562AC}" type="presOf" srcId="{EF6840F8-2ECF-4864-A358-F1FEAB836D6E}" destId="{9DC8489B-6D65-4DCD-BE13-FB93AD7100EE}" srcOrd="0" destOrd="0" presId="urn:microsoft.com/office/officeart/2005/8/layout/radial6"/>
    <dgm:cxn modelId="{64DC564F-B665-4EE0-A45C-9580752352C2}" type="presOf" srcId="{93E58B5A-8764-4A9A-8E85-7C50C705CFCE}" destId="{900104E8-22AE-4F67-87F3-EFB73454EE91}" srcOrd="0" destOrd="0" presId="urn:microsoft.com/office/officeart/2005/8/layout/radial6"/>
    <dgm:cxn modelId="{74C2CF84-D2B1-42E8-AD52-D080E7F7CA57}" type="presOf" srcId="{E7FC7747-7483-4D35-98A3-BCFD670587F5}" destId="{A34CBA49-A69D-4058-97AB-C5BDA98FF78D}" srcOrd="0" destOrd="0" presId="urn:microsoft.com/office/officeart/2005/8/layout/radial6"/>
    <dgm:cxn modelId="{5CDA2E8D-47E0-4205-8820-BEED3F23589D}" type="presOf" srcId="{549FD511-AE4B-4414-B32B-2425B4544B4B}" destId="{17265E74-284E-4564-9375-97F2A42C8E6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9C9A1AFC-B68F-44C9-BBD8-12F17E54E241}" type="presOf" srcId="{1474FC26-B7BF-4AB8-BA32-5B51D19017DA}" destId="{75750CA6-FA7C-49D0-8464-54ECBB8A7B11}" srcOrd="0" destOrd="0" presId="urn:microsoft.com/office/officeart/2005/8/layout/radial6"/>
    <dgm:cxn modelId="{494196D7-E7A6-471F-B57E-5C252C1CF3D5}" type="presOf" srcId="{A5E5012C-3309-4B28-8D30-F7209682D89D}" destId="{0615139F-FD0E-4AC6-85EA-75F9F0D6BB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21C3681-239F-4CA0-A45D-5E8CDA11CA28}" type="presOf" srcId="{00539A06-C0B6-4C14-805A-A99CABFADC18}" destId="{FB0245A6-E249-4488-8A12-6DA1E346946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91B82159-798E-45AF-9F0E-0158451BED9C}" type="presOf" srcId="{54758EF5-0516-46BA-896F-8310E68591FE}" destId="{428D6EC0-C06B-45C7-8139-E45A90407C78}" srcOrd="0" destOrd="0" presId="urn:microsoft.com/office/officeart/2005/8/layout/radial6"/>
    <dgm:cxn modelId="{6FBBC2B0-670C-459E-B65A-B05981A43312}" type="presOf" srcId="{F1CDF762-BB05-4909-A3E2-81EC1DFEFDB6}" destId="{DFD89527-3EA1-46E9-B932-F66D981BF538}" srcOrd="0" destOrd="0" presId="urn:microsoft.com/office/officeart/2005/8/layout/radial6"/>
    <dgm:cxn modelId="{156ED157-D939-476F-A71F-505595C10851}" type="presOf" srcId="{D724C5BD-FA18-4137-AF02-8B1375CAB8C1}" destId="{FE26DA7A-6417-4EEF-9842-4FFE68DD656B}"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5FB54889-01B9-4408-945B-BBD2F2D4AC22}" type="presOf" srcId="{61C471EC-1BE0-4BA9-906C-B77FC427B370}" destId="{2B947856-7D81-4709-8C50-A646092946B5}"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2A1B74E2-DB14-42AF-A1CA-FCC08B5B9108}" type="presOf" srcId="{9C9AE644-BFCD-4CEC-9078-5B3D21204B50}" destId="{8DF6A8EE-C31B-4A7A-8A5B-E1C18D11D668}" srcOrd="0" destOrd="0" presId="urn:microsoft.com/office/officeart/2005/8/layout/radial6"/>
    <dgm:cxn modelId="{37099370-F622-4AD3-95EF-AEF32A7388DA}" type="presOf" srcId="{2FD6416B-9DBD-4434-8476-1C47164FCE18}" destId="{A25828D0-E7F7-4612-B323-E58CF7DB6C7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9701889B-DC11-4E43-8122-EDAD0EA09FAF}" type="presParOf" srcId="{75750CA6-FA7C-49D0-8464-54ECBB8A7B11}" destId="{900104E8-22AE-4F67-87F3-EFB73454EE91}" srcOrd="0" destOrd="0" presId="urn:microsoft.com/office/officeart/2005/8/layout/radial6"/>
    <dgm:cxn modelId="{E59DEEB1-9121-4126-9C9B-5A0E7CA544DB}" type="presParOf" srcId="{75750CA6-FA7C-49D0-8464-54ECBB8A7B11}" destId="{428D6EC0-C06B-45C7-8139-E45A90407C78}" srcOrd="1" destOrd="0" presId="urn:microsoft.com/office/officeart/2005/8/layout/radial6"/>
    <dgm:cxn modelId="{FC1A9669-3EAB-4B0F-BCBD-69FDA9ABF38D}" type="presParOf" srcId="{75750CA6-FA7C-49D0-8464-54ECBB8A7B11}" destId="{A20BCF9B-F9D9-4BC1-9EF3-189BED199617}" srcOrd="2" destOrd="0" presId="urn:microsoft.com/office/officeart/2005/8/layout/radial6"/>
    <dgm:cxn modelId="{99345922-7F54-4572-86B1-CC05AA5D360B}" type="presParOf" srcId="{75750CA6-FA7C-49D0-8464-54ECBB8A7B11}" destId="{17265E74-284E-4564-9375-97F2A42C8E63}" srcOrd="3" destOrd="0" presId="urn:microsoft.com/office/officeart/2005/8/layout/radial6"/>
    <dgm:cxn modelId="{025A2FF3-F5BD-47FB-B3BF-4EC95609662E}" type="presParOf" srcId="{75750CA6-FA7C-49D0-8464-54ECBB8A7B11}" destId="{2B947856-7D81-4709-8C50-A646092946B5}" srcOrd="4" destOrd="0" presId="urn:microsoft.com/office/officeart/2005/8/layout/radial6"/>
    <dgm:cxn modelId="{8FF1BC05-4302-453C-8C9F-C7B121F52201}" type="presParOf" srcId="{75750CA6-FA7C-49D0-8464-54ECBB8A7B11}" destId="{6804F419-6E40-4272-9B3A-71A1132A2924}" srcOrd="5" destOrd="0" presId="urn:microsoft.com/office/officeart/2005/8/layout/radial6"/>
    <dgm:cxn modelId="{7962328B-FAA2-4F75-9CC0-DB4F7D370CF5}" type="presParOf" srcId="{75750CA6-FA7C-49D0-8464-54ECBB8A7B11}" destId="{FB0245A6-E249-4488-8A12-6DA1E3469463}" srcOrd="6" destOrd="0" presId="urn:microsoft.com/office/officeart/2005/8/layout/radial6"/>
    <dgm:cxn modelId="{0EBA1B0C-0199-4710-9157-C524159AE461}" type="presParOf" srcId="{75750CA6-FA7C-49D0-8464-54ECBB8A7B11}" destId="{0615139F-FD0E-4AC6-85EA-75F9F0D6BB78}" srcOrd="7" destOrd="0" presId="urn:microsoft.com/office/officeart/2005/8/layout/radial6"/>
    <dgm:cxn modelId="{F39F02D6-06FA-4BC1-813D-5ED4DEEFFF97}" type="presParOf" srcId="{75750CA6-FA7C-49D0-8464-54ECBB8A7B11}" destId="{FACCA3FF-0BAE-48B0-88D9-1B472F23503D}" srcOrd="8" destOrd="0" presId="urn:microsoft.com/office/officeart/2005/8/layout/radial6"/>
    <dgm:cxn modelId="{18CA4B5F-11E1-4FC0-87B5-DD204C1CE6A6}" type="presParOf" srcId="{75750CA6-FA7C-49D0-8464-54ECBB8A7B11}" destId="{9DC8489B-6D65-4DCD-BE13-FB93AD7100EE}" srcOrd="9" destOrd="0" presId="urn:microsoft.com/office/officeart/2005/8/layout/radial6"/>
    <dgm:cxn modelId="{A027D84A-2855-494C-AAC0-9362C3159FBB}" type="presParOf" srcId="{75750CA6-FA7C-49D0-8464-54ECBB8A7B11}" destId="{A25828D0-E7F7-4612-B323-E58CF7DB6C73}" srcOrd="10" destOrd="0" presId="urn:microsoft.com/office/officeart/2005/8/layout/radial6"/>
    <dgm:cxn modelId="{A05AEFCE-4A51-4A21-943B-2D35D86DCAA6}" type="presParOf" srcId="{75750CA6-FA7C-49D0-8464-54ECBB8A7B11}" destId="{67DFBABE-67A2-44BB-82F4-DB4798A2DB76}" srcOrd="11" destOrd="0" presId="urn:microsoft.com/office/officeart/2005/8/layout/radial6"/>
    <dgm:cxn modelId="{3B1918BD-50CA-4CF8-9DE0-91E5C474ED9D}" type="presParOf" srcId="{75750CA6-FA7C-49D0-8464-54ECBB8A7B11}" destId="{93672A8E-23A7-42EC-8266-A028BB6328D1}" srcOrd="12" destOrd="0" presId="urn:microsoft.com/office/officeart/2005/8/layout/radial6"/>
    <dgm:cxn modelId="{DDAC3F4A-8F76-49F8-9EA7-2F1FA97E531B}" type="presParOf" srcId="{75750CA6-FA7C-49D0-8464-54ECBB8A7B11}" destId="{8DF6A8EE-C31B-4A7A-8A5B-E1C18D11D668}" srcOrd="13" destOrd="0" presId="urn:microsoft.com/office/officeart/2005/8/layout/radial6"/>
    <dgm:cxn modelId="{E1C40D6A-0549-40E2-9F91-012B2A42C5EE}" type="presParOf" srcId="{75750CA6-FA7C-49D0-8464-54ECBB8A7B11}" destId="{6866806D-C1BA-4277-BF88-FEE3F486AE14}" srcOrd="14" destOrd="0" presId="urn:microsoft.com/office/officeart/2005/8/layout/radial6"/>
    <dgm:cxn modelId="{E0438502-A209-4F16-86DB-6BA2315CA890}" type="presParOf" srcId="{75750CA6-FA7C-49D0-8464-54ECBB8A7B11}" destId="{FE26DA7A-6417-4EEF-9842-4FFE68DD656B}" srcOrd="15" destOrd="0" presId="urn:microsoft.com/office/officeart/2005/8/layout/radial6"/>
    <dgm:cxn modelId="{B35AABBD-4ACB-432F-A343-AC360A953DBF}" type="presParOf" srcId="{75750CA6-FA7C-49D0-8464-54ECBB8A7B11}" destId="{DFD89527-3EA1-46E9-B932-F66D981BF538}" srcOrd="16" destOrd="0" presId="urn:microsoft.com/office/officeart/2005/8/layout/radial6"/>
    <dgm:cxn modelId="{5F1A422A-C3BD-48D3-8A38-2B8A9582A2EF}" type="presParOf" srcId="{75750CA6-FA7C-49D0-8464-54ECBB8A7B11}" destId="{BEB81904-6568-49ED-B35C-0250191E9F37}" srcOrd="17" destOrd="0" presId="urn:microsoft.com/office/officeart/2005/8/layout/radial6"/>
    <dgm:cxn modelId="{790F3E07-6ACE-4F40-93E3-8333E7812D03}" type="presParOf" srcId="{75750CA6-FA7C-49D0-8464-54ECBB8A7B11}" destId="{463D2474-2CD7-4F10-B862-FE0EB496B03A}" srcOrd="18" destOrd="0" presId="urn:microsoft.com/office/officeart/2005/8/layout/radial6"/>
    <dgm:cxn modelId="{D9EBA407-763E-4401-99D6-F128190F9935}" type="presParOf" srcId="{75750CA6-FA7C-49D0-8464-54ECBB8A7B11}" destId="{937C4F79-FB0B-409E-8CAD-BC317FE49743}" srcOrd="19" destOrd="0" presId="urn:microsoft.com/office/officeart/2005/8/layout/radial6"/>
    <dgm:cxn modelId="{806E74C2-85C2-4FF6-B9E1-C33E5CCEC0A0}" type="presParOf" srcId="{75750CA6-FA7C-49D0-8464-54ECBB8A7B11}" destId="{DDBA5B3D-F74A-4F4A-BF56-F34E797ADC59}" srcOrd="20" destOrd="0" presId="urn:microsoft.com/office/officeart/2005/8/layout/radial6"/>
    <dgm:cxn modelId="{E3FE94B1-4F81-4748-9D5B-BCAB0DED2014}"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D728772E-0B8B-4327-9DBB-A95A40E8C06B}" type="presOf" srcId="{9C9AE644-BFCD-4CEC-9078-5B3D21204B50}" destId="{8DF6A8EE-C31B-4A7A-8A5B-E1C18D11D66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46CDAF15-359E-430A-87AD-FC0CC079F503}" type="presOf" srcId="{549FD511-AE4B-4414-B32B-2425B4544B4B}" destId="{17265E74-284E-4564-9375-97F2A42C8E63}" srcOrd="0" destOrd="0" presId="urn:microsoft.com/office/officeart/2005/8/layout/radial6"/>
    <dgm:cxn modelId="{D0B03887-48BC-455A-AF86-E33A102404EF}" type="presOf" srcId="{53BBF4F9-C032-49B6-A418-1645227CAEF7}" destId="{463D2474-2CD7-4F10-B862-FE0EB496B03A}" srcOrd="0" destOrd="0" presId="urn:microsoft.com/office/officeart/2005/8/layout/radial6"/>
    <dgm:cxn modelId="{A9B2DFFF-2ED1-443C-96F2-FF8525E094A8}" type="presOf" srcId="{68DC9CB8-B7DD-4761-B82E-CB56F6F5E6B5}" destId="{93672A8E-23A7-42EC-8266-A028BB6328D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E364A887-7D8A-4B0C-8783-F225DE2E8427}" type="presOf" srcId="{E7FC7747-7483-4D35-98A3-BCFD670587F5}" destId="{A34CBA49-A69D-4058-97AB-C5BDA98FF78D}" srcOrd="0" destOrd="0" presId="urn:microsoft.com/office/officeart/2005/8/layout/radial6"/>
    <dgm:cxn modelId="{12A30886-7070-4869-B362-CB42F95DA030}" type="presOf" srcId="{00539A06-C0B6-4C14-805A-A99CABFADC18}" destId="{FB0245A6-E249-4488-8A12-6DA1E3469463}" srcOrd="0" destOrd="0" presId="urn:microsoft.com/office/officeart/2005/8/layout/radial6"/>
    <dgm:cxn modelId="{281425F4-F7DF-428A-9EEA-E18B25806619}" type="presOf" srcId="{1474FC26-B7BF-4AB8-BA32-5B51D19017DA}" destId="{75750CA6-FA7C-49D0-8464-54ECBB8A7B1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27FD6CF7-72BD-40E6-8CE8-E14CDF7F2506}" type="presOf" srcId="{F1CDF762-BB05-4909-A3E2-81EC1DFEFDB6}" destId="{DFD89527-3EA1-46E9-B932-F66D981BF538}" srcOrd="0" destOrd="0" presId="urn:microsoft.com/office/officeart/2005/8/layout/radial6"/>
    <dgm:cxn modelId="{A67E7E9C-7520-47F5-8641-A48FAB7E0FB2}" type="presOf" srcId="{54758EF5-0516-46BA-896F-8310E68591FE}" destId="{428D6EC0-C06B-45C7-8139-E45A90407C78}" srcOrd="0" destOrd="0" presId="urn:microsoft.com/office/officeart/2005/8/layout/radial6"/>
    <dgm:cxn modelId="{21627335-577B-429D-AD7D-CD2FB5A642EC}" type="presOf" srcId="{D724C5BD-FA18-4137-AF02-8B1375CAB8C1}" destId="{FE26DA7A-6417-4EEF-9842-4FFE68DD656B}" srcOrd="0" destOrd="0" presId="urn:microsoft.com/office/officeart/2005/8/layout/radial6"/>
    <dgm:cxn modelId="{43F65BEB-B880-40E1-BF03-0561804916A6}" type="presOf" srcId="{EF6840F8-2ECF-4864-A358-F1FEAB836D6E}" destId="{9DC8489B-6D65-4DCD-BE13-FB93AD7100EE}" srcOrd="0" destOrd="0" presId="urn:microsoft.com/office/officeart/2005/8/layout/radial6"/>
    <dgm:cxn modelId="{1E3B1966-A8CA-48AE-9A0C-AC0576FD72CC}" type="presOf" srcId="{93E58B5A-8764-4A9A-8E85-7C50C705CFCE}" destId="{900104E8-22AE-4F67-87F3-EFB73454EE9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1AA82044-2965-46C4-A2FF-AFB7DBC37036}" type="presOf" srcId="{A5E5012C-3309-4B28-8D30-F7209682D89D}" destId="{0615139F-FD0E-4AC6-85EA-75F9F0D6BB78}" srcOrd="0" destOrd="0" presId="urn:microsoft.com/office/officeart/2005/8/layout/radial6"/>
    <dgm:cxn modelId="{4283F893-343B-43AD-9241-6F5591497B97}" type="presOf" srcId="{61C471EC-1BE0-4BA9-906C-B77FC427B370}" destId="{2B947856-7D81-4709-8C50-A646092946B5}" srcOrd="0" destOrd="0" presId="urn:microsoft.com/office/officeart/2005/8/layout/radial6"/>
    <dgm:cxn modelId="{6D1870CD-4471-4E46-93B1-5BE83B13AC45}" type="presOf" srcId="{2FD6416B-9DBD-4434-8476-1C47164FCE18}" destId="{A25828D0-E7F7-4612-B323-E58CF7DB6C7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5F047B79-7E11-4CD9-B142-744C94D5DA36}" type="presOf" srcId="{117E5F98-D2E3-44CD-8D1F-8673F2CE3B77}" destId="{937C4F79-FB0B-409E-8CAD-BC317FE49743}" srcOrd="0" destOrd="0" presId="urn:microsoft.com/office/officeart/2005/8/layout/radial6"/>
    <dgm:cxn modelId="{2997AFEB-34A1-4BDF-9BCB-545377601267}" type="presParOf" srcId="{75750CA6-FA7C-49D0-8464-54ECBB8A7B11}" destId="{900104E8-22AE-4F67-87F3-EFB73454EE91}" srcOrd="0" destOrd="0" presId="urn:microsoft.com/office/officeart/2005/8/layout/radial6"/>
    <dgm:cxn modelId="{500D61CF-B112-4349-9B4A-1CBEDE94934E}" type="presParOf" srcId="{75750CA6-FA7C-49D0-8464-54ECBB8A7B11}" destId="{428D6EC0-C06B-45C7-8139-E45A90407C78}" srcOrd="1" destOrd="0" presId="urn:microsoft.com/office/officeart/2005/8/layout/radial6"/>
    <dgm:cxn modelId="{92AE1BC2-07BB-498B-9296-3243FF9C2FEA}" type="presParOf" srcId="{75750CA6-FA7C-49D0-8464-54ECBB8A7B11}" destId="{A20BCF9B-F9D9-4BC1-9EF3-189BED199617}" srcOrd="2" destOrd="0" presId="urn:microsoft.com/office/officeart/2005/8/layout/radial6"/>
    <dgm:cxn modelId="{7598C051-F03D-43DF-9973-389E914D3C9F}" type="presParOf" srcId="{75750CA6-FA7C-49D0-8464-54ECBB8A7B11}" destId="{17265E74-284E-4564-9375-97F2A42C8E63}" srcOrd="3" destOrd="0" presId="urn:microsoft.com/office/officeart/2005/8/layout/radial6"/>
    <dgm:cxn modelId="{084D21AE-17F1-471D-91EB-E278C5B51A93}" type="presParOf" srcId="{75750CA6-FA7C-49D0-8464-54ECBB8A7B11}" destId="{2B947856-7D81-4709-8C50-A646092946B5}" srcOrd="4" destOrd="0" presId="urn:microsoft.com/office/officeart/2005/8/layout/radial6"/>
    <dgm:cxn modelId="{F38A3ACB-8021-48A0-A9BD-8DB5128D36B5}" type="presParOf" srcId="{75750CA6-FA7C-49D0-8464-54ECBB8A7B11}" destId="{6804F419-6E40-4272-9B3A-71A1132A2924}" srcOrd="5" destOrd="0" presId="urn:microsoft.com/office/officeart/2005/8/layout/radial6"/>
    <dgm:cxn modelId="{A596D674-3517-499C-8658-727AF98AF569}" type="presParOf" srcId="{75750CA6-FA7C-49D0-8464-54ECBB8A7B11}" destId="{FB0245A6-E249-4488-8A12-6DA1E3469463}" srcOrd="6" destOrd="0" presId="urn:microsoft.com/office/officeart/2005/8/layout/radial6"/>
    <dgm:cxn modelId="{62FF5361-A4F2-49BE-BF16-83C5EC46B9C0}" type="presParOf" srcId="{75750CA6-FA7C-49D0-8464-54ECBB8A7B11}" destId="{0615139F-FD0E-4AC6-85EA-75F9F0D6BB78}" srcOrd="7" destOrd="0" presId="urn:microsoft.com/office/officeart/2005/8/layout/radial6"/>
    <dgm:cxn modelId="{0BCA64D7-13FC-49A2-B6DD-C2B3AD3AFBBC}" type="presParOf" srcId="{75750CA6-FA7C-49D0-8464-54ECBB8A7B11}" destId="{FACCA3FF-0BAE-48B0-88D9-1B472F23503D}" srcOrd="8" destOrd="0" presId="urn:microsoft.com/office/officeart/2005/8/layout/radial6"/>
    <dgm:cxn modelId="{E975DE65-B363-4ACB-9819-B29F101CEFCA}" type="presParOf" srcId="{75750CA6-FA7C-49D0-8464-54ECBB8A7B11}" destId="{9DC8489B-6D65-4DCD-BE13-FB93AD7100EE}" srcOrd="9" destOrd="0" presId="urn:microsoft.com/office/officeart/2005/8/layout/radial6"/>
    <dgm:cxn modelId="{D25393E2-DC01-4073-84E9-02ABD662F5E8}" type="presParOf" srcId="{75750CA6-FA7C-49D0-8464-54ECBB8A7B11}" destId="{A25828D0-E7F7-4612-B323-E58CF7DB6C73}" srcOrd="10" destOrd="0" presId="urn:microsoft.com/office/officeart/2005/8/layout/radial6"/>
    <dgm:cxn modelId="{9A3BC3CC-BE4D-43C4-9D5D-145DA0A37215}" type="presParOf" srcId="{75750CA6-FA7C-49D0-8464-54ECBB8A7B11}" destId="{67DFBABE-67A2-44BB-82F4-DB4798A2DB76}" srcOrd="11" destOrd="0" presId="urn:microsoft.com/office/officeart/2005/8/layout/radial6"/>
    <dgm:cxn modelId="{D812FBE4-0FD9-467B-97B4-DD709B432D2C}" type="presParOf" srcId="{75750CA6-FA7C-49D0-8464-54ECBB8A7B11}" destId="{93672A8E-23A7-42EC-8266-A028BB6328D1}" srcOrd="12" destOrd="0" presId="urn:microsoft.com/office/officeart/2005/8/layout/radial6"/>
    <dgm:cxn modelId="{0F7E2B62-91EA-4234-800C-6166E6FCB2DA}" type="presParOf" srcId="{75750CA6-FA7C-49D0-8464-54ECBB8A7B11}" destId="{8DF6A8EE-C31B-4A7A-8A5B-E1C18D11D668}" srcOrd="13" destOrd="0" presId="urn:microsoft.com/office/officeart/2005/8/layout/radial6"/>
    <dgm:cxn modelId="{C3718B99-744A-4674-B498-261410ACF7FF}" type="presParOf" srcId="{75750CA6-FA7C-49D0-8464-54ECBB8A7B11}" destId="{6866806D-C1BA-4277-BF88-FEE3F486AE14}" srcOrd="14" destOrd="0" presId="urn:microsoft.com/office/officeart/2005/8/layout/radial6"/>
    <dgm:cxn modelId="{17AF2362-CB25-4E2C-807C-241DFF6675AF}" type="presParOf" srcId="{75750CA6-FA7C-49D0-8464-54ECBB8A7B11}" destId="{FE26DA7A-6417-4EEF-9842-4FFE68DD656B}" srcOrd="15" destOrd="0" presId="urn:microsoft.com/office/officeart/2005/8/layout/radial6"/>
    <dgm:cxn modelId="{E947390A-8190-4C72-B47C-DBBA03A9BD86}" type="presParOf" srcId="{75750CA6-FA7C-49D0-8464-54ECBB8A7B11}" destId="{DFD89527-3EA1-46E9-B932-F66D981BF538}" srcOrd="16" destOrd="0" presId="urn:microsoft.com/office/officeart/2005/8/layout/radial6"/>
    <dgm:cxn modelId="{94924457-2833-463F-9F89-D4340B5CA661}" type="presParOf" srcId="{75750CA6-FA7C-49D0-8464-54ECBB8A7B11}" destId="{BEB81904-6568-49ED-B35C-0250191E9F37}" srcOrd="17" destOrd="0" presId="urn:microsoft.com/office/officeart/2005/8/layout/radial6"/>
    <dgm:cxn modelId="{7CECE418-54D2-4B86-BFE4-FEF8AFB02906}" type="presParOf" srcId="{75750CA6-FA7C-49D0-8464-54ECBB8A7B11}" destId="{463D2474-2CD7-4F10-B862-FE0EB496B03A}" srcOrd="18" destOrd="0" presId="urn:microsoft.com/office/officeart/2005/8/layout/radial6"/>
    <dgm:cxn modelId="{E13004D3-D8B2-4E08-B16F-EA10E7F679D4}" type="presParOf" srcId="{75750CA6-FA7C-49D0-8464-54ECBB8A7B11}" destId="{937C4F79-FB0B-409E-8CAD-BC317FE49743}" srcOrd="19" destOrd="0" presId="urn:microsoft.com/office/officeart/2005/8/layout/radial6"/>
    <dgm:cxn modelId="{193CD49A-4E08-4F58-84A5-8EB720D03438}" type="presParOf" srcId="{75750CA6-FA7C-49D0-8464-54ECBB8A7B11}" destId="{DDBA5B3D-F74A-4F4A-BF56-F34E797ADC59}" srcOrd="20" destOrd="0" presId="urn:microsoft.com/office/officeart/2005/8/layout/radial6"/>
    <dgm:cxn modelId="{1B1AD4EA-EAE2-4984-AB9B-3A1AF779BAFB}"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4A80D7A5-D8E1-4506-827E-8E52438AED21}" type="doc">
      <dgm:prSet loTypeId="urn:microsoft.com/office/officeart/2005/8/layout/list1" loCatId="list" qsTypeId="urn:microsoft.com/office/officeart/2005/8/quickstyle/simple1" qsCatId="simple" csTypeId="urn:microsoft.com/office/officeart/2005/8/colors/colorful2" csCatId="colorful" phldr="1"/>
      <dgm:spPr/>
      <dgm:t>
        <a:bodyPr/>
        <a:lstStyle/>
        <a:p>
          <a:endParaRPr lang="en-ZA"/>
        </a:p>
      </dgm:t>
    </dgm:pt>
    <dgm:pt modelId="{8E0EE88A-55E9-42BB-B059-C3F77B9C0FB5}">
      <dgm:prSet phldrT="[Text]" custT="1"/>
      <dgm:spPr>
        <a:solidFill>
          <a:srgbClr val="C00000"/>
        </a:solidFill>
      </dgm:spPr>
      <dgm:t>
        <a:bodyPr/>
        <a:lstStyle/>
        <a:p>
          <a:r>
            <a:rPr lang="en-ZA" sz="1400" b="1" dirty="0" smtClean="0">
              <a:solidFill>
                <a:schemeClr val="bg1"/>
              </a:solidFill>
            </a:rPr>
            <a:t>EMPLOYEE RELATED COST</a:t>
          </a:r>
          <a:endParaRPr lang="en-ZA" sz="1400" b="1" dirty="0">
            <a:solidFill>
              <a:schemeClr val="bg1"/>
            </a:solidFill>
          </a:endParaRPr>
        </a:p>
      </dgm:t>
    </dgm:pt>
    <dgm:pt modelId="{D0FEBE8E-67B2-484E-81B1-0F5A056F65AD}" type="parTrans" cxnId="{0B7F18C1-40ED-414B-94A0-074CC0B42529}">
      <dgm:prSet/>
      <dgm:spPr/>
      <dgm:t>
        <a:bodyPr/>
        <a:lstStyle/>
        <a:p>
          <a:endParaRPr lang="en-ZA" sz="1400" b="1">
            <a:solidFill>
              <a:schemeClr val="tx1"/>
            </a:solidFill>
          </a:endParaRPr>
        </a:p>
      </dgm:t>
    </dgm:pt>
    <dgm:pt modelId="{739B1C0D-EEFD-4855-8CEC-DADCBD7B0729}" type="sibTrans" cxnId="{0B7F18C1-40ED-414B-94A0-074CC0B42529}">
      <dgm:prSet/>
      <dgm:spPr/>
      <dgm:t>
        <a:bodyPr/>
        <a:lstStyle/>
        <a:p>
          <a:endParaRPr lang="en-ZA" sz="1400" b="1">
            <a:solidFill>
              <a:schemeClr val="tx1"/>
            </a:solidFill>
          </a:endParaRPr>
        </a:p>
      </dgm:t>
    </dgm:pt>
    <dgm:pt modelId="{A2B2DD4E-D77C-4411-8ABB-FAC65DD4A992}">
      <dgm:prSet phldrT="[Text]" custT="1"/>
      <dgm:spPr>
        <a:solidFill>
          <a:srgbClr val="C00000"/>
        </a:solidFill>
      </dgm:spPr>
      <dgm:t>
        <a:bodyPr/>
        <a:lstStyle/>
        <a:p>
          <a:r>
            <a:rPr lang="en-ZA" sz="1400" b="1" dirty="0" smtClean="0">
              <a:solidFill>
                <a:schemeClr val="bg1"/>
              </a:solidFill>
            </a:rPr>
            <a:t>REMUNERATION OF COUNCILLORS</a:t>
          </a:r>
          <a:endParaRPr lang="en-ZA" sz="1400" b="1" dirty="0">
            <a:solidFill>
              <a:schemeClr val="bg1"/>
            </a:solidFill>
          </a:endParaRPr>
        </a:p>
      </dgm:t>
    </dgm:pt>
    <dgm:pt modelId="{F691D6B2-D1E9-4FBB-AD05-E57CA100D917}" type="parTrans" cxnId="{026471DA-8CD0-48C0-9B4A-886720A349B3}">
      <dgm:prSet/>
      <dgm:spPr/>
      <dgm:t>
        <a:bodyPr/>
        <a:lstStyle/>
        <a:p>
          <a:endParaRPr lang="en-ZA" sz="1400" b="1">
            <a:solidFill>
              <a:schemeClr val="tx1"/>
            </a:solidFill>
          </a:endParaRPr>
        </a:p>
      </dgm:t>
    </dgm:pt>
    <dgm:pt modelId="{CEC3523C-8B63-496F-A416-D8E01596AE44}" type="sibTrans" cxnId="{026471DA-8CD0-48C0-9B4A-886720A349B3}">
      <dgm:prSet/>
      <dgm:spPr/>
      <dgm:t>
        <a:bodyPr/>
        <a:lstStyle/>
        <a:p>
          <a:endParaRPr lang="en-ZA" sz="1400" b="1">
            <a:solidFill>
              <a:schemeClr val="tx1"/>
            </a:solidFill>
          </a:endParaRPr>
        </a:p>
      </dgm:t>
    </dgm:pt>
    <dgm:pt modelId="{A01D37D0-D66B-4A30-9A3E-A150471FE279}">
      <dgm:prSet phldrT="[Text]" custT="1"/>
      <dgm:spPr>
        <a:solidFill>
          <a:srgbClr val="C00000"/>
        </a:solidFill>
      </dgm:spPr>
      <dgm:t>
        <a:bodyPr/>
        <a:lstStyle/>
        <a:p>
          <a:r>
            <a:rPr lang="en-ZA" sz="1400" b="1" dirty="0" smtClean="0">
              <a:solidFill>
                <a:schemeClr val="bg1"/>
              </a:solidFill>
            </a:rPr>
            <a:t>OPERATIONAL COST</a:t>
          </a:r>
          <a:endParaRPr lang="en-ZA" sz="1400" b="1" dirty="0">
            <a:solidFill>
              <a:schemeClr val="bg1"/>
            </a:solidFill>
          </a:endParaRPr>
        </a:p>
      </dgm:t>
    </dgm:pt>
    <dgm:pt modelId="{7F6E4858-B6EA-4074-BBB8-0C2AA8293396}" type="parTrans" cxnId="{54F15F7E-5650-44F6-B03C-D2A759BE5F90}">
      <dgm:prSet/>
      <dgm:spPr/>
      <dgm:t>
        <a:bodyPr/>
        <a:lstStyle/>
        <a:p>
          <a:endParaRPr lang="en-ZA" sz="1400" b="1">
            <a:solidFill>
              <a:schemeClr val="tx1"/>
            </a:solidFill>
          </a:endParaRPr>
        </a:p>
      </dgm:t>
    </dgm:pt>
    <dgm:pt modelId="{923F33EA-6DD1-4CB2-B4F6-C4FCA35281D2}" type="sibTrans" cxnId="{54F15F7E-5650-44F6-B03C-D2A759BE5F90}">
      <dgm:prSet/>
      <dgm:spPr/>
      <dgm:t>
        <a:bodyPr/>
        <a:lstStyle/>
        <a:p>
          <a:endParaRPr lang="en-ZA" sz="1400" b="1">
            <a:solidFill>
              <a:schemeClr val="tx1"/>
            </a:solidFill>
          </a:endParaRPr>
        </a:p>
      </dgm:t>
    </dgm:pt>
    <dgm:pt modelId="{6978F98F-BFFA-4315-A522-8C372915AD1F}">
      <dgm:prSet custT="1"/>
      <dgm:spPr>
        <a:solidFill>
          <a:srgbClr val="C00000"/>
        </a:solidFill>
      </dgm:spPr>
      <dgm:t>
        <a:bodyPr/>
        <a:lstStyle/>
        <a:p>
          <a:r>
            <a:rPr lang="en-ZA" sz="1400" b="1" dirty="0" smtClean="0">
              <a:solidFill>
                <a:schemeClr val="bg1"/>
              </a:solidFill>
            </a:rPr>
            <a:t>TRANSFERS AND SUBSIDIES</a:t>
          </a:r>
          <a:endParaRPr lang="en-ZA" sz="1400" b="1" dirty="0">
            <a:solidFill>
              <a:schemeClr val="bg1"/>
            </a:solidFill>
          </a:endParaRPr>
        </a:p>
      </dgm:t>
    </dgm:pt>
    <dgm:pt modelId="{C1E2B906-B479-4627-8741-181BE1918522}" type="parTrans" cxnId="{2942053D-8CD7-4CC2-B34B-4CE66EE735E1}">
      <dgm:prSet/>
      <dgm:spPr/>
      <dgm:t>
        <a:bodyPr/>
        <a:lstStyle/>
        <a:p>
          <a:endParaRPr lang="en-ZA" sz="1400" b="1">
            <a:solidFill>
              <a:schemeClr val="tx1"/>
            </a:solidFill>
          </a:endParaRPr>
        </a:p>
      </dgm:t>
    </dgm:pt>
    <dgm:pt modelId="{746B76FF-17AE-4ABF-9168-1792FBF7F3C9}" type="sibTrans" cxnId="{2942053D-8CD7-4CC2-B34B-4CE66EE735E1}">
      <dgm:prSet/>
      <dgm:spPr/>
      <dgm:t>
        <a:bodyPr/>
        <a:lstStyle/>
        <a:p>
          <a:endParaRPr lang="en-ZA" sz="1400" b="1">
            <a:solidFill>
              <a:schemeClr val="tx1"/>
            </a:solidFill>
          </a:endParaRPr>
        </a:p>
      </dgm:t>
    </dgm:pt>
    <dgm:pt modelId="{9BA99D45-5BEF-4E8D-AA05-3385D2885C9E}">
      <dgm:prSet custT="1"/>
      <dgm:spPr>
        <a:solidFill>
          <a:srgbClr val="C00000"/>
        </a:solidFill>
      </dgm:spPr>
      <dgm:t>
        <a:bodyPr/>
        <a:lstStyle/>
        <a:p>
          <a:r>
            <a:rPr lang="en-ZA" sz="1400" b="1" dirty="0" smtClean="0">
              <a:solidFill>
                <a:schemeClr val="bg1"/>
              </a:solidFill>
            </a:rPr>
            <a:t>DEPRECIATION AND AMORTISATION</a:t>
          </a:r>
          <a:endParaRPr lang="en-ZA" sz="1400" b="1" dirty="0">
            <a:solidFill>
              <a:schemeClr val="bg1"/>
            </a:solidFill>
          </a:endParaRPr>
        </a:p>
      </dgm:t>
    </dgm:pt>
    <dgm:pt modelId="{44B2B6BD-559F-47BF-9584-63050F511341}" type="parTrans" cxnId="{4210B608-D0B2-48C9-9887-3EA0F014EC40}">
      <dgm:prSet/>
      <dgm:spPr/>
      <dgm:t>
        <a:bodyPr/>
        <a:lstStyle/>
        <a:p>
          <a:endParaRPr lang="en-ZA" sz="1400" b="1">
            <a:solidFill>
              <a:schemeClr val="tx1"/>
            </a:solidFill>
          </a:endParaRPr>
        </a:p>
      </dgm:t>
    </dgm:pt>
    <dgm:pt modelId="{81D34F73-C462-48A5-8489-60E7132652E9}" type="sibTrans" cxnId="{4210B608-D0B2-48C9-9887-3EA0F014EC40}">
      <dgm:prSet/>
      <dgm:spPr/>
      <dgm:t>
        <a:bodyPr/>
        <a:lstStyle/>
        <a:p>
          <a:endParaRPr lang="en-ZA" sz="1400" b="1">
            <a:solidFill>
              <a:schemeClr val="tx1"/>
            </a:solidFill>
          </a:endParaRPr>
        </a:p>
      </dgm:t>
    </dgm:pt>
    <dgm:pt modelId="{AD10EE72-18B8-465D-B4E4-EC3F410A5CBE}">
      <dgm:prSet custT="1"/>
      <dgm:spPr>
        <a:solidFill>
          <a:srgbClr val="C00000"/>
        </a:solidFill>
      </dgm:spPr>
      <dgm:t>
        <a:bodyPr/>
        <a:lstStyle/>
        <a:p>
          <a:r>
            <a:rPr lang="en-ZA" sz="1400" b="1" dirty="0" smtClean="0">
              <a:solidFill>
                <a:schemeClr val="bg1"/>
              </a:solidFill>
            </a:rPr>
            <a:t>CORRECTIONAL SERVICES</a:t>
          </a:r>
          <a:endParaRPr lang="en-ZA" sz="1400" b="1" dirty="0">
            <a:solidFill>
              <a:schemeClr val="bg1"/>
            </a:solidFill>
          </a:endParaRPr>
        </a:p>
      </dgm:t>
    </dgm:pt>
    <dgm:pt modelId="{1A879707-8F75-4F93-9AD0-39079AC9B87E}" type="parTrans" cxnId="{036D9A5B-7BC1-484C-A184-175989DB8715}">
      <dgm:prSet/>
      <dgm:spPr/>
      <dgm:t>
        <a:bodyPr/>
        <a:lstStyle/>
        <a:p>
          <a:endParaRPr lang="en-ZA" sz="1400" b="1">
            <a:solidFill>
              <a:schemeClr val="tx1"/>
            </a:solidFill>
          </a:endParaRPr>
        </a:p>
      </dgm:t>
    </dgm:pt>
    <dgm:pt modelId="{284AFE8C-2E3B-4BAA-8AF9-46A6775B1D79}" type="sibTrans" cxnId="{036D9A5B-7BC1-484C-A184-175989DB8715}">
      <dgm:prSet/>
      <dgm:spPr/>
      <dgm:t>
        <a:bodyPr/>
        <a:lstStyle/>
        <a:p>
          <a:endParaRPr lang="en-ZA" sz="1400" b="1">
            <a:solidFill>
              <a:schemeClr val="tx1"/>
            </a:solidFill>
          </a:endParaRPr>
        </a:p>
      </dgm:t>
    </dgm:pt>
    <dgm:pt modelId="{13B64AB3-67D2-47D8-ACEF-8EEFDF94E3E5}">
      <dgm:prSet custT="1"/>
      <dgm:spPr>
        <a:solidFill>
          <a:srgbClr val="C00000"/>
        </a:solidFill>
      </dgm:spPr>
      <dgm:t>
        <a:bodyPr/>
        <a:lstStyle/>
        <a:p>
          <a:r>
            <a:rPr lang="en-ZA" sz="1400" b="1" dirty="0" smtClean="0">
              <a:solidFill>
                <a:schemeClr val="bg1"/>
              </a:solidFill>
            </a:rPr>
            <a:t>BULK PURCHASED</a:t>
          </a:r>
          <a:endParaRPr lang="en-ZA" sz="1400" b="1" dirty="0">
            <a:solidFill>
              <a:schemeClr val="bg1"/>
            </a:solidFill>
          </a:endParaRPr>
        </a:p>
      </dgm:t>
    </dgm:pt>
    <dgm:pt modelId="{E10891D2-CA79-41AA-B378-5B7048C3FCD4}" type="parTrans" cxnId="{C1359F90-A666-472B-86D1-F289BB512AF9}">
      <dgm:prSet/>
      <dgm:spPr/>
      <dgm:t>
        <a:bodyPr/>
        <a:lstStyle/>
        <a:p>
          <a:endParaRPr lang="en-ZA" sz="1400" b="1">
            <a:solidFill>
              <a:schemeClr val="tx1"/>
            </a:solidFill>
          </a:endParaRPr>
        </a:p>
      </dgm:t>
    </dgm:pt>
    <dgm:pt modelId="{F3996444-C1E1-4508-B53B-D9BF8F2310F0}" type="sibTrans" cxnId="{C1359F90-A666-472B-86D1-F289BB512AF9}">
      <dgm:prSet/>
      <dgm:spPr/>
      <dgm:t>
        <a:bodyPr/>
        <a:lstStyle/>
        <a:p>
          <a:endParaRPr lang="en-ZA" sz="1400" b="1">
            <a:solidFill>
              <a:schemeClr val="tx1"/>
            </a:solidFill>
          </a:endParaRPr>
        </a:p>
      </dgm:t>
    </dgm:pt>
    <dgm:pt modelId="{17FBDED4-C6ED-4405-A6F7-8FD91C22FCC3}">
      <dgm:prSet custT="1"/>
      <dgm:spPr>
        <a:solidFill>
          <a:srgbClr val="C00000"/>
        </a:solidFill>
      </dgm:spPr>
      <dgm:t>
        <a:bodyPr/>
        <a:lstStyle/>
        <a:p>
          <a:r>
            <a:rPr lang="en-ZA" sz="1400" b="1" dirty="0" smtClean="0">
              <a:solidFill>
                <a:schemeClr val="bg1"/>
              </a:solidFill>
            </a:rPr>
            <a:t>BAD DEBT WRITTEN-OFF</a:t>
          </a:r>
          <a:endParaRPr lang="en-ZA" sz="1400" b="1" dirty="0">
            <a:solidFill>
              <a:schemeClr val="bg1"/>
            </a:solidFill>
          </a:endParaRPr>
        </a:p>
      </dgm:t>
    </dgm:pt>
    <dgm:pt modelId="{F315DF9A-A337-431C-BC5D-58C049E4F3B8}" type="parTrans" cxnId="{0B65F78F-B77F-4CAE-83FA-06C0410EA157}">
      <dgm:prSet/>
      <dgm:spPr/>
      <dgm:t>
        <a:bodyPr/>
        <a:lstStyle/>
        <a:p>
          <a:endParaRPr lang="en-ZA" sz="1400" b="1">
            <a:solidFill>
              <a:schemeClr val="tx1"/>
            </a:solidFill>
          </a:endParaRPr>
        </a:p>
      </dgm:t>
    </dgm:pt>
    <dgm:pt modelId="{6BCF6FF2-B63C-4FCC-BEFE-F41AFFEB7FA1}" type="sibTrans" cxnId="{0B65F78F-B77F-4CAE-83FA-06C0410EA157}">
      <dgm:prSet/>
      <dgm:spPr/>
      <dgm:t>
        <a:bodyPr/>
        <a:lstStyle/>
        <a:p>
          <a:endParaRPr lang="en-ZA" sz="1400" b="1">
            <a:solidFill>
              <a:schemeClr val="tx1"/>
            </a:solidFill>
          </a:endParaRPr>
        </a:p>
      </dgm:t>
    </dgm:pt>
    <dgm:pt modelId="{E33BC62A-EA40-4CD9-8F8D-01935CEA09C8}">
      <dgm:prSet custT="1"/>
      <dgm:spPr>
        <a:solidFill>
          <a:srgbClr val="C00000"/>
        </a:solidFill>
      </dgm:spPr>
      <dgm:t>
        <a:bodyPr/>
        <a:lstStyle/>
        <a:p>
          <a:r>
            <a:rPr lang="en-ZA" sz="1400" b="1" dirty="0" smtClean="0">
              <a:solidFill>
                <a:schemeClr val="bg1"/>
              </a:solidFill>
            </a:rPr>
            <a:t>INTEREST, DIVIDENDS AND RENT ON LAND</a:t>
          </a:r>
          <a:endParaRPr lang="en-ZA" sz="1400" b="1" dirty="0">
            <a:solidFill>
              <a:schemeClr val="bg1"/>
            </a:solidFill>
          </a:endParaRPr>
        </a:p>
      </dgm:t>
    </dgm:pt>
    <dgm:pt modelId="{F9FD829E-3B9F-45F2-8FBF-A5C7EA761A8F}" type="parTrans" cxnId="{4B4A09A9-1183-4090-8B5C-B786275B6B72}">
      <dgm:prSet/>
      <dgm:spPr/>
      <dgm:t>
        <a:bodyPr/>
        <a:lstStyle/>
        <a:p>
          <a:endParaRPr lang="en-ZA" sz="1400" b="1">
            <a:solidFill>
              <a:schemeClr val="tx1"/>
            </a:solidFill>
          </a:endParaRPr>
        </a:p>
      </dgm:t>
    </dgm:pt>
    <dgm:pt modelId="{0CB70C5B-7290-4A82-B6E8-F5381A4EACE1}" type="sibTrans" cxnId="{4B4A09A9-1183-4090-8B5C-B786275B6B72}">
      <dgm:prSet/>
      <dgm:spPr/>
      <dgm:t>
        <a:bodyPr/>
        <a:lstStyle/>
        <a:p>
          <a:endParaRPr lang="en-ZA" sz="1400" b="1">
            <a:solidFill>
              <a:schemeClr val="tx1"/>
            </a:solidFill>
          </a:endParaRPr>
        </a:p>
      </dgm:t>
    </dgm:pt>
    <dgm:pt modelId="{19FFA453-D5A0-414F-8D56-D6369E6163AB}">
      <dgm:prSet custT="1"/>
      <dgm:spPr>
        <a:solidFill>
          <a:srgbClr val="C00000"/>
        </a:solidFill>
      </dgm:spPr>
      <dgm:t>
        <a:bodyPr/>
        <a:lstStyle/>
        <a:p>
          <a:r>
            <a:rPr lang="en-ZA" sz="1400" b="1" dirty="0" smtClean="0">
              <a:solidFill>
                <a:schemeClr val="bg1"/>
              </a:solidFill>
            </a:rPr>
            <a:t>INVENTORY CONSUMED</a:t>
          </a:r>
          <a:endParaRPr lang="en-ZA" sz="1400" b="1" dirty="0">
            <a:solidFill>
              <a:schemeClr val="bg1"/>
            </a:solidFill>
          </a:endParaRPr>
        </a:p>
      </dgm:t>
    </dgm:pt>
    <dgm:pt modelId="{292C8462-DEF2-4C38-8BA8-4EA0B4C28FDD}" type="parTrans" cxnId="{169DF79E-CE06-41DF-949D-A3A6C2F5AE9B}">
      <dgm:prSet/>
      <dgm:spPr/>
      <dgm:t>
        <a:bodyPr/>
        <a:lstStyle/>
        <a:p>
          <a:endParaRPr lang="en-ZA" sz="1400" b="1">
            <a:solidFill>
              <a:schemeClr val="tx1"/>
            </a:solidFill>
          </a:endParaRPr>
        </a:p>
      </dgm:t>
    </dgm:pt>
    <dgm:pt modelId="{759C132F-8DDA-435B-8468-CF5C43AFEF7F}" type="sibTrans" cxnId="{169DF79E-CE06-41DF-949D-A3A6C2F5AE9B}">
      <dgm:prSet/>
      <dgm:spPr/>
      <dgm:t>
        <a:bodyPr/>
        <a:lstStyle/>
        <a:p>
          <a:endParaRPr lang="en-ZA" sz="1400" b="1">
            <a:solidFill>
              <a:schemeClr val="tx1"/>
            </a:solidFill>
          </a:endParaRPr>
        </a:p>
      </dgm:t>
    </dgm:pt>
    <dgm:pt modelId="{9079149A-89DC-456E-BD40-2E1CAE7254B7}" type="pres">
      <dgm:prSet presAssocID="{4A80D7A5-D8E1-4506-827E-8E52438AED21}" presName="linear" presStyleCnt="0">
        <dgm:presLayoutVars>
          <dgm:dir/>
          <dgm:animLvl val="lvl"/>
          <dgm:resizeHandles val="exact"/>
        </dgm:presLayoutVars>
      </dgm:prSet>
      <dgm:spPr/>
      <dgm:t>
        <a:bodyPr/>
        <a:lstStyle/>
        <a:p>
          <a:endParaRPr lang="en-ZA"/>
        </a:p>
      </dgm:t>
    </dgm:pt>
    <dgm:pt modelId="{365D86D4-E409-45B4-887D-E72DDA1B6CCE}" type="pres">
      <dgm:prSet presAssocID="{17FBDED4-C6ED-4405-A6F7-8FD91C22FCC3}" presName="parentLin" presStyleCnt="0"/>
      <dgm:spPr/>
      <dgm:t>
        <a:bodyPr/>
        <a:lstStyle/>
        <a:p>
          <a:endParaRPr lang="en-ZA"/>
        </a:p>
      </dgm:t>
    </dgm:pt>
    <dgm:pt modelId="{44111305-72DA-4AC2-89C0-6E88BB9B670F}" type="pres">
      <dgm:prSet presAssocID="{17FBDED4-C6ED-4405-A6F7-8FD91C22FCC3}" presName="parentLeftMargin" presStyleLbl="node1" presStyleIdx="0" presStyleCnt="10"/>
      <dgm:spPr/>
      <dgm:t>
        <a:bodyPr/>
        <a:lstStyle/>
        <a:p>
          <a:endParaRPr lang="en-ZA"/>
        </a:p>
      </dgm:t>
    </dgm:pt>
    <dgm:pt modelId="{F1DF7CE4-7EF2-47C1-B169-18FEEEC92CDC}" type="pres">
      <dgm:prSet presAssocID="{17FBDED4-C6ED-4405-A6F7-8FD91C22FCC3}" presName="parentText" presStyleLbl="node1" presStyleIdx="0" presStyleCnt="10">
        <dgm:presLayoutVars>
          <dgm:chMax val="0"/>
          <dgm:bulletEnabled val="1"/>
        </dgm:presLayoutVars>
      </dgm:prSet>
      <dgm:spPr/>
      <dgm:t>
        <a:bodyPr/>
        <a:lstStyle/>
        <a:p>
          <a:endParaRPr lang="en-ZA"/>
        </a:p>
      </dgm:t>
    </dgm:pt>
    <dgm:pt modelId="{C7071F31-C6E0-4576-950B-1797364C31B2}" type="pres">
      <dgm:prSet presAssocID="{17FBDED4-C6ED-4405-A6F7-8FD91C22FCC3}" presName="negativeSpace" presStyleCnt="0"/>
      <dgm:spPr/>
      <dgm:t>
        <a:bodyPr/>
        <a:lstStyle/>
        <a:p>
          <a:endParaRPr lang="en-ZA"/>
        </a:p>
      </dgm:t>
    </dgm:pt>
    <dgm:pt modelId="{F6B4BD73-C32B-4A3A-A15E-33AEE33D5AAA}" type="pres">
      <dgm:prSet presAssocID="{17FBDED4-C6ED-4405-A6F7-8FD91C22FCC3}" presName="childText" presStyleLbl="conFgAcc1" presStyleIdx="0" presStyleCnt="10">
        <dgm:presLayoutVars>
          <dgm:bulletEnabled val="1"/>
        </dgm:presLayoutVars>
      </dgm:prSet>
      <dgm:spPr/>
      <dgm:t>
        <a:bodyPr/>
        <a:lstStyle/>
        <a:p>
          <a:endParaRPr lang="en-ZA"/>
        </a:p>
      </dgm:t>
    </dgm:pt>
    <dgm:pt modelId="{1A0F9400-98E4-4983-BA5E-C6908A2F60B9}" type="pres">
      <dgm:prSet presAssocID="{6BCF6FF2-B63C-4FCC-BEFE-F41AFFEB7FA1}" presName="spaceBetweenRectangles" presStyleCnt="0"/>
      <dgm:spPr/>
      <dgm:t>
        <a:bodyPr/>
        <a:lstStyle/>
        <a:p>
          <a:endParaRPr lang="en-ZA"/>
        </a:p>
      </dgm:t>
    </dgm:pt>
    <dgm:pt modelId="{B928B28C-F2CE-4392-8379-DDF02904911C}" type="pres">
      <dgm:prSet presAssocID="{13B64AB3-67D2-47D8-ACEF-8EEFDF94E3E5}" presName="parentLin" presStyleCnt="0"/>
      <dgm:spPr/>
      <dgm:t>
        <a:bodyPr/>
        <a:lstStyle/>
        <a:p>
          <a:endParaRPr lang="en-ZA"/>
        </a:p>
      </dgm:t>
    </dgm:pt>
    <dgm:pt modelId="{A604FE83-94B4-46E3-A2C5-495A1DDDD156}" type="pres">
      <dgm:prSet presAssocID="{13B64AB3-67D2-47D8-ACEF-8EEFDF94E3E5}" presName="parentLeftMargin" presStyleLbl="node1" presStyleIdx="0" presStyleCnt="10"/>
      <dgm:spPr/>
      <dgm:t>
        <a:bodyPr/>
        <a:lstStyle/>
        <a:p>
          <a:endParaRPr lang="en-ZA"/>
        </a:p>
      </dgm:t>
    </dgm:pt>
    <dgm:pt modelId="{14A3A731-9E6F-4E35-B740-9482E13E050D}" type="pres">
      <dgm:prSet presAssocID="{13B64AB3-67D2-47D8-ACEF-8EEFDF94E3E5}" presName="parentText" presStyleLbl="node1" presStyleIdx="1" presStyleCnt="10">
        <dgm:presLayoutVars>
          <dgm:chMax val="0"/>
          <dgm:bulletEnabled val="1"/>
        </dgm:presLayoutVars>
      </dgm:prSet>
      <dgm:spPr/>
      <dgm:t>
        <a:bodyPr/>
        <a:lstStyle/>
        <a:p>
          <a:endParaRPr lang="en-ZA"/>
        </a:p>
      </dgm:t>
    </dgm:pt>
    <dgm:pt modelId="{85F6DE01-0CBC-4C9B-AE7C-52F8E49F3647}" type="pres">
      <dgm:prSet presAssocID="{13B64AB3-67D2-47D8-ACEF-8EEFDF94E3E5}" presName="negativeSpace" presStyleCnt="0"/>
      <dgm:spPr/>
      <dgm:t>
        <a:bodyPr/>
        <a:lstStyle/>
        <a:p>
          <a:endParaRPr lang="en-ZA"/>
        </a:p>
      </dgm:t>
    </dgm:pt>
    <dgm:pt modelId="{0B6DDDAA-7146-49D2-B2E2-EAC5E8947D1C}" type="pres">
      <dgm:prSet presAssocID="{13B64AB3-67D2-47D8-ACEF-8EEFDF94E3E5}" presName="childText" presStyleLbl="conFgAcc1" presStyleIdx="1" presStyleCnt="10">
        <dgm:presLayoutVars>
          <dgm:bulletEnabled val="1"/>
        </dgm:presLayoutVars>
      </dgm:prSet>
      <dgm:spPr/>
      <dgm:t>
        <a:bodyPr/>
        <a:lstStyle/>
        <a:p>
          <a:endParaRPr lang="en-ZA"/>
        </a:p>
      </dgm:t>
    </dgm:pt>
    <dgm:pt modelId="{7525681C-07C8-4152-9AF6-1619A791A84D}" type="pres">
      <dgm:prSet presAssocID="{F3996444-C1E1-4508-B53B-D9BF8F2310F0}" presName="spaceBetweenRectangles" presStyleCnt="0"/>
      <dgm:spPr/>
      <dgm:t>
        <a:bodyPr/>
        <a:lstStyle/>
        <a:p>
          <a:endParaRPr lang="en-ZA"/>
        </a:p>
      </dgm:t>
    </dgm:pt>
    <dgm:pt modelId="{58FFFF9D-6791-432E-BEC3-5F24EDF5E630}" type="pres">
      <dgm:prSet presAssocID="{AD10EE72-18B8-465D-B4E4-EC3F410A5CBE}" presName="parentLin" presStyleCnt="0"/>
      <dgm:spPr/>
      <dgm:t>
        <a:bodyPr/>
        <a:lstStyle/>
        <a:p>
          <a:endParaRPr lang="en-ZA"/>
        </a:p>
      </dgm:t>
    </dgm:pt>
    <dgm:pt modelId="{D91E7A91-7F33-461A-A15F-A8C93DC2ABE8}" type="pres">
      <dgm:prSet presAssocID="{AD10EE72-18B8-465D-B4E4-EC3F410A5CBE}" presName="parentLeftMargin" presStyleLbl="node1" presStyleIdx="1" presStyleCnt="10"/>
      <dgm:spPr/>
      <dgm:t>
        <a:bodyPr/>
        <a:lstStyle/>
        <a:p>
          <a:endParaRPr lang="en-ZA"/>
        </a:p>
      </dgm:t>
    </dgm:pt>
    <dgm:pt modelId="{61506F03-5799-4C61-A865-99EACCA3670F}" type="pres">
      <dgm:prSet presAssocID="{AD10EE72-18B8-465D-B4E4-EC3F410A5CBE}" presName="parentText" presStyleLbl="node1" presStyleIdx="2" presStyleCnt="10">
        <dgm:presLayoutVars>
          <dgm:chMax val="0"/>
          <dgm:bulletEnabled val="1"/>
        </dgm:presLayoutVars>
      </dgm:prSet>
      <dgm:spPr/>
      <dgm:t>
        <a:bodyPr/>
        <a:lstStyle/>
        <a:p>
          <a:endParaRPr lang="en-ZA"/>
        </a:p>
      </dgm:t>
    </dgm:pt>
    <dgm:pt modelId="{6EE28F99-2035-4D09-B842-95A814E2E4E7}" type="pres">
      <dgm:prSet presAssocID="{AD10EE72-18B8-465D-B4E4-EC3F410A5CBE}" presName="negativeSpace" presStyleCnt="0"/>
      <dgm:spPr/>
      <dgm:t>
        <a:bodyPr/>
        <a:lstStyle/>
        <a:p>
          <a:endParaRPr lang="en-ZA"/>
        </a:p>
      </dgm:t>
    </dgm:pt>
    <dgm:pt modelId="{1E1ACD23-8528-41A5-8DFA-3001366AB155}" type="pres">
      <dgm:prSet presAssocID="{AD10EE72-18B8-465D-B4E4-EC3F410A5CBE}" presName="childText" presStyleLbl="conFgAcc1" presStyleIdx="2" presStyleCnt="10">
        <dgm:presLayoutVars>
          <dgm:bulletEnabled val="1"/>
        </dgm:presLayoutVars>
      </dgm:prSet>
      <dgm:spPr/>
      <dgm:t>
        <a:bodyPr/>
        <a:lstStyle/>
        <a:p>
          <a:endParaRPr lang="en-ZA"/>
        </a:p>
      </dgm:t>
    </dgm:pt>
    <dgm:pt modelId="{887A387D-60C0-4971-AE08-015FD7A5A102}" type="pres">
      <dgm:prSet presAssocID="{284AFE8C-2E3B-4BAA-8AF9-46A6775B1D79}" presName="spaceBetweenRectangles" presStyleCnt="0"/>
      <dgm:spPr/>
      <dgm:t>
        <a:bodyPr/>
        <a:lstStyle/>
        <a:p>
          <a:endParaRPr lang="en-ZA"/>
        </a:p>
      </dgm:t>
    </dgm:pt>
    <dgm:pt modelId="{1E848492-A36A-44D6-8BA1-32D0849A3F82}" type="pres">
      <dgm:prSet presAssocID="{9BA99D45-5BEF-4E8D-AA05-3385D2885C9E}" presName="parentLin" presStyleCnt="0"/>
      <dgm:spPr/>
      <dgm:t>
        <a:bodyPr/>
        <a:lstStyle/>
        <a:p>
          <a:endParaRPr lang="en-ZA"/>
        </a:p>
      </dgm:t>
    </dgm:pt>
    <dgm:pt modelId="{6F9D4D6E-B5DF-4D2F-B06D-AC005FBF69FA}" type="pres">
      <dgm:prSet presAssocID="{9BA99D45-5BEF-4E8D-AA05-3385D2885C9E}" presName="parentLeftMargin" presStyleLbl="node1" presStyleIdx="2" presStyleCnt="10"/>
      <dgm:spPr/>
      <dgm:t>
        <a:bodyPr/>
        <a:lstStyle/>
        <a:p>
          <a:endParaRPr lang="en-ZA"/>
        </a:p>
      </dgm:t>
    </dgm:pt>
    <dgm:pt modelId="{57C3E513-0FA8-41B7-9F7D-E14269FF8E06}" type="pres">
      <dgm:prSet presAssocID="{9BA99D45-5BEF-4E8D-AA05-3385D2885C9E}" presName="parentText" presStyleLbl="node1" presStyleIdx="3" presStyleCnt="10">
        <dgm:presLayoutVars>
          <dgm:chMax val="0"/>
          <dgm:bulletEnabled val="1"/>
        </dgm:presLayoutVars>
      </dgm:prSet>
      <dgm:spPr/>
      <dgm:t>
        <a:bodyPr/>
        <a:lstStyle/>
        <a:p>
          <a:endParaRPr lang="en-ZA"/>
        </a:p>
      </dgm:t>
    </dgm:pt>
    <dgm:pt modelId="{171E7767-A557-4CE3-8475-3AA5C973FF4D}" type="pres">
      <dgm:prSet presAssocID="{9BA99D45-5BEF-4E8D-AA05-3385D2885C9E}" presName="negativeSpace" presStyleCnt="0"/>
      <dgm:spPr/>
      <dgm:t>
        <a:bodyPr/>
        <a:lstStyle/>
        <a:p>
          <a:endParaRPr lang="en-ZA"/>
        </a:p>
      </dgm:t>
    </dgm:pt>
    <dgm:pt modelId="{01392687-EA41-41C4-8979-0639C5DE737F}" type="pres">
      <dgm:prSet presAssocID="{9BA99D45-5BEF-4E8D-AA05-3385D2885C9E}" presName="childText" presStyleLbl="conFgAcc1" presStyleIdx="3" presStyleCnt="10">
        <dgm:presLayoutVars>
          <dgm:bulletEnabled val="1"/>
        </dgm:presLayoutVars>
      </dgm:prSet>
      <dgm:spPr/>
      <dgm:t>
        <a:bodyPr/>
        <a:lstStyle/>
        <a:p>
          <a:endParaRPr lang="en-ZA"/>
        </a:p>
      </dgm:t>
    </dgm:pt>
    <dgm:pt modelId="{DD87A626-FFDB-44C0-B012-6CAEB8CBB53F}" type="pres">
      <dgm:prSet presAssocID="{81D34F73-C462-48A5-8489-60E7132652E9}" presName="spaceBetweenRectangles" presStyleCnt="0"/>
      <dgm:spPr/>
      <dgm:t>
        <a:bodyPr/>
        <a:lstStyle/>
        <a:p>
          <a:endParaRPr lang="en-ZA"/>
        </a:p>
      </dgm:t>
    </dgm:pt>
    <dgm:pt modelId="{6B1CCADA-6AD5-4FDD-B6DB-9CEB957A47E9}" type="pres">
      <dgm:prSet presAssocID="{8E0EE88A-55E9-42BB-B059-C3F77B9C0FB5}" presName="parentLin" presStyleCnt="0"/>
      <dgm:spPr/>
      <dgm:t>
        <a:bodyPr/>
        <a:lstStyle/>
        <a:p>
          <a:endParaRPr lang="en-ZA"/>
        </a:p>
      </dgm:t>
    </dgm:pt>
    <dgm:pt modelId="{45D9E843-7CFF-43EF-9CE0-DBB070E427CC}" type="pres">
      <dgm:prSet presAssocID="{8E0EE88A-55E9-42BB-B059-C3F77B9C0FB5}" presName="parentLeftMargin" presStyleLbl="node1" presStyleIdx="3" presStyleCnt="10"/>
      <dgm:spPr/>
      <dgm:t>
        <a:bodyPr/>
        <a:lstStyle/>
        <a:p>
          <a:endParaRPr lang="en-ZA"/>
        </a:p>
      </dgm:t>
    </dgm:pt>
    <dgm:pt modelId="{2B769888-7F25-4F2E-B939-0C469672DA5B}" type="pres">
      <dgm:prSet presAssocID="{8E0EE88A-55E9-42BB-B059-C3F77B9C0FB5}" presName="parentText" presStyleLbl="node1" presStyleIdx="4" presStyleCnt="10">
        <dgm:presLayoutVars>
          <dgm:chMax val="0"/>
          <dgm:bulletEnabled val="1"/>
        </dgm:presLayoutVars>
      </dgm:prSet>
      <dgm:spPr/>
      <dgm:t>
        <a:bodyPr/>
        <a:lstStyle/>
        <a:p>
          <a:endParaRPr lang="en-ZA"/>
        </a:p>
      </dgm:t>
    </dgm:pt>
    <dgm:pt modelId="{ED17E95F-6178-4498-BC63-A8D8FC1C568D}" type="pres">
      <dgm:prSet presAssocID="{8E0EE88A-55E9-42BB-B059-C3F77B9C0FB5}" presName="negativeSpace" presStyleCnt="0"/>
      <dgm:spPr/>
      <dgm:t>
        <a:bodyPr/>
        <a:lstStyle/>
        <a:p>
          <a:endParaRPr lang="en-ZA"/>
        </a:p>
      </dgm:t>
    </dgm:pt>
    <dgm:pt modelId="{C53AF893-5B3E-4AA8-ABCB-D4E95FDCD564}" type="pres">
      <dgm:prSet presAssocID="{8E0EE88A-55E9-42BB-B059-C3F77B9C0FB5}" presName="childText" presStyleLbl="conFgAcc1" presStyleIdx="4" presStyleCnt="10">
        <dgm:presLayoutVars>
          <dgm:bulletEnabled val="1"/>
        </dgm:presLayoutVars>
      </dgm:prSet>
      <dgm:spPr/>
      <dgm:t>
        <a:bodyPr/>
        <a:lstStyle/>
        <a:p>
          <a:endParaRPr lang="en-ZA"/>
        </a:p>
      </dgm:t>
    </dgm:pt>
    <dgm:pt modelId="{9077ED41-0073-414E-B37C-C12B9991ECBD}" type="pres">
      <dgm:prSet presAssocID="{739B1C0D-EEFD-4855-8CEC-DADCBD7B0729}" presName="spaceBetweenRectangles" presStyleCnt="0"/>
      <dgm:spPr/>
      <dgm:t>
        <a:bodyPr/>
        <a:lstStyle/>
        <a:p>
          <a:endParaRPr lang="en-ZA"/>
        </a:p>
      </dgm:t>
    </dgm:pt>
    <dgm:pt modelId="{DF803429-5278-4B20-AA4A-212414CEB54F}" type="pres">
      <dgm:prSet presAssocID="{E33BC62A-EA40-4CD9-8F8D-01935CEA09C8}" presName="parentLin" presStyleCnt="0"/>
      <dgm:spPr/>
      <dgm:t>
        <a:bodyPr/>
        <a:lstStyle/>
        <a:p>
          <a:endParaRPr lang="en-ZA"/>
        </a:p>
      </dgm:t>
    </dgm:pt>
    <dgm:pt modelId="{E212D4E7-BA97-42CE-ADB7-D73449F6138E}" type="pres">
      <dgm:prSet presAssocID="{E33BC62A-EA40-4CD9-8F8D-01935CEA09C8}" presName="parentLeftMargin" presStyleLbl="node1" presStyleIdx="4" presStyleCnt="10"/>
      <dgm:spPr/>
      <dgm:t>
        <a:bodyPr/>
        <a:lstStyle/>
        <a:p>
          <a:endParaRPr lang="en-ZA"/>
        </a:p>
      </dgm:t>
    </dgm:pt>
    <dgm:pt modelId="{14A8909E-8AC3-4670-94C6-99E60B5944B2}" type="pres">
      <dgm:prSet presAssocID="{E33BC62A-EA40-4CD9-8F8D-01935CEA09C8}" presName="parentText" presStyleLbl="node1" presStyleIdx="5" presStyleCnt="10">
        <dgm:presLayoutVars>
          <dgm:chMax val="0"/>
          <dgm:bulletEnabled val="1"/>
        </dgm:presLayoutVars>
      </dgm:prSet>
      <dgm:spPr/>
      <dgm:t>
        <a:bodyPr/>
        <a:lstStyle/>
        <a:p>
          <a:endParaRPr lang="en-ZA"/>
        </a:p>
      </dgm:t>
    </dgm:pt>
    <dgm:pt modelId="{70DDE90A-AE13-418A-B9F3-74EEA8C9C9D9}" type="pres">
      <dgm:prSet presAssocID="{E33BC62A-EA40-4CD9-8F8D-01935CEA09C8}" presName="negativeSpace" presStyleCnt="0"/>
      <dgm:spPr/>
      <dgm:t>
        <a:bodyPr/>
        <a:lstStyle/>
        <a:p>
          <a:endParaRPr lang="en-ZA"/>
        </a:p>
      </dgm:t>
    </dgm:pt>
    <dgm:pt modelId="{EE29FC24-1227-477D-A2CC-3AB040EF44AD}" type="pres">
      <dgm:prSet presAssocID="{E33BC62A-EA40-4CD9-8F8D-01935CEA09C8}" presName="childText" presStyleLbl="conFgAcc1" presStyleIdx="5" presStyleCnt="10">
        <dgm:presLayoutVars>
          <dgm:bulletEnabled val="1"/>
        </dgm:presLayoutVars>
      </dgm:prSet>
      <dgm:spPr/>
      <dgm:t>
        <a:bodyPr/>
        <a:lstStyle/>
        <a:p>
          <a:endParaRPr lang="en-ZA"/>
        </a:p>
      </dgm:t>
    </dgm:pt>
    <dgm:pt modelId="{14F2A39D-CC1C-4D78-B206-F29F08D5D613}" type="pres">
      <dgm:prSet presAssocID="{0CB70C5B-7290-4A82-B6E8-F5381A4EACE1}" presName="spaceBetweenRectangles" presStyleCnt="0"/>
      <dgm:spPr/>
      <dgm:t>
        <a:bodyPr/>
        <a:lstStyle/>
        <a:p>
          <a:endParaRPr lang="en-ZA"/>
        </a:p>
      </dgm:t>
    </dgm:pt>
    <dgm:pt modelId="{E1E92BBB-A648-44EC-A835-EC491C63A289}" type="pres">
      <dgm:prSet presAssocID="{19FFA453-D5A0-414F-8D56-D6369E6163AB}" presName="parentLin" presStyleCnt="0"/>
      <dgm:spPr/>
      <dgm:t>
        <a:bodyPr/>
        <a:lstStyle/>
        <a:p>
          <a:endParaRPr lang="en-ZA"/>
        </a:p>
      </dgm:t>
    </dgm:pt>
    <dgm:pt modelId="{AB557144-B3A9-4527-86C7-972935EFA401}" type="pres">
      <dgm:prSet presAssocID="{19FFA453-D5A0-414F-8D56-D6369E6163AB}" presName="parentLeftMargin" presStyleLbl="node1" presStyleIdx="5" presStyleCnt="10"/>
      <dgm:spPr/>
      <dgm:t>
        <a:bodyPr/>
        <a:lstStyle/>
        <a:p>
          <a:endParaRPr lang="en-ZA"/>
        </a:p>
      </dgm:t>
    </dgm:pt>
    <dgm:pt modelId="{DEA613FD-1EDE-41FD-AC44-7742830BA504}" type="pres">
      <dgm:prSet presAssocID="{19FFA453-D5A0-414F-8D56-D6369E6163AB}" presName="parentText" presStyleLbl="node1" presStyleIdx="6" presStyleCnt="10">
        <dgm:presLayoutVars>
          <dgm:chMax val="0"/>
          <dgm:bulletEnabled val="1"/>
        </dgm:presLayoutVars>
      </dgm:prSet>
      <dgm:spPr/>
      <dgm:t>
        <a:bodyPr/>
        <a:lstStyle/>
        <a:p>
          <a:endParaRPr lang="en-ZA"/>
        </a:p>
      </dgm:t>
    </dgm:pt>
    <dgm:pt modelId="{FA4F6C0A-0450-4055-B66C-15081A8CE575}" type="pres">
      <dgm:prSet presAssocID="{19FFA453-D5A0-414F-8D56-D6369E6163AB}" presName="negativeSpace" presStyleCnt="0"/>
      <dgm:spPr/>
      <dgm:t>
        <a:bodyPr/>
        <a:lstStyle/>
        <a:p>
          <a:endParaRPr lang="en-ZA"/>
        </a:p>
      </dgm:t>
    </dgm:pt>
    <dgm:pt modelId="{332DAF13-93B0-43A5-9D08-9098CAC03106}" type="pres">
      <dgm:prSet presAssocID="{19FFA453-D5A0-414F-8D56-D6369E6163AB}" presName="childText" presStyleLbl="conFgAcc1" presStyleIdx="6" presStyleCnt="10">
        <dgm:presLayoutVars>
          <dgm:bulletEnabled val="1"/>
        </dgm:presLayoutVars>
      </dgm:prSet>
      <dgm:spPr/>
      <dgm:t>
        <a:bodyPr/>
        <a:lstStyle/>
        <a:p>
          <a:endParaRPr lang="en-ZA"/>
        </a:p>
      </dgm:t>
    </dgm:pt>
    <dgm:pt modelId="{571C56C0-59B7-4E15-9A71-D46777907BAC}" type="pres">
      <dgm:prSet presAssocID="{759C132F-8DDA-435B-8468-CF5C43AFEF7F}" presName="spaceBetweenRectangles" presStyleCnt="0"/>
      <dgm:spPr/>
      <dgm:t>
        <a:bodyPr/>
        <a:lstStyle/>
        <a:p>
          <a:endParaRPr lang="en-ZA"/>
        </a:p>
      </dgm:t>
    </dgm:pt>
    <dgm:pt modelId="{47DB20EB-C462-438C-9350-C2EA2E49FC29}" type="pres">
      <dgm:prSet presAssocID="{A2B2DD4E-D77C-4411-8ABB-FAC65DD4A992}" presName="parentLin" presStyleCnt="0"/>
      <dgm:spPr/>
      <dgm:t>
        <a:bodyPr/>
        <a:lstStyle/>
        <a:p>
          <a:endParaRPr lang="en-ZA"/>
        </a:p>
      </dgm:t>
    </dgm:pt>
    <dgm:pt modelId="{BDB8968C-C062-4BB2-8B7A-796E9716B03D}" type="pres">
      <dgm:prSet presAssocID="{A2B2DD4E-D77C-4411-8ABB-FAC65DD4A992}" presName="parentLeftMargin" presStyleLbl="node1" presStyleIdx="6" presStyleCnt="10"/>
      <dgm:spPr/>
      <dgm:t>
        <a:bodyPr/>
        <a:lstStyle/>
        <a:p>
          <a:endParaRPr lang="en-ZA"/>
        </a:p>
      </dgm:t>
    </dgm:pt>
    <dgm:pt modelId="{F1611959-1F26-48D2-9685-BCCC66BE1044}" type="pres">
      <dgm:prSet presAssocID="{A2B2DD4E-D77C-4411-8ABB-FAC65DD4A992}" presName="parentText" presStyleLbl="node1" presStyleIdx="7" presStyleCnt="10">
        <dgm:presLayoutVars>
          <dgm:chMax val="0"/>
          <dgm:bulletEnabled val="1"/>
        </dgm:presLayoutVars>
      </dgm:prSet>
      <dgm:spPr/>
      <dgm:t>
        <a:bodyPr/>
        <a:lstStyle/>
        <a:p>
          <a:endParaRPr lang="en-ZA"/>
        </a:p>
      </dgm:t>
    </dgm:pt>
    <dgm:pt modelId="{4C3D86F1-1763-479B-8068-DF7D1257202F}" type="pres">
      <dgm:prSet presAssocID="{A2B2DD4E-D77C-4411-8ABB-FAC65DD4A992}" presName="negativeSpace" presStyleCnt="0"/>
      <dgm:spPr/>
      <dgm:t>
        <a:bodyPr/>
        <a:lstStyle/>
        <a:p>
          <a:endParaRPr lang="en-ZA"/>
        </a:p>
      </dgm:t>
    </dgm:pt>
    <dgm:pt modelId="{E36AA799-416A-4F8C-8302-987731E183CB}" type="pres">
      <dgm:prSet presAssocID="{A2B2DD4E-D77C-4411-8ABB-FAC65DD4A992}" presName="childText" presStyleLbl="conFgAcc1" presStyleIdx="7" presStyleCnt="10">
        <dgm:presLayoutVars>
          <dgm:bulletEnabled val="1"/>
        </dgm:presLayoutVars>
      </dgm:prSet>
      <dgm:spPr/>
      <dgm:t>
        <a:bodyPr/>
        <a:lstStyle/>
        <a:p>
          <a:endParaRPr lang="en-ZA"/>
        </a:p>
      </dgm:t>
    </dgm:pt>
    <dgm:pt modelId="{8FA1E57C-3E9B-42B9-B04D-C2B7CABD5008}" type="pres">
      <dgm:prSet presAssocID="{CEC3523C-8B63-496F-A416-D8E01596AE44}" presName="spaceBetweenRectangles" presStyleCnt="0"/>
      <dgm:spPr/>
      <dgm:t>
        <a:bodyPr/>
        <a:lstStyle/>
        <a:p>
          <a:endParaRPr lang="en-ZA"/>
        </a:p>
      </dgm:t>
    </dgm:pt>
    <dgm:pt modelId="{8B419939-D316-4A57-AA42-130089D9A407}" type="pres">
      <dgm:prSet presAssocID="{A01D37D0-D66B-4A30-9A3E-A150471FE279}" presName="parentLin" presStyleCnt="0"/>
      <dgm:spPr/>
      <dgm:t>
        <a:bodyPr/>
        <a:lstStyle/>
        <a:p>
          <a:endParaRPr lang="en-ZA"/>
        </a:p>
      </dgm:t>
    </dgm:pt>
    <dgm:pt modelId="{930B55CF-BBA0-41A5-BCB3-C559AB5A9518}" type="pres">
      <dgm:prSet presAssocID="{A01D37D0-D66B-4A30-9A3E-A150471FE279}" presName="parentLeftMargin" presStyleLbl="node1" presStyleIdx="7" presStyleCnt="10"/>
      <dgm:spPr/>
      <dgm:t>
        <a:bodyPr/>
        <a:lstStyle/>
        <a:p>
          <a:endParaRPr lang="en-ZA"/>
        </a:p>
      </dgm:t>
    </dgm:pt>
    <dgm:pt modelId="{F8285038-D77F-4FE6-94FD-D015176A55C3}" type="pres">
      <dgm:prSet presAssocID="{A01D37D0-D66B-4A30-9A3E-A150471FE279}" presName="parentText" presStyleLbl="node1" presStyleIdx="8" presStyleCnt="10">
        <dgm:presLayoutVars>
          <dgm:chMax val="0"/>
          <dgm:bulletEnabled val="1"/>
        </dgm:presLayoutVars>
      </dgm:prSet>
      <dgm:spPr/>
      <dgm:t>
        <a:bodyPr/>
        <a:lstStyle/>
        <a:p>
          <a:endParaRPr lang="en-ZA"/>
        </a:p>
      </dgm:t>
    </dgm:pt>
    <dgm:pt modelId="{66BEDC4F-AEAF-46B2-A7FD-0F3EC90A4E65}" type="pres">
      <dgm:prSet presAssocID="{A01D37D0-D66B-4A30-9A3E-A150471FE279}" presName="negativeSpace" presStyleCnt="0"/>
      <dgm:spPr/>
      <dgm:t>
        <a:bodyPr/>
        <a:lstStyle/>
        <a:p>
          <a:endParaRPr lang="en-ZA"/>
        </a:p>
      </dgm:t>
    </dgm:pt>
    <dgm:pt modelId="{0DE7C7CF-0E42-476D-959C-20434455CD2C}" type="pres">
      <dgm:prSet presAssocID="{A01D37D0-D66B-4A30-9A3E-A150471FE279}" presName="childText" presStyleLbl="conFgAcc1" presStyleIdx="8" presStyleCnt="10">
        <dgm:presLayoutVars>
          <dgm:bulletEnabled val="1"/>
        </dgm:presLayoutVars>
      </dgm:prSet>
      <dgm:spPr/>
      <dgm:t>
        <a:bodyPr/>
        <a:lstStyle/>
        <a:p>
          <a:endParaRPr lang="en-ZA"/>
        </a:p>
      </dgm:t>
    </dgm:pt>
    <dgm:pt modelId="{138921AA-F661-4A68-B03A-181B4930E3A3}" type="pres">
      <dgm:prSet presAssocID="{923F33EA-6DD1-4CB2-B4F6-C4FCA35281D2}" presName="spaceBetweenRectangles" presStyleCnt="0"/>
      <dgm:spPr/>
      <dgm:t>
        <a:bodyPr/>
        <a:lstStyle/>
        <a:p>
          <a:endParaRPr lang="en-ZA"/>
        </a:p>
      </dgm:t>
    </dgm:pt>
    <dgm:pt modelId="{723A070B-90F1-4C05-B475-1771A585AF46}" type="pres">
      <dgm:prSet presAssocID="{6978F98F-BFFA-4315-A522-8C372915AD1F}" presName="parentLin" presStyleCnt="0"/>
      <dgm:spPr/>
      <dgm:t>
        <a:bodyPr/>
        <a:lstStyle/>
        <a:p>
          <a:endParaRPr lang="en-ZA"/>
        </a:p>
      </dgm:t>
    </dgm:pt>
    <dgm:pt modelId="{F55E44CA-4A2A-4028-AECB-062F8D5DE66F}" type="pres">
      <dgm:prSet presAssocID="{6978F98F-BFFA-4315-A522-8C372915AD1F}" presName="parentLeftMargin" presStyleLbl="node1" presStyleIdx="8" presStyleCnt="10"/>
      <dgm:spPr/>
      <dgm:t>
        <a:bodyPr/>
        <a:lstStyle/>
        <a:p>
          <a:endParaRPr lang="en-ZA"/>
        </a:p>
      </dgm:t>
    </dgm:pt>
    <dgm:pt modelId="{B06249CF-C0A2-49B9-AE2F-3CD31F351354}" type="pres">
      <dgm:prSet presAssocID="{6978F98F-BFFA-4315-A522-8C372915AD1F}" presName="parentText" presStyleLbl="node1" presStyleIdx="9" presStyleCnt="10">
        <dgm:presLayoutVars>
          <dgm:chMax val="0"/>
          <dgm:bulletEnabled val="1"/>
        </dgm:presLayoutVars>
      </dgm:prSet>
      <dgm:spPr/>
      <dgm:t>
        <a:bodyPr/>
        <a:lstStyle/>
        <a:p>
          <a:endParaRPr lang="en-ZA"/>
        </a:p>
      </dgm:t>
    </dgm:pt>
    <dgm:pt modelId="{81699ECC-ECD0-4ECD-B999-F9C5594F6F20}" type="pres">
      <dgm:prSet presAssocID="{6978F98F-BFFA-4315-A522-8C372915AD1F}" presName="negativeSpace" presStyleCnt="0"/>
      <dgm:spPr/>
      <dgm:t>
        <a:bodyPr/>
        <a:lstStyle/>
        <a:p>
          <a:endParaRPr lang="en-ZA"/>
        </a:p>
      </dgm:t>
    </dgm:pt>
    <dgm:pt modelId="{FF9ED5A6-0C23-4306-BF6E-E838ACEB3240}" type="pres">
      <dgm:prSet presAssocID="{6978F98F-BFFA-4315-A522-8C372915AD1F}" presName="childText" presStyleLbl="conFgAcc1" presStyleIdx="9" presStyleCnt="10">
        <dgm:presLayoutVars>
          <dgm:bulletEnabled val="1"/>
        </dgm:presLayoutVars>
      </dgm:prSet>
      <dgm:spPr/>
      <dgm:t>
        <a:bodyPr/>
        <a:lstStyle/>
        <a:p>
          <a:endParaRPr lang="en-ZA"/>
        </a:p>
      </dgm:t>
    </dgm:pt>
  </dgm:ptLst>
  <dgm:cxnLst>
    <dgm:cxn modelId="{1541E4F4-E4B8-4C69-B588-D61D9FEA3035}" type="presOf" srcId="{E33BC62A-EA40-4CD9-8F8D-01935CEA09C8}" destId="{E212D4E7-BA97-42CE-ADB7-D73449F6138E}" srcOrd="0" destOrd="0" presId="urn:microsoft.com/office/officeart/2005/8/layout/list1"/>
    <dgm:cxn modelId="{D88990E9-D1DD-4A92-A6E3-FF647E1C796D}" type="presOf" srcId="{AD10EE72-18B8-465D-B4E4-EC3F410A5CBE}" destId="{61506F03-5799-4C61-A865-99EACCA3670F}" srcOrd="1" destOrd="0" presId="urn:microsoft.com/office/officeart/2005/8/layout/list1"/>
    <dgm:cxn modelId="{F4D6E273-DE00-4E4A-9D1E-D2C47DA234AC}" type="presOf" srcId="{A01D37D0-D66B-4A30-9A3E-A150471FE279}" destId="{F8285038-D77F-4FE6-94FD-D015176A55C3}" srcOrd="1" destOrd="0" presId="urn:microsoft.com/office/officeart/2005/8/layout/list1"/>
    <dgm:cxn modelId="{54F15F7E-5650-44F6-B03C-D2A759BE5F90}" srcId="{4A80D7A5-D8E1-4506-827E-8E52438AED21}" destId="{A01D37D0-D66B-4A30-9A3E-A150471FE279}" srcOrd="8" destOrd="0" parTransId="{7F6E4858-B6EA-4074-BBB8-0C2AA8293396}" sibTransId="{923F33EA-6DD1-4CB2-B4F6-C4FCA35281D2}"/>
    <dgm:cxn modelId="{A3834B70-DDB1-480A-8B96-2A602B248CDA}" type="presOf" srcId="{13B64AB3-67D2-47D8-ACEF-8EEFDF94E3E5}" destId="{14A3A731-9E6F-4E35-B740-9482E13E050D}" srcOrd="1" destOrd="0" presId="urn:microsoft.com/office/officeart/2005/8/layout/list1"/>
    <dgm:cxn modelId="{C0BAAF11-691C-42DF-BE8C-D2E3E7667AF8}" type="presOf" srcId="{A01D37D0-D66B-4A30-9A3E-A150471FE279}" destId="{930B55CF-BBA0-41A5-BCB3-C559AB5A9518}" srcOrd="0" destOrd="0" presId="urn:microsoft.com/office/officeart/2005/8/layout/list1"/>
    <dgm:cxn modelId="{4210B608-D0B2-48C9-9887-3EA0F014EC40}" srcId="{4A80D7A5-D8E1-4506-827E-8E52438AED21}" destId="{9BA99D45-5BEF-4E8D-AA05-3385D2885C9E}" srcOrd="3" destOrd="0" parTransId="{44B2B6BD-559F-47BF-9584-63050F511341}" sibTransId="{81D34F73-C462-48A5-8489-60E7132652E9}"/>
    <dgm:cxn modelId="{60BD00E4-4108-40FC-BC24-9D9FF9D4F339}" type="presOf" srcId="{4A80D7A5-D8E1-4506-827E-8E52438AED21}" destId="{9079149A-89DC-456E-BD40-2E1CAE7254B7}" srcOrd="0" destOrd="0" presId="urn:microsoft.com/office/officeart/2005/8/layout/list1"/>
    <dgm:cxn modelId="{2942053D-8CD7-4CC2-B34B-4CE66EE735E1}" srcId="{4A80D7A5-D8E1-4506-827E-8E52438AED21}" destId="{6978F98F-BFFA-4315-A522-8C372915AD1F}" srcOrd="9" destOrd="0" parTransId="{C1E2B906-B479-4627-8741-181BE1918522}" sibTransId="{746B76FF-17AE-4ABF-9168-1792FBF7F3C9}"/>
    <dgm:cxn modelId="{76A32012-06CD-498B-BFE2-4B874449800E}" type="presOf" srcId="{9BA99D45-5BEF-4E8D-AA05-3385D2885C9E}" destId="{57C3E513-0FA8-41B7-9F7D-E14269FF8E06}" srcOrd="1" destOrd="0" presId="urn:microsoft.com/office/officeart/2005/8/layout/list1"/>
    <dgm:cxn modelId="{0B7F18C1-40ED-414B-94A0-074CC0B42529}" srcId="{4A80D7A5-D8E1-4506-827E-8E52438AED21}" destId="{8E0EE88A-55E9-42BB-B059-C3F77B9C0FB5}" srcOrd="4" destOrd="0" parTransId="{D0FEBE8E-67B2-484E-81B1-0F5A056F65AD}" sibTransId="{739B1C0D-EEFD-4855-8CEC-DADCBD7B0729}"/>
    <dgm:cxn modelId="{036D9A5B-7BC1-484C-A184-175989DB8715}" srcId="{4A80D7A5-D8E1-4506-827E-8E52438AED21}" destId="{AD10EE72-18B8-465D-B4E4-EC3F410A5CBE}" srcOrd="2" destOrd="0" parTransId="{1A879707-8F75-4F93-9AD0-39079AC9B87E}" sibTransId="{284AFE8C-2E3B-4BAA-8AF9-46A6775B1D79}"/>
    <dgm:cxn modelId="{27802628-C363-4F24-AEF2-85F0D5F78ED0}" type="presOf" srcId="{E33BC62A-EA40-4CD9-8F8D-01935CEA09C8}" destId="{14A8909E-8AC3-4670-94C6-99E60B5944B2}" srcOrd="1" destOrd="0" presId="urn:microsoft.com/office/officeart/2005/8/layout/list1"/>
    <dgm:cxn modelId="{A25B1B7B-AF23-4614-9ECF-DFACDB6E55BB}" type="presOf" srcId="{6978F98F-BFFA-4315-A522-8C372915AD1F}" destId="{B06249CF-C0A2-49B9-AE2F-3CD31F351354}" srcOrd="1" destOrd="0" presId="urn:microsoft.com/office/officeart/2005/8/layout/list1"/>
    <dgm:cxn modelId="{43FB22B8-5083-406C-9BAE-75672C43AE2F}" type="presOf" srcId="{19FFA453-D5A0-414F-8D56-D6369E6163AB}" destId="{DEA613FD-1EDE-41FD-AC44-7742830BA504}" srcOrd="1" destOrd="0" presId="urn:microsoft.com/office/officeart/2005/8/layout/list1"/>
    <dgm:cxn modelId="{D9727F0D-B87E-4221-8761-9F14335D95AC}" type="presOf" srcId="{17FBDED4-C6ED-4405-A6F7-8FD91C22FCC3}" destId="{44111305-72DA-4AC2-89C0-6E88BB9B670F}" srcOrd="0" destOrd="0" presId="urn:microsoft.com/office/officeart/2005/8/layout/list1"/>
    <dgm:cxn modelId="{D34ADF91-C14B-4DAD-8A05-68491D2C13FE}" type="presOf" srcId="{8E0EE88A-55E9-42BB-B059-C3F77B9C0FB5}" destId="{2B769888-7F25-4F2E-B939-0C469672DA5B}" srcOrd="1" destOrd="0" presId="urn:microsoft.com/office/officeart/2005/8/layout/list1"/>
    <dgm:cxn modelId="{FFC442AC-62AA-430B-B5B8-D81A5C0F6FF9}" type="presOf" srcId="{A2B2DD4E-D77C-4411-8ABB-FAC65DD4A992}" destId="{F1611959-1F26-48D2-9685-BCCC66BE1044}" srcOrd="1" destOrd="0" presId="urn:microsoft.com/office/officeart/2005/8/layout/list1"/>
    <dgm:cxn modelId="{DC8BC7A3-0FE0-4786-90A9-FE81B8EEB39E}" type="presOf" srcId="{8E0EE88A-55E9-42BB-B059-C3F77B9C0FB5}" destId="{45D9E843-7CFF-43EF-9CE0-DBB070E427CC}" srcOrd="0" destOrd="0" presId="urn:microsoft.com/office/officeart/2005/8/layout/list1"/>
    <dgm:cxn modelId="{84186075-AE97-491C-ACB0-E673B15E85AD}" type="presOf" srcId="{A2B2DD4E-D77C-4411-8ABB-FAC65DD4A992}" destId="{BDB8968C-C062-4BB2-8B7A-796E9716B03D}" srcOrd="0" destOrd="0" presId="urn:microsoft.com/office/officeart/2005/8/layout/list1"/>
    <dgm:cxn modelId="{B77C3ECC-5185-4385-8666-0A836003CC82}" type="presOf" srcId="{17FBDED4-C6ED-4405-A6F7-8FD91C22FCC3}" destId="{F1DF7CE4-7EF2-47C1-B169-18FEEEC92CDC}" srcOrd="1" destOrd="0" presId="urn:microsoft.com/office/officeart/2005/8/layout/list1"/>
    <dgm:cxn modelId="{169DF79E-CE06-41DF-949D-A3A6C2F5AE9B}" srcId="{4A80D7A5-D8E1-4506-827E-8E52438AED21}" destId="{19FFA453-D5A0-414F-8D56-D6369E6163AB}" srcOrd="6" destOrd="0" parTransId="{292C8462-DEF2-4C38-8BA8-4EA0B4C28FDD}" sibTransId="{759C132F-8DDA-435B-8468-CF5C43AFEF7F}"/>
    <dgm:cxn modelId="{B8FB2A46-076D-48FD-BC73-C650374F5673}" type="presOf" srcId="{19FFA453-D5A0-414F-8D56-D6369E6163AB}" destId="{AB557144-B3A9-4527-86C7-972935EFA401}" srcOrd="0" destOrd="0" presId="urn:microsoft.com/office/officeart/2005/8/layout/list1"/>
    <dgm:cxn modelId="{383F9406-3F5E-465B-A778-2448141EEF46}" type="presOf" srcId="{6978F98F-BFFA-4315-A522-8C372915AD1F}" destId="{F55E44CA-4A2A-4028-AECB-062F8D5DE66F}" srcOrd="0" destOrd="0" presId="urn:microsoft.com/office/officeart/2005/8/layout/list1"/>
    <dgm:cxn modelId="{026471DA-8CD0-48C0-9B4A-886720A349B3}" srcId="{4A80D7A5-D8E1-4506-827E-8E52438AED21}" destId="{A2B2DD4E-D77C-4411-8ABB-FAC65DD4A992}" srcOrd="7" destOrd="0" parTransId="{F691D6B2-D1E9-4FBB-AD05-E57CA100D917}" sibTransId="{CEC3523C-8B63-496F-A416-D8E01596AE44}"/>
    <dgm:cxn modelId="{AF152867-0AC1-440C-AD9B-2906503A2D93}" type="presOf" srcId="{9BA99D45-5BEF-4E8D-AA05-3385D2885C9E}" destId="{6F9D4D6E-B5DF-4D2F-B06D-AC005FBF69FA}" srcOrd="0" destOrd="0" presId="urn:microsoft.com/office/officeart/2005/8/layout/list1"/>
    <dgm:cxn modelId="{C1359F90-A666-472B-86D1-F289BB512AF9}" srcId="{4A80D7A5-D8E1-4506-827E-8E52438AED21}" destId="{13B64AB3-67D2-47D8-ACEF-8EEFDF94E3E5}" srcOrd="1" destOrd="0" parTransId="{E10891D2-CA79-41AA-B378-5B7048C3FCD4}" sibTransId="{F3996444-C1E1-4508-B53B-D9BF8F2310F0}"/>
    <dgm:cxn modelId="{16EACE86-E2B4-404C-A6AD-F371791F9A17}" type="presOf" srcId="{13B64AB3-67D2-47D8-ACEF-8EEFDF94E3E5}" destId="{A604FE83-94B4-46E3-A2C5-495A1DDDD156}" srcOrd="0" destOrd="0" presId="urn:microsoft.com/office/officeart/2005/8/layout/list1"/>
    <dgm:cxn modelId="{FA3B9D55-D1DD-47FA-A64F-3B34FD267C9F}" type="presOf" srcId="{AD10EE72-18B8-465D-B4E4-EC3F410A5CBE}" destId="{D91E7A91-7F33-461A-A15F-A8C93DC2ABE8}" srcOrd="0" destOrd="0" presId="urn:microsoft.com/office/officeart/2005/8/layout/list1"/>
    <dgm:cxn modelId="{0B65F78F-B77F-4CAE-83FA-06C0410EA157}" srcId="{4A80D7A5-D8E1-4506-827E-8E52438AED21}" destId="{17FBDED4-C6ED-4405-A6F7-8FD91C22FCC3}" srcOrd="0" destOrd="0" parTransId="{F315DF9A-A337-431C-BC5D-58C049E4F3B8}" sibTransId="{6BCF6FF2-B63C-4FCC-BEFE-F41AFFEB7FA1}"/>
    <dgm:cxn modelId="{4B4A09A9-1183-4090-8B5C-B786275B6B72}" srcId="{4A80D7A5-D8E1-4506-827E-8E52438AED21}" destId="{E33BC62A-EA40-4CD9-8F8D-01935CEA09C8}" srcOrd="5" destOrd="0" parTransId="{F9FD829E-3B9F-45F2-8FBF-A5C7EA761A8F}" sibTransId="{0CB70C5B-7290-4A82-B6E8-F5381A4EACE1}"/>
    <dgm:cxn modelId="{A5195286-8022-4C5E-B750-01E0DDD85059}" type="presParOf" srcId="{9079149A-89DC-456E-BD40-2E1CAE7254B7}" destId="{365D86D4-E409-45B4-887D-E72DDA1B6CCE}" srcOrd="0" destOrd="0" presId="urn:microsoft.com/office/officeart/2005/8/layout/list1"/>
    <dgm:cxn modelId="{AF802E33-DF3C-40E6-B96E-B8F67B37A299}" type="presParOf" srcId="{365D86D4-E409-45B4-887D-E72DDA1B6CCE}" destId="{44111305-72DA-4AC2-89C0-6E88BB9B670F}" srcOrd="0" destOrd="0" presId="urn:microsoft.com/office/officeart/2005/8/layout/list1"/>
    <dgm:cxn modelId="{33CBA7D0-A380-4AFA-BD6F-589CB3AC1A84}" type="presParOf" srcId="{365D86D4-E409-45B4-887D-E72DDA1B6CCE}" destId="{F1DF7CE4-7EF2-47C1-B169-18FEEEC92CDC}" srcOrd="1" destOrd="0" presId="urn:microsoft.com/office/officeart/2005/8/layout/list1"/>
    <dgm:cxn modelId="{B9298341-319F-4D76-B8EF-9004E5AFFD4A}" type="presParOf" srcId="{9079149A-89DC-456E-BD40-2E1CAE7254B7}" destId="{C7071F31-C6E0-4576-950B-1797364C31B2}" srcOrd="1" destOrd="0" presId="urn:microsoft.com/office/officeart/2005/8/layout/list1"/>
    <dgm:cxn modelId="{B6B6BD08-DF89-40FE-B33C-197486E01785}" type="presParOf" srcId="{9079149A-89DC-456E-BD40-2E1CAE7254B7}" destId="{F6B4BD73-C32B-4A3A-A15E-33AEE33D5AAA}" srcOrd="2" destOrd="0" presId="urn:microsoft.com/office/officeart/2005/8/layout/list1"/>
    <dgm:cxn modelId="{9553019E-6E1F-4782-97BA-D77719F73C07}" type="presParOf" srcId="{9079149A-89DC-456E-BD40-2E1CAE7254B7}" destId="{1A0F9400-98E4-4983-BA5E-C6908A2F60B9}" srcOrd="3" destOrd="0" presId="urn:microsoft.com/office/officeart/2005/8/layout/list1"/>
    <dgm:cxn modelId="{7F4C08D9-E950-4D08-B53A-10F94A084B5A}" type="presParOf" srcId="{9079149A-89DC-456E-BD40-2E1CAE7254B7}" destId="{B928B28C-F2CE-4392-8379-DDF02904911C}" srcOrd="4" destOrd="0" presId="urn:microsoft.com/office/officeart/2005/8/layout/list1"/>
    <dgm:cxn modelId="{86592D9F-A87B-4A04-9E3C-F8412236A12F}" type="presParOf" srcId="{B928B28C-F2CE-4392-8379-DDF02904911C}" destId="{A604FE83-94B4-46E3-A2C5-495A1DDDD156}" srcOrd="0" destOrd="0" presId="urn:microsoft.com/office/officeart/2005/8/layout/list1"/>
    <dgm:cxn modelId="{68997180-C706-4EBB-A30A-BC3012059E11}" type="presParOf" srcId="{B928B28C-F2CE-4392-8379-DDF02904911C}" destId="{14A3A731-9E6F-4E35-B740-9482E13E050D}" srcOrd="1" destOrd="0" presId="urn:microsoft.com/office/officeart/2005/8/layout/list1"/>
    <dgm:cxn modelId="{231E92ED-5704-4E89-8734-8FBC91A34755}" type="presParOf" srcId="{9079149A-89DC-456E-BD40-2E1CAE7254B7}" destId="{85F6DE01-0CBC-4C9B-AE7C-52F8E49F3647}" srcOrd="5" destOrd="0" presId="urn:microsoft.com/office/officeart/2005/8/layout/list1"/>
    <dgm:cxn modelId="{781E5D2E-3113-4128-925D-44FBE6EF97F3}" type="presParOf" srcId="{9079149A-89DC-456E-BD40-2E1CAE7254B7}" destId="{0B6DDDAA-7146-49D2-B2E2-EAC5E8947D1C}" srcOrd="6" destOrd="0" presId="urn:microsoft.com/office/officeart/2005/8/layout/list1"/>
    <dgm:cxn modelId="{756FFB74-9F91-4D8F-B2FA-4A52DC13CA42}" type="presParOf" srcId="{9079149A-89DC-456E-BD40-2E1CAE7254B7}" destId="{7525681C-07C8-4152-9AF6-1619A791A84D}" srcOrd="7" destOrd="0" presId="urn:microsoft.com/office/officeart/2005/8/layout/list1"/>
    <dgm:cxn modelId="{374AA1B2-99FA-4802-858B-1EDD695940B7}" type="presParOf" srcId="{9079149A-89DC-456E-BD40-2E1CAE7254B7}" destId="{58FFFF9D-6791-432E-BEC3-5F24EDF5E630}" srcOrd="8" destOrd="0" presId="urn:microsoft.com/office/officeart/2005/8/layout/list1"/>
    <dgm:cxn modelId="{D1037574-A6E6-4722-97AF-36096A26446F}" type="presParOf" srcId="{58FFFF9D-6791-432E-BEC3-5F24EDF5E630}" destId="{D91E7A91-7F33-461A-A15F-A8C93DC2ABE8}" srcOrd="0" destOrd="0" presId="urn:microsoft.com/office/officeart/2005/8/layout/list1"/>
    <dgm:cxn modelId="{67DEC747-AA77-462B-B89E-EC3F37FAA51C}" type="presParOf" srcId="{58FFFF9D-6791-432E-BEC3-5F24EDF5E630}" destId="{61506F03-5799-4C61-A865-99EACCA3670F}" srcOrd="1" destOrd="0" presId="urn:microsoft.com/office/officeart/2005/8/layout/list1"/>
    <dgm:cxn modelId="{B46134C3-A21E-44A1-BD33-7A9A5E4454B3}" type="presParOf" srcId="{9079149A-89DC-456E-BD40-2E1CAE7254B7}" destId="{6EE28F99-2035-4D09-B842-95A814E2E4E7}" srcOrd="9" destOrd="0" presId="urn:microsoft.com/office/officeart/2005/8/layout/list1"/>
    <dgm:cxn modelId="{D9AE8940-3A53-4DDB-995B-3CA466279539}" type="presParOf" srcId="{9079149A-89DC-456E-BD40-2E1CAE7254B7}" destId="{1E1ACD23-8528-41A5-8DFA-3001366AB155}" srcOrd="10" destOrd="0" presId="urn:microsoft.com/office/officeart/2005/8/layout/list1"/>
    <dgm:cxn modelId="{1B5BD99B-8BA3-47A2-A5F3-382BE617B2EE}" type="presParOf" srcId="{9079149A-89DC-456E-BD40-2E1CAE7254B7}" destId="{887A387D-60C0-4971-AE08-015FD7A5A102}" srcOrd="11" destOrd="0" presId="urn:microsoft.com/office/officeart/2005/8/layout/list1"/>
    <dgm:cxn modelId="{1B687BDD-44F2-427B-854F-0C28FAE96D38}" type="presParOf" srcId="{9079149A-89DC-456E-BD40-2E1CAE7254B7}" destId="{1E848492-A36A-44D6-8BA1-32D0849A3F82}" srcOrd="12" destOrd="0" presId="urn:microsoft.com/office/officeart/2005/8/layout/list1"/>
    <dgm:cxn modelId="{4745DD18-92D5-485C-9819-F778CCB75F24}" type="presParOf" srcId="{1E848492-A36A-44D6-8BA1-32D0849A3F82}" destId="{6F9D4D6E-B5DF-4D2F-B06D-AC005FBF69FA}" srcOrd="0" destOrd="0" presId="urn:microsoft.com/office/officeart/2005/8/layout/list1"/>
    <dgm:cxn modelId="{87014972-561E-4F82-A1F4-ABB4FB002D06}" type="presParOf" srcId="{1E848492-A36A-44D6-8BA1-32D0849A3F82}" destId="{57C3E513-0FA8-41B7-9F7D-E14269FF8E06}" srcOrd="1" destOrd="0" presId="urn:microsoft.com/office/officeart/2005/8/layout/list1"/>
    <dgm:cxn modelId="{4D4AB8FC-2F2F-4C03-B0A8-D26E10813CF4}" type="presParOf" srcId="{9079149A-89DC-456E-BD40-2E1CAE7254B7}" destId="{171E7767-A557-4CE3-8475-3AA5C973FF4D}" srcOrd="13" destOrd="0" presId="urn:microsoft.com/office/officeart/2005/8/layout/list1"/>
    <dgm:cxn modelId="{DD88E65B-E52E-4020-AA55-11F8F045E462}" type="presParOf" srcId="{9079149A-89DC-456E-BD40-2E1CAE7254B7}" destId="{01392687-EA41-41C4-8979-0639C5DE737F}" srcOrd="14" destOrd="0" presId="urn:microsoft.com/office/officeart/2005/8/layout/list1"/>
    <dgm:cxn modelId="{B0B3C726-80E9-4C4D-A3EC-D0C8E34706AD}" type="presParOf" srcId="{9079149A-89DC-456E-BD40-2E1CAE7254B7}" destId="{DD87A626-FFDB-44C0-B012-6CAEB8CBB53F}" srcOrd="15" destOrd="0" presId="urn:microsoft.com/office/officeart/2005/8/layout/list1"/>
    <dgm:cxn modelId="{D326522E-A158-4629-B1D0-CEE58E0B614E}" type="presParOf" srcId="{9079149A-89DC-456E-BD40-2E1CAE7254B7}" destId="{6B1CCADA-6AD5-4FDD-B6DB-9CEB957A47E9}" srcOrd="16" destOrd="0" presId="urn:microsoft.com/office/officeart/2005/8/layout/list1"/>
    <dgm:cxn modelId="{444B019D-1495-415D-899F-D2DB62E7E556}" type="presParOf" srcId="{6B1CCADA-6AD5-4FDD-B6DB-9CEB957A47E9}" destId="{45D9E843-7CFF-43EF-9CE0-DBB070E427CC}" srcOrd="0" destOrd="0" presId="urn:microsoft.com/office/officeart/2005/8/layout/list1"/>
    <dgm:cxn modelId="{9CDB77C4-37E1-40A1-A011-1CFDB4725211}" type="presParOf" srcId="{6B1CCADA-6AD5-4FDD-B6DB-9CEB957A47E9}" destId="{2B769888-7F25-4F2E-B939-0C469672DA5B}" srcOrd="1" destOrd="0" presId="urn:microsoft.com/office/officeart/2005/8/layout/list1"/>
    <dgm:cxn modelId="{C5D1FB2A-7FC4-4C42-B174-49E08CF3955F}" type="presParOf" srcId="{9079149A-89DC-456E-BD40-2E1CAE7254B7}" destId="{ED17E95F-6178-4498-BC63-A8D8FC1C568D}" srcOrd="17" destOrd="0" presId="urn:microsoft.com/office/officeart/2005/8/layout/list1"/>
    <dgm:cxn modelId="{E1297642-D855-4B61-BC0D-7FB592905204}" type="presParOf" srcId="{9079149A-89DC-456E-BD40-2E1CAE7254B7}" destId="{C53AF893-5B3E-4AA8-ABCB-D4E95FDCD564}" srcOrd="18" destOrd="0" presId="urn:microsoft.com/office/officeart/2005/8/layout/list1"/>
    <dgm:cxn modelId="{AAC019E9-200C-4918-BA78-82DDE14421ED}" type="presParOf" srcId="{9079149A-89DC-456E-BD40-2E1CAE7254B7}" destId="{9077ED41-0073-414E-B37C-C12B9991ECBD}" srcOrd="19" destOrd="0" presId="urn:microsoft.com/office/officeart/2005/8/layout/list1"/>
    <dgm:cxn modelId="{88361EBB-9585-452F-B512-9A13DD7B044D}" type="presParOf" srcId="{9079149A-89DC-456E-BD40-2E1CAE7254B7}" destId="{DF803429-5278-4B20-AA4A-212414CEB54F}" srcOrd="20" destOrd="0" presId="urn:microsoft.com/office/officeart/2005/8/layout/list1"/>
    <dgm:cxn modelId="{289E8245-D3C8-4044-B18D-C88E0C66A056}" type="presParOf" srcId="{DF803429-5278-4B20-AA4A-212414CEB54F}" destId="{E212D4E7-BA97-42CE-ADB7-D73449F6138E}" srcOrd="0" destOrd="0" presId="urn:microsoft.com/office/officeart/2005/8/layout/list1"/>
    <dgm:cxn modelId="{D5787F89-7762-45C6-945B-9DEC1BC18B1F}" type="presParOf" srcId="{DF803429-5278-4B20-AA4A-212414CEB54F}" destId="{14A8909E-8AC3-4670-94C6-99E60B5944B2}" srcOrd="1" destOrd="0" presId="urn:microsoft.com/office/officeart/2005/8/layout/list1"/>
    <dgm:cxn modelId="{90AD3DE0-5AAF-4A24-B602-ED0CB85D894F}" type="presParOf" srcId="{9079149A-89DC-456E-BD40-2E1CAE7254B7}" destId="{70DDE90A-AE13-418A-B9F3-74EEA8C9C9D9}" srcOrd="21" destOrd="0" presId="urn:microsoft.com/office/officeart/2005/8/layout/list1"/>
    <dgm:cxn modelId="{A8611911-D017-4C17-B719-160D7608357D}" type="presParOf" srcId="{9079149A-89DC-456E-BD40-2E1CAE7254B7}" destId="{EE29FC24-1227-477D-A2CC-3AB040EF44AD}" srcOrd="22" destOrd="0" presId="urn:microsoft.com/office/officeart/2005/8/layout/list1"/>
    <dgm:cxn modelId="{8CB5DD0C-D89A-4DF4-BACB-243E26D9EADE}" type="presParOf" srcId="{9079149A-89DC-456E-BD40-2E1CAE7254B7}" destId="{14F2A39D-CC1C-4D78-B206-F29F08D5D613}" srcOrd="23" destOrd="0" presId="urn:microsoft.com/office/officeart/2005/8/layout/list1"/>
    <dgm:cxn modelId="{8071F396-4B2C-4B42-8F08-C989516B053F}" type="presParOf" srcId="{9079149A-89DC-456E-BD40-2E1CAE7254B7}" destId="{E1E92BBB-A648-44EC-A835-EC491C63A289}" srcOrd="24" destOrd="0" presId="urn:microsoft.com/office/officeart/2005/8/layout/list1"/>
    <dgm:cxn modelId="{BD310087-BC76-4767-8C80-024250951903}" type="presParOf" srcId="{E1E92BBB-A648-44EC-A835-EC491C63A289}" destId="{AB557144-B3A9-4527-86C7-972935EFA401}" srcOrd="0" destOrd="0" presId="urn:microsoft.com/office/officeart/2005/8/layout/list1"/>
    <dgm:cxn modelId="{E8B8BD0F-5376-4C84-861F-AFABCBCE0B4B}" type="presParOf" srcId="{E1E92BBB-A648-44EC-A835-EC491C63A289}" destId="{DEA613FD-1EDE-41FD-AC44-7742830BA504}" srcOrd="1" destOrd="0" presId="urn:microsoft.com/office/officeart/2005/8/layout/list1"/>
    <dgm:cxn modelId="{1E35D0A2-8AA9-4E48-8D67-ED3BCB361A52}" type="presParOf" srcId="{9079149A-89DC-456E-BD40-2E1CAE7254B7}" destId="{FA4F6C0A-0450-4055-B66C-15081A8CE575}" srcOrd="25" destOrd="0" presId="urn:microsoft.com/office/officeart/2005/8/layout/list1"/>
    <dgm:cxn modelId="{DCCA7A9F-63F4-4D19-88AF-115776840B36}" type="presParOf" srcId="{9079149A-89DC-456E-BD40-2E1CAE7254B7}" destId="{332DAF13-93B0-43A5-9D08-9098CAC03106}" srcOrd="26" destOrd="0" presId="urn:microsoft.com/office/officeart/2005/8/layout/list1"/>
    <dgm:cxn modelId="{3C862EFE-7AC4-4B71-AAEA-3B9D736B9713}" type="presParOf" srcId="{9079149A-89DC-456E-BD40-2E1CAE7254B7}" destId="{571C56C0-59B7-4E15-9A71-D46777907BAC}" srcOrd="27" destOrd="0" presId="urn:microsoft.com/office/officeart/2005/8/layout/list1"/>
    <dgm:cxn modelId="{A71C1D6C-F2FD-4961-A054-CE9BBF18F189}" type="presParOf" srcId="{9079149A-89DC-456E-BD40-2E1CAE7254B7}" destId="{47DB20EB-C462-438C-9350-C2EA2E49FC29}" srcOrd="28" destOrd="0" presId="urn:microsoft.com/office/officeart/2005/8/layout/list1"/>
    <dgm:cxn modelId="{33B045D5-4ADD-412C-AF8B-7DEF6E2F223F}" type="presParOf" srcId="{47DB20EB-C462-438C-9350-C2EA2E49FC29}" destId="{BDB8968C-C062-4BB2-8B7A-796E9716B03D}" srcOrd="0" destOrd="0" presId="urn:microsoft.com/office/officeart/2005/8/layout/list1"/>
    <dgm:cxn modelId="{E471ED82-19BC-4E11-8EE9-CC6FEE551F7D}" type="presParOf" srcId="{47DB20EB-C462-438C-9350-C2EA2E49FC29}" destId="{F1611959-1F26-48D2-9685-BCCC66BE1044}" srcOrd="1" destOrd="0" presId="urn:microsoft.com/office/officeart/2005/8/layout/list1"/>
    <dgm:cxn modelId="{A9030FBC-B928-4A86-B48F-DB9E68C7C22F}" type="presParOf" srcId="{9079149A-89DC-456E-BD40-2E1CAE7254B7}" destId="{4C3D86F1-1763-479B-8068-DF7D1257202F}" srcOrd="29" destOrd="0" presId="urn:microsoft.com/office/officeart/2005/8/layout/list1"/>
    <dgm:cxn modelId="{F300787C-05B4-4531-8735-42E500FB400D}" type="presParOf" srcId="{9079149A-89DC-456E-BD40-2E1CAE7254B7}" destId="{E36AA799-416A-4F8C-8302-987731E183CB}" srcOrd="30" destOrd="0" presId="urn:microsoft.com/office/officeart/2005/8/layout/list1"/>
    <dgm:cxn modelId="{118A4494-065B-4E6E-BB86-4A3C63AAF383}" type="presParOf" srcId="{9079149A-89DC-456E-BD40-2E1CAE7254B7}" destId="{8FA1E57C-3E9B-42B9-B04D-C2B7CABD5008}" srcOrd="31" destOrd="0" presId="urn:microsoft.com/office/officeart/2005/8/layout/list1"/>
    <dgm:cxn modelId="{F982E013-751D-4A36-B562-5B26946ADF7C}" type="presParOf" srcId="{9079149A-89DC-456E-BD40-2E1CAE7254B7}" destId="{8B419939-D316-4A57-AA42-130089D9A407}" srcOrd="32" destOrd="0" presId="urn:microsoft.com/office/officeart/2005/8/layout/list1"/>
    <dgm:cxn modelId="{6FC703B3-D78D-4C4E-B689-CAD6CDA6E36A}" type="presParOf" srcId="{8B419939-D316-4A57-AA42-130089D9A407}" destId="{930B55CF-BBA0-41A5-BCB3-C559AB5A9518}" srcOrd="0" destOrd="0" presId="urn:microsoft.com/office/officeart/2005/8/layout/list1"/>
    <dgm:cxn modelId="{5AE2C72C-ABB1-4082-9EB4-D920A34186C6}" type="presParOf" srcId="{8B419939-D316-4A57-AA42-130089D9A407}" destId="{F8285038-D77F-4FE6-94FD-D015176A55C3}" srcOrd="1" destOrd="0" presId="urn:microsoft.com/office/officeart/2005/8/layout/list1"/>
    <dgm:cxn modelId="{D1DAF3CF-A70B-424F-A67C-018C2B173943}" type="presParOf" srcId="{9079149A-89DC-456E-BD40-2E1CAE7254B7}" destId="{66BEDC4F-AEAF-46B2-A7FD-0F3EC90A4E65}" srcOrd="33" destOrd="0" presId="urn:microsoft.com/office/officeart/2005/8/layout/list1"/>
    <dgm:cxn modelId="{294CFE0B-00E5-4C3D-8744-26E7B44BA106}" type="presParOf" srcId="{9079149A-89DC-456E-BD40-2E1CAE7254B7}" destId="{0DE7C7CF-0E42-476D-959C-20434455CD2C}" srcOrd="34" destOrd="0" presId="urn:microsoft.com/office/officeart/2005/8/layout/list1"/>
    <dgm:cxn modelId="{DC11D64D-06A0-4E40-817C-C61BCDD91A86}" type="presParOf" srcId="{9079149A-89DC-456E-BD40-2E1CAE7254B7}" destId="{138921AA-F661-4A68-B03A-181B4930E3A3}" srcOrd="35" destOrd="0" presId="urn:microsoft.com/office/officeart/2005/8/layout/list1"/>
    <dgm:cxn modelId="{9E8C5B54-571A-455F-9E78-4E2BBD7D3FB5}" type="presParOf" srcId="{9079149A-89DC-456E-BD40-2E1CAE7254B7}" destId="{723A070B-90F1-4C05-B475-1771A585AF46}" srcOrd="36" destOrd="0" presId="urn:microsoft.com/office/officeart/2005/8/layout/list1"/>
    <dgm:cxn modelId="{C9E1E9D2-1F08-429E-B7C4-572F355B7E6B}" type="presParOf" srcId="{723A070B-90F1-4C05-B475-1771A585AF46}" destId="{F55E44CA-4A2A-4028-AECB-062F8D5DE66F}" srcOrd="0" destOrd="0" presId="urn:microsoft.com/office/officeart/2005/8/layout/list1"/>
    <dgm:cxn modelId="{3B4D82B4-A5DE-4665-BCF0-A357F724787F}" type="presParOf" srcId="{723A070B-90F1-4C05-B475-1771A585AF46}" destId="{B06249CF-C0A2-49B9-AE2F-3CD31F351354}" srcOrd="1" destOrd="0" presId="urn:microsoft.com/office/officeart/2005/8/layout/list1"/>
    <dgm:cxn modelId="{D2C996B8-6C2B-4688-B9FE-61D4C7D8D218}" type="presParOf" srcId="{9079149A-89DC-456E-BD40-2E1CAE7254B7}" destId="{81699ECC-ECD0-4ECD-B999-F9C5594F6F20}" srcOrd="37" destOrd="0" presId="urn:microsoft.com/office/officeart/2005/8/layout/list1"/>
    <dgm:cxn modelId="{5CD00337-90AD-4793-83DD-F11837F56E80}" type="presParOf" srcId="{9079149A-89DC-456E-BD40-2E1CAE7254B7}" destId="{FF9ED5A6-0C23-4306-BF6E-E838ACEB3240}" srcOrd="38" destOrd="0" presId="urn:microsoft.com/office/officeart/2005/8/layout/list1"/>
  </dgm:cxnLst>
  <dgm:bg>
    <a:solidFill>
      <a:schemeClr val="tx1"/>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30DFFFFA-538A-440C-AC69-6FD67B0A8FDE}" type="presOf" srcId="{00539A06-C0B6-4C14-805A-A99CABFADC18}" destId="{FB0245A6-E249-4488-8A12-6DA1E3469463}" srcOrd="0" destOrd="0" presId="urn:microsoft.com/office/officeart/2005/8/layout/radial6"/>
    <dgm:cxn modelId="{6A78B8AD-0313-4F7B-85BC-3D471C604E83}" type="presOf" srcId="{549FD511-AE4B-4414-B32B-2425B4544B4B}" destId="{17265E74-284E-4564-9375-97F2A42C8E6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DD62E15-5362-43BF-ABD4-7423CE4DA92C}" type="presOf" srcId="{1474FC26-B7BF-4AB8-BA32-5B51D19017DA}" destId="{75750CA6-FA7C-49D0-8464-54ECBB8A7B1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90FB9409-7F41-4C0E-AE84-D6187854FCB6}" type="presOf" srcId="{61C471EC-1BE0-4BA9-906C-B77FC427B370}" destId="{2B947856-7D81-4709-8C50-A646092946B5}" srcOrd="0" destOrd="0" presId="urn:microsoft.com/office/officeart/2005/8/layout/radial6"/>
    <dgm:cxn modelId="{1371B620-3DBB-4CF2-9D79-DEF064575ACA}" type="presOf" srcId="{E7FC7747-7483-4D35-98A3-BCFD670587F5}" destId="{A34CBA49-A69D-4058-97AB-C5BDA98FF78D}" srcOrd="0" destOrd="0" presId="urn:microsoft.com/office/officeart/2005/8/layout/radial6"/>
    <dgm:cxn modelId="{27F22C85-4EDE-4D85-A219-4D93768CE25C}" type="presOf" srcId="{EF6840F8-2ECF-4864-A358-F1FEAB836D6E}" destId="{9DC8489B-6D65-4DCD-BE13-FB93AD7100EE}"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7DEC8208-C158-430A-B328-E3A7781D6CBD}" type="presOf" srcId="{53BBF4F9-C032-49B6-A418-1645227CAEF7}" destId="{463D2474-2CD7-4F10-B862-FE0EB496B03A}" srcOrd="0" destOrd="0" presId="urn:microsoft.com/office/officeart/2005/8/layout/radial6"/>
    <dgm:cxn modelId="{07216F1F-1EC6-44A8-9FDA-40B69878E560}" type="presOf" srcId="{A5E5012C-3309-4B28-8D30-F7209682D89D}" destId="{0615139F-FD0E-4AC6-85EA-75F9F0D6BB78}" srcOrd="0" destOrd="0" presId="urn:microsoft.com/office/officeart/2005/8/layout/radial6"/>
    <dgm:cxn modelId="{C7558703-05F2-47A4-8AFF-0D145FA9CCC9}" type="presOf" srcId="{F1CDF762-BB05-4909-A3E2-81EC1DFEFDB6}" destId="{DFD89527-3EA1-46E9-B932-F66D981BF538}" srcOrd="0" destOrd="0" presId="urn:microsoft.com/office/officeart/2005/8/layout/radial6"/>
    <dgm:cxn modelId="{089F506A-7FFF-4FD8-8A15-40D40F2D3FE3}" type="presOf" srcId="{D724C5BD-FA18-4137-AF02-8B1375CAB8C1}" destId="{FE26DA7A-6417-4EEF-9842-4FFE68DD656B}" srcOrd="0" destOrd="0" presId="urn:microsoft.com/office/officeart/2005/8/layout/radial6"/>
    <dgm:cxn modelId="{E608EAD6-C2DB-47CB-A5EC-F9572F803D15}" type="presOf" srcId="{2FD6416B-9DBD-4434-8476-1C47164FCE18}" destId="{A25828D0-E7F7-4612-B323-E58CF7DB6C73}" srcOrd="0" destOrd="0" presId="urn:microsoft.com/office/officeart/2005/8/layout/radial6"/>
    <dgm:cxn modelId="{3B690609-68D5-41A4-B952-EB898600AC3F}" type="presOf" srcId="{54758EF5-0516-46BA-896F-8310E68591FE}" destId="{428D6EC0-C06B-45C7-8139-E45A90407C78}" srcOrd="0" destOrd="0" presId="urn:microsoft.com/office/officeart/2005/8/layout/radial6"/>
    <dgm:cxn modelId="{7D0C4B5F-F1A7-404B-8420-8AE4FFA8FA4A}" type="presOf" srcId="{93E58B5A-8764-4A9A-8E85-7C50C705CFCE}" destId="{900104E8-22AE-4F67-87F3-EFB73454EE9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41B1C3D8-1953-4EE5-9801-940DE42A1483}" type="presOf" srcId="{117E5F98-D2E3-44CD-8D1F-8673F2CE3B77}" destId="{937C4F79-FB0B-409E-8CAD-BC317FE49743}" srcOrd="0" destOrd="0" presId="urn:microsoft.com/office/officeart/2005/8/layout/radial6"/>
    <dgm:cxn modelId="{10F93249-98A9-47C9-B468-F6EA54627906}" type="presOf" srcId="{68DC9CB8-B7DD-4761-B82E-CB56F6F5E6B5}" destId="{93672A8E-23A7-42EC-8266-A028BB6328D1}" srcOrd="0" destOrd="0" presId="urn:microsoft.com/office/officeart/2005/8/layout/radial6"/>
    <dgm:cxn modelId="{A31A6A2C-2175-4AC0-97BE-54EAD314DB1D}" type="presOf" srcId="{9C9AE644-BFCD-4CEC-9078-5B3D21204B50}" destId="{8DF6A8EE-C31B-4A7A-8A5B-E1C18D11D668}" srcOrd="0" destOrd="0" presId="urn:microsoft.com/office/officeart/2005/8/layout/radial6"/>
    <dgm:cxn modelId="{161067EF-5B96-468C-8DA0-38AC71918D1B}" type="presParOf" srcId="{75750CA6-FA7C-49D0-8464-54ECBB8A7B11}" destId="{900104E8-22AE-4F67-87F3-EFB73454EE91}" srcOrd="0" destOrd="0" presId="urn:microsoft.com/office/officeart/2005/8/layout/radial6"/>
    <dgm:cxn modelId="{A2EB5B77-AE76-455B-97A1-D750C8AEA3F6}" type="presParOf" srcId="{75750CA6-FA7C-49D0-8464-54ECBB8A7B11}" destId="{428D6EC0-C06B-45C7-8139-E45A90407C78}" srcOrd="1" destOrd="0" presId="urn:microsoft.com/office/officeart/2005/8/layout/radial6"/>
    <dgm:cxn modelId="{CD513EC0-D95F-408D-9927-82FBC4D19E9A}" type="presParOf" srcId="{75750CA6-FA7C-49D0-8464-54ECBB8A7B11}" destId="{A20BCF9B-F9D9-4BC1-9EF3-189BED199617}" srcOrd="2" destOrd="0" presId="urn:microsoft.com/office/officeart/2005/8/layout/radial6"/>
    <dgm:cxn modelId="{3AF7FDF5-1D20-4899-91EC-BD90A51964B7}" type="presParOf" srcId="{75750CA6-FA7C-49D0-8464-54ECBB8A7B11}" destId="{17265E74-284E-4564-9375-97F2A42C8E63}" srcOrd="3" destOrd="0" presId="urn:microsoft.com/office/officeart/2005/8/layout/radial6"/>
    <dgm:cxn modelId="{0ED89A7B-433C-4B7D-9745-874BF611E12C}" type="presParOf" srcId="{75750CA6-FA7C-49D0-8464-54ECBB8A7B11}" destId="{2B947856-7D81-4709-8C50-A646092946B5}" srcOrd="4" destOrd="0" presId="urn:microsoft.com/office/officeart/2005/8/layout/radial6"/>
    <dgm:cxn modelId="{92C38D7A-93DF-4456-92B6-D9DA6F4C567C}" type="presParOf" srcId="{75750CA6-FA7C-49D0-8464-54ECBB8A7B11}" destId="{6804F419-6E40-4272-9B3A-71A1132A2924}" srcOrd="5" destOrd="0" presId="urn:microsoft.com/office/officeart/2005/8/layout/radial6"/>
    <dgm:cxn modelId="{FA49290E-1BAD-494A-9241-5C908CB90643}" type="presParOf" srcId="{75750CA6-FA7C-49D0-8464-54ECBB8A7B11}" destId="{FB0245A6-E249-4488-8A12-6DA1E3469463}" srcOrd="6" destOrd="0" presId="urn:microsoft.com/office/officeart/2005/8/layout/radial6"/>
    <dgm:cxn modelId="{74A5C423-295A-4100-86BC-0E808F2C3392}" type="presParOf" srcId="{75750CA6-FA7C-49D0-8464-54ECBB8A7B11}" destId="{0615139F-FD0E-4AC6-85EA-75F9F0D6BB78}" srcOrd="7" destOrd="0" presId="urn:microsoft.com/office/officeart/2005/8/layout/radial6"/>
    <dgm:cxn modelId="{73C0D667-B05E-4F61-8279-4E4CBD2B7647}" type="presParOf" srcId="{75750CA6-FA7C-49D0-8464-54ECBB8A7B11}" destId="{FACCA3FF-0BAE-48B0-88D9-1B472F23503D}" srcOrd="8" destOrd="0" presId="urn:microsoft.com/office/officeart/2005/8/layout/radial6"/>
    <dgm:cxn modelId="{38439620-1778-4B37-83AB-9E5EAD878CA3}" type="presParOf" srcId="{75750CA6-FA7C-49D0-8464-54ECBB8A7B11}" destId="{9DC8489B-6D65-4DCD-BE13-FB93AD7100EE}" srcOrd="9" destOrd="0" presId="urn:microsoft.com/office/officeart/2005/8/layout/radial6"/>
    <dgm:cxn modelId="{68D5A9A5-C86D-4131-B69E-DE9DE4C2DCCD}" type="presParOf" srcId="{75750CA6-FA7C-49D0-8464-54ECBB8A7B11}" destId="{A25828D0-E7F7-4612-B323-E58CF7DB6C73}" srcOrd="10" destOrd="0" presId="urn:microsoft.com/office/officeart/2005/8/layout/radial6"/>
    <dgm:cxn modelId="{D54503F5-3660-4097-94C0-3DCDF3B234C2}" type="presParOf" srcId="{75750CA6-FA7C-49D0-8464-54ECBB8A7B11}" destId="{67DFBABE-67A2-44BB-82F4-DB4798A2DB76}" srcOrd="11" destOrd="0" presId="urn:microsoft.com/office/officeart/2005/8/layout/radial6"/>
    <dgm:cxn modelId="{22E05B51-4904-4B07-81CE-E344CC87826D}" type="presParOf" srcId="{75750CA6-FA7C-49D0-8464-54ECBB8A7B11}" destId="{93672A8E-23A7-42EC-8266-A028BB6328D1}" srcOrd="12" destOrd="0" presId="urn:microsoft.com/office/officeart/2005/8/layout/radial6"/>
    <dgm:cxn modelId="{BFDF753D-4D33-45D1-8FDD-3AE0F3D50201}" type="presParOf" srcId="{75750CA6-FA7C-49D0-8464-54ECBB8A7B11}" destId="{8DF6A8EE-C31B-4A7A-8A5B-E1C18D11D668}" srcOrd="13" destOrd="0" presId="urn:microsoft.com/office/officeart/2005/8/layout/radial6"/>
    <dgm:cxn modelId="{3B3003A9-A694-4311-805E-77BDFFE0B1FB}" type="presParOf" srcId="{75750CA6-FA7C-49D0-8464-54ECBB8A7B11}" destId="{6866806D-C1BA-4277-BF88-FEE3F486AE14}" srcOrd="14" destOrd="0" presId="urn:microsoft.com/office/officeart/2005/8/layout/radial6"/>
    <dgm:cxn modelId="{8427CFED-FBD1-47BD-A6ED-EE4FA994AAB5}" type="presParOf" srcId="{75750CA6-FA7C-49D0-8464-54ECBB8A7B11}" destId="{FE26DA7A-6417-4EEF-9842-4FFE68DD656B}" srcOrd="15" destOrd="0" presId="urn:microsoft.com/office/officeart/2005/8/layout/radial6"/>
    <dgm:cxn modelId="{372D4702-33A2-4475-B10D-7722D632D174}" type="presParOf" srcId="{75750CA6-FA7C-49D0-8464-54ECBB8A7B11}" destId="{DFD89527-3EA1-46E9-B932-F66D981BF538}" srcOrd="16" destOrd="0" presId="urn:microsoft.com/office/officeart/2005/8/layout/radial6"/>
    <dgm:cxn modelId="{6E54E625-A066-4AB7-B873-9CA77C49FB9C}" type="presParOf" srcId="{75750CA6-FA7C-49D0-8464-54ECBB8A7B11}" destId="{BEB81904-6568-49ED-B35C-0250191E9F37}" srcOrd="17" destOrd="0" presId="urn:microsoft.com/office/officeart/2005/8/layout/radial6"/>
    <dgm:cxn modelId="{1045ADEC-43F4-482F-AE6D-FD54877F7AA4}" type="presParOf" srcId="{75750CA6-FA7C-49D0-8464-54ECBB8A7B11}" destId="{463D2474-2CD7-4F10-B862-FE0EB496B03A}" srcOrd="18" destOrd="0" presId="urn:microsoft.com/office/officeart/2005/8/layout/radial6"/>
    <dgm:cxn modelId="{D2EC586D-18A4-40BF-A499-49FC6465F3C7}" type="presParOf" srcId="{75750CA6-FA7C-49D0-8464-54ECBB8A7B11}" destId="{937C4F79-FB0B-409E-8CAD-BC317FE49743}" srcOrd="19" destOrd="0" presId="urn:microsoft.com/office/officeart/2005/8/layout/radial6"/>
    <dgm:cxn modelId="{8C1A96C8-E6C8-45FC-AB11-89F1B134248F}" type="presParOf" srcId="{75750CA6-FA7C-49D0-8464-54ECBB8A7B11}" destId="{DDBA5B3D-F74A-4F4A-BF56-F34E797ADC59}" srcOrd="20" destOrd="0" presId="urn:microsoft.com/office/officeart/2005/8/layout/radial6"/>
    <dgm:cxn modelId="{D24E70BB-0BD8-4651-87F4-69A5ABBFDB04}"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1400" b="1" dirty="0" smtClean="0"/>
            <a:t>Reporting</a:t>
          </a:r>
          <a:endParaRPr lang="en-ZA" sz="1400" b="1" dirty="0"/>
        </a:p>
      </dgm:t>
    </dgm:pt>
    <dgm:pt modelId="{255D5C38-EB47-43D5-841F-06E97901693E}" type="parTrans" cxnId="{86A891F5-22E6-4985-8D3B-981BD0771ACC}">
      <dgm:prSet/>
      <dgm:spPr/>
      <dgm:t>
        <a:bodyPr/>
        <a:lstStyle/>
        <a:p>
          <a:endParaRPr lang="en-ZA" b="1"/>
        </a:p>
      </dgm:t>
    </dgm:pt>
    <dgm:pt modelId="{8DDE0225-B01D-40A0-8117-59E5987B4C3B}" type="sibTrans" cxnId="{86A891F5-22E6-4985-8D3B-981BD0771ACC}">
      <dgm:prSet/>
      <dgm:spPr/>
      <dgm:t>
        <a:bodyPr/>
        <a:lstStyle/>
        <a:p>
          <a:endParaRPr lang="en-ZA"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1200" b="0" dirty="0" smtClean="0">
              <a:solidFill>
                <a:schemeClr val="tx1">
                  <a:alpha val="50000"/>
                </a:schemeClr>
              </a:solidFill>
            </a:rPr>
            <a:t>Funding</a:t>
          </a:r>
          <a:endParaRPr lang="en-ZA" sz="1200" b="0" dirty="0">
            <a:solidFill>
              <a:schemeClr val="tx1">
                <a:alpha val="50000"/>
              </a:schemeClr>
            </a:solidFill>
          </a:endParaRPr>
        </a:p>
      </dgm:t>
    </dgm:pt>
    <dgm:pt modelId="{2268EC9D-B41F-408D-8A65-BEB088A6653B}" type="parTrans" cxnId="{E79D4D12-587E-4084-873E-AFA0F34C1E2A}">
      <dgm:prSet/>
      <dgm:spPr/>
      <dgm:t>
        <a:bodyPr/>
        <a:lstStyle/>
        <a:p>
          <a:endParaRPr lang="en-ZA" b="1"/>
        </a:p>
      </dgm:t>
    </dgm:pt>
    <dgm:pt modelId="{549FD511-AE4B-4414-B32B-2425B4544B4B}" type="sibTrans" cxnId="{E79D4D12-587E-4084-873E-AFA0F34C1E2A}">
      <dgm:prSet/>
      <dgm:spPr>
        <a:solidFill>
          <a:schemeClr val="bg1">
            <a:lumMod val="85000"/>
          </a:schemeClr>
        </a:solidFill>
      </dgm:spPr>
      <dgm:t>
        <a:bodyPr/>
        <a:lstStyle/>
        <a:p>
          <a:endParaRPr lang="en-ZA"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1200" b="0" dirty="0" smtClean="0">
              <a:solidFill>
                <a:schemeClr val="tx1">
                  <a:alpha val="50000"/>
                </a:schemeClr>
              </a:solidFill>
            </a:rPr>
            <a:t>Project</a:t>
          </a:r>
          <a:endParaRPr lang="en-ZA" sz="1100" b="0" dirty="0">
            <a:solidFill>
              <a:schemeClr val="tx1">
                <a:alpha val="50000"/>
              </a:schemeClr>
            </a:solidFill>
          </a:endParaRPr>
        </a:p>
      </dgm:t>
    </dgm:pt>
    <dgm:pt modelId="{F3E1EF80-5A27-4E88-ABAA-A459A59A2E2E}" type="parTrans" cxnId="{CC3EDCF3-846D-4517-9C52-B18415CC22D6}">
      <dgm:prSet/>
      <dgm:spPr/>
      <dgm:t>
        <a:bodyPr/>
        <a:lstStyle/>
        <a:p>
          <a:endParaRPr lang="en-ZA" b="1"/>
        </a:p>
      </dgm:t>
    </dgm:pt>
    <dgm:pt modelId="{D724C5BD-FA18-4137-AF02-8B1375CAB8C1}" type="sibTrans" cxnId="{CC3EDCF3-846D-4517-9C52-B18415CC22D6}">
      <dgm:prSet/>
      <dgm:spPr>
        <a:solidFill>
          <a:schemeClr val="bg1">
            <a:lumMod val="85000"/>
          </a:schemeClr>
        </a:solidFill>
      </dgm:spPr>
      <dgm:t>
        <a:bodyPr/>
        <a:lstStyle/>
        <a:p>
          <a:endParaRPr lang="en-ZA"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1200" b="0" dirty="0" smtClean="0">
              <a:solidFill>
                <a:schemeClr val="tx1">
                  <a:alpha val="37000"/>
                </a:schemeClr>
              </a:solidFill>
            </a:rPr>
            <a:t>Regional Indicator</a:t>
          </a:r>
          <a:endParaRPr lang="en-ZA" sz="1200" b="0" dirty="0">
            <a:solidFill>
              <a:schemeClr val="tx1">
                <a:alpha val="37000"/>
              </a:schemeClr>
            </a:solidFill>
          </a:endParaRPr>
        </a:p>
      </dgm:t>
    </dgm:pt>
    <dgm:pt modelId="{9F2C7777-83A8-4B66-BE1A-87B27131DB62}" type="parTrans" cxnId="{65716076-E38A-4ABE-96AE-26F4F716A02B}">
      <dgm:prSet/>
      <dgm:spPr/>
      <dgm:t>
        <a:bodyPr/>
        <a:lstStyle/>
        <a:p>
          <a:endParaRPr lang="en-ZA" b="1"/>
        </a:p>
      </dgm:t>
    </dgm:pt>
    <dgm:pt modelId="{53BBF4F9-C032-49B6-A418-1645227CAEF7}" type="sibTrans" cxnId="{65716076-E38A-4ABE-96AE-26F4F716A02B}">
      <dgm:prSet/>
      <dgm:spPr>
        <a:solidFill>
          <a:schemeClr val="bg1">
            <a:lumMod val="85000"/>
          </a:schemeClr>
        </a:solidFill>
      </dgm:spPr>
      <dgm:t>
        <a:bodyPr/>
        <a:lstStyle/>
        <a:p>
          <a:endParaRPr lang="en-ZA"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1000" b="1" dirty="0" smtClean="0">
              <a:solidFill>
                <a:schemeClr val="tx1">
                  <a:alpha val="40000"/>
                </a:schemeClr>
              </a:solidFill>
            </a:rPr>
            <a:t>Standard</a:t>
          </a:r>
          <a:r>
            <a:rPr lang="en-ZA" sz="1000" b="1" dirty="0" smtClean="0">
              <a:solidFill>
                <a:schemeClr val="tx1"/>
              </a:solidFill>
            </a:rPr>
            <a:t> </a:t>
          </a:r>
          <a:r>
            <a:rPr lang="en-ZA" sz="1000" b="1" dirty="0" smtClean="0">
              <a:solidFill>
                <a:schemeClr val="tx1">
                  <a:alpha val="40000"/>
                </a:schemeClr>
              </a:solidFill>
            </a:rPr>
            <a:t>Classification</a:t>
          </a:r>
          <a:endParaRPr lang="en-ZA" sz="1000" b="1" dirty="0">
            <a:solidFill>
              <a:schemeClr val="tx1">
                <a:alpha val="40000"/>
              </a:schemeClr>
            </a:solidFill>
          </a:endParaRPr>
        </a:p>
      </dgm:t>
    </dgm:pt>
    <dgm:pt modelId="{11726259-CC1B-4609-B7C1-3243458FA699}" type="parTrans" cxnId="{722A5005-5062-478C-BA89-2FF495B60A41}">
      <dgm:prSet/>
      <dgm:spPr/>
      <dgm:t>
        <a:bodyPr/>
        <a:lstStyle/>
        <a:p>
          <a:endParaRPr lang="en-ZA" b="1"/>
        </a:p>
      </dgm:t>
    </dgm:pt>
    <dgm:pt modelId="{E7FC7747-7483-4D35-98A3-BCFD670587F5}" type="sibTrans" cxnId="{722A5005-5062-478C-BA89-2FF495B60A41}">
      <dgm:prSet/>
      <dgm:spPr>
        <a:solidFill>
          <a:schemeClr val="bg1">
            <a:lumMod val="85000"/>
          </a:schemeClr>
        </a:solidFill>
      </dgm:spPr>
      <dgm:t>
        <a:bodyPr/>
        <a:lstStyle/>
        <a:p>
          <a:endParaRPr lang="en-ZA"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1800" b="1" dirty="0" smtClean="0">
              <a:solidFill>
                <a:schemeClr val="tx1"/>
              </a:solidFill>
            </a:rPr>
            <a:t>Item</a:t>
          </a:r>
          <a:endParaRPr lang="en-ZA" sz="1800" b="1" dirty="0">
            <a:solidFill>
              <a:schemeClr val="tx1"/>
            </a:solidFill>
          </a:endParaRPr>
        </a:p>
      </dgm:t>
    </dgm:pt>
    <dgm:pt modelId="{333D81AE-39E7-4497-9881-E39CFAD3DC21}" type="parTrans" cxnId="{191B2B92-C065-4F50-A6C7-2BCD2D91178F}">
      <dgm:prSet/>
      <dgm:spPr/>
      <dgm:t>
        <a:bodyPr/>
        <a:lstStyle/>
        <a:p>
          <a:endParaRPr lang="en-ZA" b="1"/>
        </a:p>
      </dgm:t>
    </dgm:pt>
    <dgm:pt modelId="{68DC9CB8-B7DD-4761-B82E-CB56F6F5E6B5}" type="sibTrans" cxnId="{191B2B92-C065-4F50-A6C7-2BCD2D91178F}">
      <dgm:prSet/>
      <dgm:spPr>
        <a:solidFill>
          <a:schemeClr val="bg1">
            <a:lumMod val="85000"/>
          </a:schemeClr>
        </a:solidFill>
      </dgm:spPr>
      <dgm:t>
        <a:bodyPr/>
        <a:lstStyle/>
        <a:p>
          <a:endParaRPr lang="en-ZA" b="1" dirty="0"/>
        </a:p>
      </dgm:t>
    </dgm:pt>
    <dgm:pt modelId="{61C471EC-1BE0-4BA9-906C-B77FC427B370}">
      <dgm:prSet/>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dirty="0" smtClean="0">
              <a:solidFill>
                <a:schemeClr val="tx1">
                  <a:alpha val="40000"/>
                </a:schemeClr>
              </a:solidFill>
            </a:rPr>
            <a:t>Function</a:t>
          </a:r>
          <a:endParaRPr lang="en-ZA" dirty="0">
            <a:solidFill>
              <a:schemeClr val="tx1">
                <a:alpha val="40000"/>
              </a:schemeClr>
            </a:solidFill>
          </a:endParaRPr>
        </a:p>
      </dgm:t>
    </dgm:pt>
    <dgm:pt modelId="{A44B40B3-C780-472C-9886-D110AA4F3C5C}" type="parTrans" cxnId="{7C93F07E-4BE0-431A-BAE8-B32BE2C57FFE}">
      <dgm:prSet/>
      <dgm:spPr/>
      <dgm:t>
        <a:bodyPr/>
        <a:lstStyle/>
        <a:p>
          <a:endParaRPr lang="en-ZA" b="1"/>
        </a:p>
      </dgm:t>
    </dgm:pt>
    <dgm:pt modelId="{00539A06-C0B6-4C14-805A-A99CABFADC18}" type="sibTrans" cxnId="{7C93F07E-4BE0-431A-BAE8-B32BE2C57FFE}">
      <dgm:prSet/>
      <dgm:spPr>
        <a:solidFill>
          <a:schemeClr val="bg1">
            <a:lumMod val="85000"/>
          </a:schemeClr>
        </a:solidFill>
      </dgm:spPr>
      <dgm:t>
        <a:bodyPr/>
        <a:lstStyle/>
        <a:p>
          <a:endParaRPr lang="en-ZA"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1200" dirty="0" smtClean="0">
              <a:solidFill>
                <a:schemeClr val="tx1">
                  <a:alpha val="40000"/>
                </a:schemeClr>
              </a:solidFill>
            </a:rPr>
            <a:t>Costing</a:t>
          </a:r>
          <a:endParaRPr lang="en-ZA" sz="1200" dirty="0">
            <a:solidFill>
              <a:schemeClr val="tx1">
                <a:alpha val="40000"/>
              </a:schemeClr>
            </a:solidFill>
          </a:endParaRPr>
        </a:p>
      </dgm:t>
    </dgm:pt>
    <dgm:pt modelId="{A3126E7D-8D1F-4229-98FE-E99066B28B43}" type="parTrans" cxnId="{B8602879-8548-4255-88B9-C2B51B18197D}">
      <dgm:prSet/>
      <dgm:spPr/>
      <dgm:t>
        <a:bodyPr/>
        <a:lstStyle/>
        <a:p>
          <a:endParaRPr lang="en-ZA"/>
        </a:p>
      </dgm:t>
    </dgm:pt>
    <dgm:pt modelId="{EF6840F8-2ECF-4864-A358-F1FEAB836D6E}" type="sibTrans" cxnId="{B8602879-8548-4255-88B9-C2B51B18197D}">
      <dgm:prSet/>
      <dgm:spPr>
        <a:solidFill>
          <a:schemeClr val="bg1">
            <a:lumMod val="85000"/>
          </a:schemeClr>
        </a:solidFill>
      </dgm:spPr>
      <dgm:t>
        <a:bodyPr/>
        <a:lstStyle/>
        <a:p>
          <a:endParaRPr lang="en-ZA"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74B534EB-DDB2-4EF7-9354-631E495CDB91}" type="presOf" srcId="{F1CDF762-BB05-4909-A3E2-81EC1DFEFDB6}" destId="{DFD89527-3EA1-46E9-B932-F66D981BF53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37E32497-CF86-4434-B7EF-F4BCF928D14A}" type="presOf" srcId="{61C471EC-1BE0-4BA9-906C-B77FC427B370}" destId="{2B947856-7D81-4709-8C50-A646092946B5}"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1443FE2A-9F66-4F42-AF79-BC92A2FAA2B4}" type="presOf" srcId="{D724C5BD-FA18-4137-AF02-8B1375CAB8C1}" destId="{FE26DA7A-6417-4EEF-9842-4FFE68DD656B}" srcOrd="0" destOrd="0" presId="urn:microsoft.com/office/officeart/2005/8/layout/radial6"/>
    <dgm:cxn modelId="{3F9886D1-5D35-4690-961F-DA9512E6D26F}" type="presOf" srcId="{117E5F98-D2E3-44CD-8D1F-8673F2CE3B77}" destId="{937C4F79-FB0B-409E-8CAD-BC317FE49743}" srcOrd="0" destOrd="0" presId="urn:microsoft.com/office/officeart/2005/8/layout/radial6"/>
    <dgm:cxn modelId="{AC8922CC-FCDF-4387-A29A-BF30A750CB5D}" type="presOf" srcId="{EF6840F8-2ECF-4864-A358-F1FEAB836D6E}" destId="{9DC8489B-6D65-4DCD-BE13-FB93AD7100EE}" srcOrd="0" destOrd="0" presId="urn:microsoft.com/office/officeart/2005/8/layout/radial6"/>
    <dgm:cxn modelId="{564A3449-CE29-41AD-8FCF-F8BE6EF68535}" type="presOf" srcId="{53BBF4F9-C032-49B6-A418-1645227CAEF7}" destId="{463D2474-2CD7-4F10-B862-FE0EB496B03A}" srcOrd="0" destOrd="0" presId="urn:microsoft.com/office/officeart/2005/8/layout/radial6"/>
    <dgm:cxn modelId="{02FCA705-6325-4142-B3C4-E420CBE7C780}" type="presOf" srcId="{E7FC7747-7483-4D35-98A3-BCFD670587F5}" destId="{A34CBA49-A69D-4058-97AB-C5BDA98FF78D}" srcOrd="0" destOrd="0" presId="urn:microsoft.com/office/officeart/2005/8/layout/radial6"/>
    <dgm:cxn modelId="{BF1E7069-0306-4692-8A7F-E97DF3FC1902}" type="presOf" srcId="{54758EF5-0516-46BA-896F-8310E68591FE}" destId="{428D6EC0-C06B-45C7-8139-E45A90407C78}" srcOrd="0" destOrd="0" presId="urn:microsoft.com/office/officeart/2005/8/layout/radial6"/>
    <dgm:cxn modelId="{D29DED6D-4D37-4D44-8A25-615A46CD8E03}" type="presOf" srcId="{9C9AE644-BFCD-4CEC-9078-5B3D21204B50}" destId="{8DF6A8EE-C31B-4A7A-8A5B-E1C18D11D668}" srcOrd="0" destOrd="0" presId="urn:microsoft.com/office/officeart/2005/8/layout/radial6"/>
    <dgm:cxn modelId="{FF588F68-DA3A-4E33-BABE-0A10B8BE5CBC}" type="presOf" srcId="{549FD511-AE4B-4414-B32B-2425B4544B4B}" destId="{17265E74-284E-4564-9375-97F2A42C8E63}" srcOrd="0" destOrd="0" presId="urn:microsoft.com/office/officeart/2005/8/layout/radial6"/>
    <dgm:cxn modelId="{39750EE5-1119-41AE-BEEC-AA72012E27C7}" type="presOf" srcId="{2FD6416B-9DBD-4434-8476-1C47164FCE18}" destId="{A25828D0-E7F7-4612-B323-E58CF7DB6C73}" srcOrd="0" destOrd="0" presId="urn:microsoft.com/office/officeart/2005/8/layout/radial6"/>
    <dgm:cxn modelId="{38A82F3F-7404-4BDC-9357-425CB786761C}" type="presOf" srcId="{68DC9CB8-B7DD-4761-B82E-CB56F6F5E6B5}" destId="{93672A8E-23A7-42EC-8266-A028BB6328D1}" srcOrd="0" destOrd="0" presId="urn:microsoft.com/office/officeart/2005/8/layout/radial6"/>
    <dgm:cxn modelId="{1C3C9D98-685B-4775-88F7-42600BA60662}" type="presOf" srcId="{1474FC26-B7BF-4AB8-BA32-5B51D19017DA}" destId="{75750CA6-FA7C-49D0-8464-54ECBB8A7B11}" srcOrd="0" destOrd="0" presId="urn:microsoft.com/office/officeart/2005/8/layout/radial6"/>
    <dgm:cxn modelId="{6B7E938B-9EDE-45E6-8FE7-2A4AF2CE6A7B}"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88DB9A64-46C4-42D2-8822-87F2AAC91D1C}" type="presOf" srcId="{A5E5012C-3309-4B28-8D30-F7209682D89D}" destId="{0615139F-FD0E-4AC6-85EA-75F9F0D6BB78}" srcOrd="0" destOrd="0" presId="urn:microsoft.com/office/officeart/2005/8/layout/radial6"/>
    <dgm:cxn modelId="{926AEB9B-61E6-4CF3-A59E-4260910454DF}" type="presOf" srcId="{93E58B5A-8764-4A9A-8E85-7C50C705CFCE}" destId="{900104E8-22AE-4F67-87F3-EFB73454EE91}" srcOrd="0" destOrd="0" presId="urn:microsoft.com/office/officeart/2005/8/layout/radial6"/>
    <dgm:cxn modelId="{E9720B13-9A36-4544-9230-4AFC3D995281}" type="presParOf" srcId="{75750CA6-FA7C-49D0-8464-54ECBB8A7B11}" destId="{900104E8-22AE-4F67-87F3-EFB73454EE91}" srcOrd="0" destOrd="0" presId="urn:microsoft.com/office/officeart/2005/8/layout/radial6"/>
    <dgm:cxn modelId="{2EB82A11-50D6-42D3-8240-B8E6A289C943}" type="presParOf" srcId="{75750CA6-FA7C-49D0-8464-54ECBB8A7B11}" destId="{428D6EC0-C06B-45C7-8139-E45A90407C78}" srcOrd="1" destOrd="0" presId="urn:microsoft.com/office/officeart/2005/8/layout/radial6"/>
    <dgm:cxn modelId="{B4E94258-4ADA-4F16-91E7-FA5F26B379BF}" type="presParOf" srcId="{75750CA6-FA7C-49D0-8464-54ECBB8A7B11}" destId="{A20BCF9B-F9D9-4BC1-9EF3-189BED199617}" srcOrd="2" destOrd="0" presId="urn:microsoft.com/office/officeart/2005/8/layout/radial6"/>
    <dgm:cxn modelId="{D05AC1A6-5B02-4372-9773-401B0B2B8B79}" type="presParOf" srcId="{75750CA6-FA7C-49D0-8464-54ECBB8A7B11}" destId="{17265E74-284E-4564-9375-97F2A42C8E63}" srcOrd="3" destOrd="0" presId="urn:microsoft.com/office/officeart/2005/8/layout/radial6"/>
    <dgm:cxn modelId="{D019C1C9-AF71-4F5E-828F-C325EF39C5D8}" type="presParOf" srcId="{75750CA6-FA7C-49D0-8464-54ECBB8A7B11}" destId="{2B947856-7D81-4709-8C50-A646092946B5}" srcOrd="4" destOrd="0" presId="urn:microsoft.com/office/officeart/2005/8/layout/radial6"/>
    <dgm:cxn modelId="{F2BD6893-ACAF-4C9A-9B2C-C8C20A8E3E5B}" type="presParOf" srcId="{75750CA6-FA7C-49D0-8464-54ECBB8A7B11}" destId="{6804F419-6E40-4272-9B3A-71A1132A2924}" srcOrd="5" destOrd="0" presId="urn:microsoft.com/office/officeart/2005/8/layout/radial6"/>
    <dgm:cxn modelId="{2F4CAD7A-02EC-400F-A8C9-180C6578F29D}" type="presParOf" srcId="{75750CA6-FA7C-49D0-8464-54ECBB8A7B11}" destId="{FB0245A6-E249-4488-8A12-6DA1E3469463}" srcOrd="6" destOrd="0" presId="urn:microsoft.com/office/officeart/2005/8/layout/radial6"/>
    <dgm:cxn modelId="{4E560C15-DBDA-414A-B1CB-2A26CF463BFB}" type="presParOf" srcId="{75750CA6-FA7C-49D0-8464-54ECBB8A7B11}" destId="{0615139F-FD0E-4AC6-85EA-75F9F0D6BB78}" srcOrd="7" destOrd="0" presId="urn:microsoft.com/office/officeart/2005/8/layout/radial6"/>
    <dgm:cxn modelId="{775F29C9-C838-4586-B226-1653D83E7109}" type="presParOf" srcId="{75750CA6-FA7C-49D0-8464-54ECBB8A7B11}" destId="{FACCA3FF-0BAE-48B0-88D9-1B472F23503D}" srcOrd="8" destOrd="0" presId="urn:microsoft.com/office/officeart/2005/8/layout/radial6"/>
    <dgm:cxn modelId="{C86548F8-94F1-468B-8866-25D650B4EC43}" type="presParOf" srcId="{75750CA6-FA7C-49D0-8464-54ECBB8A7B11}" destId="{9DC8489B-6D65-4DCD-BE13-FB93AD7100EE}" srcOrd="9" destOrd="0" presId="urn:microsoft.com/office/officeart/2005/8/layout/radial6"/>
    <dgm:cxn modelId="{C57870D5-1E4E-451A-BC3A-93A2CCB802C6}" type="presParOf" srcId="{75750CA6-FA7C-49D0-8464-54ECBB8A7B11}" destId="{A25828D0-E7F7-4612-B323-E58CF7DB6C73}" srcOrd="10" destOrd="0" presId="urn:microsoft.com/office/officeart/2005/8/layout/radial6"/>
    <dgm:cxn modelId="{9B5DE6CE-B438-4B7E-B24A-058F96F4F959}" type="presParOf" srcId="{75750CA6-FA7C-49D0-8464-54ECBB8A7B11}" destId="{67DFBABE-67A2-44BB-82F4-DB4798A2DB76}" srcOrd="11" destOrd="0" presId="urn:microsoft.com/office/officeart/2005/8/layout/radial6"/>
    <dgm:cxn modelId="{D00D52D5-13B3-44E1-B6E3-1578F8BDA2A0}" type="presParOf" srcId="{75750CA6-FA7C-49D0-8464-54ECBB8A7B11}" destId="{93672A8E-23A7-42EC-8266-A028BB6328D1}" srcOrd="12" destOrd="0" presId="urn:microsoft.com/office/officeart/2005/8/layout/radial6"/>
    <dgm:cxn modelId="{1FB82AF4-4734-42B7-AB03-66F85813ED6D}" type="presParOf" srcId="{75750CA6-FA7C-49D0-8464-54ECBB8A7B11}" destId="{8DF6A8EE-C31B-4A7A-8A5B-E1C18D11D668}" srcOrd="13" destOrd="0" presId="urn:microsoft.com/office/officeart/2005/8/layout/radial6"/>
    <dgm:cxn modelId="{5F9A21E8-7A18-4C85-8FF3-370BA6994295}" type="presParOf" srcId="{75750CA6-FA7C-49D0-8464-54ECBB8A7B11}" destId="{6866806D-C1BA-4277-BF88-FEE3F486AE14}" srcOrd="14" destOrd="0" presId="urn:microsoft.com/office/officeart/2005/8/layout/radial6"/>
    <dgm:cxn modelId="{EA7CFAF3-E8C2-40C5-972E-A6467AB7F485}" type="presParOf" srcId="{75750CA6-FA7C-49D0-8464-54ECBB8A7B11}" destId="{FE26DA7A-6417-4EEF-9842-4FFE68DD656B}" srcOrd="15" destOrd="0" presId="urn:microsoft.com/office/officeart/2005/8/layout/radial6"/>
    <dgm:cxn modelId="{FF823272-C82E-457F-B013-1698FA5CCA4B}" type="presParOf" srcId="{75750CA6-FA7C-49D0-8464-54ECBB8A7B11}" destId="{DFD89527-3EA1-46E9-B932-F66D981BF538}" srcOrd="16" destOrd="0" presId="urn:microsoft.com/office/officeart/2005/8/layout/radial6"/>
    <dgm:cxn modelId="{406FABB6-844E-475C-82C6-242B26A004B0}" type="presParOf" srcId="{75750CA6-FA7C-49D0-8464-54ECBB8A7B11}" destId="{BEB81904-6568-49ED-B35C-0250191E9F37}" srcOrd="17" destOrd="0" presId="urn:microsoft.com/office/officeart/2005/8/layout/radial6"/>
    <dgm:cxn modelId="{A984469F-20A7-4E43-94D8-974B1BA975B2}" type="presParOf" srcId="{75750CA6-FA7C-49D0-8464-54ECBB8A7B11}" destId="{463D2474-2CD7-4F10-B862-FE0EB496B03A}" srcOrd="18" destOrd="0" presId="urn:microsoft.com/office/officeart/2005/8/layout/radial6"/>
    <dgm:cxn modelId="{BDA243F0-0303-410C-9F93-EE60F4DD180E}" type="presParOf" srcId="{75750CA6-FA7C-49D0-8464-54ECBB8A7B11}" destId="{937C4F79-FB0B-409E-8CAD-BC317FE49743}" srcOrd="19" destOrd="0" presId="urn:microsoft.com/office/officeart/2005/8/layout/radial6"/>
    <dgm:cxn modelId="{C6849A93-538F-4BAE-B11C-847BCA175DA2}" type="presParOf" srcId="{75750CA6-FA7C-49D0-8464-54ECBB8A7B11}" destId="{DDBA5B3D-F74A-4F4A-BF56-F34E797ADC59}" srcOrd="20" destOrd="0" presId="urn:microsoft.com/office/officeart/2005/8/layout/radial6"/>
    <dgm:cxn modelId="{E8FDC231-9626-4E63-A0E6-864DFDE4F2CE}"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941E44B1-6EDA-472F-8CB6-CD272B14CD8B}" type="doc">
      <dgm:prSet loTypeId="urn:microsoft.com/office/officeart/2005/8/layout/default#9" loCatId="list" qsTypeId="urn:microsoft.com/office/officeart/2005/8/quickstyle/3d1" qsCatId="3D" csTypeId="urn:microsoft.com/office/officeart/2005/8/colors/colorful5" csCatId="colorful" phldr="1"/>
      <dgm:spPr/>
      <dgm:t>
        <a:bodyPr/>
        <a:lstStyle/>
        <a:p>
          <a:endParaRPr lang="en-ZA"/>
        </a:p>
      </dgm:t>
    </dgm:pt>
    <dgm:pt modelId="{4F2F9B71-6981-45B0-877C-50C7614DF7A3}">
      <dgm:prSet phldrT="[Text]"/>
      <dgm:spPr>
        <a:solidFill>
          <a:schemeClr val="bg1">
            <a:lumMod val="85000"/>
          </a:schemeClr>
        </a:solidFill>
      </dgm:spPr>
      <dgm:t>
        <a:bodyPr/>
        <a:lstStyle/>
        <a:p>
          <a:r>
            <a:rPr lang="en-ZA" dirty="0" smtClean="0">
              <a:solidFill>
                <a:schemeClr val="tx1"/>
              </a:solidFill>
            </a:rPr>
            <a:t>Electricity</a:t>
          </a:r>
          <a:endParaRPr lang="en-ZA" dirty="0">
            <a:solidFill>
              <a:schemeClr val="tx1"/>
            </a:solidFill>
          </a:endParaRPr>
        </a:p>
      </dgm:t>
    </dgm:pt>
    <dgm:pt modelId="{23D207B5-1A0C-42CC-8F50-11B23B206490}" type="parTrans" cxnId="{7863749B-23D6-433F-971A-180AB5886E04}">
      <dgm:prSet/>
      <dgm:spPr/>
      <dgm:t>
        <a:bodyPr/>
        <a:lstStyle/>
        <a:p>
          <a:endParaRPr lang="en-ZA"/>
        </a:p>
      </dgm:t>
    </dgm:pt>
    <dgm:pt modelId="{26FEF860-1E0D-47F4-91E8-E5D79C3AC876}" type="sibTrans" cxnId="{7863749B-23D6-433F-971A-180AB5886E04}">
      <dgm:prSet/>
      <dgm:spPr/>
      <dgm:t>
        <a:bodyPr/>
        <a:lstStyle/>
        <a:p>
          <a:endParaRPr lang="en-ZA"/>
        </a:p>
      </dgm:t>
    </dgm:pt>
    <dgm:pt modelId="{68B51766-0BC8-4008-9A9F-4951E73BE240}">
      <dgm:prSet phldrT="[Text]"/>
      <dgm:spPr>
        <a:solidFill>
          <a:schemeClr val="bg1">
            <a:lumMod val="85000"/>
          </a:schemeClr>
        </a:solidFill>
      </dgm:spPr>
      <dgm:t>
        <a:bodyPr/>
        <a:lstStyle/>
        <a:p>
          <a:r>
            <a:rPr lang="en-ZA" dirty="0" smtClean="0">
              <a:solidFill>
                <a:schemeClr val="tx1"/>
              </a:solidFill>
            </a:rPr>
            <a:t>Less Material Services Rendered</a:t>
          </a:r>
          <a:endParaRPr lang="en-ZA" dirty="0">
            <a:solidFill>
              <a:schemeClr val="tx1"/>
            </a:solidFill>
          </a:endParaRPr>
        </a:p>
      </dgm:t>
    </dgm:pt>
    <dgm:pt modelId="{EEB3784C-BD14-4F1F-A16A-7ADE82DD2AC3}" type="parTrans" cxnId="{F21CC901-278E-4EB1-9261-9F583BC0238B}">
      <dgm:prSet/>
      <dgm:spPr/>
      <dgm:t>
        <a:bodyPr/>
        <a:lstStyle/>
        <a:p>
          <a:endParaRPr lang="en-ZA"/>
        </a:p>
      </dgm:t>
    </dgm:pt>
    <dgm:pt modelId="{2CA10C48-54F4-4953-801F-1F9A7A1CB549}" type="sibTrans" cxnId="{F21CC901-278E-4EB1-9261-9F583BC0238B}">
      <dgm:prSet/>
      <dgm:spPr/>
      <dgm:t>
        <a:bodyPr/>
        <a:lstStyle/>
        <a:p>
          <a:endParaRPr lang="en-ZA"/>
        </a:p>
      </dgm:t>
    </dgm:pt>
    <dgm:pt modelId="{0091F6E7-97A7-40EA-8576-D72ECE9CE4E9}">
      <dgm:prSet phldrT="[Text]"/>
      <dgm:spPr>
        <a:solidFill>
          <a:schemeClr val="bg1">
            <a:lumMod val="85000"/>
          </a:schemeClr>
        </a:solidFill>
      </dgm:spPr>
      <dgm:t>
        <a:bodyPr/>
        <a:lstStyle/>
        <a:p>
          <a:r>
            <a:rPr lang="en-ZA" dirty="0" smtClean="0">
              <a:solidFill>
                <a:schemeClr val="tx1"/>
              </a:solidFill>
            </a:rPr>
            <a:t>Property Rates</a:t>
          </a:r>
          <a:endParaRPr lang="en-ZA" dirty="0">
            <a:solidFill>
              <a:schemeClr val="tx1"/>
            </a:solidFill>
          </a:endParaRPr>
        </a:p>
      </dgm:t>
    </dgm:pt>
    <dgm:pt modelId="{F5DF1E43-2302-4D4E-B733-6D5C91570CD8}" type="parTrans" cxnId="{1A188E47-A0BF-4EB2-A31F-4184B14128C0}">
      <dgm:prSet/>
      <dgm:spPr/>
      <dgm:t>
        <a:bodyPr/>
        <a:lstStyle/>
        <a:p>
          <a:endParaRPr lang="en-ZA"/>
        </a:p>
      </dgm:t>
    </dgm:pt>
    <dgm:pt modelId="{3E8A526E-40E0-438E-85B5-A5ABF4126C36}" type="sibTrans" cxnId="{1A188E47-A0BF-4EB2-A31F-4184B14128C0}">
      <dgm:prSet/>
      <dgm:spPr/>
      <dgm:t>
        <a:bodyPr/>
        <a:lstStyle/>
        <a:p>
          <a:endParaRPr lang="en-ZA"/>
        </a:p>
      </dgm:t>
    </dgm:pt>
    <dgm:pt modelId="{D05635DA-70E4-48B6-A6AF-3A4991A7E9A8}">
      <dgm:prSet phldrT="[Text]"/>
      <dgm:spPr>
        <a:solidFill>
          <a:schemeClr val="bg1">
            <a:lumMod val="85000"/>
          </a:schemeClr>
        </a:solidFill>
      </dgm:spPr>
      <dgm:t>
        <a:bodyPr/>
        <a:lstStyle/>
        <a:p>
          <a:r>
            <a:rPr lang="en-ZA" dirty="0" smtClean="0">
              <a:solidFill>
                <a:schemeClr val="tx1"/>
              </a:solidFill>
            </a:rPr>
            <a:t>Waste Management</a:t>
          </a:r>
          <a:endParaRPr lang="en-ZA" dirty="0">
            <a:solidFill>
              <a:schemeClr val="tx1"/>
            </a:solidFill>
          </a:endParaRPr>
        </a:p>
      </dgm:t>
    </dgm:pt>
    <dgm:pt modelId="{FBAFE0F2-5512-4071-A6C3-28BFBFD35883}" type="parTrans" cxnId="{5E21F28E-CC55-4679-8941-248DE8E53D74}">
      <dgm:prSet/>
      <dgm:spPr/>
      <dgm:t>
        <a:bodyPr/>
        <a:lstStyle/>
        <a:p>
          <a:endParaRPr lang="en-ZA"/>
        </a:p>
      </dgm:t>
    </dgm:pt>
    <dgm:pt modelId="{B47FE5E7-C4D4-4EB1-BC13-8FAA90D308E9}" type="sibTrans" cxnId="{5E21F28E-CC55-4679-8941-248DE8E53D74}">
      <dgm:prSet/>
      <dgm:spPr/>
      <dgm:t>
        <a:bodyPr/>
        <a:lstStyle/>
        <a:p>
          <a:endParaRPr lang="en-ZA"/>
        </a:p>
      </dgm:t>
    </dgm:pt>
    <dgm:pt modelId="{525DB971-2CF8-4756-A414-91407CFEA5AB}">
      <dgm:prSet phldrT="[Text]"/>
      <dgm:spPr>
        <a:solidFill>
          <a:schemeClr val="bg1">
            <a:lumMod val="85000"/>
          </a:schemeClr>
        </a:solidFill>
      </dgm:spPr>
      <dgm:t>
        <a:bodyPr/>
        <a:lstStyle/>
        <a:p>
          <a:r>
            <a:rPr lang="en-ZA" dirty="0" smtClean="0">
              <a:solidFill>
                <a:schemeClr val="tx1"/>
              </a:solidFill>
            </a:rPr>
            <a:t>Waste Water Management </a:t>
          </a:r>
          <a:endParaRPr lang="en-ZA" dirty="0">
            <a:solidFill>
              <a:schemeClr val="tx1"/>
            </a:solidFill>
          </a:endParaRPr>
        </a:p>
      </dgm:t>
    </dgm:pt>
    <dgm:pt modelId="{37515E4D-099A-497A-B753-247311E2C984}" type="parTrans" cxnId="{4DAC441E-B140-4A44-92D5-5677D4E43216}">
      <dgm:prSet/>
      <dgm:spPr/>
      <dgm:t>
        <a:bodyPr/>
        <a:lstStyle/>
        <a:p>
          <a:endParaRPr lang="en-ZA"/>
        </a:p>
      </dgm:t>
    </dgm:pt>
    <dgm:pt modelId="{E75D758F-56E4-4F73-A91E-28D656E10CA7}" type="sibTrans" cxnId="{4DAC441E-B140-4A44-92D5-5677D4E43216}">
      <dgm:prSet/>
      <dgm:spPr/>
      <dgm:t>
        <a:bodyPr/>
        <a:lstStyle/>
        <a:p>
          <a:endParaRPr lang="en-ZA"/>
        </a:p>
      </dgm:t>
    </dgm:pt>
    <dgm:pt modelId="{BF354B1B-C0A7-4861-9CAF-4E528BD25A7E}">
      <dgm:prSet/>
      <dgm:spPr>
        <a:solidFill>
          <a:schemeClr val="bg1">
            <a:lumMod val="85000"/>
          </a:schemeClr>
        </a:solidFill>
      </dgm:spPr>
      <dgm:t>
        <a:bodyPr/>
        <a:lstStyle/>
        <a:p>
          <a:r>
            <a:rPr lang="en-ZA" dirty="0" smtClean="0">
              <a:solidFill>
                <a:schemeClr val="tx1"/>
              </a:solidFill>
            </a:rPr>
            <a:t>Water</a:t>
          </a:r>
          <a:endParaRPr lang="en-ZA" dirty="0">
            <a:solidFill>
              <a:schemeClr val="tx1"/>
            </a:solidFill>
          </a:endParaRPr>
        </a:p>
      </dgm:t>
    </dgm:pt>
    <dgm:pt modelId="{046EEA1A-E2C0-4C7F-B340-7E226EF4A444}" type="parTrans" cxnId="{9954E96E-D235-4769-9FBE-4A7DC079151D}">
      <dgm:prSet/>
      <dgm:spPr/>
      <dgm:t>
        <a:bodyPr/>
        <a:lstStyle/>
        <a:p>
          <a:endParaRPr lang="en-ZA"/>
        </a:p>
      </dgm:t>
    </dgm:pt>
    <dgm:pt modelId="{F53B41DA-82B1-4054-AD50-5AD26C0732D2}" type="sibTrans" cxnId="{9954E96E-D235-4769-9FBE-4A7DC079151D}">
      <dgm:prSet/>
      <dgm:spPr/>
      <dgm:t>
        <a:bodyPr/>
        <a:lstStyle/>
        <a:p>
          <a:endParaRPr lang="en-ZA"/>
        </a:p>
      </dgm:t>
    </dgm:pt>
    <dgm:pt modelId="{DC0D47EE-CD06-4E46-A5CC-2D24DE5753A4}" type="pres">
      <dgm:prSet presAssocID="{941E44B1-6EDA-472F-8CB6-CD272B14CD8B}" presName="diagram" presStyleCnt="0">
        <dgm:presLayoutVars>
          <dgm:dir/>
          <dgm:resizeHandles val="exact"/>
        </dgm:presLayoutVars>
      </dgm:prSet>
      <dgm:spPr/>
      <dgm:t>
        <a:bodyPr/>
        <a:lstStyle/>
        <a:p>
          <a:endParaRPr lang="en-ZA"/>
        </a:p>
      </dgm:t>
    </dgm:pt>
    <dgm:pt modelId="{9E348E19-11B4-4472-84B2-2A0C26FE418D}" type="pres">
      <dgm:prSet presAssocID="{4F2F9B71-6981-45B0-877C-50C7614DF7A3}" presName="node" presStyleLbl="node1" presStyleIdx="0" presStyleCnt="6">
        <dgm:presLayoutVars>
          <dgm:bulletEnabled val="1"/>
        </dgm:presLayoutVars>
      </dgm:prSet>
      <dgm:spPr/>
      <dgm:t>
        <a:bodyPr/>
        <a:lstStyle/>
        <a:p>
          <a:endParaRPr lang="en-ZA"/>
        </a:p>
      </dgm:t>
    </dgm:pt>
    <dgm:pt modelId="{34309011-4769-44CF-AD7B-7E3243D20787}" type="pres">
      <dgm:prSet presAssocID="{26FEF860-1E0D-47F4-91E8-E5D79C3AC876}" presName="sibTrans" presStyleCnt="0"/>
      <dgm:spPr/>
    </dgm:pt>
    <dgm:pt modelId="{E4B03404-12F6-47C2-8708-D4D08C6FE60D}" type="pres">
      <dgm:prSet presAssocID="{68B51766-0BC8-4008-9A9F-4951E73BE240}" presName="node" presStyleLbl="node1" presStyleIdx="1" presStyleCnt="6">
        <dgm:presLayoutVars>
          <dgm:bulletEnabled val="1"/>
        </dgm:presLayoutVars>
      </dgm:prSet>
      <dgm:spPr/>
      <dgm:t>
        <a:bodyPr/>
        <a:lstStyle/>
        <a:p>
          <a:endParaRPr lang="en-ZA"/>
        </a:p>
      </dgm:t>
    </dgm:pt>
    <dgm:pt modelId="{7324D36A-B1DD-4EE3-BA80-813BCE7EB94D}" type="pres">
      <dgm:prSet presAssocID="{2CA10C48-54F4-4953-801F-1F9A7A1CB549}" presName="sibTrans" presStyleCnt="0"/>
      <dgm:spPr/>
    </dgm:pt>
    <dgm:pt modelId="{B8F70603-1DE4-4D29-8A7B-12A6BC3D71B0}" type="pres">
      <dgm:prSet presAssocID="{0091F6E7-97A7-40EA-8576-D72ECE9CE4E9}" presName="node" presStyleLbl="node1" presStyleIdx="2" presStyleCnt="6">
        <dgm:presLayoutVars>
          <dgm:bulletEnabled val="1"/>
        </dgm:presLayoutVars>
      </dgm:prSet>
      <dgm:spPr/>
      <dgm:t>
        <a:bodyPr/>
        <a:lstStyle/>
        <a:p>
          <a:endParaRPr lang="en-ZA"/>
        </a:p>
      </dgm:t>
    </dgm:pt>
    <dgm:pt modelId="{5313EFDD-8A58-4B70-923D-B91CCFF75E71}" type="pres">
      <dgm:prSet presAssocID="{3E8A526E-40E0-438E-85B5-A5ABF4126C36}" presName="sibTrans" presStyleCnt="0"/>
      <dgm:spPr/>
    </dgm:pt>
    <dgm:pt modelId="{099C2102-9E6E-4686-97DF-A43704F12D83}" type="pres">
      <dgm:prSet presAssocID="{D05635DA-70E4-48B6-A6AF-3A4991A7E9A8}" presName="node" presStyleLbl="node1" presStyleIdx="3" presStyleCnt="6">
        <dgm:presLayoutVars>
          <dgm:bulletEnabled val="1"/>
        </dgm:presLayoutVars>
      </dgm:prSet>
      <dgm:spPr/>
      <dgm:t>
        <a:bodyPr/>
        <a:lstStyle/>
        <a:p>
          <a:endParaRPr lang="en-ZA"/>
        </a:p>
      </dgm:t>
    </dgm:pt>
    <dgm:pt modelId="{614824E2-8C11-438E-BF9D-525E5A022787}" type="pres">
      <dgm:prSet presAssocID="{B47FE5E7-C4D4-4EB1-BC13-8FAA90D308E9}" presName="sibTrans" presStyleCnt="0"/>
      <dgm:spPr/>
    </dgm:pt>
    <dgm:pt modelId="{04769A83-1752-46F1-B22C-DADA93225722}" type="pres">
      <dgm:prSet presAssocID="{BF354B1B-C0A7-4861-9CAF-4E528BD25A7E}" presName="node" presStyleLbl="node1" presStyleIdx="4" presStyleCnt="6">
        <dgm:presLayoutVars>
          <dgm:bulletEnabled val="1"/>
        </dgm:presLayoutVars>
      </dgm:prSet>
      <dgm:spPr/>
      <dgm:t>
        <a:bodyPr/>
        <a:lstStyle/>
        <a:p>
          <a:endParaRPr lang="en-ZA"/>
        </a:p>
      </dgm:t>
    </dgm:pt>
    <dgm:pt modelId="{57D45FAE-4E7C-457D-910D-CF87BEBF68B3}" type="pres">
      <dgm:prSet presAssocID="{F53B41DA-82B1-4054-AD50-5AD26C0732D2}" presName="sibTrans" presStyleCnt="0"/>
      <dgm:spPr/>
    </dgm:pt>
    <dgm:pt modelId="{2AD5AE1E-F02A-4A3E-A24A-640C3CC6AE3B}" type="pres">
      <dgm:prSet presAssocID="{525DB971-2CF8-4756-A414-91407CFEA5AB}" presName="node" presStyleLbl="node1" presStyleIdx="5" presStyleCnt="6">
        <dgm:presLayoutVars>
          <dgm:bulletEnabled val="1"/>
        </dgm:presLayoutVars>
      </dgm:prSet>
      <dgm:spPr/>
      <dgm:t>
        <a:bodyPr/>
        <a:lstStyle/>
        <a:p>
          <a:endParaRPr lang="en-ZA"/>
        </a:p>
      </dgm:t>
    </dgm:pt>
  </dgm:ptLst>
  <dgm:cxnLst>
    <dgm:cxn modelId="{9954E96E-D235-4769-9FBE-4A7DC079151D}" srcId="{941E44B1-6EDA-472F-8CB6-CD272B14CD8B}" destId="{BF354B1B-C0A7-4861-9CAF-4E528BD25A7E}" srcOrd="4" destOrd="0" parTransId="{046EEA1A-E2C0-4C7F-B340-7E226EF4A444}" sibTransId="{F53B41DA-82B1-4054-AD50-5AD26C0732D2}"/>
    <dgm:cxn modelId="{7863749B-23D6-433F-971A-180AB5886E04}" srcId="{941E44B1-6EDA-472F-8CB6-CD272B14CD8B}" destId="{4F2F9B71-6981-45B0-877C-50C7614DF7A3}" srcOrd="0" destOrd="0" parTransId="{23D207B5-1A0C-42CC-8F50-11B23B206490}" sibTransId="{26FEF860-1E0D-47F4-91E8-E5D79C3AC876}"/>
    <dgm:cxn modelId="{EBE7D2DF-25C3-4455-94DF-D0835F4078BF}" type="presOf" srcId="{0091F6E7-97A7-40EA-8576-D72ECE9CE4E9}" destId="{B8F70603-1DE4-4D29-8A7B-12A6BC3D71B0}" srcOrd="0" destOrd="0" presId="urn:microsoft.com/office/officeart/2005/8/layout/default#9"/>
    <dgm:cxn modelId="{4DAC441E-B140-4A44-92D5-5677D4E43216}" srcId="{941E44B1-6EDA-472F-8CB6-CD272B14CD8B}" destId="{525DB971-2CF8-4756-A414-91407CFEA5AB}" srcOrd="5" destOrd="0" parTransId="{37515E4D-099A-497A-B753-247311E2C984}" sibTransId="{E75D758F-56E4-4F73-A91E-28D656E10CA7}"/>
    <dgm:cxn modelId="{F21CC901-278E-4EB1-9261-9F583BC0238B}" srcId="{941E44B1-6EDA-472F-8CB6-CD272B14CD8B}" destId="{68B51766-0BC8-4008-9A9F-4951E73BE240}" srcOrd="1" destOrd="0" parTransId="{EEB3784C-BD14-4F1F-A16A-7ADE82DD2AC3}" sibTransId="{2CA10C48-54F4-4953-801F-1F9A7A1CB549}"/>
    <dgm:cxn modelId="{62B2B79A-47AB-4932-881B-95B2C2289E6E}" type="presOf" srcId="{68B51766-0BC8-4008-9A9F-4951E73BE240}" destId="{E4B03404-12F6-47C2-8708-D4D08C6FE60D}" srcOrd="0" destOrd="0" presId="urn:microsoft.com/office/officeart/2005/8/layout/default#9"/>
    <dgm:cxn modelId="{EFF2767B-36E7-4D36-AB56-E405C0E3FF6F}" type="presOf" srcId="{D05635DA-70E4-48B6-A6AF-3A4991A7E9A8}" destId="{099C2102-9E6E-4686-97DF-A43704F12D83}" srcOrd="0" destOrd="0" presId="urn:microsoft.com/office/officeart/2005/8/layout/default#9"/>
    <dgm:cxn modelId="{1A188E47-A0BF-4EB2-A31F-4184B14128C0}" srcId="{941E44B1-6EDA-472F-8CB6-CD272B14CD8B}" destId="{0091F6E7-97A7-40EA-8576-D72ECE9CE4E9}" srcOrd="2" destOrd="0" parTransId="{F5DF1E43-2302-4D4E-B733-6D5C91570CD8}" sibTransId="{3E8A526E-40E0-438E-85B5-A5ABF4126C36}"/>
    <dgm:cxn modelId="{7340603E-3253-473A-8B4C-F3B73722EC33}" type="presOf" srcId="{4F2F9B71-6981-45B0-877C-50C7614DF7A3}" destId="{9E348E19-11B4-4472-84B2-2A0C26FE418D}" srcOrd="0" destOrd="0" presId="urn:microsoft.com/office/officeart/2005/8/layout/default#9"/>
    <dgm:cxn modelId="{E860CF13-A4D1-46DB-9F21-6D7A3275B3DF}" type="presOf" srcId="{525DB971-2CF8-4756-A414-91407CFEA5AB}" destId="{2AD5AE1E-F02A-4A3E-A24A-640C3CC6AE3B}" srcOrd="0" destOrd="0" presId="urn:microsoft.com/office/officeart/2005/8/layout/default#9"/>
    <dgm:cxn modelId="{5E21F28E-CC55-4679-8941-248DE8E53D74}" srcId="{941E44B1-6EDA-472F-8CB6-CD272B14CD8B}" destId="{D05635DA-70E4-48B6-A6AF-3A4991A7E9A8}" srcOrd="3" destOrd="0" parTransId="{FBAFE0F2-5512-4071-A6C3-28BFBFD35883}" sibTransId="{B47FE5E7-C4D4-4EB1-BC13-8FAA90D308E9}"/>
    <dgm:cxn modelId="{626F70A1-10C4-44EA-87DB-F5940284FC0B}" type="presOf" srcId="{BF354B1B-C0A7-4861-9CAF-4E528BD25A7E}" destId="{04769A83-1752-46F1-B22C-DADA93225722}" srcOrd="0" destOrd="0" presId="urn:microsoft.com/office/officeart/2005/8/layout/default#9"/>
    <dgm:cxn modelId="{523F6C85-62C6-4341-BC14-A36E4B3B2659}" type="presOf" srcId="{941E44B1-6EDA-472F-8CB6-CD272B14CD8B}" destId="{DC0D47EE-CD06-4E46-A5CC-2D24DE5753A4}" srcOrd="0" destOrd="0" presId="urn:microsoft.com/office/officeart/2005/8/layout/default#9"/>
    <dgm:cxn modelId="{51790417-453E-49F2-9CC4-6F02417C1D83}" type="presParOf" srcId="{DC0D47EE-CD06-4E46-A5CC-2D24DE5753A4}" destId="{9E348E19-11B4-4472-84B2-2A0C26FE418D}" srcOrd="0" destOrd="0" presId="urn:microsoft.com/office/officeart/2005/8/layout/default#9"/>
    <dgm:cxn modelId="{7341E0A1-5989-4328-ADF6-46AA04959287}" type="presParOf" srcId="{DC0D47EE-CD06-4E46-A5CC-2D24DE5753A4}" destId="{34309011-4769-44CF-AD7B-7E3243D20787}" srcOrd="1" destOrd="0" presId="urn:microsoft.com/office/officeart/2005/8/layout/default#9"/>
    <dgm:cxn modelId="{180F551C-74A7-45F6-9234-FB1FF540C468}" type="presParOf" srcId="{DC0D47EE-CD06-4E46-A5CC-2D24DE5753A4}" destId="{E4B03404-12F6-47C2-8708-D4D08C6FE60D}" srcOrd="2" destOrd="0" presId="urn:microsoft.com/office/officeart/2005/8/layout/default#9"/>
    <dgm:cxn modelId="{10B3AE56-8B7D-41D8-973C-088F1D70CD56}" type="presParOf" srcId="{DC0D47EE-CD06-4E46-A5CC-2D24DE5753A4}" destId="{7324D36A-B1DD-4EE3-BA80-813BCE7EB94D}" srcOrd="3" destOrd="0" presId="urn:microsoft.com/office/officeart/2005/8/layout/default#9"/>
    <dgm:cxn modelId="{3E8B9091-9AA4-4A69-88CD-9659E44D3B34}" type="presParOf" srcId="{DC0D47EE-CD06-4E46-A5CC-2D24DE5753A4}" destId="{B8F70603-1DE4-4D29-8A7B-12A6BC3D71B0}" srcOrd="4" destOrd="0" presId="urn:microsoft.com/office/officeart/2005/8/layout/default#9"/>
    <dgm:cxn modelId="{08911C76-4932-4BB8-9FEA-63C29F934D75}" type="presParOf" srcId="{DC0D47EE-CD06-4E46-A5CC-2D24DE5753A4}" destId="{5313EFDD-8A58-4B70-923D-B91CCFF75E71}" srcOrd="5" destOrd="0" presId="urn:microsoft.com/office/officeart/2005/8/layout/default#9"/>
    <dgm:cxn modelId="{03362559-EB14-4A82-9394-7EAF3269095F}" type="presParOf" srcId="{DC0D47EE-CD06-4E46-A5CC-2D24DE5753A4}" destId="{099C2102-9E6E-4686-97DF-A43704F12D83}" srcOrd="6" destOrd="0" presId="urn:microsoft.com/office/officeart/2005/8/layout/default#9"/>
    <dgm:cxn modelId="{D44E82BA-B79E-43A3-B5BB-80230780E45E}" type="presParOf" srcId="{DC0D47EE-CD06-4E46-A5CC-2D24DE5753A4}" destId="{614824E2-8C11-438E-BF9D-525E5A022787}" srcOrd="7" destOrd="0" presId="urn:microsoft.com/office/officeart/2005/8/layout/default#9"/>
    <dgm:cxn modelId="{A29DB00E-B49B-43D5-8AAC-2366AEC4DE71}" type="presParOf" srcId="{DC0D47EE-CD06-4E46-A5CC-2D24DE5753A4}" destId="{04769A83-1752-46F1-B22C-DADA93225722}" srcOrd="8" destOrd="0" presId="urn:microsoft.com/office/officeart/2005/8/layout/default#9"/>
    <dgm:cxn modelId="{0B9CB6D3-EEDE-4229-BC1E-D6FD8E5184F2}" type="presParOf" srcId="{DC0D47EE-CD06-4E46-A5CC-2D24DE5753A4}" destId="{57D45FAE-4E7C-457D-910D-CF87BEBF68B3}" srcOrd="9" destOrd="0" presId="urn:microsoft.com/office/officeart/2005/8/layout/default#9"/>
    <dgm:cxn modelId="{CD766903-B6E2-4EED-B847-DF583E982FF3}" type="presParOf" srcId="{DC0D47EE-CD06-4E46-A5CC-2D24DE5753A4}" destId="{2AD5AE1E-F02A-4A3E-A24A-640C3CC6AE3B}" srcOrd="10" destOrd="0" presId="urn:microsoft.com/office/officeart/2005/8/layout/default#9"/>
  </dgm:cxnLst>
  <dgm:bg>
    <a:solidFill>
      <a:schemeClr val="bg1"/>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60D7045B-0144-411C-9BB0-E5EC327FB97D}" type="presOf" srcId="{D724C5BD-FA18-4137-AF02-8B1375CAB8C1}" destId="{FE26DA7A-6417-4EEF-9842-4FFE68DD656B}"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4542CE91-02BB-450D-BC21-FA68AC472EE4}" type="presOf" srcId="{A5E5012C-3309-4B28-8D30-F7209682D89D}" destId="{0615139F-FD0E-4AC6-85EA-75F9F0D6BB78}" srcOrd="0" destOrd="0" presId="urn:microsoft.com/office/officeart/2005/8/layout/radial6"/>
    <dgm:cxn modelId="{2B97A77B-DA7F-4F79-9BE3-19A62194003A}" type="presOf" srcId="{00539A06-C0B6-4C14-805A-A99CABFADC18}" destId="{FB0245A6-E249-4488-8A12-6DA1E3469463}" srcOrd="0" destOrd="0" presId="urn:microsoft.com/office/officeart/2005/8/layout/radial6"/>
    <dgm:cxn modelId="{07626F98-8128-4F27-B248-4F64E50834C3}" type="presOf" srcId="{2FD6416B-9DBD-4434-8476-1C47164FCE18}" destId="{A25828D0-E7F7-4612-B323-E58CF7DB6C73}" srcOrd="0" destOrd="0" presId="urn:microsoft.com/office/officeart/2005/8/layout/radial6"/>
    <dgm:cxn modelId="{030D27E6-AC2F-4356-9C1A-62B1FE26C070}" type="presOf" srcId="{E7FC7747-7483-4D35-98A3-BCFD670587F5}" destId="{A34CBA49-A69D-4058-97AB-C5BDA98FF78D}" srcOrd="0" destOrd="0" presId="urn:microsoft.com/office/officeart/2005/8/layout/radial6"/>
    <dgm:cxn modelId="{46F515E9-3718-4E15-B389-182ED386338E}" type="presOf" srcId="{F1CDF762-BB05-4909-A3E2-81EC1DFEFDB6}" destId="{DFD89527-3EA1-46E9-B932-F66D981BF538}" srcOrd="0" destOrd="0" presId="urn:microsoft.com/office/officeart/2005/8/layout/radial6"/>
    <dgm:cxn modelId="{8F6E7B39-8340-4C85-AEF5-12A9B5E9DD2D}" type="presOf" srcId="{61C471EC-1BE0-4BA9-906C-B77FC427B370}" destId="{2B947856-7D81-4709-8C50-A646092946B5}" srcOrd="0" destOrd="0" presId="urn:microsoft.com/office/officeart/2005/8/layout/radial6"/>
    <dgm:cxn modelId="{094FC1C3-89CE-4E0F-AEB2-889DD7BE93B5}" type="presOf" srcId="{549FD511-AE4B-4414-B32B-2425B4544B4B}" destId="{17265E74-284E-4564-9375-97F2A42C8E6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191B2B92-C065-4F50-A6C7-2BCD2D91178F}" srcId="{93E58B5A-8764-4A9A-8E85-7C50C705CFCE}" destId="{2FD6416B-9DBD-4434-8476-1C47164FCE18}" srcOrd="3" destOrd="0" parTransId="{333D81AE-39E7-4497-9881-E39CFAD3DC21}" sibTransId="{68DC9CB8-B7DD-4761-B82E-CB56F6F5E6B5}"/>
    <dgm:cxn modelId="{AE7D562E-C142-4C4E-BE12-30E9AEDB2893}" type="presOf" srcId="{9C9AE644-BFCD-4CEC-9078-5B3D21204B50}" destId="{8DF6A8EE-C31B-4A7A-8A5B-E1C18D11D66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DFB3980D-C0C7-4C7C-BA3E-9DE00D7B7A5E}" type="presOf" srcId="{EF6840F8-2ECF-4864-A358-F1FEAB836D6E}" destId="{9DC8489B-6D65-4DCD-BE13-FB93AD7100EE}"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1B8E2E6F-7FC7-417E-8113-D2EC3672CB24}" type="presOf" srcId="{68DC9CB8-B7DD-4761-B82E-CB56F6F5E6B5}" destId="{93672A8E-23A7-42EC-8266-A028BB6328D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86A891F5-22E6-4985-8D3B-981BD0771ACC}" srcId="{1474FC26-B7BF-4AB8-BA32-5B51D19017DA}" destId="{93E58B5A-8764-4A9A-8E85-7C50C705CFCE}" srcOrd="0" destOrd="0" parTransId="{255D5C38-EB47-43D5-841F-06E97901693E}" sibTransId="{8DDE0225-B01D-40A0-8117-59E5987B4C3B}"/>
    <dgm:cxn modelId="{87B1A5AB-5D81-4EA9-ACC3-280E5958ACDD}" type="presOf" srcId="{1474FC26-B7BF-4AB8-BA32-5B51D19017DA}" destId="{75750CA6-FA7C-49D0-8464-54ECBB8A7B11}" srcOrd="0" destOrd="0" presId="urn:microsoft.com/office/officeart/2005/8/layout/radial6"/>
    <dgm:cxn modelId="{9730F6F8-7349-43D7-B785-8D23D860F104}" type="presOf" srcId="{117E5F98-D2E3-44CD-8D1F-8673F2CE3B77}" destId="{937C4F79-FB0B-409E-8CAD-BC317FE49743}" srcOrd="0" destOrd="0" presId="urn:microsoft.com/office/officeart/2005/8/layout/radial6"/>
    <dgm:cxn modelId="{31ECA397-4C2D-47D8-A6D1-30A32ABC4085}" type="presOf" srcId="{53BBF4F9-C032-49B6-A418-1645227CAEF7}" destId="{463D2474-2CD7-4F10-B862-FE0EB496B03A}" srcOrd="0" destOrd="0" presId="urn:microsoft.com/office/officeart/2005/8/layout/radial6"/>
    <dgm:cxn modelId="{E0436453-EA16-479C-8322-E7C491A5E309}" type="presOf" srcId="{93E58B5A-8764-4A9A-8E85-7C50C705CFCE}" destId="{900104E8-22AE-4F67-87F3-EFB73454EE91}" srcOrd="0" destOrd="0" presId="urn:microsoft.com/office/officeart/2005/8/layout/radial6"/>
    <dgm:cxn modelId="{381D7A0B-CB56-4B53-AABE-6EA96B28D0B4}" type="presOf" srcId="{54758EF5-0516-46BA-896F-8310E68591FE}" destId="{428D6EC0-C06B-45C7-8139-E45A90407C78}" srcOrd="0" destOrd="0" presId="urn:microsoft.com/office/officeart/2005/8/layout/radial6"/>
    <dgm:cxn modelId="{AC71D38F-C28F-459C-BDC2-CCE3F28E7253}" type="presParOf" srcId="{75750CA6-FA7C-49D0-8464-54ECBB8A7B11}" destId="{900104E8-22AE-4F67-87F3-EFB73454EE91}" srcOrd="0" destOrd="0" presId="urn:microsoft.com/office/officeart/2005/8/layout/radial6"/>
    <dgm:cxn modelId="{9643DD17-700D-4865-8320-3A8128C5ACB0}" type="presParOf" srcId="{75750CA6-FA7C-49D0-8464-54ECBB8A7B11}" destId="{428D6EC0-C06B-45C7-8139-E45A90407C78}" srcOrd="1" destOrd="0" presId="urn:microsoft.com/office/officeart/2005/8/layout/radial6"/>
    <dgm:cxn modelId="{06910093-97F7-4A70-B315-942E80ECF357}" type="presParOf" srcId="{75750CA6-FA7C-49D0-8464-54ECBB8A7B11}" destId="{A20BCF9B-F9D9-4BC1-9EF3-189BED199617}" srcOrd="2" destOrd="0" presId="urn:microsoft.com/office/officeart/2005/8/layout/radial6"/>
    <dgm:cxn modelId="{680F0A10-B486-4FB6-8193-D1E4E1660BE7}" type="presParOf" srcId="{75750CA6-FA7C-49D0-8464-54ECBB8A7B11}" destId="{17265E74-284E-4564-9375-97F2A42C8E63}" srcOrd="3" destOrd="0" presId="urn:microsoft.com/office/officeart/2005/8/layout/radial6"/>
    <dgm:cxn modelId="{30F3B108-A15D-4CE0-9262-454596859423}" type="presParOf" srcId="{75750CA6-FA7C-49D0-8464-54ECBB8A7B11}" destId="{2B947856-7D81-4709-8C50-A646092946B5}" srcOrd="4" destOrd="0" presId="urn:microsoft.com/office/officeart/2005/8/layout/radial6"/>
    <dgm:cxn modelId="{7DCE9F44-D5AE-4C21-BEF8-98854992A45E}" type="presParOf" srcId="{75750CA6-FA7C-49D0-8464-54ECBB8A7B11}" destId="{6804F419-6E40-4272-9B3A-71A1132A2924}" srcOrd="5" destOrd="0" presId="urn:microsoft.com/office/officeart/2005/8/layout/radial6"/>
    <dgm:cxn modelId="{E627C834-0B82-43CC-8E49-BD34F1FCB010}" type="presParOf" srcId="{75750CA6-FA7C-49D0-8464-54ECBB8A7B11}" destId="{FB0245A6-E249-4488-8A12-6DA1E3469463}" srcOrd="6" destOrd="0" presId="urn:microsoft.com/office/officeart/2005/8/layout/radial6"/>
    <dgm:cxn modelId="{53BDB887-614C-4998-A225-EE3E0EC0D59F}" type="presParOf" srcId="{75750CA6-FA7C-49D0-8464-54ECBB8A7B11}" destId="{0615139F-FD0E-4AC6-85EA-75F9F0D6BB78}" srcOrd="7" destOrd="0" presId="urn:microsoft.com/office/officeart/2005/8/layout/radial6"/>
    <dgm:cxn modelId="{D8EB2856-2D38-480A-A1F9-77BD5117FB36}" type="presParOf" srcId="{75750CA6-FA7C-49D0-8464-54ECBB8A7B11}" destId="{FACCA3FF-0BAE-48B0-88D9-1B472F23503D}" srcOrd="8" destOrd="0" presId="urn:microsoft.com/office/officeart/2005/8/layout/radial6"/>
    <dgm:cxn modelId="{29A79A9E-6656-4E53-AE80-5C3FB8F12EF0}" type="presParOf" srcId="{75750CA6-FA7C-49D0-8464-54ECBB8A7B11}" destId="{9DC8489B-6D65-4DCD-BE13-FB93AD7100EE}" srcOrd="9" destOrd="0" presId="urn:microsoft.com/office/officeart/2005/8/layout/radial6"/>
    <dgm:cxn modelId="{EB72122B-738E-426A-BD45-C8FD3CA40F2B}" type="presParOf" srcId="{75750CA6-FA7C-49D0-8464-54ECBB8A7B11}" destId="{A25828D0-E7F7-4612-B323-E58CF7DB6C73}" srcOrd="10" destOrd="0" presId="urn:microsoft.com/office/officeart/2005/8/layout/radial6"/>
    <dgm:cxn modelId="{D4761A0E-358E-477C-9021-0AA7FE19FF30}" type="presParOf" srcId="{75750CA6-FA7C-49D0-8464-54ECBB8A7B11}" destId="{67DFBABE-67A2-44BB-82F4-DB4798A2DB76}" srcOrd="11" destOrd="0" presId="urn:microsoft.com/office/officeart/2005/8/layout/radial6"/>
    <dgm:cxn modelId="{14D858A4-3C97-4EB1-B0B4-37DC595DF885}" type="presParOf" srcId="{75750CA6-FA7C-49D0-8464-54ECBB8A7B11}" destId="{93672A8E-23A7-42EC-8266-A028BB6328D1}" srcOrd="12" destOrd="0" presId="urn:microsoft.com/office/officeart/2005/8/layout/radial6"/>
    <dgm:cxn modelId="{CFBBE72E-F42D-4AF3-86BF-B4974346B401}" type="presParOf" srcId="{75750CA6-FA7C-49D0-8464-54ECBB8A7B11}" destId="{8DF6A8EE-C31B-4A7A-8A5B-E1C18D11D668}" srcOrd="13" destOrd="0" presId="urn:microsoft.com/office/officeart/2005/8/layout/radial6"/>
    <dgm:cxn modelId="{9DA06281-073C-4C65-AC52-458A4D17B377}" type="presParOf" srcId="{75750CA6-FA7C-49D0-8464-54ECBB8A7B11}" destId="{6866806D-C1BA-4277-BF88-FEE3F486AE14}" srcOrd="14" destOrd="0" presId="urn:microsoft.com/office/officeart/2005/8/layout/radial6"/>
    <dgm:cxn modelId="{9B04E483-BEE6-47E8-AC08-33080ECCF8A7}" type="presParOf" srcId="{75750CA6-FA7C-49D0-8464-54ECBB8A7B11}" destId="{FE26DA7A-6417-4EEF-9842-4FFE68DD656B}" srcOrd="15" destOrd="0" presId="urn:microsoft.com/office/officeart/2005/8/layout/radial6"/>
    <dgm:cxn modelId="{E87A8D73-D6CD-4134-9064-D08DEBF65A4C}" type="presParOf" srcId="{75750CA6-FA7C-49D0-8464-54ECBB8A7B11}" destId="{DFD89527-3EA1-46E9-B932-F66D981BF538}" srcOrd="16" destOrd="0" presId="urn:microsoft.com/office/officeart/2005/8/layout/radial6"/>
    <dgm:cxn modelId="{E9C0EE3B-5A1A-4747-B96D-2C295A911F19}" type="presParOf" srcId="{75750CA6-FA7C-49D0-8464-54ECBB8A7B11}" destId="{BEB81904-6568-49ED-B35C-0250191E9F37}" srcOrd="17" destOrd="0" presId="urn:microsoft.com/office/officeart/2005/8/layout/radial6"/>
    <dgm:cxn modelId="{047F5E90-CEAA-4D0B-9391-48B918F07CF6}" type="presParOf" srcId="{75750CA6-FA7C-49D0-8464-54ECBB8A7B11}" destId="{463D2474-2CD7-4F10-B862-FE0EB496B03A}" srcOrd="18" destOrd="0" presId="urn:microsoft.com/office/officeart/2005/8/layout/radial6"/>
    <dgm:cxn modelId="{EBD55C14-1A5F-45BD-B55B-FBDBDAF72EA1}" type="presParOf" srcId="{75750CA6-FA7C-49D0-8464-54ECBB8A7B11}" destId="{937C4F79-FB0B-409E-8CAD-BC317FE49743}" srcOrd="19" destOrd="0" presId="urn:microsoft.com/office/officeart/2005/8/layout/radial6"/>
    <dgm:cxn modelId="{BC0F271A-50FF-4E2F-BFA2-154463A6406B}" type="presParOf" srcId="{75750CA6-FA7C-49D0-8464-54ECBB8A7B11}" destId="{DDBA5B3D-F74A-4F4A-BF56-F34E797ADC59}" srcOrd="20" destOrd="0" presId="urn:microsoft.com/office/officeart/2005/8/layout/radial6"/>
    <dgm:cxn modelId="{25F47635-2EB9-4EFA-8D87-C5D8998BDA4A}"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988933CA-157D-496F-A3EC-933C24FE86BA}" type="doc">
      <dgm:prSet loTypeId="urn:microsoft.com/office/officeart/2005/8/layout/bList2#1" loCatId="list" qsTypeId="urn:microsoft.com/office/officeart/2005/8/quickstyle/simple1" qsCatId="simple" csTypeId="urn:microsoft.com/office/officeart/2005/8/colors/accent1_2" csCatId="accent1" phldr="0"/>
      <dgm:spPr/>
    </dgm:pt>
    <dgm:pt modelId="{347EDB19-19C9-48F4-AD5B-CAC6EC38D950}">
      <dgm:prSet phldrT="[Text]" phldr="1"/>
      <dgm:spPr/>
      <dgm:t>
        <a:bodyPr/>
        <a:lstStyle/>
        <a:p>
          <a:endParaRPr lang="en-ZA" dirty="0"/>
        </a:p>
      </dgm:t>
    </dgm:pt>
    <dgm:pt modelId="{7E2A8103-6CE4-4F1D-85F8-6405D2A90405}" type="parTrans" cxnId="{072875E5-6328-4FB8-9A79-958A22968D68}">
      <dgm:prSet/>
      <dgm:spPr/>
      <dgm:t>
        <a:bodyPr/>
        <a:lstStyle/>
        <a:p>
          <a:endParaRPr lang="en-ZA"/>
        </a:p>
      </dgm:t>
    </dgm:pt>
    <dgm:pt modelId="{DB878E66-45A9-49D8-946E-167F70A5E4CB}" type="sibTrans" cxnId="{072875E5-6328-4FB8-9A79-958A22968D68}">
      <dgm:prSet/>
      <dgm:spPr/>
      <dgm:t>
        <a:bodyPr/>
        <a:lstStyle/>
        <a:p>
          <a:endParaRPr lang="en-ZA"/>
        </a:p>
      </dgm:t>
    </dgm:pt>
    <dgm:pt modelId="{395D5E75-68B0-44E0-BDC0-479FEFC4A023}">
      <dgm:prSet phldrT="[Text]" phldr="1"/>
      <dgm:spPr/>
      <dgm:t>
        <a:bodyPr/>
        <a:lstStyle/>
        <a:p>
          <a:endParaRPr lang="en-ZA" dirty="0"/>
        </a:p>
      </dgm:t>
    </dgm:pt>
    <dgm:pt modelId="{941FE31A-07E0-458D-BECF-8E2130F41384}" type="parTrans" cxnId="{14B4E88D-6E17-4AC2-A96D-175526A905AC}">
      <dgm:prSet/>
      <dgm:spPr/>
      <dgm:t>
        <a:bodyPr/>
        <a:lstStyle/>
        <a:p>
          <a:endParaRPr lang="en-ZA"/>
        </a:p>
      </dgm:t>
    </dgm:pt>
    <dgm:pt modelId="{BA8E1492-D495-46CA-B92D-EFDA7A9DBB40}" type="sibTrans" cxnId="{14B4E88D-6E17-4AC2-A96D-175526A905AC}">
      <dgm:prSet/>
      <dgm:spPr/>
      <dgm:t>
        <a:bodyPr/>
        <a:lstStyle/>
        <a:p>
          <a:endParaRPr lang="en-ZA"/>
        </a:p>
      </dgm:t>
    </dgm:pt>
    <dgm:pt modelId="{F8183A06-F711-4925-BA0B-75FB6F025263}" type="pres">
      <dgm:prSet presAssocID="{988933CA-157D-496F-A3EC-933C24FE86BA}" presName="diagram" presStyleCnt="0">
        <dgm:presLayoutVars>
          <dgm:dir/>
          <dgm:animLvl val="lvl"/>
          <dgm:resizeHandles val="exact"/>
        </dgm:presLayoutVars>
      </dgm:prSet>
      <dgm:spPr/>
    </dgm:pt>
    <dgm:pt modelId="{86FE7831-255B-43D7-B5D3-E7B98E0A737B}" type="pres">
      <dgm:prSet presAssocID="{347EDB19-19C9-48F4-AD5B-CAC6EC38D950}" presName="compNode" presStyleCnt="0"/>
      <dgm:spPr/>
    </dgm:pt>
    <dgm:pt modelId="{2C4A5449-1802-44AA-8892-DCB69E7D09E2}" type="pres">
      <dgm:prSet presAssocID="{347EDB19-19C9-48F4-AD5B-CAC6EC38D950}" presName="childRect" presStyleLbl="bgAcc1" presStyleIdx="0" presStyleCnt="2">
        <dgm:presLayoutVars>
          <dgm:bulletEnabled val="1"/>
        </dgm:presLayoutVars>
      </dgm:prSet>
      <dgm:spPr/>
    </dgm:pt>
    <dgm:pt modelId="{7A370424-79B2-40E3-9ED4-D4BC3F9BED4F}" type="pres">
      <dgm:prSet presAssocID="{347EDB19-19C9-48F4-AD5B-CAC6EC38D950}" presName="parentText" presStyleLbl="node1" presStyleIdx="0" presStyleCnt="0">
        <dgm:presLayoutVars>
          <dgm:chMax val="0"/>
          <dgm:bulletEnabled val="1"/>
        </dgm:presLayoutVars>
      </dgm:prSet>
      <dgm:spPr/>
      <dgm:t>
        <a:bodyPr/>
        <a:lstStyle/>
        <a:p>
          <a:endParaRPr lang="en-ZA"/>
        </a:p>
      </dgm:t>
    </dgm:pt>
    <dgm:pt modelId="{3D9EB0AC-40F4-4C96-BC68-DE6E45CDEF7A}" type="pres">
      <dgm:prSet presAssocID="{347EDB19-19C9-48F4-AD5B-CAC6EC38D950}" presName="parentRect" presStyleLbl="alignNode1" presStyleIdx="0" presStyleCnt="2"/>
      <dgm:spPr/>
      <dgm:t>
        <a:bodyPr/>
        <a:lstStyle/>
        <a:p>
          <a:endParaRPr lang="en-ZA"/>
        </a:p>
      </dgm:t>
    </dgm:pt>
    <dgm:pt modelId="{EFBE53FF-BDEC-4EF7-A554-6750D02134DB}" type="pres">
      <dgm:prSet presAssocID="{347EDB19-19C9-48F4-AD5B-CAC6EC38D950}" presName="adorn" presStyleLbl="fgAccFollowNode1" presStyleIdx="0" presStyleCnt="2"/>
      <dgm:spPr/>
    </dgm:pt>
    <dgm:pt modelId="{1BE63829-6435-4D89-811B-2DF1214707FE}" type="pres">
      <dgm:prSet presAssocID="{DB878E66-45A9-49D8-946E-167F70A5E4CB}" presName="sibTrans" presStyleLbl="sibTrans2D1" presStyleIdx="0" presStyleCnt="0"/>
      <dgm:spPr/>
      <dgm:t>
        <a:bodyPr/>
        <a:lstStyle/>
        <a:p>
          <a:endParaRPr lang="en-ZA"/>
        </a:p>
      </dgm:t>
    </dgm:pt>
    <dgm:pt modelId="{03D58939-0E95-45D3-9C1D-42A08869896E}" type="pres">
      <dgm:prSet presAssocID="{395D5E75-68B0-44E0-BDC0-479FEFC4A023}" presName="compNode" presStyleCnt="0"/>
      <dgm:spPr/>
    </dgm:pt>
    <dgm:pt modelId="{1128FDE2-E63E-4042-B7A4-5092D2D6A2FE}" type="pres">
      <dgm:prSet presAssocID="{395D5E75-68B0-44E0-BDC0-479FEFC4A023}" presName="childRect" presStyleLbl="bgAcc1" presStyleIdx="1" presStyleCnt="2" custLinFactNeighborX="-59795" custLinFactNeighborY="2563">
        <dgm:presLayoutVars>
          <dgm:bulletEnabled val="1"/>
        </dgm:presLayoutVars>
      </dgm:prSet>
      <dgm:spPr/>
    </dgm:pt>
    <dgm:pt modelId="{3CE6FEF9-6FD5-4024-AED3-CEB4B9F755C8}" type="pres">
      <dgm:prSet presAssocID="{395D5E75-68B0-44E0-BDC0-479FEFC4A023}" presName="parentText" presStyleLbl="node1" presStyleIdx="0" presStyleCnt="0">
        <dgm:presLayoutVars>
          <dgm:chMax val="0"/>
          <dgm:bulletEnabled val="1"/>
        </dgm:presLayoutVars>
      </dgm:prSet>
      <dgm:spPr/>
      <dgm:t>
        <a:bodyPr/>
        <a:lstStyle/>
        <a:p>
          <a:endParaRPr lang="en-ZA"/>
        </a:p>
      </dgm:t>
    </dgm:pt>
    <dgm:pt modelId="{99117618-CF15-4025-9BE5-9882F632D6CC}" type="pres">
      <dgm:prSet presAssocID="{395D5E75-68B0-44E0-BDC0-479FEFC4A023}" presName="parentRect" presStyleLbl="alignNode1" presStyleIdx="1" presStyleCnt="2"/>
      <dgm:spPr/>
      <dgm:t>
        <a:bodyPr/>
        <a:lstStyle/>
        <a:p>
          <a:endParaRPr lang="en-ZA"/>
        </a:p>
      </dgm:t>
    </dgm:pt>
    <dgm:pt modelId="{2FADBFAC-E73F-4F95-85C5-ED8533FB8B37}" type="pres">
      <dgm:prSet presAssocID="{395D5E75-68B0-44E0-BDC0-479FEFC4A023}" presName="adorn" presStyleLbl="fgAccFollowNode1" presStyleIdx="1" presStyleCnt="2"/>
      <dgm:spPr/>
    </dgm:pt>
  </dgm:ptLst>
  <dgm:cxnLst>
    <dgm:cxn modelId="{E6629EAE-0C7E-4F6B-B01A-45DC3E7C8BEA}" type="presOf" srcId="{DB878E66-45A9-49D8-946E-167F70A5E4CB}" destId="{1BE63829-6435-4D89-811B-2DF1214707FE}" srcOrd="0" destOrd="0" presId="urn:microsoft.com/office/officeart/2005/8/layout/bList2#1"/>
    <dgm:cxn modelId="{C82D63F9-9F3C-41BE-97FD-B580021985EE}" type="presOf" srcId="{347EDB19-19C9-48F4-AD5B-CAC6EC38D950}" destId="{3D9EB0AC-40F4-4C96-BC68-DE6E45CDEF7A}" srcOrd="1" destOrd="0" presId="urn:microsoft.com/office/officeart/2005/8/layout/bList2#1"/>
    <dgm:cxn modelId="{65FAD61D-7856-492A-91B0-36D5188A6C4A}" type="presOf" srcId="{347EDB19-19C9-48F4-AD5B-CAC6EC38D950}" destId="{7A370424-79B2-40E3-9ED4-D4BC3F9BED4F}" srcOrd="0" destOrd="0" presId="urn:microsoft.com/office/officeart/2005/8/layout/bList2#1"/>
    <dgm:cxn modelId="{072875E5-6328-4FB8-9A79-958A22968D68}" srcId="{988933CA-157D-496F-A3EC-933C24FE86BA}" destId="{347EDB19-19C9-48F4-AD5B-CAC6EC38D950}" srcOrd="0" destOrd="0" parTransId="{7E2A8103-6CE4-4F1D-85F8-6405D2A90405}" sibTransId="{DB878E66-45A9-49D8-946E-167F70A5E4CB}"/>
    <dgm:cxn modelId="{CC2F37C4-E3B2-425F-9EF5-F1F78EE347A8}" type="presOf" srcId="{395D5E75-68B0-44E0-BDC0-479FEFC4A023}" destId="{99117618-CF15-4025-9BE5-9882F632D6CC}" srcOrd="1" destOrd="0" presId="urn:microsoft.com/office/officeart/2005/8/layout/bList2#1"/>
    <dgm:cxn modelId="{14B4E88D-6E17-4AC2-A96D-175526A905AC}" srcId="{988933CA-157D-496F-A3EC-933C24FE86BA}" destId="{395D5E75-68B0-44E0-BDC0-479FEFC4A023}" srcOrd="1" destOrd="0" parTransId="{941FE31A-07E0-458D-BECF-8E2130F41384}" sibTransId="{BA8E1492-D495-46CA-B92D-EFDA7A9DBB40}"/>
    <dgm:cxn modelId="{E5DB916F-0A1A-43AA-8DE1-C472C4ECD030}" type="presOf" srcId="{395D5E75-68B0-44E0-BDC0-479FEFC4A023}" destId="{3CE6FEF9-6FD5-4024-AED3-CEB4B9F755C8}" srcOrd="0" destOrd="0" presId="urn:microsoft.com/office/officeart/2005/8/layout/bList2#1"/>
    <dgm:cxn modelId="{6BDD96DF-32F4-4878-8B2E-7242CCCC59EA}" type="presOf" srcId="{988933CA-157D-496F-A3EC-933C24FE86BA}" destId="{F8183A06-F711-4925-BA0B-75FB6F025263}" srcOrd="0" destOrd="0" presId="urn:microsoft.com/office/officeart/2005/8/layout/bList2#1"/>
    <dgm:cxn modelId="{B4D74212-B067-45F8-9D06-7F48CD8299FB}" type="presParOf" srcId="{F8183A06-F711-4925-BA0B-75FB6F025263}" destId="{86FE7831-255B-43D7-B5D3-E7B98E0A737B}" srcOrd="0" destOrd="0" presId="urn:microsoft.com/office/officeart/2005/8/layout/bList2#1"/>
    <dgm:cxn modelId="{BE202D4C-E7F5-43B0-A2F6-C5CFE9391302}" type="presParOf" srcId="{86FE7831-255B-43D7-B5D3-E7B98E0A737B}" destId="{2C4A5449-1802-44AA-8892-DCB69E7D09E2}" srcOrd="0" destOrd="0" presId="urn:microsoft.com/office/officeart/2005/8/layout/bList2#1"/>
    <dgm:cxn modelId="{F72F6C0A-6DC2-4434-A875-B95A1081276C}" type="presParOf" srcId="{86FE7831-255B-43D7-B5D3-E7B98E0A737B}" destId="{7A370424-79B2-40E3-9ED4-D4BC3F9BED4F}" srcOrd="1" destOrd="0" presId="urn:microsoft.com/office/officeart/2005/8/layout/bList2#1"/>
    <dgm:cxn modelId="{1304E722-3A01-4772-B01B-FDB87733412D}" type="presParOf" srcId="{86FE7831-255B-43D7-B5D3-E7B98E0A737B}" destId="{3D9EB0AC-40F4-4C96-BC68-DE6E45CDEF7A}" srcOrd="2" destOrd="0" presId="urn:microsoft.com/office/officeart/2005/8/layout/bList2#1"/>
    <dgm:cxn modelId="{3FB08764-434D-499D-B6FD-D3FD3E881507}" type="presParOf" srcId="{86FE7831-255B-43D7-B5D3-E7B98E0A737B}" destId="{EFBE53FF-BDEC-4EF7-A554-6750D02134DB}" srcOrd="3" destOrd="0" presId="urn:microsoft.com/office/officeart/2005/8/layout/bList2#1"/>
    <dgm:cxn modelId="{9F38FC80-7D44-4879-A26E-A49A76FFBD83}" type="presParOf" srcId="{F8183A06-F711-4925-BA0B-75FB6F025263}" destId="{1BE63829-6435-4D89-811B-2DF1214707FE}" srcOrd="1" destOrd="0" presId="urn:microsoft.com/office/officeart/2005/8/layout/bList2#1"/>
    <dgm:cxn modelId="{58ECC34C-B26C-4EA4-9A91-17C4AA785C8B}" type="presParOf" srcId="{F8183A06-F711-4925-BA0B-75FB6F025263}" destId="{03D58939-0E95-45D3-9C1D-42A08869896E}" srcOrd="2" destOrd="0" presId="urn:microsoft.com/office/officeart/2005/8/layout/bList2#1"/>
    <dgm:cxn modelId="{1BD53F28-6EAF-4B2B-8D05-423B362C96A0}" type="presParOf" srcId="{03D58939-0E95-45D3-9C1D-42A08869896E}" destId="{1128FDE2-E63E-4042-B7A4-5092D2D6A2FE}" srcOrd="0" destOrd="0" presId="urn:microsoft.com/office/officeart/2005/8/layout/bList2#1"/>
    <dgm:cxn modelId="{8A1B5539-8B2B-4C8F-BEE3-49942276DCBE}" type="presParOf" srcId="{03D58939-0E95-45D3-9C1D-42A08869896E}" destId="{3CE6FEF9-6FD5-4024-AED3-CEB4B9F755C8}" srcOrd="1" destOrd="0" presId="urn:microsoft.com/office/officeart/2005/8/layout/bList2#1"/>
    <dgm:cxn modelId="{85C05D7A-1CF5-416F-9E50-25BB3DB3DC32}" type="presParOf" srcId="{03D58939-0E95-45D3-9C1D-42A08869896E}" destId="{99117618-CF15-4025-9BE5-9882F632D6CC}" srcOrd="2" destOrd="0" presId="urn:microsoft.com/office/officeart/2005/8/layout/bList2#1"/>
    <dgm:cxn modelId="{4E62539F-6691-49C7-ABF1-881305EAB92C}" type="presParOf" srcId="{03D58939-0E95-45D3-9C1D-42A08869896E}" destId="{2FADBFAC-E73F-4F95-85C5-ED8533FB8B37}" srcOrd="3" destOrd="0" presId="urn:microsoft.com/office/officeart/2005/8/layout/b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4C6CD5F0-56A5-4014-92A7-9E3E9D1DE25B}" type="presOf" srcId="{68DC9CB8-B7DD-4761-B82E-CB56F6F5E6B5}" destId="{93672A8E-23A7-42EC-8266-A028BB6328D1}" srcOrd="0" destOrd="0" presId="urn:microsoft.com/office/officeart/2005/8/layout/radial6"/>
    <dgm:cxn modelId="{657F96A5-C4B3-446B-B12C-BFCB59CB311D}" type="presOf" srcId="{93E58B5A-8764-4A9A-8E85-7C50C705CFCE}" destId="{900104E8-22AE-4F67-87F3-EFB73454EE9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B4247883-8030-419F-9EEE-AFAC106A2BAB}" type="presOf" srcId="{D724C5BD-FA18-4137-AF02-8B1375CAB8C1}" destId="{FE26DA7A-6417-4EEF-9842-4FFE68DD656B}" srcOrd="0" destOrd="0" presId="urn:microsoft.com/office/officeart/2005/8/layout/radial6"/>
    <dgm:cxn modelId="{1859EF03-C513-48B6-8259-92F966A20331}" type="presOf" srcId="{00539A06-C0B6-4C14-805A-A99CABFADC18}" destId="{FB0245A6-E249-4488-8A12-6DA1E3469463}" srcOrd="0" destOrd="0" presId="urn:microsoft.com/office/officeart/2005/8/layout/radial6"/>
    <dgm:cxn modelId="{96EA74FC-2458-4F5F-84E8-E8239FFE01D4}" type="presOf" srcId="{549FD511-AE4B-4414-B32B-2425B4544B4B}" destId="{17265E74-284E-4564-9375-97F2A42C8E6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B7422F6F-6BA5-4100-9920-8B991AB3819A}" type="presOf" srcId="{9C9AE644-BFCD-4CEC-9078-5B3D21204B50}" destId="{8DF6A8EE-C31B-4A7A-8A5B-E1C18D11D66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E432C844-051B-4800-B386-E95F799BC9F7}" type="presOf" srcId="{53BBF4F9-C032-49B6-A418-1645227CAEF7}" destId="{463D2474-2CD7-4F10-B862-FE0EB496B03A}" srcOrd="0" destOrd="0" presId="urn:microsoft.com/office/officeart/2005/8/layout/radial6"/>
    <dgm:cxn modelId="{76459544-4AF9-4946-B765-FD5A26E14E0C}" type="presOf" srcId="{54758EF5-0516-46BA-896F-8310E68591FE}" destId="{428D6EC0-C06B-45C7-8139-E45A90407C78}" srcOrd="0" destOrd="0" presId="urn:microsoft.com/office/officeart/2005/8/layout/radial6"/>
    <dgm:cxn modelId="{24884570-05D6-46F0-9AA5-7C4247100014}" type="presOf" srcId="{A5E5012C-3309-4B28-8D30-F7209682D89D}" destId="{0615139F-FD0E-4AC6-85EA-75F9F0D6BB7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346CE11A-F0B6-4100-8B3A-79E679C8A01B}" type="presOf" srcId="{EF6840F8-2ECF-4864-A358-F1FEAB836D6E}" destId="{9DC8489B-6D65-4DCD-BE13-FB93AD7100EE}" srcOrd="0" destOrd="0" presId="urn:microsoft.com/office/officeart/2005/8/layout/radial6"/>
    <dgm:cxn modelId="{F517E1EA-5FDE-4915-9DF5-FC6D26124C6A}" type="presOf" srcId="{117E5F98-D2E3-44CD-8D1F-8673F2CE3B77}" destId="{937C4F79-FB0B-409E-8CAD-BC317FE49743}" srcOrd="0" destOrd="0" presId="urn:microsoft.com/office/officeart/2005/8/layout/radial6"/>
    <dgm:cxn modelId="{D9D27DCB-98FD-47F7-93E5-27F10ECFF31E}" type="presOf" srcId="{F1CDF762-BB05-4909-A3E2-81EC1DFEFDB6}" destId="{DFD89527-3EA1-46E9-B932-F66D981BF538}" srcOrd="0" destOrd="0" presId="urn:microsoft.com/office/officeart/2005/8/layout/radial6"/>
    <dgm:cxn modelId="{A332C1B5-130B-44B3-AE9E-552C9893A376}" type="presOf" srcId="{E7FC7747-7483-4D35-98A3-BCFD670587F5}" destId="{A34CBA49-A69D-4058-97AB-C5BDA98FF78D}"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7DBD79B5-7489-4328-8F4A-A4EB9177E380}" type="presOf" srcId="{1474FC26-B7BF-4AB8-BA32-5B51D19017DA}" destId="{75750CA6-FA7C-49D0-8464-54ECBB8A7B11}" srcOrd="0" destOrd="0" presId="urn:microsoft.com/office/officeart/2005/8/layout/radial6"/>
    <dgm:cxn modelId="{0EDCEA69-48C4-4886-B15F-BB0C67A6C114}" type="presOf" srcId="{61C471EC-1BE0-4BA9-906C-B77FC427B370}" destId="{2B947856-7D81-4709-8C50-A646092946B5}" srcOrd="0" destOrd="0" presId="urn:microsoft.com/office/officeart/2005/8/layout/radial6"/>
    <dgm:cxn modelId="{C0DA36E1-FA35-4F47-9629-4E8A73B103AC}" type="presOf" srcId="{2FD6416B-9DBD-4434-8476-1C47164FCE18}" destId="{A25828D0-E7F7-4612-B323-E58CF7DB6C73}" srcOrd="0" destOrd="0" presId="urn:microsoft.com/office/officeart/2005/8/layout/radial6"/>
    <dgm:cxn modelId="{14AC771D-2A12-46CE-AAFC-CA95BB6D9475}" type="presParOf" srcId="{75750CA6-FA7C-49D0-8464-54ECBB8A7B11}" destId="{900104E8-22AE-4F67-87F3-EFB73454EE91}" srcOrd="0" destOrd="0" presId="urn:microsoft.com/office/officeart/2005/8/layout/radial6"/>
    <dgm:cxn modelId="{4509D164-1FBE-4A23-AC6B-7C95B743DF99}" type="presParOf" srcId="{75750CA6-FA7C-49D0-8464-54ECBB8A7B11}" destId="{428D6EC0-C06B-45C7-8139-E45A90407C78}" srcOrd="1" destOrd="0" presId="urn:microsoft.com/office/officeart/2005/8/layout/radial6"/>
    <dgm:cxn modelId="{1E0907A8-4F6E-4A5A-9720-0036B202C471}" type="presParOf" srcId="{75750CA6-FA7C-49D0-8464-54ECBB8A7B11}" destId="{A20BCF9B-F9D9-4BC1-9EF3-189BED199617}" srcOrd="2" destOrd="0" presId="urn:microsoft.com/office/officeart/2005/8/layout/radial6"/>
    <dgm:cxn modelId="{4E2CF2FE-D983-4860-A522-4470F804446A}" type="presParOf" srcId="{75750CA6-FA7C-49D0-8464-54ECBB8A7B11}" destId="{17265E74-284E-4564-9375-97F2A42C8E63}" srcOrd="3" destOrd="0" presId="urn:microsoft.com/office/officeart/2005/8/layout/radial6"/>
    <dgm:cxn modelId="{10CF7968-B8C1-4168-B01C-EB42DD11C71A}" type="presParOf" srcId="{75750CA6-FA7C-49D0-8464-54ECBB8A7B11}" destId="{2B947856-7D81-4709-8C50-A646092946B5}" srcOrd="4" destOrd="0" presId="urn:microsoft.com/office/officeart/2005/8/layout/radial6"/>
    <dgm:cxn modelId="{9427201B-C037-4365-97DC-9A58D0E31A2B}" type="presParOf" srcId="{75750CA6-FA7C-49D0-8464-54ECBB8A7B11}" destId="{6804F419-6E40-4272-9B3A-71A1132A2924}" srcOrd="5" destOrd="0" presId="urn:microsoft.com/office/officeart/2005/8/layout/radial6"/>
    <dgm:cxn modelId="{243210EE-0128-43F2-8C07-64A281C03777}" type="presParOf" srcId="{75750CA6-FA7C-49D0-8464-54ECBB8A7B11}" destId="{FB0245A6-E249-4488-8A12-6DA1E3469463}" srcOrd="6" destOrd="0" presId="urn:microsoft.com/office/officeart/2005/8/layout/radial6"/>
    <dgm:cxn modelId="{186501B4-F0A9-473C-BEC1-2B697B848018}" type="presParOf" srcId="{75750CA6-FA7C-49D0-8464-54ECBB8A7B11}" destId="{0615139F-FD0E-4AC6-85EA-75F9F0D6BB78}" srcOrd="7" destOrd="0" presId="urn:microsoft.com/office/officeart/2005/8/layout/radial6"/>
    <dgm:cxn modelId="{2D8187A1-D2BB-43BC-BB1A-3D8CCCCEEFD2}" type="presParOf" srcId="{75750CA6-FA7C-49D0-8464-54ECBB8A7B11}" destId="{FACCA3FF-0BAE-48B0-88D9-1B472F23503D}" srcOrd="8" destOrd="0" presId="urn:microsoft.com/office/officeart/2005/8/layout/radial6"/>
    <dgm:cxn modelId="{9AB8ACAB-7F7A-4D4D-81FD-E3F4413EE761}" type="presParOf" srcId="{75750CA6-FA7C-49D0-8464-54ECBB8A7B11}" destId="{9DC8489B-6D65-4DCD-BE13-FB93AD7100EE}" srcOrd="9" destOrd="0" presId="urn:microsoft.com/office/officeart/2005/8/layout/radial6"/>
    <dgm:cxn modelId="{5F1AB0D8-E250-4C3C-80F9-9211009A9521}" type="presParOf" srcId="{75750CA6-FA7C-49D0-8464-54ECBB8A7B11}" destId="{A25828D0-E7F7-4612-B323-E58CF7DB6C73}" srcOrd="10" destOrd="0" presId="urn:microsoft.com/office/officeart/2005/8/layout/radial6"/>
    <dgm:cxn modelId="{962747B8-8B06-4403-8945-5A4AB744973E}" type="presParOf" srcId="{75750CA6-FA7C-49D0-8464-54ECBB8A7B11}" destId="{67DFBABE-67A2-44BB-82F4-DB4798A2DB76}" srcOrd="11" destOrd="0" presId="urn:microsoft.com/office/officeart/2005/8/layout/radial6"/>
    <dgm:cxn modelId="{9EB9A78B-A366-4D7F-803B-F12D68816E69}" type="presParOf" srcId="{75750CA6-FA7C-49D0-8464-54ECBB8A7B11}" destId="{93672A8E-23A7-42EC-8266-A028BB6328D1}" srcOrd="12" destOrd="0" presId="urn:microsoft.com/office/officeart/2005/8/layout/radial6"/>
    <dgm:cxn modelId="{71F01EC5-5CED-4517-AE09-397D9967C0CC}" type="presParOf" srcId="{75750CA6-FA7C-49D0-8464-54ECBB8A7B11}" destId="{8DF6A8EE-C31B-4A7A-8A5B-E1C18D11D668}" srcOrd="13" destOrd="0" presId="urn:microsoft.com/office/officeart/2005/8/layout/radial6"/>
    <dgm:cxn modelId="{A96C1A5C-5AEB-4311-8A74-BA62C84E7F8E}" type="presParOf" srcId="{75750CA6-FA7C-49D0-8464-54ECBB8A7B11}" destId="{6866806D-C1BA-4277-BF88-FEE3F486AE14}" srcOrd="14" destOrd="0" presId="urn:microsoft.com/office/officeart/2005/8/layout/radial6"/>
    <dgm:cxn modelId="{CD8DF280-61A4-4BDD-9177-AD0F3A8FF683}" type="presParOf" srcId="{75750CA6-FA7C-49D0-8464-54ECBB8A7B11}" destId="{FE26DA7A-6417-4EEF-9842-4FFE68DD656B}" srcOrd="15" destOrd="0" presId="urn:microsoft.com/office/officeart/2005/8/layout/radial6"/>
    <dgm:cxn modelId="{F88EC98C-D003-4168-87BA-9C52FDFFDF79}" type="presParOf" srcId="{75750CA6-FA7C-49D0-8464-54ECBB8A7B11}" destId="{DFD89527-3EA1-46E9-B932-F66D981BF538}" srcOrd="16" destOrd="0" presId="urn:microsoft.com/office/officeart/2005/8/layout/radial6"/>
    <dgm:cxn modelId="{E315D514-8F18-4A4B-9E20-D9239983F59A}" type="presParOf" srcId="{75750CA6-FA7C-49D0-8464-54ECBB8A7B11}" destId="{BEB81904-6568-49ED-B35C-0250191E9F37}" srcOrd="17" destOrd="0" presId="urn:microsoft.com/office/officeart/2005/8/layout/radial6"/>
    <dgm:cxn modelId="{6D4F0048-DB7F-42F6-A533-5227DB3B9DAA}" type="presParOf" srcId="{75750CA6-FA7C-49D0-8464-54ECBB8A7B11}" destId="{463D2474-2CD7-4F10-B862-FE0EB496B03A}" srcOrd="18" destOrd="0" presId="urn:microsoft.com/office/officeart/2005/8/layout/radial6"/>
    <dgm:cxn modelId="{88642679-0C42-45EA-B03A-033C4446DE40}" type="presParOf" srcId="{75750CA6-FA7C-49D0-8464-54ECBB8A7B11}" destId="{937C4F79-FB0B-409E-8CAD-BC317FE49743}" srcOrd="19" destOrd="0" presId="urn:microsoft.com/office/officeart/2005/8/layout/radial6"/>
    <dgm:cxn modelId="{64D44583-207A-49C3-85E1-54856A694AB2}" type="presParOf" srcId="{75750CA6-FA7C-49D0-8464-54ECBB8A7B11}" destId="{DDBA5B3D-F74A-4F4A-BF56-F34E797ADC59}" srcOrd="20" destOrd="0" presId="urn:microsoft.com/office/officeart/2005/8/layout/radial6"/>
    <dgm:cxn modelId="{A30C059E-79F8-4105-B8A0-004C2AFA6129}"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0FB62576-7291-4B88-A9EE-160232C7292E}" type="presOf" srcId="{68DC9CB8-B7DD-4761-B82E-CB56F6F5E6B5}" destId="{93672A8E-23A7-42EC-8266-A028BB6328D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8CCF2EDD-1194-4685-9EFE-63C3D228EC32}" type="presOf" srcId="{117E5F98-D2E3-44CD-8D1F-8673F2CE3B77}" destId="{937C4F79-FB0B-409E-8CAD-BC317FE49743}" srcOrd="0" destOrd="0" presId="urn:microsoft.com/office/officeart/2005/8/layout/radial6"/>
    <dgm:cxn modelId="{9514C558-6C58-4B59-9C9D-9C8CEF7B7B3B}" type="presOf" srcId="{53BBF4F9-C032-49B6-A418-1645227CAEF7}" destId="{463D2474-2CD7-4F10-B862-FE0EB496B03A}" srcOrd="0" destOrd="0" presId="urn:microsoft.com/office/officeart/2005/8/layout/radial6"/>
    <dgm:cxn modelId="{068AABCC-55C7-4377-834E-BD35CC85FCF8}" type="presOf" srcId="{61C471EC-1BE0-4BA9-906C-B77FC427B370}" destId="{2B947856-7D81-4709-8C50-A646092946B5}" srcOrd="0" destOrd="0" presId="urn:microsoft.com/office/officeart/2005/8/layout/radial6"/>
    <dgm:cxn modelId="{F5BADEC3-B349-4F61-A6FB-1863236FC927}" type="presOf" srcId="{93E58B5A-8764-4A9A-8E85-7C50C705CFCE}" destId="{900104E8-22AE-4F67-87F3-EFB73454EE9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DFA99652-16AB-4981-8618-FEEF08AD0F89}" type="presOf" srcId="{F1CDF762-BB05-4909-A3E2-81EC1DFEFDB6}" destId="{DFD89527-3EA1-46E9-B932-F66D981BF538}" srcOrd="0" destOrd="0" presId="urn:microsoft.com/office/officeart/2005/8/layout/radial6"/>
    <dgm:cxn modelId="{36E4422D-22B1-4958-9741-07CB86C8F27B}" type="presOf" srcId="{549FD511-AE4B-4414-B32B-2425B4544B4B}" destId="{17265E74-284E-4564-9375-97F2A42C8E63}" srcOrd="0" destOrd="0" presId="urn:microsoft.com/office/officeart/2005/8/layout/radial6"/>
    <dgm:cxn modelId="{5A4CA9EB-43F6-4031-82D1-64591F9E0A85}" type="presOf" srcId="{2FD6416B-9DBD-4434-8476-1C47164FCE18}" destId="{A25828D0-E7F7-4612-B323-E58CF7DB6C73}" srcOrd="0" destOrd="0" presId="urn:microsoft.com/office/officeart/2005/8/layout/radial6"/>
    <dgm:cxn modelId="{4189B34F-B356-4F65-AD6D-AC16898CEB3B}" type="presOf" srcId="{54758EF5-0516-46BA-896F-8310E68591FE}" destId="{428D6EC0-C06B-45C7-8139-E45A90407C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465AD992-88F1-410F-9E60-E5BFD11838F3}" type="presOf" srcId="{9C9AE644-BFCD-4CEC-9078-5B3D21204B50}" destId="{8DF6A8EE-C31B-4A7A-8A5B-E1C18D11D668}" srcOrd="0" destOrd="0" presId="urn:microsoft.com/office/officeart/2005/8/layout/radial6"/>
    <dgm:cxn modelId="{90CCC5D0-1B1D-449B-9DD7-0E5D3E02B3A7}" type="presOf" srcId="{EF6840F8-2ECF-4864-A358-F1FEAB836D6E}" destId="{9DC8489B-6D65-4DCD-BE13-FB93AD7100EE}" srcOrd="0" destOrd="0" presId="urn:microsoft.com/office/officeart/2005/8/layout/radial6"/>
    <dgm:cxn modelId="{D41A0937-2885-4F6E-AEE4-25F0495C767F}" type="presOf" srcId="{D724C5BD-FA18-4137-AF02-8B1375CAB8C1}" destId="{FE26DA7A-6417-4EEF-9842-4FFE68DD656B}" srcOrd="0" destOrd="0" presId="urn:microsoft.com/office/officeart/2005/8/layout/radial6"/>
    <dgm:cxn modelId="{046B95FA-57D6-4EF3-BDD9-6CF66FFE47A1}" type="presOf" srcId="{00539A06-C0B6-4C14-805A-A99CABFADC18}" destId="{FB0245A6-E249-4488-8A12-6DA1E3469463}" srcOrd="0" destOrd="0" presId="urn:microsoft.com/office/officeart/2005/8/layout/radial6"/>
    <dgm:cxn modelId="{ABE127C2-CC6C-4548-BADF-436A2301F7C5}" type="presOf" srcId="{A5E5012C-3309-4B28-8D30-F7209682D89D}" destId="{0615139F-FD0E-4AC6-85EA-75F9F0D6BB7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6E1088CD-54FF-40E3-9578-3FBF067BC919}" type="presOf" srcId="{E7FC7747-7483-4D35-98A3-BCFD670587F5}" destId="{A34CBA49-A69D-4058-97AB-C5BDA98FF78D}"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C3EDCF3-846D-4517-9C52-B18415CC22D6}" srcId="{93E58B5A-8764-4A9A-8E85-7C50C705CFCE}" destId="{9C9AE644-BFCD-4CEC-9078-5B3D21204B50}" srcOrd="4" destOrd="0" parTransId="{F3E1EF80-5A27-4E88-ABAA-A459A59A2E2E}" sibTransId="{D724C5BD-FA18-4137-AF02-8B1375CAB8C1}"/>
    <dgm:cxn modelId="{93252DDB-E8DE-4106-A7F5-500697989BEC}" type="presOf" srcId="{1474FC26-B7BF-4AB8-BA32-5B51D19017DA}" destId="{75750CA6-FA7C-49D0-8464-54ECBB8A7B11}" srcOrd="0" destOrd="0" presId="urn:microsoft.com/office/officeart/2005/8/layout/radial6"/>
    <dgm:cxn modelId="{8C19B914-A4FA-40AD-838A-49381F36F709}" type="presParOf" srcId="{75750CA6-FA7C-49D0-8464-54ECBB8A7B11}" destId="{900104E8-22AE-4F67-87F3-EFB73454EE91}" srcOrd="0" destOrd="0" presId="urn:microsoft.com/office/officeart/2005/8/layout/radial6"/>
    <dgm:cxn modelId="{AF52D7EF-153A-4248-A6F8-B0463219B8E4}" type="presParOf" srcId="{75750CA6-FA7C-49D0-8464-54ECBB8A7B11}" destId="{428D6EC0-C06B-45C7-8139-E45A90407C78}" srcOrd="1" destOrd="0" presId="urn:microsoft.com/office/officeart/2005/8/layout/radial6"/>
    <dgm:cxn modelId="{7381BCD7-9219-4121-9430-4DE1CF1DC4FC}" type="presParOf" srcId="{75750CA6-FA7C-49D0-8464-54ECBB8A7B11}" destId="{A20BCF9B-F9D9-4BC1-9EF3-189BED199617}" srcOrd="2" destOrd="0" presId="urn:microsoft.com/office/officeart/2005/8/layout/radial6"/>
    <dgm:cxn modelId="{F7404BDE-F74B-41D8-B2E0-5CAAC540921D}" type="presParOf" srcId="{75750CA6-FA7C-49D0-8464-54ECBB8A7B11}" destId="{17265E74-284E-4564-9375-97F2A42C8E63}" srcOrd="3" destOrd="0" presId="urn:microsoft.com/office/officeart/2005/8/layout/radial6"/>
    <dgm:cxn modelId="{3D7CFAD9-3232-433B-B396-B9E595253D49}" type="presParOf" srcId="{75750CA6-FA7C-49D0-8464-54ECBB8A7B11}" destId="{2B947856-7D81-4709-8C50-A646092946B5}" srcOrd="4" destOrd="0" presId="urn:microsoft.com/office/officeart/2005/8/layout/radial6"/>
    <dgm:cxn modelId="{A24AB755-84F2-4A48-B4B7-6B90DC72AB2D}" type="presParOf" srcId="{75750CA6-FA7C-49D0-8464-54ECBB8A7B11}" destId="{6804F419-6E40-4272-9B3A-71A1132A2924}" srcOrd="5" destOrd="0" presId="urn:microsoft.com/office/officeart/2005/8/layout/radial6"/>
    <dgm:cxn modelId="{DC0699A7-D9C9-40D4-A173-E5F9D429832F}" type="presParOf" srcId="{75750CA6-FA7C-49D0-8464-54ECBB8A7B11}" destId="{FB0245A6-E249-4488-8A12-6DA1E3469463}" srcOrd="6" destOrd="0" presId="urn:microsoft.com/office/officeart/2005/8/layout/radial6"/>
    <dgm:cxn modelId="{3480A359-486A-46E4-9B77-16157F7C477E}" type="presParOf" srcId="{75750CA6-FA7C-49D0-8464-54ECBB8A7B11}" destId="{0615139F-FD0E-4AC6-85EA-75F9F0D6BB78}" srcOrd="7" destOrd="0" presId="urn:microsoft.com/office/officeart/2005/8/layout/radial6"/>
    <dgm:cxn modelId="{5230C5C7-57C8-4A2D-ABEE-9884668B6FF5}" type="presParOf" srcId="{75750CA6-FA7C-49D0-8464-54ECBB8A7B11}" destId="{FACCA3FF-0BAE-48B0-88D9-1B472F23503D}" srcOrd="8" destOrd="0" presId="urn:microsoft.com/office/officeart/2005/8/layout/radial6"/>
    <dgm:cxn modelId="{C6A90838-F8EC-487B-A240-31DFD4976DA3}" type="presParOf" srcId="{75750CA6-FA7C-49D0-8464-54ECBB8A7B11}" destId="{9DC8489B-6D65-4DCD-BE13-FB93AD7100EE}" srcOrd="9" destOrd="0" presId="urn:microsoft.com/office/officeart/2005/8/layout/radial6"/>
    <dgm:cxn modelId="{8C3AB777-94DA-47AB-86F6-7C24F2196465}" type="presParOf" srcId="{75750CA6-FA7C-49D0-8464-54ECBB8A7B11}" destId="{A25828D0-E7F7-4612-B323-E58CF7DB6C73}" srcOrd="10" destOrd="0" presId="urn:microsoft.com/office/officeart/2005/8/layout/radial6"/>
    <dgm:cxn modelId="{DEA5E46F-4A75-4CA1-8D51-ABDF0CB850DA}" type="presParOf" srcId="{75750CA6-FA7C-49D0-8464-54ECBB8A7B11}" destId="{67DFBABE-67A2-44BB-82F4-DB4798A2DB76}" srcOrd="11" destOrd="0" presId="urn:microsoft.com/office/officeart/2005/8/layout/radial6"/>
    <dgm:cxn modelId="{C19EB1DE-6ECE-4F29-8D7E-97AC698775AB}" type="presParOf" srcId="{75750CA6-FA7C-49D0-8464-54ECBB8A7B11}" destId="{93672A8E-23A7-42EC-8266-A028BB6328D1}" srcOrd="12" destOrd="0" presId="urn:microsoft.com/office/officeart/2005/8/layout/radial6"/>
    <dgm:cxn modelId="{648EE51C-C9D5-4B0C-A0ED-62B866BB8CF8}" type="presParOf" srcId="{75750CA6-FA7C-49D0-8464-54ECBB8A7B11}" destId="{8DF6A8EE-C31B-4A7A-8A5B-E1C18D11D668}" srcOrd="13" destOrd="0" presId="urn:microsoft.com/office/officeart/2005/8/layout/radial6"/>
    <dgm:cxn modelId="{E757EA9C-0E6B-4045-9450-67CC86C4FCDD}" type="presParOf" srcId="{75750CA6-FA7C-49D0-8464-54ECBB8A7B11}" destId="{6866806D-C1BA-4277-BF88-FEE3F486AE14}" srcOrd="14" destOrd="0" presId="urn:microsoft.com/office/officeart/2005/8/layout/radial6"/>
    <dgm:cxn modelId="{DA8C7FBD-F4B9-4177-A0B9-E190C96945F5}" type="presParOf" srcId="{75750CA6-FA7C-49D0-8464-54ECBB8A7B11}" destId="{FE26DA7A-6417-4EEF-9842-4FFE68DD656B}" srcOrd="15" destOrd="0" presId="urn:microsoft.com/office/officeart/2005/8/layout/radial6"/>
    <dgm:cxn modelId="{96763B3F-27A1-4A39-9EA5-9B4884AF9548}" type="presParOf" srcId="{75750CA6-FA7C-49D0-8464-54ECBB8A7B11}" destId="{DFD89527-3EA1-46E9-B932-F66D981BF538}" srcOrd="16" destOrd="0" presId="urn:microsoft.com/office/officeart/2005/8/layout/radial6"/>
    <dgm:cxn modelId="{67499A3F-C406-4717-A4A8-9BD3292BEB0D}" type="presParOf" srcId="{75750CA6-FA7C-49D0-8464-54ECBB8A7B11}" destId="{BEB81904-6568-49ED-B35C-0250191E9F37}" srcOrd="17" destOrd="0" presId="urn:microsoft.com/office/officeart/2005/8/layout/radial6"/>
    <dgm:cxn modelId="{B125282D-40CB-44F6-A61D-B2143538E9C8}" type="presParOf" srcId="{75750CA6-FA7C-49D0-8464-54ECBB8A7B11}" destId="{463D2474-2CD7-4F10-B862-FE0EB496B03A}" srcOrd="18" destOrd="0" presId="urn:microsoft.com/office/officeart/2005/8/layout/radial6"/>
    <dgm:cxn modelId="{0AE3A65D-41D3-4395-9251-281BD961AF3C}" type="presParOf" srcId="{75750CA6-FA7C-49D0-8464-54ECBB8A7B11}" destId="{937C4F79-FB0B-409E-8CAD-BC317FE49743}" srcOrd="19" destOrd="0" presId="urn:microsoft.com/office/officeart/2005/8/layout/radial6"/>
    <dgm:cxn modelId="{D6BA8A27-CC80-4DC1-BEDE-1CB19EDDC037}" type="presParOf" srcId="{75750CA6-FA7C-49D0-8464-54ECBB8A7B11}" destId="{DDBA5B3D-F74A-4F4A-BF56-F34E797ADC59}" srcOrd="20" destOrd="0" presId="urn:microsoft.com/office/officeart/2005/8/layout/radial6"/>
    <dgm:cxn modelId="{148141A8-5A66-429A-9443-A7D285808E9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1BC315CA-9B98-4E00-93FD-D46A7325759D}" type="doc">
      <dgm:prSet loTypeId="urn:microsoft.com/office/officeart/2005/8/layout/hProcess9" loCatId="process" qsTypeId="urn:microsoft.com/office/officeart/2005/8/quickstyle/simple1" qsCatId="simple" csTypeId="urn:microsoft.com/office/officeart/2005/8/colors/colorful5" csCatId="colorful" phldr="1"/>
      <dgm:spPr/>
    </dgm:pt>
    <dgm:pt modelId="{DDEE0202-CBD5-4FA6-B12F-7515745FBA50}">
      <dgm:prSet phldrT="[Text]"/>
      <dgm:spPr>
        <a:solidFill>
          <a:srgbClr val="C00000"/>
        </a:solidFill>
      </dgm:spPr>
      <dgm:t>
        <a:bodyPr/>
        <a:lstStyle/>
        <a:p>
          <a:r>
            <a:rPr lang="en-ZA" dirty="0" smtClean="0"/>
            <a:t>Agency and Support/Outsourced Services</a:t>
          </a:r>
          <a:endParaRPr lang="en-ZA" dirty="0"/>
        </a:p>
      </dgm:t>
    </dgm:pt>
    <dgm:pt modelId="{828C5C44-6F0B-4A55-86FA-A23634FD1CFB}" type="parTrans" cxnId="{A3244314-B24C-4BE4-85BF-B8CF59FC38EA}">
      <dgm:prSet/>
      <dgm:spPr/>
      <dgm:t>
        <a:bodyPr/>
        <a:lstStyle/>
        <a:p>
          <a:endParaRPr lang="en-ZA"/>
        </a:p>
      </dgm:t>
    </dgm:pt>
    <dgm:pt modelId="{8E2BFA00-0313-4844-800F-8BA6CB9A39C4}" type="sibTrans" cxnId="{A3244314-B24C-4BE4-85BF-B8CF59FC38EA}">
      <dgm:prSet/>
      <dgm:spPr/>
      <dgm:t>
        <a:bodyPr/>
        <a:lstStyle/>
        <a:p>
          <a:endParaRPr lang="en-ZA"/>
        </a:p>
      </dgm:t>
    </dgm:pt>
    <dgm:pt modelId="{013B8F1A-6459-4E3A-B553-E376B4D26C1F}">
      <dgm:prSet phldrT="[Text]"/>
      <dgm:spPr>
        <a:solidFill>
          <a:srgbClr val="C00000"/>
        </a:solidFill>
      </dgm:spPr>
      <dgm:t>
        <a:bodyPr/>
        <a:lstStyle/>
        <a:p>
          <a:r>
            <a:rPr lang="en-ZA" dirty="0" smtClean="0"/>
            <a:t>Consultants and Professional Services</a:t>
          </a:r>
          <a:endParaRPr lang="en-ZA" dirty="0"/>
        </a:p>
      </dgm:t>
    </dgm:pt>
    <dgm:pt modelId="{3C9D7AB8-7677-420B-B606-7FE94564C3BE}" type="parTrans" cxnId="{372EADB6-25E9-418E-A71F-1F76857B5BC7}">
      <dgm:prSet/>
      <dgm:spPr/>
      <dgm:t>
        <a:bodyPr/>
        <a:lstStyle/>
        <a:p>
          <a:endParaRPr lang="en-ZA"/>
        </a:p>
      </dgm:t>
    </dgm:pt>
    <dgm:pt modelId="{244DAF89-3FB8-481D-9AE3-E7A98A0669DF}" type="sibTrans" cxnId="{372EADB6-25E9-418E-A71F-1F76857B5BC7}">
      <dgm:prSet/>
      <dgm:spPr/>
      <dgm:t>
        <a:bodyPr/>
        <a:lstStyle/>
        <a:p>
          <a:endParaRPr lang="en-ZA"/>
        </a:p>
      </dgm:t>
    </dgm:pt>
    <dgm:pt modelId="{93AF9D37-992A-4F5C-8A87-00E49BDF36F7}">
      <dgm:prSet phldrT="[Text]"/>
      <dgm:spPr>
        <a:solidFill>
          <a:srgbClr val="C00000"/>
        </a:solidFill>
      </dgm:spPr>
      <dgm:t>
        <a:bodyPr/>
        <a:lstStyle/>
        <a:p>
          <a:r>
            <a:rPr lang="en-ZA" dirty="0" smtClean="0"/>
            <a:t>Contractors</a:t>
          </a:r>
          <a:endParaRPr lang="en-ZA" dirty="0"/>
        </a:p>
      </dgm:t>
    </dgm:pt>
    <dgm:pt modelId="{BD1DA318-7DAF-407B-BB37-9FDB0948236C}" type="parTrans" cxnId="{7E35370A-B4A9-4FE3-851F-49F360B19548}">
      <dgm:prSet/>
      <dgm:spPr/>
      <dgm:t>
        <a:bodyPr/>
        <a:lstStyle/>
        <a:p>
          <a:endParaRPr lang="en-ZA"/>
        </a:p>
      </dgm:t>
    </dgm:pt>
    <dgm:pt modelId="{C175D7EC-EBA6-4B6B-A7F8-C5E43121B527}" type="sibTrans" cxnId="{7E35370A-B4A9-4FE3-851F-49F360B19548}">
      <dgm:prSet/>
      <dgm:spPr/>
      <dgm:t>
        <a:bodyPr/>
        <a:lstStyle/>
        <a:p>
          <a:endParaRPr lang="en-ZA"/>
        </a:p>
      </dgm:t>
    </dgm:pt>
    <dgm:pt modelId="{CA05377D-90E0-4EC0-905D-385F3D33648B}" type="pres">
      <dgm:prSet presAssocID="{1BC315CA-9B98-4E00-93FD-D46A7325759D}" presName="CompostProcess" presStyleCnt="0">
        <dgm:presLayoutVars>
          <dgm:dir/>
          <dgm:resizeHandles val="exact"/>
        </dgm:presLayoutVars>
      </dgm:prSet>
      <dgm:spPr/>
    </dgm:pt>
    <dgm:pt modelId="{5CD7BF6B-8B15-4EFE-80BF-5EAC21B9BCAC}" type="pres">
      <dgm:prSet presAssocID="{1BC315CA-9B98-4E00-93FD-D46A7325759D}" presName="arrow" presStyleLbl="bgShp" presStyleIdx="0" presStyleCnt="1"/>
      <dgm:spPr/>
    </dgm:pt>
    <dgm:pt modelId="{BD6BB83E-C72C-49EC-A88B-50784E536251}" type="pres">
      <dgm:prSet presAssocID="{1BC315CA-9B98-4E00-93FD-D46A7325759D}" presName="linearProcess" presStyleCnt="0"/>
      <dgm:spPr/>
    </dgm:pt>
    <dgm:pt modelId="{920426FA-727C-4114-8B99-E3A709C44248}" type="pres">
      <dgm:prSet presAssocID="{DDEE0202-CBD5-4FA6-B12F-7515745FBA50}" presName="textNode" presStyleLbl="node1" presStyleIdx="0" presStyleCnt="3">
        <dgm:presLayoutVars>
          <dgm:bulletEnabled val="1"/>
        </dgm:presLayoutVars>
      </dgm:prSet>
      <dgm:spPr/>
      <dgm:t>
        <a:bodyPr/>
        <a:lstStyle/>
        <a:p>
          <a:endParaRPr lang="en-ZA"/>
        </a:p>
      </dgm:t>
    </dgm:pt>
    <dgm:pt modelId="{DDCFEF31-5470-4B2D-AC7A-18B6A4E0DA97}" type="pres">
      <dgm:prSet presAssocID="{8E2BFA00-0313-4844-800F-8BA6CB9A39C4}" presName="sibTrans" presStyleCnt="0"/>
      <dgm:spPr/>
    </dgm:pt>
    <dgm:pt modelId="{C577E12B-39ED-49E6-8019-182ED9EAEA2A}" type="pres">
      <dgm:prSet presAssocID="{013B8F1A-6459-4E3A-B553-E376B4D26C1F}" presName="textNode" presStyleLbl="node1" presStyleIdx="1" presStyleCnt="3">
        <dgm:presLayoutVars>
          <dgm:bulletEnabled val="1"/>
        </dgm:presLayoutVars>
      </dgm:prSet>
      <dgm:spPr/>
      <dgm:t>
        <a:bodyPr/>
        <a:lstStyle/>
        <a:p>
          <a:endParaRPr lang="en-ZA"/>
        </a:p>
      </dgm:t>
    </dgm:pt>
    <dgm:pt modelId="{93E70778-5048-4225-9D6B-21C17A008347}" type="pres">
      <dgm:prSet presAssocID="{244DAF89-3FB8-481D-9AE3-E7A98A0669DF}" presName="sibTrans" presStyleCnt="0"/>
      <dgm:spPr/>
    </dgm:pt>
    <dgm:pt modelId="{759FF599-9896-4631-A5E5-FF7EA40ADA14}" type="pres">
      <dgm:prSet presAssocID="{93AF9D37-992A-4F5C-8A87-00E49BDF36F7}" presName="textNode" presStyleLbl="node1" presStyleIdx="2" presStyleCnt="3">
        <dgm:presLayoutVars>
          <dgm:bulletEnabled val="1"/>
        </dgm:presLayoutVars>
      </dgm:prSet>
      <dgm:spPr/>
      <dgm:t>
        <a:bodyPr/>
        <a:lstStyle/>
        <a:p>
          <a:endParaRPr lang="en-ZA"/>
        </a:p>
      </dgm:t>
    </dgm:pt>
  </dgm:ptLst>
  <dgm:cxnLst>
    <dgm:cxn modelId="{372EADB6-25E9-418E-A71F-1F76857B5BC7}" srcId="{1BC315CA-9B98-4E00-93FD-D46A7325759D}" destId="{013B8F1A-6459-4E3A-B553-E376B4D26C1F}" srcOrd="1" destOrd="0" parTransId="{3C9D7AB8-7677-420B-B606-7FE94564C3BE}" sibTransId="{244DAF89-3FB8-481D-9AE3-E7A98A0669DF}"/>
    <dgm:cxn modelId="{EC722BA6-AC50-497A-9E1E-BB4FA16308A1}" type="presOf" srcId="{1BC315CA-9B98-4E00-93FD-D46A7325759D}" destId="{CA05377D-90E0-4EC0-905D-385F3D33648B}" srcOrd="0" destOrd="0" presId="urn:microsoft.com/office/officeart/2005/8/layout/hProcess9"/>
    <dgm:cxn modelId="{7E35370A-B4A9-4FE3-851F-49F360B19548}" srcId="{1BC315CA-9B98-4E00-93FD-D46A7325759D}" destId="{93AF9D37-992A-4F5C-8A87-00E49BDF36F7}" srcOrd="2" destOrd="0" parTransId="{BD1DA318-7DAF-407B-BB37-9FDB0948236C}" sibTransId="{C175D7EC-EBA6-4B6B-A7F8-C5E43121B527}"/>
    <dgm:cxn modelId="{DB2C2572-2C3B-4AB7-838E-E6D66730903A}" type="presOf" srcId="{93AF9D37-992A-4F5C-8A87-00E49BDF36F7}" destId="{759FF599-9896-4631-A5E5-FF7EA40ADA14}" srcOrd="0" destOrd="0" presId="urn:microsoft.com/office/officeart/2005/8/layout/hProcess9"/>
    <dgm:cxn modelId="{A3244314-B24C-4BE4-85BF-B8CF59FC38EA}" srcId="{1BC315CA-9B98-4E00-93FD-D46A7325759D}" destId="{DDEE0202-CBD5-4FA6-B12F-7515745FBA50}" srcOrd="0" destOrd="0" parTransId="{828C5C44-6F0B-4A55-86FA-A23634FD1CFB}" sibTransId="{8E2BFA00-0313-4844-800F-8BA6CB9A39C4}"/>
    <dgm:cxn modelId="{B8E46C73-E691-4BD9-897B-2FCF2BD6A6A9}" type="presOf" srcId="{DDEE0202-CBD5-4FA6-B12F-7515745FBA50}" destId="{920426FA-727C-4114-8B99-E3A709C44248}" srcOrd="0" destOrd="0" presId="urn:microsoft.com/office/officeart/2005/8/layout/hProcess9"/>
    <dgm:cxn modelId="{3815B218-BBB9-4ABF-9824-4D89AF0BBBEE}" type="presOf" srcId="{013B8F1A-6459-4E3A-B553-E376B4D26C1F}" destId="{C577E12B-39ED-49E6-8019-182ED9EAEA2A}" srcOrd="0" destOrd="0" presId="urn:microsoft.com/office/officeart/2005/8/layout/hProcess9"/>
    <dgm:cxn modelId="{1AE5C2BA-C3C1-4FE1-A290-5BDAEDCCF5B3}" type="presParOf" srcId="{CA05377D-90E0-4EC0-905D-385F3D33648B}" destId="{5CD7BF6B-8B15-4EFE-80BF-5EAC21B9BCAC}" srcOrd="0" destOrd="0" presId="urn:microsoft.com/office/officeart/2005/8/layout/hProcess9"/>
    <dgm:cxn modelId="{26C37A07-73B7-41F4-B823-1665BED146CF}" type="presParOf" srcId="{CA05377D-90E0-4EC0-905D-385F3D33648B}" destId="{BD6BB83E-C72C-49EC-A88B-50784E536251}" srcOrd="1" destOrd="0" presId="urn:microsoft.com/office/officeart/2005/8/layout/hProcess9"/>
    <dgm:cxn modelId="{98E167A3-408F-4F8F-89EC-A0B6DD5442E2}" type="presParOf" srcId="{BD6BB83E-C72C-49EC-A88B-50784E536251}" destId="{920426FA-727C-4114-8B99-E3A709C44248}" srcOrd="0" destOrd="0" presId="urn:microsoft.com/office/officeart/2005/8/layout/hProcess9"/>
    <dgm:cxn modelId="{494418A4-30C3-408D-BB3A-86A15DC57F76}" type="presParOf" srcId="{BD6BB83E-C72C-49EC-A88B-50784E536251}" destId="{DDCFEF31-5470-4B2D-AC7A-18B6A4E0DA97}" srcOrd="1" destOrd="0" presId="urn:microsoft.com/office/officeart/2005/8/layout/hProcess9"/>
    <dgm:cxn modelId="{46B2D61A-C474-466E-9083-AAD458F29B16}" type="presParOf" srcId="{BD6BB83E-C72C-49EC-A88B-50784E536251}" destId="{C577E12B-39ED-49E6-8019-182ED9EAEA2A}" srcOrd="2" destOrd="0" presId="urn:microsoft.com/office/officeart/2005/8/layout/hProcess9"/>
    <dgm:cxn modelId="{9BB88D85-6FB6-4BC5-A15E-CC33AE0F6448}" type="presParOf" srcId="{BD6BB83E-C72C-49EC-A88B-50784E536251}" destId="{93E70778-5048-4225-9D6B-21C17A008347}" srcOrd="3" destOrd="0" presId="urn:microsoft.com/office/officeart/2005/8/layout/hProcess9"/>
    <dgm:cxn modelId="{F090829E-E74F-4B15-9E4C-DA0A04750205}" type="presParOf" srcId="{BD6BB83E-C72C-49EC-A88B-50784E536251}" destId="{759FF599-9896-4631-A5E5-FF7EA40ADA14}" srcOrd="4"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460C7E4D-F4A2-4285-A427-304C1AE67987}" type="presOf" srcId="{9C9AE644-BFCD-4CEC-9078-5B3D21204B50}" destId="{8DF6A8EE-C31B-4A7A-8A5B-E1C18D11D668}" srcOrd="0" destOrd="0" presId="urn:microsoft.com/office/officeart/2005/8/layout/radial6"/>
    <dgm:cxn modelId="{6B2C111D-3888-494E-AE5D-990A4F40E7C8}" type="presOf" srcId="{117E5F98-D2E3-44CD-8D1F-8673F2CE3B77}" destId="{937C4F79-FB0B-409E-8CAD-BC317FE4974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019CC176-A453-4F1C-B10D-9EA91A230466}" type="presOf" srcId="{F1CDF762-BB05-4909-A3E2-81EC1DFEFDB6}" destId="{DFD89527-3EA1-46E9-B932-F66D981BF538}" srcOrd="0" destOrd="0" presId="urn:microsoft.com/office/officeart/2005/8/layout/radial6"/>
    <dgm:cxn modelId="{133B6B5B-BF34-4F40-A40E-815082089554}" type="presOf" srcId="{68DC9CB8-B7DD-4761-B82E-CB56F6F5E6B5}" destId="{93672A8E-23A7-42EC-8266-A028BB6328D1}" srcOrd="0" destOrd="0" presId="urn:microsoft.com/office/officeart/2005/8/layout/radial6"/>
    <dgm:cxn modelId="{1A304094-8F5F-470A-8F90-353D2888DD79}" type="presOf" srcId="{E7FC7747-7483-4D35-98A3-BCFD670587F5}" destId="{A34CBA49-A69D-4058-97AB-C5BDA98FF78D}" srcOrd="0" destOrd="0" presId="urn:microsoft.com/office/officeart/2005/8/layout/radial6"/>
    <dgm:cxn modelId="{30890975-6803-4F4F-85D8-D66CB4DC3292}" type="presOf" srcId="{1474FC26-B7BF-4AB8-BA32-5B51D19017DA}" destId="{75750CA6-FA7C-49D0-8464-54ECBB8A7B11}" srcOrd="0" destOrd="0" presId="urn:microsoft.com/office/officeart/2005/8/layout/radial6"/>
    <dgm:cxn modelId="{162697A0-DF7A-47EB-9149-E05945ACBB81}" type="presOf" srcId="{61C471EC-1BE0-4BA9-906C-B77FC427B370}" destId="{2B947856-7D81-4709-8C50-A646092946B5}" srcOrd="0" destOrd="0" presId="urn:microsoft.com/office/officeart/2005/8/layout/radial6"/>
    <dgm:cxn modelId="{C99F5CAE-06EC-467F-91C3-5E34547EAF93}" type="presOf" srcId="{D724C5BD-FA18-4137-AF02-8B1375CAB8C1}" destId="{FE26DA7A-6417-4EEF-9842-4FFE68DD656B}" srcOrd="0" destOrd="0" presId="urn:microsoft.com/office/officeart/2005/8/layout/radial6"/>
    <dgm:cxn modelId="{206B2B33-7431-49C1-8FF4-DC6E23563911}" type="presOf" srcId="{A5E5012C-3309-4B28-8D30-F7209682D89D}" destId="{0615139F-FD0E-4AC6-85EA-75F9F0D6BB7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191B2B92-C065-4F50-A6C7-2BCD2D91178F}" srcId="{93E58B5A-8764-4A9A-8E85-7C50C705CFCE}" destId="{2FD6416B-9DBD-4434-8476-1C47164FCE18}" srcOrd="3" destOrd="0" parTransId="{333D81AE-39E7-4497-9881-E39CFAD3DC21}" sibTransId="{68DC9CB8-B7DD-4761-B82E-CB56F6F5E6B5}"/>
    <dgm:cxn modelId="{7C93F07E-4BE0-431A-BAE8-B32BE2C57FFE}" srcId="{93E58B5A-8764-4A9A-8E85-7C50C705CFCE}" destId="{61C471EC-1BE0-4BA9-906C-B77FC427B370}" srcOrd="1" destOrd="0" parTransId="{A44B40B3-C780-472C-9886-D110AA4F3C5C}" sibTransId="{00539A06-C0B6-4C14-805A-A99CABFADC18}"/>
    <dgm:cxn modelId="{0F8A0543-E88E-4ACB-82B8-536EEF0D2D43}" type="presOf" srcId="{53BBF4F9-C032-49B6-A418-1645227CAEF7}" destId="{463D2474-2CD7-4F10-B862-FE0EB496B03A}" srcOrd="0" destOrd="0" presId="urn:microsoft.com/office/officeart/2005/8/layout/radial6"/>
    <dgm:cxn modelId="{A2999812-3672-4970-8D82-F459BFE23BE1}" type="presOf" srcId="{EF6840F8-2ECF-4864-A358-F1FEAB836D6E}" destId="{9DC8489B-6D65-4DCD-BE13-FB93AD7100EE}"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7E364E18-53C9-443B-93C8-D12E894D1655}" type="presOf" srcId="{549FD511-AE4B-4414-B32B-2425B4544B4B}" destId="{17265E74-284E-4564-9375-97F2A42C8E63}" srcOrd="0" destOrd="0" presId="urn:microsoft.com/office/officeart/2005/8/layout/radial6"/>
    <dgm:cxn modelId="{7977BFFC-F12E-4D10-88ED-18C2805964AC}" type="presOf" srcId="{93E58B5A-8764-4A9A-8E85-7C50C705CFCE}" destId="{900104E8-22AE-4F67-87F3-EFB73454EE9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B8602879-8548-4255-88B9-C2B51B18197D}" srcId="{93E58B5A-8764-4A9A-8E85-7C50C705CFCE}" destId="{A5E5012C-3309-4B28-8D30-F7209682D89D}" srcOrd="2" destOrd="0" parTransId="{A3126E7D-8D1F-4229-98FE-E99066B28B43}" sibTransId="{EF6840F8-2ECF-4864-A358-F1FEAB836D6E}"/>
    <dgm:cxn modelId="{688DB438-764D-465C-991D-197946738776}" type="presOf" srcId="{2FD6416B-9DBD-4434-8476-1C47164FCE18}" destId="{A25828D0-E7F7-4612-B323-E58CF7DB6C73}" srcOrd="0" destOrd="0" presId="urn:microsoft.com/office/officeart/2005/8/layout/radial6"/>
    <dgm:cxn modelId="{702B1110-871D-4563-B0E4-288AE39C684B}" type="presOf" srcId="{00539A06-C0B6-4C14-805A-A99CABFADC18}" destId="{FB0245A6-E249-4488-8A12-6DA1E3469463}" srcOrd="0" destOrd="0" presId="urn:microsoft.com/office/officeart/2005/8/layout/radial6"/>
    <dgm:cxn modelId="{EF4360EC-2D13-4520-A229-729A3B9E9B5A}" type="presOf" srcId="{54758EF5-0516-46BA-896F-8310E68591FE}" destId="{428D6EC0-C06B-45C7-8139-E45A90407C78}" srcOrd="0" destOrd="0" presId="urn:microsoft.com/office/officeart/2005/8/layout/radial6"/>
    <dgm:cxn modelId="{7ABCEF54-3BA2-49CD-A86F-DF611477B267}" type="presParOf" srcId="{75750CA6-FA7C-49D0-8464-54ECBB8A7B11}" destId="{900104E8-22AE-4F67-87F3-EFB73454EE91}" srcOrd="0" destOrd="0" presId="urn:microsoft.com/office/officeart/2005/8/layout/radial6"/>
    <dgm:cxn modelId="{062FD267-6979-4754-A031-8AFB5108BBCB}" type="presParOf" srcId="{75750CA6-FA7C-49D0-8464-54ECBB8A7B11}" destId="{428D6EC0-C06B-45C7-8139-E45A90407C78}" srcOrd="1" destOrd="0" presId="urn:microsoft.com/office/officeart/2005/8/layout/radial6"/>
    <dgm:cxn modelId="{843FE187-5005-489D-9087-AE0A58B90CE3}" type="presParOf" srcId="{75750CA6-FA7C-49D0-8464-54ECBB8A7B11}" destId="{A20BCF9B-F9D9-4BC1-9EF3-189BED199617}" srcOrd="2" destOrd="0" presId="urn:microsoft.com/office/officeart/2005/8/layout/radial6"/>
    <dgm:cxn modelId="{591FB5CC-01AC-4AD6-8F6A-1A169C6220A6}" type="presParOf" srcId="{75750CA6-FA7C-49D0-8464-54ECBB8A7B11}" destId="{17265E74-284E-4564-9375-97F2A42C8E63}" srcOrd="3" destOrd="0" presId="urn:microsoft.com/office/officeart/2005/8/layout/radial6"/>
    <dgm:cxn modelId="{D1367D96-C5EB-495E-98E6-3F7D78C0F2E1}" type="presParOf" srcId="{75750CA6-FA7C-49D0-8464-54ECBB8A7B11}" destId="{2B947856-7D81-4709-8C50-A646092946B5}" srcOrd="4" destOrd="0" presId="urn:microsoft.com/office/officeart/2005/8/layout/radial6"/>
    <dgm:cxn modelId="{12BF8C54-5059-4B37-A19D-1A2FB455B474}" type="presParOf" srcId="{75750CA6-FA7C-49D0-8464-54ECBB8A7B11}" destId="{6804F419-6E40-4272-9B3A-71A1132A2924}" srcOrd="5" destOrd="0" presId="urn:microsoft.com/office/officeart/2005/8/layout/radial6"/>
    <dgm:cxn modelId="{08F3D24A-1CED-4D77-9A3A-5C8BA38B7919}" type="presParOf" srcId="{75750CA6-FA7C-49D0-8464-54ECBB8A7B11}" destId="{FB0245A6-E249-4488-8A12-6DA1E3469463}" srcOrd="6" destOrd="0" presId="urn:microsoft.com/office/officeart/2005/8/layout/radial6"/>
    <dgm:cxn modelId="{285CA4CB-1309-422E-BA33-63C99213676D}" type="presParOf" srcId="{75750CA6-FA7C-49D0-8464-54ECBB8A7B11}" destId="{0615139F-FD0E-4AC6-85EA-75F9F0D6BB78}" srcOrd="7" destOrd="0" presId="urn:microsoft.com/office/officeart/2005/8/layout/radial6"/>
    <dgm:cxn modelId="{AC45BDAD-9D5B-4F43-8C9F-4EBB14BB6C83}" type="presParOf" srcId="{75750CA6-FA7C-49D0-8464-54ECBB8A7B11}" destId="{FACCA3FF-0BAE-48B0-88D9-1B472F23503D}" srcOrd="8" destOrd="0" presId="urn:microsoft.com/office/officeart/2005/8/layout/radial6"/>
    <dgm:cxn modelId="{C55F7259-4935-4FF9-AA75-947B9FCB3FCE}" type="presParOf" srcId="{75750CA6-FA7C-49D0-8464-54ECBB8A7B11}" destId="{9DC8489B-6D65-4DCD-BE13-FB93AD7100EE}" srcOrd="9" destOrd="0" presId="urn:microsoft.com/office/officeart/2005/8/layout/radial6"/>
    <dgm:cxn modelId="{C8EE1317-8757-452B-A984-140F23A1C90B}" type="presParOf" srcId="{75750CA6-FA7C-49D0-8464-54ECBB8A7B11}" destId="{A25828D0-E7F7-4612-B323-E58CF7DB6C73}" srcOrd="10" destOrd="0" presId="urn:microsoft.com/office/officeart/2005/8/layout/radial6"/>
    <dgm:cxn modelId="{5FA0E426-6547-4400-A6A2-EFD571883BE5}" type="presParOf" srcId="{75750CA6-FA7C-49D0-8464-54ECBB8A7B11}" destId="{67DFBABE-67A2-44BB-82F4-DB4798A2DB76}" srcOrd="11" destOrd="0" presId="urn:microsoft.com/office/officeart/2005/8/layout/radial6"/>
    <dgm:cxn modelId="{9FC852DF-0457-4E9D-9364-E1145392B727}" type="presParOf" srcId="{75750CA6-FA7C-49D0-8464-54ECBB8A7B11}" destId="{93672A8E-23A7-42EC-8266-A028BB6328D1}" srcOrd="12" destOrd="0" presId="urn:microsoft.com/office/officeart/2005/8/layout/radial6"/>
    <dgm:cxn modelId="{A9B519B1-EA3B-432F-B142-79E0005A3857}" type="presParOf" srcId="{75750CA6-FA7C-49D0-8464-54ECBB8A7B11}" destId="{8DF6A8EE-C31B-4A7A-8A5B-E1C18D11D668}" srcOrd="13" destOrd="0" presId="urn:microsoft.com/office/officeart/2005/8/layout/radial6"/>
    <dgm:cxn modelId="{9CAC7696-40F2-4595-8A8C-0228C022F460}" type="presParOf" srcId="{75750CA6-FA7C-49D0-8464-54ECBB8A7B11}" destId="{6866806D-C1BA-4277-BF88-FEE3F486AE14}" srcOrd="14" destOrd="0" presId="urn:microsoft.com/office/officeart/2005/8/layout/radial6"/>
    <dgm:cxn modelId="{3004DA6B-210E-4580-ADCA-FE2052FC1063}" type="presParOf" srcId="{75750CA6-FA7C-49D0-8464-54ECBB8A7B11}" destId="{FE26DA7A-6417-4EEF-9842-4FFE68DD656B}" srcOrd="15" destOrd="0" presId="urn:microsoft.com/office/officeart/2005/8/layout/radial6"/>
    <dgm:cxn modelId="{7167623D-76CF-4DFC-8F13-2116A1424CFD}" type="presParOf" srcId="{75750CA6-FA7C-49D0-8464-54ECBB8A7B11}" destId="{DFD89527-3EA1-46E9-B932-F66D981BF538}" srcOrd="16" destOrd="0" presId="urn:microsoft.com/office/officeart/2005/8/layout/radial6"/>
    <dgm:cxn modelId="{D9DF8D4B-47C8-476E-A941-6AEA0BA3AAB1}" type="presParOf" srcId="{75750CA6-FA7C-49D0-8464-54ECBB8A7B11}" destId="{BEB81904-6568-49ED-B35C-0250191E9F37}" srcOrd="17" destOrd="0" presId="urn:microsoft.com/office/officeart/2005/8/layout/radial6"/>
    <dgm:cxn modelId="{4E2F7EDC-C64E-499A-B37B-129787D77FC5}" type="presParOf" srcId="{75750CA6-FA7C-49D0-8464-54ECBB8A7B11}" destId="{463D2474-2CD7-4F10-B862-FE0EB496B03A}" srcOrd="18" destOrd="0" presId="urn:microsoft.com/office/officeart/2005/8/layout/radial6"/>
    <dgm:cxn modelId="{FCCA26DD-A5CC-4B8A-8032-4C4B3ECF91C6}" type="presParOf" srcId="{75750CA6-FA7C-49D0-8464-54ECBB8A7B11}" destId="{937C4F79-FB0B-409E-8CAD-BC317FE49743}" srcOrd="19" destOrd="0" presId="urn:microsoft.com/office/officeart/2005/8/layout/radial6"/>
    <dgm:cxn modelId="{5044637A-F1B3-474D-896E-47692D48CEA5}" type="presParOf" srcId="{75750CA6-FA7C-49D0-8464-54ECBB8A7B11}" destId="{DDBA5B3D-F74A-4F4A-BF56-F34E797ADC59}" srcOrd="20" destOrd="0" presId="urn:microsoft.com/office/officeart/2005/8/layout/radial6"/>
    <dgm:cxn modelId="{E0297CC6-DFC6-48B9-9F7A-B653E5D16561}"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1BC315CA-9B98-4E00-93FD-D46A7325759D}" type="doc">
      <dgm:prSet loTypeId="urn:microsoft.com/office/officeart/2005/8/layout/hProcess9" loCatId="process" qsTypeId="urn:microsoft.com/office/officeart/2005/8/quickstyle/simple1" qsCatId="simple" csTypeId="urn:microsoft.com/office/officeart/2005/8/colors/colorful5" csCatId="colorful" phldr="1"/>
      <dgm:spPr/>
    </dgm:pt>
    <dgm:pt modelId="{DDEE0202-CBD5-4FA6-B12F-7515745FBA50}">
      <dgm:prSet phldrT="[Text]" custT="1"/>
      <dgm:spPr>
        <a:solidFill>
          <a:schemeClr val="bg1">
            <a:lumMod val="95000"/>
          </a:schemeClr>
        </a:solidFill>
      </dgm:spPr>
      <dgm:t>
        <a:bodyPr/>
        <a:lstStyle/>
        <a:p>
          <a:pPr algn="l"/>
          <a:r>
            <a:rPr lang="en-ZA" sz="1800" b="1" u="sng" dirty="0" smtClean="0">
              <a:solidFill>
                <a:schemeClr val="tx1"/>
              </a:solidFill>
            </a:rPr>
            <a:t>Agency and Support/Outsourced Services </a:t>
          </a:r>
          <a:r>
            <a:rPr lang="en-ZA" sz="1800" dirty="0" smtClean="0">
              <a:solidFill>
                <a:schemeClr val="tx1"/>
              </a:solidFill>
            </a:rPr>
            <a:t>refers to “services” the municipality should have the capacity and expertise to carry out certain services, but for some reasons not utilising their own staff. The reasons might include temporary incapacity or the outsourcing of services to save costs, for example cleaning, security and recruitment. In evaluating the classification of agency/outsourced services it should be established whether the services being procured could have been provided by the municipality itself. It could also be that the municipality ordinarily has the expertise to provide the service but temporarily could not do so or to save costs.</a:t>
          </a:r>
          <a:endParaRPr lang="en-ZA" sz="1800" dirty="0">
            <a:solidFill>
              <a:schemeClr val="tx1"/>
            </a:solidFill>
          </a:endParaRPr>
        </a:p>
      </dgm:t>
    </dgm:pt>
    <dgm:pt modelId="{828C5C44-6F0B-4A55-86FA-A23634FD1CFB}" type="parTrans" cxnId="{A3244314-B24C-4BE4-85BF-B8CF59FC38EA}">
      <dgm:prSet/>
      <dgm:spPr/>
      <dgm:t>
        <a:bodyPr/>
        <a:lstStyle/>
        <a:p>
          <a:endParaRPr lang="en-ZA"/>
        </a:p>
      </dgm:t>
    </dgm:pt>
    <dgm:pt modelId="{8E2BFA00-0313-4844-800F-8BA6CB9A39C4}" type="sibTrans" cxnId="{A3244314-B24C-4BE4-85BF-B8CF59FC38EA}">
      <dgm:prSet/>
      <dgm:spPr/>
      <dgm:t>
        <a:bodyPr/>
        <a:lstStyle/>
        <a:p>
          <a:endParaRPr lang="en-ZA"/>
        </a:p>
      </dgm:t>
    </dgm:pt>
    <dgm:pt modelId="{CA05377D-90E0-4EC0-905D-385F3D33648B}" type="pres">
      <dgm:prSet presAssocID="{1BC315CA-9B98-4E00-93FD-D46A7325759D}" presName="CompostProcess" presStyleCnt="0">
        <dgm:presLayoutVars>
          <dgm:dir/>
          <dgm:resizeHandles val="exact"/>
        </dgm:presLayoutVars>
      </dgm:prSet>
      <dgm:spPr/>
    </dgm:pt>
    <dgm:pt modelId="{5CD7BF6B-8B15-4EFE-80BF-5EAC21B9BCAC}" type="pres">
      <dgm:prSet presAssocID="{1BC315CA-9B98-4E00-93FD-D46A7325759D}" presName="arrow" presStyleLbl="bgShp" presStyleIdx="0" presStyleCnt="1"/>
      <dgm:spPr/>
    </dgm:pt>
    <dgm:pt modelId="{BD6BB83E-C72C-49EC-A88B-50784E536251}" type="pres">
      <dgm:prSet presAssocID="{1BC315CA-9B98-4E00-93FD-D46A7325759D}" presName="linearProcess" presStyleCnt="0"/>
      <dgm:spPr/>
    </dgm:pt>
    <dgm:pt modelId="{920426FA-727C-4114-8B99-E3A709C44248}" type="pres">
      <dgm:prSet presAssocID="{DDEE0202-CBD5-4FA6-B12F-7515745FBA50}" presName="textNode" presStyleLbl="node1" presStyleIdx="0" presStyleCnt="1" custScaleY="250000">
        <dgm:presLayoutVars>
          <dgm:bulletEnabled val="1"/>
        </dgm:presLayoutVars>
      </dgm:prSet>
      <dgm:spPr/>
      <dgm:t>
        <a:bodyPr/>
        <a:lstStyle/>
        <a:p>
          <a:endParaRPr lang="en-ZA"/>
        </a:p>
      </dgm:t>
    </dgm:pt>
  </dgm:ptLst>
  <dgm:cxnLst>
    <dgm:cxn modelId="{7FED1DD9-CEFB-4179-B5AF-610AC9DA8324}" type="presOf" srcId="{1BC315CA-9B98-4E00-93FD-D46A7325759D}" destId="{CA05377D-90E0-4EC0-905D-385F3D33648B}" srcOrd="0" destOrd="0" presId="urn:microsoft.com/office/officeart/2005/8/layout/hProcess9"/>
    <dgm:cxn modelId="{A3244314-B24C-4BE4-85BF-B8CF59FC38EA}" srcId="{1BC315CA-9B98-4E00-93FD-D46A7325759D}" destId="{DDEE0202-CBD5-4FA6-B12F-7515745FBA50}" srcOrd="0" destOrd="0" parTransId="{828C5C44-6F0B-4A55-86FA-A23634FD1CFB}" sibTransId="{8E2BFA00-0313-4844-800F-8BA6CB9A39C4}"/>
    <dgm:cxn modelId="{6FDBB2C9-9FAC-4902-AC4F-6324F85CA1E3}" type="presOf" srcId="{DDEE0202-CBD5-4FA6-B12F-7515745FBA50}" destId="{920426FA-727C-4114-8B99-E3A709C44248}" srcOrd="0" destOrd="0" presId="urn:microsoft.com/office/officeart/2005/8/layout/hProcess9"/>
    <dgm:cxn modelId="{6B9A83DB-0026-4997-922C-FDDA07DB82DF}" type="presParOf" srcId="{CA05377D-90E0-4EC0-905D-385F3D33648B}" destId="{5CD7BF6B-8B15-4EFE-80BF-5EAC21B9BCAC}" srcOrd="0" destOrd="0" presId="urn:microsoft.com/office/officeart/2005/8/layout/hProcess9"/>
    <dgm:cxn modelId="{85F25C60-4BD8-4055-8447-63F956C17A1D}" type="presParOf" srcId="{CA05377D-90E0-4EC0-905D-385F3D33648B}" destId="{BD6BB83E-C72C-49EC-A88B-50784E536251}" srcOrd="1" destOrd="0" presId="urn:microsoft.com/office/officeart/2005/8/layout/hProcess9"/>
    <dgm:cxn modelId="{E0ED96A9-EE00-4614-9612-2647572CBF32}" type="presParOf" srcId="{BD6BB83E-C72C-49EC-A88B-50784E536251}" destId="{920426FA-727C-4114-8B99-E3A709C44248}" srcOrd="0"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6A3BBEC8-45EA-4628-98D6-5407EF115F56}" type="presOf" srcId="{2FD6416B-9DBD-4434-8476-1C47164FCE18}" destId="{A25828D0-E7F7-4612-B323-E58CF7DB6C7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69C3298B-9D3F-45B6-AD0B-3C28BED285D0}" type="presOf" srcId="{EF6840F8-2ECF-4864-A358-F1FEAB836D6E}" destId="{9DC8489B-6D65-4DCD-BE13-FB93AD7100EE}" srcOrd="0" destOrd="0" presId="urn:microsoft.com/office/officeart/2005/8/layout/radial6"/>
    <dgm:cxn modelId="{AB9A5FE1-66C5-4E38-B479-77EEE1E4FDC8}" type="presOf" srcId="{93E58B5A-8764-4A9A-8E85-7C50C705CFCE}" destId="{900104E8-22AE-4F67-87F3-EFB73454EE91}"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A2F1B417-E6A0-4D98-A195-E63FCF1E7387}" type="presOf" srcId="{E7FC7747-7483-4D35-98A3-BCFD670587F5}" destId="{A34CBA49-A69D-4058-97AB-C5BDA98FF78D}" srcOrd="0" destOrd="0" presId="urn:microsoft.com/office/officeart/2005/8/layout/radial6"/>
    <dgm:cxn modelId="{3526972E-E218-413E-97BB-18209D6CA3BA}" type="presOf" srcId="{53BBF4F9-C032-49B6-A418-1645227CAEF7}" destId="{463D2474-2CD7-4F10-B862-FE0EB496B03A}" srcOrd="0" destOrd="0" presId="urn:microsoft.com/office/officeart/2005/8/layout/radial6"/>
    <dgm:cxn modelId="{5105EE76-E35E-4210-BE20-0FC2541BA07F}" type="presOf" srcId="{1474FC26-B7BF-4AB8-BA32-5B51D19017DA}" destId="{75750CA6-FA7C-49D0-8464-54ECBB8A7B1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E85728B2-E6DC-4C87-B74B-F8E97D9B715C}" type="presOf" srcId="{9C9AE644-BFCD-4CEC-9078-5B3D21204B50}" destId="{8DF6A8EE-C31B-4A7A-8A5B-E1C18D11D668}" srcOrd="0" destOrd="0" presId="urn:microsoft.com/office/officeart/2005/8/layout/radial6"/>
    <dgm:cxn modelId="{38FD8E05-2CA0-4542-8FA4-DC0B2F622D1C}" type="presOf" srcId="{549FD511-AE4B-4414-B32B-2425B4544B4B}" destId="{17265E74-284E-4564-9375-97F2A42C8E63}" srcOrd="0" destOrd="0" presId="urn:microsoft.com/office/officeart/2005/8/layout/radial6"/>
    <dgm:cxn modelId="{5D74332D-C49F-48B3-86E2-D476B40CD928}" type="presOf" srcId="{A5E5012C-3309-4B28-8D30-F7209682D89D}" destId="{0615139F-FD0E-4AC6-85EA-75F9F0D6BB78}" srcOrd="0" destOrd="0" presId="urn:microsoft.com/office/officeart/2005/8/layout/radial6"/>
    <dgm:cxn modelId="{001FA110-B5C5-421B-8293-478DEFDBB8C0}" type="presOf" srcId="{68DC9CB8-B7DD-4761-B82E-CB56F6F5E6B5}" destId="{93672A8E-23A7-42EC-8266-A028BB6328D1}" srcOrd="0" destOrd="0" presId="urn:microsoft.com/office/officeart/2005/8/layout/radial6"/>
    <dgm:cxn modelId="{46FDF8FF-3AE1-4355-A8D4-9FCD3932A882}" type="presOf" srcId="{61C471EC-1BE0-4BA9-906C-B77FC427B370}" destId="{2B947856-7D81-4709-8C50-A646092946B5}" srcOrd="0" destOrd="0" presId="urn:microsoft.com/office/officeart/2005/8/layout/radial6"/>
    <dgm:cxn modelId="{DB449406-1D8C-43FE-ACA6-084C78E8F0FA}" type="presOf" srcId="{117E5F98-D2E3-44CD-8D1F-8673F2CE3B77}" destId="{937C4F79-FB0B-409E-8CAD-BC317FE49743}" srcOrd="0" destOrd="0" presId="urn:microsoft.com/office/officeart/2005/8/layout/radial6"/>
    <dgm:cxn modelId="{ED8CECA9-122F-4FA7-8176-CC2956B08BDF}" type="presOf" srcId="{54758EF5-0516-46BA-896F-8310E68591FE}" destId="{428D6EC0-C06B-45C7-8139-E45A90407C78}" srcOrd="0" destOrd="0" presId="urn:microsoft.com/office/officeart/2005/8/layout/radial6"/>
    <dgm:cxn modelId="{56E39D9C-C743-4DBB-B112-4AACBCE52027}" type="presOf" srcId="{F1CDF762-BB05-4909-A3E2-81EC1DFEFDB6}" destId="{DFD89527-3EA1-46E9-B932-F66D981BF538}" srcOrd="0" destOrd="0" presId="urn:microsoft.com/office/officeart/2005/8/layout/radial6"/>
    <dgm:cxn modelId="{20072B10-B7D3-4799-A87C-D0C6ADD76340}"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9FA8B85F-1FAF-46F4-B842-64B5955EA258}" type="presOf" srcId="{D724C5BD-FA18-4137-AF02-8B1375CAB8C1}" destId="{FE26DA7A-6417-4EEF-9842-4FFE68DD656B}" srcOrd="0" destOrd="0" presId="urn:microsoft.com/office/officeart/2005/8/layout/radial6"/>
    <dgm:cxn modelId="{5597ECE4-812A-4922-9A11-E4319835A9A8}" type="presParOf" srcId="{75750CA6-FA7C-49D0-8464-54ECBB8A7B11}" destId="{900104E8-22AE-4F67-87F3-EFB73454EE91}" srcOrd="0" destOrd="0" presId="urn:microsoft.com/office/officeart/2005/8/layout/radial6"/>
    <dgm:cxn modelId="{A0EB7271-3F49-4DF9-B2E5-504A0DF59121}" type="presParOf" srcId="{75750CA6-FA7C-49D0-8464-54ECBB8A7B11}" destId="{428D6EC0-C06B-45C7-8139-E45A90407C78}" srcOrd="1" destOrd="0" presId="urn:microsoft.com/office/officeart/2005/8/layout/radial6"/>
    <dgm:cxn modelId="{4DA6716E-7A52-4140-887D-BCA024814C3E}" type="presParOf" srcId="{75750CA6-FA7C-49D0-8464-54ECBB8A7B11}" destId="{A20BCF9B-F9D9-4BC1-9EF3-189BED199617}" srcOrd="2" destOrd="0" presId="urn:microsoft.com/office/officeart/2005/8/layout/radial6"/>
    <dgm:cxn modelId="{3AE651AD-6561-4FBB-B4FB-C8687980D3B0}" type="presParOf" srcId="{75750CA6-FA7C-49D0-8464-54ECBB8A7B11}" destId="{17265E74-284E-4564-9375-97F2A42C8E63}" srcOrd="3" destOrd="0" presId="urn:microsoft.com/office/officeart/2005/8/layout/radial6"/>
    <dgm:cxn modelId="{2DDD4778-EEE4-4B6F-A95E-97EAF8C64C73}" type="presParOf" srcId="{75750CA6-FA7C-49D0-8464-54ECBB8A7B11}" destId="{2B947856-7D81-4709-8C50-A646092946B5}" srcOrd="4" destOrd="0" presId="urn:microsoft.com/office/officeart/2005/8/layout/radial6"/>
    <dgm:cxn modelId="{5ED8212D-CCD1-4BC8-B511-ECE22D741792}" type="presParOf" srcId="{75750CA6-FA7C-49D0-8464-54ECBB8A7B11}" destId="{6804F419-6E40-4272-9B3A-71A1132A2924}" srcOrd="5" destOrd="0" presId="urn:microsoft.com/office/officeart/2005/8/layout/radial6"/>
    <dgm:cxn modelId="{0DA8E660-86F5-46FC-A6C8-CF97462979AA}" type="presParOf" srcId="{75750CA6-FA7C-49D0-8464-54ECBB8A7B11}" destId="{FB0245A6-E249-4488-8A12-6DA1E3469463}" srcOrd="6" destOrd="0" presId="urn:microsoft.com/office/officeart/2005/8/layout/radial6"/>
    <dgm:cxn modelId="{496D8953-DDDC-46C3-9CB4-8DDAC4ACAA25}" type="presParOf" srcId="{75750CA6-FA7C-49D0-8464-54ECBB8A7B11}" destId="{0615139F-FD0E-4AC6-85EA-75F9F0D6BB78}" srcOrd="7" destOrd="0" presId="urn:microsoft.com/office/officeart/2005/8/layout/radial6"/>
    <dgm:cxn modelId="{470CAEF6-D9B5-458A-9469-9EC81CEF1400}" type="presParOf" srcId="{75750CA6-FA7C-49D0-8464-54ECBB8A7B11}" destId="{FACCA3FF-0BAE-48B0-88D9-1B472F23503D}" srcOrd="8" destOrd="0" presId="urn:microsoft.com/office/officeart/2005/8/layout/radial6"/>
    <dgm:cxn modelId="{02532597-9BFB-4FC4-8795-3F6319DCE492}" type="presParOf" srcId="{75750CA6-FA7C-49D0-8464-54ECBB8A7B11}" destId="{9DC8489B-6D65-4DCD-BE13-FB93AD7100EE}" srcOrd="9" destOrd="0" presId="urn:microsoft.com/office/officeart/2005/8/layout/radial6"/>
    <dgm:cxn modelId="{F35EFD3E-89F0-4551-94B4-BE00CFDC7902}" type="presParOf" srcId="{75750CA6-FA7C-49D0-8464-54ECBB8A7B11}" destId="{A25828D0-E7F7-4612-B323-E58CF7DB6C73}" srcOrd="10" destOrd="0" presId="urn:microsoft.com/office/officeart/2005/8/layout/radial6"/>
    <dgm:cxn modelId="{109E3007-E435-4888-943E-CFC197B9B118}" type="presParOf" srcId="{75750CA6-FA7C-49D0-8464-54ECBB8A7B11}" destId="{67DFBABE-67A2-44BB-82F4-DB4798A2DB76}" srcOrd="11" destOrd="0" presId="urn:microsoft.com/office/officeart/2005/8/layout/radial6"/>
    <dgm:cxn modelId="{0285804A-A199-4CFF-990F-D17EF0D8C6FE}" type="presParOf" srcId="{75750CA6-FA7C-49D0-8464-54ECBB8A7B11}" destId="{93672A8E-23A7-42EC-8266-A028BB6328D1}" srcOrd="12" destOrd="0" presId="urn:microsoft.com/office/officeart/2005/8/layout/radial6"/>
    <dgm:cxn modelId="{53888A03-0209-476F-ADDC-A1150D3E8008}" type="presParOf" srcId="{75750CA6-FA7C-49D0-8464-54ECBB8A7B11}" destId="{8DF6A8EE-C31B-4A7A-8A5B-E1C18D11D668}" srcOrd="13" destOrd="0" presId="urn:microsoft.com/office/officeart/2005/8/layout/radial6"/>
    <dgm:cxn modelId="{C6F97C12-6D74-4F6A-A55C-2C825D8A2042}" type="presParOf" srcId="{75750CA6-FA7C-49D0-8464-54ECBB8A7B11}" destId="{6866806D-C1BA-4277-BF88-FEE3F486AE14}" srcOrd="14" destOrd="0" presId="urn:microsoft.com/office/officeart/2005/8/layout/radial6"/>
    <dgm:cxn modelId="{89125D13-08BA-4FA3-8A8F-EC0DC3204BE5}" type="presParOf" srcId="{75750CA6-FA7C-49D0-8464-54ECBB8A7B11}" destId="{FE26DA7A-6417-4EEF-9842-4FFE68DD656B}" srcOrd="15" destOrd="0" presId="urn:microsoft.com/office/officeart/2005/8/layout/radial6"/>
    <dgm:cxn modelId="{6286287A-2EC6-409E-B783-5E0729ABBF15}" type="presParOf" srcId="{75750CA6-FA7C-49D0-8464-54ECBB8A7B11}" destId="{DFD89527-3EA1-46E9-B932-F66D981BF538}" srcOrd="16" destOrd="0" presId="urn:microsoft.com/office/officeart/2005/8/layout/radial6"/>
    <dgm:cxn modelId="{E37F5A47-ACAF-4244-B08E-8CB5CD476744}" type="presParOf" srcId="{75750CA6-FA7C-49D0-8464-54ECBB8A7B11}" destId="{BEB81904-6568-49ED-B35C-0250191E9F37}" srcOrd="17" destOrd="0" presId="urn:microsoft.com/office/officeart/2005/8/layout/radial6"/>
    <dgm:cxn modelId="{22132596-586E-4167-9553-20E223F02CAA}" type="presParOf" srcId="{75750CA6-FA7C-49D0-8464-54ECBB8A7B11}" destId="{463D2474-2CD7-4F10-B862-FE0EB496B03A}" srcOrd="18" destOrd="0" presId="urn:microsoft.com/office/officeart/2005/8/layout/radial6"/>
    <dgm:cxn modelId="{A5ED1DDD-4BF6-4019-9995-CABDC46F108B}" type="presParOf" srcId="{75750CA6-FA7C-49D0-8464-54ECBB8A7B11}" destId="{937C4F79-FB0B-409E-8CAD-BC317FE49743}" srcOrd="19" destOrd="0" presId="urn:microsoft.com/office/officeart/2005/8/layout/radial6"/>
    <dgm:cxn modelId="{8671DB29-5E2F-4791-B1B3-85EF94129F51}" type="presParOf" srcId="{75750CA6-FA7C-49D0-8464-54ECBB8A7B11}" destId="{DDBA5B3D-F74A-4F4A-BF56-F34E797ADC59}" srcOrd="20" destOrd="0" presId="urn:microsoft.com/office/officeart/2005/8/layout/radial6"/>
    <dgm:cxn modelId="{FF8D461F-0184-4C83-AE10-33770677BCCF}"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ED04D673-5B5B-46FA-B2E8-4E21215AD1F5}" type="presOf" srcId="{E7FC7747-7483-4D35-98A3-BCFD670587F5}" destId="{A34CBA49-A69D-4058-97AB-C5BDA98FF78D}" srcOrd="0" destOrd="0" presId="urn:microsoft.com/office/officeart/2005/8/layout/radial6"/>
    <dgm:cxn modelId="{74EFF960-4D8E-41B6-A916-78D5CCE2CF84}" type="presOf" srcId="{F1CDF762-BB05-4909-A3E2-81EC1DFEFDB6}" destId="{DFD89527-3EA1-46E9-B932-F66D981BF53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6E240F7C-3DB0-45FD-BE72-37C6331E65D1}" type="presOf" srcId="{A5E5012C-3309-4B28-8D30-F7209682D89D}" destId="{0615139F-FD0E-4AC6-85EA-75F9F0D6BB78}"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1F6BC7CB-26F2-4A1C-B838-1E429D3D4C1E}" type="presOf" srcId="{EF6840F8-2ECF-4864-A358-F1FEAB836D6E}" destId="{9DC8489B-6D65-4DCD-BE13-FB93AD7100EE}" srcOrd="0" destOrd="0" presId="urn:microsoft.com/office/officeart/2005/8/layout/radial6"/>
    <dgm:cxn modelId="{83F23FCA-8D2D-4ACE-9996-85308796F9B1}" type="presOf" srcId="{61C471EC-1BE0-4BA9-906C-B77FC427B370}" destId="{2B947856-7D81-4709-8C50-A646092946B5}" srcOrd="0" destOrd="0" presId="urn:microsoft.com/office/officeart/2005/8/layout/radial6"/>
    <dgm:cxn modelId="{46902455-F212-46EE-B1F5-0C94B3488AD8}" type="presOf" srcId="{2FD6416B-9DBD-4434-8476-1C47164FCE18}" destId="{A25828D0-E7F7-4612-B323-E58CF7DB6C73}"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ABB71A11-F553-44A6-8016-17E1F32E0535}" type="presOf" srcId="{54758EF5-0516-46BA-896F-8310E68591FE}" destId="{428D6EC0-C06B-45C7-8139-E45A90407C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A649EA53-9CFB-4F88-B23E-8490CCBDF7B7}" type="presOf" srcId="{53BBF4F9-C032-49B6-A418-1645227CAEF7}" destId="{463D2474-2CD7-4F10-B862-FE0EB496B03A}" srcOrd="0" destOrd="0" presId="urn:microsoft.com/office/officeart/2005/8/layout/radial6"/>
    <dgm:cxn modelId="{E8E379E4-5334-4076-A160-4A645269AF17}" type="presOf" srcId="{D724C5BD-FA18-4137-AF02-8B1375CAB8C1}" destId="{FE26DA7A-6417-4EEF-9842-4FFE68DD656B}"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C09467E0-63FB-4813-80DE-E4214CB06E2E}" type="presOf" srcId="{1474FC26-B7BF-4AB8-BA32-5B51D19017DA}" destId="{75750CA6-FA7C-49D0-8464-54ECBB8A7B11}"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DEA32FD3-6406-4E31-AC22-C3B8C7A4C451}" type="presOf" srcId="{9C9AE644-BFCD-4CEC-9078-5B3D21204B50}" destId="{8DF6A8EE-C31B-4A7A-8A5B-E1C18D11D668}" srcOrd="0" destOrd="0" presId="urn:microsoft.com/office/officeart/2005/8/layout/radial6"/>
    <dgm:cxn modelId="{15A40380-3CFE-46D5-91C7-698026A3E0D3}" type="presOf" srcId="{549FD511-AE4B-4414-B32B-2425B4544B4B}" destId="{17265E74-284E-4564-9375-97F2A42C8E63}" srcOrd="0" destOrd="0" presId="urn:microsoft.com/office/officeart/2005/8/layout/radial6"/>
    <dgm:cxn modelId="{BEF753CC-3964-4233-811C-CFD076F41A78}" type="presOf" srcId="{117E5F98-D2E3-44CD-8D1F-8673F2CE3B77}" destId="{937C4F79-FB0B-409E-8CAD-BC317FE4974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DE96DF08-469A-46A8-BFC5-61BF6A8AED9D}" type="presOf" srcId="{68DC9CB8-B7DD-4761-B82E-CB56F6F5E6B5}" destId="{93672A8E-23A7-42EC-8266-A028BB6328D1}" srcOrd="0" destOrd="0" presId="urn:microsoft.com/office/officeart/2005/8/layout/radial6"/>
    <dgm:cxn modelId="{AAFFC923-012D-450C-B5A4-0EB1629369D9}" type="presOf" srcId="{00539A06-C0B6-4C14-805A-A99CABFADC18}" destId="{FB0245A6-E249-4488-8A12-6DA1E3469463}" srcOrd="0" destOrd="0" presId="urn:microsoft.com/office/officeart/2005/8/layout/radial6"/>
    <dgm:cxn modelId="{97F41E06-D5B3-4272-AB50-94B081ADCDD1}" type="presOf" srcId="{93E58B5A-8764-4A9A-8E85-7C50C705CFCE}" destId="{900104E8-22AE-4F67-87F3-EFB73454EE91}"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6536D653-CCF5-4F21-8022-6820D42E5CF4}" type="presParOf" srcId="{75750CA6-FA7C-49D0-8464-54ECBB8A7B11}" destId="{900104E8-22AE-4F67-87F3-EFB73454EE91}" srcOrd="0" destOrd="0" presId="urn:microsoft.com/office/officeart/2005/8/layout/radial6"/>
    <dgm:cxn modelId="{47834E8E-009D-4DCD-A670-6E00EC7D8227}" type="presParOf" srcId="{75750CA6-FA7C-49D0-8464-54ECBB8A7B11}" destId="{428D6EC0-C06B-45C7-8139-E45A90407C78}" srcOrd="1" destOrd="0" presId="urn:microsoft.com/office/officeart/2005/8/layout/radial6"/>
    <dgm:cxn modelId="{C9F7C917-5431-4767-8123-158AE286AD8B}" type="presParOf" srcId="{75750CA6-FA7C-49D0-8464-54ECBB8A7B11}" destId="{A20BCF9B-F9D9-4BC1-9EF3-189BED199617}" srcOrd="2" destOrd="0" presId="urn:microsoft.com/office/officeart/2005/8/layout/radial6"/>
    <dgm:cxn modelId="{56460FFF-CC44-4D9F-9096-92DF775DF128}" type="presParOf" srcId="{75750CA6-FA7C-49D0-8464-54ECBB8A7B11}" destId="{17265E74-284E-4564-9375-97F2A42C8E63}" srcOrd="3" destOrd="0" presId="urn:microsoft.com/office/officeart/2005/8/layout/radial6"/>
    <dgm:cxn modelId="{CF4DB5BB-6FBC-41C5-B55A-5CBEDA8FAE74}" type="presParOf" srcId="{75750CA6-FA7C-49D0-8464-54ECBB8A7B11}" destId="{2B947856-7D81-4709-8C50-A646092946B5}" srcOrd="4" destOrd="0" presId="urn:microsoft.com/office/officeart/2005/8/layout/radial6"/>
    <dgm:cxn modelId="{0A82690F-E663-4D3D-BC5E-5ACEFA9D7DF4}" type="presParOf" srcId="{75750CA6-FA7C-49D0-8464-54ECBB8A7B11}" destId="{6804F419-6E40-4272-9B3A-71A1132A2924}" srcOrd="5" destOrd="0" presId="urn:microsoft.com/office/officeart/2005/8/layout/radial6"/>
    <dgm:cxn modelId="{68584F1B-A35A-4C0F-BB67-38C74108D14C}" type="presParOf" srcId="{75750CA6-FA7C-49D0-8464-54ECBB8A7B11}" destId="{FB0245A6-E249-4488-8A12-6DA1E3469463}" srcOrd="6" destOrd="0" presId="urn:microsoft.com/office/officeart/2005/8/layout/radial6"/>
    <dgm:cxn modelId="{C3E55BAA-94CE-4BDD-8C36-9E876422C98A}" type="presParOf" srcId="{75750CA6-FA7C-49D0-8464-54ECBB8A7B11}" destId="{0615139F-FD0E-4AC6-85EA-75F9F0D6BB78}" srcOrd="7" destOrd="0" presId="urn:microsoft.com/office/officeart/2005/8/layout/radial6"/>
    <dgm:cxn modelId="{A8414B85-973A-4C0F-B91F-9A0130D78ED1}" type="presParOf" srcId="{75750CA6-FA7C-49D0-8464-54ECBB8A7B11}" destId="{FACCA3FF-0BAE-48B0-88D9-1B472F23503D}" srcOrd="8" destOrd="0" presId="urn:microsoft.com/office/officeart/2005/8/layout/radial6"/>
    <dgm:cxn modelId="{C8FDA972-9606-47DA-BD50-2630AB8A3F30}" type="presParOf" srcId="{75750CA6-FA7C-49D0-8464-54ECBB8A7B11}" destId="{9DC8489B-6D65-4DCD-BE13-FB93AD7100EE}" srcOrd="9" destOrd="0" presId="urn:microsoft.com/office/officeart/2005/8/layout/radial6"/>
    <dgm:cxn modelId="{FFD12F6C-2777-4FFA-BDD2-22C1640070FB}" type="presParOf" srcId="{75750CA6-FA7C-49D0-8464-54ECBB8A7B11}" destId="{A25828D0-E7F7-4612-B323-E58CF7DB6C73}" srcOrd="10" destOrd="0" presId="urn:microsoft.com/office/officeart/2005/8/layout/radial6"/>
    <dgm:cxn modelId="{BA4B5233-2C6A-48D7-BBF7-134617F9AE25}" type="presParOf" srcId="{75750CA6-FA7C-49D0-8464-54ECBB8A7B11}" destId="{67DFBABE-67A2-44BB-82F4-DB4798A2DB76}" srcOrd="11" destOrd="0" presId="urn:microsoft.com/office/officeart/2005/8/layout/radial6"/>
    <dgm:cxn modelId="{9E34A289-C81E-46E7-A29D-007237F4AACD}" type="presParOf" srcId="{75750CA6-FA7C-49D0-8464-54ECBB8A7B11}" destId="{93672A8E-23A7-42EC-8266-A028BB6328D1}" srcOrd="12" destOrd="0" presId="urn:microsoft.com/office/officeart/2005/8/layout/radial6"/>
    <dgm:cxn modelId="{2E44A4E2-E666-4B99-822E-0950EEB500CC}" type="presParOf" srcId="{75750CA6-FA7C-49D0-8464-54ECBB8A7B11}" destId="{8DF6A8EE-C31B-4A7A-8A5B-E1C18D11D668}" srcOrd="13" destOrd="0" presId="urn:microsoft.com/office/officeart/2005/8/layout/radial6"/>
    <dgm:cxn modelId="{2F43F332-EFC8-4A8D-A456-1EE82CC00CEC}" type="presParOf" srcId="{75750CA6-FA7C-49D0-8464-54ECBB8A7B11}" destId="{6866806D-C1BA-4277-BF88-FEE3F486AE14}" srcOrd="14" destOrd="0" presId="urn:microsoft.com/office/officeart/2005/8/layout/radial6"/>
    <dgm:cxn modelId="{FE1D7ACA-F2E7-4EC4-A589-0737DB7B5390}" type="presParOf" srcId="{75750CA6-FA7C-49D0-8464-54ECBB8A7B11}" destId="{FE26DA7A-6417-4EEF-9842-4FFE68DD656B}" srcOrd="15" destOrd="0" presId="urn:microsoft.com/office/officeart/2005/8/layout/radial6"/>
    <dgm:cxn modelId="{30AE9031-9218-4F99-AC1A-D6D05746E123}" type="presParOf" srcId="{75750CA6-FA7C-49D0-8464-54ECBB8A7B11}" destId="{DFD89527-3EA1-46E9-B932-F66D981BF538}" srcOrd="16" destOrd="0" presId="urn:microsoft.com/office/officeart/2005/8/layout/radial6"/>
    <dgm:cxn modelId="{29527737-1B7D-4AF5-BEA4-8AC87D7623D6}" type="presParOf" srcId="{75750CA6-FA7C-49D0-8464-54ECBB8A7B11}" destId="{BEB81904-6568-49ED-B35C-0250191E9F37}" srcOrd="17" destOrd="0" presId="urn:microsoft.com/office/officeart/2005/8/layout/radial6"/>
    <dgm:cxn modelId="{16A2C553-6B13-46C8-AB52-64C5D5D02F31}" type="presParOf" srcId="{75750CA6-FA7C-49D0-8464-54ECBB8A7B11}" destId="{463D2474-2CD7-4F10-B862-FE0EB496B03A}" srcOrd="18" destOrd="0" presId="urn:microsoft.com/office/officeart/2005/8/layout/radial6"/>
    <dgm:cxn modelId="{396211A5-C8AB-459A-8A4E-85C98048BAEC}" type="presParOf" srcId="{75750CA6-FA7C-49D0-8464-54ECBB8A7B11}" destId="{937C4F79-FB0B-409E-8CAD-BC317FE49743}" srcOrd="19" destOrd="0" presId="urn:microsoft.com/office/officeart/2005/8/layout/radial6"/>
    <dgm:cxn modelId="{801F8939-FB94-4339-A7AA-E7AF4D0B1EDE}" type="presParOf" srcId="{75750CA6-FA7C-49D0-8464-54ECBB8A7B11}" destId="{DDBA5B3D-F74A-4F4A-BF56-F34E797ADC59}" srcOrd="20" destOrd="0" presId="urn:microsoft.com/office/officeart/2005/8/layout/radial6"/>
    <dgm:cxn modelId="{EFCCFE8A-020B-44C9-B335-4F54BC2BAB9F}"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523A39DC-18B9-4E3A-8CF6-EA721E84610A}" type="presOf" srcId="{2FD6416B-9DBD-4434-8476-1C47164FCE18}" destId="{A25828D0-E7F7-4612-B323-E58CF7DB6C73}" srcOrd="0" destOrd="0" presId="urn:microsoft.com/office/officeart/2005/8/layout/radial6"/>
    <dgm:cxn modelId="{2BD4A620-D23D-4F63-85C5-325F9A9BF647}" type="presOf" srcId="{117E5F98-D2E3-44CD-8D1F-8673F2CE3B77}" destId="{937C4F79-FB0B-409E-8CAD-BC317FE49743}"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E79D4D12-587E-4084-873E-AFA0F34C1E2A}" srcId="{93E58B5A-8764-4A9A-8E85-7C50C705CFCE}" destId="{54758EF5-0516-46BA-896F-8310E68591FE}" srcOrd="0" destOrd="0" parTransId="{2268EC9D-B41F-408D-8A65-BEB088A6653B}" sibTransId="{549FD511-AE4B-4414-B32B-2425B4544B4B}"/>
    <dgm:cxn modelId="{46F4D3D4-C4A3-4B26-BD8B-6CA476A151D7}" type="presOf" srcId="{9C9AE644-BFCD-4CEC-9078-5B3D21204B50}" destId="{8DF6A8EE-C31B-4A7A-8A5B-E1C18D11D668}" srcOrd="0" destOrd="0" presId="urn:microsoft.com/office/officeart/2005/8/layout/radial6"/>
    <dgm:cxn modelId="{DF2C11D2-62CC-4EB0-8138-9B5535EA3B6D}" type="presOf" srcId="{54758EF5-0516-46BA-896F-8310E68591FE}" destId="{428D6EC0-C06B-45C7-8139-E45A90407C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5511203E-E1CB-474A-B541-7BCB40DA379D}" type="presOf" srcId="{EF6840F8-2ECF-4864-A358-F1FEAB836D6E}" destId="{9DC8489B-6D65-4DCD-BE13-FB93AD7100EE}"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A7302AB4-37F2-4376-832F-691E703B1FFE}" type="presOf" srcId="{61C471EC-1BE0-4BA9-906C-B77FC427B370}" destId="{2B947856-7D81-4709-8C50-A646092946B5}" srcOrd="0" destOrd="0" presId="urn:microsoft.com/office/officeart/2005/8/layout/radial6"/>
    <dgm:cxn modelId="{32088225-2DFE-475B-8413-97BFBC3190EC}" type="presOf" srcId="{D724C5BD-FA18-4137-AF02-8B1375CAB8C1}" destId="{FE26DA7A-6417-4EEF-9842-4FFE68DD656B}" srcOrd="0" destOrd="0" presId="urn:microsoft.com/office/officeart/2005/8/layout/radial6"/>
    <dgm:cxn modelId="{E88320D6-7586-46E8-B719-9E656D290EE3}" type="presOf" srcId="{68DC9CB8-B7DD-4761-B82E-CB56F6F5E6B5}" destId="{93672A8E-23A7-42EC-8266-A028BB6328D1}" srcOrd="0" destOrd="0" presId="urn:microsoft.com/office/officeart/2005/8/layout/radial6"/>
    <dgm:cxn modelId="{7183D2F4-7FF6-44B1-A5E4-AE081E9DFB66}" type="presOf" srcId="{93E58B5A-8764-4A9A-8E85-7C50C705CFCE}" destId="{900104E8-22AE-4F67-87F3-EFB73454EE91}" srcOrd="0" destOrd="0" presId="urn:microsoft.com/office/officeart/2005/8/layout/radial6"/>
    <dgm:cxn modelId="{2E049C5D-0F49-451A-9EEC-6B366A48879C}" type="presOf" srcId="{F1CDF762-BB05-4909-A3E2-81EC1DFEFDB6}" destId="{DFD89527-3EA1-46E9-B932-F66D981BF538}" srcOrd="0" destOrd="0" presId="urn:microsoft.com/office/officeart/2005/8/layout/radial6"/>
    <dgm:cxn modelId="{E56AFFB7-B356-4035-B115-5BDA2BF9B27C}" type="presOf" srcId="{E7FC7747-7483-4D35-98A3-BCFD670587F5}" destId="{A34CBA49-A69D-4058-97AB-C5BDA98FF78D}"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517D3930-E62B-43BB-AABC-A078F43F269C}" type="presOf" srcId="{53BBF4F9-C032-49B6-A418-1645227CAEF7}" destId="{463D2474-2CD7-4F10-B862-FE0EB496B03A}"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A637BB25-386F-4D7B-8FB2-35A4C6018524}" type="presOf" srcId="{549FD511-AE4B-4414-B32B-2425B4544B4B}" destId="{17265E74-284E-4564-9375-97F2A42C8E63}" srcOrd="0" destOrd="0" presId="urn:microsoft.com/office/officeart/2005/8/layout/radial6"/>
    <dgm:cxn modelId="{ADB4971C-9131-44AC-8049-1AB5CBDCE87E}" type="presOf" srcId="{00539A06-C0B6-4C14-805A-A99CABFADC18}" destId="{FB0245A6-E249-4488-8A12-6DA1E3469463}" srcOrd="0" destOrd="0" presId="urn:microsoft.com/office/officeart/2005/8/layout/radial6"/>
    <dgm:cxn modelId="{6B2B58A0-DBEB-463D-9F5E-58783FD35006}" type="presOf" srcId="{1474FC26-B7BF-4AB8-BA32-5B51D19017DA}" destId="{75750CA6-FA7C-49D0-8464-54ECBB8A7B1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B774BB10-CC21-4DED-AC70-8B39C37261EB}" type="presOf" srcId="{A5E5012C-3309-4B28-8D30-F7209682D89D}" destId="{0615139F-FD0E-4AC6-85EA-75F9F0D6BB7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B2DC4714-3623-4D80-995E-1DDAC0F1EFF5}" type="presParOf" srcId="{75750CA6-FA7C-49D0-8464-54ECBB8A7B11}" destId="{900104E8-22AE-4F67-87F3-EFB73454EE91}" srcOrd="0" destOrd="0" presId="urn:microsoft.com/office/officeart/2005/8/layout/radial6"/>
    <dgm:cxn modelId="{F745AEF5-0A4C-4D2B-9451-3727CEEB7379}" type="presParOf" srcId="{75750CA6-FA7C-49D0-8464-54ECBB8A7B11}" destId="{428D6EC0-C06B-45C7-8139-E45A90407C78}" srcOrd="1" destOrd="0" presId="urn:microsoft.com/office/officeart/2005/8/layout/radial6"/>
    <dgm:cxn modelId="{263ED0BF-DA67-4684-9AAE-DD1E2DE97A74}" type="presParOf" srcId="{75750CA6-FA7C-49D0-8464-54ECBB8A7B11}" destId="{A20BCF9B-F9D9-4BC1-9EF3-189BED199617}" srcOrd="2" destOrd="0" presId="urn:microsoft.com/office/officeart/2005/8/layout/radial6"/>
    <dgm:cxn modelId="{2E1A5EAD-7864-4EBC-B1C4-D8B4E7B55173}" type="presParOf" srcId="{75750CA6-FA7C-49D0-8464-54ECBB8A7B11}" destId="{17265E74-284E-4564-9375-97F2A42C8E63}" srcOrd="3" destOrd="0" presId="urn:microsoft.com/office/officeart/2005/8/layout/radial6"/>
    <dgm:cxn modelId="{CB1D0F69-873D-4AEC-B0FD-76E765ABFD36}" type="presParOf" srcId="{75750CA6-FA7C-49D0-8464-54ECBB8A7B11}" destId="{2B947856-7D81-4709-8C50-A646092946B5}" srcOrd="4" destOrd="0" presId="urn:microsoft.com/office/officeart/2005/8/layout/radial6"/>
    <dgm:cxn modelId="{35DEEED2-5139-404F-B1AB-180AF2F1B565}" type="presParOf" srcId="{75750CA6-FA7C-49D0-8464-54ECBB8A7B11}" destId="{6804F419-6E40-4272-9B3A-71A1132A2924}" srcOrd="5" destOrd="0" presId="urn:microsoft.com/office/officeart/2005/8/layout/radial6"/>
    <dgm:cxn modelId="{7081C294-DA60-4B47-82F5-729499A2F887}" type="presParOf" srcId="{75750CA6-FA7C-49D0-8464-54ECBB8A7B11}" destId="{FB0245A6-E249-4488-8A12-6DA1E3469463}" srcOrd="6" destOrd="0" presId="urn:microsoft.com/office/officeart/2005/8/layout/radial6"/>
    <dgm:cxn modelId="{AB1FBD7A-EBD9-4209-8AB6-CDB6B2A65093}" type="presParOf" srcId="{75750CA6-FA7C-49D0-8464-54ECBB8A7B11}" destId="{0615139F-FD0E-4AC6-85EA-75F9F0D6BB78}" srcOrd="7" destOrd="0" presId="urn:microsoft.com/office/officeart/2005/8/layout/radial6"/>
    <dgm:cxn modelId="{01C6FC38-95BD-4F60-B86E-DFEEBA9BDF11}" type="presParOf" srcId="{75750CA6-FA7C-49D0-8464-54ECBB8A7B11}" destId="{FACCA3FF-0BAE-48B0-88D9-1B472F23503D}" srcOrd="8" destOrd="0" presId="urn:microsoft.com/office/officeart/2005/8/layout/radial6"/>
    <dgm:cxn modelId="{49A5608E-2DCD-4759-B5A4-02E31EFDC732}" type="presParOf" srcId="{75750CA6-FA7C-49D0-8464-54ECBB8A7B11}" destId="{9DC8489B-6D65-4DCD-BE13-FB93AD7100EE}" srcOrd="9" destOrd="0" presId="urn:microsoft.com/office/officeart/2005/8/layout/radial6"/>
    <dgm:cxn modelId="{34F97DAA-B8DF-4679-8D8F-852C63035C52}" type="presParOf" srcId="{75750CA6-FA7C-49D0-8464-54ECBB8A7B11}" destId="{A25828D0-E7F7-4612-B323-E58CF7DB6C73}" srcOrd="10" destOrd="0" presId="urn:microsoft.com/office/officeart/2005/8/layout/radial6"/>
    <dgm:cxn modelId="{5D584113-080C-456F-B99C-8D4C62C92D13}" type="presParOf" srcId="{75750CA6-FA7C-49D0-8464-54ECBB8A7B11}" destId="{67DFBABE-67A2-44BB-82F4-DB4798A2DB76}" srcOrd="11" destOrd="0" presId="urn:microsoft.com/office/officeart/2005/8/layout/radial6"/>
    <dgm:cxn modelId="{1E354963-DDB3-4973-8BCF-25A57BE43944}" type="presParOf" srcId="{75750CA6-FA7C-49D0-8464-54ECBB8A7B11}" destId="{93672A8E-23A7-42EC-8266-A028BB6328D1}" srcOrd="12" destOrd="0" presId="urn:microsoft.com/office/officeart/2005/8/layout/radial6"/>
    <dgm:cxn modelId="{A9B570B8-7276-49F7-9CAB-F2E96F60CF89}" type="presParOf" srcId="{75750CA6-FA7C-49D0-8464-54ECBB8A7B11}" destId="{8DF6A8EE-C31B-4A7A-8A5B-E1C18D11D668}" srcOrd="13" destOrd="0" presId="urn:microsoft.com/office/officeart/2005/8/layout/radial6"/>
    <dgm:cxn modelId="{33D75359-8434-40D2-9F31-A62520DD1100}" type="presParOf" srcId="{75750CA6-FA7C-49D0-8464-54ECBB8A7B11}" destId="{6866806D-C1BA-4277-BF88-FEE3F486AE14}" srcOrd="14" destOrd="0" presId="urn:microsoft.com/office/officeart/2005/8/layout/radial6"/>
    <dgm:cxn modelId="{DCBB48D4-5831-4CBE-83A8-45EC18A06FC0}" type="presParOf" srcId="{75750CA6-FA7C-49D0-8464-54ECBB8A7B11}" destId="{FE26DA7A-6417-4EEF-9842-4FFE68DD656B}" srcOrd="15" destOrd="0" presId="urn:microsoft.com/office/officeart/2005/8/layout/radial6"/>
    <dgm:cxn modelId="{8BCC0F34-7971-4F56-A72F-D14977471269}" type="presParOf" srcId="{75750CA6-FA7C-49D0-8464-54ECBB8A7B11}" destId="{DFD89527-3EA1-46E9-B932-F66D981BF538}" srcOrd="16" destOrd="0" presId="urn:microsoft.com/office/officeart/2005/8/layout/radial6"/>
    <dgm:cxn modelId="{9C58D867-4883-4591-B333-C55849F6EED4}" type="presParOf" srcId="{75750CA6-FA7C-49D0-8464-54ECBB8A7B11}" destId="{BEB81904-6568-49ED-B35C-0250191E9F37}" srcOrd="17" destOrd="0" presId="urn:microsoft.com/office/officeart/2005/8/layout/radial6"/>
    <dgm:cxn modelId="{3E121FC4-FB61-4E88-B4AD-BF7A44FC40CF}" type="presParOf" srcId="{75750CA6-FA7C-49D0-8464-54ECBB8A7B11}" destId="{463D2474-2CD7-4F10-B862-FE0EB496B03A}" srcOrd="18" destOrd="0" presId="urn:microsoft.com/office/officeart/2005/8/layout/radial6"/>
    <dgm:cxn modelId="{8E8FBB28-1063-408B-9710-4522266B61A8}" type="presParOf" srcId="{75750CA6-FA7C-49D0-8464-54ECBB8A7B11}" destId="{937C4F79-FB0B-409E-8CAD-BC317FE49743}" srcOrd="19" destOrd="0" presId="urn:microsoft.com/office/officeart/2005/8/layout/radial6"/>
    <dgm:cxn modelId="{A12FEE53-2080-44EE-A62D-68B268EB014B}" type="presParOf" srcId="{75750CA6-FA7C-49D0-8464-54ECBB8A7B11}" destId="{DDBA5B3D-F74A-4F4A-BF56-F34E797ADC59}" srcOrd="20" destOrd="0" presId="urn:microsoft.com/office/officeart/2005/8/layout/radial6"/>
    <dgm:cxn modelId="{08D832E5-9581-43DA-BABF-FC4A036F6628}"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1BC315CA-9B98-4E00-93FD-D46A7325759D}" type="doc">
      <dgm:prSet loTypeId="urn:microsoft.com/office/officeart/2005/8/layout/hProcess9" loCatId="process" qsTypeId="urn:microsoft.com/office/officeart/2005/8/quickstyle/simple1" qsCatId="simple" csTypeId="urn:microsoft.com/office/officeart/2005/8/colors/colorful5" csCatId="colorful" phldr="1"/>
      <dgm:spPr/>
    </dgm:pt>
    <dgm:pt modelId="{013B8F1A-6459-4E3A-B553-E376B4D26C1F}">
      <dgm:prSet phldrT="[Text]" custT="1"/>
      <dgm:spPr>
        <a:solidFill>
          <a:schemeClr val="bg1">
            <a:lumMod val="85000"/>
          </a:schemeClr>
        </a:solidFill>
      </dgm:spPr>
      <dgm:t>
        <a:bodyPr/>
        <a:lstStyle/>
        <a:p>
          <a:r>
            <a:rPr lang="en-ZA" sz="1600" b="1" u="sng" dirty="0" smtClean="0">
              <a:solidFill>
                <a:schemeClr val="tx1"/>
              </a:solidFill>
            </a:rPr>
            <a:t>Consulting services </a:t>
          </a:r>
          <a:r>
            <a:rPr lang="en-ZA" sz="1600" dirty="0" smtClean="0">
              <a:solidFill>
                <a:schemeClr val="tx1"/>
              </a:solidFill>
            </a:rPr>
            <a:t>refer to specialist services and skills provided that are required for the achievement of a specific objective, with the aim of providing expert and professional advice on a time and material basis. It is unnecessary to maintain these skills in-house, since they are required on a once-off or temporary basis. Therefore a consultant is a professional person appointed by the municipality to provide technical and specialist advice or to assist with the design and implementation of specific projects/programs. The legal status of this person can be an individual a partnership or a corporation. The fact that a consultant is defined as a professional person implies that the consultant is professionally qualified. The provision of advice or service is in line with a contractual arrangement. Remuneration is usually based on an hourly fee or a fixed fee for a product/deliverable.   This category consists of groups for "business and advisory services", "infrastructure and planning", "laboratory" and "legal service".</a:t>
          </a:r>
          <a:endParaRPr lang="en-ZA" sz="1600" dirty="0">
            <a:solidFill>
              <a:schemeClr val="tx1"/>
            </a:solidFill>
          </a:endParaRPr>
        </a:p>
      </dgm:t>
    </dgm:pt>
    <dgm:pt modelId="{3C9D7AB8-7677-420B-B606-7FE94564C3BE}" type="parTrans" cxnId="{372EADB6-25E9-418E-A71F-1F76857B5BC7}">
      <dgm:prSet/>
      <dgm:spPr/>
      <dgm:t>
        <a:bodyPr/>
        <a:lstStyle/>
        <a:p>
          <a:endParaRPr lang="en-ZA"/>
        </a:p>
      </dgm:t>
    </dgm:pt>
    <dgm:pt modelId="{244DAF89-3FB8-481D-9AE3-E7A98A0669DF}" type="sibTrans" cxnId="{372EADB6-25E9-418E-A71F-1F76857B5BC7}">
      <dgm:prSet/>
      <dgm:spPr/>
      <dgm:t>
        <a:bodyPr/>
        <a:lstStyle/>
        <a:p>
          <a:endParaRPr lang="en-ZA"/>
        </a:p>
      </dgm:t>
    </dgm:pt>
    <dgm:pt modelId="{CA05377D-90E0-4EC0-905D-385F3D33648B}" type="pres">
      <dgm:prSet presAssocID="{1BC315CA-9B98-4E00-93FD-D46A7325759D}" presName="CompostProcess" presStyleCnt="0">
        <dgm:presLayoutVars>
          <dgm:dir/>
          <dgm:resizeHandles val="exact"/>
        </dgm:presLayoutVars>
      </dgm:prSet>
      <dgm:spPr/>
    </dgm:pt>
    <dgm:pt modelId="{5CD7BF6B-8B15-4EFE-80BF-5EAC21B9BCAC}" type="pres">
      <dgm:prSet presAssocID="{1BC315CA-9B98-4E00-93FD-D46A7325759D}" presName="arrow" presStyleLbl="bgShp" presStyleIdx="0" presStyleCnt="1"/>
      <dgm:spPr/>
    </dgm:pt>
    <dgm:pt modelId="{BD6BB83E-C72C-49EC-A88B-50784E536251}" type="pres">
      <dgm:prSet presAssocID="{1BC315CA-9B98-4E00-93FD-D46A7325759D}" presName="linearProcess" presStyleCnt="0"/>
      <dgm:spPr/>
    </dgm:pt>
    <dgm:pt modelId="{C577E12B-39ED-49E6-8019-182ED9EAEA2A}" type="pres">
      <dgm:prSet presAssocID="{013B8F1A-6459-4E3A-B553-E376B4D26C1F}" presName="textNode" presStyleLbl="node1" presStyleIdx="0" presStyleCnt="1" custScaleY="250000">
        <dgm:presLayoutVars>
          <dgm:bulletEnabled val="1"/>
        </dgm:presLayoutVars>
      </dgm:prSet>
      <dgm:spPr/>
      <dgm:t>
        <a:bodyPr/>
        <a:lstStyle/>
        <a:p>
          <a:endParaRPr lang="en-ZA"/>
        </a:p>
      </dgm:t>
    </dgm:pt>
  </dgm:ptLst>
  <dgm:cxnLst>
    <dgm:cxn modelId="{3B70CB19-4CA6-4E29-8734-75ABF4999B08}" type="presOf" srcId="{1BC315CA-9B98-4E00-93FD-D46A7325759D}" destId="{CA05377D-90E0-4EC0-905D-385F3D33648B}" srcOrd="0" destOrd="0" presId="urn:microsoft.com/office/officeart/2005/8/layout/hProcess9"/>
    <dgm:cxn modelId="{31B00B51-15A5-45C8-96A5-685335121DAF}" type="presOf" srcId="{013B8F1A-6459-4E3A-B553-E376B4D26C1F}" destId="{C577E12B-39ED-49E6-8019-182ED9EAEA2A}" srcOrd="0" destOrd="0" presId="urn:microsoft.com/office/officeart/2005/8/layout/hProcess9"/>
    <dgm:cxn modelId="{372EADB6-25E9-418E-A71F-1F76857B5BC7}" srcId="{1BC315CA-9B98-4E00-93FD-D46A7325759D}" destId="{013B8F1A-6459-4E3A-B553-E376B4D26C1F}" srcOrd="0" destOrd="0" parTransId="{3C9D7AB8-7677-420B-B606-7FE94564C3BE}" sibTransId="{244DAF89-3FB8-481D-9AE3-E7A98A0669DF}"/>
    <dgm:cxn modelId="{D555C43B-CD22-4567-BD70-692A94F46EAC}" type="presParOf" srcId="{CA05377D-90E0-4EC0-905D-385F3D33648B}" destId="{5CD7BF6B-8B15-4EFE-80BF-5EAC21B9BCAC}" srcOrd="0" destOrd="0" presId="urn:microsoft.com/office/officeart/2005/8/layout/hProcess9"/>
    <dgm:cxn modelId="{662953F0-C986-40DB-AF90-BE5DB299EF69}" type="presParOf" srcId="{CA05377D-90E0-4EC0-905D-385F3D33648B}" destId="{BD6BB83E-C72C-49EC-A88B-50784E536251}" srcOrd="1" destOrd="0" presId="urn:microsoft.com/office/officeart/2005/8/layout/hProcess9"/>
    <dgm:cxn modelId="{0F37A1A0-7740-4DEE-A2E5-6B7B938A879E}" type="presParOf" srcId="{BD6BB83E-C72C-49EC-A88B-50784E536251}" destId="{C577E12B-39ED-49E6-8019-182ED9EAEA2A}" srcOrd="0"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9B4E723F-BFAB-44D9-A30E-47F3ACA7A589}" type="presOf" srcId="{00539A06-C0B6-4C14-805A-A99CABFADC18}" destId="{FB0245A6-E249-4488-8A12-6DA1E3469463}" srcOrd="0" destOrd="0" presId="urn:microsoft.com/office/officeart/2005/8/layout/radial6"/>
    <dgm:cxn modelId="{ACC24619-C8DF-4C83-A719-2E12E13B5968}" type="presOf" srcId="{549FD511-AE4B-4414-B32B-2425B4544B4B}" destId="{17265E74-284E-4564-9375-97F2A42C8E63}" srcOrd="0" destOrd="0" presId="urn:microsoft.com/office/officeart/2005/8/layout/radial6"/>
    <dgm:cxn modelId="{B6C2F416-C385-4D67-967B-B8D7A5CF48F2}" type="presOf" srcId="{68DC9CB8-B7DD-4761-B82E-CB56F6F5E6B5}" destId="{93672A8E-23A7-42EC-8266-A028BB6328D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E0F68AD6-AD9F-4C9F-9FAD-E62BE2141A83}" type="presOf" srcId="{EF6840F8-2ECF-4864-A358-F1FEAB836D6E}" destId="{9DC8489B-6D65-4DCD-BE13-FB93AD7100EE}" srcOrd="0" destOrd="0" presId="urn:microsoft.com/office/officeart/2005/8/layout/radial6"/>
    <dgm:cxn modelId="{CF8D7C99-A02B-4EF4-A5B6-2F876F05079A}" type="presOf" srcId="{53BBF4F9-C032-49B6-A418-1645227CAEF7}" destId="{463D2474-2CD7-4F10-B862-FE0EB496B03A}" srcOrd="0" destOrd="0" presId="urn:microsoft.com/office/officeart/2005/8/layout/radial6"/>
    <dgm:cxn modelId="{E5CB7D16-A183-4A7C-B007-CF02135C4CF8}" type="presOf" srcId="{1474FC26-B7BF-4AB8-BA32-5B51D19017DA}" destId="{75750CA6-FA7C-49D0-8464-54ECBB8A7B11}" srcOrd="0" destOrd="0" presId="urn:microsoft.com/office/officeart/2005/8/layout/radial6"/>
    <dgm:cxn modelId="{BDED2956-AFBE-44AB-A633-2CD3047B7E59}" type="presOf" srcId="{D724C5BD-FA18-4137-AF02-8B1375CAB8C1}" destId="{FE26DA7A-6417-4EEF-9842-4FFE68DD656B}" srcOrd="0" destOrd="0" presId="urn:microsoft.com/office/officeart/2005/8/layout/radial6"/>
    <dgm:cxn modelId="{6979CACB-928C-4F36-B2FB-4C3A8EC0520A}" type="presOf" srcId="{93E58B5A-8764-4A9A-8E85-7C50C705CFCE}" destId="{900104E8-22AE-4F67-87F3-EFB73454EE91}" srcOrd="0" destOrd="0" presId="urn:microsoft.com/office/officeart/2005/8/layout/radial6"/>
    <dgm:cxn modelId="{DC1A27B4-1946-421A-8639-CB1D9B2DAB21}" type="presOf" srcId="{F1CDF762-BB05-4909-A3E2-81EC1DFEFDB6}" destId="{DFD89527-3EA1-46E9-B932-F66D981BF538}" srcOrd="0" destOrd="0" presId="urn:microsoft.com/office/officeart/2005/8/layout/radial6"/>
    <dgm:cxn modelId="{22CC14CA-ACA3-4882-8A67-422C68684162}" type="presOf" srcId="{E7FC7747-7483-4D35-98A3-BCFD670587F5}" destId="{A34CBA49-A69D-4058-97AB-C5BDA98FF78D}" srcOrd="0" destOrd="0" presId="urn:microsoft.com/office/officeart/2005/8/layout/radial6"/>
    <dgm:cxn modelId="{68B859DC-C81F-4629-AED9-F91C8949C50E}" type="presOf" srcId="{2FD6416B-9DBD-4434-8476-1C47164FCE18}" destId="{A25828D0-E7F7-4612-B323-E58CF7DB6C73}" srcOrd="0" destOrd="0" presId="urn:microsoft.com/office/officeart/2005/8/layout/radial6"/>
    <dgm:cxn modelId="{42BA283F-BD8F-44D3-B8D1-B2C23FFC76B0}" type="presOf" srcId="{61C471EC-1BE0-4BA9-906C-B77FC427B370}" destId="{2B947856-7D81-4709-8C50-A646092946B5}" srcOrd="0" destOrd="0" presId="urn:microsoft.com/office/officeart/2005/8/layout/radial6"/>
    <dgm:cxn modelId="{3DCA7DC0-FEED-4D4C-B8D8-5991649F0225}" type="presOf" srcId="{117E5F98-D2E3-44CD-8D1F-8673F2CE3B77}" destId="{937C4F79-FB0B-409E-8CAD-BC317FE49743}" srcOrd="0" destOrd="0" presId="urn:microsoft.com/office/officeart/2005/8/layout/radial6"/>
    <dgm:cxn modelId="{C4822705-4AAB-4812-9362-1FDB5A9C6546}" type="presOf" srcId="{9C9AE644-BFCD-4CEC-9078-5B3D21204B50}" destId="{8DF6A8EE-C31B-4A7A-8A5B-E1C18D11D668}" srcOrd="0" destOrd="0" presId="urn:microsoft.com/office/officeart/2005/8/layout/radial6"/>
    <dgm:cxn modelId="{CC624A6F-6BBB-44DE-AB97-3756B745BB40}" type="presOf" srcId="{54758EF5-0516-46BA-896F-8310E68591FE}" destId="{428D6EC0-C06B-45C7-8139-E45A90407C78}" srcOrd="0" destOrd="0" presId="urn:microsoft.com/office/officeart/2005/8/layout/radial6"/>
    <dgm:cxn modelId="{431C7183-4C37-423E-A559-73F7CE60D92B}" type="presOf" srcId="{A5E5012C-3309-4B28-8D30-F7209682D89D}" destId="{0615139F-FD0E-4AC6-85EA-75F9F0D6BB7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7A120CD4-A221-4DDF-A3D9-D50B15A2E6A1}" type="presParOf" srcId="{75750CA6-FA7C-49D0-8464-54ECBB8A7B11}" destId="{900104E8-22AE-4F67-87F3-EFB73454EE91}" srcOrd="0" destOrd="0" presId="urn:microsoft.com/office/officeart/2005/8/layout/radial6"/>
    <dgm:cxn modelId="{70E623FA-B00C-45C9-8590-8AAC62B7D6A4}" type="presParOf" srcId="{75750CA6-FA7C-49D0-8464-54ECBB8A7B11}" destId="{428D6EC0-C06B-45C7-8139-E45A90407C78}" srcOrd="1" destOrd="0" presId="urn:microsoft.com/office/officeart/2005/8/layout/radial6"/>
    <dgm:cxn modelId="{2BBEFF4D-E1EE-45B8-A264-F0B12F376D16}" type="presParOf" srcId="{75750CA6-FA7C-49D0-8464-54ECBB8A7B11}" destId="{A20BCF9B-F9D9-4BC1-9EF3-189BED199617}" srcOrd="2" destOrd="0" presId="urn:microsoft.com/office/officeart/2005/8/layout/radial6"/>
    <dgm:cxn modelId="{55A18F54-8596-4EB4-95C1-2DD56A16DB1A}" type="presParOf" srcId="{75750CA6-FA7C-49D0-8464-54ECBB8A7B11}" destId="{17265E74-284E-4564-9375-97F2A42C8E63}" srcOrd="3" destOrd="0" presId="urn:microsoft.com/office/officeart/2005/8/layout/radial6"/>
    <dgm:cxn modelId="{2C0E4685-B3B8-4E2A-95A9-F80ABAF59C0A}" type="presParOf" srcId="{75750CA6-FA7C-49D0-8464-54ECBB8A7B11}" destId="{2B947856-7D81-4709-8C50-A646092946B5}" srcOrd="4" destOrd="0" presId="urn:microsoft.com/office/officeart/2005/8/layout/radial6"/>
    <dgm:cxn modelId="{036663AA-E4F2-49BD-9003-1D5000B27215}" type="presParOf" srcId="{75750CA6-FA7C-49D0-8464-54ECBB8A7B11}" destId="{6804F419-6E40-4272-9B3A-71A1132A2924}" srcOrd="5" destOrd="0" presId="urn:microsoft.com/office/officeart/2005/8/layout/radial6"/>
    <dgm:cxn modelId="{C3772A8B-D891-4C97-94DE-490076E4C9BF}" type="presParOf" srcId="{75750CA6-FA7C-49D0-8464-54ECBB8A7B11}" destId="{FB0245A6-E249-4488-8A12-6DA1E3469463}" srcOrd="6" destOrd="0" presId="urn:microsoft.com/office/officeart/2005/8/layout/radial6"/>
    <dgm:cxn modelId="{D0B409EA-9D1A-4310-B2A9-B9CB812D79B6}" type="presParOf" srcId="{75750CA6-FA7C-49D0-8464-54ECBB8A7B11}" destId="{0615139F-FD0E-4AC6-85EA-75F9F0D6BB78}" srcOrd="7" destOrd="0" presId="urn:microsoft.com/office/officeart/2005/8/layout/radial6"/>
    <dgm:cxn modelId="{7AA26405-D0A0-433C-A2AA-6DBAFC46D1B0}" type="presParOf" srcId="{75750CA6-FA7C-49D0-8464-54ECBB8A7B11}" destId="{FACCA3FF-0BAE-48B0-88D9-1B472F23503D}" srcOrd="8" destOrd="0" presId="urn:microsoft.com/office/officeart/2005/8/layout/radial6"/>
    <dgm:cxn modelId="{7C4AB61B-6CBF-41EF-8EE0-497601E88CD2}" type="presParOf" srcId="{75750CA6-FA7C-49D0-8464-54ECBB8A7B11}" destId="{9DC8489B-6D65-4DCD-BE13-FB93AD7100EE}" srcOrd="9" destOrd="0" presId="urn:microsoft.com/office/officeart/2005/8/layout/radial6"/>
    <dgm:cxn modelId="{AF74B188-89B0-49CA-8B69-22C58CC5969A}" type="presParOf" srcId="{75750CA6-FA7C-49D0-8464-54ECBB8A7B11}" destId="{A25828D0-E7F7-4612-B323-E58CF7DB6C73}" srcOrd="10" destOrd="0" presId="urn:microsoft.com/office/officeart/2005/8/layout/radial6"/>
    <dgm:cxn modelId="{71536FF3-A742-4941-B641-5447BF71F4C6}" type="presParOf" srcId="{75750CA6-FA7C-49D0-8464-54ECBB8A7B11}" destId="{67DFBABE-67A2-44BB-82F4-DB4798A2DB76}" srcOrd="11" destOrd="0" presId="urn:microsoft.com/office/officeart/2005/8/layout/radial6"/>
    <dgm:cxn modelId="{F1F0C7E4-6BE8-4DF1-BA2B-4917E101910E}" type="presParOf" srcId="{75750CA6-FA7C-49D0-8464-54ECBB8A7B11}" destId="{93672A8E-23A7-42EC-8266-A028BB6328D1}" srcOrd="12" destOrd="0" presId="urn:microsoft.com/office/officeart/2005/8/layout/radial6"/>
    <dgm:cxn modelId="{5E171632-DCEB-4C8C-A76C-112A55C103C8}" type="presParOf" srcId="{75750CA6-FA7C-49D0-8464-54ECBB8A7B11}" destId="{8DF6A8EE-C31B-4A7A-8A5B-E1C18D11D668}" srcOrd="13" destOrd="0" presId="urn:microsoft.com/office/officeart/2005/8/layout/radial6"/>
    <dgm:cxn modelId="{35935CA0-CF6C-42B9-BB5D-11C173DE0B7F}" type="presParOf" srcId="{75750CA6-FA7C-49D0-8464-54ECBB8A7B11}" destId="{6866806D-C1BA-4277-BF88-FEE3F486AE14}" srcOrd="14" destOrd="0" presId="urn:microsoft.com/office/officeart/2005/8/layout/radial6"/>
    <dgm:cxn modelId="{88C4C8FA-7797-4F63-BABE-EFB8812C9BC7}" type="presParOf" srcId="{75750CA6-FA7C-49D0-8464-54ECBB8A7B11}" destId="{FE26DA7A-6417-4EEF-9842-4FFE68DD656B}" srcOrd="15" destOrd="0" presId="urn:microsoft.com/office/officeart/2005/8/layout/radial6"/>
    <dgm:cxn modelId="{DDE9EA56-2B75-4B67-BA59-07E3BC58039E}" type="presParOf" srcId="{75750CA6-FA7C-49D0-8464-54ECBB8A7B11}" destId="{DFD89527-3EA1-46E9-B932-F66D981BF538}" srcOrd="16" destOrd="0" presId="urn:microsoft.com/office/officeart/2005/8/layout/radial6"/>
    <dgm:cxn modelId="{D79858ED-E153-45A2-9E66-C6744A8CC889}" type="presParOf" srcId="{75750CA6-FA7C-49D0-8464-54ECBB8A7B11}" destId="{BEB81904-6568-49ED-B35C-0250191E9F37}" srcOrd="17" destOrd="0" presId="urn:microsoft.com/office/officeart/2005/8/layout/radial6"/>
    <dgm:cxn modelId="{7DC39D88-6035-466A-AC5D-7F04B94376AF}" type="presParOf" srcId="{75750CA6-FA7C-49D0-8464-54ECBB8A7B11}" destId="{463D2474-2CD7-4F10-B862-FE0EB496B03A}" srcOrd="18" destOrd="0" presId="urn:microsoft.com/office/officeart/2005/8/layout/radial6"/>
    <dgm:cxn modelId="{806F0E9F-9756-4C6F-ACA9-B8DC596985DD}" type="presParOf" srcId="{75750CA6-FA7C-49D0-8464-54ECBB8A7B11}" destId="{937C4F79-FB0B-409E-8CAD-BC317FE49743}" srcOrd="19" destOrd="0" presId="urn:microsoft.com/office/officeart/2005/8/layout/radial6"/>
    <dgm:cxn modelId="{B4920A9D-0E0A-485C-A101-350D6B15358B}" type="presParOf" srcId="{75750CA6-FA7C-49D0-8464-54ECBB8A7B11}" destId="{DDBA5B3D-F74A-4F4A-BF56-F34E797ADC59}" srcOrd="20" destOrd="0" presId="urn:microsoft.com/office/officeart/2005/8/layout/radial6"/>
    <dgm:cxn modelId="{6A8ADE0D-7CF1-406F-A2E2-C9F37A7E0113}"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3A32E275-DBEC-4AFB-AA75-38394E52E332}" type="doc">
      <dgm:prSet loTypeId="urn:microsoft.com/office/officeart/2005/8/layout/chevron1" loCatId="process" qsTypeId="urn:microsoft.com/office/officeart/2005/8/quickstyle/3d5" qsCatId="3D" csTypeId="urn:microsoft.com/office/officeart/2005/8/colors/accent0_3" csCatId="mainScheme" phldr="1"/>
      <dgm:spPr/>
    </dgm:pt>
    <dgm:pt modelId="{340F9001-3D4B-4E86-B2D0-C484E38C5F20}">
      <dgm:prSet phldrT="[Text]" custT="1"/>
      <dgm:spPr>
        <a:solidFill>
          <a:srgbClr val="C00000"/>
        </a:solidFill>
      </dgm:spPr>
      <dgm:t>
        <a:bodyPr/>
        <a:lstStyle/>
        <a:p>
          <a:r>
            <a:rPr lang="en-ZA" sz="1800" b="1" dirty="0" smtClean="0">
              <a:solidFill>
                <a:schemeClr val="bg1"/>
              </a:solidFill>
            </a:rPr>
            <a:t>Business and Advisory</a:t>
          </a:r>
          <a:endParaRPr lang="en-ZA" sz="1800" b="1" dirty="0">
            <a:solidFill>
              <a:schemeClr val="bg1"/>
            </a:solidFill>
          </a:endParaRPr>
        </a:p>
      </dgm:t>
    </dgm:pt>
    <dgm:pt modelId="{5E856105-4824-4011-8AC0-F5FCE43DAFC6}" type="parTrans" cxnId="{DAE49610-9EF9-42C4-8439-B248F8FAB22C}">
      <dgm:prSet/>
      <dgm:spPr/>
      <dgm:t>
        <a:bodyPr/>
        <a:lstStyle/>
        <a:p>
          <a:endParaRPr lang="en-ZA" sz="1800" b="1">
            <a:solidFill>
              <a:schemeClr val="tx1"/>
            </a:solidFill>
          </a:endParaRPr>
        </a:p>
      </dgm:t>
    </dgm:pt>
    <dgm:pt modelId="{7CD148F4-CA71-49B8-A6FB-9E7F29197D57}" type="sibTrans" cxnId="{DAE49610-9EF9-42C4-8439-B248F8FAB22C}">
      <dgm:prSet/>
      <dgm:spPr/>
      <dgm:t>
        <a:bodyPr/>
        <a:lstStyle/>
        <a:p>
          <a:endParaRPr lang="en-ZA" sz="1800" b="1">
            <a:solidFill>
              <a:schemeClr val="tx1"/>
            </a:solidFill>
          </a:endParaRPr>
        </a:p>
      </dgm:t>
    </dgm:pt>
    <dgm:pt modelId="{B1C1446C-5403-43E2-9EB4-5B29F308AA03}">
      <dgm:prSet phldrT="[Text]" custT="1"/>
      <dgm:spPr>
        <a:solidFill>
          <a:schemeClr val="tx1">
            <a:lumMod val="50000"/>
            <a:lumOff val="50000"/>
          </a:schemeClr>
        </a:solidFill>
      </dgm:spPr>
      <dgm:t>
        <a:bodyPr/>
        <a:lstStyle/>
        <a:p>
          <a:r>
            <a:rPr lang="en-ZA" sz="1800" b="1" dirty="0" smtClean="0"/>
            <a:t>Infrastructure and Planning</a:t>
          </a:r>
          <a:endParaRPr lang="en-ZA" sz="1800" b="1" dirty="0"/>
        </a:p>
      </dgm:t>
    </dgm:pt>
    <dgm:pt modelId="{02895E78-192B-4018-94F5-1B5BA4739010}" type="parTrans" cxnId="{36C38474-39CD-4F71-99F9-317F68F6B9D9}">
      <dgm:prSet/>
      <dgm:spPr/>
      <dgm:t>
        <a:bodyPr/>
        <a:lstStyle/>
        <a:p>
          <a:endParaRPr lang="en-ZA" sz="1800" b="1">
            <a:solidFill>
              <a:schemeClr val="tx1"/>
            </a:solidFill>
          </a:endParaRPr>
        </a:p>
      </dgm:t>
    </dgm:pt>
    <dgm:pt modelId="{08E5C090-876C-49A2-822E-F5056F8457A5}" type="sibTrans" cxnId="{36C38474-39CD-4F71-99F9-317F68F6B9D9}">
      <dgm:prSet/>
      <dgm:spPr/>
      <dgm:t>
        <a:bodyPr/>
        <a:lstStyle/>
        <a:p>
          <a:endParaRPr lang="en-ZA" sz="1800" b="1">
            <a:solidFill>
              <a:schemeClr val="tx1"/>
            </a:solidFill>
          </a:endParaRPr>
        </a:p>
      </dgm:t>
    </dgm:pt>
    <dgm:pt modelId="{21E2E6EC-FA76-4364-A5AA-C5DEBF028F78}">
      <dgm:prSet phldrT="[Text]" custT="1"/>
      <dgm:spPr>
        <a:solidFill>
          <a:schemeClr val="bg1">
            <a:lumMod val="95000"/>
          </a:schemeClr>
        </a:solidFill>
      </dgm:spPr>
      <dgm:t>
        <a:bodyPr/>
        <a:lstStyle/>
        <a:p>
          <a:r>
            <a:rPr lang="en-ZA" sz="1800" b="1" dirty="0" smtClean="0">
              <a:solidFill>
                <a:schemeClr val="tx1"/>
              </a:solidFill>
            </a:rPr>
            <a:t>Legal</a:t>
          </a:r>
          <a:endParaRPr lang="en-ZA" sz="1800" b="1" dirty="0">
            <a:solidFill>
              <a:schemeClr val="tx1"/>
            </a:solidFill>
          </a:endParaRPr>
        </a:p>
      </dgm:t>
    </dgm:pt>
    <dgm:pt modelId="{81083303-3FF1-43A1-B53B-47EB4388048F}" type="parTrans" cxnId="{75FE5A15-645E-4FE8-82DA-93A960D6768B}">
      <dgm:prSet/>
      <dgm:spPr/>
      <dgm:t>
        <a:bodyPr/>
        <a:lstStyle/>
        <a:p>
          <a:endParaRPr lang="en-ZA" sz="1800" b="1">
            <a:solidFill>
              <a:schemeClr val="tx1"/>
            </a:solidFill>
          </a:endParaRPr>
        </a:p>
      </dgm:t>
    </dgm:pt>
    <dgm:pt modelId="{A14F06E8-2319-45E7-96C7-8BF012E8E7F3}" type="sibTrans" cxnId="{75FE5A15-645E-4FE8-82DA-93A960D6768B}">
      <dgm:prSet/>
      <dgm:spPr/>
      <dgm:t>
        <a:bodyPr/>
        <a:lstStyle/>
        <a:p>
          <a:endParaRPr lang="en-ZA" sz="1800" b="1">
            <a:solidFill>
              <a:schemeClr val="tx1"/>
            </a:solidFill>
          </a:endParaRPr>
        </a:p>
      </dgm:t>
    </dgm:pt>
    <dgm:pt modelId="{9F3E202D-6D4E-409A-BAA1-B658BC20296E}">
      <dgm:prSet custT="1"/>
      <dgm:spPr>
        <a:solidFill>
          <a:schemeClr val="bg1">
            <a:lumMod val="85000"/>
          </a:schemeClr>
        </a:solidFill>
      </dgm:spPr>
      <dgm:t>
        <a:bodyPr/>
        <a:lstStyle/>
        <a:p>
          <a:r>
            <a:rPr lang="en-ZA" sz="1800" b="1" dirty="0" smtClean="0">
              <a:solidFill>
                <a:schemeClr val="tx1"/>
              </a:solidFill>
            </a:rPr>
            <a:t>Laboratory Services</a:t>
          </a:r>
          <a:endParaRPr lang="en-ZA" sz="1800" b="1" dirty="0">
            <a:solidFill>
              <a:schemeClr val="tx1"/>
            </a:solidFill>
          </a:endParaRPr>
        </a:p>
      </dgm:t>
    </dgm:pt>
    <dgm:pt modelId="{B10B3202-EC82-4373-B930-636A49215393}" type="parTrans" cxnId="{71D2720C-AA85-4B53-A596-849AB8640C72}">
      <dgm:prSet/>
      <dgm:spPr/>
      <dgm:t>
        <a:bodyPr/>
        <a:lstStyle/>
        <a:p>
          <a:endParaRPr lang="en-ZA" sz="1800" b="1">
            <a:solidFill>
              <a:schemeClr val="tx1"/>
            </a:solidFill>
          </a:endParaRPr>
        </a:p>
      </dgm:t>
    </dgm:pt>
    <dgm:pt modelId="{3DB969CA-C9F4-4C9A-B211-A543C97EC04F}" type="sibTrans" cxnId="{71D2720C-AA85-4B53-A596-849AB8640C72}">
      <dgm:prSet/>
      <dgm:spPr/>
      <dgm:t>
        <a:bodyPr/>
        <a:lstStyle/>
        <a:p>
          <a:endParaRPr lang="en-ZA" sz="1800" b="1">
            <a:solidFill>
              <a:schemeClr val="tx1"/>
            </a:solidFill>
          </a:endParaRPr>
        </a:p>
      </dgm:t>
    </dgm:pt>
    <dgm:pt modelId="{6F3BB13A-A4C7-4F74-A78F-046D9D94686E}" type="pres">
      <dgm:prSet presAssocID="{3A32E275-DBEC-4AFB-AA75-38394E52E332}" presName="Name0" presStyleCnt="0">
        <dgm:presLayoutVars>
          <dgm:dir/>
          <dgm:animLvl val="lvl"/>
          <dgm:resizeHandles val="exact"/>
        </dgm:presLayoutVars>
      </dgm:prSet>
      <dgm:spPr/>
    </dgm:pt>
    <dgm:pt modelId="{50DA4785-0A87-462C-8F4F-FAE2582EF815}" type="pres">
      <dgm:prSet presAssocID="{340F9001-3D4B-4E86-B2D0-C484E38C5F20}" presName="parTxOnly" presStyleLbl="node1" presStyleIdx="0" presStyleCnt="4">
        <dgm:presLayoutVars>
          <dgm:chMax val="0"/>
          <dgm:chPref val="0"/>
          <dgm:bulletEnabled val="1"/>
        </dgm:presLayoutVars>
      </dgm:prSet>
      <dgm:spPr/>
      <dgm:t>
        <a:bodyPr/>
        <a:lstStyle/>
        <a:p>
          <a:endParaRPr lang="en-ZA"/>
        </a:p>
      </dgm:t>
    </dgm:pt>
    <dgm:pt modelId="{B9523D5A-B83C-4042-86FC-9F4170EA9B07}" type="pres">
      <dgm:prSet presAssocID="{7CD148F4-CA71-49B8-A6FB-9E7F29197D57}" presName="parTxOnlySpace" presStyleCnt="0"/>
      <dgm:spPr/>
    </dgm:pt>
    <dgm:pt modelId="{7DDD1F61-BE44-4F9A-97FA-8BAC48687780}" type="pres">
      <dgm:prSet presAssocID="{B1C1446C-5403-43E2-9EB4-5B29F308AA03}" presName="parTxOnly" presStyleLbl="node1" presStyleIdx="1" presStyleCnt="4">
        <dgm:presLayoutVars>
          <dgm:chMax val="0"/>
          <dgm:chPref val="0"/>
          <dgm:bulletEnabled val="1"/>
        </dgm:presLayoutVars>
      </dgm:prSet>
      <dgm:spPr/>
      <dgm:t>
        <a:bodyPr/>
        <a:lstStyle/>
        <a:p>
          <a:endParaRPr lang="en-ZA"/>
        </a:p>
      </dgm:t>
    </dgm:pt>
    <dgm:pt modelId="{B0583C14-4361-42B2-8368-F4D97F8AB865}" type="pres">
      <dgm:prSet presAssocID="{08E5C090-876C-49A2-822E-F5056F8457A5}" presName="parTxOnlySpace" presStyleCnt="0"/>
      <dgm:spPr/>
    </dgm:pt>
    <dgm:pt modelId="{3F8C76E9-B3EC-4359-8007-D82768102ED8}" type="pres">
      <dgm:prSet presAssocID="{9F3E202D-6D4E-409A-BAA1-B658BC20296E}" presName="parTxOnly" presStyleLbl="node1" presStyleIdx="2" presStyleCnt="4" custLinFactNeighborX="9020" custLinFactNeighborY="2532">
        <dgm:presLayoutVars>
          <dgm:chMax val="0"/>
          <dgm:chPref val="0"/>
          <dgm:bulletEnabled val="1"/>
        </dgm:presLayoutVars>
      </dgm:prSet>
      <dgm:spPr/>
      <dgm:t>
        <a:bodyPr/>
        <a:lstStyle/>
        <a:p>
          <a:endParaRPr lang="en-ZA"/>
        </a:p>
      </dgm:t>
    </dgm:pt>
    <dgm:pt modelId="{AA4E02EC-53CE-46D7-B760-24006F12E1F6}" type="pres">
      <dgm:prSet presAssocID="{3DB969CA-C9F4-4C9A-B211-A543C97EC04F}" presName="parTxOnlySpace" presStyleCnt="0"/>
      <dgm:spPr/>
    </dgm:pt>
    <dgm:pt modelId="{8B8F56A7-16F0-4CE0-ADDE-D6186F23B8DE}" type="pres">
      <dgm:prSet presAssocID="{21E2E6EC-FA76-4364-A5AA-C5DEBF028F78}" presName="parTxOnly" presStyleLbl="node1" presStyleIdx="3" presStyleCnt="4">
        <dgm:presLayoutVars>
          <dgm:chMax val="0"/>
          <dgm:chPref val="0"/>
          <dgm:bulletEnabled val="1"/>
        </dgm:presLayoutVars>
      </dgm:prSet>
      <dgm:spPr/>
      <dgm:t>
        <a:bodyPr/>
        <a:lstStyle/>
        <a:p>
          <a:endParaRPr lang="en-ZA"/>
        </a:p>
      </dgm:t>
    </dgm:pt>
  </dgm:ptLst>
  <dgm:cxnLst>
    <dgm:cxn modelId="{E8069B10-1720-4C32-BAA7-4AC8F918AA66}" type="presOf" srcId="{3A32E275-DBEC-4AFB-AA75-38394E52E332}" destId="{6F3BB13A-A4C7-4F74-A78F-046D9D94686E}" srcOrd="0" destOrd="0" presId="urn:microsoft.com/office/officeart/2005/8/layout/chevron1"/>
    <dgm:cxn modelId="{1CBE4B76-94B6-4619-B5A1-3F00BAE3CCE5}" type="presOf" srcId="{B1C1446C-5403-43E2-9EB4-5B29F308AA03}" destId="{7DDD1F61-BE44-4F9A-97FA-8BAC48687780}" srcOrd="0" destOrd="0" presId="urn:microsoft.com/office/officeart/2005/8/layout/chevron1"/>
    <dgm:cxn modelId="{8EA39981-F797-4641-9D5F-E053123BAEE0}" type="presOf" srcId="{21E2E6EC-FA76-4364-A5AA-C5DEBF028F78}" destId="{8B8F56A7-16F0-4CE0-ADDE-D6186F23B8DE}" srcOrd="0" destOrd="0" presId="urn:microsoft.com/office/officeart/2005/8/layout/chevron1"/>
    <dgm:cxn modelId="{DAE49610-9EF9-42C4-8439-B248F8FAB22C}" srcId="{3A32E275-DBEC-4AFB-AA75-38394E52E332}" destId="{340F9001-3D4B-4E86-B2D0-C484E38C5F20}" srcOrd="0" destOrd="0" parTransId="{5E856105-4824-4011-8AC0-F5FCE43DAFC6}" sibTransId="{7CD148F4-CA71-49B8-A6FB-9E7F29197D57}"/>
    <dgm:cxn modelId="{36C38474-39CD-4F71-99F9-317F68F6B9D9}" srcId="{3A32E275-DBEC-4AFB-AA75-38394E52E332}" destId="{B1C1446C-5403-43E2-9EB4-5B29F308AA03}" srcOrd="1" destOrd="0" parTransId="{02895E78-192B-4018-94F5-1B5BA4739010}" sibTransId="{08E5C090-876C-49A2-822E-F5056F8457A5}"/>
    <dgm:cxn modelId="{71D2720C-AA85-4B53-A596-849AB8640C72}" srcId="{3A32E275-DBEC-4AFB-AA75-38394E52E332}" destId="{9F3E202D-6D4E-409A-BAA1-B658BC20296E}" srcOrd="2" destOrd="0" parTransId="{B10B3202-EC82-4373-B930-636A49215393}" sibTransId="{3DB969CA-C9F4-4C9A-B211-A543C97EC04F}"/>
    <dgm:cxn modelId="{75FE5A15-645E-4FE8-82DA-93A960D6768B}" srcId="{3A32E275-DBEC-4AFB-AA75-38394E52E332}" destId="{21E2E6EC-FA76-4364-A5AA-C5DEBF028F78}" srcOrd="3" destOrd="0" parTransId="{81083303-3FF1-43A1-B53B-47EB4388048F}" sibTransId="{A14F06E8-2319-45E7-96C7-8BF012E8E7F3}"/>
    <dgm:cxn modelId="{8005C3AD-CF87-4356-BEE7-C418D578677A}" type="presOf" srcId="{340F9001-3D4B-4E86-B2D0-C484E38C5F20}" destId="{50DA4785-0A87-462C-8F4F-FAE2582EF815}" srcOrd="0" destOrd="0" presId="urn:microsoft.com/office/officeart/2005/8/layout/chevron1"/>
    <dgm:cxn modelId="{6212FD9E-9613-4798-8B6B-D3542E73A7AA}" type="presOf" srcId="{9F3E202D-6D4E-409A-BAA1-B658BC20296E}" destId="{3F8C76E9-B3EC-4359-8007-D82768102ED8}" srcOrd="0" destOrd="0" presId="urn:microsoft.com/office/officeart/2005/8/layout/chevron1"/>
    <dgm:cxn modelId="{F511B4F2-E1D5-4A9C-B393-38C4F185D64C}" type="presParOf" srcId="{6F3BB13A-A4C7-4F74-A78F-046D9D94686E}" destId="{50DA4785-0A87-462C-8F4F-FAE2582EF815}" srcOrd="0" destOrd="0" presId="urn:microsoft.com/office/officeart/2005/8/layout/chevron1"/>
    <dgm:cxn modelId="{A4C04BB5-4F45-4622-9CFA-7AC8C1FFBEE2}" type="presParOf" srcId="{6F3BB13A-A4C7-4F74-A78F-046D9D94686E}" destId="{B9523D5A-B83C-4042-86FC-9F4170EA9B07}" srcOrd="1" destOrd="0" presId="urn:microsoft.com/office/officeart/2005/8/layout/chevron1"/>
    <dgm:cxn modelId="{48BB66AC-870E-4D0E-AF61-BF1A2FAEF0B9}" type="presParOf" srcId="{6F3BB13A-A4C7-4F74-A78F-046D9D94686E}" destId="{7DDD1F61-BE44-4F9A-97FA-8BAC48687780}" srcOrd="2" destOrd="0" presId="urn:microsoft.com/office/officeart/2005/8/layout/chevron1"/>
    <dgm:cxn modelId="{855A2E20-2872-4E09-B4FE-92878F4E4F03}" type="presParOf" srcId="{6F3BB13A-A4C7-4F74-A78F-046D9D94686E}" destId="{B0583C14-4361-42B2-8368-F4D97F8AB865}" srcOrd="3" destOrd="0" presId="urn:microsoft.com/office/officeart/2005/8/layout/chevron1"/>
    <dgm:cxn modelId="{99319394-D3AD-42EA-986A-9945A7FD4904}" type="presParOf" srcId="{6F3BB13A-A4C7-4F74-A78F-046D9D94686E}" destId="{3F8C76E9-B3EC-4359-8007-D82768102ED8}" srcOrd="4" destOrd="0" presId="urn:microsoft.com/office/officeart/2005/8/layout/chevron1"/>
    <dgm:cxn modelId="{06578F02-5F8C-4317-8F78-B04BE1C3AD64}" type="presParOf" srcId="{6F3BB13A-A4C7-4F74-A78F-046D9D94686E}" destId="{AA4E02EC-53CE-46D7-B760-24006F12E1F6}" srcOrd="5" destOrd="0" presId="urn:microsoft.com/office/officeart/2005/8/layout/chevron1"/>
    <dgm:cxn modelId="{93730BB5-6EA3-42C3-A9EC-30E61B9005B6}" type="presParOf" srcId="{6F3BB13A-A4C7-4F74-A78F-046D9D94686E}" destId="{8B8F56A7-16F0-4CE0-ADDE-D6186F23B8DE}" srcOrd="6"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AFAA5D7-B15A-4305-B517-1F38AD496BA4}" type="presOf" srcId="{549FD511-AE4B-4414-B32B-2425B4544B4B}" destId="{17265E74-284E-4564-9375-97F2A42C8E6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005818A8-495F-4A18-BD84-70E3B60E4FB9}" type="presOf" srcId="{EF6840F8-2ECF-4864-A358-F1FEAB836D6E}" destId="{9DC8489B-6D65-4DCD-BE13-FB93AD7100EE}"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AF2BA94F-9E0C-456F-8ECB-5F1E82F72BDB}" type="presOf" srcId="{D724C5BD-FA18-4137-AF02-8B1375CAB8C1}" destId="{FE26DA7A-6417-4EEF-9842-4FFE68DD656B}"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78877344-7F26-468E-9745-E19E3097B6B8}" type="presOf" srcId="{00539A06-C0B6-4C14-805A-A99CABFADC18}" destId="{FB0245A6-E249-4488-8A12-6DA1E3469463}" srcOrd="0" destOrd="0" presId="urn:microsoft.com/office/officeart/2005/8/layout/radial6"/>
    <dgm:cxn modelId="{6DA2B1D1-3334-417E-8EE5-E681107348DA}" type="presOf" srcId="{A5E5012C-3309-4B28-8D30-F7209682D89D}" destId="{0615139F-FD0E-4AC6-85EA-75F9F0D6BB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1C2C8F3B-00C9-4A05-97ED-9E3682BCD275}" type="presOf" srcId="{68DC9CB8-B7DD-4761-B82E-CB56F6F5E6B5}" destId="{93672A8E-23A7-42EC-8266-A028BB6328D1}" srcOrd="0" destOrd="0" presId="urn:microsoft.com/office/officeart/2005/8/layout/radial6"/>
    <dgm:cxn modelId="{7C5A97D2-FF8F-4F35-B4B5-34889656B624}" type="presOf" srcId="{53BBF4F9-C032-49B6-A418-1645227CAEF7}" destId="{463D2474-2CD7-4F10-B862-FE0EB496B03A}" srcOrd="0" destOrd="0" presId="urn:microsoft.com/office/officeart/2005/8/layout/radial6"/>
    <dgm:cxn modelId="{1C09E642-6456-41B3-BA54-38C4A3A3E121}" type="presOf" srcId="{F1CDF762-BB05-4909-A3E2-81EC1DFEFDB6}" destId="{DFD89527-3EA1-46E9-B932-F66D981BF538}" srcOrd="0" destOrd="0" presId="urn:microsoft.com/office/officeart/2005/8/layout/radial6"/>
    <dgm:cxn modelId="{BE7D464D-7612-491A-BE8A-676DD94DEBD5}" type="presOf" srcId="{1474FC26-B7BF-4AB8-BA32-5B51D19017DA}" destId="{75750CA6-FA7C-49D0-8464-54ECBB8A7B11}" srcOrd="0" destOrd="0" presId="urn:microsoft.com/office/officeart/2005/8/layout/radial6"/>
    <dgm:cxn modelId="{D5D74069-68D8-4480-B7A0-93729D02DE21}" type="presOf" srcId="{117E5F98-D2E3-44CD-8D1F-8673F2CE3B77}" destId="{937C4F79-FB0B-409E-8CAD-BC317FE49743}" srcOrd="0" destOrd="0" presId="urn:microsoft.com/office/officeart/2005/8/layout/radial6"/>
    <dgm:cxn modelId="{140B5C35-C8EC-49EB-A366-8376C41B63CA}" type="presOf" srcId="{61C471EC-1BE0-4BA9-906C-B77FC427B370}" destId="{2B947856-7D81-4709-8C50-A646092946B5}" srcOrd="0" destOrd="0" presId="urn:microsoft.com/office/officeart/2005/8/layout/radial6"/>
    <dgm:cxn modelId="{4001138A-C77E-4C98-97EB-83D89C3C206D}" type="presOf" srcId="{9C9AE644-BFCD-4CEC-9078-5B3D21204B50}" destId="{8DF6A8EE-C31B-4A7A-8A5B-E1C18D11D668}" srcOrd="0" destOrd="0" presId="urn:microsoft.com/office/officeart/2005/8/layout/radial6"/>
    <dgm:cxn modelId="{1486985F-B275-42C4-B0EB-668266D18553}" type="presOf" srcId="{E7FC7747-7483-4D35-98A3-BCFD670587F5}" destId="{A34CBA49-A69D-4058-97AB-C5BDA98FF78D}" srcOrd="0" destOrd="0" presId="urn:microsoft.com/office/officeart/2005/8/layout/radial6"/>
    <dgm:cxn modelId="{222EB72D-8829-4FEE-8C66-D884F29BA4A8}" type="presOf" srcId="{2FD6416B-9DBD-4434-8476-1C47164FCE18}" destId="{A25828D0-E7F7-4612-B323-E58CF7DB6C7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92D6D8EC-93B3-4F3B-A58C-F529FB6B27AF}" type="presOf" srcId="{54758EF5-0516-46BA-896F-8310E68591FE}" destId="{428D6EC0-C06B-45C7-8139-E45A90407C78}" srcOrd="0" destOrd="0" presId="urn:microsoft.com/office/officeart/2005/8/layout/radial6"/>
    <dgm:cxn modelId="{21B70E60-C9F1-42A1-9AE5-7186D4278F2A}" type="presOf" srcId="{93E58B5A-8764-4A9A-8E85-7C50C705CFCE}" destId="{900104E8-22AE-4F67-87F3-EFB73454EE91}" srcOrd="0" destOrd="0" presId="urn:microsoft.com/office/officeart/2005/8/layout/radial6"/>
    <dgm:cxn modelId="{A1FBAEAE-8F29-4736-B0B2-ED6FF3F064E6}" type="presParOf" srcId="{75750CA6-FA7C-49D0-8464-54ECBB8A7B11}" destId="{900104E8-22AE-4F67-87F3-EFB73454EE91}" srcOrd="0" destOrd="0" presId="urn:microsoft.com/office/officeart/2005/8/layout/radial6"/>
    <dgm:cxn modelId="{71791BD9-3AA0-4A1F-99FA-028BD0353BC4}" type="presParOf" srcId="{75750CA6-FA7C-49D0-8464-54ECBB8A7B11}" destId="{428D6EC0-C06B-45C7-8139-E45A90407C78}" srcOrd="1" destOrd="0" presId="urn:microsoft.com/office/officeart/2005/8/layout/radial6"/>
    <dgm:cxn modelId="{AA6D4FB6-82CB-4B2E-BDEF-A0D6E95D3CD5}" type="presParOf" srcId="{75750CA6-FA7C-49D0-8464-54ECBB8A7B11}" destId="{A20BCF9B-F9D9-4BC1-9EF3-189BED199617}" srcOrd="2" destOrd="0" presId="urn:microsoft.com/office/officeart/2005/8/layout/radial6"/>
    <dgm:cxn modelId="{E03BC7D6-3479-408E-8561-F256A544B7B6}" type="presParOf" srcId="{75750CA6-FA7C-49D0-8464-54ECBB8A7B11}" destId="{17265E74-284E-4564-9375-97F2A42C8E63}" srcOrd="3" destOrd="0" presId="urn:microsoft.com/office/officeart/2005/8/layout/radial6"/>
    <dgm:cxn modelId="{8F75C21B-396F-4B5C-8045-F555B912A083}" type="presParOf" srcId="{75750CA6-FA7C-49D0-8464-54ECBB8A7B11}" destId="{2B947856-7D81-4709-8C50-A646092946B5}" srcOrd="4" destOrd="0" presId="urn:microsoft.com/office/officeart/2005/8/layout/radial6"/>
    <dgm:cxn modelId="{8E40260B-417A-46EC-829F-C7B9ECEE3D38}" type="presParOf" srcId="{75750CA6-FA7C-49D0-8464-54ECBB8A7B11}" destId="{6804F419-6E40-4272-9B3A-71A1132A2924}" srcOrd="5" destOrd="0" presId="urn:microsoft.com/office/officeart/2005/8/layout/radial6"/>
    <dgm:cxn modelId="{BBD4F70A-4160-4203-99D6-5E51FE462EC9}" type="presParOf" srcId="{75750CA6-FA7C-49D0-8464-54ECBB8A7B11}" destId="{FB0245A6-E249-4488-8A12-6DA1E3469463}" srcOrd="6" destOrd="0" presId="urn:microsoft.com/office/officeart/2005/8/layout/radial6"/>
    <dgm:cxn modelId="{4BC0615F-0F8B-4ECB-94EB-E444C3DAA6E5}" type="presParOf" srcId="{75750CA6-FA7C-49D0-8464-54ECBB8A7B11}" destId="{0615139F-FD0E-4AC6-85EA-75F9F0D6BB78}" srcOrd="7" destOrd="0" presId="urn:microsoft.com/office/officeart/2005/8/layout/radial6"/>
    <dgm:cxn modelId="{FE8D693B-67B4-4A32-834E-9002D2306560}" type="presParOf" srcId="{75750CA6-FA7C-49D0-8464-54ECBB8A7B11}" destId="{FACCA3FF-0BAE-48B0-88D9-1B472F23503D}" srcOrd="8" destOrd="0" presId="urn:microsoft.com/office/officeart/2005/8/layout/radial6"/>
    <dgm:cxn modelId="{9A28ECFC-6B06-4E44-98CA-03385181092F}" type="presParOf" srcId="{75750CA6-FA7C-49D0-8464-54ECBB8A7B11}" destId="{9DC8489B-6D65-4DCD-BE13-FB93AD7100EE}" srcOrd="9" destOrd="0" presId="urn:microsoft.com/office/officeart/2005/8/layout/radial6"/>
    <dgm:cxn modelId="{A139C571-C072-4696-87EB-C88F84229686}" type="presParOf" srcId="{75750CA6-FA7C-49D0-8464-54ECBB8A7B11}" destId="{A25828D0-E7F7-4612-B323-E58CF7DB6C73}" srcOrd="10" destOrd="0" presId="urn:microsoft.com/office/officeart/2005/8/layout/radial6"/>
    <dgm:cxn modelId="{BB67ECB5-D4D7-4423-B592-F1394A33EF19}" type="presParOf" srcId="{75750CA6-FA7C-49D0-8464-54ECBB8A7B11}" destId="{67DFBABE-67A2-44BB-82F4-DB4798A2DB76}" srcOrd="11" destOrd="0" presId="urn:microsoft.com/office/officeart/2005/8/layout/radial6"/>
    <dgm:cxn modelId="{0D105279-C528-4121-8BDE-B0659556C93A}" type="presParOf" srcId="{75750CA6-FA7C-49D0-8464-54ECBB8A7B11}" destId="{93672A8E-23A7-42EC-8266-A028BB6328D1}" srcOrd="12" destOrd="0" presId="urn:microsoft.com/office/officeart/2005/8/layout/radial6"/>
    <dgm:cxn modelId="{C1ECF97C-B074-4BA6-94DA-014F5B310ABA}" type="presParOf" srcId="{75750CA6-FA7C-49D0-8464-54ECBB8A7B11}" destId="{8DF6A8EE-C31B-4A7A-8A5B-E1C18D11D668}" srcOrd="13" destOrd="0" presId="urn:microsoft.com/office/officeart/2005/8/layout/radial6"/>
    <dgm:cxn modelId="{FF13946D-1074-40D4-84B5-7354089FDE8F}" type="presParOf" srcId="{75750CA6-FA7C-49D0-8464-54ECBB8A7B11}" destId="{6866806D-C1BA-4277-BF88-FEE3F486AE14}" srcOrd="14" destOrd="0" presId="urn:microsoft.com/office/officeart/2005/8/layout/radial6"/>
    <dgm:cxn modelId="{46375ACA-5304-4D47-BFB4-FD43E4170014}" type="presParOf" srcId="{75750CA6-FA7C-49D0-8464-54ECBB8A7B11}" destId="{FE26DA7A-6417-4EEF-9842-4FFE68DD656B}" srcOrd="15" destOrd="0" presId="urn:microsoft.com/office/officeart/2005/8/layout/radial6"/>
    <dgm:cxn modelId="{656544F5-3BA5-4D0E-81DB-9F0EF3A14ED1}" type="presParOf" srcId="{75750CA6-FA7C-49D0-8464-54ECBB8A7B11}" destId="{DFD89527-3EA1-46E9-B932-F66D981BF538}" srcOrd="16" destOrd="0" presId="urn:microsoft.com/office/officeart/2005/8/layout/radial6"/>
    <dgm:cxn modelId="{7B630CBE-5A8A-440E-B5C2-E1924B67F074}" type="presParOf" srcId="{75750CA6-FA7C-49D0-8464-54ECBB8A7B11}" destId="{BEB81904-6568-49ED-B35C-0250191E9F37}" srcOrd="17" destOrd="0" presId="urn:microsoft.com/office/officeart/2005/8/layout/radial6"/>
    <dgm:cxn modelId="{EF3554DE-7546-4191-BBAC-95DDB729E9EB}" type="presParOf" srcId="{75750CA6-FA7C-49D0-8464-54ECBB8A7B11}" destId="{463D2474-2CD7-4F10-B862-FE0EB496B03A}" srcOrd="18" destOrd="0" presId="urn:microsoft.com/office/officeart/2005/8/layout/radial6"/>
    <dgm:cxn modelId="{69929CA5-704E-436A-8A1E-BF3C93EE1B56}" type="presParOf" srcId="{75750CA6-FA7C-49D0-8464-54ECBB8A7B11}" destId="{937C4F79-FB0B-409E-8CAD-BC317FE49743}" srcOrd="19" destOrd="0" presId="urn:microsoft.com/office/officeart/2005/8/layout/radial6"/>
    <dgm:cxn modelId="{E13DF3A5-D924-4A45-8D69-42720C5F998F}" type="presParOf" srcId="{75750CA6-FA7C-49D0-8464-54ECBB8A7B11}" destId="{DDBA5B3D-F74A-4F4A-BF56-F34E797ADC59}" srcOrd="20" destOrd="0" presId="urn:microsoft.com/office/officeart/2005/8/layout/radial6"/>
    <dgm:cxn modelId="{16B0621B-8C81-4639-918C-D6988E6151B3}"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3A32E275-DBEC-4AFB-AA75-38394E52E332}" type="doc">
      <dgm:prSet loTypeId="urn:microsoft.com/office/officeart/2005/8/layout/chevron1" loCatId="process" qsTypeId="urn:microsoft.com/office/officeart/2005/8/quickstyle/simple1" qsCatId="simple" csTypeId="urn:microsoft.com/office/officeart/2005/8/colors/colorful2" csCatId="colorful" phldr="1"/>
      <dgm:spPr/>
    </dgm:pt>
    <dgm:pt modelId="{340F9001-3D4B-4E86-B2D0-C484E38C5F20}">
      <dgm:prSet phldrT="[Text]" custT="1"/>
      <dgm:spPr>
        <a:solidFill>
          <a:srgbClr val="C00000"/>
        </a:solidFill>
      </dgm:spPr>
      <dgm:t>
        <a:bodyPr/>
        <a:lstStyle/>
        <a:p>
          <a:r>
            <a:rPr lang="en-ZA" sz="4000" b="1" dirty="0" smtClean="0"/>
            <a:t>Business and Advisory</a:t>
          </a:r>
          <a:endParaRPr lang="en-ZA" sz="4000" b="1" dirty="0"/>
        </a:p>
      </dgm:t>
    </dgm:pt>
    <dgm:pt modelId="{5E856105-4824-4011-8AC0-F5FCE43DAFC6}" type="parTrans" cxnId="{DAE49610-9EF9-42C4-8439-B248F8FAB22C}">
      <dgm:prSet/>
      <dgm:spPr/>
      <dgm:t>
        <a:bodyPr/>
        <a:lstStyle/>
        <a:p>
          <a:endParaRPr lang="en-ZA"/>
        </a:p>
      </dgm:t>
    </dgm:pt>
    <dgm:pt modelId="{7CD148F4-CA71-49B8-A6FB-9E7F29197D57}" type="sibTrans" cxnId="{DAE49610-9EF9-42C4-8439-B248F8FAB22C}">
      <dgm:prSet/>
      <dgm:spPr/>
      <dgm:t>
        <a:bodyPr/>
        <a:lstStyle/>
        <a:p>
          <a:endParaRPr lang="en-ZA"/>
        </a:p>
      </dgm:t>
    </dgm:pt>
    <dgm:pt modelId="{6F3BB13A-A4C7-4F74-A78F-046D9D94686E}" type="pres">
      <dgm:prSet presAssocID="{3A32E275-DBEC-4AFB-AA75-38394E52E332}" presName="Name0" presStyleCnt="0">
        <dgm:presLayoutVars>
          <dgm:dir/>
          <dgm:animLvl val="lvl"/>
          <dgm:resizeHandles val="exact"/>
        </dgm:presLayoutVars>
      </dgm:prSet>
      <dgm:spPr/>
    </dgm:pt>
    <dgm:pt modelId="{50DA4785-0A87-462C-8F4F-FAE2582EF815}" type="pres">
      <dgm:prSet presAssocID="{340F9001-3D4B-4E86-B2D0-C484E38C5F20}" presName="parTxOnly" presStyleLbl="node1" presStyleIdx="0" presStyleCnt="1" custAng="0" custFlipVert="0" custScaleY="21485" custLinFactNeighborY="-37110">
        <dgm:presLayoutVars>
          <dgm:chMax val="0"/>
          <dgm:chPref val="0"/>
          <dgm:bulletEnabled val="1"/>
        </dgm:presLayoutVars>
      </dgm:prSet>
      <dgm:spPr/>
      <dgm:t>
        <a:bodyPr/>
        <a:lstStyle/>
        <a:p>
          <a:endParaRPr lang="en-ZA"/>
        </a:p>
      </dgm:t>
    </dgm:pt>
  </dgm:ptLst>
  <dgm:cxnLst>
    <dgm:cxn modelId="{913B516A-16C3-4011-9865-4CD396C1BA07}" type="presOf" srcId="{3A32E275-DBEC-4AFB-AA75-38394E52E332}" destId="{6F3BB13A-A4C7-4F74-A78F-046D9D94686E}" srcOrd="0" destOrd="0" presId="urn:microsoft.com/office/officeart/2005/8/layout/chevron1"/>
    <dgm:cxn modelId="{DAE49610-9EF9-42C4-8439-B248F8FAB22C}" srcId="{3A32E275-DBEC-4AFB-AA75-38394E52E332}" destId="{340F9001-3D4B-4E86-B2D0-C484E38C5F20}" srcOrd="0" destOrd="0" parTransId="{5E856105-4824-4011-8AC0-F5FCE43DAFC6}" sibTransId="{7CD148F4-CA71-49B8-A6FB-9E7F29197D57}"/>
    <dgm:cxn modelId="{2D3823A8-6494-41CF-BFEE-FD9AA5502BBE}" type="presOf" srcId="{340F9001-3D4B-4E86-B2D0-C484E38C5F20}" destId="{50DA4785-0A87-462C-8F4F-FAE2582EF815}" srcOrd="0" destOrd="0" presId="urn:microsoft.com/office/officeart/2005/8/layout/chevron1"/>
    <dgm:cxn modelId="{E1CEB06C-A009-4712-B17F-B3C49FE7AF19}" type="presParOf" srcId="{6F3BB13A-A4C7-4F74-A78F-046D9D94686E}" destId="{50DA4785-0A87-462C-8F4F-FAE2582EF815}" srcOrd="0"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78784D76-A433-4DBE-B982-056F66E23A12}" type="presOf" srcId="{54758EF5-0516-46BA-896F-8310E68591FE}" destId="{428D6EC0-C06B-45C7-8139-E45A90407C78}" srcOrd="0" destOrd="0" presId="urn:microsoft.com/office/officeart/2005/8/layout/radial6"/>
    <dgm:cxn modelId="{12F23D3F-19BF-41C5-9E4C-3F81F5D13384}" type="presOf" srcId="{53BBF4F9-C032-49B6-A418-1645227CAEF7}" destId="{463D2474-2CD7-4F10-B862-FE0EB496B03A}"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D44FC657-5201-4F77-A713-5A67F2676176}" type="presOf" srcId="{1474FC26-B7BF-4AB8-BA32-5B51D19017DA}" destId="{75750CA6-FA7C-49D0-8464-54ECBB8A7B11}" srcOrd="0" destOrd="0" presId="urn:microsoft.com/office/officeart/2005/8/layout/radial6"/>
    <dgm:cxn modelId="{6CFB06E6-51A9-49FC-BC62-AC47D6BB0AE6}" type="presOf" srcId="{EF6840F8-2ECF-4864-A358-F1FEAB836D6E}" destId="{9DC8489B-6D65-4DCD-BE13-FB93AD7100EE}"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AF104302-B879-4711-82CC-A3DEFB81ECEE}" type="presOf" srcId="{61C471EC-1BE0-4BA9-906C-B77FC427B370}" destId="{2B947856-7D81-4709-8C50-A646092946B5}"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51686E4B-FBEB-4829-A052-89499A6FBAC2}" type="presOf" srcId="{9C9AE644-BFCD-4CEC-9078-5B3D21204B50}" destId="{8DF6A8EE-C31B-4A7A-8A5B-E1C18D11D668}" srcOrd="0" destOrd="0" presId="urn:microsoft.com/office/officeart/2005/8/layout/radial6"/>
    <dgm:cxn modelId="{96A239E5-745F-4480-95BD-BB6A2408BF2C}" type="presOf" srcId="{549FD511-AE4B-4414-B32B-2425B4544B4B}" destId="{17265E74-284E-4564-9375-97F2A42C8E63}" srcOrd="0" destOrd="0" presId="urn:microsoft.com/office/officeart/2005/8/layout/radial6"/>
    <dgm:cxn modelId="{CEE286E3-3DA6-47FA-9FEA-8D95ED713A70}" type="presOf" srcId="{93E58B5A-8764-4A9A-8E85-7C50C705CFCE}" destId="{900104E8-22AE-4F67-87F3-EFB73454EE91}" srcOrd="0" destOrd="0" presId="urn:microsoft.com/office/officeart/2005/8/layout/radial6"/>
    <dgm:cxn modelId="{71473B3C-3DEC-4DEC-AFEE-BD7BBD38D90E}" type="presOf" srcId="{117E5F98-D2E3-44CD-8D1F-8673F2CE3B77}" destId="{937C4F79-FB0B-409E-8CAD-BC317FE49743}" srcOrd="0" destOrd="0" presId="urn:microsoft.com/office/officeart/2005/8/layout/radial6"/>
    <dgm:cxn modelId="{7C725DF2-13DF-446A-9DDC-95243E9EAAB2}" type="presOf" srcId="{F1CDF762-BB05-4909-A3E2-81EC1DFEFDB6}" destId="{DFD89527-3EA1-46E9-B932-F66D981BF538}" srcOrd="0" destOrd="0" presId="urn:microsoft.com/office/officeart/2005/8/layout/radial6"/>
    <dgm:cxn modelId="{54B40669-F7CE-4DF5-84E2-09545E431F36}" type="presOf" srcId="{2FD6416B-9DBD-4434-8476-1C47164FCE18}" destId="{A25828D0-E7F7-4612-B323-E58CF7DB6C73}" srcOrd="0" destOrd="0" presId="urn:microsoft.com/office/officeart/2005/8/layout/radial6"/>
    <dgm:cxn modelId="{0AD70894-216C-4635-BC3E-1836E469300B}" type="presOf" srcId="{A5E5012C-3309-4B28-8D30-F7209682D89D}" destId="{0615139F-FD0E-4AC6-85EA-75F9F0D6BB78}" srcOrd="0" destOrd="0" presId="urn:microsoft.com/office/officeart/2005/8/layout/radial6"/>
    <dgm:cxn modelId="{682870B7-21D2-49C3-8FF6-513BC4D0B587}" type="presOf" srcId="{00539A06-C0B6-4C14-805A-A99CABFADC18}" destId="{FB0245A6-E249-4488-8A12-6DA1E3469463}" srcOrd="0" destOrd="0" presId="urn:microsoft.com/office/officeart/2005/8/layout/radial6"/>
    <dgm:cxn modelId="{3442E29F-97DE-4D58-A906-3D7C51E9C3EE}" type="presOf" srcId="{68DC9CB8-B7DD-4761-B82E-CB56F6F5E6B5}" destId="{93672A8E-23A7-42EC-8266-A028BB6328D1}" srcOrd="0" destOrd="0" presId="urn:microsoft.com/office/officeart/2005/8/layout/radial6"/>
    <dgm:cxn modelId="{E95C0E6A-B8BA-48AF-B408-D64221DE6847}" type="presOf" srcId="{E7FC7747-7483-4D35-98A3-BCFD670587F5}" destId="{A34CBA49-A69D-4058-97AB-C5BDA98FF78D}"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508DBFE3-8455-48EE-A74A-49DEA1B10436}" type="presOf" srcId="{D724C5BD-FA18-4137-AF02-8B1375CAB8C1}" destId="{FE26DA7A-6417-4EEF-9842-4FFE68DD656B}" srcOrd="0" destOrd="0" presId="urn:microsoft.com/office/officeart/2005/8/layout/radial6"/>
    <dgm:cxn modelId="{BEC520A1-EB4A-49B6-B26A-1ED9A1253D7C}" type="presParOf" srcId="{75750CA6-FA7C-49D0-8464-54ECBB8A7B11}" destId="{900104E8-22AE-4F67-87F3-EFB73454EE91}" srcOrd="0" destOrd="0" presId="urn:microsoft.com/office/officeart/2005/8/layout/radial6"/>
    <dgm:cxn modelId="{C0B4AB35-0430-49FB-ACC4-4CF8427E8801}" type="presParOf" srcId="{75750CA6-FA7C-49D0-8464-54ECBB8A7B11}" destId="{428D6EC0-C06B-45C7-8139-E45A90407C78}" srcOrd="1" destOrd="0" presId="urn:microsoft.com/office/officeart/2005/8/layout/radial6"/>
    <dgm:cxn modelId="{7AAD72A2-6A85-4E43-A75E-AB546024350B}" type="presParOf" srcId="{75750CA6-FA7C-49D0-8464-54ECBB8A7B11}" destId="{A20BCF9B-F9D9-4BC1-9EF3-189BED199617}" srcOrd="2" destOrd="0" presId="urn:microsoft.com/office/officeart/2005/8/layout/radial6"/>
    <dgm:cxn modelId="{3C96CF4A-6509-454F-B388-0DD8F02B7263}" type="presParOf" srcId="{75750CA6-FA7C-49D0-8464-54ECBB8A7B11}" destId="{17265E74-284E-4564-9375-97F2A42C8E63}" srcOrd="3" destOrd="0" presId="urn:microsoft.com/office/officeart/2005/8/layout/radial6"/>
    <dgm:cxn modelId="{664331F1-A710-42DE-9C98-1AC18AE6C74C}" type="presParOf" srcId="{75750CA6-FA7C-49D0-8464-54ECBB8A7B11}" destId="{2B947856-7D81-4709-8C50-A646092946B5}" srcOrd="4" destOrd="0" presId="urn:microsoft.com/office/officeart/2005/8/layout/radial6"/>
    <dgm:cxn modelId="{05511D56-1FAE-442A-AD4D-F4D9E6106FC5}" type="presParOf" srcId="{75750CA6-FA7C-49D0-8464-54ECBB8A7B11}" destId="{6804F419-6E40-4272-9B3A-71A1132A2924}" srcOrd="5" destOrd="0" presId="urn:microsoft.com/office/officeart/2005/8/layout/radial6"/>
    <dgm:cxn modelId="{D4EF3674-6C77-42FB-8A33-F868767B6A5C}" type="presParOf" srcId="{75750CA6-FA7C-49D0-8464-54ECBB8A7B11}" destId="{FB0245A6-E249-4488-8A12-6DA1E3469463}" srcOrd="6" destOrd="0" presId="urn:microsoft.com/office/officeart/2005/8/layout/radial6"/>
    <dgm:cxn modelId="{C74E0E57-97D7-4045-94AD-4DDFA46619B5}" type="presParOf" srcId="{75750CA6-FA7C-49D0-8464-54ECBB8A7B11}" destId="{0615139F-FD0E-4AC6-85EA-75F9F0D6BB78}" srcOrd="7" destOrd="0" presId="urn:microsoft.com/office/officeart/2005/8/layout/radial6"/>
    <dgm:cxn modelId="{FA44F3CE-09A8-4F37-A025-EE9AB0A32CBA}" type="presParOf" srcId="{75750CA6-FA7C-49D0-8464-54ECBB8A7B11}" destId="{FACCA3FF-0BAE-48B0-88D9-1B472F23503D}" srcOrd="8" destOrd="0" presId="urn:microsoft.com/office/officeart/2005/8/layout/radial6"/>
    <dgm:cxn modelId="{0318C732-6C0B-4D63-8550-4D4DEA24F5D1}" type="presParOf" srcId="{75750CA6-FA7C-49D0-8464-54ECBB8A7B11}" destId="{9DC8489B-6D65-4DCD-BE13-FB93AD7100EE}" srcOrd="9" destOrd="0" presId="urn:microsoft.com/office/officeart/2005/8/layout/radial6"/>
    <dgm:cxn modelId="{D4D78DA0-9753-4303-A3DC-8F9E19FB0A82}" type="presParOf" srcId="{75750CA6-FA7C-49D0-8464-54ECBB8A7B11}" destId="{A25828D0-E7F7-4612-B323-E58CF7DB6C73}" srcOrd="10" destOrd="0" presId="urn:microsoft.com/office/officeart/2005/8/layout/radial6"/>
    <dgm:cxn modelId="{B1D02EA9-8443-4A04-9351-7C3681801AEE}" type="presParOf" srcId="{75750CA6-FA7C-49D0-8464-54ECBB8A7B11}" destId="{67DFBABE-67A2-44BB-82F4-DB4798A2DB76}" srcOrd="11" destOrd="0" presId="urn:microsoft.com/office/officeart/2005/8/layout/radial6"/>
    <dgm:cxn modelId="{DC05DD2B-E122-4D7C-AE2F-6BD1FC1DE211}" type="presParOf" srcId="{75750CA6-FA7C-49D0-8464-54ECBB8A7B11}" destId="{93672A8E-23A7-42EC-8266-A028BB6328D1}" srcOrd="12" destOrd="0" presId="urn:microsoft.com/office/officeart/2005/8/layout/radial6"/>
    <dgm:cxn modelId="{2467EF3D-8077-407E-A16C-780AD4DEA0FF}" type="presParOf" srcId="{75750CA6-FA7C-49D0-8464-54ECBB8A7B11}" destId="{8DF6A8EE-C31B-4A7A-8A5B-E1C18D11D668}" srcOrd="13" destOrd="0" presId="urn:microsoft.com/office/officeart/2005/8/layout/radial6"/>
    <dgm:cxn modelId="{F318EE46-52AB-4958-B9EC-721BFE383DFC}" type="presParOf" srcId="{75750CA6-FA7C-49D0-8464-54ECBB8A7B11}" destId="{6866806D-C1BA-4277-BF88-FEE3F486AE14}" srcOrd="14" destOrd="0" presId="urn:microsoft.com/office/officeart/2005/8/layout/radial6"/>
    <dgm:cxn modelId="{6DB3FEDF-E773-4F79-8B49-361C7DCA1E54}" type="presParOf" srcId="{75750CA6-FA7C-49D0-8464-54ECBB8A7B11}" destId="{FE26DA7A-6417-4EEF-9842-4FFE68DD656B}" srcOrd="15" destOrd="0" presId="urn:microsoft.com/office/officeart/2005/8/layout/radial6"/>
    <dgm:cxn modelId="{2576C888-4EE5-4B3B-B054-D0414AA07FF7}" type="presParOf" srcId="{75750CA6-FA7C-49D0-8464-54ECBB8A7B11}" destId="{DFD89527-3EA1-46E9-B932-F66D981BF538}" srcOrd="16" destOrd="0" presId="urn:microsoft.com/office/officeart/2005/8/layout/radial6"/>
    <dgm:cxn modelId="{B0161FA3-496E-4650-9D1A-EECBD2255007}" type="presParOf" srcId="{75750CA6-FA7C-49D0-8464-54ECBB8A7B11}" destId="{BEB81904-6568-49ED-B35C-0250191E9F37}" srcOrd="17" destOrd="0" presId="urn:microsoft.com/office/officeart/2005/8/layout/radial6"/>
    <dgm:cxn modelId="{247013B8-7DB1-438F-BB44-2E6E798E7A5A}" type="presParOf" srcId="{75750CA6-FA7C-49D0-8464-54ECBB8A7B11}" destId="{463D2474-2CD7-4F10-B862-FE0EB496B03A}" srcOrd="18" destOrd="0" presId="urn:microsoft.com/office/officeart/2005/8/layout/radial6"/>
    <dgm:cxn modelId="{DAE2784C-3098-4096-ACE3-DEBE72FA1602}" type="presParOf" srcId="{75750CA6-FA7C-49D0-8464-54ECBB8A7B11}" destId="{937C4F79-FB0B-409E-8CAD-BC317FE49743}" srcOrd="19" destOrd="0" presId="urn:microsoft.com/office/officeart/2005/8/layout/radial6"/>
    <dgm:cxn modelId="{1C102056-A91D-4C30-BAE8-00EDBBE6BBF8}" type="presParOf" srcId="{75750CA6-FA7C-49D0-8464-54ECBB8A7B11}" destId="{DDBA5B3D-F74A-4F4A-BF56-F34E797ADC59}" srcOrd="20" destOrd="0" presId="urn:microsoft.com/office/officeart/2005/8/layout/radial6"/>
    <dgm:cxn modelId="{48DB82AA-6079-44C5-9F2B-712A39372CFE}"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3A32E275-DBEC-4AFB-AA75-38394E52E332}" type="doc">
      <dgm:prSet loTypeId="urn:microsoft.com/office/officeart/2005/8/layout/chevron1" loCatId="process" qsTypeId="urn:microsoft.com/office/officeart/2005/8/quickstyle/simple1" qsCatId="simple" csTypeId="urn:microsoft.com/office/officeart/2005/8/colors/colorful2" csCatId="colorful" phldr="1"/>
      <dgm:spPr/>
    </dgm:pt>
    <dgm:pt modelId="{B1C1446C-5403-43E2-9EB4-5B29F308AA03}">
      <dgm:prSet phldrT="[Text]" custT="1"/>
      <dgm:spPr>
        <a:solidFill>
          <a:schemeClr val="tx1">
            <a:lumMod val="50000"/>
            <a:lumOff val="50000"/>
          </a:schemeClr>
        </a:solidFill>
      </dgm:spPr>
      <dgm:t>
        <a:bodyPr/>
        <a:lstStyle/>
        <a:p>
          <a:r>
            <a:rPr lang="en-ZA" sz="3200" b="1" dirty="0" smtClean="0"/>
            <a:t>Infrastructure and Planning</a:t>
          </a:r>
          <a:endParaRPr lang="en-ZA" sz="3200" b="1" dirty="0"/>
        </a:p>
      </dgm:t>
    </dgm:pt>
    <dgm:pt modelId="{02895E78-192B-4018-94F5-1B5BA4739010}" type="parTrans" cxnId="{36C38474-39CD-4F71-99F9-317F68F6B9D9}">
      <dgm:prSet/>
      <dgm:spPr/>
      <dgm:t>
        <a:bodyPr/>
        <a:lstStyle/>
        <a:p>
          <a:endParaRPr lang="en-ZA"/>
        </a:p>
      </dgm:t>
    </dgm:pt>
    <dgm:pt modelId="{08E5C090-876C-49A2-822E-F5056F8457A5}" type="sibTrans" cxnId="{36C38474-39CD-4F71-99F9-317F68F6B9D9}">
      <dgm:prSet/>
      <dgm:spPr/>
      <dgm:t>
        <a:bodyPr/>
        <a:lstStyle/>
        <a:p>
          <a:endParaRPr lang="en-ZA"/>
        </a:p>
      </dgm:t>
    </dgm:pt>
    <dgm:pt modelId="{6F3BB13A-A4C7-4F74-A78F-046D9D94686E}" type="pres">
      <dgm:prSet presAssocID="{3A32E275-DBEC-4AFB-AA75-38394E52E332}" presName="Name0" presStyleCnt="0">
        <dgm:presLayoutVars>
          <dgm:dir/>
          <dgm:animLvl val="lvl"/>
          <dgm:resizeHandles val="exact"/>
        </dgm:presLayoutVars>
      </dgm:prSet>
      <dgm:spPr/>
    </dgm:pt>
    <dgm:pt modelId="{7DDD1F61-BE44-4F9A-97FA-8BAC48687780}" type="pres">
      <dgm:prSet presAssocID="{B1C1446C-5403-43E2-9EB4-5B29F308AA03}" presName="parTxOnly" presStyleLbl="node1" presStyleIdx="0" presStyleCnt="1" custScaleY="17188" custLinFactY="-481" custLinFactNeighborX="-821" custLinFactNeighborY="-100000">
        <dgm:presLayoutVars>
          <dgm:chMax val="0"/>
          <dgm:chPref val="0"/>
          <dgm:bulletEnabled val="1"/>
        </dgm:presLayoutVars>
      </dgm:prSet>
      <dgm:spPr/>
      <dgm:t>
        <a:bodyPr/>
        <a:lstStyle/>
        <a:p>
          <a:endParaRPr lang="en-ZA"/>
        </a:p>
      </dgm:t>
    </dgm:pt>
  </dgm:ptLst>
  <dgm:cxnLst>
    <dgm:cxn modelId="{E135E24C-A569-4EC8-82F4-48A0CEB6BA3E}" type="presOf" srcId="{3A32E275-DBEC-4AFB-AA75-38394E52E332}" destId="{6F3BB13A-A4C7-4F74-A78F-046D9D94686E}" srcOrd="0" destOrd="0" presId="urn:microsoft.com/office/officeart/2005/8/layout/chevron1"/>
    <dgm:cxn modelId="{36C38474-39CD-4F71-99F9-317F68F6B9D9}" srcId="{3A32E275-DBEC-4AFB-AA75-38394E52E332}" destId="{B1C1446C-5403-43E2-9EB4-5B29F308AA03}" srcOrd="0" destOrd="0" parTransId="{02895E78-192B-4018-94F5-1B5BA4739010}" sibTransId="{08E5C090-876C-49A2-822E-F5056F8457A5}"/>
    <dgm:cxn modelId="{E43A33C7-C5D8-4A19-AB03-CB0446E36A18}" type="presOf" srcId="{B1C1446C-5403-43E2-9EB4-5B29F308AA03}" destId="{7DDD1F61-BE44-4F9A-97FA-8BAC48687780}" srcOrd="0" destOrd="0" presId="urn:microsoft.com/office/officeart/2005/8/layout/chevron1"/>
    <dgm:cxn modelId="{E49616A2-A6B0-40D9-A70C-C7F0FE92D9EE}" type="presParOf" srcId="{6F3BB13A-A4C7-4F74-A78F-046D9D94686E}" destId="{7DDD1F61-BE44-4F9A-97FA-8BAC48687780}" srcOrd="0"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54378756-E26C-43F8-9FF5-2DF7958A4A9D}" type="presOf" srcId="{53BBF4F9-C032-49B6-A418-1645227CAEF7}" destId="{463D2474-2CD7-4F10-B862-FE0EB496B03A}"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9778B4F9-1470-4572-BE5A-1FCE047EF24E}" type="presOf" srcId="{1474FC26-B7BF-4AB8-BA32-5B51D19017DA}" destId="{75750CA6-FA7C-49D0-8464-54ECBB8A7B1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7AA5D66A-580B-4786-99AA-A87CF2DB4E30}" type="presOf" srcId="{93E58B5A-8764-4A9A-8E85-7C50C705CFCE}" destId="{900104E8-22AE-4F67-87F3-EFB73454EE91}" srcOrd="0" destOrd="0" presId="urn:microsoft.com/office/officeart/2005/8/layout/radial6"/>
    <dgm:cxn modelId="{E6697ADD-2066-45ED-8B78-6F37CF8B5405}" type="presOf" srcId="{68DC9CB8-B7DD-4761-B82E-CB56F6F5E6B5}" destId="{93672A8E-23A7-42EC-8266-A028BB6328D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637CD6D5-E495-4C9E-BD7A-55AD818C1139}" type="presOf" srcId="{F1CDF762-BB05-4909-A3E2-81EC1DFEFDB6}" destId="{DFD89527-3EA1-46E9-B932-F66D981BF538}" srcOrd="0" destOrd="0" presId="urn:microsoft.com/office/officeart/2005/8/layout/radial6"/>
    <dgm:cxn modelId="{478B8858-644A-447F-860D-7057454E38C1}" type="presOf" srcId="{549FD511-AE4B-4414-B32B-2425B4544B4B}" destId="{17265E74-284E-4564-9375-97F2A42C8E63}" srcOrd="0" destOrd="0" presId="urn:microsoft.com/office/officeart/2005/8/layout/radial6"/>
    <dgm:cxn modelId="{1AD615F6-8597-4776-ACAE-0A11E3FA9D1B}" type="presOf" srcId="{EF6840F8-2ECF-4864-A358-F1FEAB836D6E}" destId="{9DC8489B-6D65-4DCD-BE13-FB93AD7100EE}" srcOrd="0" destOrd="0" presId="urn:microsoft.com/office/officeart/2005/8/layout/radial6"/>
    <dgm:cxn modelId="{334A2A63-1BD3-4B72-B675-8DDCAA9F0365}" type="presOf" srcId="{D724C5BD-FA18-4137-AF02-8B1375CAB8C1}" destId="{FE26DA7A-6417-4EEF-9842-4FFE68DD656B}" srcOrd="0" destOrd="0" presId="urn:microsoft.com/office/officeart/2005/8/layout/radial6"/>
    <dgm:cxn modelId="{68D24588-9359-4B90-A0AD-A1443A4981F3}" type="presOf" srcId="{A5E5012C-3309-4B28-8D30-F7209682D89D}" destId="{0615139F-FD0E-4AC6-85EA-75F9F0D6BB78}" srcOrd="0" destOrd="0" presId="urn:microsoft.com/office/officeart/2005/8/layout/radial6"/>
    <dgm:cxn modelId="{8185E08C-43A8-4664-A06A-734A78A46BE2}" type="presOf" srcId="{54758EF5-0516-46BA-896F-8310E68591FE}" destId="{428D6EC0-C06B-45C7-8139-E45A90407C78}" srcOrd="0" destOrd="0" presId="urn:microsoft.com/office/officeart/2005/8/layout/radial6"/>
    <dgm:cxn modelId="{B9A8EB18-F32B-4906-AE48-983C6379C412}" type="presOf" srcId="{E7FC7747-7483-4D35-98A3-BCFD670587F5}" destId="{A34CBA49-A69D-4058-97AB-C5BDA98FF78D}" srcOrd="0" destOrd="0" presId="urn:microsoft.com/office/officeart/2005/8/layout/radial6"/>
    <dgm:cxn modelId="{0966DB2D-2522-44A2-8968-D5F70220749A}" type="presOf" srcId="{00539A06-C0B6-4C14-805A-A99CABFADC18}" destId="{FB0245A6-E249-4488-8A12-6DA1E3469463}" srcOrd="0" destOrd="0" presId="urn:microsoft.com/office/officeart/2005/8/layout/radial6"/>
    <dgm:cxn modelId="{23FBE99A-10E0-4FF8-9DBE-6414DDB6733B}" type="presOf" srcId="{2FD6416B-9DBD-4434-8476-1C47164FCE18}" destId="{A25828D0-E7F7-4612-B323-E58CF7DB6C73}" srcOrd="0" destOrd="0" presId="urn:microsoft.com/office/officeart/2005/8/layout/radial6"/>
    <dgm:cxn modelId="{12012EBF-E4EA-465C-B56D-0BC4A10D9E54}" type="presOf" srcId="{9C9AE644-BFCD-4CEC-9078-5B3D21204B50}" destId="{8DF6A8EE-C31B-4A7A-8A5B-E1C18D11D668}" srcOrd="0" destOrd="0" presId="urn:microsoft.com/office/officeart/2005/8/layout/radial6"/>
    <dgm:cxn modelId="{6F2C4CB0-EA73-4334-87FA-4D08B046C86E}" type="presOf" srcId="{61C471EC-1BE0-4BA9-906C-B77FC427B370}" destId="{2B947856-7D81-4709-8C50-A646092946B5}" srcOrd="0" destOrd="0" presId="urn:microsoft.com/office/officeart/2005/8/layout/radial6"/>
    <dgm:cxn modelId="{0F78C406-6F65-4977-AF43-CFE0FF715F4A}" type="presOf" srcId="{117E5F98-D2E3-44CD-8D1F-8673F2CE3B77}" destId="{937C4F79-FB0B-409E-8CAD-BC317FE4974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A904DB20-703D-476B-98EC-B9849E2E73C6}" type="presParOf" srcId="{75750CA6-FA7C-49D0-8464-54ECBB8A7B11}" destId="{900104E8-22AE-4F67-87F3-EFB73454EE91}" srcOrd="0" destOrd="0" presId="urn:microsoft.com/office/officeart/2005/8/layout/radial6"/>
    <dgm:cxn modelId="{AFA59125-D27E-4383-9D39-6E62A9194286}" type="presParOf" srcId="{75750CA6-FA7C-49D0-8464-54ECBB8A7B11}" destId="{428D6EC0-C06B-45C7-8139-E45A90407C78}" srcOrd="1" destOrd="0" presId="urn:microsoft.com/office/officeart/2005/8/layout/radial6"/>
    <dgm:cxn modelId="{7EB7F061-9AFB-4F75-B84C-081DC21C332D}" type="presParOf" srcId="{75750CA6-FA7C-49D0-8464-54ECBB8A7B11}" destId="{A20BCF9B-F9D9-4BC1-9EF3-189BED199617}" srcOrd="2" destOrd="0" presId="urn:microsoft.com/office/officeart/2005/8/layout/radial6"/>
    <dgm:cxn modelId="{2F951F13-D3CF-4141-955F-0CBB8443F0A0}" type="presParOf" srcId="{75750CA6-FA7C-49D0-8464-54ECBB8A7B11}" destId="{17265E74-284E-4564-9375-97F2A42C8E63}" srcOrd="3" destOrd="0" presId="urn:microsoft.com/office/officeart/2005/8/layout/radial6"/>
    <dgm:cxn modelId="{8136A3C4-1AE0-4BEA-917D-3AF1BC03B87C}" type="presParOf" srcId="{75750CA6-FA7C-49D0-8464-54ECBB8A7B11}" destId="{2B947856-7D81-4709-8C50-A646092946B5}" srcOrd="4" destOrd="0" presId="urn:microsoft.com/office/officeart/2005/8/layout/radial6"/>
    <dgm:cxn modelId="{7CA2FD4B-E131-49C7-95A7-8ECFD462836E}" type="presParOf" srcId="{75750CA6-FA7C-49D0-8464-54ECBB8A7B11}" destId="{6804F419-6E40-4272-9B3A-71A1132A2924}" srcOrd="5" destOrd="0" presId="urn:microsoft.com/office/officeart/2005/8/layout/radial6"/>
    <dgm:cxn modelId="{810736ED-F67B-4F34-8605-494D8A961457}" type="presParOf" srcId="{75750CA6-FA7C-49D0-8464-54ECBB8A7B11}" destId="{FB0245A6-E249-4488-8A12-6DA1E3469463}" srcOrd="6" destOrd="0" presId="urn:microsoft.com/office/officeart/2005/8/layout/radial6"/>
    <dgm:cxn modelId="{7C82406D-74E7-4728-A52A-A11AF1D5EA37}" type="presParOf" srcId="{75750CA6-FA7C-49D0-8464-54ECBB8A7B11}" destId="{0615139F-FD0E-4AC6-85EA-75F9F0D6BB78}" srcOrd="7" destOrd="0" presId="urn:microsoft.com/office/officeart/2005/8/layout/radial6"/>
    <dgm:cxn modelId="{4F6C2DFD-6A9E-4BEC-83A2-76164BE4A48A}" type="presParOf" srcId="{75750CA6-FA7C-49D0-8464-54ECBB8A7B11}" destId="{FACCA3FF-0BAE-48B0-88D9-1B472F23503D}" srcOrd="8" destOrd="0" presId="urn:microsoft.com/office/officeart/2005/8/layout/radial6"/>
    <dgm:cxn modelId="{50A4D5A6-687C-49E4-A23C-0D621560A6F0}" type="presParOf" srcId="{75750CA6-FA7C-49D0-8464-54ECBB8A7B11}" destId="{9DC8489B-6D65-4DCD-BE13-FB93AD7100EE}" srcOrd="9" destOrd="0" presId="urn:microsoft.com/office/officeart/2005/8/layout/radial6"/>
    <dgm:cxn modelId="{5D8EA692-606D-4B9F-A6EE-1A8649ADAB25}" type="presParOf" srcId="{75750CA6-FA7C-49D0-8464-54ECBB8A7B11}" destId="{A25828D0-E7F7-4612-B323-E58CF7DB6C73}" srcOrd="10" destOrd="0" presId="urn:microsoft.com/office/officeart/2005/8/layout/radial6"/>
    <dgm:cxn modelId="{62854204-2C0F-4787-AA6B-0EDF557D08FE}" type="presParOf" srcId="{75750CA6-FA7C-49D0-8464-54ECBB8A7B11}" destId="{67DFBABE-67A2-44BB-82F4-DB4798A2DB76}" srcOrd="11" destOrd="0" presId="urn:microsoft.com/office/officeart/2005/8/layout/radial6"/>
    <dgm:cxn modelId="{C432B1F2-CD0E-44DC-A2E8-43CE991DA70F}" type="presParOf" srcId="{75750CA6-FA7C-49D0-8464-54ECBB8A7B11}" destId="{93672A8E-23A7-42EC-8266-A028BB6328D1}" srcOrd="12" destOrd="0" presId="urn:microsoft.com/office/officeart/2005/8/layout/radial6"/>
    <dgm:cxn modelId="{1CDAE1CE-2EA7-4035-84BA-0C0E3D1ADE82}" type="presParOf" srcId="{75750CA6-FA7C-49D0-8464-54ECBB8A7B11}" destId="{8DF6A8EE-C31B-4A7A-8A5B-E1C18D11D668}" srcOrd="13" destOrd="0" presId="urn:microsoft.com/office/officeart/2005/8/layout/radial6"/>
    <dgm:cxn modelId="{E8786116-743C-4F74-A0F4-4FDA172732AF}" type="presParOf" srcId="{75750CA6-FA7C-49D0-8464-54ECBB8A7B11}" destId="{6866806D-C1BA-4277-BF88-FEE3F486AE14}" srcOrd="14" destOrd="0" presId="urn:microsoft.com/office/officeart/2005/8/layout/radial6"/>
    <dgm:cxn modelId="{B028F1EB-8A08-4A45-80F2-79C2BB759D36}" type="presParOf" srcId="{75750CA6-FA7C-49D0-8464-54ECBB8A7B11}" destId="{FE26DA7A-6417-4EEF-9842-4FFE68DD656B}" srcOrd="15" destOrd="0" presId="urn:microsoft.com/office/officeart/2005/8/layout/radial6"/>
    <dgm:cxn modelId="{2A9939D3-3A80-4AE3-93CB-FBB90CB4C441}" type="presParOf" srcId="{75750CA6-FA7C-49D0-8464-54ECBB8A7B11}" destId="{DFD89527-3EA1-46E9-B932-F66D981BF538}" srcOrd="16" destOrd="0" presId="urn:microsoft.com/office/officeart/2005/8/layout/radial6"/>
    <dgm:cxn modelId="{1694CEC6-6E4D-45CF-8C63-D5AA555BCA7B}" type="presParOf" srcId="{75750CA6-FA7C-49D0-8464-54ECBB8A7B11}" destId="{BEB81904-6568-49ED-B35C-0250191E9F37}" srcOrd="17" destOrd="0" presId="urn:microsoft.com/office/officeart/2005/8/layout/radial6"/>
    <dgm:cxn modelId="{2791F204-B832-4989-AB79-7E76C9EFFC8B}" type="presParOf" srcId="{75750CA6-FA7C-49D0-8464-54ECBB8A7B11}" destId="{463D2474-2CD7-4F10-B862-FE0EB496B03A}" srcOrd="18" destOrd="0" presId="urn:microsoft.com/office/officeart/2005/8/layout/radial6"/>
    <dgm:cxn modelId="{27A5067E-9773-4274-B254-A679B3792510}" type="presParOf" srcId="{75750CA6-FA7C-49D0-8464-54ECBB8A7B11}" destId="{937C4F79-FB0B-409E-8CAD-BC317FE49743}" srcOrd="19" destOrd="0" presId="urn:microsoft.com/office/officeart/2005/8/layout/radial6"/>
    <dgm:cxn modelId="{DBF37D67-4F55-4A53-9FC0-86D6DEB23961}" type="presParOf" srcId="{75750CA6-FA7C-49D0-8464-54ECBB8A7B11}" destId="{DDBA5B3D-F74A-4F4A-BF56-F34E797ADC59}" srcOrd="20" destOrd="0" presId="urn:microsoft.com/office/officeart/2005/8/layout/radial6"/>
    <dgm:cxn modelId="{B64623C9-0BBD-454A-8ED0-F87108EBF9C1}"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3A32E275-DBEC-4AFB-AA75-38394E52E332}" type="doc">
      <dgm:prSet loTypeId="urn:microsoft.com/office/officeart/2005/8/layout/chevron1" loCatId="process" qsTypeId="urn:microsoft.com/office/officeart/2005/8/quickstyle/simple1" qsCatId="simple" csTypeId="urn:microsoft.com/office/officeart/2005/8/colors/colorful2" csCatId="colorful" phldr="1"/>
      <dgm:spPr/>
    </dgm:pt>
    <dgm:pt modelId="{9F3E202D-6D4E-409A-BAA1-B658BC20296E}">
      <dgm:prSet custT="1"/>
      <dgm:spPr>
        <a:solidFill>
          <a:schemeClr val="bg1">
            <a:lumMod val="85000"/>
          </a:schemeClr>
        </a:solidFill>
      </dgm:spPr>
      <dgm:t>
        <a:bodyPr/>
        <a:lstStyle/>
        <a:p>
          <a:r>
            <a:rPr lang="en-ZA" sz="3200" b="1" dirty="0" smtClean="0">
              <a:solidFill>
                <a:schemeClr val="tx1"/>
              </a:solidFill>
            </a:rPr>
            <a:t>Laboratory</a:t>
          </a:r>
          <a:r>
            <a:rPr lang="en-ZA" sz="3100" b="1" dirty="0" smtClean="0">
              <a:solidFill>
                <a:schemeClr val="tx1"/>
              </a:solidFill>
            </a:rPr>
            <a:t> Services</a:t>
          </a:r>
          <a:endParaRPr lang="en-ZA" sz="3100" b="1" dirty="0">
            <a:solidFill>
              <a:schemeClr val="tx1"/>
            </a:solidFill>
          </a:endParaRPr>
        </a:p>
      </dgm:t>
    </dgm:pt>
    <dgm:pt modelId="{B10B3202-EC82-4373-B930-636A49215393}" type="parTrans" cxnId="{71D2720C-AA85-4B53-A596-849AB8640C72}">
      <dgm:prSet/>
      <dgm:spPr/>
      <dgm:t>
        <a:bodyPr/>
        <a:lstStyle/>
        <a:p>
          <a:endParaRPr lang="en-ZA"/>
        </a:p>
      </dgm:t>
    </dgm:pt>
    <dgm:pt modelId="{3DB969CA-C9F4-4C9A-B211-A543C97EC04F}" type="sibTrans" cxnId="{71D2720C-AA85-4B53-A596-849AB8640C72}">
      <dgm:prSet/>
      <dgm:spPr/>
      <dgm:t>
        <a:bodyPr/>
        <a:lstStyle/>
        <a:p>
          <a:endParaRPr lang="en-ZA"/>
        </a:p>
      </dgm:t>
    </dgm:pt>
    <dgm:pt modelId="{6F3BB13A-A4C7-4F74-A78F-046D9D94686E}" type="pres">
      <dgm:prSet presAssocID="{3A32E275-DBEC-4AFB-AA75-38394E52E332}" presName="Name0" presStyleCnt="0">
        <dgm:presLayoutVars>
          <dgm:dir/>
          <dgm:animLvl val="lvl"/>
          <dgm:resizeHandles val="exact"/>
        </dgm:presLayoutVars>
      </dgm:prSet>
      <dgm:spPr/>
    </dgm:pt>
    <dgm:pt modelId="{3F8C76E9-B3EC-4359-8007-D82768102ED8}" type="pres">
      <dgm:prSet presAssocID="{9F3E202D-6D4E-409A-BAA1-B658BC20296E}" presName="parTxOnly" presStyleLbl="node1" presStyleIdx="0" presStyleCnt="1" custScaleY="13671">
        <dgm:presLayoutVars>
          <dgm:chMax val="0"/>
          <dgm:chPref val="0"/>
          <dgm:bulletEnabled val="1"/>
        </dgm:presLayoutVars>
      </dgm:prSet>
      <dgm:spPr/>
      <dgm:t>
        <a:bodyPr/>
        <a:lstStyle/>
        <a:p>
          <a:endParaRPr lang="en-ZA"/>
        </a:p>
      </dgm:t>
    </dgm:pt>
  </dgm:ptLst>
  <dgm:cxnLst>
    <dgm:cxn modelId="{71D2720C-AA85-4B53-A596-849AB8640C72}" srcId="{3A32E275-DBEC-4AFB-AA75-38394E52E332}" destId="{9F3E202D-6D4E-409A-BAA1-B658BC20296E}" srcOrd="0" destOrd="0" parTransId="{B10B3202-EC82-4373-B930-636A49215393}" sibTransId="{3DB969CA-C9F4-4C9A-B211-A543C97EC04F}"/>
    <dgm:cxn modelId="{3689145A-5D53-4BE1-BCCD-F0A92BDC373C}" type="presOf" srcId="{3A32E275-DBEC-4AFB-AA75-38394E52E332}" destId="{6F3BB13A-A4C7-4F74-A78F-046D9D94686E}" srcOrd="0" destOrd="0" presId="urn:microsoft.com/office/officeart/2005/8/layout/chevron1"/>
    <dgm:cxn modelId="{880CB4A6-034B-4A23-AB36-53A53F658791}" type="presOf" srcId="{9F3E202D-6D4E-409A-BAA1-B658BC20296E}" destId="{3F8C76E9-B3EC-4359-8007-D82768102ED8}" srcOrd="0" destOrd="0" presId="urn:microsoft.com/office/officeart/2005/8/layout/chevron1"/>
    <dgm:cxn modelId="{9E4B3293-16EB-4FEA-AF5B-B0FF2162F343}" type="presParOf" srcId="{6F3BB13A-A4C7-4F74-A78F-046D9D94686E}" destId="{3F8C76E9-B3EC-4359-8007-D82768102ED8}" srcOrd="0"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F8D83673-400D-44BA-BF7E-C0B61E762209}" type="presOf" srcId="{D724C5BD-FA18-4137-AF02-8B1375CAB8C1}" destId="{FE26DA7A-6417-4EEF-9842-4FFE68DD656B}"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F2904528-63D1-429F-B407-EC4111C4A816}" type="presOf" srcId="{9C9AE644-BFCD-4CEC-9078-5B3D21204B50}" destId="{8DF6A8EE-C31B-4A7A-8A5B-E1C18D11D668}" srcOrd="0" destOrd="0" presId="urn:microsoft.com/office/officeart/2005/8/layout/radial6"/>
    <dgm:cxn modelId="{58F173AD-32FA-40F4-9F90-D66AF032CBBB}" type="presOf" srcId="{53BBF4F9-C032-49B6-A418-1645227CAEF7}" destId="{463D2474-2CD7-4F10-B862-FE0EB496B03A}" srcOrd="0" destOrd="0" presId="urn:microsoft.com/office/officeart/2005/8/layout/radial6"/>
    <dgm:cxn modelId="{18C05781-2279-489F-A4A1-7CB8EDF16080}" type="presOf" srcId="{E7FC7747-7483-4D35-98A3-BCFD670587F5}" destId="{A34CBA49-A69D-4058-97AB-C5BDA98FF78D}"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E2CCA82-E195-4250-B5BC-1D0B6232F47D}" type="presOf" srcId="{F1CDF762-BB05-4909-A3E2-81EC1DFEFDB6}" destId="{DFD89527-3EA1-46E9-B932-F66D981BF53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1407F061-DF53-4310-8A41-A3B776D512FC}" type="presOf" srcId="{A5E5012C-3309-4B28-8D30-F7209682D89D}" destId="{0615139F-FD0E-4AC6-85EA-75F9F0D6BB78}" srcOrd="0" destOrd="0" presId="urn:microsoft.com/office/officeart/2005/8/layout/radial6"/>
    <dgm:cxn modelId="{0714088E-FC27-4892-8695-70C83EAD4372}" type="presOf" srcId="{93E58B5A-8764-4A9A-8E85-7C50C705CFCE}" destId="{900104E8-22AE-4F67-87F3-EFB73454EE9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5B00A9C5-5C06-4021-95B3-37E2CAE0DB6D}" type="presOf" srcId="{549FD511-AE4B-4414-B32B-2425B4544B4B}" destId="{17265E74-284E-4564-9375-97F2A42C8E63}" srcOrd="0" destOrd="0" presId="urn:microsoft.com/office/officeart/2005/8/layout/radial6"/>
    <dgm:cxn modelId="{CC40E98F-1F29-45FA-95A8-F4C2CA2D2F59}" type="presOf" srcId="{1474FC26-B7BF-4AB8-BA32-5B51D19017DA}" destId="{75750CA6-FA7C-49D0-8464-54ECBB8A7B11}" srcOrd="0" destOrd="0" presId="urn:microsoft.com/office/officeart/2005/8/layout/radial6"/>
    <dgm:cxn modelId="{51BDA758-AB2E-4684-851F-DE4C4F53E738}" type="presOf" srcId="{EF6840F8-2ECF-4864-A358-F1FEAB836D6E}" destId="{9DC8489B-6D65-4DCD-BE13-FB93AD7100EE}" srcOrd="0" destOrd="0" presId="urn:microsoft.com/office/officeart/2005/8/layout/radial6"/>
    <dgm:cxn modelId="{2325F977-E5A4-47C9-A242-7DDB14249B53}" type="presOf" srcId="{00539A06-C0B6-4C14-805A-A99CABFADC18}" destId="{FB0245A6-E249-4488-8A12-6DA1E346946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86A891F5-22E6-4985-8D3B-981BD0771ACC}" srcId="{1474FC26-B7BF-4AB8-BA32-5B51D19017DA}" destId="{93E58B5A-8764-4A9A-8E85-7C50C705CFCE}" srcOrd="0" destOrd="0" parTransId="{255D5C38-EB47-43D5-841F-06E97901693E}" sibTransId="{8DDE0225-B01D-40A0-8117-59E5987B4C3B}"/>
    <dgm:cxn modelId="{A0E84CA7-138A-4206-B164-25BFA878CC9F}" type="presOf" srcId="{54758EF5-0516-46BA-896F-8310E68591FE}" destId="{428D6EC0-C06B-45C7-8139-E45A90407C7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F10B090C-F945-43F5-A58A-9199DA3AD9AC}" type="presOf" srcId="{68DC9CB8-B7DD-4761-B82E-CB56F6F5E6B5}" destId="{93672A8E-23A7-42EC-8266-A028BB6328D1}" srcOrd="0" destOrd="0" presId="urn:microsoft.com/office/officeart/2005/8/layout/radial6"/>
    <dgm:cxn modelId="{848D3286-D3E9-4A93-A22E-18688125DC05}" type="presOf" srcId="{117E5F98-D2E3-44CD-8D1F-8673F2CE3B77}" destId="{937C4F79-FB0B-409E-8CAD-BC317FE49743}" srcOrd="0" destOrd="0" presId="urn:microsoft.com/office/officeart/2005/8/layout/radial6"/>
    <dgm:cxn modelId="{A2681995-5459-4B34-885E-D8922195D3E8}" type="presOf" srcId="{61C471EC-1BE0-4BA9-906C-B77FC427B370}" destId="{2B947856-7D81-4709-8C50-A646092946B5}" srcOrd="0" destOrd="0" presId="urn:microsoft.com/office/officeart/2005/8/layout/radial6"/>
    <dgm:cxn modelId="{DD8911EF-6A1F-49A3-ADE6-E9C05631F97E}" type="presOf" srcId="{2FD6416B-9DBD-4434-8476-1C47164FCE18}" destId="{A25828D0-E7F7-4612-B323-E58CF7DB6C73}" srcOrd="0" destOrd="0" presId="urn:microsoft.com/office/officeart/2005/8/layout/radial6"/>
    <dgm:cxn modelId="{098B7C34-1D82-4D08-AB32-B93C0937078E}" type="presParOf" srcId="{75750CA6-FA7C-49D0-8464-54ECBB8A7B11}" destId="{900104E8-22AE-4F67-87F3-EFB73454EE91}" srcOrd="0" destOrd="0" presId="urn:microsoft.com/office/officeart/2005/8/layout/radial6"/>
    <dgm:cxn modelId="{ECB706EE-4310-494C-A666-D61A53C24D91}" type="presParOf" srcId="{75750CA6-FA7C-49D0-8464-54ECBB8A7B11}" destId="{428D6EC0-C06B-45C7-8139-E45A90407C78}" srcOrd="1" destOrd="0" presId="urn:microsoft.com/office/officeart/2005/8/layout/radial6"/>
    <dgm:cxn modelId="{F0203B30-3536-4994-9457-A755952A676D}" type="presParOf" srcId="{75750CA6-FA7C-49D0-8464-54ECBB8A7B11}" destId="{A20BCF9B-F9D9-4BC1-9EF3-189BED199617}" srcOrd="2" destOrd="0" presId="urn:microsoft.com/office/officeart/2005/8/layout/radial6"/>
    <dgm:cxn modelId="{4A533B60-BDBB-4F26-AD30-5F6554FEB62F}" type="presParOf" srcId="{75750CA6-FA7C-49D0-8464-54ECBB8A7B11}" destId="{17265E74-284E-4564-9375-97F2A42C8E63}" srcOrd="3" destOrd="0" presId="urn:microsoft.com/office/officeart/2005/8/layout/radial6"/>
    <dgm:cxn modelId="{05A40B75-CBE4-4D1F-84B6-28C5512F4D98}" type="presParOf" srcId="{75750CA6-FA7C-49D0-8464-54ECBB8A7B11}" destId="{2B947856-7D81-4709-8C50-A646092946B5}" srcOrd="4" destOrd="0" presId="urn:microsoft.com/office/officeart/2005/8/layout/radial6"/>
    <dgm:cxn modelId="{026D0649-A99D-4A39-8060-9DE4A063054F}" type="presParOf" srcId="{75750CA6-FA7C-49D0-8464-54ECBB8A7B11}" destId="{6804F419-6E40-4272-9B3A-71A1132A2924}" srcOrd="5" destOrd="0" presId="urn:microsoft.com/office/officeart/2005/8/layout/radial6"/>
    <dgm:cxn modelId="{ACB42515-7FE6-49BB-94EE-EB720DB28F5D}" type="presParOf" srcId="{75750CA6-FA7C-49D0-8464-54ECBB8A7B11}" destId="{FB0245A6-E249-4488-8A12-6DA1E3469463}" srcOrd="6" destOrd="0" presId="urn:microsoft.com/office/officeart/2005/8/layout/radial6"/>
    <dgm:cxn modelId="{4B7D513E-F58A-46BB-882A-4BA6A8492829}" type="presParOf" srcId="{75750CA6-FA7C-49D0-8464-54ECBB8A7B11}" destId="{0615139F-FD0E-4AC6-85EA-75F9F0D6BB78}" srcOrd="7" destOrd="0" presId="urn:microsoft.com/office/officeart/2005/8/layout/radial6"/>
    <dgm:cxn modelId="{22188CD7-E5A2-4D23-9CD7-2D17ADB78828}" type="presParOf" srcId="{75750CA6-FA7C-49D0-8464-54ECBB8A7B11}" destId="{FACCA3FF-0BAE-48B0-88D9-1B472F23503D}" srcOrd="8" destOrd="0" presId="urn:microsoft.com/office/officeart/2005/8/layout/radial6"/>
    <dgm:cxn modelId="{5E2A99E7-77C5-49CD-99EE-5AE4DC4DF57F}" type="presParOf" srcId="{75750CA6-FA7C-49D0-8464-54ECBB8A7B11}" destId="{9DC8489B-6D65-4DCD-BE13-FB93AD7100EE}" srcOrd="9" destOrd="0" presId="urn:microsoft.com/office/officeart/2005/8/layout/radial6"/>
    <dgm:cxn modelId="{A8C10986-A404-4606-BB87-85AE4D151092}" type="presParOf" srcId="{75750CA6-FA7C-49D0-8464-54ECBB8A7B11}" destId="{A25828D0-E7F7-4612-B323-E58CF7DB6C73}" srcOrd="10" destOrd="0" presId="urn:microsoft.com/office/officeart/2005/8/layout/radial6"/>
    <dgm:cxn modelId="{3949FCE5-472C-41FB-8984-15476019ED03}" type="presParOf" srcId="{75750CA6-FA7C-49D0-8464-54ECBB8A7B11}" destId="{67DFBABE-67A2-44BB-82F4-DB4798A2DB76}" srcOrd="11" destOrd="0" presId="urn:microsoft.com/office/officeart/2005/8/layout/radial6"/>
    <dgm:cxn modelId="{D46F161D-D4E0-44DC-94AA-D2A414E0449B}" type="presParOf" srcId="{75750CA6-FA7C-49D0-8464-54ECBB8A7B11}" destId="{93672A8E-23A7-42EC-8266-A028BB6328D1}" srcOrd="12" destOrd="0" presId="urn:microsoft.com/office/officeart/2005/8/layout/radial6"/>
    <dgm:cxn modelId="{0A39F836-6E4D-48EC-8767-BF5CC7567FEA}" type="presParOf" srcId="{75750CA6-FA7C-49D0-8464-54ECBB8A7B11}" destId="{8DF6A8EE-C31B-4A7A-8A5B-E1C18D11D668}" srcOrd="13" destOrd="0" presId="urn:microsoft.com/office/officeart/2005/8/layout/radial6"/>
    <dgm:cxn modelId="{F44FA90E-D72E-4685-A5FA-1561ECA14B87}" type="presParOf" srcId="{75750CA6-FA7C-49D0-8464-54ECBB8A7B11}" destId="{6866806D-C1BA-4277-BF88-FEE3F486AE14}" srcOrd="14" destOrd="0" presId="urn:microsoft.com/office/officeart/2005/8/layout/radial6"/>
    <dgm:cxn modelId="{85CCC454-0F92-4B24-80A0-A19EAAD07676}" type="presParOf" srcId="{75750CA6-FA7C-49D0-8464-54ECBB8A7B11}" destId="{FE26DA7A-6417-4EEF-9842-4FFE68DD656B}" srcOrd="15" destOrd="0" presId="urn:microsoft.com/office/officeart/2005/8/layout/radial6"/>
    <dgm:cxn modelId="{D188A0B7-F515-4779-A834-54F0F78BCEC9}" type="presParOf" srcId="{75750CA6-FA7C-49D0-8464-54ECBB8A7B11}" destId="{DFD89527-3EA1-46E9-B932-F66D981BF538}" srcOrd="16" destOrd="0" presId="urn:microsoft.com/office/officeart/2005/8/layout/radial6"/>
    <dgm:cxn modelId="{94B2EF54-305C-4B3C-BF0E-44BCAC82A2AD}" type="presParOf" srcId="{75750CA6-FA7C-49D0-8464-54ECBB8A7B11}" destId="{BEB81904-6568-49ED-B35C-0250191E9F37}" srcOrd="17" destOrd="0" presId="urn:microsoft.com/office/officeart/2005/8/layout/radial6"/>
    <dgm:cxn modelId="{0190E12B-F247-4955-9F67-B29A2820A421}" type="presParOf" srcId="{75750CA6-FA7C-49D0-8464-54ECBB8A7B11}" destId="{463D2474-2CD7-4F10-B862-FE0EB496B03A}" srcOrd="18" destOrd="0" presId="urn:microsoft.com/office/officeart/2005/8/layout/radial6"/>
    <dgm:cxn modelId="{BA0997CB-B3E5-407D-B3E8-06A5F4D0D74D}" type="presParOf" srcId="{75750CA6-FA7C-49D0-8464-54ECBB8A7B11}" destId="{937C4F79-FB0B-409E-8CAD-BC317FE49743}" srcOrd="19" destOrd="0" presId="urn:microsoft.com/office/officeart/2005/8/layout/radial6"/>
    <dgm:cxn modelId="{DCF56B96-546B-45C6-A57C-E19A8EDEDF56}" type="presParOf" srcId="{75750CA6-FA7C-49D0-8464-54ECBB8A7B11}" destId="{DDBA5B3D-F74A-4F4A-BF56-F34E797ADC59}" srcOrd="20" destOrd="0" presId="urn:microsoft.com/office/officeart/2005/8/layout/radial6"/>
    <dgm:cxn modelId="{B4E1F129-1BFE-4734-B91E-077C7E7DAD44}"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09E4F275-557E-46D4-A175-5AEF1E74DB7C}" type="presOf" srcId="{EF6840F8-2ECF-4864-A358-F1FEAB836D6E}" destId="{9DC8489B-6D65-4DCD-BE13-FB93AD7100EE}"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C60862CC-840D-41FE-8055-A424AE671031}" type="presOf" srcId="{D724C5BD-FA18-4137-AF02-8B1375CAB8C1}" destId="{FE26DA7A-6417-4EEF-9842-4FFE68DD656B}" srcOrd="0" destOrd="0" presId="urn:microsoft.com/office/officeart/2005/8/layout/radial6"/>
    <dgm:cxn modelId="{0D1880E5-579B-4665-88A9-618BACCB28C6}" type="presOf" srcId="{E7FC7747-7483-4D35-98A3-BCFD670587F5}" destId="{A34CBA49-A69D-4058-97AB-C5BDA98FF78D}" srcOrd="0" destOrd="0" presId="urn:microsoft.com/office/officeart/2005/8/layout/radial6"/>
    <dgm:cxn modelId="{83175EF8-EE8D-425F-AA6E-70FFE835622D}" type="presOf" srcId="{117E5F98-D2E3-44CD-8D1F-8673F2CE3B77}" destId="{937C4F79-FB0B-409E-8CAD-BC317FE4974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9684D6C2-FEC5-4464-9A37-49258EB673CD}" type="presOf" srcId="{549FD511-AE4B-4414-B32B-2425B4544B4B}" destId="{17265E74-284E-4564-9375-97F2A42C8E63}" srcOrd="0" destOrd="0" presId="urn:microsoft.com/office/officeart/2005/8/layout/radial6"/>
    <dgm:cxn modelId="{30EC845F-2D14-407C-A103-5A71B1A229F1}" type="presOf" srcId="{00539A06-C0B6-4C14-805A-A99CABFADC18}" destId="{FB0245A6-E249-4488-8A12-6DA1E3469463}" srcOrd="0" destOrd="0" presId="urn:microsoft.com/office/officeart/2005/8/layout/radial6"/>
    <dgm:cxn modelId="{36437A78-16E0-4FEB-9926-9C196CED447A}" type="presOf" srcId="{A5E5012C-3309-4B28-8D30-F7209682D89D}" destId="{0615139F-FD0E-4AC6-85EA-75F9F0D6BB7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D861837-0C4A-4A95-AF2E-7D54AA8B24E3}" type="presOf" srcId="{F1CDF762-BB05-4909-A3E2-81EC1DFEFDB6}" destId="{DFD89527-3EA1-46E9-B932-F66D981BF538}" srcOrd="0" destOrd="0" presId="urn:microsoft.com/office/officeart/2005/8/layout/radial6"/>
    <dgm:cxn modelId="{13BF7A54-BB76-46AF-976B-D5B8AE02DA93}" type="presOf" srcId="{68DC9CB8-B7DD-4761-B82E-CB56F6F5E6B5}" destId="{93672A8E-23A7-42EC-8266-A028BB6328D1}"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E8E570BF-E6FA-4495-9CB3-21EC059ED1BE}" type="presOf" srcId="{2FD6416B-9DBD-4434-8476-1C47164FCE18}" destId="{A25828D0-E7F7-4612-B323-E58CF7DB6C73}" srcOrd="0" destOrd="0" presId="urn:microsoft.com/office/officeart/2005/8/layout/radial6"/>
    <dgm:cxn modelId="{D6B0827C-81AA-4169-B97B-165417331D32}" type="presOf" srcId="{1474FC26-B7BF-4AB8-BA32-5B51D19017DA}" destId="{75750CA6-FA7C-49D0-8464-54ECBB8A7B11}" srcOrd="0" destOrd="0" presId="urn:microsoft.com/office/officeart/2005/8/layout/radial6"/>
    <dgm:cxn modelId="{DF696E71-6EE7-449A-B60B-79552113486A}" type="presOf" srcId="{61C471EC-1BE0-4BA9-906C-B77FC427B370}" destId="{2B947856-7D81-4709-8C50-A646092946B5}"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EBC09C61-A2ED-4BDF-83D3-FF4A16D4E998}" type="presOf" srcId="{53BBF4F9-C032-49B6-A418-1645227CAEF7}" destId="{463D2474-2CD7-4F10-B862-FE0EB496B03A}"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A0DA587B-8FF4-49A5-BAF1-D0C28BB6B530}" type="presOf" srcId="{93E58B5A-8764-4A9A-8E85-7C50C705CFCE}" destId="{900104E8-22AE-4F67-87F3-EFB73454EE91}" srcOrd="0" destOrd="0" presId="urn:microsoft.com/office/officeart/2005/8/layout/radial6"/>
    <dgm:cxn modelId="{D6E62EFC-8F1D-4325-81B3-7FFB2F31AE21}" type="presOf" srcId="{54758EF5-0516-46BA-896F-8310E68591FE}" destId="{428D6EC0-C06B-45C7-8139-E45A90407C78}" srcOrd="0" destOrd="0" presId="urn:microsoft.com/office/officeart/2005/8/layout/radial6"/>
    <dgm:cxn modelId="{17CAC17C-5625-4925-B9C9-30C923246722}" type="presOf" srcId="{9C9AE644-BFCD-4CEC-9078-5B3D21204B50}" destId="{8DF6A8EE-C31B-4A7A-8A5B-E1C18D11D668}" srcOrd="0" destOrd="0" presId="urn:microsoft.com/office/officeart/2005/8/layout/radial6"/>
    <dgm:cxn modelId="{C0E9AE55-F60C-49E7-85F9-B85EBB6C53F5}" type="presParOf" srcId="{75750CA6-FA7C-49D0-8464-54ECBB8A7B11}" destId="{900104E8-22AE-4F67-87F3-EFB73454EE91}" srcOrd="0" destOrd="0" presId="urn:microsoft.com/office/officeart/2005/8/layout/radial6"/>
    <dgm:cxn modelId="{72E4A291-DD2B-4FB0-A5D4-0443788EF862}" type="presParOf" srcId="{75750CA6-FA7C-49D0-8464-54ECBB8A7B11}" destId="{428D6EC0-C06B-45C7-8139-E45A90407C78}" srcOrd="1" destOrd="0" presId="urn:microsoft.com/office/officeart/2005/8/layout/radial6"/>
    <dgm:cxn modelId="{DE1F13FC-2A64-407E-BF0C-E499EF7AD03D}" type="presParOf" srcId="{75750CA6-FA7C-49D0-8464-54ECBB8A7B11}" destId="{A20BCF9B-F9D9-4BC1-9EF3-189BED199617}" srcOrd="2" destOrd="0" presId="urn:microsoft.com/office/officeart/2005/8/layout/radial6"/>
    <dgm:cxn modelId="{6E148D93-06B6-4104-80A3-2B1F347DE332}" type="presParOf" srcId="{75750CA6-FA7C-49D0-8464-54ECBB8A7B11}" destId="{17265E74-284E-4564-9375-97F2A42C8E63}" srcOrd="3" destOrd="0" presId="urn:microsoft.com/office/officeart/2005/8/layout/radial6"/>
    <dgm:cxn modelId="{E6FC079C-3695-4BD0-81E3-80C19974A9A6}" type="presParOf" srcId="{75750CA6-FA7C-49D0-8464-54ECBB8A7B11}" destId="{2B947856-7D81-4709-8C50-A646092946B5}" srcOrd="4" destOrd="0" presId="urn:microsoft.com/office/officeart/2005/8/layout/radial6"/>
    <dgm:cxn modelId="{F2581D24-9118-4A93-BEA6-06BCC0F94A3D}" type="presParOf" srcId="{75750CA6-FA7C-49D0-8464-54ECBB8A7B11}" destId="{6804F419-6E40-4272-9B3A-71A1132A2924}" srcOrd="5" destOrd="0" presId="urn:microsoft.com/office/officeart/2005/8/layout/radial6"/>
    <dgm:cxn modelId="{E94116CF-8ECD-4397-88BD-B2515DEAD4AB}" type="presParOf" srcId="{75750CA6-FA7C-49D0-8464-54ECBB8A7B11}" destId="{FB0245A6-E249-4488-8A12-6DA1E3469463}" srcOrd="6" destOrd="0" presId="urn:microsoft.com/office/officeart/2005/8/layout/radial6"/>
    <dgm:cxn modelId="{0D9B8B9F-C34F-4FCC-A8B5-0AF582376CF5}" type="presParOf" srcId="{75750CA6-FA7C-49D0-8464-54ECBB8A7B11}" destId="{0615139F-FD0E-4AC6-85EA-75F9F0D6BB78}" srcOrd="7" destOrd="0" presId="urn:microsoft.com/office/officeart/2005/8/layout/radial6"/>
    <dgm:cxn modelId="{3ABF87BB-8DFE-433C-B1B6-F7FC53A0681D}" type="presParOf" srcId="{75750CA6-FA7C-49D0-8464-54ECBB8A7B11}" destId="{FACCA3FF-0BAE-48B0-88D9-1B472F23503D}" srcOrd="8" destOrd="0" presId="urn:microsoft.com/office/officeart/2005/8/layout/radial6"/>
    <dgm:cxn modelId="{0AE780F9-C0FE-469B-8FF2-9880774389EA}" type="presParOf" srcId="{75750CA6-FA7C-49D0-8464-54ECBB8A7B11}" destId="{9DC8489B-6D65-4DCD-BE13-FB93AD7100EE}" srcOrd="9" destOrd="0" presId="urn:microsoft.com/office/officeart/2005/8/layout/radial6"/>
    <dgm:cxn modelId="{310B2C2F-3151-4A0C-83A8-00C7A5A29D11}" type="presParOf" srcId="{75750CA6-FA7C-49D0-8464-54ECBB8A7B11}" destId="{A25828D0-E7F7-4612-B323-E58CF7DB6C73}" srcOrd="10" destOrd="0" presId="urn:microsoft.com/office/officeart/2005/8/layout/radial6"/>
    <dgm:cxn modelId="{791C4E17-2ED8-4DEE-8531-54CDF2FAA595}" type="presParOf" srcId="{75750CA6-FA7C-49D0-8464-54ECBB8A7B11}" destId="{67DFBABE-67A2-44BB-82F4-DB4798A2DB76}" srcOrd="11" destOrd="0" presId="urn:microsoft.com/office/officeart/2005/8/layout/radial6"/>
    <dgm:cxn modelId="{68AADB66-6FB2-4014-991F-8F5A9E10DEC0}" type="presParOf" srcId="{75750CA6-FA7C-49D0-8464-54ECBB8A7B11}" destId="{93672A8E-23A7-42EC-8266-A028BB6328D1}" srcOrd="12" destOrd="0" presId="urn:microsoft.com/office/officeart/2005/8/layout/radial6"/>
    <dgm:cxn modelId="{A53D1BDB-68A3-4DD0-BE05-27E17B488C50}" type="presParOf" srcId="{75750CA6-FA7C-49D0-8464-54ECBB8A7B11}" destId="{8DF6A8EE-C31B-4A7A-8A5B-E1C18D11D668}" srcOrd="13" destOrd="0" presId="urn:microsoft.com/office/officeart/2005/8/layout/radial6"/>
    <dgm:cxn modelId="{1502B757-8BCE-4748-9B20-948355C9E37B}" type="presParOf" srcId="{75750CA6-FA7C-49D0-8464-54ECBB8A7B11}" destId="{6866806D-C1BA-4277-BF88-FEE3F486AE14}" srcOrd="14" destOrd="0" presId="urn:microsoft.com/office/officeart/2005/8/layout/radial6"/>
    <dgm:cxn modelId="{8A30123B-4FAD-45F6-BD37-3AF88DECC8DD}" type="presParOf" srcId="{75750CA6-FA7C-49D0-8464-54ECBB8A7B11}" destId="{FE26DA7A-6417-4EEF-9842-4FFE68DD656B}" srcOrd="15" destOrd="0" presId="urn:microsoft.com/office/officeart/2005/8/layout/radial6"/>
    <dgm:cxn modelId="{F6E253E2-27B4-417D-A1DB-DD79B1D77FCA}" type="presParOf" srcId="{75750CA6-FA7C-49D0-8464-54ECBB8A7B11}" destId="{DFD89527-3EA1-46E9-B932-F66D981BF538}" srcOrd="16" destOrd="0" presId="urn:microsoft.com/office/officeart/2005/8/layout/radial6"/>
    <dgm:cxn modelId="{507F0D18-87CC-47AC-92FD-B4910A35EC84}" type="presParOf" srcId="{75750CA6-FA7C-49D0-8464-54ECBB8A7B11}" destId="{BEB81904-6568-49ED-B35C-0250191E9F37}" srcOrd="17" destOrd="0" presId="urn:microsoft.com/office/officeart/2005/8/layout/radial6"/>
    <dgm:cxn modelId="{9FC9F8DE-686A-46CC-8C8B-84E91F088FA6}" type="presParOf" srcId="{75750CA6-FA7C-49D0-8464-54ECBB8A7B11}" destId="{463D2474-2CD7-4F10-B862-FE0EB496B03A}" srcOrd="18" destOrd="0" presId="urn:microsoft.com/office/officeart/2005/8/layout/radial6"/>
    <dgm:cxn modelId="{56F680DF-9E25-4919-A19F-2B67CF517866}" type="presParOf" srcId="{75750CA6-FA7C-49D0-8464-54ECBB8A7B11}" destId="{937C4F79-FB0B-409E-8CAD-BC317FE49743}" srcOrd="19" destOrd="0" presId="urn:microsoft.com/office/officeart/2005/8/layout/radial6"/>
    <dgm:cxn modelId="{104456A4-CB8D-4C4A-BA5B-BEEF385340A8}" type="presParOf" srcId="{75750CA6-FA7C-49D0-8464-54ECBB8A7B11}" destId="{DDBA5B3D-F74A-4F4A-BF56-F34E797ADC59}" srcOrd="20" destOrd="0" presId="urn:microsoft.com/office/officeart/2005/8/layout/radial6"/>
    <dgm:cxn modelId="{1DA493CD-0B7F-4181-A744-4F86FA9E790E}"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3A32E275-DBEC-4AFB-AA75-38394E52E332}" type="doc">
      <dgm:prSet loTypeId="urn:microsoft.com/office/officeart/2005/8/layout/chevron1" loCatId="process" qsTypeId="urn:microsoft.com/office/officeart/2005/8/quickstyle/simple1" qsCatId="simple" csTypeId="urn:microsoft.com/office/officeart/2005/8/colors/colorful2" csCatId="colorful" phldr="1"/>
      <dgm:spPr/>
    </dgm:pt>
    <dgm:pt modelId="{21E2E6EC-FA76-4364-A5AA-C5DEBF028F78}">
      <dgm:prSet phldrT="[Text]" custT="1"/>
      <dgm:spPr>
        <a:solidFill>
          <a:schemeClr val="bg1">
            <a:lumMod val="95000"/>
          </a:schemeClr>
        </a:solidFill>
      </dgm:spPr>
      <dgm:t>
        <a:bodyPr/>
        <a:lstStyle/>
        <a:p>
          <a:r>
            <a:rPr lang="en-ZA" sz="4000" b="1" dirty="0" smtClean="0">
              <a:solidFill>
                <a:schemeClr val="tx1"/>
              </a:solidFill>
            </a:rPr>
            <a:t>Legal</a:t>
          </a:r>
          <a:endParaRPr lang="en-ZA" sz="4000" b="1" dirty="0">
            <a:solidFill>
              <a:schemeClr val="tx1"/>
            </a:solidFill>
          </a:endParaRPr>
        </a:p>
      </dgm:t>
    </dgm:pt>
    <dgm:pt modelId="{81083303-3FF1-43A1-B53B-47EB4388048F}" type="parTrans" cxnId="{75FE5A15-645E-4FE8-82DA-93A960D6768B}">
      <dgm:prSet/>
      <dgm:spPr/>
      <dgm:t>
        <a:bodyPr/>
        <a:lstStyle/>
        <a:p>
          <a:endParaRPr lang="en-ZA"/>
        </a:p>
      </dgm:t>
    </dgm:pt>
    <dgm:pt modelId="{A14F06E8-2319-45E7-96C7-8BF012E8E7F3}" type="sibTrans" cxnId="{75FE5A15-645E-4FE8-82DA-93A960D6768B}">
      <dgm:prSet/>
      <dgm:spPr/>
      <dgm:t>
        <a:bodyPr/>
        <a:lstStyle/>
        <a:p>
          <a:endParaRPr lang="en-ZA"/>
        </a:p>
      </dgm:t>
    </dgm:pt>
    <dgm:pt modelId="{6F3BB13A-A4C7-4F74-A78F-046D9D94686E}" type="pres">
      <dgm:prSet presAssocID="{3A32E275-DBEC-4AFB-AA75-38394E52E332}" presName="Name0" presStyleCnt="0">
        <dgm:presLayoutVars>
          <dgm:dir/>
          <dgm:animLvl val="lvl"/>
          <dgm:resizeHandles val="exact"/>
        </dgm:presLayoutVars>
      </dgm:prSet>
      <dgm:spPr/>
    </dgm:pt>
    <dgm:pt modelId="{8B8F56A7-16F0-4CE0-ADDE-D6186F23B8DE}" type="pres">
      <dgm:prSet presAssocID="{21E2E6EC-FA76-4364-A5AA-C5DEBF028F78}" presName="parTxOnly" presStyleLbl="node1" presStyleIdx="0" presStyleCnt="1">
        <dgm:presLayoutVars>
          <dgm:chMax val="0"/>
          <dgm:chPref val="0"/>
          <dgm:bulletEnabled val="1"/>
        </dgm:presLayoutVars>
      </dgm:prSet>
      <dgm:spPr/>
      <dgm:t>
        <a:bodyPr/>
        <a:lstStyle/>
        <a:p>
          <a:endParaRPr lang="en-ZA"/>
        </a:p>
      </dgm:t>
    </dgm:pt>
  </dgm:ptLst>
  <dgm:cxnLst>
    <dgm:cxn modelId="{3D6A679B-87AD-46D3-AE16-24A70EDBC827}" type="presOf" srcId="{3A32E275-DBEC-4AFB-AA75-38394E52E332}" destId="{6F3BB13A-A4C7-4F74-A78F-046D9D94686E}" srcOrd="0" destOrd="0" presId="urn:microsoft.com/office/officeart/2005/8/layout/chevron1"/>
    <dgm:cxn modelId="{75FE5A15-645E-4FE8-82DA-93A960D6768B}" srcId="{3A32E275-DBEC-4AFB-AA75-38394E52E332}" destId="{21E2E6EC-FA76-4364-A5AA-C5DEBF028F78}" srcOrd="0" destOrd="0" parTransId="{81083303-3FF1-43A1-B53B-47EB4388048F}" sibTransId="{A14F06E8-2319-45E7-96C7-8BF012E8E7F3}"/>
    <dgm:cxn modelId="{06836F8D-7875-4716-995E-0792022C3EA9}" type="presOf" srcId="{21E2E6EC-FA76-4364-A5AA-C5DEBF028F78}" destId="{8B8F56A7-16F0-4CE0-ADDE-D6186F23B8DE}" srcOrd="0" destOrd="0" presId="urn:microsoft.com/office/officeart/2005/8/layout/chevron1"/>
    <dgm:cxn modelId="{15CCFE1E-EE93-452C-9A62-4EC98D88A618}" type="presParOf" srcId="{6F3BB13A-A4C7-4F74-A78F-046D9D94686E}" destId="{8B8F56A7-16F0-4CE0-ADDE-D6186F23B8DE}" srcOrd="0"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722A5005-5062-478C-BA89-2FF495B60A41}" srcId="{93E58B5A-8764-4A9A-8E85-7C50C705CFCE}" destId="{117E5F98-D2E3-44CD-8D1F-8673F2CE3B77}" srcOrd="6" destOrd="0" parTransId="{11726259-CC1B-4609-B7C1-3243458FA699}" sibTransId="{E7FC7747-7483-4D35-98A3-BCFD670587F5}"/>
    <dgm:cxn modelId="{913B8349-E966-4C5C-87A2-EE074FFE7BEB}" type="presOf" srcId="{00539A06-C0B6-4C14-805A-A99CABFADC18}" destId="{FB0245A6-E249-4488-8A12-6DA1E346946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191B2B92-C065-4F50-A6C7-2BCD2D91178F}" srcId="{93E58B5A-8764-4A9A-8E85-7C50C705CFCE}" destId="{2FD6416B-9DBD-4434-8476-1C47164FCE18}" srcOrd="3" destOrd="0" parTransId="{333D81AE-39E7-4497-9881-E39CFAD3DC21}" sibTransId="{68DC9CB8-B7DD-4761-B82E-CB56F6F5E6B5}"/>
    <dgm:cxn modelId="{7E44DECD-8980-4EE1-820E-A1655B240564}" type="presOf" srcId="{53BBF4F9-C032-49B6-A418-1645227CAEF7}" destId="{463D2474-2CD7-4F10-B862-FE0EB496B03A}"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73DCB142-2E83-415D-8B3F-865484D944A5}" type="presOf" srcId="{54758EF5-0516-46BA-896F-8310E68591FE}" destId="{428D6EC0-C06B-45C7-8139-E45A90407C78}" srcOrd="0" destOrd="0" presId="urn:microsoft.com/office/officeart/2005/8/layout/radial6"/>
    <dgm:cxn modelId="{A7951090-81BE-43BA-9A32-5F834044646E}" type="presOf" srcId="{D724C5BD-FA18-4137-AF02-8B1375CAB8C1}" destId="{FE26DA7A-6417-4EEF-9842-4FFE68DD656B}" srcOrd="0" destOrd="0" presId="urn:microsoft.com/office/officeart/2005/8/layout/radial6"/>
    <dgm:cxn modelId="{732D7E41-68D0-4565-AD6E-9C2B9AE0DF1B}" type="presOf" srcId="{93E58B5A-8764-4A9A-8E85-7C50C705CFCE}" destId="{900104E8-22AE-4F67-87F3-EFB73454EE9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4786178E-FD37-4DE4-A07B-95543298D6B5}" type="presOf" srcId="{117E5F98-D2E3-44CD-8D1F-8673F2CE3B77}" destId="{937C4F79-FB0B-409E-8CAD-BC317FE49743}" srcOrd="0" destOrd="0" presId="urn:microsoft.com/office/officeart/2005/8/layout/radial6"/>
    <dgm:cxn modelId="{47D63F4B-5F8D-40CA-9D3E-454DCCCC15E7}" type="presOf" srcId="{9C9AE644-BFCD-4CEC-9078-5B3D21204B50}" destId="{8DF6A8EE-C31B-4A7A-8A5B-E1C18D11D668}" srcOrd="0" destOrd="0" presId="urn:microsoft.com/office/officeart/2005/8/layout/radial6"/>
    <dgm:cxn modelId="{290E3FA3-8FE5-4E0C-8D75-D0F9F2E22C23}" type="presOf" srcId="{1474FC26-B7BF-4AB8-BA32-5B51D19017DA}" destId="{75750CA6-FA7C-49D0-8464-54ECBB8A7B11}" srcOrd="0" destOrd="0" presId="urn:microsoft.com/office/officeart/2005/8/layout/radial6"/>
    <dgm:cxn modelId="{C7907547-0626-445C-9B68-6E7B79DB8A53}" type="presOf" srcId="{E7FC7747-7483-4D35-98A3-BCFD670587F5}" destId="{A34CBA49-A69D-4058-97AB-C5BDA98FF78D}" srcOrd="0" destOrd="0" presId="urn:microsoft.com/office/officeart/2005/8/layout/radial6"/>
    <dgm:cxn modelId="{450849DB-AF41-430B-A23C-68D8BA6DAAB0}" type="presOf" srcId="{EF6840F8-2ECF-4864-A358-F1FEAB836D6E}" destId="{9DC8489B-6D65-4DCD-BE13-FB93AD7100EE}" srcOrd="0" destOrd="0" presId="urn:microsoft.com/office/officeart/2005/8/layout/radial6"/>
    <dgm:cxn modelId="{E10E20F4-EAFE-430E-A58C-B226CABCB8E1}" type="presOf" srcId="{549FD511-AE4B-4414-B32B-2425B4544B4B}" destId="{17265E74-284E-4564-9375-97F2A42C8E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B8602879-8548-4255-88B9-C2B51B18197D}" srcId="{93E58B5A-8764-4A9A-8E85-7C50C705CFCE}" destId="{A5E5012C-3309-4B28-8D30-F7209682D89D}" srcOrd="2" destOrd="0" parTransId="{A3126E7D-8D1F-4229-98FE-E99066B28B43}" sibTransId="{EF6840F8-2ECF-4864-A358-F1FEAB836D6E}"/>
    <dgm:cxn modelId="{3529D74C-1568-4B41-AC60-2F4C6A43F9E8}" type="presOf" srcId="{2FD6416B-9DBD-4434-8476-1C47164FCE18}" destId="{A25828D0-E7F7-4612-B323-E58CF7DB6C73}" srcOrd="0" destOrd="0" presId="urn:microsoft.com/office/officeart/2005/8/layout/radial6"/>
    <dgm:cxn modelId="{039777F9-71B2-4F6A-9B6E-F1A2A57248F4}" type="presOf" srcId="{68DC9CB8-B7DD-4761-B82E-CB56F6F5E6B5}" destId="{93672A8E-23A7-42EC-8266-A028BB6328D1}" srcOrd="0" destOrd="0" presId="urn:microsoft.com/office/officeart/2005/8/layout/radial6"/>
    <dgm:cxn modelId="{4C6F2A1A-FFCE-4679-95B0-717C9ACBBAC8}" type="presOf" srcId="{A5E5012C-3309-4B28-8D30-F7209682D89D}" destId="{0615139F-FD0E-4AC6-85EA-75F9F0D6BB78}" srcOrd="0" destOrd="0" presId="urn:microsoft.com/office/officeart/2005/8/layout/radial6"/>
    <dgm:cxn modelId="{BD8ABAFD-4AB0-430B-BE89-DC680BF6A59E}" type="presOf" srcId="{61C471EC-1BE0-4BA9-906C-B77FC427B370}" destId="{2B947856-7D81-4709-8C50-A646092946B5}" srcOrd="0" destOrd="0" presId="urn:microsoft.com/office/officeart/2005/8/layout/radial6"/>
    <dgm:cxn modelId="{1902B321-700B-4811-AD37-BD06F25B0BB8}" type="presOf" srcId="{F1CDF762-BB05-4909-A3E2-81EC1DFEFDB6}" destId="{DFD89527-3EA1-46E9-B932-F66D981BF538}" srcOrd="0" destOrd="0" presId="urn:microsoft.com/office/officeart/2005/8/layout/radial6"/>
    <dgm:cxn modelId="{97EAFA87-5734-4246-A9ED-C23A2230ADE2}" type="presParOf" srcId="{75750CA6-FA7C-49D0-8464-54ECBB8A7B11}" destId="{900104E8-22AE-4F67-87F3-EFB73454EE91}" srcOrd="0" destOrd="0" presId="urn:microsoft.com/office/officeart/2005/8/layout/radial6"/>
    <dgm:cxn modelId="{3383AD26-B805-4568-9FEE-146EE30BBCBB}" type="presParOf" srcId="{75750CA6-FA7C-49D0-8464-54ECBB8A7B11}" destId="{428D6EC0-C06B-45C7-8139-E45A90407C78}" srcOrd="1" destOrd="0" presId="urn:microsoft.com/office/officeart/2005/8/layout/radial6"/>
    <dgm:cxn modelId="{6830A0BD-623B-4E0A-82B3-4221BF7EADF6}" type="presParOf" srcId="{75750CA6-FA7C-49D0-8464-54ECBB8A7B11}" destId="{A20BCF9B-F9D9-4BC1-9EF3-189BED199617}" srcOrd="2" destOrd="0" presId="urn:microsoft.com/office/officeart/2005/8/layout/radial6"/>
    <dgm:cxn modelId="{2F28FF7C-D4B4-4BF9-B102-E8423A43F17C}" type="presParOf" srcId="{75750CA6-FA7C-49D0-8464-54ECBB8A7B11}" destId="{17265E74-284E-4564-9375-97F2A42C8E63}" srcOrd="3" destOrd="0" presId="urn:microsoft.com/office/officeart/2005/8/layout/radial6"/>
    <dgm:cxn modelId="{B2164FBE-EB81-4382-8924-6C131C5329CA}" type="presParOf" srcId="{75750CA6-FA7C-49D0-8464-54ECBB8A7B11}" destId="{2B947856-7D81-4709-8C50-A646092946B5}" srcOrd="4" destOrd="0" presId="urn:microsoft.com/office/officeart/2005/8/layout/radial6"/>
    <dgm:cxn modelId="{E0B8D28D-10AE-4D25-AAFA-B1C88376B835}" type="presParOf" srcId="{75750CA6-FA7C-49D0-8464-54ECBB8A7B11}" destId="{6804F419-6E40-4272-9B3A-71A1132A2924}" srcOrd="5" destOrd="0" presId="urn:microsoft.com/office/officeart/2005/8/layout/radial6"/>
    <dgm:cxn modelId="{E332B9D3-C83E-4137-916F-F37584057E35}" type="presParOf" srcId="{75750CA6-FA7C-49D0-8464-54ECBB8A7B11}" destId="{FB0245A6-E249-4488-8A12-6DA1E3469463}" srcOrd="6" destOrd="0" presId="urn:microsoft.com/office/officeart/2005/8/layout/radial6"/>
    <dgm:cxn modelId="{34638439-7DFF-425B-9F37-A5EDAD0CAAC1}" type="presParOf" srcId="{75750CA6-FA7C-49D0-8464-54ECBB8A7B11}" destId="{0615139F-FD0E-4AC6-85EA-75F9F0D6BB78}" srcOrd="7" destOrd="0" presId="urn:microsoft.com/office/officeart/2005/8/layout/radial6"/>
    <dgm:cxn modelId="{379B6828-52CE-4059-AA28-06B8696F53B4}" type="presParOf" srcId="{75750CA6-FA7C-49D0-8464-54ECBB8A7B11}" destId="{FACCA3FF-0BAE-48B0-88D9-1B472F23503D}" srcOrd="8" destOrd="0" presId="urn:microsoft.com/office/officeart/2005/8/layout/radial6"/>
    <dgm:cxn modelId="{5BA34E65-C81E-448D-BFBD-1975F5BD4DC6}" type="presParOf" srcId="{75750CA6-FA7C-49D0-8464-54ECBB8A7B11}" destId="{9DC8489B-6D65-4DCD-BE13-FB93AD7100EE}" srcOrd="9" destOrd="0" presId="urn:microsoft.com/office/officeart/2005/8/layout/radial6"/>
    <dgm:cxn modelId="{F9C5CB09-835E-4FDC-B1E4-264949873E7A}" type="presParOf" srcId="{75750CA6-FA7C-49D0-8464-54ECBB8A7B11}" destId="{A25828D0-E7F7-4612-B323-E58CF7DB6C73}" srcOrd="10" destOrd="0" presId="urn:microsoft.com/office/officeart/2005/8/layout/radial6"/>
    <dgm:cxn modelId="{0DBFC890-BA8D-48F0-96B3-D8CFC88656A2}" type="presParOf" srcId="{75750CA6-FA7C-49D0-8464-54ECBB8A7B11}" destId="{67DFBABE-67A2-44BB-82F4-DB4798A2DB76}" srcOrd="11" destOrd="0" presId="urn:microsoft.com/office/officeart/2005/8/layout/radial6"/>
    <dgm:cxn modelId="{ABA77BC6-8EC7-405D-A340-94ECB9B4993A}" type="presParOf" srcId="{75750CA6-FA7C-49D0-8464-54ECBB8A7B11}" destId="{93672A8E-23A7-42EC-8266-A028BB6328D1}" srcOrd="12" destOrd="0" presId="urn:microsoft.com/office/officeart/2005/8/layout/radial6"/>
    <dgm:cxn modelId="{9F8CFC3D-C019-422C-8DA9-50640433596A}" type="presParOf" srcId="{75750CA6-FA7C-49D0-8464-54ECBB8A7B11}" destId="{8DF6A8EE-C31B-4A7A-8A5B-E1C18D11D668}" srcOrd="13" destOrd="0" presId="urn:microsoft.com/office/officeart/2005/8/layout/radial6"/>
    <dgm:cxn modelId="{D8FCD767-1C9B-498C-8FA8-61FD54A0C62E}" type="presParOf" srcId="{75750CA6-FA7C-49D0-8464-54ECBB8A7B11}" destId="{6866806D-C1BA-4277-BF88-FEE3F486AE14}" srcOrd="14" destOrd="0" presId="urn:microsoft.com/office/officeart/2005/8/layout/radial6"/>
    <dgm:cxn modelId="{34400268-7639-4C0F-9C9B-B43D10DD796D}" type="presParOf" srcId="{75750CA6-FA7C-49D0-8464-54ECBB8A7B11}" destId="{FE26DA7A-6417-4EEF-9842-4FFE68DD656B}" srcOrd="15" destOrd="0" presId="urn:microsoft.com/office/officeart/2005/8/layout/radial6"/>
    <dgm:cxn modelId="{5443E8D8-CBC7-4441-A063-31C658589E8E}" type="presParOf" srcId="{75750CA6-FA7C-49D0-8464-54ECBB8A7B11}" destId="{DFD89527-3EA1-46E9-B932-F66D981BF538}" srcOrd="16" destOrd="0" presId="urn:microsoft.com/office/officeart/2005/8/layout/radial6"/>
    <dgm:cxn modelId="{3E8EFBB9-6752-4559-ACE1-9579EAC601D7}" type="presParOf" srcId="{75750CA6-FA7C-49D0-8464-54ECBB8A7B11}" destId="{BEB81904-6568-49ED-B35C-0250191E9F37}" srcOrd="17" destOrd="0" presId="urn:microsoft.com/office/officeart/2005/8/layout/radial6"/>
    <dgm:cxn modelId="{02859941-CBF6-4B5E-B700-F26CEC6A4A7A}" type="presParOf" srcId="{75750CA6-FA7C-49D0-8464-54ECBB8A7B11}" destId="{463D2474-2CD7-4F10-B862-FE0EB496B03A}" srcOrd="18" destOrd="0" presId="urn:microsoft.com/office/officeart/2005/8/layout/radial6"/>
    <dgm:cxn modelId="{04712A8A-3307-4A22-A592-4BA6B5C09941}" type="presParOf" srcId="{75750CA6-FA7C-49D0-8464-54ECBB8A7B11}" destId="{937C4F79-FB0B-409E-8CAD-BC317FE49743}" srcOrd="19" destOrd="0" presId="urn:microsoft.com/office/officeart/2005/8/layout/radial6"/>
    <dgm:cxn modelId="{902E1D68-C278-489A-89F2-B26630F113D8}" type="presParOf" srcId="{75750CA6-FA7C-49D0-8464-54ECBB8A7B11}" destId="{DDBA5B3D-F74A-4F4A-BF56-F34E797ADC59}" srcOrd="20" destOrd="0" presId="urn:microsoft.com/office/officeart/2005/8/layout/radial6"/>
    <dgm:cxn modelId="{59D0DD39-1B5B-48D5-8D57-48803DE713D9}"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1BC315CA-9B98-4E00-93FD-D46A7325759D}" type="doc">
      <dgm:prSet loTypeId="urn:microsoft.com/office/officeart/2005/8/layout/hProcess9" loCatId="process" qsTypeId="urn:microsoft.com/office/officeart/2005/8/quickstyle/simple1" qsCatId="simple" csTypeId="urn:microsoft.com/office/officeart/2005/8/colors/colorful5" csCatId="colorful" phldr="1"/>
      <dgm:spPr/>
    </dgm:pt>
    <dgm:pt modelId="{93AF9D37-992A-4F5C-8A87-00E49BDF36F7}">
      <dgm:prSet phldrT="[Text]" custT="1"/>
      <dgm:spPr>
        <a:solidFill>
          <a:schemeClr val="bg1">
            <a:lumMod val="95000"/>
          </a:schemeClr>
        </a:solidFill>
      </dgm:spPr>
      <dgm:t>
        <a:bodyPr/>
        <a:lstStyle/>
        <a:p>
          <a:r>
            <a:rPr lang="en-ZA" sz="1800" b="1" u="sng" dirty="0" smtClean="0">
              <a:solidFill>
                <a:schemeClr val="tx1"/>
              </a:solidFill>
            </a:rPr>
            <a:t>Contractors </a:t>
          </a:r>
          <a:r>
            <a:rPr lang="en-ZA" sz="1800" dirty="0" smtClean="0">
              <a:solidFill>
                <a:schemeClr val="tx1"/>
              </a:solidFill>
            </a:rPr>
            <a:t>are required to provide services that are not the core business of the municipality. It is normally not cost effective to maintain these skills within the department.  Contractors include costs associated with the use of contracted individuals or businesses on projects or tasks. This does not include amounts payable to contractors in respect of provision of services such as cleaning and security even if a staff element can be identified. Note also that it is common </a:t>
          </a:r>
          <a:r>
            <a:rPr lang="en-GB" sz="1800" noProof="0" dirty="0" smtClean="0">
              <a:solidFill>
                <a:schemeClr val="tx1"/>
              </a:solidFill>
            </a:rPr>
            <a:t>practitioners</a:t>
          </a:r>
          <a:r>
            <a:rPr lang="en-ZA" sz="1800" dirty="0" smtClean="0">
              <a:solidFill>
                <a:schemeClr val="tx1"/>
              </a:solidFill>
            </a:rPr>
            <a:t> that the said contractor provides all the materials required for the project - he/she tenders for the whole project, materials included.</a:t>
          </a:r>
          <a:endParaRPr lang="en-ZA" sz="1800" dirty="0">
            <a:solidFill>
              <a:schemeClr val="tx1"/>
            </a:solidFill>
          </a:endParaRPr>
        </a:p>
      </dgm:t>
    </dgm:pt>
    <dgm:pt modelId="{BD1DA318-7DAF-407B-BB37-9FDB0948236C}" type="parTrans" cxnId="{7E35370A-B4A9-4FE3-851F-49F360B19548}">
      <dgm:prSet/>
      <dgm:spPr/>
      <dgm:t>
        <a:bodyPr/>
        <a:lstStyle/>
        <a:p>
          <a:endParaRPr lang="en-ZA"/>
        </a:p>
      </dgm:t>
    </dgm:pt>
    <dgm:pt modelId="{C175D7EC-EBA6-4B6B-A7F8-C5E43121B527}" type="sibTrans" cxnId="{7E35370A-B4A9-4FE3-851F-49F360B19548}">
      <dgm:prSet/>
      <dgm:spPr/>
      <dgm:t>
        <a:bodyPr/>
        <a:lstStyle/>
        <a:p>
          <a:endParaRPr lang="en-ZA"/>
        </a:p>
      </dgm:t>
    </dgm:pt>
    <dgm:pt modelId="{CA05377D-90E0-4EC0-905D-385F3D33648B}" type="pres">
      <dgm:prSet presAssocID="{1BC315CA-9B98-4E00-93FD-D46A7325759D}" presName="CompostProcess" presStyleCnt="0">
        <dgm:presLayoutVars>
          <dgm:dir/>
          <dgm:resizeHandles val="exact"/>
        </dgm:presLayoutVars>
      </dgm:prSet>
      <dgm:spPr/>
    </dgm:pt>
    <dgm:pt modelId="{5CD7BF6B-8B15-4EFE-80BF-5EAC21B9BCAC}" type="pres">
      <dgm:prSet presAssocID="{1BC315CA-9B98-4E00-93FD-D46A7325759D}" presName="arrow" presStyleLbl="bgShp" presStyleIdx="0" presStyleCnt="1"/>
      <dgm:spPr/>
    </dgm:pt>
    <dgm:pt modelId="{BD6BB83E-C72C-49EC-A88B-50784E536251}" type="pres">
      <dgm:prSet presAssocID="{1BC315CA-9B98-4E00-93FD-D46A7325759D}" presName="linearProcess" presStyleCnt="0"/>
      <dgm:spPr/>
    </dgm:pt>
    <dgm:pt modelId="{759FF599-9896-4631-A5E5-FF7EA40ADA14}" type="pres">
      <dgm:prSet presAssocID="{93AF9D37-992A-4F5C-8A87-00E49BDF36F7}" presName="textNode" presStyleLbl="node1" presStyleIdx="0" presStyleCnt="1" custScaleY="250000">
        <dgm:presLayoutVars>
          <dgm:bulletEnabled val="1"/>
        </dgm:presLayoutVars>
      </dgm:prSet>
      <dgm:spPr/>
      <dgm:t>
        <a:bodyPr/>
        <a:lstStyle/>
        <a:p>
          <a:endParaRPr lang="en-ZA"/>
        </a:p>
      </dgm:t>
    </dgm:pt>
  </dgm:ptLst>
  <dgm:cxnLst>
    <dgm:cxn modelId="{7E35370A-B4A9-4FE3-851F-49F360B19548}" srcId="{1BC315CA-9B98-4E00-93FD-D46A7325759D}" destId="{93AF9D37-992A-4F5C-8A87-00E49BDF36F7}" srcOrd="0" destOrd="0" parTransId="{BD1DA318-7DAF-407B-BB37-9FDB0948236C}" sibTransId="{C175D7EC-EBA6-4B6B-A7F8-C5E43121B527}"/>
    <dgm:cxn modelId="{66A837F8-17E3-4480-AEA8-72969EDF117D}" type="presOf" srcId="{93AF9D37-992A-4F5C-8A87-00E49BDF36F7}" destId="{759FF599-9896-4631-A5E5-FF7EA40ADA14}" srcOrd="0" destOrd="0" presId="urn:microsoft.com/office/officeart/2005/8/layout/hProcess9"/>
    <dgm:cxn modelId="{55A08561-C621-43E3-8600-C590860270EC}" type="presOf" srcId="{1BC315CA-9B98-4E00-93FD-D46A7325759D}" destId="{CA05377D-90E0-4EC0-905D-385F3D33648B}" srcOrd="0" destOrd="0" presId="urn:microsoft.com/office/officeart/2005/8/layout/hProcess9"/>
    <dgm:cxn modelId="{D1E334FE-B1A3-4DC9-BCEB-1A7496530DCB}" type="presParOf" srcId="{CA05377D-90E0-4EC0-905D-385F3D33648B}" destId="{5CD7BF6B-8B15-4EFE-80BF-5EAC21B9BCAC}" srcOrd="0" destOrd="0" presId="urn:microsoft.com/office/officeart/2005/8/layout/hProcess9"/>
    <dgm:cxn modelId="{F1BE14D3-6D82-4D1A-BE82-4EAF97480597}" type="presParOf" srcId="{CA05377D-90E0-4EC0-905D-385F3D33648B}" destId="{BD6BB83E-C72C-49EC-A88B-50784E536251}" srcOrd="1" destOrd="0" presId="urn:microsoft.com/office/officeart/2005/8/layout/hProcess9"/>
    <dgm:cxn modelId="{AD1ECB33-E6AD-4EF1-AC10-890803324D97}" type="presParOf" srcId="{BD6BB83E-C72C-49EC-A88B-50784E536251}" destId="{759FF599-9896-4631-A5E5-FF7EA40ADA14}" srcOrd="0"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21EBDBB2-3E21-4ADC-89F4-195235AF4A89}" type="presOf" srcId="{F1CDF762-BB05-4909-A3E2-81EC1DFEFDB6}" destId="{DFD89527-3EA1-46E9-B932-F66D981BF53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28ACAC8C-68C9-4322-9B3A-35787FD3C5D8}" type="presOf" srcId="{9C9AE644-BFCD-4CEC-9078-5B3D21204B50}" destId="{8DF6A8EE-C31B-4A7A-8A5B-E1C18D11D668}" srcOrd="0" destOrd="0" presId="urn:microsoft.com/office/officeart/2005/8/layout/radial6"/>
    <dgm:cxn modelId="{E2F076D2-8200-429E-8645-F3DF76EB1EBF}" type="presOf" srcId="{117E5F98-D2E3-44CD-8D1F-8673F2CE3B77}" destId="{937C4F79-FB0B-409E-8CAD-BC317FE4974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DABF99FD-5260-4B8D-A82C-BAA408D4AD53}" type="presOf" srcId="{A5E5012C-3309-4B28-8D30-F7209682D89D}" destId="{0615139F-FD0E-4AC6-85EA-75F9F0D6BB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89C2CE2B-9DED-4BEC-8F9D-3415945BBACB}" type="presOf" srcId="{EF6840F8-2ECF-4864-A358-F1FEAB836D6E}" destId="{9DC8489B-6D65-4DCD-BE13-FB93AD7100EE}" srcOrd="0" destOrd="0" presId="urn:microsoft.com/office/officeart/2005/8/layout/radial6"/>
    <dgm:cxn modelId="{C1FC38A3-E98E-4A85-8CF7-B602D3E92761}" type="presOf" srcId="{549FD511-AE4B-4414-B32B-2425B4544B4B}" destId="{17265E74-284E-4564-9375-97F2A42C8E63}" srcOrd="0" destOrd="0" presId="urn:microsoft.com/office/officeart/2005/8/layout/radial6"/>
    <dgm:cxn modelId="{0DCB3DF2-2D90-42C9-AECD-6DBC77A78A26}" type="presOf" srcId="{93E58B5A-8764-4A9A-8E85-7C50C705CFCE}" destId="{900104E8-22AE-4F67-87F3-EFB73454EE91}" srcOrd="0" destOrd="0" presId="urn:microsoft.com/office/officeart/2005/8/layout/radial6"/>
    <dgm:cxn modelId="{A7BAB9E5-AB35-42DD-86EB-939E61102B28}" type="presOf" srcId="{54758EF5-0516-46BA-896F-8310E68591FE}" destId="{428D6EC0-C06B-45C7-8139-E45A90407C78}" srcOrd="0" destOrd="0" presId="urn:microsoft.com/office/officeart/2005/8/layout/radial6"/>
    <dgm:cxn modelId="{9F285FAE-9711-4DE0-81EC-3EC4B36519BD}" type="presOf" srcId="{61C471EC-1BE0-4BA9-906C-B77FC427B370}" destId="{2B947856-7D81-4709-8C50-A646092946B5}" srcOrd="0" destOrd="0" presId="urn:microsoft.com/office/officeart/2005/8/layout/radial6"/>
    <dgm:cxn modelId="{EFFBA348-3A47-47DB-9436-15F2080D2435}" type="presOf" srcId="{68DC9CB8-B7DD-4761-B82E-CB56F6F5E6B5}" destId="{93672A8E-23A7-42EC-8266-A028BB6328D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3DC8F42A-9E2A-4205-8718-B73E1E566D09}" type="presOf" srcId="{2FD6416B-9DBD-4434-8476-1C47164FCE18}" destId="{A25828D0-E7F7-4612-B323-E58CF7DB6C73}"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FC1C9B7D-57AD-4F06-8399-B9ED08F79829}" type="presOf" srcId="{1474FC26-B7BF-4AB8-BA32-5B51D19017DA}" destId="{75750CA6-FA7C-49D0-8464-54ECBB8A7B11}" srcOrd="0" destOrd="0" presId="urn:microsoft.com/office/officeart/2005/8/layout/radial6"/>
    <dgm:cxn modelId="{E2CB7CF0-2600-4A91-AD45-51DEDF885401}" type="presOf" srcId="{E7FC7747-7483-4D35-98A3-BCFD670587F5}" destId="{A34CBA49-A69D-4058-97AB-C5BDA98FF78D}" srcOrd="0" destOrd="0" presId="urn:microsoft.com/office/officeart/2005/8/layout/radial6"/>
    <dgm:cxn modelId="{8DC49A45-666D-4FC7-859C-0136A59D7E92}" type="presOf" srcId="{00539A06-C0B6-4C14-805A-A99CABFADC18}" destId="{FB0245A6-E249-4488-8A12-6DA1E3469463}" srcOrd="0" destOrd="0" presId="urn:microsoft.com/office/officeart/2005/8/layout/radial6"/>
    <dgm:cxn modelId="{AFE0149A-F0D8-44EC-B971-DD7DD8286E4A}" type="presOf" srcId="{D724C5BD-FA18-4137-AF02-8B1375CAB8C1}" destId="{FE26DA7A-6417-4EEF-9842-4FFE68DD656B}"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12DACE10-EF32-4035-9DF3-61CFEFA6A115}" type="presOf" srcId="{53BBF4F9-C032-49B6-A418-1645227CAEF7}" destId="{463D2474-2CD7-4F10-B862-FE0EB496B03A}"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62B03555-E7CE-4A1D-9119-41834814C0C3}" type="presParOf" srcId="{75750CA6-FA7C-49D0-8464-54ECBB8A7B11}" destId="{900104E8-22AE-4F67-87F3-EFB73454EE91}" srcOrd="0" destOrd="0" presId="urn:microsoft.com/office/officeart/2005/8/layout/radial6"/>
    <dgm:cxn modelId="{F16805D5-E8A4-4202-9E5F-1E3E25FA84A6}" type="presParOf" srcId="{75750CA6-FA7C-49D0-8464-54ECBB8A7B11}" destId="{428D6EC0-C06B-45C7-8139-E45A90407C78}" srcOrd="1" destOrd="0" presId="urn:microsoft.com/office/officeart/2005/8/layout/radial6"/>
    <dgm:cxn modelId="{0802A2B0-D9A5-44A5-93CA-2F6ED9A88FFB}" type="presParOf" srcId="{75750CA6-FA7C-49D0-8464-54ECBB8A7B11}" destId="{A20BCF9B-F9D9-4BC1-9EF3-189BED199617}" srcOrd="2" destOrd="0" presId="urn:microsoft.com/office/officeart/2005/8/layout/radial6"/>
    <dgm:cxn modelId="{A302845D-FE4E-4F9B-AE62-999DA40D6593}" type="presParOf" srcId="{75750CA6-FA7C-49D0-8464-54ECBB8A7B11}" destId="{17265E74-284E-4564-9375-97F2A42C8E63}" srcOrd="3" destOrd="0" presId="urn:microsoft.com/office/officeart/2005/8/layout/radial6"/>
    <dgm:cxn modelId="{C4CA56AA-6313-4C21-AD0F-BE47025C2E0D}" type="presParOf" srcId="{75750CA6-FA7C-49D0-8464-54ECBB8A7B11}" destId="{2B947856-7D81-4709-8C50-A646092946B5}" srcOrd="4" destOrd="0" presId="urn:microsoft.com/office/officeart/2005/8/layout/radial6"/>
    <dgm:cxn modelId="{E5CADC9B-91BD-4FD4-AA97-1A3387437575}" type="presParOf" srcId="{75750CA6-FA7C-49D0-8464-54ECBB8A7B11}" destId="{6804F419-6E40-4272-9B3A-71A1132A2924}" srcOrd="5" destOrd="0" presId="urn:microsoft.com/office/officeart/2005/8/layout/radial6"/>
    <dgm:cxn modelId="{07B9CB71-A7DA-4D70-B5DA-EC66627F5817}" type="presParOf" srcId="{75750CA6-FA7C-49D0-8464-54ECBB8A7B11}" destId="{FB0245A6-E249-4488-8A12-6DA1E3469463}" srcOrd="6" destOrd="0" presId="urn:microsoft.com/office/officeart/2005/8/layout/radial6"/>
    <dgm:cxn modelId="{A3BF8CD1-5441-412F-974D-D048409239D7}" type="presParOf" srcId="{75750CA6-FA7C-49D0-8464-54ECBB8A7B11}" destId="{0615139F-FD0E-4AC6-85EA-75F9F0D6BB78}" srcOrd="7" destOrd="0" presId="urn:microsoft.com/office/officeart/2005/8/layout/radial6"/>
    <dgm:cxn modelId="{BFCF9F59-E18D-4ABD-9E90-8765C922A459}" type="presParOf" srcId="{75750CA6-FA7C-49D0-8464-54ECBB8A7B11}" destId="{FACCA3FF-0BAE-48B0-88D9-1B472F23503D}" srcOrd="8" destOrd="0" presId="urn:microsoft.com/office/officeart/2005/8/layout/radial6"/>
    <dgm:cxn modelId="{C04EC213-4D9D-4149-B843-63C0D1CD0977}" type="presParOf" srcId="{75750CA6-FA7C-49D0-8464-54ECBB8A7B11}" destId="{9DC8489B-6D65-4DCD-BE13-FB93AD7100EE}" srcOrd="9" destOrd="0" presId="urn:microsoft.com/office/officeart/2005/8/layout/radial6"/>
    <dgm:cxn modelId="{D811DC37-8649-4B61-B07D-4732582E3D0E}" type="presParOf" srcId="{75750CA6-FA7C-49D0-8464-54ECBB8A7B11}" destId="{A25828D0-E7F7-4612-B323-E58CF7DB6C73}" srcOrd="10" destOrd="0" presId="urn:microsoft.com/office/officeart/2005/8/layout/radial6"/>
    <dgm:cxn modelId="{2F471EE8-6858-472C-8965-CC2DB250F65C}" type="presParOf" srcId="{75750CA6-FA7C-49D0-8464-54ECBB8A7B11}" destId="{67DFBABE-67A2-44BB-82F4-DB4798A2DB76}" srcOrd="11" destOrd="0" presId="urn:microsoft.com/office/officeart/2005/8/layout/radial6"/>
    <dgm:cxn modelId="{DBCB66CB-B2CC-4AFF-9D84-714922A26941}" type="presParOf" srcId="{75750CA6-FA7C-49D0-8464-54ECBB8A7B11}" destId="{93672A8E-23A7-42EC-8266-A028BB6328D1}" srcOrd="12" destOrd="0" presId="urn:microsoft.com/office/officeart/2005/8/layout/radial6"/>
    <dgm:cxn modelId="{05861242-3754-46A9-B902-F7CC90BE8FC1}" type="presParOf" srcId="{75750CA6-FA7C-49D0-8464-54ECBB8A7B11}" destId="{8DF6A8EE-C31B-4A7A-8A5B-E1C18D11D668}" srcOrd="13" destOrd="0" presId="urn:microsoft.com/office/officeart/2005/8/layout/radial6"/>
    <dgm:cxn modelId="{425CDE1B-5E47-4B20-A7A9-B526F50E5B4D}" type="presParOf" srcId="{75750CA6-FA7C-49D0-8464-54ECBB8A7B11}" destId="{6866806D-C1BA-4277-BF88-FEE3F486AE14}" srcOrd="14" destOrd="0" presId="urn:microsoft.com/office/officeart/2005/8/layout/radial6"/>
    <dgm:cxn modelId="{D1994E67-BB3C-4068-8614-F5C656EA7170}" type="presParOf" srcId="{75750CA6-FA7C-49D0-8464-54ECBB8A7B11}" destId="{FE26DA7A-6417-4EEF-9842-4FFE68DD656B}" srcOrd="15" destOrd="0" presId="urn:microsoft.com/office/officeart/2005/8/layout/radial6"/>
    <dgm:cxn modelId="{00C4B961-0A00-412C-8BCC-FA041B63D22A}" type="presParOf" srcId="{75750CA6-FA7C-49D0-8464-54ECBB8A7B11}" destId="{DFD89527-3EA1-46E9-B932-F66D981BF538}" srcOrd="16" destOrd="0" presId="urn:microsoft.com/office/officeart/2005/8/layout/radial6"/>
    <dgm:cxn modelId="{127CC72C-48AE-4517-B61E-FB6B0C9CF72A}" type="presParOf" srcId="{75750CA6-FA7C-49D0-8464-54ECBB8A7B11}" destId="{BEB81904-6568-49ED-B35C-0250191E9F37}" srcOrd="17" destOrd="0" presId="urn:microsoft.com/office/officeart/2005/8/layout/radial6"/>
    <dgm:cxn modelId="{BF31B510-2126-4D5D-BB4C-6C44232F85F8}" type="presParOf" srcId="{75750CA6-FA7C-49D0-8464-54ECBB8A7B11}" destId="{463D2474-2CD7-4F10-B862-FE0EB496B03A}" srcOrd="18" destOrd="0" presId="urn:microsoft.com/office/officeart/2005/8/layout/radial6"/>
    <dgm:cxn modelId="{50E3A040-8AA2-48ED-8C8E-438289A09A1D}" type="presParOf" srcId="{75750CA6-FA7C-49D0-8464-54ECBB8A7B11}" destId="{937C4F79-FB0B-409E-8CAD-BC317FE49743}" srcOrd="19" destOrd="0" presId="urn:microsoft.com/office/officeart/2005/8/layout/radial6"/>
    <dgm:cxn modelId="{E2D3E9C2-08AA-4B6E-9E66-D25A32411E67}" type="presParOf" srcId="{75750CA6-FA7C-49D0-8464-54ECBB8A7B11}" destId="{DDBA5B3D-F74A-4F4A-BF56-F34E797ADC59}" srcOrd="20" destOrd="0" presId="urn:microsoft.com/office/officeart/2005/8/layout/radial6"/>
    <dgm:cxn modelId="{08D5C0DE-0F67-4304-A4DA-11BA3129659A}"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224F94C3-C3DA-4896-AA30-ACE08C1521D7}" type="presOf" srcId="{68DC9CB8-B7DD-4761-B82E-CB56F6F5E6B5}" destId="{93672A8E-23A7-42EC-8266-A028BB6328D1}"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C5D780D8-22F6-4847-8FE8-01A6F5B9FB39}" type="presOf" srcId="{9C9AE644-BFCD-4CEC-9078-5B3D21204B50}" destId="{8DF6A8EE-C31B-4A7A-8A5B-E1C18D11D66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0A10153F-70C9-49D9-BFEB-7AB3D9389D9D}" type="presOf" srcId="{1474FC26-B7BF-4AB8-BA32-5B51D19017DA}" destId="{75750CA6-FA7C-49D0-8464-54ECBB8A7B11}" srcOrd="0" destOrd="0" presId="urn:microsoft.com/office/officeart/2005/8/layout/radial6"/>
    <dgm:cxn modelId="{32548B8C-CE64-4D2F-B7AB-C49FB02833DA}" type="presOf" srcId="{EF6840F8-2ECF-4864-A358-F1FEAB836D6E}" destId="{9DC8489B-6D65-4DCD-BE13-FB93AD7100EE}" srcOrd="0" destOrd="0" presId="urn:microsoft.com/office/officeart/2005/8/layout/radial6"/>
    <dgm:cxn modelId="{FA9CC968-A06D-4A6E-8747-BB46D419D4DE}" type="presOf" srcId="{E7FC7747-7483-4D35-98A3-BCFD670587F5}" destId="{A34CBA49-A69D-4058-97AB-C5BDA98FF78D}" srcOrd="0" destOrd="0" presId="urn:microsoft.com/office/officeart/2005/8/layout/radial6"/>
    <dgm:cxn modelId="{CB964A4B-AACC-44F2-BAD8-F9C16A16222D}" type="presOf" srcId="{A5E5012C-3309-4B28-8D30-F7209682D89D}" destId="{0615139F-FD0E-4AC6-85EA-75F9F0D6BB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BF241C4F-05F6-4518-8180-69F6BDF73695}" type="presOf" srcId="{117E5F98-D2E3-44CD-8D1F-8673F2CE3B77}" destId="{937C4F79-FB0B-409E-8CAD-BC317FE49743}" srcOrd="0" destOrd="0" presId="urn:microsoft.com/office/officeart/2005/8/layout/radial6"/>
    <dgm:cxn modelId="{0FD0EBA8-D965-43E4-BC8B-D2ADC451B6D8}" type="presOf" srcId="{61C471EC-1BE0-4BA9-906C-B77FC427B370}" destId="{2B947856-7D81-4709-8C50-A646092946B5}" srcOrd="0" destOrd="0" presId="urn:microsoft.com/office/officeart/2005/8/layout/radial6"/>
    <dgm:cxn modelId="{8F926F9B-B6D6-48C2-92E4-024D1E67112C}" type="presOf" srcId="{F1CDF762-BB05-4909-A3E2-81EC1DFEFDB6}" destId="{DFD89527-3EA1-46E9-B932-F66D981BF538}" srcOrd="0" destOrd="0" presId="urn:microsoft.com/office/officeart/2005/8/layout/radial6"/>
    <dgm:cxn modelId="{D9786AF9-909F-484A-A4E1-76452FEE864B}" type="presOf" srcId="{53BBF4F9-C032-49B6-A418-1645227CAEF7}" destId="{463D2474-2CD7-4F10-B862-FE0EB496B03A}" srcOrd="0" destOrd="0" presId="urn:microsoft.com/office/officeart/2005/8/layout/radial6"/>
    <dgm:cxn modelId="{379AD1C0-92B6-4354-836B-9F291057F59C}" type="presOf" srcId="{D724C5BD-FA18-4137-AF02-8B1375CAB8C1}" destId="{FE26DA7A-6417-4EEF-9842-4FFE68DD656B}" srcOrd="0" destOrd="0" presId="urn:microsoft.com/office/officeart/2005/8/layout/radial6"/>
    <dgm:cxn modelId="{9EA4388F-4E00-43CC-B63B-D697D95EE5C1}" type="presOf" srcId="{2FD6416B-9DBD-4434-8476-1C47164FCE18}" destId="{A25828D0-E7F7-4612-B323-E58CF7DB6C73}" srcOrd="0" destOrd="0" presId="urn:microsoft.com/office/officeart/2005/8/layout/radial6"/>
    <dgm:cxn modelId="{3B58DE83-B071-4D7D-8F34-336D016CDD86}" type="presOf" srcId="{00539A06-C0B6-4C14-805A-A99CABFADC18}" destId="{FB0245A6-E249-4488-8A12-6DA1E3469463}" srcOrd="0" destOrd="0" presId="urn:microsoft.com/office/officeart/2005/8/layout/radial6"/>
    <dgm:cxn modelId="{2C408A96-6678-483F-87CF-57AC0F08541A}" type="presOf" srcId="{54758EF5-0516-46BA-896F-8310E68591FE}" destId="{428D6EC0-C06B-45C7-8139-E45A90407C78}" srcOrd="0" destOrd="0" presId="urn:microsoft.com/office/officeart/2005/8/layout/radial6"/>
    <dgm:cxn modelId="{4AEA82C1-DDE7-4EEF-A9FC-889EFAD15A9D}" type="presOf" srcId="{93E58B5A-8764-4A9A-8E85-7C50C705CFCE}" destId="{900104E8-22AE-4F67-87F3-EFB73454EE9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D07AA447-D5E7-4BED-9366-5088A644D0B3}" type="presOf" srcId="{549FD511-AE4B-4414-B32B-2425B4544B4B}" destId="{17265E74-284E-4564-9375-97F2A42C8E63}" srcOrd="0" destOrd="0" presId="urn:microsoft.com/office/officeart/2005/8/layout/radial6"/>
    <dgm:cxn modelId="{D11200E4-FBCA-4313-943D-DE8F47A947D1}" type="presParOf" srcId="{75750CA6-FA7C-49D0-8464-54ECBB8A7B11}" destId="{900104E8-22AE-4F67-87F3-EFB73454EE91}" srcOrd="0" destOrd="0" presId="urn:microsoft.com/office/officeart/2005/8/layout/radial6"/>
    <dgm:cxn modelId="{17603939-7053-4D20-A1D9-B275116B7C76}" type="presParOf" srcId="{75750CA6-FA7C-49D0-8464-54ECBB8A7B11}" destId="{428D6EC0-C06B-45C7-8139-E45A90407C78}" srcOrd="1" destOrd="0" presId="urn:microsoft.com/office/officeart/2005/8/layout/radial6"/>
    <dgm:cxn modelId="{DC1C5448-E96A-43EF-A46F-7B0701D15962}" type="presParOf" srcId="{75750CA6-FA7C-49D0-8464-54ECBB8A7B11}" destId="{A20BCF9B-F9D9-4BC1-9EF3-189BED199617}" srcOrd="2" destOrd="0" presId="urn:microsoft.com/office/officeart/2005/8/layout/radial6"/>
    <dgm:cxn modelId="{5DD7F13B-F3DE-4603-BDC6-7B08F6C57B74}" type="presParOf" srcId="{75750CA6-FA7C-49D0-8464-54ECBB8A7B11}" destId="{17265E74-284E-4564-9375-97F2A42C8E63}" srcOrd="3" destOrd="0" presId="urn:microsoft.com/office/officeart/2005/8/layout/radial6"/>
    <dgm:cxn modelId="{4CF485F3-9CAB-48C2-8490-928F70692395}" type="presParOf" srcId="{75750CA6-FA7C-49D0-8464-54ECBB8A7B11}" destId="{2B947856-7D81-4709-8C50-A646092946B5}" srcOrd="4" destOrd="0" presId="urn:microsoft.com/office/officeart/2005/8/layout/radial6"/>
    <dgm:cxn modelId="{8DD647D4-8AE7-4EA2-8C02-B16EBDDA465A}" type="presParOf" srcId="{75750CA6-FA7C-49D0-8464-54ECBB8A7B11}" destId="{6804F419-6E40-4272-9B3A-71A1132A2924}" srcOrd="5" destOrd="0" presId="urn:microsoft.com/office/officeart/2005/8/layout/radial6"/>
    <dgm:cxn modelId="{7B53E9FE-EDCC-415A-9C20-6C99CF81241C}" type="presParOf" srcId="{75750CA6-FA7C-49D0-8464-54ECBB8A7B11}" destId="{FB0245A6-E249-4488-8A12-6DA1E3469463}" srcOrd="6" destOrd="0" presId="urn:microsoft.com/office/officeart/2005/8/layout/radial6"/>
    <dgm:cxn modelId="{7BADFC48-DAF2-4C3D-BDF3-9286163AD4BA}" type="presParOf" srcId="{75750CA6-FA7C-49D0-8464-54ECBB8A7B11}" destId="{0615139F-FD0E-4AC6-85EA-75F9F0D6BB78}" srcOrd="7" destOrd="0" presId="urn:microsoft.com/office/officeart/2005/8/layout/radial6"/>
    <dgm:cxn modelId="{6BA1487F-761E-4ED1-9699-ACC2EB51F561}" type="presParOf" srcId="{75750CA6-FA7C-49D0-8464-54ECBB8A7B11}" destId="{FACCA3FF-0BAE-48B0-88D9-1B472F23503D}" srcOrd="8" destOrd="0" presId="urn:microsoft.com/office/officeart/2005/8/layout/radial6"/>
    <dgm:cxn modelId="{6C9EF2A5-050A-4C46-8929-E07B232C3614}" type="presParOf" srcId="{75750CA6-FA7C-49D0-8464-54ECBB8A7B11}" destId="{9DC8489B-6D65-4DCD-BE13-FB93AD7100EE}" srcOrd="9" destOrd="0" presId="urn:microsoft.com/office/officeart/2005/8/layout/radial6"/>
    <dgm:cxn modelId="{DCD789CC-5CAC-4DA7-A63B-81ED9AF85187}" type="presParOf" srcId="{75750CA6-FA7C-49D0-8464-54ECBB8A7B11}" destId="{A25828D0-E7F7-4612-B323-E58CF7DB6C73}" srcOrd="10" destOrd="0" presId="urn:microsoft.com/office/officeart/2005/8/layout/radial6"/>
    <dgm:cxn modelId="{5A9E8B8F-FC46-4CB6-BAF0-A3BC1241C869}" type="presParOf" srcId="{75750CA6-FA7C-49D0-8464-54ECBB8A7B11}" destId="{67DFBABE-67A2-44BB-82F4-DB4798A2DB76}" srcOrd="11" destOrd="0" presId="urn:microsoft.com/office/officeart/2005/8/layout/radial6"/>
    <dgm:cxn modelId="{B22015BF-0355-4601-8DA2-458209412350}" type="presParOf" srcId="{75750CA6-FA7C-49D0-8464-54ECBB8A7B11}" destId="{93672A8E-23A7-42EC-8266-A028BB6328D1}" srcOrd="12" destOrd="0" presId="urn:microsoft.com/office/officeart/2005/8/layout/radial6"/>
    <dgm:cxn modelId="{EDEFCFA8-8195-4A94-BAF8-A4752D5E820B}" type="presParOf" srcId="{75750CA6-FA7C-49D0-8464-54ECBB8A7B11}" destId="{8DF6A8EE-C31B-4A7A-8A5B-E1C18D11D668}" srcOrd="13" destOrd="0" presId="urn:microsoft.com/office/officeart/2005/8/layout/radial6"/>
    <dgm:cxn modelId="{5EBA1D93-676D-4A87-874A-3E0A76BC30E4}" type="presParOf" srcId="{75750CA6-FA7C-49D0-8464-54ECBB8A7B11}" destId="{6866806D-C1BA-4277-BF88-FEE3F486AE14}" srcOrd="14" destOrd="0" presId="urn:microsoft.com/office/officeart/2005/8/layout/radial6"/>
    <dgm:cxn modelId="{921FFA3F-7BFE-4378-9FDF-1209C397DB3E}" type="presParOf" srcId="{75750CA6-FA7C-49D0-8464-54ECBB8A7B11}" destId="{FE26DA7A-6417-4EEF-9842-4FFE68DD656B}" srcOrd="15" destOrd="0" presId="urn:microsoft.com/office/officeart/2005/8/layout/radial6"/>
    <dgm:cxn modelId="{2ACAED38-8D0F-4BB9-95D0-706194454453}" type="presParOf" srcId="{75750CA6-FA7C-49D0-8464-54ECBB8A7B11}" destId="{DFD89527-3EA1-46E9-B932-F66D981BF538}" srcOrd="16" destOrd="0" presId="urn:microsoft.com/office/officeart/2005/8/layout/radial6"/>
    <dgm:cxn modelId="{6850B9E4-9B38-4149-B292-5A3EDEA65E02}" type="presParOf" srcId="{75750CA6-FA7C-49D0-8464-54ECBB8A7B11}" destId="{BEB81904-6568-49ED-B35C-0250191E9F37}" srcOrd="17" destOrd="0" presId="urn:microsoft.com/office/officeart/2005/8/layout/radial6"/>
    <dgm:cxn modelId="{464D43DF-7B95-42A8-861C-7472C17D9F02}" type="presParOf" srcId="{75750CA6-FA7C-49D0-8464-54ECBB8A7B11}" destId="{463D2474-2CD7-4F10-B862-FE0EB496B03A}" srcOrd="18" destOrd="0" presId="urn:microsoft.com/office/officeart/2005/8/layout/radial6"/>
    <dgm:cxn modelId="{5DDDB464-3562-42B4-A0C3-816221415DFC}" type="presParOf" srcId="{75750CA6-FA7C-49D0-8464-54ECBB8A7B11}" destId="{937C4F79-FB0B-409E-8CAD-BC317FE49743}" srcOrd="19" destOrd="0" presId="urn:microsoft.com/office/officeart/2005/8/layout/radial6"/>
    <dgm:cxn modelId="{CC42F722-22CE-48C9-B88C-120494901659}" type="presParOf" srcId="{75750CA6-FA7C-49D0-8464-54ECBB8A7B11}" destId="{DDBA5B3D-F74A-4F4A-BF56-F34E797ADC59}" srcOrd="20" destOrd="0" presId="urn:microsoft.com/office/officeart/2005/8/layout/radial6"/>
    <dgm:cxn modelId="{6EDFFB47-F85C-43E6-8996-FF483A71720F}"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BDC823BE-A43E-46EB-9F93-0BDB3F4659FA}" type="doc">
      <dgm:prSet loTypeId="urn:microsoft.com/office/officeart/2005/8/layout/default#10" loCatId="list" qsTypeId="urn:microsoft.com/office/officeart/2005/8/quickstyle/simple1" qsCatId="simple" csTypeId="urn:microsoft.com/office/officeart/2005/8/colors/colorful5" csCatId="colorful" phldr="1"/>
      <dgm:spPr/>
      <dgm:t>
        <a:bodyPr/>
        <a:lstStyle/>
        <a:p>
          <a:endParaRPr lang="en-ZA"/>
        </a:p>
      </dgm:t>
    </dgm:pt>
    <dgm:pt modelId="{95FB9349-A2B7-4078-98B0-BF3893E19FAA}">
      <dgm:prSet phldrT="[Text]"/>
      <dgm:spPr>
        <a:solidFill>
          <a:schemeClr val="bg1">
            <a:lumMod val="95000"/>
          </a:schemeClr>
        </a:solidFill>
        <a:ln>
          <a:solidFill>
            <a:schemeClr val="tx1"/>
          </a:solidFill>
        </a:ln>
      </dgm:spPr>
      <dgm:t>
        <a:bodyPr/>
        <a:lstStyle/>
        <a:p>
          <a:r>
            <a:rPr lang="en-ZA" dirty="0" smtClean="0">
              <a:solidFill>
                <a:schemeClr val="tx1"/>
              </a:solidFill>
            </a:rPr>
            <a:t>Biological /Cultivated Assets</a:t>
          </a:r>
          <a:endParaRPr lang="en-ZA" dirty="0">
            <a:solidFill>
              <a:schemeClr val="tx1"/>
            </a:solidFill>
          </a:endParaRPr>
        </a:p>
      </dgm:t>
    </dgm:pt>
    <dgm:pt modelId="{4D34B37F-2390-4A40-9596-10ADEF15BD26}" type="parTrans" cxnId="{33A1849D-5C26-48BE-87BA-BF3BCCDE3B54}">
      <dgm:prSet/>
      <dgm:spPr/>
      <dgm:t>
        <a:bodyPr/>
        <a:lstStyle/>
        <a:p>
          <a:endParaRPr lang="en-ZA"/>
        </a:p>
      </dgm:t>
    </dgm:pt>
    <dgm:pt modelId="{4073CB13-E736-4F87-AA45-EAECC2A0A9DA}" type="sibTrans" cxnId="{33A1849D-5C26-48BE-87BA-BF3BCCDE3B54}">
      <dgm:prSet/>
      <dgm:spPr/>
      <dgm:t>
        <a:bodyPr/>
        <a:lstStyle/>
        <a:p>
          <a:endParaRPr lang="en-ZA"/>
        </a:p>
      </dgm:t>
    </dgm:pt>
    <dgm:pt modelId="{2775ADB6-5A87-4B00-93AD-9009A2AE9044}">
      <dgm:prSet phldrT="[Text]"/>
      <dgm:spPr>
        <a:solidFill>
          <a:schemeClr val="bg1">
            <a:lumMod val="95000"/>
          </a:schemeClr>
        </a:solidFill>
        <a:ln>
          <a:solidFill>
            <a:schemeClr val="tx1"/>
          </a:solidFill>
        </a:ln>
      </dgm:spPr>
      <dgm:t>
        <a:bodyPr/>
        <a:lstStyle/>
        <a:p>
          <a:r>
            <a:rPr lang="en-ZA" dirty="0" smtClean="0">
              <a:solidFill>
                <a:schemeClr val="tx1"/>
              </a:solidFill>
            </a:rPr>
            <a:t>Buildings</a:t>
          </a:r>
          <a:endParaRPr lang="en-ZA" dirty="0">
            <a:solidFill>
              <a:schemeClr val="tx1"/>
            </a:solidFill>
          </a:endParaRPr>
        </a:p>
      </dgm:t>
    </dgm:pt>
    <dgm:pt modelId="{F1794B96-7F7D-4F0F-BACF-63AB36EB298B}" type="parTrans" cxnId="{B9EC93FA-AD5A-4DE5-9357-49B226CCA317}">
      <dgm:prSet/>
      <dgm:spPr/>
      <dgm:t>
        <a:bodyPr/>
        <a:lstStyle/>
        <a:p>
          <a:endParaRPr lang="en-ZA"/>
        </a:p>
      </dgm:t>
    </dgm:pt>
    <dgm:pt modelId="{6C335226-0D19-41F6-B751-1D6D1F9B8572}" type="sibTrans" cxnId="{B9EC93FA-AD5A-4DE5-9357-49B226CCA317}">
      <dgm:prSet/>
      <dgm:spPr/>
      <dgm:t>
        <a:bodyPr/>
        <a:lstStyle/>
        <a:p>
          <a:endParaRPr lang="en-ZA"/>
        </a:p>
      </dgm:t>
    </dgm:pt>
    <dgm:pt modelId="{1D4772EC-1571-4CE6-AED3-98EEBED5750B}">
      <dgm:prSet phldrT="[Text]"/>
      <dgm:spPr>
        <a:solidFill>
          <a:schemeClr val="bg1">
            <a:lumMod val="95000"/>
          </a:schemeClr>
        </a:solidFill>
        <a:ln>
          <a:solidFill>
            <a:schemeClr val="tx1"/>
          </a:solidFill>
        </a:ln>
      </dgm:spPr>
      <dgm:t>
        <a:bodyPr/>
        <a:lstStyle/>
        <a:p>
          <a:r>
            <a:rPr lang="en-ZA" dirty="0" smtClean="0">
              <a:solidFill>
                <a:schemeClr val="tx1"/>
              </a:solidFill>
            </a:rPr>
            <a:t>Computer Equipment</a:t>
          </a:r>
          <a:endParaRPr lang="en-ZA" dirty="0">
            <a:solidFill>
              <a:schemeClr val="tx1"/>
            </a:solidFill>
          </a:endParaRPr>
        </a:p>
      </dgm:t>
    </dgm:pt>
    <dgm:pt modelId="{8BCE2EE0-3540-4F87-A0F1-9538AC4082C1}" type="parTrans" cxnId="{CE50A491-867F-4784-9F0B-0066EAA40598}">
      <dgm:prSet/>
      <dgm:spPr/>
      <dgm:t>
        <a:bodyPr/>
        <a:lstStyle/>
        <a:p>
          <a:endParaRPr lang="en-ZA"/>
        </a:p>
      </dgm:t>
    </dgm:pt>
    <dgm:pt modelId="{D3DD72A1-D193-4932-AC9B-26EA002C5152}" type="sibTrans" cxnId="{CE50A491-867F-4784-9F0B-0066EAA40598}">
      <dgm:prSet/>
      <dgm:spPr/>
      <dgm:t>
        <a:bodyPr/>
        <a:lstStyle/>
        <a:p>
          <a:endParaRPr lang="en-ZA"/>
        </a:p>
      </dgm:t>
    </dgm:pt>
    <dgm:pt modelId="{E3DD5493-4152-42F5-A7A7-D972C579EDDB}">
      <dgm:prSet/>
      <dgm:spPr>
        <a:solidFill>
          <a:schemeClr val="bg1">
            <a:lumMod val="65000"/>
          </a:schemeClr>
        </a:solidFill>
        <a:ln>
          <a:solidFill>
            <a:schemeClr val="tx1"/>
          </a:solidFill>
        </a:ln>
      </dgm:spPr>
      <dgm:t>
        <a:bodyPr/>
        <a:lstStyle/>
        <a:p>
          <a:r>
            <a:rPr lang="en-ZA" dirty="0" smtClean="0">
              <a:solidFill>
                <a:schemeClr val="tx1"/>
              </a:solidFill>
            </a:rPr>
            <a:t>Transport Assets</a:t>
          </a:r>
          <a:endParaRPr lang="en-ZA" dirty="0">
            <a:solidFill>
              <a:schemeClr val="tx1"/>
            </a:solidFill>
          </a:endParaRPr>
        </a:p>
      </dgm:t>
    </dgm:pt>
    <dgm:pt modelId="{BF783872-F1B9-4997-954C-6647AC385BAD}" type="parTrans" cxnId="{813BA26B-668C-40FD-8BBC-88A579EEE459}">
      <dgm:prSet/>
      <dgm:spPr/>
      <dgm:t>
        <a:bodyPr/>
        <a:lstStyle/>
        <a:p>
          <a:endParaRPr lang="en-ZA"/>
        </a:p>
      </dgm:t>
    </dgm:pt>
    <dgm:pt modelId="{A42E6179-E31C-418C-8809-3A835A4E947A}" type="sibTrans" cxnId="{813BA26B-668C-40FD-8BBC-88A579EEE459}">
      <dgm:prSet/>
      <dgm:spPr/>
      <dgm:t>
        <a:bodyPr/>
        <a:lstStyle/>
        <a:p>
          <a:endParaRPr lang="en-ZA"/>
        </a:p>
      </dgm:t>
    </dgm:pt>
    <dgm:pt modelId="{288ABCAE-1475-4362-A281-87DC7E4F812D}">
      <dgm:prSet/>
      <dgm:spPr>
        <a:solidFill>
          <a:schemeClr val="bg1">
            <a:lumMod val="65000"/>
          </a:schemeClr>
        </a:solidFill>
        <a:ln>
          <a:solidFill>
            <a:schemeClr val="tx1"/>
          </a:solidFill>
        </a:ln>
      </dgm:spPr>
      <dgm:t>
        <a:bodyPr/>
        <a:lstStyle/>
        <a:p>
          <a:r>
            <a:rPr lang="en-ZA" dirty="0" smtClean="0">
              <a:solidFill>
                <a:schemeClr val="tx1"/>
              </a:solidFill>
            </a:rPr>
            <a:t>Machinery and Equipment</a:t>
          </a:r>
          <a:endParaRPr lang="en-ZA" dirty="0">
            <a:solidFill>
              <a:schemeClr val="tx1"/>
            </a:solidFill>
          </a:endParaRPr>
        </a:p>
      </dgm:t>
    </dgm:pt>
    <dgm:pt modelId="{5F260ECA-B5E3-496F-A9DC-154ADE9E22AA}" type="parTrans" cxnId="{315C9A28-41F2-4B7A-BE68-0FEF98717607}">
      <dgm:prSet/>
      <dgm:spPr/>
      <dgm:t>
        <a:bodyPr/>
        <a:lstStyle/>
        <a:p>
          <a:endParaRPr lang="en-ZA"/>
        </a:p>
      </dgm:t>
    </dgm:pt>
    <dgm:pt modelId="{38BB9D83-B98C-4685-BC87-C8846CCD50A8}" type="sibTrans" cxnId="{315C9A28-41F2-4B7A-BE68-0FEF98717607}">
      <dgm:prSet/>
      <dgm:spPr/>
      <dgm:t>
        <a:bodyPr/>
        <a:lstStyle/>
        <a:p>
          <a:endParaRPr lang="en-ZA"/>
        </a:p>
      </dgm:t>
    </dgm:pt>
    <dgm:pt modelId="{A60CEC2A-B80F-4BA3-A9B0-BE4FC8812ACB}">
      <dgm:prSet/>
      <dgm:spPr>
        <a:solidFill>
          <a:schemeClr val="bg1">
            <a:lumMod val="65000"/>
          </a:schemeClr>
        </a:solidFill>
        <a:ln>
          <a:solidFill>
            <a:schemeClr val="tx1"/>
          </a:solidFill>
        </a:ln>
      </dgm:spPr>
      <dgm:t>
        <a:bodyPr/>
        <a:lstStyle/>
        <a:p>
          <a:r>
            <a:rPr lang="en-ZA" dirty="0" smtClean="0">
              <a:solidFill>
                <a:schemeClr val="tx1"/>
              </a:solidFill>
            </a:rPr>
            <a:t>Investment Properties</a:t>
          </a:r>
          <a:endParaRPr lang="en-ZA" dirty="0">
            <a:solidFill>
              <a:schemeClr val="tx1"/>
            </a:solidFill>
          </a:endParaRPr>
        </a:p>
      </dgm:t>
    </dgm:pt>
    <dgm:pt modelId="{5E4F0F45-226A-422F-B884-DC124246DD7D}" type="parTrans" cxnId="{EF2ABDF1-774F-4E26-AEBA-C729D78AAA5F}">
      <dgm:prSet/>
      <dgm:spPr/>
      <dgm:t>
        <a:bodyPr/>
        <a:lstStyle/>
        <a:p>
          <a:endParaRPr lang="en-ZA"/>
        </a:p>
      </dgm:t>
    </dgm:pt>
    <dgm:pt modelId="{F1EB5F7E-0611-41A9-B795-A657EADD69F6}" type="sibTrans" cxnId="{EF2ABDF1-774F-4E26-AEBA-C729D78AAA5F}">
      <dgm:prSet/>
      <dgm:spPr/>
      <dgm:t>
        <a:bodyPr/>
        <a:lstStyle/>
        <a:p>
          <a:endParaRPr lang="en-ZA"/>
        </a:p>
      </dgm:t>
    </dgm:pt>
    <dgm:pt modelId="{87DB55F8-C960-44C4-946C-9F2E6B3A1A81}">
      <dgm:prSet/>
      <dgm:spPr>
        <a:solidFill>
          <a:schemeClr val="bg1">
            <a:lumMod val="65000"/>
          </a:schemeClr>
        </a:solidFill>
        <a:ln>
          <a:solidFill>
            <a:schemeClr val="tx1"/>
          </a:solidFill>
        </a:ln>
      </dgm:spPr>
      <dgm:t>
        <a:bodyPr/>
        <a:lstStyle/>
        <a:p>
          <a:r>
            <a:rPr lang="en-ZA" dirty="0" smtClean="0">
              <a:solidFill>
                <a:schemeClr val="tx1"/>
              </a:solidFill>
            </a:rPr>
            <a:t>Intangible Assets</a:t>
          </a:r>
          <a:endParaRPr lang="en-ZA" dirty="0">
            <a:solidFill>
              <a:schemeClr val="tx1"/>
            </a:solidFill>
          </a:endParaRPr>
        </a:p>
      </dgm:t>
    </dgm:pt>
    <dgm:pt modelId="{BA6F3CE8-1FB0-4AAE-9E28-8D1672234C29}" type="parTrans" cxnId="{0E8D478C-2E24-432E-9B4B-779223FF6685}">
      <dgm:prSet/>
      <dgm:spPr/>
      <dgm:t>
        <a:bodyPr/>
        <a:lstStyle/>
        <a:p>
          <a:endParaRPr lang="en-ZA"/>
        </a:p>
      </dgm:t>
    </dgm:pt>
    <dgm:pt modelId="{ABDBE78D-C986-4856-8C1B-E8D821733A0E}" type="sibTrans" cxnId="{0E8D478C-2E24-432E-9B4B-779223FF6685}">
      <dgm:prSet/>
      <dgm:spPr/>
      <dgm:t>
        <a:bodyPr/>
        <a:lstStyle/>
        <a:p>
          <a:endParaRPr lang="en-ZA"/>
        </a:p>
      </dgm:t>
    </dgm:pt>
    <dgm:pt modelId="{505AF3A7-6904-40C4-A9B8-5F89A4EC5208}">
      <dgm:prSet/>
      <dgm:spPr>
        <a:solidFill>
          <a:schemeClr val="bg1">
            <a:lumMod val="85000"/>
          </a:schemeClr>
        </a:solidFill>
        <a:ln>
          <a:solidFill>
            <a:schemeClr val="tx1"/>
          </a:solidFill>
        </a:ln>
      </dgm:spPr>
      <dgm:t>
        <a:bodyPr/>
        <a:lstStyle/>
        <a:p>
          <a:r>
            <a:rPr lang="en-ZA" dirty="0" smtClean="0">
              <a:solidFill>
                <a:schemeClr val="tx1"/>
              </a:solidFill>
            </a:rPr>
            <a:t>Infrastructure:  Airports</a:t>
          </a:r>
          <a:endParaRPr lang="en-ZA" dirty="0">
            <a:solidFill>
              <a:schemeClr val="tx1"/>
            </a:solidFill>
          </a:endParaRPr>
        </a:p>
      </dgm:t>
    </dgm:pt>
    <dgm:pt modelId="{84933778-E1A8-4CC4-9CC4-49CA3EE2330E}" type="parTrans" cxnId="{3AA49E30-490F-4C45-BE9C-0F1083F76D71}">
      <dgm:prSet/>
      <dgm:spPr/>
      <dgm:t>
        <a:bodyPr/>
        <a:lstStyle/>
        <a:p>
          <a:endParaRPr lang="en-ZA"/>
        </a:p>
      </dgm:t>
    </dgm:pt>
    <dgm:pt modelId="{EE711955-3396-413D-9953-7BCF84B3421A}" type="sibTrans" cxnId="{3AA49E30-490F-4C45-BE9C-0F1083F76D71}">
      <dgm:prSet/>
      <dgm:spPr/>
      <dgm:t>
        <a:bodyPr/>
        <a:lstStyle/>
        <a:p>
          <a:endParaRPr lang="en-ZA"/>
        </a:p>
      </dgm:t>
    </dgm:pt>
    <dgm:pt modelId="{7F67F5A5-2D3D-4B1D-A156-82A724C99027}">
      <dgm:prSet/>
      <dgm:spPr>
        <a:solidFill>
          <a:schemeClr val="bg1">
            <a:lumMod val="85000"/>
          </a:schemeClr>
        </a:solidFill>
        <a:ln>
          <a:solidFill>
            <a:schemeClr val="tx1"/>
          </a:solidFill>
        </a:ln>
      </dgm:spPr>
      <dgm:t>
        <a:bodyPr/>
        <a:lstStyle/>
        <a:p>
          <a:r>
            <a:rPr lang="en-ZA" dirty="0" smtClean="0">
              <a:solidFill>
                <a:schemeClr val="tx1"/>
              </a:solidFill>
            </a:rPr>
            <a:t>Heritage Assets</a:t>
          </a:r>
          <a:endParaRPr lang="en-ZA" dirty="0">
            <a:solidFill>
              <a:schemeClr val="tx1"/>
            </a:solidFill>
          </a:endParaRPr>
        </a:p>
      </dgm:t>
    </dgm:pt>
    <dgm:pt modelId="{13B4BBE3-98E7-49BF-9931-5DF3964E1C60}" type="parTrans" cxnId="{2B7C1FAD-221A-4A89-ABB7-C317085157B3}">
      <dgm:prSet/>
      <dgm:spPr/>
      <dgm:t>
        <a:bodyPr/>
        <a:lstStyle/>
        <a:p>
          <a:endParaRPr lang="en-ZA"/>
        </a:p>
      </dgm:t>
    </dgm:pt>
    <dgm:pt modelId="{E741B080-1BAA-4680-9FFC-8946DC4607D7}" type="sibTrans" cxnId="{2B7C1FAD-221A-4A89-ABB7-C317085157B3}">
      <dgm:prSet/>
      <dgm:spPr/>
      <dgm:t>
        <a:bodyPr/>
        <a:lstStyle/>
        <a:p>
          <a:endParaRPr lang="en-ZA"/>
        </a:p>
      </dgm:t>
    </dgm:pt>
    <dgm:pt modelId="{AE760D3C-3185-4C2F-B475-D9CA2875EDB1}">
      <dgm:prSet/>
      <dgm:spPr>
        <a:solidFill>
          <a:schemeClr val="bg1">
            <a:lumMod val="95000"/>
          </a:schemeClr>
        </a:solidFill>
        <a:ln>
          <a:solidFill>
            <a:schemeClr val="tx1"/>
          </a:solidFill>
        </a:ln>
      </dgm:spPr>
      <dgm:t>
        <a:bodyPr/>
        <a:lstStyle/>
        <a:p>
          <a:r>
            <a:rPr lang="en-ZA" dirty="0" smtClean="0">
              <a:solidFill>
                <a:schemeClr val="tx1"/>
              </a:solidFill>
            </a:rPr>
            <a:t>Furniture and Office Equipment</a:t>
          </a:r>
          <a:endParaRPr lang="en-ZA" dirty="0">
            <a:solidFill>
              <a:schemeClr val="tx1"/>
            </a:solidFill>
          </a:endParaRPr>
        </a:p>
      </dgm:t>
    </dgm:pt>
    <dgm:pt modelId="{AD8545E7-9FD4-456B-9A1B-4EC7C7768615}" type="parTrans" cxnId="{A17452BF-4088-4AF9-9A5A-4D6F80027034}">
      <dgm:prSet/>
      <dgm:spPr/>
      <dgm:t>
        <a:bodyPr/>
        <a:lstStyle/>
        <a:p>
          <a:endParaRPr lang="en-ZA"/>
        </a:p>
      </dgm:t>
    </dgm:pt>
    <dgm:pt modelId="{46E743CF-0B8E-4CFE-998E-C6EDCCBBDAE2}" type="sibTrans" cxnId="{A17452BF-4088-4AF9-9A5A-4D6F80027034}">
      <dgm:prSet/>
      <dgm:spPr/>
      <dgm:t>
        <a:bodyPr/>
        <a:lstStyle/>
        <a:p>
          <a:endParaRPr lang="en-ZA"/>
        </a:p>
      </dgm:t>
    </dgm:pt>
    <dgm:pt modelId="{EC04D357-2D61-40B7-9EC2-5DE2C4D65457}">
      <dgm:prSet/>
      <dgm:spPr>
        <a:solidFill>
          <a:schemeClr val="bg1">
            <a:lumMod val="85000"/>
          </a:schemeClr>
        </a:solidFill>
        <a:ln>
          <a:solidFill>
            <a:schemeClr val="tx1"/>
          </a:solidFill>
        </a:ln>
      </dgm:spPr>
      <dgm:t>
        <a:bodyPr/>
        <a:lstStyle/>
        <a:p>
          <a:r>
            <a:rPr lang="en-ZA" dirty="0" smtClean="0">
              <a:solidFill>
                <a:schemeClr val="tx1"/>
              </a:solidFill>
            </a:rPr>
            <a:t>Infrastructure:  Cemeteries</a:t>
          </a:r>
          <a:endParaRPr lang="en-ZA" dirty="0">
            <a:solidFill>
              <a:schemeClr val="tx1"/>
            </a:solidFill>
          </a:endParaRPr>
        </a:p>
      </dgm:t>
    </dgm:pt>
    <dgm:pt modelId="{9460D724-20FB-45F9-84FD-FDB172DB1050}" type="parTrans" cxnId="{BDEA647E-61BB-4709-8049-AE5059F08EA1}">
      <dgm:prSet/>
      <dgm:spPr/>
      <dgm:t>
        <a:bodyPr/>
        <a:lstStyle/>
        <a:p>
          <a:endParaRPr lang="en-ZA"/>
        </a:p>
      </dgm:t>
    </dgm:pt>
    <dgm:pt modelId="{FF29C49E-71F5-4678-83CB-6507F6260DD4}" type="sibTrans" cxnId="{BDEA647E-61BB-4709-8049-AE5059F08EA1}">
      <dgm:prSet/>
      <dgm:spPr/>
      <dgm:t>
        <a:bodyPr/>
        <a:lstStyle/>
        <a:p>
          <a:endParaRPr lang="en-ZA"/>
        </a:p>
      </dgm:t>
    </dgm:pt>
    <dgm:pt modelId="{E0DA402A-0EF5-450F-8C4C-CD45DF96DCD1}">
      <dgm:prSet/>
      <dgm:spPr>
        <a:solidFill>
          <a:schemeClr val="bg1">
            <a:lumMod val="85000"/>
          </a:schemeClr>
        </a:solidFill>
        <a:ln>
          <a:solidFill>
            <a:schemeClr val="tx1"/>
          </a:solidFill>
        </a:ln>
      </dgm:spPr>
      <dgm:t>
        <a:bodyPr/>
        <a:lstStyle/>
        <a:p>
          <a:r>
            <a:rPr lang="en-ZA" dirty="0" smtClean="0">
              <a:solidFill>
                <a:schemeClr val="tx1"/>
              </a:solidFill>
            </a:rPr>
            <a:t>Infrastructure:  Electricity</a:t>
          </a:r>
          <a:endParaRPr lang="en-ZA" dirty="0">
            <a:solidFill>
              <a:schemeClr val="tx1"/>
            </a:solidFill>
          </a:endParaRPr>
        </a:p>
      </dgm:t>
    </dgm:pt>
    <dgm:pt modelId="{BB544AC9-66E4-4EDC-AC52-A8932EE407A7}" type="parTrans" cxnId="{44648EB9-34F0-4A12-ACD5-8BCD1F743FDD}">
      <dgm:prSet/>
      <dgm:spPr/>
      <dgm:t>
        <a:bodyPr/>
        <a:lstStyle/>
        <a:p>
          <a:endParaRPr lang="en-ZA"/>
        </a:p>
      </dgm:t>
    </dgm:pt>
    <dgm:pt modelId="{EAD697A4-7E96-402F-940D-A9922B5D3B60}" type="sibTrans" cxnId="{44648EB9-34F0-4A12-ACD5-8BCD1F743FDD}">
      <dgm:prSet/>
      <dgm:spPr/>
      <dgm:t>
        <a:bodyPr/>
        <a:lstStyle/>
        <a:p>
          <a:endParaRPr lang="en-ZA"/>
        </a:p>
      </dgm:t>
    </dgm:pt>
    <dgm:pt modelId="{293C9857-86C7-4639-9826-943CA0393192}">
      <dgm:prSet/>
      <dgm:spPr>
        <a:solidFill>
          <a:schemeClr val="bg1">
            <a:lumMod val="75000"/>
          </a:schemeClr>
        </a:solidFill>
        <a:ln>
          <a:solidFill>
            <a:schemeClr val="tx1"/>
          </a:solidFill>
        </a:ln>
      </dgm:spPr>
      <dgm:t>
        <a:bodyPr/>
        <a:lstStyle/>
        <a:p>
          <a:r>
            <a:rPr lang="en-ZA" dirty="0" smtClean="0">
              <a:solidFill>
                <a:schemeClr val="tx1"/>
              </a:solidFill>
            </a:rPr>
            <a:t>Infrastructure:  Roads</a:t>
          </a:r>
          <a:endParaRPr lang="en-ZA" dirty="0">
            <a:solidFill>
              <a:schemeClr val="tx1"/>
            </a:solidFill>
          </a:endParaRPr>
        </a:p>
      </dgm:t>
    </dgm:pt>
    <dgm:pt modelId="{CAC368CD-3D59-420D-9CFB-2603BA3BD0DF}" type="parTrans" cxnId="{46F54E33-4CAA-4C7D-8922-C03CAE4673CE}">
      <dgm:prSet/>
      <dgm:spPr/>
      <dgm:t>
        <a:bodyPr/>
        <a:lstStyle/>
        <a:p>
          <a:endParaRPr lang="en-ZA"/>
        </a:p>
      </dgm:t>
    </dgm:pt>
    <dgm:pt modelId="{5F8C6078-B28E-4951-AED4-71A2FCEEA397}" type="sibTrans" cxnId="{46F54E33-4CAA-4C7D-8922-C03CAE4673CE}">
      <dgm:prSet/>
      <dgm:spPr/>
      <dgm:t>
        <a:bodyPr/>
        <a:lstStyle/>
        <a:p>
          <a:endParaRPr lang="en-ZA"/>
        </a:p>
      </dgm:t>
    </dgm:pt>
    <dgm:pt modelId="{B6DCBE0F-EF15-4D9F-B1A2-26B1625B951D}">
      <dgm:prSet/>
      <dgm:spPr>
        <a:solidFill>
          <a:schemeClr val="bg1">
            <a:lumMod val="75000"/>
          </a:schemeClr>
        </a:solidFill>
        <a:ln>
          <a:solidFill>
            <a:schemeClr val="tx1"/>
          </a:solidFill>
        </a:ln>
      </dgm:spPr>
      <dgm:t>
        <a:bodyPr/>
        <a:lstStyle/>
        <a:p>
          <a:r>
            <a:rPr lang="en-ZA" dirty="0" smtClean="0">
              <a:solidFill>
                <a:schemeClr val="tx1"/>
              </a:solidFill>
            </a:rPr>
            <a:t>Infrastructure:  Solid Waste Disposal</a:t>
          </a:r>
          <a:endParaRPr lang="en-ZA" dirty="0">
            <a:solidFill>
              <a:schemeClr val="tx1"/>
            </a:solidFill>
          </a:endParaRPr>
        </a:p>
      </dgm:t>
    </dgm:pt>
    <dgm:pt modelId="{9D5E468D-D56B-479C-884F-2A86F633CABF}" type="parTrans" cxnId="{17E610BA-BACE-45F2-B0F4-88173E892304}">
      <dgm:prSet/>
      <dgm:spPr/>
      <dgm:t>
        <a:bodyPr/>
        <a:lstStyle/>
        <a:p>
          <a:endParaRPr lang="en-ZA"/>
        </a:p>
      </dgm:t>
    </dgm:pt>
    <dgm:pt modelId="{B94D41F9-A067-4559-9AB3-DC8E7BFC8245}" type="sibTrans" cxnId="{17E610BA-BACE-45F2-B0F4-88173E892304}">
      <dgm:prSet/>
      <dgm:spPr/>
      <dgm:t>
        <a:bodyPr/>
        <a:lstStyle/>
        <a:p>
          <a:endParaRPr lang="en-ZA"/>
        </a:p>
      </dgm:t>
    </dgm:pt>
    <dgm:pt modelId="{6AB44FD3-6529-4DA8-863B-EF620C4E7C4F}">
      <dgm:prSet/>
      <dgm:spPr>
        <a:solidFill>
          <a:schemeClr val="bg1">
            <a:lumMod val="75000"/>
          </a:schemeClr>
        </a:solidFill>
        <a:ln>
          <a:solidFill>
            <a:schemeClr val="tx1"/>
          </a:solidFill>
        </a:ln>
      </dgm:spPr>
      <dgm:t>
        <a:bodyPr/>
        <a:lstStyle/>
        <a:p>
          <a:r>
            <a:rPr lang="en-ZA" dirty="0" smtClean="0">
              <a:solidFill>
                <a:schemeClr val="tx1"/>
              </a:solidFill>
            </a:rPr>
            <a:t>Infrastructure:  Transportation</a:t>
          </a:r>
          <a:endParaRPr lang="en-ZA" dirty="0">
            <a:solidFill>
              <a:schemeClr val="tx1"/>
            </a:solidFill>
          </a:endParaRPr>
        </a:p>
      </dgm:t>
    </dgm:pt>
    <dgm:pt modelId="{0ADBF05E-0669-4C22-862F-3712421F75BA}" type="parTrans" cxnId="{293E9B20-2037-48F3-ACC9-D792FC04F250}">
      <dgm:prSet/>
      <dgm:spPr/>
      <dgm:t>
        <a:bodyPr/>
        <a:lstStyle/>
        <a:p>
          <a:endParaRPr lang="en-ZA"/>
        </a:p>
      </dgm:t>
    </dgm:pt>
    <dgm:pt modelId="{5C6D0C33-81BA-45EE-9260-CF276106FE66}" type="sibTrans" cxnId="{293E9B20-2037-48F3-ACC9-D792FC04F250}">
      <dgm:prSet/>
      <dgm:spPr/>
      <dgm:t>
        <a:bodyPr/>
        <a:lstStyle/>
        <a:p>
          <a:endParaRPr lang="en-ZA"/>
        </a:p>
      </dgm:t>
    </dgm:pt>
    <dgm:pt modelId="{AE9815DA-8FD7-4BC5-82A0-0114A299244E}">
      <dgm:prSet/>
      <dgm:spPr>
        <a:solidFill>
          <a:schemeClr val="bg1">
            <a:lumMod val="75000"/>
          </a:schemeClr>
        </a:solidFill>
        <a:ln>
          <a:solidFill>
            <a:schemeClr val="tx1"/>
          </a:solidFill>
        </a:ln>
      </dgm:spPr>
      <dgm:t>
        <a:bodyPr/>
        <a:lstStyle/>
        <a:p>
          <a:r>
            <a:rPr lang="en-ZA" dirty="0" smtClean="0">
              <a:solidFill>
                <a:schemeClr val="tx1"/>
              </a:solidFill>
            </a:rPr>
            <a:t>Infrastructure:  Water</a:t>
          </a:r>
          <a:endParaRPr lang="en-ZA" dirty="0">
            <a:solidFill>
              <a:schemeClr val="tx1"/>
            </a:solidFill>
          </a:endParaRPr>
        </a:p>
      </dgm:t>
    </dgm:pt>
    <dgm:pt modelId="{9D279189-2E83-4A3B-8151-499224C3990B}" type="parTrans" cxnId="{96D5F6AD-4EDA-421D-830C-19D4108D6E7E}">
      <dgm:prSet/>
      <dgm:spPr/>
      <dgm:t>
        <a:bodyPr/>
        <a:lstStyle/>
        <a:p>
          <a:endParaRPr lang="en-ZA"/>
        </a:p>
      </dgm:t>
    </dgm:pt>
    <dgm:pt modelId="{0E311E7B-22D8-4D93-AC34-C216287DA769}" type="sibTrans" cxnId="{96D5F6AD-4EDA-421D-830C-19D4108D6E7E}">
      <dgm:prSet/>
      <dgm:spPr/>
      <dgm:t>
        <a:bodyPr/>
        <a:lstStyle/>
        <a:p>
          <a:endParaRPr lang="en-ZA"/>
        </a:p>
      </dgm:t>
    </dgm:pt>
    <dgm:pt modelId="{B652CFEA-EE6D-4417-A0A0-E3964958B641}" type="pres">
      <dgm:prSet presAssocID="{BDC823BE-A43E-46EB-9F93-0BDB3F4659FA}" presName="diagram" presStyleCnt="0">
        <dgm:presLayoutVars>
          <dgm:dir/>
          <dgm:resizeHandles val="exact"/>
        </dgm:presLayoutVars>
      </dgm:prSet>
      <dgm:spPr/>
      <dgm:t>
        <a:bodyPr/>
        <a:lstStyle/>
        <a:p>
          <a:endParaRPr lang="en-ZA"/>
        </a:p>
      </dgm:t>
    </dgm:pt>
    <dgm:pt modelId="{2B78CBA1-DF52-4CD9-B8D1-723A3788D2BF}" type="pres">
      <dgm:prSet presAssocID="{95FB9349-A2B7-4078-98B0-BF3893E19FAA}" presName="node" presStyleLbl="node1" presStyleIdx="0" presStyleCnt="16">
        <dgm:presLayoutVars>
          <dgm:bulletEnabled val="1"/>
        </dgm:presLayoutVars>
      </dgm:prSet>
      <dgm:spPr/>
      <dgm:t>
        <a:bodyPr/>
        <a:lstStyle/>
        <a:p>
          <a:endParaRPr lang="en-ZA"/>
        </a:p>
      </dgm:t>
    </dgm:pt>
    <dgm:pt modelId="{89080E4E-263C-4A4B-B31B-A681582A4363}" type="pres">
      <dgm:prSet presAssocID="{4073CB13-E736-4F87-AA45-EAECC2A0A9DA}" presName="sibTrans" presStyleCnt="0"/>
      <dgm:spPr/>
    </dgm:pt>
    <dgm:pt modelId="{EF64C03D-D113-4512-ACAB-22D8EAEAD1FA}" type="pres">
      <dgm:prSet presAssocID="{2775ADB6-5A87-4B00-93AD-9009A2AE9044}" presName="node" presStyleLbl="node1" presStyleIdx="1" presStyleCnt="16">
        <dgm:presLayoutVars>
          <dgm:bulletEnabled val="1"/>
        </dgm:presLayoutVars>
      </dgm:prSet>
      <dgm:spPr/>
      <dgm:t>
        <a:bodyPr/>
        <a:lstStyle/>
        <a:p>
          <a:endParaRPr lang="en-ZA"/>
        </a:p>
      </dgm:t>
    </dgm:pt>
    <dgm:pt modelId="{C6657BD4-1428-4F79-B08A-53D528071F58}" type="pres">
      <dgm:prSet presAssocID="{6C335226-0D19-41F6-B751-1D6D1F9B8572}" presName="sibTrans" presStyleCnt="0"/>
      <dgm:spPr/>
    </dgm:pt>
    <dgm:pt modelId="{DD54E994-97EA-4563-94C5-5EE5B63310DE}" type="pres">
      <dgm:prSet presAssocID="{1D4772EC-1571-4CE6-AED3-98EEBED5750B}" presName="node" presStyleLbl="node1" presStyleIdx="2" presStyleCnt="16">
        <dgm:presLayoutVars>
          <dgm:bulletEnabled val="1"/>
        </dgm:presLayoutVars>
      </dgm:prSet>
      <dgm:spPr/>
      <dgm:t>
        <a:bodyPr/>
        <a:lstStyle/>
        <a:p>
          <a:endParaRPr lang="en-ZA"/>
        </a:p>
      </dgm:t>
    </dgm:pt>
    <dgm:pt modelId="{07DABD3D-6DED-46EC-ADD8-A8BD134801B6}" type="pres">
      <dgm:prSet presAssocID="{D3DD72A1-D193-4932-AC9B-26EA002C5152}" presName="sibTrans" presStyleCnt="0"/>
      <dgm:spPr/>
    </dgm:pt>
    <dgm:pt modelId="{0225FC07-738F-485E-8670-DAFFBB06A003}" type="pres">
      <dgm:prSet presAssocID="{AE760D3C-3185-4C2F-B475-D9CA2875EDB1}" presName="node" presStyleLbl="node1" presStyleIdx="3" presStyleCnt="16">
        <dgm:presLayoutVars>
          <dgm:bulletEnabled val="1"/>
        </dgm:presLayoutVars>
      </dgm:prSet>
      <dgm:spPr/>
      <dgm:t>
        <a:bodyPr/>
        <a:lstStyle/>
        <a:p>
          <a:endParaRPr lang="en-ZA"/>
        </a:p>
      </dgm:t>
    </dgm:pt>
    <dgm:pt modelId="{8DF679F7-7660-400B-9F9A-E92F4C21ADB9}" type="pres">
      <dgm:prSet presAssocID="{46E743CF-0B8E-4CFE-998E-C6EDCCBBDAE2}" presName="sibTrans" presStyleCnt="0"/>
      <dgm:spPr/>
    </dgm:pt>
    <dgm:pt modelId="{8D520459-ED9F-457C-9D1A-794E2F42086A}" type="pres">
      <dgm:prSet presAssocID="{7F67F5A5-2D3D-4B1D-A156-82A724C99027}" presName="node" presStyleLbl="node1" presStyleIdx="4" presStyleCnt="16">
        <dgm:presLayoutVars>
          <dgm:bulletEnabled val="1"/>
        </dgm:presLayoutVars>
      </dgm:prSet>
      <dgm:spPr/>
      <dgm:t>
        <a:bodyPr/>
        <a:lstStyle/>
        <a:p>
          <a:endParaRPr lang="en-ZA"/>
        </a:p>
      </dgm:t>
    </dgm:pt>
    <dgm:pt modelId="{189DBC1A-28DD-4A29-875E-3DAA1B89FE40}" type="pres">
      <dgm:prSet presAssocID="{E741B080-1BAA-4680-9FFC-8946DC4607D7}" presName="sibTrans" presStyleCnt="0"/>
      <dgm:spPr/>
    </dgm:pt>
    <dgm:pt modelId="{3588C6F4-2219-4644-A68C-AAA3448E5ED5}" type="pres">
      <dgm:prSet presAssocID="{505AF3A7-6904-40C4-A9B8-5F89A4EC5208}" presName="node" presStyleLbl="node1" presStyleIdx="5" presStyleCnt="16">
        <dgm:presLayoutVars>
          <dgm:bulletEnabled val="1"/>
        </dgm:presLayoutVars>
      </dgm:prSet>
      <dgm:spPr/>
      <dgm:t>
        <a:bodyPr/>
        <a:lstStyle/>
        <a:p>
          <a:endParaRPr lang="en-ZA"/>
        </a:p>
      </dgm:t>
    </dgm:pt>
    <dgm:pt modelId="{803F4123-F4AD-4B57-BD66-AD747250FB4B}" type="pres">
      <dgm:prSet presAssocID="{EE711955-3396-413D-9953-7BCF84B3421A}" presName="sibTrans" presStyleCnt="0"/>
      <dgm:spPr/>
    </dgm:pt>
    <dgm:pt modelId="{F97DD088-312F-437F-9BD3-A53800D1099B}" type="pres">
      <dgm:prSet presAssocID="{EC04D357-2D61-40B7-9EC2-5DE2C4D65457}" presName="node" presStyleLbl="node1" presStyleIdx="6" presStyleCnt="16">
        <dgm:presLayoutVars>
          <dgm:bulletEnabled val="1"/>
        </dgm:presLayoutVars>
      </dgm:prSet>
      <dgm:spPr/>
      <dgm:t>
        <a:bodyPr/>
        <a:lstStyle/>
        <a:p>
          <a:endParaRPr lang="en-ZA"/>
        </a:p>
      </dgm:t>
    </dgm:pt>
    <dgm:pt modelId="{DD22FCCB-CE89-4B40-8B6E-B3150A79F003}" type="pres">
      <dgm:prSet presAssocID="{FF29C49E-71F5-4678-83CB-6507F6260DD4}" presName="sibTrans" presStyleCnt="0"/>
      <dgm:spPr/>
    </dgm:pt>
    <dgm:pt modelId="{EB5F9B3C-146A-4EF4-9C6E-7D1F0CAE1583}" type="pres">
      <dgm:prSet presAssocID="{E0DA402A-0EF5-450F-8C4C-CD45DF96DCD1}" presName="node" presStyleLbl="node1" presStyleIdx="7" presStyleCnt="16">
        <dgm:presLayoutVars>
          <dgm:bulletEnabled val="1"/>
        </dgm:presLayoutVars>
      </dgm:prSet>
      <dgm:spPr/>
      <dgm:t>
        <a:bodyPr/>
        <a:lstStyle/>
        <a:p>
          <a:endParaRPr lang="en-ZA"/>
        </a:p>
      </dgm:t>
    </dgm:pt>
    <dgm:pt modelId="{0708C8F6-E2CD-421E-8557-B716EFCEFBFB}" type="pres">
      <dgm:prSet presAssocID="{EAD697A4-7E96-402F-940D-A9922B5D3B60}" presName="sibTrans" presStyleCnt="0"/>
      <dgm:spPr/>
    </dgm:pt>
    <dgm:pt modelId="{ECB9DDB5-F274-4E44-A3D8-E0715C75D171}" type="pres">
      <dgm:prSet presAssocID="{293C9857-86C7-4639-9826-943CA0393192}" presName="node" presStyleLbl="node1" presStyleIdx="8" presStyleCnt="16">
        <dgm:presLayoutVars>
          <dgm:bulletEnabled val="1"/>
        </dgm:presLayoutVars>
      </dgm:prSet>
      <dgm:spPr/>
      <dgm:t>
        <a:bodyPr/>
        <a:lstStyle/>
        <a:p>
          <a:endParaRPr lang="en-ZA"/>
        </a:p>
      </dgm:t>
    </dgm:pt>
    <dgm:pt modelId="{42F76633-53E3-4B53-AD40-F1BF7706D94D}" type="pres">
      <dgm:prSet presAssocID="{5F8C6078-B28E-4951-AED4-71A2FCEEA397}" presName="sibTrans" presStyleCnt="0"/>
      <dgm:spPr/>
    </dgm:pt>
    <dgm:pt modelId="{19FB9CC9-E512-438D-9BC8-7F1D709ABCD6}" type="pres">
      <dgm:prSet presAssocID="{B6DCBE0F-EF15-4D9F-B1A2-26B1625B951D}" presName="node" presStyleLbl="node1" presStyleIdx="9" presStyleCnt="16">
        <dgm:presLayoutVars>
          <dgm:bulletEnabled val="1"/>
        </dgm:presLayoutVars>
      </dgm:prSet>
      <dgm:spPr/>
      <dgm:t>
        <a:bodyPr/>
        <a:lstStyle/>
        <a:p>
          <a:endParaRPr lang="en-ZA"/>
        </a:p>
      </dgm:t>
    </dgm:pt>
    <dgm:pt modelId="{317B1619-D324-4707-A11F-0CCE6E73724D}" type="pres">
      <dgm:prSet presAssocID="{B94D41F9-A067-4559-9AB3-DC8E7BFC8245}" presName="sibTrans" presStyleCnt="0"/>
      <dgm:spPr/>
    </dgm:pt>
    <dgm:pt modelId="{2AB89E92-5193-42E0-93F3-5D5072370962}" type="pres">
      <dgm:prSet presAssocID="{6AB44FD3-6529-4DA8-863B-EF620C4E7C4F}" presName="node" presStyleLbl="node1" presStyleIdx="10" presStyleCnt="16">
        <dgm:presLayoutVars>
          <dgm:bulletEnabled val="1"/>
        </dgm:presLayoutVars>
      </dgm:prSet>
      <dgm:spPr/>
      <dgm:t>
        <a:bodyPr/>
        <a:lstStyle/>
        <a:p>
          <a:endParaRPr lang="en-ZA"/>
        </a:p>
      </dgm:t>
    </dgm:pt>
    <dgm:pt modelId="{ACE9657B-0593-479B-BBA9-D0F43F1465CA}" type="pres">
      <dgm:prSet presAssocID="{5C6D0C33-81BA-45EE-9260-CF276106FE66}" presName="sibTrans" presStyleCnt="0"/>
      <dgm:spPr/>
    </dgm:pt>
    <dgm:pt modelId="{E848B408-063C-48A3-9494-79BB0FF31A8B}" type="pres">
      <dgm:prSet presAssocID="{AE9815DA-8FD7-4BC5-82A0-0114A299244E}" presName="node" presStyleLbl="node1" presStyleIdx="11" presStyleCnt="16">
        <dgm:presLayoutVars>
          <dgm:bulletEnabled val="1"/>
        </dgm:presLayoutVars>
      </dgm:prSet>
      <dgm:spPr/>
      <dgm:t>
        <a:bodyPr/>
        <a:lstStyle/>
        <a:p>
          <a:endParaRPr lang="en-ZA"/>
        </a:p>
      </dgm:t>
    </dgm:pt>
    <dgm:pt modelId="{54838416-BC5B-43F5-9F40-B9B0356596BA}" type="pres">
      <dgm:prSet presAssocID="{0E311E7B-22D8-4D93-AC34-C216287DA769}" presName="sibTrans" presStyleCnt="0"/>
      <dgm:spPr/>
    </dgm:pt>
    <dgm:pt modelId="{A8233484-2C26-4520-9297-503923BFC6C5}" type="pres">
      <dgm:prSet presAssocID="{87DB55F8-C960-44C4-946C-9F2E6B3A1A81}" presName="node" presStyleLbl="node1" presStyleIdx="12" presStyleCnt="16">
        <dgm:presLayoutVars>
          <dgm:bulletEnabled val="1"/>
        </dgm:presLayoutVars>
      </dgm:prSet>
      <dgm:spPr/>
      <dgm:t>
        <a:bodyPr/>
        <a:lstStyle/>
        <a:p>
          <a:endParaRPr lang="en-ZA"/>
        </a:p>
      </dgm:t>
    </dgm:pt>
    <dgm:pt modelId="{6BCB3D8D-726D-483C-BAAA-6BB59ACC8DAD}" type="pres">
      <dgm:prSet presAssocID="{ABDBE78D-C986-4856-8C1B-E8D821733A0E}" presName="sibTrans" presStyleCnt="0"/>
      <dgm:spPr/>
    </dgm:pt>
    <dgm:pt modelId="{39AC3369-59EF-4CCF-818D-F18B1A0BD569}" type="pres">
      <dgm:prSet presAssocID="{A60CEC2A-B80F-4BA3-A9B0-BE4FC8812ACB}" presName="node" presStyleLbl="node1" presStyleIdx="13" presStyleCnt="16">
        <dgm:presLayoutVars>
          <dgm:bulletEnabled val="1"/>
        </dgm:presLayoutVars>
      </dgm:prSet>
      <dgm:spPr/>
      <dgm:t>
        <a:bodyPr/>
        <a:lstStyle/>
        <a:p>
          <a:endParaRPr lang="en-ZA"/>
        </a:p>
      </dgm:t>
    </dgm:pt>
    <dgm:pt modelId="{C8917A93-E23F-4899-AB08-BD8EBB6236BD}" type="pres">
      <dgm:prSet presAssocID="{F1EB5F7E-0611-41A9-B795-A657EADD69F6}" presName="sibTrans" presStyleCnt="0"/>
      <dgm:spPr/>
    </dgm:pt>
    <dgm:pt modelId="{E14BB0CB-B09D-49AE-A116-D28E33B33BF1}" type="pres">
      <dgm:prSet presAssocID="{288ABCAE-1475-4362-A281-87DC7E4F812D}" presName="node" presStyleLbl="node1" presStyleIdx="14" presStyleCnt="16">
        <dgm:presLayoutVars>
          <dgm:bulletEnabled val="1"/>
        </dgm:presLayoutVars>
      </dgm:prSet>
      <dgm:spPr/>
      <dgm:t>
        <a:bodyPr/>
        <a:lstStyle/>
        <a:p>
          <a:endParaRPr lang="en-ZA"/>
        </a:p>
      </dgm:t>
    </dgm:pt>
    <dgm:pt modelId="{053DE19C-4839-472F-87C9-5905737CDC08}" type="pres">
      <dgm:prSet presAssocID="{38BB9D83-B98C-4685-BC87-C8846CCD50A8}" presName="sibTrans" presStyleCnt="0"/>
      <dgm:spPr/>
    </dgm:pt>
    <dgm:pt modelId="{BD65B902-23A2-4A3C-BB30-A5D80DF00B93}" type="pres">
      <dgm:prSet presAssocID="{E3DD5493-4152-42F5-A7A7-D972C579EDDB}" presName="node" presStyleLbl="node1" presStyleIdx="15" presStyleCnt="16">
        <dgm:presLayoutVars>
          <dgm:bulletEnabled val="1"/>
        </dgm:presLayoutVars>
      </dgm:prSet>
      <dgm:spPr/>
      <dgm:t>
        <a:bodyPr/>
        <a:lstStyle/>
        <a:p>
          <a:endParaRPr lang="en-ZA"/>
        </a:p>
      </dgm:t>
    </dgm:pt>
  </dgm:ptLst>
  <dgm:cxnLst>
    <dgm:cxn modelId="{107C5AE2-6950-4709-8BA5-68AD13EC9FF3}" type="presOf" srcId="{87DB55F8-C960-44C4-946C-9F2E6B3A1A81}" destId="{A8233484-2C26-4520-9297-503923BFC6C5}" srcOrd="0" destOrd="0" presId="urn:microsoft.com/office/officeart/2005/8/layout/default#10"/>
    <dgm:cxn modelId="{CE50A491-867F-4784-9F0B-0066EAA40598}" srcId="{BDC823BE-A43E-46EB-9F93-0BDB3F4659FA}" destId="{1D4772EC-1571-4CE6-AED3-98EEBED5750B}" srcOrd="2" destOrd="0" parTransId="{8BCE2EE0-3540-4F87-A0F1-9538AC4082C1}" sibTransId="{D3DD72A1-D193-4932-AC9B-26EA002C5152}"/>
    <dgm:cxn modelId="{C3046448-C240-4571-8678-E425B8A56F46}" type="presOf" srcId="{6AB44FD3-6529-4DA8-863B-EF620C4E7C4F}" destId="{2AB89E92-5193-42E0-93F3-5D5072370962}" srcOrd="0" destOrd="0" presId="urn:microsoft.com/office/officeart/2005/8/layout/default#10"/>
    <dgm:cxn modelId="{6AC98B38-5506-4EBB-A7A5-AF905807502E}" type="presOf" srcId="{505AF3A7-6904-40C4-A9B8-5F89A4EC5208}" destId="{3588C6F4-2219-4644-A68C-AAA3448E5ED5}" srcOrd="0" destOrd="0" presId="urn:microsoft.com/office/officeart/2005/8/layout/default#10"/>
    <dgm:cxn modelId="{2C73685C-ED8C-4114-BDD5-469EFE73E819}" type="presOf" srcId="{AE9815DA-8FD7-4BC5-82A0-0114A299244E}" destId="{E848B408-063C-48A3-9494-79BB0FF31A8B}" srcOrd="0" destOrd="0" presId="urn:microsoft.com/office/officeart/2005/8/layout/default#10"/>
    <dgm:cxn modelId="{822B358D-1E08-4539-BE7A-793633F43A68}" type="presOf" srcId="{288ABCAE-1475-4362-A281-87DC7E4F812D}" destId="{E14BB0CB-B09D-49AE-A116-D28E33B33BF1}" srcOrd="0" destOrd="0" presId="urn:microsoft.com/office/officeart/2005/8/layout/default#10"/>
    <dgm:cxn modelId="{023F1D5E-F195-49F8-91FC-4CFD852D95D0}" type="presOf" srcId="{E0DA402A-0EF5-450F-8C4C-CD45DF96DCD1}" destId="{EB5F9B3C-146A-4EF4-9C6E-7D1F0CAE1583}" srcOrd="0" destOrd="0" presId="urn:microsoft.com/office/officeart/2005/8/layout/default#10"/>
    <dgm:cxn modelId="{344453C0-6399-48F3-974F-979789C10E1D}" type="presOf" srcId="{A60CEC2A-B80F-4BA3-A9B0-BE4FC8812ACB}" destId="{39AC3369-59EF-4CCF-818D-F18B1A0BD569}" srcOrd="0" destOrd="0" presId="urn:microsoft.com/office/officeart/2005/8/layout/default#10"/>
    <dgm:cxn modelId="{6F667E04-7EE9-4E9C-8452-5C1A6F8032A9}" type="presOf" srcId="{E3DD5493-4152-42F5-A7A7-D972C579EDDB}" destId="{BD65B902-23A2-4A3C-BB30-A5D80DF00B93}" srcOrd="0" destOrd="0" presId="urn:microsoft.com/office/officeart/2005/8/layout/default#10"/>
    <dgm:cxn modelId="{132E695D-B8D8-4311-8E19-F153D7D9169A}" type="presOf" srcId="{1D4772EC-1571-4CE6-AED3-98EEBED5750B}" destId="{DD54E994-97EA-4563-94C5-5EE5B63310DE}" srcOrd="0" destOrd="0" presId="urn:microsoft.com/office/officeart/2005/8/layout/default#10"/>
    <dgm:cxn modelId="{0E8D478C-2E24-432E-9B4B-779223FF6685}" srcId="{BDC823BE-A43E-46EB-9F93-0BDB3F4659FA}" destId="{87DB55F8-C960-44C4-946C-9F2E6B3A1A81}" srcOrd="12" destOrd="0" parTransId="{BA6F3CE8-1FB0-4AAE-9E28-8D1672234C29}" sibTransId="{ABDBE78D-C986-4856-8C1B-E8D821733A0E}"/>
    <dgm:cxn modelId="{44648EB9-34F0-4A12-ACD5-8BCD1F743FDD}" srcId="{BDC823BE-A43E-46EB-9F93-0BDB3F4659FA}" destId="{E0DA402A-0EF5-450F-8C4C-CD45DF96DCD1}" srcOrd="7" destOrd="0" parTransId="{BB544AC9-66E4-4EDC-AC52-A8932EE407A7}" sibTransId="{EAD697A4-7E96-402F-940D-A9922B5D3B60}"/>
    <dgm:cxn modelId="{293E9B20-2037-48F3-ACC9-D792FC04F250}" srcId="{BDC823BE-A43E-46EB-9F93-0BDB3F4659FA}" destId="{6AB44FD3-6529-4DA8-863B-EF620C4E7C4F}" srcOrd="10" destOrd="0" parTransId="{0ADBF05E-0669-4C22-862F-3712421F75BA}" sibTransId="{5C6D0C33-81BA-45EE-9260-CF276106FE66}"/>
    <dgm:cxn modelId="{5D9FC404-0DC2-45E5-AD52-F3D89020E79F}" type="presOf" srcId="{7F67F5A5-2D3D-4B1D-A156-82A724C99027}" destId="{8D520459-ED9F-457C-9D1A-794E2F42086A}" srcOrd="0" destOrd="0" presId="urn:microsoft.com/office/officeart/2005/8/layout/default#10"/>
    <dgm:cxn modelId="{46F54E33-4CAA-4C7D-8922-C03CAE4673CE}" srcId="{BDC823BE-A43E-46EB-9F93-0BDB3F4659FA}" destId="{293C9857-86C7-4639-9826-943CA0393192}" srcOrd="8" destOrd="0" parTransId="{CAC368CD-3D59-420D-9CFB-2603BA3BD0DF}" sibTransId="{5F8C6078-B28E-4951-AED4-71A2FCEEA397}"/>
    <dgm:cxn modelId="{813BA26B-668C-40FD-8BBC-88A579EEE459}" srcId="{BDC823BE-A43E-46EB-9F93-0BDB3F4659FA}" destId="{E3DD5493-4152-42F5-A7A7-D972C579EDDB}" srcOrd="15" destOrd="0" parTransId="{BF783872-F1B9-4997-954C-6647AC385BAD}" sibTransId="{A42E6179-E31C-418C-8809-3A835A4E947A}"/>
    <dgm:cxn modelId="{2B7C1FAD-221A-4A89-ABB7-C317085157B3}" srcId="{BDC823BE-A43E-46EB-9F93-0BDB3F4659FA}" destId="{7F67F5A5-2D3D-4B1D-A156-82A724C99027}" srcOrd="4" destOrd="0" parTransId="{13B4BBE3-98E7-49BF-9931-5DF3964E1C60}" sibTransId="{E741B080-1BAA-4680-9FFC-8946DC4607D7}"/>
    <dgm:cxn modelId="{7D286EE0-682B-4BE7-8CFA-273ABAAD46BB}" type="presOf" srcId="{2775ADB6-5A87-4B00-93AD-9009A2AE9044}" destId="{EF64C03D-D113-4512-ACAB-22D8EAEAD1FA}" srcOrd="0" destOrd="0" presId="urn:microsoft.com/office/officeart/2005/8/layout/default#10"/>
    <dgm:cxn modelId="{ABBB957D-52C1-4BAD-9385-9033870C912C}" type="presOf" srcId="{B6DCBE0F-EF15-4D9F-B1A2-26B1625B951D}" destId="{19FB9CC9-E512-438D-9BC8-7F1D709ABCD6}" srcOrd="0" destOrd="0" presId="urn:microsoft.com/office/officeart/2005/8/layout/default#10"/>
    <dgm:cxn modelId="{33A1849D-5C26-48BE-87BA-BF3BCCDE3B54}" srcId="{BDC823BE-A43E-46EB-9F93-0BDB3F4659FA}" destId="{95FB9349-A2B7-4078-98B0-BF3893E19FAA}" srcOrd="0" destOrd="0" parTransId="{4D34B37F-2390-4A40-9596-10ADEF15BD26}" sibTransId="{4073CB13-E736-4F87-AA45-EAECC2A0A9DA}"/>
    <dgm:cxn modelId="{BDEA647E-61BB-4709-8049-AE5059F08EA1}" srcId="{BDC823BE-A43E-46EB-9F93-0BDB3F4659FA}" destId="{EC04D357-2D61-40B7-9EC2-5DE2C4D65457}" srcOrd="6" destOrd="0" parTransId="{9460D724-20FB-45F9-84FD-FDB172DB1050}" sibTransId="{FF29C49E-71F5-4678-83CB-6507F6260DD4}"/>
    <dgm:cxn modelId="{B9EC93FA-AD5A-4DE5-9357-49B226CCA317}" srcId="{BDC823BE-A43E-46EB-9F93-0BDB3F4659FA}" destId="{2775ADB6-5A87-4B00-93AD-9009A2AE9044}" srcOrd="1" destOrd="0" parTransId="{F1794B96-7F7D-4F0F-BACF-63AB36EB298B}" sibTransId="{6C335226-0D19-41F6-B751-1D6D1F9B8572}"/>
    <dgm:cxn modelId="{3AA49E30-490F-4C45-BE9C-0F1083F76D71}" srcId="{BDC823BE-A43E-46EB-9F93-0BDB3F4659FA}" destId="{505AF3A7-6904-40C4-A9B8-5F89A4EC5208}" srcOrd="5" destOrd="0" parTransId="{84933778-E1A8-4CC4-9CC4-49CA3EE2330E}" sibTransId="{EE711955-3396-413D-9953-7BCF84B3421A}"/>
    <dgm:cxn modelId="{4551C49D-FD0A-49DB-8861-147B64AB90B1}" type="presOf" srcId="{95FB9349-A2B7-4078-98B0-BF3893E19FAA}" destId="{2B78CBA1-DF52-4CD9-B8D1-723A3788D2BF}" srcOrd="0" destOrd="0" presId="urn:microsoft.com/office/officeart/2005/8/layout/default#10"/>
    <dgm:cxn modelId="{315C9A28-41F2-4B7A-BE68-0FEF98717607}" srcId="{BDC823BE-A43E-46EB-9F93-0BDB3F4659FA}" destId="{288ABCAE-1475-4362-A281-87DC7E4F812D}" srcOrd="14" destOrd="0" parTransId="{5F260ECA-B5E3-496F-A9DC-154ADE9E22AA}" sibTransId="{38BB9D83-B98C-4685-BC87-C8846CCD50A8}"/>
    <dgm:cxn modelId="{A17452BF-4088-4AF9-9A5A-4D6F80027034}" srcId="{BDC823BE-A43E-46EB-9F93-0BDB3F4659FA}" destId="{AE760D3C-3185-4C2F-B475-D9CA2875EDB1}" srcOrd="3" destOrd="0" parTransId="{AD8545E7-9FD4-456B-9A1B-4EC7C7768615}" sibTransId="{46E743CF-0B8E-4CFE-998E-C6EDCCBBDAE2}"/>
    <dgm:cxn modelId="{1E60D81C-C99B-4658-8C0D-6873836A0ACC}" type="presOf" srcId="{293C9857-86C7-4639-9826-943CA0393192}" destId="{ECB9DDB5-F274-4E44-A3D8-E0715C75D171}" srcOrd="0" destOrd="0" presId="urn:microsoft.com/office/officeart/2005/8/layout/default#10"/>
    <dgm:cxn modelId="{3B7F2085-2E3A-4FF2-AE6E-2E6A41941E66}" type="presOf" srcId="{EC04D357-2D61-40B7-9EC2-5DE2C4D65457}" destId="{F97DD088-312F-437F-9BD3-A53800D1099B}" srcOrd="0" destOrd="0" presId="urn:microsoft.com/office/officeart/2005/8/layout/default#10"/>
    <dgm:cxn modelId="{17E610BA-BACE-45F2-B0F4-88173E892304}" srcId="{BDC823BE-A43E-46EB-9F93-0BDB3F4659FA}" destId="{B6DCBE0F-EF15-4D9F-B1A2-26B1625B951D}" srcOrd="9" destOrd="0" parTransId="{9D5E468D-D56B-479C-884F-2A86F633CABF}" sibTransId="{B94D41F9-A067-4559-9AB3-DC8E7BFC8245}"/>
    <dgm:cxn modelId="{6D070CE5-F59A-4D7C-BFAE-A2D4927004B7}" type="presOf" srcId="{AE760D3C-3185-4C2F-B475-D9CA2875EDB1}" destId="{0225FC07-738F-485E-8670-DAFFBB06A003}" srcOrd="0" destOrd="0" presId="urn:microsoft.com/office/officeart/2005/8/layout/default#10"/>
    <dgm:cxn modelId="{EF2ABDF1-774F-4E26-AEBA-C729D78AAA5F}" srcId="{BDC823BE-A43E-46EB-9F93-0BDB3F4659FA}" destId="{A60CEC2A-B80F-4BA3-A9B0-BE4FC8812ACB}" srcOrd="13" destOrd="0" parTransId="{5E4F0F45-226A-422F-B884-DC124246DD7D}" sibTransId="{F1EB5F7E-0611-41A9-B795-A657EADD69F6}"/>
    <dgm:cxn modelId="{8DBB44BC-25BB-4CBD-B446-8EA5138BF1EE}" type="presOf" srcId="{BDC823BE-A43E-46EB-9F93-0BDB3F4659FA}" destId="{B652CFEA-EE6D-4417-A0A0-E3964958B641}" srcOrd="0" destOrd="0" presId="urn:microsoft.com/office/officeart/2005/8/layout/default#10"/>
    <dgm:cxn modelId="{96D5F6AD-4EDA-421D-830C-19D4108D6E7E}" srcId="{BDC823BE-A43E-46EB-9F93-0BDB3F4659FA}" destId="{AE9815DA-8FD7-4BC5-82A0-0114A299244E}" srcOrd="11" destOrd="0" parTransId="{9D279189-2E83-4A3B-8151-499224C3990B}" sibTransId="{0E311E7B-22D8-4D93-AC34-C216287DA769}"/>
    <dgm:cxn modelId="{8C78A294-2AD9-448B-A2E9-384241C385D5}" type="presParOf" srcId="{B652CFEA-EE6D-4417-A0A0-E3964958B641}" destId="{2B78CBA1-DF52-4CD9-B8D1-723A3788D2BF}" srcOrd="0" destOrd="0" presId="urn:microsoft.com/office/officeart/2005/8/layout/default#10"/>
    <dgm:cxn modelId="{21A2E84E-4E04-4BD5-8365-954973A0F69E}" type="presParOf" srcId="{B652CFEA-EE6D-4417-A0A0-E3964958B641}" destId="{89080E4E-263C-4A4B-B31B-A681582A4363}" srcOrd="1" destOrd="0" presId="urn:microsoft.com/office/officeart/2005/8/layout/default#10"/>
    <dgm:cxn modelId="{69979A8E-F6DE-4C1B-B81A-63A51BECC085}" type="presParOf" srcId="{B652CFEA-EE6D-4417-A0A0-E3964958B641}" destId="{EF64C03D-D113-4512-ACAB-22D8EAEAD1FA}" srcOrd="2" destOrd="0" presId="urn:microsoft.com/office/officeart/2005/8/layout/default#10"/>
    <dgm:cxn modelId="{F8B40784-5F3F-4B44-BF39-504174A64DE9}" type="presParOf" srcId="{B652CFEA-EE6D-4417-A0A0-E3964958B641}" destId="{C6657BD4-1428-4F79-B08A-53D528071F58}" srcOrd="3" destOrd="0" presId="urn:microsoft.com/office/officeart/2005/8/layout/default#10"/>
    <dgm:cxn modelId="{AE23CDDA-55C8-4E5F-A255-C161322ED62C}" type="presParOf" srcId="{B652CFEA-EE6D-4417-A0A0-E3964958B641}" destId="{DD54E994-97EA-4563-94C5-5EE5B63310DE}" srcOrd="4" destOrd="0" presId="urn:microsoft.com/office/officeart/2005/8/layout/default#10"/>
    <dgm:cxn modelId="{67A20F44-43B2-4671-98DF-0F84D537D5D0}" type="presParOf" srcId="{B652CFEA-EE6D-4417-A0A0-E3964958B641}" destId="{07DABD3D-6DED-46EC-ADD8-A8BD134801B6}" srcOrd="5" destOrd="0" presId="urn:microsoft.com/office/officeart/2005/8/layout/default#10"/>
    <dgm:cxn modelId="{373BFE63-58AE-4DD7-850F-EEA0452DA1BD}" type="presParOf" srcId="{B652CFEA-EE6D-4417-A0A0-E3964958B641}" destId="{0225FC07-738F-485E-8670-DAFFBB06A003}" srcOrd="6" destOrd="0" presId="urn:microsoft.com/office/officeart/2005/8/layout/default#10"/>
    <dgm:cxn modelId="{560C26E3-BA14-4930-AAD1-59619587F8A4}" type="presParOf" srcId="{B652CFEA-EE6D-4417-A0A0-E3964958B641}" destId="{8DF679F7-7660-400B-9F9A-E92F4C21ADB9}" srcOrd="7" destOrd="0" presId="urn:microsoft.com/office/officeart/2005/8/layout/default#10"/>
    <dgm:cxn modelId="{36A6683E-8E98-40BB-93E1-0780BDDBAE47}" type="presParOf" srcId="{B652CFEA-EE6D-4417-A0A0-E3964958B641}" destId="{8D520459-ED9F-457C-9D1A-794E2F42086A}" srcOrd="8" destOrd="0" presId="urn:microsoft.com/office/officeart/2005/8/layout/default#10"/>
    <dgm:cxn modelId="{E13A7AE8-CE0F-46CE-BDC6-D56FD45462DF}" type="presParOf" srcId="{B652CFEA-EE6D-4417-A0A0-E3964958B641}" destId="{189DBC1A-28DD-4A29-875E-3DAA1B89FE40}" srcOrd="9" destOrd="0" presId="urn:microsoft.com/office/officeart/2005/8/layout/default#10"/>
    <dgm:cxn modelId="{42F06A22-8EA8-4C3B-B2AF-34E29C72D955}" type="presParOf" srcId="{B652CFEA-EE6D-4417-A0A0-E3964958B641}" destId="{3588C6F4-2219-4644-A68C-AAA3448E5ED5}" srcOrd="10" destOrd="0" presId="urn:microsoft.com/office/officeart/2005/8/layout/default#10"/>
    <dgm:cxn modelId="{414478B2-F3BA-45AE-B8F6-21486F185F8B}" type="presParOf" srcId="{B652CFEA-EE6D-4417-A0A0-E3964958B641}" destId="{803F4123-F4AD-4B57-BD66-AD747250FB4B}" srcOrd="11" destOrd="0" presId="urn:microsoft.com/office/officeart/2005/8/layout/default#10"/>
    <dgm:cxn modelId="{1913D595-FAF3-4FC7-BAC0-A696E3894DEC}" type="presParOf" srcId="{B652CFEA-EE6D-4417-A0A0-E3964958B641}" destId="{F97DD088-312F-437F-9BD3-A53800D1099B}" srcOrd="12" destOrd="0" presId="urn:microsoft.com/office/officeart/2005/8/layout/default#10"/>
    <dgm:cxn modelId="{7094276F-207D-4739-9BC9-56E958E698FB}" type="presParOf" srcId="{B652CFEA-EE6D-4417-A0A0-E3964958B641}" destId="{DD22FCCB-CE89-4B40-8B6E-B3150A79F003}" srcOrd="13" destOrd="0" presId="urn:microsoft.com/office/officeart/2005/8/layout/default#10"/>
    <dgm:cxn modelId="{0C60844C-A622-4B14-8CF2-837EC1F54C7D}" type="presParOf" srcId="{B652CFEA-EE6D-4417-A0A0-E3964958B641}" destId="{EB5F9B3C-146A-4EF4-9C6E-7D1F0CAE1583}" srcOrd="14" destOrd="0" presId="urn:microsoft.com/office/officeart/2005/8/layout/default#10"/>
    <dgm:cxn modelId="{FD75794B-FC24-4F8A-8E99-E41DAA1E3987}" type="presParOf" srcId="{B652CFEA-EE6D-4417-A0A0-E3964958B641}" destId="{0708C8F6-E2CD-421E-8557-B716EFCEFBFB}" srcOrd="15" destOrd="0" presId="urn:microsoft.com/office/officeart/2005/8/layout/default#10"/>
    <dgm:cxn modelId="{2F72D009-8C6F-4529-B425-2B7F958E330A}" type="presParOf" srcId="{B652CFEA-EE6D-4417-A0A0-E3964958B641}" destId="{ECB9DDB5-F274-4E44-A3D8-E0715C75D171}" srcOrd="16" destOrd="0" presId="urn:microsoft.com/office/officeart/2005/8/layout/default#10"/>
    <dgm:cxn modelId="{7699A312-E571-43C3-8B2E-DD099809C7B4}" type="presParOf" srcId="{B652CFEA-EE6D-4417-A0A0-E3964958B641}" destId="{42F76633-53E3-4B53-AD40-F1BF7706D94D}" srcOrd="17" destOrd="0" presId="urn:microsoft.com/office/officeart/2005/8/layout/default#10"/>
    <dgm:cxn modelId="{A560A3BE-AF6A-4B09-A805-DAA6B6CA78E5}" type="presParOf" srcId="{B652CFEA-EE6D-4417-A0A0-E3964958B641}" destId="{19FB9CC9-E512-438D-9BC8-7F1D709ABCD6}" srcOrd="18" destOrd="0" presId="urn:microsoft.com/office/officeart/2005/8/layout/default#10"/>
    <dgm:cxn modelId="{41AE4A2A-8E94-41B9-8527-E0CF066DE9B3}" type="presParOf" srcId="{B652CFEA-EE6D-4417-A0A0-E3964958B641}" destId="{317B1619-D324-4707-A11F-0CCE6E73724D}" srcOrd="19" destOrd="0" presId="urn:microsoft.com/office/officeart/2005/8/layout/default#10"/>
    <dgm:cxn modelId="{38EE351A-FD6B-47CE-8866-6D99B7842CD6}" type="presParOf" srcId="{B652CFEA-EE6D-4417-A0A0-E3964958B641}" destId="{2AB89E92-5193-42E0-93F3-5D5072370962}" srcOrd="20" destOrd="0" presId="urn:microsoft.com/office/officeart/2005/8/layout/default#10"/>
    <dgm:cxn modelId="{AA7F9950-3873-44C3-A42F-B7220506C331}" type="presParOf" srcId="{B652CFEA-EE6D-4417-A0A0-E3964958B641}" destId="{ACE9657B-0593-479B-BBA9-D0F43F1465CA}" srcOrd="21" destOrd="0" presId="urn:microsoft.com/office/officeart/2005/8/layout/default#10"/>
    <dgm:cxn modelId="{8CDBD4B5-70F1-4F9B-86AC-B4B251DA2719}" type="presParOf" srcId="{B652CFEA-EE6D-4417-A0A0-E3964958B641}" destId="{E848B408-063C-48A3-9494-79BB0FF31A8B}" srcOrd="22" destOrd="0" presId="urn:microsoft.com/office/officeart/2005/8/layout/default#10"/>
    <dgm:cxn modelId="{00B5DB14-03C3-40DB-8B3F-9D9E065A74E2}" type="presParOf" srcId="{B652CFEA-EE6D-4417-A0A0-E3964958B641}" destId="{54838416-BC5B-43F5-9F40-B9B0356596BA}" srcOrd="23" destOrd="0" presId="urn:microsoft.com/office/officeart/2005/8/layout/default#10"/>
    <dgm:cxn modelId="{05391626-4178-4ACE-954A-87B0D7BE9FC8}" type="presParOf" srcId="{B652CFEA-EE6D-4417-A0A0-E3964958B641}" destId="{A8233484-2C26-4520-9297-503923BFC6C5}" srcOrd="24" destOrd="0" presId="urn:microsoft.com/office/officeart/2005/8/layout/default#10"/>
    <dgm:cxn modelId="{23CDF2A1-0B84-4BF8-B86D-28B74F728A1B}" type="presParOf" srcId="{B652CFEA-EE6D-4417-A0A0-E3964958B641}" destId="{6BCB3D8D-726D-483C-BAAA-6BB59ACC8DAD}" srcOrd="25" destOrd="0" presId="urn:microsoft.com/office/officeart/2005/8/layout/default#10"/>
    <dgm:cxn modelId="{AF00ED9C-B6B1-4AF1-9E62-E942C5441FA1}" type="presParOf" srcId="{B652CFEA-EE6D-4417-A0A0-E3964958B641}" destId="{39AC3369-59EF-4CCF-818D-F18B1A0BD569}" srcOrd="26" destOrd="0" presId="urn:microsoft.com/office/officeart/2005/8/layout/default#10"/>
    <dgm:cxn modelId="{F84DA442-6DA4-429D-B45A-96519B55A582}" type="presParOf" srcId="{B652CFEA-EE6D-4417-A0A0-E3964958B641}" destId="{C8917A93-E23F-4899-AB08-BD8EBB6236BD}" srcOrd="27" destOrd="0" presId="urn:microsoft.com/office/officeart/2005/8/layout/default#10"/>
    <dgm:cxn modelId="{D77F52A1-5AC8-4654-9960-1E61D2C3CE08}" type="presParOf" srcId="{B652CFEA-EE6D-4417-A0A0-E3964958B641}" destId="{E14BB0CB-B09D-49AE-A116-D28E33B33BF1}" srcOrd="28" destOrd="0" presId="urn:microsoft.com/office/officeart/2005/8/layout/default#10"/>
    <dgm:cxn modelId="{5F46856D-D50C-410F-BF51-A096A23A50DE}" type="presParOf" srcId="{B652CFEA-EE6D-4417-A0A0-E3964958B641}" destId="{053DE19C-4839-472F-87C9-5905737CDC08}" srcOrd="29" destOrd="0" presId="urn:microsoft.com/office/officeart/2005/8/layout/default#10"/>
    <dgm:cxn modelId="{2A6407A4-F67D-43E0-B5F3-B5F60DAA25C4}" type="presParOf" srcId="{B652CFEA-EE6D-4417-A0A0-E3964958B641}" destId="{BD65B902-23A2-4A3C-BB30-A5D80DF00B93}" srcOrd="30" destOrd="0" presId="urn:microsoft.com/office/officeart/2005/8/layout/default#10"/>
  </dgm:cxnLst>
  <dgm:bg>
    <a:solidFill>
      <a:schemeClr val="tx1"/>
    </a:solidFill>
  </dgm:bg>
  <dgm:whole>
    <a:ln>
      <a:solidFill>
        <a:schemeClr val="tx1"/>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BDC823BE-A43E-46EB-9F93-0BDB3F4659FA}" type="doc">
      <dgm:prSet loTypeId="urn:microsoft.com/office/officeart/2005/8/layout/default#11" loCatId="list" qsTypeId="urn:microsoft.com/office/officeart/2005/8/quickstyle/simple1" qsCatId="simple" csTypeId="urn:microsoft.com/office/officeart/2005/8/colors/colorful5" csCatId="colorful" phldr="1"/>
      <dgm:spPr/>
      <dgm:t>
        <a:bodyPr/>
        <a:lstStyle/>
        <a:p>
          <a:endParaRPr lang="en-ZA"/>
        </a:p>
      </dgm:t>
    </dgm:pt>
    <dgm:pt modelId="{B652CFEA-EE6D-4417-A0A0-E3964958B641}" type="pres">
      <dgm:prSet presAssocID="{BDC823BE-A43E-46EB-9F93-0BDB3F4659FA}" presName="diagram" presStyleCnt="0">
        <dgm:presLayoutVars>
          <dgm:dir/>
          <dgm:resizeHandles val="exact"/>
        </dgm:presLayoutVars>
      </dgm:prSet>
      <dgm:spPr/>
      <dgm:t>
        <a:bodyPr/>
        <a:lstStyle/>
        <a:p>
          <a:endParaRPr lang="en-ZA"/>
        </a:p>
      </dgm:t>
    </dgm:pt>
  </dgm:ptLst>
  <dgm:cxnLst>
    <dgm:cxn modelId="{76850053-CB30-4765-8212-F3D8C82C15AE}" type="presOf" srcId="{BDC823BE-A43E-46EB-9F93-0BDB3F4659FA}" destId="{B652CFEA-EE6D-4417-A0A0-E3964958B641}" srcOrd="0" destOrd="0" presId="urn:microsoft.com/office/officeart/2005/8/layout/default#11"/>
  </dgm:cxnLst>
  <dgm:bg>
    <a:solidFill>
      <a:schemeClr val="tx1"/>
    </a:solidFill>
  </dgm:bg>
  <dgm:whole>
    <a:ln>
      <a:solidFill>
        <a:schemeClr val="tx1"/>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CC58675C-69D2-49D2-B37A-E6178AEE3D12}" type="doc">
      <dgm:prSet loTypeId="urn:microsoft.com/office/officeart/2005/8/layout/list1" loCatId="list" qsTypeId="urn:microsoft.com/office/officeart/2005/8/quickstyle/simple1" qsCatId="simple" csTypeId="urn:microsoft.com/office/officeart/2005/8/colors/colorful5" csCatId="colorful" phldr="1"/>
      <dgm:spPr/>
      <dgm:t>
        <a:bodyPr/>
        <a:lstStyle/>
        <a:p>
          <a:endParaRPr lang="en-ZA"/>
        </a:p>
      </dgm:t>
    </dgm:pt>
    <dgm:pt modelId="{184CF427-3627-4180-8758-AE01D4866AB5}">
      <dgm:prSet phldrT="[Text]"/>
      <dgm:spPr>
        <a:solidFill>
          <a:schemeClr val="bg1">
            <a:lumMod val="95000"/>
          </a:schemeClr>
        </a:solidFill>
        <a:ln>
          <a:solidFill>
            <a:schemeClr val="tx1"/>
          </a:solidFill>
        </a:ln>
      </dgm:spPr>
      <dgm:t>
        <a:bodyPr/>
        <a:lstStyle/>
        <a:p>
          <a:r>
            <a:rPr lang="en-ZA" dirty="0" smtClean="0">
              <a:solidFill>
                <a:schemeClr val="tx1"/>
              </a:solidFill>
            </a:rPr>
            <a:t>Other Excluding Distribution and General Plant</a:t>
          </a:r>
          <a:endParaRPr lang="en-ZA" dirty="0">
            <a:solidFill>
              <a:schemeClr val="tx1"/>
            </a:solidFill>
          </a:endParaRPr>
        </a:p>
      </dgm:t>
    </dgm:pt>
    <dgm:pt modelId="{ED98FFE7-BFD0-450C-8CDF-C8D53F8CF465}" type="parTrans" cxnId="{3A47FADF-1831-4C9C-A57B-3D8718FF8F46}">
      <dgm:prSet/>
      <dgm:spPr/>
      <dgm:t>
        <a:bodyPr/>
        <a:lstStyle/>
        <a:p>
          <a:endParaRPr lang="en-ZA"/>
        </a:p>
      </dgm:t>
    </dgm:pt>
    <dgm:pt modelId="{A5AF4996-BE1F-477C-AF81-39615BCC1B16}" type="sibTrans" cxnId="{3A47FADF-1831-4C9C-A57B-3D8718FF8F46}">
      <dgm:prSet/>
      <dgm:spPr/>
      <dgm:t>
        <a:bodyPr/>
        <a:lstStyle/>
        <a:p>
          <a:endParaRPr lang="en-ZA"/>
        </a:p>
      </dgm:t>
    </dgm:pt>
    <dgm:pt modelId="{2A0DB4D7-050F-4268-A993-DF46D68B9455}">
      <dgm:prSet phldrT="[Text]"/>
      <dgm:spPr>
        <a:solidFill>
          <a:schemeClr val="bg1">
            <a:lumMod val="85000"/>
          </a:schemeClr>
        </a:solidFill>
        <a:ln>
          <a:solidFill>
            <a:schemeClr val="tx1"/>
          </a:solidFill>
        </a:ln>
      </dgm:spPr>
      <dgm:t>
        <a:bodyPr/>
        <a:lstStyle/>
        <a:p>
          <a:r>
            <a:rPr lang="en-ZA" dirty="0" smtClean="0">
              <a:solidFill>
                <a:schemeClr val="tx1"/>
              </a:solidFill>
            </a:rPr>
            <a:t>Electricity Distribution (Owned, Revalued and Leased)</a:t>
          </a:r>
          <a:endParaRPr lang="en-ZA" dirty="0">
            <a:solidFill>
              <a:schemeClr val="tx1"/>
            </a:solidFill>
          </a:endParaRPr>
        </a:p>
      </dgm:t>
    </dgm:pt>
    <dgm:pt modelId="{66871B8C-6594-478F-B5E4-D673041B4E69}" type="parTrans" cxnId="{493C4830-5CBA-4CF0-A20A-2D8BC0DC379D}">
      <dgm:prSet/>
      <dgm:spPr/>
      <dgm:t>
        <a:bodyPr/>
        <a:lstStyle/>
        <a:p>
          <a:endParaRPr lang="en-ZA"/>
        </a:p>
      </dgm:t>
    </dgm:pt>
    <dgm:pt modelId="{EFA09194-32A3-499D-B962-07CEE9BEEAFF}" type="sibTrans" cxnId="{493C4830-5CBA-4CF0-A20A-2D8BC0DC379D}">
      <dgm:prSet/>
      <dgm:spPr/>
      <dgm:t>
        <a:bodyPr/>
        <a:lstStyle/>
        <a:p>
          <a:endParaRPr lang="en-ZA"/>
        </a:p>
      </dgm:t>
    </dgm:pt>
    <dgm:pt modelId="{41E15452-FAF7-48E6-8D82-581F670ECB9D}">
      <dgm:prSet phldrT="[Text]"/>
      <dgm:spPr>
        <a:solidFill>
          <a:schemeClr val="bg1">
            <a:lumMod val="65000"/>
          </a:schemeClr>
        </a:solidFill>
        <a:ln>
          <a:solidFill>
            <a:schemeClr val="tx1"/>
          </a:solidFill>
        </a:ln>
      </dgm:spPr>
      <dgm:t>
        <a:bodyPr/>
        <a:lstStyle/>
        <a:p>
          <a:r>
            <a:rPr lang="en-ZA" dirty="0" smtClean="0">
              <a:solidFill>
                <a:schemeClr val="tx1"/>
              </a:solidFill>
            </a:rPr>
            <a:t>Electricity General Plant (Owned, Revalued and Leased)</a:t>
          </a:r>
          <a:endParaRPr lang="en-ZA" dirty="0">
            <a:solidFill>
              <a:schemeClr val="tx1"/>
            </a:solidFill>
          </a:endParaRPr>
        </a:p>
      </dgm:t>
    </dgm:pt>
    <dgm:pt modelId="{C63CD581-2459-4494-B4E6-38E001BA35BC}" type="parTrans" cxnId="{7B7AD31F-8A69-43F7-8246-EA555E8D9BA1}">
      <dgm:prSet/>
      <dgm:spPr/>
      <dgm:t>
        <a:bodyPr/>
        <a:lstStyle/>
        <a:p>
          <a:endParaRPr lang="en-ZA"/>
        </a:p>
      </dgm:t>
    </dgm:pt>
    <dgm:pt modelId="{F8F33C85-F2F3-462D-94DA-B510911DD415}" type="sibTrans" cxnId="{7B7AD31F-8A69-43F7-8246-EA555E8D9BA1}">
      <dgm:prSet/>
      <dgm:spPr/>
      <dgm:t>
        <a:bodyPr/>
        <a:lstStyle/>
        <a:p>
          <a:endParaRPr lang="en-ZA"/>
        </a:p>
      </dgm:t>
    </dgm:pt>
    <dgm:pt modelId="{7A10DCF3-6921-4662-9197-85149F4D2EAB}" type="pres">
      <dgm:prSet presAssocID="{CC58675C-69D2-49D2-B37A-E6178AEE3D12}" presName="linear" presStyleCnt="0">
        <dgm:presLayoutVars>
          <dgm:dir/>
          <dgm:animLvl val="lvl"/>
          <dgm:resizeHandles val="exact"/>
        </dgm:presLayoutVars>
      </dgm:prSet>
      <dgm:spPr/>
      <dgm:t>
        <a:bodyPr/>
        <a:lstStyle/>
        <a:p>
          <a:endParaRPr lang="en-ZA"/>
        </a:p>
      </dgm:t>
    </dgm:pt>
    <dgm:pt modelId="{E36E728A-D9FC-4DD5-B974-B4D649861D17}" type="pres">
      <dgm:prSet presAssocID="{184CF427-3627-4180-8758-AE01D4866AB5}" presName="parentLin" presStyleCnt="0"/>
      <dgm:spPr/>
    </dgm:pt>
    <dgm:pt modelId="{4952A4B7-9CBA-4794-852B-1F6F083886CC}" type="pres">
      <dgm:prSet presAssocID="{184CF427-3627-4180-8758-AE01D4866AB5}" presName="parentLeftMargin" presStyleLbl="node1" presStyleIdx="0" presStyleCnt="3"/>
      <dgm:spPr/>
      <dgm:t>
        <a:bodyPr/>
        <a:lstStyle/>
        <a:p>
          <a:endParaRPr lang="en-ZA"/>
        </a:p>
      </dgm:t>
    </dgm:pt>
    <dgm:pt modelId="{F300F891-262F-4CF4-856B-AD335914D4F4}" type="pres">
      <dgm:prSet presAssocID="{184CF427-3627-4180-8758-AE01D4866AB5}" presName="parentText" presStyleLbl="node1" presStyleIdx="0" presStyleCnt="3">
        <dgm:presLayoutVars>
          <dgm:chMax val="0"/>
          <dgm:bulletEnabled val="1"/>
        </dgm:presLayoutVars>
      </dgm:prSet>
      <dgm:spPr/>
      <dgm:t>
        <a:bodyPr/>
        <a:lstStyle/>
        <a:p>
          <a:endParaRPr lang="en-ZA"/>
        </a:p>
      </dgm:t>
    </dgm:pt>
    <dgm:pt modelId="{F25816C7-EE98-43EA-921E-594EF554B7EE}" type="pres">
      <dgm:prSet presAssocID="{184CF427-3627-4180-8758-AE01D4866AB5}" presName="negativeSpace" presStyleCnt="0"/>
      <dgm:spPr/>
    </dgm:pt>
    <dgm:pt modelId="{720E4E86-583E-4FED-B282-220069913426}" type="pres">
      <dgm:prSet presAssocID="{184CF427-3627-4180-8758-AE01D4866AB5}" presName="childText" presStyleLbl="conFgAcc1" presStyleIdx="0" presStyleCnt="3">
        <dgm:presLayoutVars>
          <dgm:bulletEnabled val="1"/>
        </dgm:presLayoutVars>
      </dgm:prSet>
      <dgm:spPr>
        <a:ln>
          <a:solidFill>
            <a:schemeClr val="tx1"/>
          </a:solidFill>
        </a:ln>
      </dgm:spPr>
    </dgm:pt>
    <dgm:pt modelId="{DB795DD6-AF8E-46BB-A1AB-D1D346DCB7C3}" type="pres">
      <dgm:prSet presAssocID="{A5AF4996-BE1F-477C-AF81-39615BCC1B16}" presName="spaceBetweenRectangles" presStyleCnt="0"/>
      <dgm:spPr/>
    </dgm:pt>
    <dgm:pt modelId="{BF4F8315-E1D7-4EB1-983C-D9830117F8B1}" type="pres">
      <dgm:prSet presAssocID="{2A0DB4D7-050F-4268-A993-DF46D68B9455}" presName="parentLin" presStyleCnt="0"/>
      <dgm:spPr/>
    </dgm:pt>
    <dgm:pt modelId="{9CA3FA37-F851-44CA-A54C-EA6226713AC4}" type="pres">
      <dgm:prSet presAssocID="{2A0DB4D7-050F-4268-A993-DF46D68B9455}" presName="parentLeftMargin" presStyleLbl="node1" presStyleIdx="0" presStyleCnt="3"/>
      <dgm:spPr/>
      <dgm:t>
        <a:bodyPr/>
        <a:lstStyle/>
        <a:p>
          <a:endParaRPr lang="en-ZA"/>
        </a:p>
      </dgm:t>
    </dgm:pt>
    <dgm:pt modelId="{D685DBB9-12C6-436C-ADA4-3DD40452F962}" type="pres">
      <dgm:prSet presAssocID="{2A0DB4D7-050F-4268-A993-DF46D68B9455}" presName="parentText" presStyleLbl="node1" presStyleIdx="1" presStyleCnt="3">
        <dgm:presLayoutVars>
          <dgm:chMax val="0"/>
          <dgm:bulletEnabled val="1"/>
        </dgm:presLayoutVars>
      </dgm:prSet>
      <dgm:spPr/>
      <dgm:t>
        <a:bodyPr/>
        <a:lstStyle/>
        <a:p>
          <a:endParaRPr lang="en-ZA"/>
        </a:p>
      </dgm:t>
    </dgm:pt>
    <dgm:pt modelId="{A26D999A-7E17-4FD2-BAE4-6FD9C4C97E50}" type="pres">
      <dgm:prSet presAssocID="{2A0DB4D7-050F-4268-A993-DF46D68B9455}" presName="negativeSpace" presStyleCnt="0"/>
      <dgm:spPr/>
    </dgm:pt>
    <dgm:pt modelId="{C8DB1B71-4330-479E-BFCE-C0423448C290}" type="pres">
      <dgm:prSet presAssocID="{2A0DB4D7-050F-4268-A993-DF46D68B9455}" presName="childText" presStyleLbl="conFgAcc1" presStyleIdx="1" presStyleCnt="3">
        <dgm:presLayoutVars>
          <dgm:bulletEnabled val="1"/>
        </dgm:presLayoutVars>
      </dgm:prSet>
      <dgm:spPr>
        <a:ln>
          <a:solidFill>
            <a:schemeClr val="tx1"/>
          </a:solidFill>
        </a:ln>
      </dgm:spPr>
    </dgm:pt>
    <dgm:pt modelId="{744181C3-FB4C-4EF1-9C66-A56EF486C04C}" type="pres">
      <dgm:prSet presAssocID="{EFA09194-32A3-499D-B962-07CEE9BEEAFF}" presName="spaceBetweenRectangles" presStyleCnt="0"/>
      <dgm:spPr/>
    </dgm:pt>
    <dgm:pt modelId="{D80D9357-6B0C-43E7-AE83-5706A40DF83A}" type="pres">
      <dgm:prSet presAssocID="{41E15452-FAF7-48E6-8D82-581F670ECB9D}" presName="parentLin" presStyleCnt="0"/>
      <dgm:spPr/>
    </dgm:pt>
    <dgm:pt modelId="{96F7E846-172A-42B6-A4A1-8122053B0704}" type="pres">
      <dgm:prSet presAssocID="{41E15452-FAF7-48E6-8D82-581F670ECB9D}" presName="parentLeftMargin" presStyleLbl="node1" presStyleIdx="1" presStyleCnt="3"/>
      <dgm:spPr/>
      <dgm:t>
        <a:bodyPr/>
        <a:lstStyle/>
        <a:p>
          <a:endParaRPr lang="en-ZA"/>
        </a:p>
      </dgm:t>
    </dgm:pt>
    <dgm:pt modelId="{7B9E2489-AC12-41FD-ADFF-E6C786ECFEE1}" type="pres">
      <dgm:prSet presAssocID="{41E15452-FAF7-48E6-8D82-581F670ECB9D}" presName="parentText" presStyleLbl="node1" presStyleIdx="2" presStyleCnt="3">
        <dgm:presLayoutVars>
          <dgm:chMax val="0"/>
          <dgm:bulletEnabled val="1"/>
        </dgm:presLayoutVars>
      </dgm:prSet>
      <dgm:spPr/>
      <dgm:t>
        <a:bodyPr/>
        <a:lstStyle/>
        <a:p>
          <a:endParaRPr lang="en-ZA"/>
        </a:p>
      </dgm:t>
    </dgm:pt>
    <dgm:pt modelId="{57C07EEC-FFB6-43A1-9C53-D19BC792CE10}" type="pres">
      <dgm:prSet presAssocID="{41E15452-FAF7-48E6-8D82-581F670ECB9D}" presName="negativeSpace" presStyleCnt="0"/>
      <dgm:spPr/>
    </dgm:pt>
    <dgm:pt modelId="{E27085EA-B036-4D7D-A1BB-6E6FFB159B4C}" type="pres">
      <dgm:prSet presAssocID="{41E15452-FAF7-48E6-8D82-581F670ECB9D}" presName="childText" presStyleLbl="conFgAcc1" presStyleIdx="2" presStyleCnt="3">
        <dgm:presLayoutVars>
          <dgm:bulletEnabled val="1"/>
        </dgm:presLayoutVars>
      </dgm:prSet>
      <dgm:spPr>
        <a:ln>
          <a:solidFill>
            <a:schemeClr val="tx1"/>
          </a:solidFill>
        </a:ln>
      </dgm:spPr>
    </dgm:pt>
  </dgm:ptLst>
  <dgm:cxnLst>
    <dgm:cxn modelId="{67411D6E-CA32-47E1-A768-1971208E9FA1}" type="presOf" srcId="{184CF427-3627-4180-8758-AE01D4866AB5}" destId="{4952A4B7-9CBA-4794-852B-1F6F083886CC}" srcOrd="0" destOrd="0" presId="urn:microsoft.com/office/officeart/2005/8/layout/list1"/>
    <dgm:cxn modelId="{FB665EA2-14F1-4DAE-9661-DC017E5376AA}" type="presOf" srcId="{CC58675C-69D2-49D2-B37A-E6178AEE3D12}" destId="{7A10DCF3-6921-4662-9197-85149F4D2EAB}" srcOrd="0" destOrd="0" presId="urn:microsoft.com/office/officeart/2005/8/layout/list1"/>
    <dgm:cxn modelId="{A075C1B3-B38C-4C16-AE9B-61B0E0DA3B52}" type="presOf" srcId="{184CF427-3627-4180-8758-AE01D4866AB5}" destId="{F300F891-262F-4CF4-856B-AD335914D4F4}" srcOrd="1" destOrd="0" presId="urn:microsoft.com/office/officeart/2005/8/layout/list1"/>
    <dgm:cxn modelId="{93780853-EB2C-4879-A0D3-C08D2308231B}" type="presOf" srcId="{2A0DB4D7-050F-4268-A993-DF46D68B9455}" destId="{9CA3FA37-F851-44CA-A54C-EA6226713AC4}" srcOrd="0" destOrd="0" presId="urn:microsoft.com/office/officeart/2005/8/layout/list1"/>
    <dgm:cxn modelId="{3A47FADF-1831-4C9C-A57B-3D8718FF8F46}" srcId="{CC58675C-69D2-49D2-B37A-E6178AEE3D12}" destId="{184CF427-3627-4180-8758-AE01D4866AB5}" srcOrd="0" destOrd="0" parTransId="{ED98FFE7-BFD0-450C-8CDF-C8D53F8CF465}" sibTransId="{A5AF4996-BE1F-477C-AF81-39615BCC1B16}"/>
    <dgm:cxn modelId="{7B7AD31F-8A69-43F7-8246-EA555E8D9BA1}" srcId="{CC58675C-69D2-49D2-B37A-E6178AEE3D12}" destId="{41E15452-FAF7-48E6-8D82-581F670ECB9D}" srcOrd="2" destOrd="0" parTransId="{C63CD581-2459-4494-B4E6-38E001BA35BC}" sibTransId="{F8F33C85-F2F3-462D-94DA-B510911DD415}"/>
    <dgm:cxn modelId="{DC872DD1-A7C5-4C67-9F62-16B138126817}" type="presOf" srcId="{41E15452-FAF7-48E6-8D82-581F670ECB9D}" destId="{96F7E846-172A-42B6-A4A1-8122053B0704}" srcOrd="0" destOrd="0" presId="urn:microsoft.com/office/officeart/2005/8/layout/list1"/>
    <dgm:cxn modelId="{A2DA8A4C-51E1-47E7-8523-3787E9092602}" type="presOf" srcId="{2A0DB4D7-050F-4268-A993-DF46D68B9455}" destId="{D685DBB9-12C6-436C-ADA4-3DD40452F962}" srcOrd="1" destOrd="0" presId="urn:microsoft.com/office/officeart/2005/8/layout/list1"/>
    <dgm:cxn modelId="{493C4830-5CBA-4CF0-A20A-2D8BC0DC379D}" srcId="{CC58675C-69D2-49D2-B37A-E6178AEE3D12}" destId="{2A0DB4D7-050F-4268-A993-DF46D68B9455}" srcOrd="1" destOrd="0" parTransId="{66871B8C-6594-478F-B5E4-D673041B4E69}" sibTransId="{EFA09194-32A3-499D-B962-07CEE9BEEAFF}"/>
    <dgm:cxn modelId="{9E32B0A6-11C3-4662-A1CE-64D15922D697}" type="presOf" srcId="{41E15452-FAF7-48E6-8D82-581F670ECB9D}" destId="{7B9E2489-AC12-41FD-ADFF-E6C786ECFEE1}" srcOrd="1" destOrd="0" presId="urn:microsoft.com/office/officeart/2005/8/layout/list1"/>
    <dgm:cxn modelId="{36F6CCBD-EC89-4A9D-9DFA-4E82FE875C31}" type="presParOf" srcId="{7A10DCF3-6921-4662-9197-85149F4D2EAB}" destId="{E36E728A-D9FC-4DD5-B974-B4D649861D17}" srcOrd="0" destOrd="0" presId="urn:microsoft.com/office/officeart/2005/8/layout/list1"/>
    <dgm:cxn modelId="{014D3C80-52AD-40FB-964E-3C56EB9D37C4}" type="presParOf" srcId="{E36E728A-D9FC-4DD5-B974-B4D649861D17}" destId="{4952A4B7-9CBA-4794-852B-1F6F083886CC}" srcOrd="0" destOrd="0" presId="urn:microsoft.com/office/officeart/2005/8/layout/list1"/>
    <dgm:cxn modelId="{C2BF417D-EED7-43A3-8E82-BCA3261475FC}" type="presParOf" srcId="{E36E728A-D9FC-4DD5-B974-B4D649861D17}" destId="{F300F891-262F-4CF4-856B-AD335914D4F4}" srcOrd="1" destOrd="0" presId="urn:microsoft.com/office/officeart/2005/8/layout/list1"/>
    <dgm:cxn modelId="{E16D4632-2969-4CCC-B5A5-E221F45ECC26}" type="presParOf" srcId="{7A10DCF3-6921-4662-9197-85149F4D2EAB}" destId="{F25816C7-EE98-43EA-921E-594EF554B7EE}" srcOrd="1" destOrd="0" presId="urn:microsoft.com/office/officeart/2005/8/layout/list1"/>
    <dgm:cxn modelId="{18472515-F8D3-4883-960C-562BE37186A2}" type="presParOf" srcId="{7A10DCF3-6921-4662-9197-85149F4D2EAB}" destId="{720E4E86-583E-4FED-B282-220069913426}" srcOrd="2" destOrd="0" presId="urn:microsoft.com/office/officeart/2005/8/layout/list1"/>
    <dgm:cxn modelId="{494213CF-619A-43F2-8678-DEC9C7189A76}" type="presParOf" srcId="{7A10DCF3-6921-4662-9197-85149F4D2EAB}" destId="{DB795DD6-AF8E-46BB-A1AB-D1D346DCB7C3}" srcOrd="3" destOrd="0" presId="urn:microsoft.com/office/officeart/2005/8/layout/list1"/>
    <dgm:cxn modelId="{4032A4F5-03EE-4310-BBC4-42D6E193AAD3}" type="presParOf" srcId="{7A10DCF3-6921-4662-9197-85149F4D2EAB}" destId="{BF4F8315-E1D7-4EB1-983C-D9830117F8B1}" srcOrd="4" destOrd="0" presId="urn:microsoft.com/office/officeart/2005/8/layout/list1"/>
    <dgm:cxn modelId="{C9955E98-A0CF-4A39-BEB8-EFCA04AF9769}" type="presParOf" srcId="{BF4F8315-E1D7-4EB1-983C-D9830117F8B1}" destId="{9CA3FA37-F851-44CA-A54C-EA6226713AC4}" srcOrd="0" destOrd="0" presId="urn:microsoft.com/office/officeart/2005/8/layout/list1"/>
    <dgm:cxn modelId="{10C24C6B-A579-4874-9481-3060D1E8460C}" type="presParOf" srcId="{BF4F8315-E1D7-4EB1-983C-D9830117F8B1}" destId="{D685DBB9-12C6-436C-ADA4-3DD40452F962}" srcOrd="1" destOrd="0" presId="urn:microsoft.com/office/officeart/2005/8/layout/list1"/>
    <dgm:cxn modelId="{ABC0021A-0703-4A0C-81DE-3667B4FF5F98}" type="presParOf" srcId="{7A10DCF3-6921-4662-9197-85149F4D2EAB}" destId="{A26D999A-7E17-4FD2-BAE4-6FD9C4C97E50}" srcOrd="5" destOrd="0" presId="urn:microsoft.com/office/officeart/2005/8/layout/list1"/>
    <dgm:cxn modelId="{6BECEC8A-7BB1-4141-AA6A-9CC8DAF30102}" type="presParOf" srcId="{7A10DCF3-6921-4662-9197-85149F4D2EAB}" destId="{C8DB1B71-4330-479E-BFCE-C0423448C290}" srcOrd="6" destOrd="0" presId="urn:microsoft.com/office/officeart/2005/8/layout/list1"/>
    <dgm:cxn modelId="{409781E2-4A8B-4B1B-B3FB-A4E4776A01B0}" type="presParOf" srcId="{7A10DCF3-6921-4662-9197-85149F4D2EAB}" destId="{744181C3-FB4C-4EF1-9C66-A56EF486C04C}" srcOrd="7" destOrd="0" presId="urn:microsoft.com/office/officeart/2005/8/layout/list1"/>
    <dgm:cxn modelId="{2549808E-3525-411E-A645-980A25F4B832}" type="presParOf" srcId="{7A10DCF3-6921-4662-9197-85149F4D2EAB}" destId="{D80D9357-6B0C-43E7-AE83-5706A40DF83A}" srcOrd="8" destOrd="0" presId="urn:microsoft.com/office/officeart/2005/8/layout/list1"/>
    <dgm:cxn modelId="{307CDC0F-C150-4FD3-8393-2EB188A952BE}" type="presParOf" srcId="{D80D9357-6B0C-43E7-AE83-5706A40DF83A}" destId="{96F7E846-172A-42B6-A4A1-8122053B0704}" srcOrd="0" destOrd="0" presId="urn:microsoft.com/office/officeart/2005/8/layout/list1"/>
    <dgm:cxn modelId="{4C5CE534-9FE0-4CEB-A2FD-957F67B875F9}" type="presParOf" srcId="{D80D9357-6B0C-43E7-AE83-5706A40DF83A}" destId="{7B9E2489-AC12-41FD-ADFF-E6C786ECFEE1}" srcOrd="1" destOrd="0" presId="urn:microsoft.com/office/officeart/2005/8/layout/list1"/>
    <dgm:cxn modelId="{8EAE667A-059E-48EC-A2D5-64F2632B7775}" type="presParOf" srcId="{7A10DCF3-6921-4662-9197-85149F4D2EAB}" destId="{57C07EEC-FFB6-43A1-9C53-D19BC792CE10}" srcOrd="9" destOrd="0" presId="urn:microsoft.com/office/officeart/2005/8/layout/list1"/>
    <dgm:cxn modelId="{6DFBE20C-C8AD-4B2E-B693-3187C7FB8677}" type="presParOf" srcId="{7A10DCF3-6921-4662-9197-85149F4D2EAB}" destId="{E27085EA-B036-4D7D-A1BB-6E6FFB159B4C}" srcOrd="10" destOrd="0" presId="urn:microsoft.com/office/officeart/2005/8/layout/list1"/>
  </dgm:cxnLst>
  <dgm:bg/>
  <dgm:whole>
    <a:ln>
      <a:solidFill>
        <a:schemeClr val="tx1"/>
      </a:solidFill>
    </a:ln>
  </dgm:whole>
  <dgm:extLst>
    <a:ext uri="http://schemas.microsoft.com/office/drawing/2008/diagram">
      <dsp:dataModelExt xmlns:dsp="http://schemas.microsoft.com/office/drawing/2008/diagram" relId="rId11"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53425C78-516E-4166-8708-6FF93F8C98E1}" type="presOf" srcId="{93E58B5A-8764-4A9A-8E85-7C50C705CFCE}" destId="{900104E8-22AE-4F67-87F3-EFB73454EE91}" srcOrd="0" destOrd="0" presId="urn:microsoft.com/office/officeart/2005/8/layout/radial6"/>
    <dgm:cxn modelId="{750CE203-5EF2-4052-8E06-E5456548F4BD}" type="presOf" srcId="{F1CDF762-BB05-4909-A3E2-81EC1DFEFDB6}" destId="{DFD89527-3EA1-46E9-B932-F66D981BF53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715A0A88-7708-441F-B12B-6D51EF255B75}" type="presOf" srcId="{D724C5BD-FA18-4137-AF02-8B1375CAB8C1}" destId="{FE26DA7A-6417-4EEF-9842-4FFE68DD656B}"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C144C98C-33E6-4009-96C4-7787C955A245}" type="presOf" srcId="{A5E5012C-3309-4B28-8D30-F7209682D89D}" destId="{0615139F-FD0E-4AC6-85EA-75F9F0D6BB7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7B1E9ECE-A56A-428F-8E71-961463556D5A}" type="presOf" srcId="{EF6840F8-2ECF-4864-A358-F1FEAB836D6E}" destId="{9DC8489B-6D65-4DCD-BE13-FB93AD7100EE}" srcOrd="0" destOrd="0" presId="urn:microsoft.com/office/officeart/2005/8/layout/radial6"/>
    <dgm:cxn modelId="{0FCD3C94-218C-4A52-8B5C-F881D678975C}" type="presOf" srcId="{E7FC7747-7483-4D35-98A3-BCFD670587F5}" destId="{A34CBA49-A69D-4058-97AB-C5BDA98FF78D}"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30103D2B-869A-46D9-ADDD-0CBF7C0164C4}" type="presOf" srcId="{549FD511-AE4B-4414-B32B-2425B4544B4B}" destId="{17265E74-284E-4564-9375-97F2A42C8E63}" srcOrd="0" destOrd="0" presId="urn:microsoft.com/office/officeart/2005/8/layout/radial6"/>
    <dgm:cxn modelId="{26DBD47D-75BC-4D61-B31A-D5BADE94FF9E}" type="presOf" srcId="{9C9AE644-BFCD-4CEC-9078-5B3D21204B50}" destId="{8DF6A8EE-C31B-4A7A-8A5B-E1C18D11D668}" srcOrd="0" destOrd="0" presId="urn:microsoft.com/office/officeart/2005/8/layout/radial6"/>
    <dgm:cxn modelId="{04A15B60-E600-4888-8353-F9A581C6FD3F}" type="presOf" srcId="{61C471EC-1BE0-4BA9-906C-B77FC427B370}" destId="{2B947856-7D81-4709-8C50-A646092946B5}" srcOrd="0" destOrd="0" presId="urn:microsoft.com/office/officeart/2005/8/layout/radial6"/>
    <dgm:cxn modelId="{C49AC9E2-9793-4795-8810-8CC995429527}" type="presOf" srcId="{117E5F98-D2E3-44CD-8D1F-8673F2CE3B77}" destId="{937C4F79-FB0B-409E-8CAD-BC317FE4974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D2572BB3-7D45-42C0-8628-3042AE38866B}" type="presOf" srcId="{54758EF5-0516-46BA-896F-8310E68591FE}" destId="{428D6EC0-C06B-45C7-8139-E45A90407C78}" srcOrd="0" destOrd="0" presId="urn:microsoft.com/office/officeart/2005/8/layout/radial6"/>
    <dgm:cxn modelId="{8A9886B3-8C61-4CFE-85FF-2B0A843B98C9}"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86DA257D-DAB3-4619-B27A-015038ABD981}" type="presOf" srcId="{1474FC26-B7BF-4AB8-BA32-5B51D19017DA}" destId="{75750CA6-FA7C-49D0-8464-54ECBB8A7B11}" srcOrd="0" destOrd="0" presId="urn:microsoft.com/office/officeart/2005/8/layout/radial6"/>
    <dgm:cxn modelId="{3F2DB277-126F-4B01-AD21-8AD8778E7762}" type="presOf" srcId="{68DC9CB8-B7DD-4761-B82E-CB56F6F5E6B5}" destId="{93672A8E-23A7-42EC-8266-A028BB6328D1}"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AE9AA5A9-FC8A-4C28-8FC0-04143ABB22EB}" type="presOf" srcId="{2FD6416B-9DBD-4434-8476-1C47164FCE18}" destId="{A25828D0-E7F7-4612-B323-E58CF7DB6C73}" srcOrd="0" destOrd="0" presId="urn:microsoft.com/office/officeart/2005/8/layout/radial6"/>
    <dgm:cxn modelId="{BE1ED06B-47F5-4A5E-9D22-65217CEFAA29}" type="presOf" srcId="{53BBF4F9-C032-49B6-A418-1645227CAEF7}" destId="{463D2474-2CD7-4F10-B862-FE0EB496B03A}" srcOrd="0" destOrd="0" presId="urn:microsoft.com/office/officeart/2005/8/layout/radial6"/>
    <dgm:cxn modelId="{93F227F7-BED6-46EC-BD9E-A73215611B4A}" type="presParOf" srcId="{75750CA6-FA7C-49D0-8464-54ECBB8A7B11}" destId="{900104E8-22AE-4F67-87F3-EFB73454EE91}" srcOrd="0" destOrd="0" presId="urn:microsoft.com/office/officeart/2005/8/layout/radial6"/>
    <dgm:cxn modelId="{DCEF8FA2-FEFC-4157-A36A-AA5FE21EC8BC}" type="presParOf" srcId="{75750CA6-FA7C-49D0-8464-54ECBB8A7B11}" destId="{428D6EC0-C06B-45C7-8139-E45A90407C78}" srcOrd="1" destOrd="0" presId="urn:microsoft.com/office/officeart/2005/8/layout/radial6"/>
    <dgm:cxn modelId="{A824BDCB-E22B-4823-A4E7-34F892108664}" type="presParOf" srcId="{75750CA6-FA7C-49D0-8464-54ECBB8A7B11}" destId="{A20BCF9B-F9D9-4BC1-9EF3-189BED199617}" srcOrd="2" destOrd="0" presId="urn:microsoft.com/office/officeart/2005/8/layout/radial6"/>
    <dgm:cxn modelId="{552B0399-B2A5-463E-90A0-343439B22A82}" type="presParOf" srcId="{75750CA6-FA7C-49D0-8464-54ECBB8A7B11}" destId="{17265E74-284E-4564-9375-97F2A42C8E63}" srcOrd="3" destOrd="0" presId="urn:microsoft.com/office/officeart/2005/8/layout/radial6"/>
    <dgm:cxn modelId="{90FB2AA9-2B5E-437B-94BD-B2FAC3CDAA93}" type="presParOf" srcId="{75750CA6-FA7C-49D0-8464-54ECBB8A7B11}" destId="{2B947856-7D81-4709-8C50-A646092946B5}" srcOrd="4" destOrd="0" presId="urn:microsoft.com/office/officeart/2005/8/layout/radial6"/>
    <dgm:cxn modelId="{A89265E4-AFED-4C05-84AA-03FA8584FD50}" type="presParOf" srcId="{75750CA6-FA7C-49D0-8464-54ECBB8A7B11}" destId="{6804F419-6E40-4272-9B3A-71A1132A2924}" srcOrd="5" destOrd="0" presId="urn:microsoft.com/office/officeart/2005/8/layout/radial6"/>
    <dgm:cxn modelId="{69A92ACD-C2C6-4E17-AF81-E256BB8365E2}" type="presParOf" srcId="{75750CA6-FA7C-49D0-8464-54ECBB8A7B11}" destId="{FB0245A6-E249-4488-8A12-6DA1E3469463}" srcOrd="6" destOrd="0" presId="urn:microsoft.com/office/officeart/2005/8/layout/radial6"/>
    <dgm:cxn modelId="{61B16958-7D31-4E11-8183-4817A696C22A}" type="presParOf" srcId="{75750CA6-FA7C-49D0-8464-54ECBB8A7B11}" destId="{0615139F-FD0E-4AC6-85EA-75F9F0D6BB78}" srcOrd="7" destOrd="0" presId="urn:microsoft.com/office/officeart/2005/8/layout/radial6"/>
    <dgm:cxn modelId="{F71E58BB-9767-468C-B620-52BEE4167F31}" type="presParOf" srcId="{75750CA6-FA7C-49D0-8464-54ECBB8A7B11}" destId="{FACCA3FF-0BAE-48B0-88D9-1B472F23503D}" srcOrd="8" destOrd="0" presId="urn:microsoft.com/office/officeart/2005/8/layout/radial6"/>
    <dgm:cxn modelId="{2D291B0E-1DB6-43FF-A9D6-9E15DF0C112C}" type="presParOf" srcId="{75750CA6-FA7C-49D0-8464-54ECBB8A7B11}" destId="{9DC8489B-6D65-4DCD-BE13-FB93AD7100EE}" srcOrd="9" destOrd="0" presId="urn:microsoft.com/office/officeart/2005/8/layout/radial6"/>
    <dgm:cxn modelId="{E14223A6-72B7-4E61-A62B-3CBF3BAFD0F3}" type="presParOf" srcId="{75750CA6-FA7C-49D0-8464-54ECBB8A7B11}" destId="{A25828D0-E7F7-4612-B323-E58CF7DB6C73}" srcOrd="10" destOrd="0" presId="urn:microsoft.com/office/officeart/2005/8/layout/radial6"/>
    <dgm:cxn modelId="{59579A7D-AC13-46E7-A3DC-80F2BA0875CA}" type="presParOf" srcId="{75750CA6-FA7C-49D0-8464-54ECBB8A7B11}" destId="{67DFBABE-67A2-44BB-82F4-DB4798A2DB76}" srcOrd="11" destOrd="0" presId="urn:microsoft.com/office/officeart/2005/8/layout/radial6"/>
    <dgm:cxn modelId="{4365F4DC-6EA1-4E21-A013-738D72C27289}" type="presParOf" srcId="{75750CA6-FA7C-49D0-8464-54ECBB8A7B11}" destId="{93672A8E-23A7-42EC-8266-A028BB6328D1}" srcOrd="12" destOrd="0" presId="urn:microsoft.com/office/officeart/2005/8/layout/radial6"/>
    <dgm:cxn modelId="{6AEA5112-1FE5-4F30-8DE7-67927840405B}" type="presParOf" srcId="{75750CA6-FA7C-49D0-8464-54ECBB8A7B11}" destId="{8DF6A8EE-C31B-4A7A-8A5B-E1C18D11D668}" srcOrd="13" destOrd="0" presId="urn:microsoft.com/office/officeart/2005/8/layout/radial6"/>
    <dgm:cxn modelId="{07E2D3F2-90FD-426C-A4EC-D87470C78B42}" type="presParOf" srcId="{75750CA6-FA7C-49D0-8464-54ECBB8A7B11}" destId="{6866806D-C1BA-4277-BF88-FEE3F486AE14}" srcOrd="14" destOrd="0" presId="urn:microsoft.com/office/officeart/2005/8/layout/radial6"/>
    <dgm:cxn modelId="{2C53E4B5-9D6D-4A5F-9D54-D6D79EEC9D9B}" type="presParOf" srcId="{75750CA6-FA7C-49D0-8464-54ECBB8A7B11}" destId="{FE26DA7A-6417-4EEF-9842-4FFE68DD656B}" srcOrd="15" destOrd="0" presId="urn:microsoft.com/office/officeart/2005/8/layout/radial6"/>
    <dgm:cxn modelId="{B2C5D690-B602-470F-B632-7C2EAA085CF5}" type="presParOf" srcId="{75750CA6-FA7C-49D0-8464-54ECBB8A7B11}" destId="{DFD89527-3EA1-46E9-B932-F66D981BF538}" srcOrd="16" destOrd="0" presId="urn:microsoft.com/office/officeart/2005/8/layout/radial6"/>
    <dgm:cxn modelId="{6533D2BD-FCF1-41A3-A1D8-C215D5137290}" type="presParOf" srcId="{75750CA6-FA7C-49D0-8464-54ECBB8A7B11}" destId="{BEB81904-6568-49ED-B35C-0250191E9F37}" srcOrd="17" destOrd="0" presId="urn:microsoft.com/office/officeart/2005/8/layout/radial6"/>
    <dgm:cxn modelId="{650734F5-5C03-4EF3-9B50-D29CAB2CC98B}" type="presParOf" srcId="{75750CA6-FA7C-49D0-8464-54ECBB8A7B11}" destId="{463D2474-2CD7-4F10-B862-FE0EB496B03A}" srcOrd="18" destOrd="0" presId="urn:microsoft.com/office/officeart/2005/8/layout/radial6"/>
    <dgm:cxn modelId="{2CCE5823-BFD8-4A4B-8077-8A0502ECB372}" type="presParOf" srcId="{75750CA6-FA7C-49D0-8464-54ECBB8A7B11}" destId="{937C4F79-FB0B-409E-8CAD-BC317FE49743}" srcOrd="19" destOrd="0" presId="urn:microsoft.com/office/officeart/2005/8/layout/radial6"/>
    <dgm:cxn modelId="{0AB10B4C-84F3-4F32-B558-544D79F6803A}" type="presParOf" srcId="{75750CA6-FA7C-49D0-8464-54ECBB8A7B11}" destId="{DDBA5B3D-F74A-4F4A-BF56-F34E797ADC59}" srcOrd="20" destOrd="0" presId="urn:microsoft.com/office/officeart/2005/8/layout/radial6"/>
    <dgm:cxn modelId="{569F0064-4D7F-466C-B8BD-0E9D490E7602}"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DE85D49D-30B7-4EF6-9789-06CDF0CF34F4}" type="doc">
      <dgm:prSet loTypeId="urn:microsoft.com/office/officeart/2005/8/layout/hList3" loCatId="list" qsTypeId="urn:microsoft.com/office/officeart/2005/8/quickstyle/3d1" qsCatId="3D" csTypeId="urn:microsoft.com/office/officeart/2005/8/colors/colorful5" csCatId="colorful" phldr="1"/>
      <dgm:spPr/>
      <dgm:t>
        <a:bodyPr/>
        <a:lstStyle/>
        <a:p>
          <a:endParaRPr lang="en-ZA"/>
        </a:p>
      </dgm:t>
    </dgm:pt>
    <dgm:pt modelId="{353E7FAF-77AF-4B1C-BA49-494EBF2D0157}">
      <dgm:prSet phldrT="[Text]"/>
      <dgm:spPr>
        <a:solidFill>
          <a:schemeClr val="bg1">
            <a:lumMod val="95000"/>
          </a:schemeClr>
        </a:solidFill>
      </dgm:spPr>
      <dgm:t>
        <a:bodyPr/>
        <a:lstStyle/>
        <a:p>
          <a:pPr algn="l"/>
          <a:r>
            <a:rPr lang="en-ZA" dirty="0" smtClean="0">
              <a:solidFill>
                <a:schemeClr val="tx1"/>
              </a:solidFill>
            </a:rPr>
            <a:t>Computer Equipment</a:t>
          </a:r>
        </a:p>
        <a:p>
          <a:pPr algn="l"/>
          <a:r>
            <a:rPr lang="en-ZA" dirty="0" smtClean="0">
              <a:solidFill>
                <a:schemeClr val="tx1"/>
              </a:solidFill>
            </a:rPr>
            <a:t>Furniture and Office Equipment</a:t>
          </a:r>
        </a:p>
        <a:p>
          <a:pPr algn="l"/>
          <a:r>
            <a:rPr lang="en-ZA" dirty="0" smtClean="0">
              <a:solidFill>
                <a:schemeClr val="tx1"/>
              </a:solidFill>
            </a:rPr>
            <a:t>Machinery and Equipment</a:t>
          </a:r>
        </a:p>
        <a:p>
          <a:pPr algn="l"/>
          <a:r>
            <a:rPr lang="en-ZA" dirty="0" smtClean="0">
              <a:solidFill>
                <a:schemeClr val="tx1"/>
              </a:solidFill>
            </a:rPr>
            <a:t>Transport Assets</a:t>
          </a:r>
          <a:endParaRPr lang="en-ZA" dirty="0">
            <a:solidFill>
              <a:schemeClr val="tx1"/>
            </a:solidFill>
          </a:endParaRPr>
        </a:p>
      </dgm:t>
    </dgm:pt>
    <dgm:pt modelId="{71FB8712-03C2-458C-BF41-4C99BD8FEE33}" type="parTrans" cxnId="{91F2B7F1-E48F-4E37-BF89-7B18D337C56E}">
      <dgm:prSet/>
      <dgm:spPr/>
      <dgm:t>
        <a:bodyPr/>
        <a:lstStyle/>
        <a:p>
          <a:endParaRPr lang="en-ZA"/>
        </a:p>
      </dgm:t>
    </dgm:pt>
    <dgm:pt modelId="{B6780612-B47A-457B-9964-AE1A0329228F}" type="sibTrans" cxnId="{91F2B7F1-E48F-4E37-BF89-7B18D337C56E}">
      <dgm:prSet/>
      <dgm:spPr/>
      <dgm:t>
        <a:bodyPr/>
        <a:lstStyle/>
        <a:p>
          <a:endParaRPr lang="en-ZA"/>
        </a:p>
      </dgm:t>
    </dgm:pt>
    <dgm:pt modelId="{B9B1317F-0358-4F35-971F-F3A37F2C346E}">
      <dgm:prSet phldrT="[Text]" custT="1"/>
      <dgm:spPr>
        <a:solidFill>
          <a:schemeClr val="tx1">
            <a:lumMod val="50000"/>
            <a:lumOff val="50000"/>
          </a:schemeClr>
        </a:solidFill>
      </dgm:spPr>
      <dgm:t>
        <a:bodyPr/>
        <a:lstStyle/>
        <a:p>
          <a:pPr algn="l"/>
          <a:r>
            <a:rPr lang="en-ZA" sz="2000" dirty="0" smtClean="0">
              <a:solidFill>
                <a:schemeClr val="bg1"/>
              </a:solidFill>
            </a:rPr>
            <a:t>Other Excluding Electricity Distribution and General Plant</a:t>
          </a:r>
          <a:endParaRPr lang="en-ZA" sz="2000" dirty="0">
            <a:solidFill>
              <a:schemeClr val="bg1"/>
            </a:solidFill>
          </a:endParaRPr>
        </a:p>
      </dgm:t>
    </dgm:pt>
    <dgm:pt modelId="{D400B8F9-35DC-4CA4-97BB-F7984E3312DE}" type="parTrans" cxnId="{C160E522-81C2-4E1E-B020-EEA9149699C8}">
      <dgm:prSet/>
      <dgm:spPr/>
      <dgm:t>
        <a:bodyPr/>
        <a:lstStyle/>
        <a:p>
          <a:endParaRPr lang="en-ZA"/>
        </a:p>
      </dgm:t>
    </dgm:pt>
    <dgm:pt modelId="{3C8A1F26-9312-4830-BBDC-5D22CB0F3A14}" type="sibTrans" cxnId="{C160E522-81C2-4E1E-B020-EEA9149699C8}">
      <dgm:prSet/>
      <dgm:spPr/>
      <dgm:t>
        <a:bodyPr/>
        <a:lstStyle/>
        <a:p>
          <a:endParaRPr lang="en-ZA"/>
        </a:p>
      </dgm:t>
    </dgm:pt>
    <dgm:pt modelId="{BB4A9B01-9AE0-4FEA-9A87-99058539DB76}">
      <dgm:prSet phldrT="[Text]" custT="1"/>
      <dgm:spPr>
        <a:solidFill>
          <a:schemeClr val="bg1">
            <a:lumMod val="75000"/>
          </a:schemeClr>
        </a:solidFill>
      </dgm:spPr>
      <dgm:t>
        <a:bodyPr/>
        <a:lstStyle/>
        <a:p>
          <a:pPr algn="l"/>
          <a:r>
            <a:rPr lang="en-ZA" sz="2000" dirty="0" smtClean="0">
              <a:solidFill>
                <a:schemeClr val="tx1"/>
              </a:solidFill>
            </a:rPr>
            <a:t>Electricity General Plant (Owned, Revalued and Leased</a:t>
          </a:r>
          <a:r>
            <a:rPr lang="en-ZA" sz="2000" dirty="0" smtClean="0"/>
            <a:t>)</a:t>
          </a:r>
          <a:endParaRPr lang="en-ZA" sz="2000" dirty="0"/>
        </a:p>
      </dgm:t>
    </dgm:pt>
    <dgm:pt modelId="{7206E446-6C63-42AE-AD7A-2A8E6F62A525}" type="parTrans" cxnId="{E172741E-F21A-471A-B955-23133246D819}">
      <dgm:prSet/>
      <dgm:spPr/>
      <dgm:t>
        <a:bodyPr/>
        <a:lstStyle/>
        <a:p>
          <a:endParaRPr lang="en-ZA"/>
        </a:p>
      </dgm:t>
    </dgm:pt>
    <dgm:pt modelId="{E71C8FBB-4343-4E28-B3E2-B8584AF24D2A}" type="sibTrans" cxnId="{E172741E-F21A-471A-B955-23133246D819}">
      <dgm:prSet/>
      <dgm:spPr/>
      <dgm:t>
        <a:bodyPr/>
        <a:lstStyle/>
        <a:p>
          <a:endParaRPr lang="en-ZA"/>
        </a:p>
      </dgm:t>
    </dgm:pt>
    <dgm:pt modelId="{6AEE15C7-AFD9-4666-AD58-FD99553EFD48}" type="pres">
      <dgm:prSet presAssocID="{DE85D49D-30B7-4EF6-9789-06CDF0CF34F4}" presName="composite" presStyleCnt="0">
        <dgm:presLayoutVars>
          <dgm:chMax val="1"/>
          <dgm:dir/>
          <dgm:resizeHandles val="exact"/>
        </dgm:presLayoutVars>
      </dgm:prSet>
      <dgm:spPr/>
      <dgm:t>
        <a:bodyPr/>
        <a:lstStyle/>
        <a:p>
          <a:endParaRPr lang="en-ZA"/>
        </a:p>
      </dgm:t>
    </dgm:pt>
    <dgm:pt modelId="{9B260BC6-41B2-4BB4-8CC6-5BD114A65C12}" type="pres">
      <dgm:prSet presAssocID="{353E7FAF-77AF-4B1C-BA49-494EBF2D0157}" presName="roof" presStyleLbl="dkBgShp" presStyleIdx="0" presStyleCnt="2"/>
      <dgm:spPr/>
      <dgm:t>
        <a:bodyPr/>
        <a:lstStyle/>
        <a:p>
          <a:endParaRPr lang="en-ZA"/>
        </a:p>
      </dgm:t>
    </dgm:pt>
    <dgm:pt modelId="{3B491FF0-ECF6-484D-B0E0-E53C3C8CA45C}" type="pres">
      <dgm:prSet presAssocID="{353E7FAF-77AF-4B1C-BA49-494EBF2D0157}" presName="pillars" presStyleCnt="0"/>
      <dgm:spPr/>
    </dgm:pt>
    <dgm:pt modelId="{8EA86BAC-E2AF-4295-9FE4-183020C78D1B}" type="pres">
      <dgm:prSet presAssocID="{353E7FAF-77AF-4B1C-BA49-494EBF2D0157}" presName="pillar1" presStyleLbl="node1" presStyleIdx="0" presStyleCnt="2">
        <dgm:presLayoutVars>
          <dgm:bulletEnabled val="1"/>
        </dgm:presLayoutVars>
      </dgm:prSet>
      <dgm:spPr/>
      <dgm:t>
        <a:bodyPr/>
        <a:lstStyle/>
        <a:p>
          <a:endParaRPr lang="en-ZA"/>
        </a:p>
      </dgm:t>
    </dgm:pt>
    <dgm:pt modelId="{DB545E58-C67F-4CDA-95A4-41746ECF458D}" type="pres">
      <dgm:prSet presAssocID="{BB4A9B01-9AE0-4FEA-9A87-99058539DB76}" presName="pillarX" presStyleLbl="node1" presStyleIdx="1" presStyleCnt="2">
        <dgm:presLayoutVars>
          <dgm:bulletEnabled val="1"/>
        </dgm:presLayoutVars>
      </dgm:prSet>
      <dgm:spPr/>
      <dgm:t>
        <a:bodyPr/>
        <a:lstStyle/>
        <a:p>
          <a:endParaRPr lang="en-ZA"/>
        </a:p>
      </dgm:t>
    </dgm:pt>
    <dgm:pt modelId="{86183198-8CCD-4939-B05C-B9F678BE0EBD}" type="pres">
      <dgm:prSet presAssocID="{353E7FAF-77AF-4B1C-BA49-494EBF2D0157}" presName="base" presStyleLbl="dkBgShp" presStyleIdx="1" presStyleCnt="2" custFlipVert="1" custScaleY="19229"/>
      <dgm:spPr/>
    </dgm:pt>
  </dgm:ptLst>
  <dgm:cxnLst>
    <dgm:cxn modelId="{F8198FCF-4A39-4085-B65D-57B0DA57FFE8}" type="presOf" srcId="{BB4A9B01-9AE0-4FEA-9A87-99058539DB76}" destId="{DB545E58-C67F-4CDA-95A4-41746ECF458D}" srcOrd="0" destOrd="0" presId="urn:microsoft.com/office/officeart/2005/8/layout/hList3"/>
    <dgm:cxn modelId="{7C783E73-200B-4BA3-A00C-7221C1BB9B22}" type="presOf" srcId="{353E7FAF-77AF-4B1C-BA49-494EBF2D0157}" destId="{9B260BC6-41B2-4BB4-8CC6-5BD114A65C12}" srcOrd="0" destOrd="0" presId="urn:microsoft.com/office/officeart/2005/8/layout/hList3"/>
    <dgm:cxn modelId="{91F2B7F1-E48F-4E37-BF89-7B18D337C56E}" srcId="{DE85D49D-30B7-4EF6-9789-06CDF0CF34F4}" destId="{353E7FAF-77AF-4B1C-BA49-494EBF2D0157}" srcOrd="0" destOrd="0" parTransId="{71FB8712-03C2-458C-BF41-4C99BD8FEE33}" sibTransId="{B6780612-B47A-457B-9964-AE1A0329228F}"/>
    <dgm:cxn modelId="{E172741E-F21A-471A-B955-23133246D819}" srcId="{353E7FAF-77AF-4B1C-BA49-494EBF2D0157}" destId="{BB4A9B01-9AE0-4FEA-9A87-99058539DB76}" srcOrd="1" destOrd="0" parTransId="{7206E446-6C63-42AE-AD7A-2A8E6F62A525}" sibTransId="{E71C8FBB-4343-4E28-B3E2-B8584AF24D2A}"/>
    <dgm:cxn modelId="{C160E522-81C2-4E1E-B020-EEA9149699C8}" srcId="{353E7FAF-77AF-4B1C-BA49-494EBF2D0157}" destId="{B9B1317F-0358-4F35-971F-F3A37F2C346E}" srcOrd="0" destOrd="0" parTransId="{D400B8F9-35DC-4CA4-97BB-F7984E3312DE}" sibTransId="{3C8A1F26-9312-4830-BBDC-5D22CB0F3A14}"/>
    <dgm:cxn modelId="{B6477559-9393-40D6-BABE-8C45BEAA2B67}" type="presOf" srcId="{B9B1317F-0358-4F35-971F-F3A37F2C346E}" destId="{8EA86BAC-E2AF-4295-9FE4-183020C78D1B}" srcOrd="0" destOrd="0" presId="urn:microsoft.com/office/officeart/2005/8/layout/hList3"/>
    <dgm:cxn modelId="{D0A5F50A-F731-4A88-994A-505BF848D911}" type="presOf" srcId="{DE85D49D-30B7-4EF6-9789-06CDF0CF34F4}" destId="{6AEE15C7-AFD9-4666-AD58-FD99553EFD48}" srcOrd="0" destOrd="0" presId="urn:microsoft.com/office/officeart/2005/8/layout/hList3"/>
    <dgm:cxn modelId="{C7102EAC-2C6C-4203-BAC5-BDBD0437D777}" type="presParOf" srcId="{6AEE15C7-AFD9-4666-AD58-FD99553EFD48}" destId="{9B260BC6-41B2-4BB4-8CC6-5BD114A65C12}" srcOrd="0" destOrd="0" presId="urn:microsoft.com/office/officeart/2005/8/layout/hList3"/>
    <dgm:cxn modelId="{A4F062CE-A823-431D-9DAD-650CCEB3963B}" type="presParOf" srcId="{6AEE15C7-AFD9-4666-AD58-FD99553EFD48}" destId="{3B491FF0-ECF6-484D-B0E0-E53C3C8CA45C}" srcOrd="1" destOrd="0" presId="urn:microsoft.com/office/officeart/2005/8/layout/hList3"/>
    <dgm:cxn modelId="{F0B6EC6D-35A4-4451-AFD9-2EB9ADDCF6DC}" type="presParOf" srcId="{3B491FF0-ECF6-484D-B0E0-E53C3C8CA45C}" destId="{8EA86BAC-E2AF-4295-9FE4-183020C78D1B}" srcOrd="0" destOrd="0" presId="urn:microsoft.com/office/officeart/2005/8/layout/hList3"/>
    <dgm:cxn modelId="{D2EAC7F2-37F8-42C0-815B-E0773E94B4F0}" type="presParOf" srcId="{3B491FF0-ECF6-484D-B0E0-E53C3C8CA45C}" destId="{DB545E58-C67F-4CDA-95A4-41746ECF458D}" srcOrd="1" destOrd="0" presId="urn:microsoft.com/office/officeart/2005/8/layout/hList3"/>
    <dgm:cxn modelId="{9F64E7B7-80B4-460E-A820-40E500F7CC68}" type="presParOf" srcId="{6AEE15C7-AFD9-4666-AD58-FD99553EFD48}" destId="{86183198-8CCD-4939-B05C-B9F678BE0EBD}"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D034D632-0C73-423B-A1A5-09B381132341}" type="doc">
      <dgm:prSet loTypeId="urn:microsoft.com/office/officeart/2005/8/layout/hierarchy4" loCatId="hierarchy" qsTypeId="urn:microsoft.com/office/officeart/2005/8/quickstyle/simple1" qsCatId="simple" csTypeId="urn:microsoft.com/office/officeart/2005/8/colors/accent1_2" csCatId="accent1" phldr="1"/>
      <dgm:spPr/>
      <dgm:t>
        <a:bodyPr/>
        <a:lstStyle/>
        <a:p>
          <a:endParaRPr lang="en-ZA"/>
        </a:p>
      </dgm:t>
    </dgm:pt>
    <dgm:pt modelId="{3AB5BE34-B6BA-4D24-92F0-6339052EAACA}">
      <dgm:prSet phldrT="[Text]" custT="1"/>
      <dgm:spPr>
        <a:solidFill>
          <a:schemeClr val="bg1">
            <a:lumMod val="85000"/>
          </a:schemeClr>
        </a:solidFill>
      </dgm:spPr>
      <dgm:t>
        <a:bodyPr/>
        <a:lstStyle/>
        <a:p>
          <a:r>
            <a:rPr lang="en-ZA" sz="1600" b="1" dirty="0" smtClean="0">
              <a:solidFill>
                <a:schemeClr val="tx1"/>
              </a:solidFill>
            </a:rPr>
            <a:t>Revenue</a:t>
          </a:r>
          <a:endParaRPr lang="en-ZA" sz="1600" b="1" dirty="0">
            <a:solidFill>
              <a:schemeClr val="tx1"/>
            </a:solidFill>
          </a:endParaRPr>
        </a:p>
      </dgm:t>
    </dgm:pt>
    <dgm:pt modelId="{8BAF41FB-F783-4A8F-9521-35F3BA233DFB}" type="parTrans" cxnId="{BD6021A2-EBCB-4504-9FCA-A67AFCE933F2}">
      <dgm:prSet/>
      <dgm:spPr/>
      <dgm:t>
        <a:bodyPr/>
        <a:lstStyle/>
        <a:p>
          <a:endParaRPr lang="en-ZA"/>
        </a:p>
      </dgm:t>
    </dgm:pt>
    <dgm:pt modelId="{D9BB121E-A74D-4236-AF96-453E7FFC4307}" type="sibTrans" cxnId="{BD6021A2-EBCB-4504-9FCA-A67AFCE933F2}">
      <dgm:prSet/>
      <dgm:spPr/>
      <dgm:t>
        <a:bodyPr/>
        <a:lstStyle/>
        <a:p>
          <a:endParaRPr lang="en-ZA"/>
        </a:p>
      </dgm:t>
    </dgm:pt>
    <dgm:pt modelId="{A2E4A50D-D149-485D-8229-CA63D370FCAF}">
      <dgm:prSet phldrT="[Text]" custT="1"/>
      <dgm:spPr>
        <a:solidFill>
          <a:schemeClr val="tx1">
            <a:lumMod val="50000"/>
            <a:lumOff val="50000"/>
          </a:schemeClr>
        </a:solidFill>
      </dgm:spPr>
      <dgm:t>
        <a:bodyPr/>
        <a:lstStyle/>
        <a:p>
          <a:pPr algn="ctr"/>
          <a:r>
            <a:rPr lang="en-ZA" sz="1400" b="1" dirty="0" smtClean="0"/>
            <a:t>Exchange Revenue </a:t>
          </a:r>
        </a:p>
      </dgm:t>
    </dgm:pt>
    <dgm:pt modelId="{7B89BC25-B7E2-4FD8-8349-EB05ED0CB84E}" type="parTrans" cxnId="{416B4866-A010-4D2D-AD95-74FCE405BA34}">
      <dgm:prSet/>
      <dgm:spPr>
        <a:ln>
          <a:solidFill>
            <a:schemeClr val="tx1"/>
          </a:solidFill>
        </a:ln>
      </dgm:spPr>
      <dgm:t>
        <a:bodyPr/>
        <a:lstStyle/>
        <a:p>
          <a:endParaRPr lang="en-ZA" dirty="0"/>
        </a:p>
      </dgm:t>
    </dgm:pt>
    <dgm:pt modelId="{6DB7926B-D8C9-4AC8-889B-6500BA6A1F16}" type="sibTrans" cxnId="{416B4866-A010-4D2D-AD95-74FCE405BA34}">
      <dgm:prSet/>
      <dgm:spPr/>
      <dgm:t>
        <a:bodyPr/>
        <a:lstStyle/>
        <a:p>
          <a:endParaRPr lang="en-ZA"/>
        </a:p>
      </dgm:t>
    </dgm:pt>
    <dgm:pt modelId="{AD9669FA-B412-4742-ADA8-DB96D986E899}">
      <dgm:prSet phldrT="[Text]"/>
      <dgm:spPr>
        <a:solidFill>
          <a:srgbClr val="C00000"/>
        </a:solidFill>
      </dgm:spPr>
      <dgm:t>
        <a:bodyPr/>
        <a:lstStyle/>
        <a:p>
          <a:pPr algn="l"/>
          <a:r>
            <a:rPr lang="en-ZA" b="1" dirty="0" smtClean="0"/>
            <a:t>Operational Revenue</a:t>
          </a:r>
          <a:endParaRPr lang="en-ZA" dirty="0"/>
        </a:p>
      </dgm:t>
    </dgm:pt>
    <dgm:pt modelId="{9BA70C06-AAB9-484B-8CC5-B8C2D1EE42AF}" type="parTrans" cxnId="{5CD3CB5D-DA27-4FD8-910B-884724651A1F}">
      <dgm:prSet/>
      <dgm:spPr>
        <a:ln>
          <a:solidFill>
            <a:schemeClr val="tx1"/>
          </a:solidFill>
        </a:ln>
      </dgm:spPr>
      <dgm:t>
        <a:bodyPr/>
        <a:lstStyle/>
        <a:p>
          <a:endParaRPr lang="en-ZA" dirty="0"/>
        </a:p>
      </dgm:t>
    </dgm:pt>
    <dgm:pt modelId="{6C3B00FD-13D7-443E-BABF-B5DBC8366DB6}" type="sibTrans" cxnId="{5CD3CB5D-DA27-4FD8-910B-884724651A1F}">
      <dgm:prSet/>
      <dgm:spPr/>
      <dgm:t>
        <a:bodyPr/>
        <a:lstStyle/>
        <a:p>
          <a:endParaRPr lang="en-ZA"/>
        </a:p>
      </dgm:t>
    </dgm:pt>
    <dgm:pt modelId="{86C0B0E8-BD2B-49FB-B0FF-418A0EC3D46C}">
      <dgm:prSet phldrT="[Text]" custT="1"/>
      <dgm:spPr>
        <a:solidFill>
          <a:schemeClr val="tx1">
            <a:lumMod val="50000"/>
            <a:lumOff val="50000"/>
          </a:schemeClr>
        </a:solidFill>
      </dgm:spPr>
      <dgm:t>
        <a:bodyPr/>
        <a:lstStyle/>
        <a:p>
          <a:r>
            <a:rPr lang="en-ZA" sz="1400" b="1" dirty="0" smtClean="0"/>
            <a:t>Non-exchange Revenue</a:t>
          </a:r>
        </a:p>
      </dgm:t>
    </dgm:pt>
    <dgm:pt modelId="{95DA7221-492A-4DB5-8205-74A997CE5540}" type="parTrans" cxnId="{3DDAFDD2-FB64-4C29-8236-01D469A5B597}">
      <dgm:prSet/>
      <dgm:spPr>
        <a:ln>
          <a:solidFill>
            <a:schemeClr val="tx1"/>
          </a:solidFill>
        </a:ln>
      </dgm:spPr>
      <dgm:t>
        <a:bodyPr/>
        <a:lstStyle/>
        <a:p>
          <a:endParaRPr lang="en-ZA" dirty="0"/>
        </a:p>
      </dgm:t>
    </dgm:pt>
    <dgm:pt modelId="{C63C5A0E-B8AB-4E08-BBD9-901531B7EB9A}" type="sibTrans" cxnId="{3DDAFDD2-FB64-4C29-8236-01D469A5B597}">
      <dgm:prSet/>
      <dgm:spPr/>
      <dgm:t>
        <a:bodyPr/>
        <a:lstStyle/>
        <a:p>
          <a:endParaRPr lang="en-ZA"/>
        </a:p>
      </dgm:t>
    </dgm:pt>
    <dgm:pt modelId="{F1CC5915-DDC5-4FD7-9544-40E826090D6A}">
      <dgm:prSet phldrT="[Text]"/>
      <dgm:spPr>
        <a:solidFill>
          <a:srgbClr val="930616"/>
        </a:solidFill>
      </dgm:spPr>
      <dgm:t>
        <a:bodyPr/>
        <a:lstStyle/>
        <a:p>
          <a:pPr algn="l"/>
          <a:r>
            <a:rPr lang="en-ZA" b="1" dirty="0" smtClean="0"/>
            <a:t>Fines, Penalties &amp; Forfeits </a:t>
          </a:r>
          <a:endParaRPr lang="en-ZA" dirty="0"/>
        </a:p>
      </dgm:t>
    </dgm:pt>
    <dgm:pt modelId="{C16070F8-DEC9-41A2-ABC3-52665D9B1A6F}" type="parTrans" cxnId="{F876AE87-4506-4B03-95C4-A15466773698}">
      <dgm:prSet/>
      <dgm:spPr>
        <a:ln>
          <a:solidFill>
            <a:schemeClr val="tx1"/>
          </a:solidFill>
        </a:ln>
      </dgm:spPr>
      <dgm:t>
        <a:bodyPr/>
        <a:lstStyle/>
        <a:p>
          <a:endParaRPr lang="en-ZA" dirty="0"/>
        </a:p>
      </dgm:t>
    </dgm:pt>
    <dgm:pt modelId="{9C0EE46C-717D-4D7E-B84C-844A8893FA96}" type="sibTrans" cxnId="{F876AE87-4506-4B03-95C4-A15466773698}">
      <dgm:prSet/>
      <dgm:spPr/>
      <dgm:t>
        <a:bodyPr/>
        <a:lstStyle/>
        <a:p>
          <a:endParaRPr lang="en-ZA"/>
        </a:p>
      </dgm:t>
    </dgm:pt>
    <dgm:pt modelId="{AF306E99-E812-4356-84A7-1EBE126E6416}">
      <dgm:prSet/>
      <dgm:spPr>
        <a:solidFill>
          <a:srgbClr val="C00000"/>
        </a:solidFill>
      </dgm:spPr>
      <dgm:t>
        <a:bodyPr/>
        <a:lstStyle/>
        <a:p>
          <a:pPr algn="l"/>
          <a:r>
            <a:rPr lang="en-ZA" b="1" dirty="0" smtClean="0"/>
            <a:t>Rental of PPE</a:t>
          </a:r>
          <a:endParaRPr lang="en-ZA" b="1" dirty="0"/>
        </a:p>
      </dgm:t>
    </dgm:pt>
    <dgm:pt modelId="{FF05E169-FA5C-4B17-BFA4-8CFC3474A70F}" type="parTrans" cxnId="{EEEA52A1-E4E5-45FA-9CA2-38A49F5AEADF}">
      <dgm:prSet/>
      <dgm:spPr>
        <a:ln>
          <a:solidFill>
            <a:schemeClr val="tx1"/>
          </a:solidFill>
        </a:ln>
      </dgm:spPr>
      <dgm:t>
        <a:bodyPr/>
        <a:lstStyle/>
        <a:p>
          <a:endParaRPr lang="en-ZA" dirty="0"/>
        </a:p>
      </dgm:t>
    </dgm:pt>
    <dgm:pt modelId="{EDF56BF6-BF98-4F86-AB1C-915179F6D977}" type="sibTrans" cxnId="{EEEA52A1-E4E5-45FA-9CA2-38A49F5AEADF}">
      <dgm:prSet/>
      <dgm:spPr/>
      <dgm:t>
        <a:bodyPr/>
        <a:lstStyle/>
        <a:p>
          <a:endParaRPr lang="en-ZA"/>
        </a:p>
      </dgm:t>
    </dgm:pt>
    <dgm:pt modelId="{C0A26CD8-3276-4C7D-9063-196125CD9C80}">
      <dgm:prSet/>
      <dgm:spPr>
        <a:solidFill>
          <a:srgbClr val="C00000"/>
        </a:solidFill>
      </dgm:spPr>
      <dgm:t>
        <a:bodyPr/>
        <a:lstStyle/>
        <a:p>
          <a:pPr algn="l"/>
          <a:r>
            <a:rPr lang="en-ZA" b="1" dirty="0" smtClean="0"/>
            <a:t>Sales of Goods and Services Rendered</a:t>
          </a:r>
          <a:endParaRPr lang="en-ZA" b="1" dirty="0"/>
        </a:p>
      </dgm:t>
    </dgm:pt>
    <dgm:pt modelId="{276A123B-9F1E-4D46-BC4E-2F3484A36F02}" type="parTrans" cxnId="{26AB97F3-491F-468C-9910-A3918875DC39}">
      <dgm:prSet/>
      <dgm:spPr>
        <a:ln>
          <a:solidFill>
            <a:schemeClr val="tx1"/>
          </a:solidFill>
        </a:ln>
      </dgm:spPr>
      <dgm:t>
        <a:bodyPr/>
        <a:lstStyle/>
        <a:p>
          <a:endParaRPr lang="en-ZA" dirty="0"/>
        </a:p>
      </dgm:t>
    </dgm:pt>
    <dgm:pt modelId="{DC1C49E9-6086-42A1-A68D-7B7C2EADEC24}" type="sibTrans" cxnId="{26AB97F3-491F-468C-9910-A3918875DC39}">
      <dgm:prSet/>
      <dgm:spPr/>
      <dgm:t>
        <a:bodyPr/>
        <a:lstStyle/>
        <a:p>
          <a:endParaRPr lang="en-ZA"/>
        </a:p>
      </dgm:t>
    </dgm:pt>
    <dgm:pt modelId="{9713F982-B48A-4452-A512-748A67BEBB1D}">
      <dgm:prSet/>
      <dgm:spPr>
        <a:solidFill>
          <a:srgbClr val="C00000"/>
        </a:solidFill>
      </dgm:spPr>
      <dgm:t>
        <a:bodyPr/>
        <a:lstStyle/>
        <a:p>
          <a:pPr algn="l"/>
          <a:r>
            <a:rPr lang="en-ZA" b="1" dirty="0" smtClean="0"/>
            <a:t>Service Charges</a:t>
          </a:r>
          <a:endParaRPr lang="en-ZA" b="1" dirty="0"/>
        </a:p>
      </dgm:t>
    </dgm:pt>
    <dgm:pt modelId="{464EDD8B-6814-4CC4-8898-194B881929F3}" type="parTrans" cxnId="{2689A866-F2D2-4BBA-A85A-304D503844D9}">
      <dgm:prSet/>
      <dgm:spPr>
        <a:ln>
          <a:solidFill>
            <a:schemeClr val="tx1"/>
          </a:solidFill>
        </a:ln>
      </dgm:spPr>
      <dgm:t>
        <a:bodyPr/>
        <a:lstStyle/>
        <a:p>
          <a:endParaRPr lang="en-ZA" dirty="0"/>
        </a:p>
      </dgm:t>
    </dgm:pt>
    <dgm:pt modelId="{B85518F7-9A37-4922-AC72-70E8D07EF7EA}" type="sibTrans" cxnId="{2689A866-F2D2-4BBA-A85A-304D503844D9}">
      <dgm:prSet/>
      <dgm:spPr/>
      <dgm:t>
        <a:bodyPr/>
        <a:lstStyle/>
        <a:p>
          <a:endParaRPr lang="en-ZA"/>
        </a:p>
      </dgm:t>
    </dgm:pt>
    <dgm:pt modelId="{597489B8-13D0-43A5-B92A-1FBC80AC8E0D}">
      <dgm:prSet/>
      <dgm:spPr>
        <a:solidFill>
          <a:srgbClr val="930616"/>
        </a:solidFill>
      </dgm:spPr>
      <dgm:t>
        <a:bodyPr/>
        <a:lstStyle/>
        <a:p>
          <a:pPr algn="l"/>
          <a:r>
            <a:rPr lang="en-ZA" b="1" dirty="0" smtClean="0"/>
            <a:t>Property Rates </a:t>
          </a:r>
          <a:endParaRPr lang="en-ZA" b="1" dirty="0"/>
        </a:p>
      </dgm:t>
    </dgm:pt>
    <dgm:pt modelId="{48B45DAB-5F8C-4D0A-B3A8-423B33683074}" type="parTrans" cxnId="{CF060A02-ADEF-42A9-804B-33756B62FF23}">
      <dgm:prSet/>
      <dgm:spPr>
        <a:ln>
          <a:solidFill>
            <a:schemeClr val="tx1"/>
          </a:solidFill>
        </a:ln>
      </dgm:spPr>
      <dgm:t>
        <a:bodyPr/>
        <a:lstStyle/>
        <a:p>
          <a:endParaRPr lang="en-ZA" dirty="0"/>
        </a:p>
      </dgm:t>
    </dgm:pt>
    <dgm:pt modelId="{ADA0520F-8722-4EC5-AD65-50E083367974}" type="sibTrans" cxnId="{CF060A02-ADEF-42A9-804B-33756B62FF23}">
      <dgm:prSet/>
      <dgm:spPr/>
      <dgm:t>
        <a:bodyPr/>
        <a:lstStyle/>
        <a:p>
          <a:endParaRPr lang="en-ZA"/>
        </a:p>
      </dgm:t>
    </dgm:pt>
    <dgm:pt modelId="{11FF02D4-65E2-41A2-B7E9-D33B6D699DA2}">
      <dgm:prSet/>
      <dgm:spPr>
        <a:solidFill>
          <a:srgbClr val="930616"/>
        </a:solidFill>
      </dgm:spPr>
      <dgm:t>
        <a:bodyPr/>
        <a:lstStyle/>
        <a:p>
          <a:pPr algn="l"/>
          <a:r>
            <a:rPr lang="en-ZA" b="1" dirty="0" smtClean="0"/>
            <a:t>Transfers &amp; Subsidies </a:t>
          </a:r>
          <a:endParaRPr lang="en-ZA" b="1" dirty="0"/>
        </a:p>
      </dgm:t>
    </dgm:pt>
    <dgm:pt modelId="{93BB951A-DC0A-45E5-B475-D88F1B0831E8}" type="parTrans" cxnId="{15456175-0CCA-4841-B265-9AA58658CFCB}">
      <dgm:prSet/>
      <dgm:spPr>
        <a:ln>
          <a:solidFill>
            <a:schemeClr val="tx1"/>
          </a:solidFill>
        </a:ln>
      </dgm:spPr>
      <dgm:t>
        <a:bodyPr/>
        <a:lstStyle/>
        <a:p>
          <a:endParaRPr lang="en-ZA" dirty="0"/>
        </a:p>
      </dgm:t>
    </dgm:pt>
    <dgm:pt modelId="{13E3B3C5-6C72-4FF1-A7F8-B19CE762D923}" type="sibTrans" cxnId="{15456175-0CCA-4841-B265-9AA58658CFCB}">
      <dgm:prSet/>
      <dgm:spPr/>
      <dgm:t>
        <a:bodyPr/>
        <a:lstStyle/>
        <a:p>
          <a:endParaRPr lang="en-ZA"/>
        </a:p>
      </dgm:t>
    </dgm:pt>
    <dgm:pt modelId="{4F60EE46-2BCD-4229-A5CB-906B9BA8601D}">
      <dgm:prSet/>
      <dgm:spPr>
        <a:solidFill>
          <a:srgbClr val="C00000"/>
        </a:solidFill>
      </dgm:spPr>
      <dgm:t>
        <a:bodyPr/>
        <a:lstStyle/>
        <a:p>
          <a:pPr algn="l"/>
          <a:r>
            <a:rPr lang="en-ZA" b="1" dirty="0" smtClean="0"/>
            <a:t>Agency Services</a:t>
          </a:r>
          <a:endParaRPr lang="en-ZA" b="1" dirty="0"/>
        </a:p>
      </dgm:t>
    </dgm:pt>
    <dgm:pt modelId="{23EAB7F8-CF33-4623-9EA6-217E55E20930}" type="parTrans" cxnId="{5390E6B6-B826-46E3-A35C-CA5469660227}">
      <dgm:prSet/>
      <dgm:spPr>
        <a:ln>
          <a:solidFill>
            <a:schemeClr val="tx1"/>
          </a:solidFill>
        </a:ln>
      </dgm:spPr>
      <dgm:t>
        <a:bodyPr/>
        <a:lstStyle/>
        <a:p>
          <a:endParaRPr lang="en-ZA" dirty="0"/>
        </a:p>
      </dgm:t>
    </dgm:pt>
    <dgm:pt modelId="{FA2F8A8B-5B3F-45B0-BA18-B29D1B29274F}" type="sibTrans" cxnId="{5390E6B6-B826-46E3-A35C-CA5469660227}">
      <dgm:prSet/>
      <dgm:spPr/>
      <dgm:t>
        <a:bodyPr/>
        <a:lstStyle/>
        <a:p>
          <a:endParaRPr lang="en-ZA"/>
        </a:p>
      </dgm:t>
    </dgm:pt>
    <dgm:pt modelId="{FEA4749D-2DC0-4C3A-B21C-0E95CF64C76A}">
      <dgm:prSet/>
      <dgm:spPr>
        <a:solidFill>
          <a:srgbClr val="C00000"/>
        </a:solidFill>
      </dgm:spPr>
      <dgm:t>
        <a:bodyPr/>
        <a:lstStyle/>
        <a:p>
          <a:pPr algn="l"/>
          <a:r>
            <a:rPr lang="en-ZA" b="1" dirty="0" smtClean="0"/>
            <a:t>Interest, Dividend &amp; Rent on Land</a:t>
          </a:r>
          <a:endParaRPr lang="en-ZA" b="1" dirty="0"/>
        </a:p>
      </dgm:t>
    </dgm:pt>
    <dgm:pt modelId="{6FD8CDBB-719A-47EF-9A22-2E4554806993}" type="parTrans" cxnId="{25D49795-E8EE-458D-90FF-9DBC5D4F9574}">
      <dgm:prSet/>
      <dgm:spPr>
        <a:ln>
          <a:solidFill>
            <a:schemeClr val="tx1"/>
          </a:solidFill>
        </a:ln>
      </dgm:spPr>
      <dgm:t>
        <a:bodyPr/>
        <a:lstStyle/>
        <a:p>
          <a:endParaRPr lang="en-ZA" dirty="0"/>
        </a:p>
      </dgm:t>
    </dgm:pt>
    <dgm:pt modelId="{EAEC3321-9984-4FE1-8764-E268C655FC9F}" type="sibTrans" cxnId="{25D49795-E8EE-458D-90FF-9DBC5D4F9574}">
      <dgm:prSet/>
      <dgm:spPr/>
      <dgm:t>
        <a:bodyPr/>
        <a:lstStyle/>
        <a:p>
          <a:endParaRPr lang="en-ZA"/>
        </a:p>
      </dgm:t>
    </dgm:pt>
    <dgm:pt modelId="{16A630A8-A129-4364-86ED-34EB81561EB8}">
      <dgm:prSet/>
      <dgm:spPr>
        <a:solidFill>
          <a:srgbClr val="930616"/>
        </a:solidFill>
      </dgm:spPr>
      <dgm:t>
        <a:bodyPr/>
        <a:lstStyle/>
        <a:p>
          <a:pPr algn="l"/>
          <a:r>
            <a:rPr lang="en-ZA" b="1" dirty="0" smtClean="0"/>
            <a:t>Licences or Permits</a:t>
          </a:r>
          <a:endParaRPr lang="en-ZA" b="1" dirty="0"/>
        </a:p>
      </dgm:t>
    </dgm:pt>
    <dgm:pt modelId="{905BBD45-9D73-4954-94FC-0DC18FB4A25B}" type="parTrans" cxnId="{AFBD475A-62C5-418A-B379-BC300B8A98CD}">
      <dgm:prSet/>
      <dgm:spPr>
        <a:ln>
          <a:solidFill>
            <a:schemeClr val="tx1"/>
          </a:solidFill>
        </a:ln>
      </dgm:spPr>
      <dgm:t>
        <a:bodyPr/>
        <a:lstStyle/>
        <a:p>
          <a:endParaRPr lang="en-ZA" dirty="0"/>
        </a:p>
      </dgm:t>
    </dgm:pt>
    <dgm:pt modelId="{B46BC727-29F0-44E5-BA23-3A90AE0BAF77}" type="sibTrans" cxnId="{AFBD475A-62C5-418A-B379-BC300B8A98CD}">
      <dgm:prSet/>
      <dgm:spPr/>
      <dgm:t>
        <a:bodyPr/>
        <a:lstStyle/>
        <a:p>
          <a:endParaRPr lang="en-ZA"/>
        </a:p>
      </dgm:t>
    </dgm:pt>
    <dgm:pt modelId="{79283224-78AB-4369-A225-50B06755FC3B}" type="pres">
      <dgm:prSet presAssocID="{D034D632-0C73-423B-A1A5-09B381132341}" presName="Name0" presStyleCnt="0">
        <dgm:presLayoutVars>
          <dgm:chPref val="1"/>
          <dgm:dir/>
          <dgm:animOne val="branch"/>
          <dgm:animLvl val="lvl"/>
          <dgm:resizeHandles/>
        </dgm:presLayoutVars>
      </dgm:prSet>
      <dgm:spPr/>
      <dgm:t>
        <a:bodyPr/>
        <a:lstStyle/>
        <a:p>
          <a:endParaRPr lang="en-ZA"/>
        </a:p>
      </dgm:t>
    </dgm:pt>
    <dgm:pt modelId="{0D877F2C-569C-4A8A-BFEE-6772F304EF4D}" type="pres">
      <dgm:prSet presAssocID="{3AB5BE34-B6BA-4D24-92F0-6339052EAACA}" presName="vertOne" presStyleCnt="0"/>
      <dgm:spPr/>
    </dgm:pt>
    <dgm:pt modelId="{DE828D83-06EE-4655-834B-6BBE153A6E8A}" type="pres">
      <dgm:prSet presAssocID="{3AB5BE34-B6BA-4D24-92F0-6339052EAACA}" presName="txOne" presStyleLbl="node0" presStyleIdx="0" presStyleCnt="1" custLinFactY="-7575" custLinFactNeighborX="-11" custLinFactNeighborY="-100000">
        <dgm:presLayoutVars>
          <dgm:chPref val="3"/>
        </dgm:presLayoutVars>
      </dgm:prSet>
      <dgm:spPr/>
      <dgm:t>
        <a:bodyPr/>
        <a:lstStyle/>
        <a:p>
          <a:endParaRPr lang="en-ZA"/>
        </a:p>
      </dgm:t>
    </dgm:pt>
    <dgm:pt modelId="{185234E4-F8FE-4271-9093-D3160F7DE9D1}" type="pres">
      <dgm:prSet presAssocID="{3AB5BE34-B6BA-4D24-92F0-6339052EAACA}" presName="parTransOne" presStyleCnt="0"/>
      <dgm:spPr/>
    </dgm:pt>
    <dgm:pt modelId="{B3F70E39-38DF-4254-9CA5-5A80BC15DE1D}" type="pres">
      <dgm:prSet presAssocID="{3AB5BE34-B6BA-4D24-92F0-6339052EAACA}" presName="horzOne" presStyleCnt="0"/>
      <dgm:spPr/>
    </dgm:pt>
    <dgm:pt modelId="{7C0D259A-70C2-446E-BC98-7EEF95D6B09D}" type="pres">
      <dgm:prSet presAssocID="{A2E4A50D-D149-485D-8229-CA63D370FCAF}" presName="vertTwo" presStyleCnt="0"/>
      <dgm:spPr/>
    </dgm:pt>
    <dgm:pt modelId="{049916B9-B410-4188-B367-77C5D5AAF798}" type="pres">
      <dgm:prSet presAssocID="{A2E4A50D-D149-485D-8229-CA63D370FCAF}" presName="txTwo" presStyleLbl="node2" presStyleIdx="0" presStyleCnt="2">
        <dgm:presLayoutVars>
          <dgm:chPref val="3"/>
        </dgm:presLayoutVars>
      </dgm:prSet>
      <dgm:spPr/>
      <dgm:t>
        <a:bodyPr/>
        <a:lstStyle/>
        <a:p>
          <a:endParaRPr lang="en-ZA"/>
        </a:p>
      </dgm:t>
    </dgm:pt>
    <dgm:pt modelId="{F769E88A-7784-4ABF-A3D8-328FF10617A6}" type="pres">
      <dgm:prSet presAssocID="{A2E4A50D-D149-485D-8229-CA63D370FCAF}" presName="parTransTwo" presStyleCnt="0"/>
      <dgm:spPr/>
    </dgm:pt>
    <dgm:pt modelId="{3518E1C4-B854-4BCC-B019-D91A8CF0D892}" type="pres">
      <dgm:prSet presAssocID="{A2E4A50D-D149-485D-8229-CA63D370FCAF}" presName="horzTwo" presStyleCnt="0"/>
      <dgm:spPr/>
    </dgm:pt>
    <dgm:pt modelId="{0E9062B8-96DF-4E93-95E3-835456BFE3F6}" type="pres">
      <dgm:prSet presAssocID="{4F60EE46-2BCD-4229-A5CB-906B9BA8601D}" presName="vertThree" presStyleCnt="0"/>
      <dgm:spPr/>
    </dgm:pt>
    <dgm:pt modelId="{6EFFDD77-7D7D-43A8-897D-502ACFF4912E}" type="pres">
      <dgm:prSet presAssocID="{4F60EE46-2BCD-4229-A5CB-906B9BA8601D}" presName="txThree" presStyleLbl="node3" presStyleIdx="0" presStyleCnt="10">
        <dgm:presLayoutVars>
          <dgm:chPref val="3"/>
        </dgm:presLayoutVars>
      </dgm:prSet>
      <dgm:spPr/>
      <dgm:t>
        <a:bodyPr/>
        <a:lstStyle/>
        <a:p>
          <a:endParaRPr lang="en-ZA"/>
        </a:p>
      </dgm:t>
    </dgm:pt>
    <dgm:pt modelId="{11757061-B0C3-4001-87EC-1B70A50773A7}" type="pres">
      <dgm:prSet presAssocID="{4F60EE46-2BCD-4229-A5CB-906B9BA8601D}" presName="horzThree" presStyleCnt="0"/>
      <dgm:spPr/>
    </dgm:pt>
    <dgm:pt modelId="{D4D41895-A4E9-452A-81AB-2DE66298BBB3}" type="pres">
      <dgm:prSet presAssocID="{FA2F8A8B-5B3F-45B0-BA18-B29D1B29274F}" presName="sibSpaceThree" presStyleCnt="0"/>
      <dgm:spPr/>
    </dgm:pt>
    <dgm:pt modelId="{F6DC2FB8-3725-4D98-B4FA-1D7EC321DFD9}" type="pres">
      <dgm:prSet presAssocID="{FEA4749D-2DC0-4C3A-B21C-0E95CF64C76A}" presName="vertThree" presStyleCnt="0"/>
      <dgm:spPr/>
    </dgm:pt>
    <dgm:pt modelId="{DFA28AB5-0A48-4A7B-BA26-B729A876612A}" type="pres">
      <dgm:prSet presAssocID="{FEA4749D-2DC0-4C3A-B21C-0E95CF64C76A}" presName="txThree" presStyleLbl="node3" presStyleIdx="1" presStyleCnt="10">
        <dgm:presLayoutVars>
          <dgm:chPref val="3"/>
        </dgm:presLayoutVars>
      </dgm:prSet>
      <dgm:spPr/>
      <dgm:t>
        <a:bodyPr/>
        <a:lstStyle/>
        <a:p>
          <a:endParaRPr lang="en-ZA"/>
        </a:p>
      </dgm:t>
    </dgm:pt>
    <dgm:pt modelId="{01C7F117-E385-48BC-AF2B-43AA59F7C34C}" type="pres">
      <dgm:prSet presAssocID="{FEA4749D-2DC0-4C3A-B21C-0E95CF64C76A}" presName="horzThree" presStyleCnt="0"/>
      <dgm:spPr/>
    </dgm:pt>
    <dgm:pt modelId="{29A4EADC-DD9D-46F1-A1C2-ED1C495E40F0}" type="pres">
      <dgm:prSet presAssocID="{EAEC3321-9984-4FE1-8764-E268C655FC9F}" presName="sibSpaceThree" presStyleCnt="0"/>
      <dgm:spPr/>
    </dgm:pt>
    <dgm:pt modelId="{335A2C67-4F9A-45BE-83A6-3D56F3044568}" type="pres">
      <dgm:prSet presAssocID="{AD9669FA-B412-4742-ADA8-DB96D986E899}" presName="vertThree" presStyleCnt="0"/>
      <dgm:spPr/>
    </dgm:pt>
    <dgm:pt modelId="{B142936C-B84D-4112-95D6-870B82BC2F5C}" type="pres">
      <dgm:prSet presAssocID="{AD9669FA-B412-4742-ADA8-DB96D986E899}" presName="txThree" presStyleLbl="node3" presStyleIdx="2" presStyleCnt="10">
        <dgm:presLayoutVars>
          <dgm:chPref val="3"/>
        </dgm:presLayoutVars>
      </dgm:prSet>
      <dgm:spPr/>
      <dgm:t>
        <a:bodyPr/>
        <a:lstStyle/>
        <a:p>
          <a:endParaRPr lang="en-ZA"/>
        </a:p>
      </dgm:t>
    </dgm:pt>
    <dgm:pt modelId="{C77E0E24-9D02-4D57-867C-F240395950DB}" type="pres">
      <dgm:prSet presAssocID="{AD9669FA-B412-4742-ADA8-DB96D986E899}" presName="horzThree" presStyleCnt="0"/>
      <dgm:spPr/>
    </dgm:pt>
    <dgm:pt modelId="{387EE8D5-2977-4DD9-B504-432236716B95}" type="pres">
      <dgm:prSet presAssocID="{6C3B00FD-13D7-443E-BABF-B5DBC8366DB6}" presName="sibSpaceThree" presStyleCnt="0"/>
      <dgm:spPr/>
    </dgm:pt>
    <dgm:pt modelId="{D6DBA6E1-7924-4DD4-BA47-E57BC74E9D88}" type="pres">
      <dgm:prSet presAssocID="{AF306E99-E812-4356-84A7-1EBE126E6416}" presName="vertThree" presStyleCnt="0"/>
      <dgm:spPr/>
    </dgm:pt>
    <dgm:pt modelId="{B3CD2CE8-1613-440D-AD5D-7E183A658532}" type="pres">
      <dgm:prSet presAssocID="{AF306E99-E812-4356-84A7-1EBE126E6416}" presName="txThree" presStyleLbl="node3" presStyleIdx="3" presStyleCnt="10">
        <dgm:presLayoutVars>
          <dgm:chPref val="3"/>
        </dgm:presLayoutVars>
      </dgm:prSet>
      <dgm:spPr/>
      <dgm:t>
        <a:bodyPr/>
        <a:lstStyle/>
        <a:p>
          <a:endParaRPr lang="en-ZA"/>
        </a:p>
      </dgm:t>
    </dgm:pt>
    <dgm:pt modelId="{A2874616-CD13-4B27-A7CE-CBF29DE00C27}" type="pres">
      <dgm:prSet presAssocID="{AF306E99-E812-4356-84A7-1EBE126E6416}" presName="horzThree" presStyleCnt="0"/>
      <dgm:spPr/>
    </dgm:pt>
    <dgm:pt modelId="{E5E733B8-40BA-467E-B9E8-5DDA14040D8F}" type="pres">
      <dgm:prSet presAssocID="{EDF56BF6-BF98-4F86-AB1C-915179F6D977}" presName="sibSpaceThree" presStyleCnt="0"/>
      <dgm:spPr/>
    </dgm:pt>
    <dgm:pt modelId="{2EF89405-E85A-4BA3-992B-39259C0BA14F}" type="pres">
      <dgm:prSet presAssocID="{C0A26CD8-3276-4C7D-9063-196125CD9C80}" presName="vertThree" presStyleCnt="0"/>
      <dgm:spPr/>
    </dgm:pt>
    <dgm:pt modelId="{9A781DBB-4281-4925-ACA0-A1D03ED14EE0}" type="pres">
      <dgm:prSet presAssocID="{C0A26CD8-3276-4C7D-9063-196125CD9C80}" presName="txThree" presStyleLbl="node3" presStyleIdx="4" presStyleCnt="10">
        <dgm:presLayoutVars>
          <dgm:chPref val="3"/>
        </dgm:presLayoutVars>
      </dgm:prSet>
      <dgm:spPr/>
      <dgm:t>
        <a:bodyPr/>
        <a:lstStyle/>
        <a:p>
          <a:endParaRPr lang="en-ZA"/>
        </a:p>
      </dgm:t>
    </dgm:pt>
    <dgm:pt modelId="{B40955EE-0935-447C-A735-4370117FB9A0}" type="pres">
      <dgm:prSet presAssocID="{C0A26CD8-3276-4C7D-9063-196125CD9C80}" presName="horzThree" presStyleCnt="0"/>
      <dgm:spPr/>
    </dgm:pt>
    <dgm:pt modelId="{F4EC7C42-2FCD-4405-ADC3-2D060E4D644A}" type="pres">
      <dgm:prSet presAssocID="{DC1C49E9-6086-42A1-A68D-7B7C2EADEC24}" presName="sibSpaceThree" presStyleCnt="0"/>
      <dgm:spPr/>
    </dgm:pt>
    <dgm:pt modelId="{70C987C8-21D5-4C7D-930F-861BA0304C3E}" type="pres">
      <dgm:prSet presAssocID="{9713F982-B48A-4452-A512-748A67BEBB1D}" presName="vertThree" presStyleCnt="0"/>
      <dgm:spPr/>
    </dgm:pt>
    <dgm:pt modelId="{E2C7F6BB-ACB4-4FEA-A4B1-FA8C255E7D4C}" type="pres">
      <dgm:prSet presAssocID="{9713F982-B48A-4452-A512-748A67BEBB1D}" presName="txThree" presStyleLbl="node3" presStyleIdx="5" presStyleCnt="10">
        <dgm:presLayoutVars>
          <dgm:chPref val="3"/>
        </dgm:presLayoutVars>
      </dgm:prSet>
      <dgm:spPr/>
      <dgm:t>
        <a:bodyPr/>
        <a:lstStyle/>
        <a:p>
          <a:endParaRPr lang="en-ZA"/>
        </a:p>
      </dgm:t>
    </dgm:pt>
    <dgm:pt modelId="{579A6422-CA94-4984-A90D-76140AFFEF52}" type="pres">
      <dgm:prSet presAssocID="{9713F982-B48A-4452-A512-748A67BEBB1D}" presName="horzThree" presStyleCnt="0"/>
      <dgm:spPr/>
    </dgm:pt>
    <dgm:pt modelId="{A51EACD0-CB79-456B-BEA9-4568EC14320F}" type="pres">
      <dgm:prSet presAssocID="{6DB7926B-D8C9-4AC8-889B-6500BA6A1F16}" presName="sibSpaceTwo" presStyleCnt="0"/>
      <dgm:spPr/>
    </dgm:pt>
    <dgm:pt modelId="{47A0F020-5368-44BB-AC38-5D9BA206C35A}" type="pres">
      <dgm:prSet presAssocID="{86C0B0E8-BD2B-49FB-B0FF-418A0EC3D46C}" presName="vertTwo" presStyleCnt="0"/>
      <dgm:spPr/>
    </dgm:pt>
    <dgm:pt modelId="{3EB0EBC8-BEAF-4035-875F-164277CA6E96}" type="pres">
      <dgm:prSet presAssocID="{86C0B0E8-BD2B-49FB-B0FF-418A0EC3D46C}" presName="txTwo" presStyleLbl="node2" presStyleIdx="1" presStyleCnt="2">
        <dgm:presLayoutVars>
          <dgm:chPref val="3"/>
        </dgm:presLayoutVars>
      </dgm:prSet>
      <dgm:spPr/>
      <dgm:t>
        <a:bodyPr/>
        <a:lstStyle/>
        <a:p>
          <a:endParaRPr lang="en-ZA"/>
        </a:p>
      </dgm:t>
    </dgm:pt>
    <dgm:pt modelId="{E3341A7A-2CEC-4468-A938-55A5AE85C28C}" type="pres">
      <dgm:prSet presAssocID="{86C0B0E8-BD2B-49FB-B0FF-418A0EC3D46C}" presName="parTransTwo" presStyleCnt="0"/>
      <dgm:spPr/>
    </dgm:pt>
    <dgm:pt modelId="{D7B796FE-9506-48F6-91E4-029581CFED27}" type="pres">
      <dgm:prSet presAssocID="{86C0B0E8-BD2B-49FB-B0FF-418A0EC3D46C}" presName="horzTwo" presStyleCnt="0"/>
      <dgm:spPr/>
    </dgm:pt>
    <dgm:pt modelId="{35A30374-664A-465E-A367-A3D94FCF3DDE}" type="pres">
      <dgm:prSet presAssocID="{F1CC5915-DDC5-4FD7-9544-40E826090D6A}" presName="vertThree" presStyleCnt="0"/>
      <dgm:spPr/>
    </dgm:pt>
    <dgm:pt modelId="{2A2B5C99-3AAF-4D50-8F87-CFCAB79017CC}" type="pres">
      <dgm:prSet presAssocID="{F1CC5915-DDC5-4FD7-9544-40E826090D6A}" presName="txThree" presStyleLbl="node3" presStyleIdx="6" presStyleCnt="10">
        <dgm:presLayoutVars>
          <dgm:chPref val="3"/>
        </dgm:presLayoutVars>
      </dgm:prSet>
      <dgm:spPr/>
      <dgm:t>
        <a:bodyPr/>
        <a:lstStyle/>
        <a:p>
          <a:endParaRPr lang="en-ZA"/>
        </a:p>
      </dgm:t>
    </dgm:pt>
    <dgm:pt modelId="{BC85FEA0-B4BA-46FB-88C2-35E9E5175A2D}" type="pres">
      <dgm:prSet presAssocID="{F1CC5915-DDC5-4FD7-9544-40E826090D6A}" presName="horzThree" presStyleCnt="0"/>
      <dgm:spPr/>
    </dgm:pt>
    <dgm:pt modelId="{80F1F727-983A-4550-A609-D69615612EBD}" type="pres">
      <dgm:prSet presAssocID="{9C0EE46C-717D-4D7E-B84C-844A8893FA96}" presName="sibSpaceThree" presStyleCnt="0"/>
      <dgm:spPr/>
    </dgm:pt>
    <dgm:pt modelId="{BA62C353-808E-4549-98C4-B167A2C2F633}" type="pres">
      <dgm:prSet presAssocID="{16A630A8-A129-4364-86ED-34EB81561EB8}" presName="vertThree" presStyleCnt="0"/>
      <dgm:spPr/>
    </dgm:pt>
    <dgm:pt modelId="{09BF4AAA-0D6D-4604-B4D7-E5B506300A80}" type="pres">
      <dgm:prSet presAssocID="{16A630A8-A129-4364-86ED-34EB81561EB8}" presName="txThree" presStyleLbl="node3" presStyleIdx="7" presStyleCnt="10">
        <dgm:presLayoutVars>
          <dgm:chPref val="3"/>
        </dgm:presLayoutVars>
      </dgm:prSet>
      <dgm:spPr/>
      <dgm:t>
        <a:bodyPr/>
        <a:lstStyle/>
        <a:p>
          <a:endParaRPr lang="en-ZA"/>
        </a:p>
      </dgm:t>
    </dgm:pt>
    <dgm:pt modelId="{4D061040-1814-4F52-B4AF-C961D0F6F3E1}" type="pres">
      <dgm:prSet presAssocID="{16A630A8-A129-4364-86ED-34EB81561EB8}" presName="horzThree" presStyleCnt="0"/>
      <dgm:spPr/>
    </dgm:pt>
    <dgm:pt modelId="{DC329849-1BE5-44E0-BB2A-F41B12711223}" type="pres">
      <dgm:prSet presAssocID="{B46BC727-29F0-44E5-BA23-3A90AE0BAF77}" presName="sibSpaceThree" presStyleCnt="0"/>
      <dgm:spPr/>
    </dgm:pt>
    <dgm:pt modelId="{E1BAB318-8959-454E-9A6A-42435707831A}" type="pres">
      <dgm:prSet presAssocID="{597489B8-13D0-43A5-B92A-1FBC80AC8E0D}" presName="vertThree" presStyleCnt="0"/>
      <dgm:spPr/>
    </dgm:pt>
    <dgm:pt modelId="{DD7059EB-C744-4C13-9A73-824A96C902B6}" type="pres">
      <dgm:prSet presAssocID="{597489B8-13D0-43A5-B92A-1FBC80AC8E0D}" presName="txThree" presStyleLbl="node3" presStyleIdx="8" presStyleCnt="10">
        <dgm:presLayoutVars>
          <dgm:chPref val="3"/>
        </dgm:presLayoutVars>
      </dgm:prSet>
      <dgm:spPr/>
      <dgm:t>
        <a:bodyPr/>
        <a:lstStyle/>
        <a:p>
          <a:endParaRPr lang="en-ZA"/>
        </a:p>
      </dgm:t>
    </dgm:pt>
    <dgm:pt modelId="{39E549A4-7409-4B57-8F26-94D7A175BA94}" type="pres">
      <dgm:prSet presAssocID="{597489B8-13D0-43A5-B92A-1FBC80AC8E0D}" presName="horzThree" presStyleCnt="0"/>
      <dgm:spPr/>
    </dgm:pt>
    <dgm:pt modelId="{A4A7DC65-3FC7-4A20-875F-E3534C0850FA}" type="pres">
      <dgm:prSet presAssocID="{ADA0520F-8722-4EC5-AD65-50E083367974}" presName="sibSpaceThree" presStyleCnt="0"/>
      <dgm:spPr/>
    </dgm:pt>
    <dgm:pt modelId="{5DE7ADB8-4F3B-40F4-84C5-F7C0326AD074}" type="pres">
      <dgm:prSet presAssocID="{11FF02D4-65E2-41A2-B7E9-D33B6D699DA2}" presName="vertThree" presStyleCnt="0"/>
      <dgm:spPr/>
    </dgm:pt>
    <dgm:pt modelId="{41476DCF-0C6D-4D89-8022-5152EA2A9DC3}" type="pres">
      <dgm:prSet presAssocID="{11FF02D4-65E2-41A2-B7E9-D33B6D699DA2}" presName="txThree" presStyleLbl="node3" presStyleIdx="9" presStyleCnt="10">
        <dgm:presLayoutVars>
          <dgm:chPref val="3"/>
        </dgm:presLayoutVars>
      </dgm:prSet>
      <dgm:spPr/>
      <dgm:t>
        <a:bodyPr/>
        <a:lstStyle/>
        <a:p>
          <a:endParaRPr lang="en-ZA"/>
        </a:p>
      </dgm:t>
    </dgm:pt>
    <dgm:pt modelId="{00AEF96B-8074-40F7-B300-EFA170CC046E}" type="pres">
      <dgm:prSet presAssocID="{11FF02D4-65E2-41A2-B7E9-D33B6D699DA2}" presName="horzThree" presStyleCnt="0"/>
      <dgm:spPr/>
    </dgm:pt>
  </dgm:ptLst>
  <dgm:cxnLst>
    <dgm:cxn modelId="{7486FCE7-B99D-406B-8BB8-9ACE2591CF2C}" type="presOf" srcId="{86C0B0E8-BD2B-49FB-B0FF-418A0EC3D46C}" destId="{3EB0EBC8-BEAF-4035-875F-164277CA6E96}" srcOrd="0" destOrd="0" presId="urn:microsoft.com/office/officeart/2005/8/layout/hierarchy4"/>
    <dgm:cxn modelId="{15456175-0CCA-4841-B265-9AA58658CFCB}" srcId="{86C0B0E8-BD2B-49FB-B0FF-418A0EC3D46C}" destId="{11FF02D4-65E2-41A2-B7E9-D33B6D699DA2}" srcOrd="3" destOrd="0" parTransId="{93BB951A-DC0A-45E5-B475-D88F1B0831E8}" sibTransId="{13E3B3C5-6C72-4FF1-A7F8-B19CE762D923}"/>
    <dgm:cxn modelId="{BD6021A2-EBCB-4504-9FCA-A67AFCE933F2}" srcId="{D034D632-0C73-423B-A1A5-09B381132341}" destId="{3AB5BE34-B6BA-4D24-92F0-6339052EAACA}" srcOrd="0" destOrd="0" parTransId="{8BAF41FB-F783-4A8F-9521-35F3BA233DFB}" sibTransId="{D9BB121E-A74D-4236-AF96-453E7FFC4307}"/>
    <dgm:cxn modelId="{AFBD475A-62C5-418A-B379-BC300B8A98CD}" srcId="{86C0B0E8-BD2B-49FB-B0FF-418A0EC3D46C}" destId="{16A630A8-A129-4364-86ED-34EB81561EB8}" srcOrd="1" destOrd="0" parTransId="{905BBD45-9D73-4954-94FC-0DC18FB4A25B}" sibTransId="{B46BC727-29F0-44E5-BA23-3A90AE0BAF77}"/>
    <dgm:cxn modelId="{EEEA52A1-E4E5-45FA-9CA2-38A49F5AEADF}" srcId="{A2E4A50D-D149-485D-8229-CA63D370FCAF}" destId="{AF306E99-E812-4356-84A7-1EBE126E6416}" srcOrd="3" destOrd="0" parTransId="{FF05E169-FA5C-4B17-BFA4-8CFC3474A70F}" sibTransId="{EDF56BF6-BF98-4F86-AB1C-915179F6D977}"/>
    <dgm:cxn modelId="{416B4866-A010-4D2D-AD95-74FCE405BA34}" srcId="{3AB5BE34-B6BA-4D24-92F0-6339052EAACA}" destId="{A2E4A50D-D149-485D-8229-CA63D370FCAF}" srcOrd="0" destOrd="0" parTransId="{7B89BC25-B7E2-4FD8-8349-EB05ED0CB84E}" sibTransId="{6DB7926B-D8C9-4AC8-889B-6500BA6A1F16}"/>
    <dgm:cxn modelId="{3C144A71-2223-4FF0-8BC2-7C43DA3C80AB}" type="presOf" srcId="{16A630A8-A129-4364-86ED-34EB81561EB8}" destId="{09BF4AAA-0D6D-4604-B4D7-E5B506300A80}" srcOrd="0" destOrd="0" presId="urn:microsoft.com/office/officeart/2005/8/layout/hierarchy4"/>
    <dgm:cxn modelId="{2689A866-F2D2-4BBA-A85A-304D503844D9}" srcId="{A2E4A50D-D149-485D-8229-CA63D370FCAF}" destId="{9713F982-B48A-4452-A512-748A67BEBB1D}" srcOrd="5" destOrd="0" parTransId="{464EDD8B-6814-4CC4-8898-194B881929F3}" sibTransId="{B85518F7-9A37-4922-AC72-70E8D07EF7EA}"/>
    <dgm:cxn modelId="{5390E6B6-B826-46E3-A35C-CA5469660227}" srcId="{A2E4A50D-D149-485D-8229-CA63D370FCAF}" destId="{4F60EE46-2BCD-4229-A5CB-906B9BA8601D}" srcOrd="0" destOrd="0" parTransId="{23EAB7F8-CF33-4623-9EA6-217E55E20930}" sibTransId="{FA2F8A8B-5B3F-45B0-BA18-B29D1B29274F}"/>
    <dgm:cxn modelId="{1CC5A59A-0686-4BB1-B71C-02C2BE5F53D6}" type="presOf" srcId="{597489B8-13D0-43A5-B92A-1FBC80AC8E0D}" destId="{DD7059EB-C744-4C13-9A73-824A96C902B6}" srcOrd="0" destOrd="0" presId="urn:microsoft.com/office/officeart/2005/8/layout/hierarchy4"/>
    <dgm:cxn modelId="{0EADDCEA-5C6F-4F34-B491-056D06F9B2B5}" type="presOf" srcId="{3AB5BE34-B6BA-4D24-92F0-6339052EAACA}" destId="{DE828D83-06EE-4655-834B-6BBE153A6E8A}" srcOrd="0" destOrd="0" presId="urn:microsoft.com/office/officeart/2005/8/layout/hierarchy4"/>
    <dgm:cxn modelId="{3DDAFDD2-FB64-4C29-8236-01D469A5B597}" srcId="{3AB5BE34-B6BA-4D24-92F0-6339052EAACA}" destId="{86C0B0E8-BD2B-49FB-B0FF-418A0EC3D46C}" srcOrd="1" destOrd="0" parTransId="{95DA7221-492A-4DB5-8205-74A997CE5540}" sibTransId="{C63C5A0E-B8AB-4E08-BBD9-901531B7EB9A}"/>
    <dgm:cxn modelId="{5CD3CB5D-DA27-4FD8-910B-884724651A1F}" srcId="{A2E4A50D-D149-485D-8229-CA63D370FCAF}" destId="{AD9669FA-B412-4742-ADA8-DB96D986E899}" srcOrd="2" destOrd="0" parTransId="{9BA70C06-AAB9-484B-8CC5-B8C2D1EE42AF}" sibTransId="{6C3B00FD-13D7-443E-BABF-B5DBC8366DB6}"/>
    <dgm:cxn modelId="{9FD1F9C4-AC98-4519-BE3F-DB8D6F3E4DF6}" type="presOf" srcId="{9713F982-B48A-4452-A512-748A67BEBB1D}" destId="{E2C7F6BB-ACB4-4FEA-A4B1-FA8C255E7D4C}" srcOrd="0" destOrd="0" presId="urn:microsoft.com/office/officeart/2005/8/layout/hierarchy4"/>
    <dgm:cxn modelId="{A96E5E02-0004-4C57-87AC-F7065FF19FD0}" type="presOf" srcId="{4F60EE46-2BCD-4229-A5CB-906B9BA8601D}" destId="{6EFFDD77-7D7D-43A8-897D-502ACFF4912E}" srcOrd="0" destOrd="0" presId="urn:microsoft.com/office/officeart/2005/8/layout/hierarchy4"/>
    <dgm:cxn modelId="{25D49795-E8EE-458D-90FF-9DBC5D4F9574}" srcId="{A2E4A50D-D149-485D-8229-CA63D370FCAF}" destId="{FEA4749D-2DC0-4C3A-B21C-0E95CF64C76A}" srcOrd="1" destOrd="0" parTransId="{6FD8CDBB-719A-47EF-9A22-2E4554806993}" sibTransId="{EAEC3321-9984-4FE1-8764-E268C655FC9F}"/>
    <dgm:cxn modelId="{CF060A02-ADEF-42A9-804B-33756B62FF23}" srcId="{86C0B0E8-BD2B-49FB-B0FF-418A0EC3D46C}" destId="{597489B8-13D0-43A5-B92A-1FBC80AC8E0D}" srcOrd="2" destOrd="0" parTransId="{48B45DAB-5F8C-4D0A-B3A8-423B33683074}" sibTransId="{ADA0520F-8722-4EC5-AD65-50E083367974}"/>
    <dgm:cxn modelId="{23F9769C-3081-4C87-B410-8AFC1AC9943B}" type="presOf" srcId="{11FF02D4-65E2-41A2-B7E9-D33B6D699DA2}" destId="{41476DCF-0C6D-4D89-8022-5152EA2A9DC3}" srcOrd="0" destOrd="0" presId="urn:microsoft.com/office/officeart/2005/8/layout/hierarchy4"/>
    <dgm:cxn modelId="{F59BE0DC-F1F9-43AC-B4E7-AB9AA5630FE8}" type="presOf" srcId="{AF306E99-E812-4356-84A7-1EBE126E6416}" destId="{B3CD2CE8-1613-440D-AD5D-7E183A658532}" srcOrd="0" destOrd="0" presId="urn:microsoft.com/office/officeart/2005/8/layout/hierarchy4"/>
    <dgm:cxn modelId="{ECE2F83D-3F7E-410F-A0AA-DB2EAF9B942F}" type="presOf" srcId="{FEA4749D-2DC0-4C3A-B21C-0E95CF64C76A}" destId="{DFA28AB5-0A48-4A7B-BA26-B729A876612A}" srcOrd="0" destOrd="0" presId="urn:microsoft.com/office/officeart/2005/8/layout/hierarchy4"/>
    <dgm:cxn modelId="{CCCEA3A4-742A-4FBC-B31C-3C43013D332C}" type="presOf" srcId="{F1CC5915-DDC5-4FD7-9544-40E826090D6A}" destId="{2A2B5C99-3AAF-4D50-8F87-CFCAB79017CC}" srcOrd="0" destOrd="0" presId="urn:microsoft.com/office/officeart/2005/8/layout/hierarchy4"/>
    <dgm:cxn modelId="{0DB7C0EF-DE06-4B5B-AAB9-97EFAC73F84D}" type="presOf" srcId="{A2E4A50D-D149-485D-8229-CA63D370FCAF}" destId="{049916B9-B410-4188-B367-77C5D5AAF798}" srcOrd="0" destOrd="0" presId="urn:microsoft.com/office/officeart/2005/8/layout/hierarchy4"/>
    <dgm:cxn modelId="{26AB97F3-491F-468C-9910-A3918875DC39}" srcId="{A2E4A50D-D149-485D-8229-CA63D370FCAF}" destId="{C0A26CD8-3276-4C7D-9063-196125CD9C80}" srcOrd="4" destOrd="0" parTransId="{276A123B-9F1E-4D46-BC4E-2F3484A36F02}" sibTransId="{DC1C49E9-6086-42A1-A68D-7B7C2EADEC24}"/>
    <dgm:cxn modelId="{11D4B75B-E619-4BAD-9185-F645DF894733}" type="presOf" srcId="{D034D632-0C73-423B-A1A5-09B381132341}" destId="{79283224-78AB-4369-A225-50B06755FC3B}" srcOrd="0" destOrd="0" presId="urn:microsoft.com/office/officeart/2005/8/layout/hierarchy4"/>
    <dgm:cxn modelId="{F876AE87-4506-4B03-95C4-A15466773698}" srcId="{86C0B0E8-BD2B-49FB-B0FF-418A0EC3D46C}" destId="{F1CC5915-DDC5-4FD7-9544-40E826090D6A}" srcOrd="0" destOrd="0" parTransId="{C16070F8-DEC9-41A2-ABC3-52665D9B1A6F}" sibTransId="{9C0EE46C-717D-4D7E-B84C-844A8893FA96}"/>
    <dgm:cxn modelId="{62B8D1E4-36CA-4D00-90A2-5A2D3AA52442}" type="presOf" srcId="{C0A26CD8-3276-4C7D-9063-196125CD9C80}" destId="{9A781DBB-4281-4925-ACA0-A1D03ED14EE0}" srcOrd="0" destOrd="0" presId="urn:microsoft.com/office/officeart/2005/8/layout/hierarchy4"/>
    <dgm:cxn modelId="{7FCD000A-DF42-4DEE-B805-57ED745BE85B}" type="presOf" srcId="{AD9669FA-B412-4742-ADA8-DB96D986E899}" destId="{B142936C-B84D-4112-95D6-870B82BC2F5C}" srcOrd="0" destOrd="0" presId="urn:microsoft.com/office/officeart/2005/8/layout/hierarchy4"/>
    <dgm:cxn modelId="{3D2B4CE2-742F-4B17-806B-EC268C89875F}" type="presParOf" srcId="{79283224-78AB-4369-A225-50B06755FC3B}" destId="{0D877F2C-569C-4A8A-BFEE-6772F304EF4D}" srcOrd="0" destOrd="0" presId="urn:microsoft.com/office/officeart/2005/8/layout/hierarchy4"/>
    <dgm:cxn modelId="{69AFFD69-ECD6-4111-A595-E5C52A74924F}" type="presParOf" srcId="{0D877F2C-569C-4A8A-BFEE-6772F304EF4D}" destId="{DE828D83-06EE-4655-834B-6BBE153A6E8A}" srcOrd="0" destOrd="0" presId="urn:microsoft.com/office/officeart/2005/8/layout/hierarchy4"/>
    <dgm:cxn modelId="{8C485566-FB6B-49F4-9B4E-9C1C0ACBF43E}" type="presParOf" srcId="{0D877F2C-569C-4A8A-BFEE-6772F304EF4D}" destId="{185234E4-F8FE-4271-9093-D3160F7DE9D1}" srcOrd="1" destOrd="0" presId="urn:microsoft.com/office/officeart/2005/8/layout/hierarchy4"/>
    <dgm:cxn modelId="{8EF98D04-6D4C-462E-882E-640393A0CAE7}" type="presParOf" srcId="{0D877F2C-569C-4A8A-BFEE-6772F304EF4D}" destId="{B3F70E39-38DF-4254-9CA5-5A80BC15DE1D}" srcOrd="2" destOrd="0" presId="urn:microsoft.com/office/officeart/2005/8/layout/hierarchy4"/>
    <dgm:cxn modelId="{EA118AF0-2349-4435-ADDD-CDD5313758F6}" type="presParOf" srcId="{B3F70E39-38DF-4254-9CA5-5A80BC15DE1D}" destId="{7C0D259A-70C2-446E-BC98-7EEF95D6B09D}" srcOrd="0" destOrd="0" presId="urn:microsoft.com/office/officeart/2005/8/layout/hierarchy4"/>
    <dgm:cxn modelId="{C8C43A7E-3C44-4B2D-A119-B45ED586D4A5}" type="presParOf" srcId="{7C0D259A-70C2-446E-BC98-7EEF95D6B09D}" destId="{049916B9-B410-4188-B367-77C5D5AAF798}" srcOrd="0" destOrd="0" presId="urn:microsoft.com/office/officeart/2005/8/layout/hierarchy4"/>
    <dgm:cxn modelId="{16CBB90B-7924-4E66-8023-44E0A58B0EA9}" type="presParOf" srcId="{7C0D259A-70C2-446E-BC98-7EEF95D6B09D}" destId="{F769E88A-7784-4ABF-A3D8-328FF10617A6}" srcOrd="1" destOrd="0" presId="urn:microsoft.com/office/officeart/2005/8/layout/hierarchy4"/>
    <dgm:cxn modelId="{0185DEFE-DBC1-4A5B-B73D-B07BD76F3854}" type="presParOf" srcId="{7C0D259A-70C2-446E-BC98-7EEF95D6B09D}" destId="{3518E1C4-B854-4BCC-B019-D91A8CF0D892}" srcOrd="2" destOrd="0" presId="urn:microsoft.com/office/officeart/2005/8/layout/hierarchy4"/>
    <dgm:cxn modelId="{18959ACE-8B02-4CCD-99AF-00BC1A818220}" type="presParOf" srcId="{3518E1C4-B854-4BCC-B019-D91A8CF0D892}" destId="{0E9062B8-96DF-4E93-95E3-835456BFE3F6}" srcOrd="0" destOrd="0" presId="urn:microsoft.com/office/officeart/2005/8/layout/hierarchy4"/>
    <dgm:cxn modelId="{CEF11CFD-3E9F-43A2-9249-419C77B28977}" type="presParOf" srcId="{0E9062B8-96DF-4E93-95E3-835456BFE3F6}" destId="{6EFFDD77-7D7D-43A8-897D-502ACFF4912E}" srcOrd="0" destOrd="0" presId="urn:microsoft.com/office/officeart/2005/8/layout/hierarchy4"/>
    <dgm:cxn modelId="{293129F3-A7E8-4169-B4DB-F8F387B885FD}" type="presParOf" srcId="{0E9062B8-96DF-4E93-95E3-835456BFE3F6}" destId="{11757061-B0C3-4001-87EC-1B70A50773A7}" srcOrd="1" destOrd="0" presId="urn:microsoft.com/office/officeart/2005/8/layout/hierarchy4"/>
    <dgm:cxn modelId="{04D8E20B-2A99-487D-80B4-CB48C3FFE7EC}" type="presParOf" srcId="{3518E1C4-B854-4BCC-B019-D91A8CF0D892}" destId="{D4D41895-A4E9-452A-81AB-2DE66298BBB3}" srcOrd="1" destOrd="0" presId="urn:microsoft.com/office/officeart/2005/8/layout/hierarchy4"/>
    <dgm:cxn modelId="{FC4E6DAD-3962-4757-A28F-5FB5AF43704F}" type="presParOf" srcId="{3518E1C4-B854-4BCC-B019-D91A8CF0D892}" destId="{F6DC2FB8-3725-4D98-B4FA-1D7EC321DFD9}" srcOrd="2" destOrd="0" presId="urn:microsoft.com/office/officeart/2005/8/layout/hierarchy4"/>
    <dgm:cxn modelId="{C643424E-49DD-4C98-B711-B98E47A540F3}" type="presParOf" srcId="{F6DC2FB8-3725-4D98-B4FA-1D7EC321DFD9}" destId="{DFA28AB5-0A48-4A7B-BA26-B729A876612A}" srcOrd="0" destOrd="0" presId="urn:microsoft.com/office/officeart/2005/8/layout/hierarchy4"/>
    <dgm:cxn modelId="{C359E6B6-3248-419A-815F-C3459132D2A5}" type="presParOf" srcId="{F6DC2FB8-3725-4D98-B4FA-1D7EC321DFD9}" destId="{01C7F117-E385-48BC-AF2B-43AA59F7C34C}" srcOrd="1" destOrd="0" presId="urn:microsoft.com/office/officeart/2005/8/layout/hierarchy4"/>
    <dgm:cxn modelId="{3F07F9D1-3C6E-4D08-A703-3DCD18EB8B7A}" type="presParOf" srcId="{3518E1C4-B854-4BCC-B019-D91A8CF0D892}" destId="{29A4EADC-DD9D-46F1-A1C2-ED1C495E40F0}" srcOrd="3" destOrd="0" presId="urn:microsoft.com/office/officeart/2005/8/layout/hierarchy4"/>
    <dgm:cxn modelId="{132395B4-D75E-4BC9-9AF4-01CFEB2ADFD3}" type="presParOf" srcId="{3518E1C4-B854-4BCC-B019-D91A8CF0D892}" destId="{335A2C67-4F9A-45BE-83A6-3D56F3044568}" srcOrd="4" destOrd="0" presId="urn:microsoft.com/office/officeart/2005/8/layout/hierarchy4"/>
    <dgm:cxn modelId="{2A23311E-4B2B-4C28-AA7D-B83FE85DFD4C}" type="presParOf" srcId="{335A2C67-4F9A-45BE-83A6-3D56F3044568}" destId="{B142936C-B84D-4112-95D6-870B82BC2F5C}" srcOrd="0" destOrd="0" presId="urn:microsoft.com/office/officeart/2005/8/layout/hierarchy4"/>
    <dgm:cxn modelId="{88E62895-B86D-4488-870D-1BA6D8D34ED1}" type="presParOf" srcId="{335A2C67-4F9A-45BE-83A6-3D56F3044568}" destId="{C77E0E24-9D02-4D57-867C-F240395950DB}" srcOrd="1" destOrd="0" presId="urn:microsoft.com/office/officeart/2005/8/layout/hierarchy4"/>
    <dgm:cxn modelId="{2DA2AF3C-2E55-4449-AFCC-4B7A54882B46}" type="presParOf" srcId="{3518E1C4-B854-4BCC-B019-D91A8CF0D892}" destId="{387EE8D5-2977-4DD9-B504-432236716B95}" srcOrd="5" destOrd="0" presId="urn:microsoft.com/office/officeart/2005/8/layout/hierarchy4"/>
    <dgm:cxn modelId="{234E9481-0195-4F8E-940F-6DDF9CA29793}" type="presParOf" srcId="{3518E1C4-B854-4BCC-B019-D91A8CF0D892}" destId="{D6DBA6E1-7924-4DD4-BA47-E57BC74E9D88}" srcOrd="6" destOrd="0" presId="urn:microsoft.com/office/officeart/2005/8/layout/hierarchy4"/>
    <dgm:cxn modelId="{8A61754B-4AF3-47DB-A476-AFC0B6EEAE55}" type="presParOf" srcId="{D6DBA6E1-7924-4DD4-BA47-E57BC74E9D88}" destId="{B3CD2CE8-1613-440D-AD5D-7E183A658532}" srcOrd="0" destOrd="0" presId="urn:microsoft.com/office/officeart/2005/8/layout/hierarchy4"/>
    <dgm:cxn modelId="{7FC2A022-CAAB-442A-A063-FB1ADE4A02DA}" type="presParOf" srcId="{D6DBA6E1-7924-4DD4-BA47-E57BC74E9D88}" destId="{A2874616-CD13-4B27-A7CE-CBF29DE00C27}" srcOrd="1" destOrd="0" presId="urn:microsoft.com/office/officeart/2005/8/layout/hierarchy4"/>
    <dgm:cxn modelId="{FDCFFED1-D7C7-43D1-9EF2-5B06CE136E62}" type="presParOf" srcId="{3518E1C4-B854-4BCC-B019-D91A8CF0D892}" destId="{E5E733B8-40BA-467E-B9E8-5DDA14040D8F}" srcOrd="7" destOrd="0" presId="urn:microsoft.com/office/officeart/2005/8/layout/hierarchy4"/>
    <dgm:cxn modelId="{9571BE28-299C-41D8-9BB3-1340AF441C14}" type="presParOf" srcId="{3518E1C4-B854-4BCC-B019-D91A8CF0D892}" destId="{2EF89405-E85A-4BA3-992B-39259C0BA14F}" srcOrd="8" destOrd="0" presId="urn:microsoft.com/office/officeart/2005/8/layout/hierarchy4"/>
    <dgm:cxn modelId="{FBDC5C71-7760-43AF-897D-2B0E1532792F}" type="presParOf" srcId="{2EF89405-E85A-4BA3-992B-39259C0BA14F}" destId="{9A781DBB-4281-4925-ACA0-A1D03ED14EE0}" srcOrd="0" destOrd="0" presId="urn:microsoft.com/office/officeart/2005/8/layout/hierarchy4"/>
    <dgm:cxn modelId="{A5AE37E1-B9B7-476F-AAEE-6AB699AEEFC7}" type="presParOf" srcId="{2EF89405-E85A-4BA3-992B-39259C0BA14F}" destId="{B40955EE-0935-447C-A735-4370117FB9A0}" srcOrd="1" destOrd="0" presId="urn:microsoft.com/office/officeart/2005/8/layout/hierarchy4"/>
    <dgm:cxn modelId="{282A0C8D-B57C-48D0-B9EB-B46EDC5781D0}" type="presParOf" srcId="{3518E1C4-B854-4BCC-B019-D91A8CF0D892}" destId="{F4EC7C42-2FCD-4405-ADC3-2D060E4D644A}" srcOrd="9" destOrd="0" presId="urn:microsoft.com/office/officeart/2005/8/layout/hierarchy4"/>
    <dgm:cxn modelId="{B9F65331-6360-49BF-8CCB-FF721BC7BE40}" type="presParOf" srcId="{3518E1C4-B854-4BCC-B019-D91A8CF0D892}" destId="{70C987C8-21D5-4C7D-930F-861BA0304C3E}" srcOrd="10" destOrd="0" presId="urn:microsoft.com/office/officeart/2005/8/layout/hierarchy4"/>
    <dgm:cxn modelId="{A264E240-EA3E-43FE-8A27-E31F3CD64FE9}" type="presParOf" srcId="{70C987C8-21D5-4C7D-930F-861BA0304C3E}" destId="{E2C7F6BB-ACB4-4FEA-A4B1-FA8C255E7D4C}" srcOrd="0" destOrd="0" presId="urn:microsoft.com/office/officeart/2005/8/layout/hierarchy4"/>
    <dgm:cxn modelId="{D5902457-44A0-4EB5-B5D3-2231F98370D1}" type="presParOf" srcId="{70C987C8-21D5-4C7D-930F-861BA0304C3E}" destId="{579A6422-CA94-4984-A90D-76140AFFEF52}" srcOrd="1" destOrd="0" presId="urn:microsoft.com/office/officeart/2005/8/layout/hierarchy4"/>
    <dgm:cxn modelId="{DB6635E2-7432-4B72-9FEE-A47E0D099CE4}" type="presParOf" srcId="{B3F70E39-38DF-4254-9CA5-5A80BC15DE1D}" destId="{A51EACD0-CB79-456B-BEA9-4568EC14320F}" srcOrd="1" destOrd="0" presId="urn:microsoft.com/office/officeart/2005/8/layout/hierarchy4"/>
    <dgm:cxn modelId="{7142B1BE-F972-45F7-BB48-87B7E2EDEF13}" type="presParOf" srcId="{B3F70E39-38DF-4254-9CA5-5A80BC15DE1D}" destId="{47A0F020-5368-44BB-AC38-5D9BA206C35A}" srcOrd="2" destOrd="0" presId="urn:microsoft.com/office/officeart/2005/8/layout/hierarchy4"/>
    <dgm:cxn modelId="{07223533-3B81-43A9-A7A1-6DBFFC617CAE}" type="presParOf" srcId="{47A0F020-5368-44BB-AC38-5D9BA206C35A}" destId="{3EB0EBC8-BEAF-4035-875F-164277CA6E96}" srcOrd="0" destOrd="0" presId="urn:microsoft.com/office/officeart/2005/8/layout/hierarchy4"/>
    <dgm:cxn modelId="{46C60836-37EC-4A34-BE9C-146FF5ADDB83}" type="presParOf" srcId="{47A0F020-5368-44BB-AC38-5D9BA206C35A}" destId="{E3341A7A-2CEC-4468-A938-55A5AE85C28C}" srcOrd="1" destOrd="0" presId="urn:microsoft.com/office/officeart/2005/8/layout/hierarchy4"/>
    <dgm:cxn modelId="{CD9DAF8A-0866-4D6F-861B-811DD1A76A4C}" type="presParOf" srcId="{47A0F020-5368-44BB-AC38-5D9BA206C35A}" destId="{D7B796FE-9506-48F6-91E4-029581CFED27}" srcOrd="2" destOrd="0" presId="urn:microsoft.com/office/officeart/2005/8/layout/hierarchy4"/>
    <dgm:cxn modelId="{AC71B721-4291-434C-858E-E46D4238D8E0}" type="presParOf" srcId="{D7B796FE-9506-48F6-91E4-029581CFED27}" destId="{35A30374-664A-465E-A367-A3D94FCF3DDE}" srcOrd="0" destOrd="0" presId="urn:microsoft.com/office/officeart/2005/8/layout/hierarchy4"/>
    <dgm:cxn modelId="{19488E33-24E8-4F36-8651-DE9B4153067B}" type="presParOf" srcId="{35A30374-664A-465E-A367-A3D94FCF3DDE}" destId="{2A2B5C99-3AAF-4D50-8F87-CFCAB79017CC}" srcOrd="0" destOrd="0" presId="urn:microsoft.com/office/officeart/2005/8/layout/hierarchy4"/>
    <dgm:cxn modelId="{21B72BD3-F015-43DF-A8CC-6E1391D2D3C9}" type="presParOf" srcId="{35A30374-664A-465E-A367-A3D94FCF3DDE}" destId="{BC85FEA0-B4BA-46FB-88C2-35E9E5175A2D}" srcOrd="1" destOrd="0" presId="urn:microsoft.com/office/officeart/2005/8/layout/hierarchy4"/>
    <dgm:cxn modelId="{7CEECB76-3BD6-4318-9F72-C1E6A94B812A}" type="presParOf" srcId="{D7B796FE-9506-48F6-91E4-029581CFED27}" destId="{80F1F727-983A-4550-A609-D69615612EBD}" srcOrd="1" destOrd="0" presId="urn:microsoft.com/office/officeart/2005/8/layout/hierarchy4"/>
    <dgm:cxn modelId="{B2E0BDCF-F39A-4F1C-B4E2-3D5C1ED714A7}" type="presParOf" srcId="{D7B796FE-9506-48F6-91E4-029581CFED27}" destId="{BA62C353-808E-4549-98C4-B167A2C2F633}" srcOrd="2" destOrd="0" presId="urn:microsoft.com/office/officeart/2005/8/layout/hierarchy4"/>
    <dgm:cxn modelId="{D0EAB0A0-E873-45F4-8283-0EAE7A38D785}" type="presParOf" srcId="{BA62C353-808E-4549-98C4-B167A2C2F633}" destId="{09BF4AAA-0D6D-4604-B4D7-E5B506300A80}" srcOrd="0" destOrd="0" presId="urn:microsoft.com/office/officeart/2005/8/layout/hierarchy4"/>
    <dgm:cxn modelId="{8434A625-5FE1-4680-8E6E-227F17EBC352}" type="presParOf" srcId="{BA62C353-808E-4549-98C4-B167A2C2F633}" destId="{4D061040-1814-4F52-B4AF-C961D0F6F3E1}" srcOrd="1" destOrd="0" presId="urn:microsoft.com/office/officeart/2005/8/layout/hierarchy4"/>
    <dgm:cxn modelId="{01646EDD-A896-42C4-AEDA-A1B70C8F7F14}" type="presParOf" srcId="{D7B796FE-9506-48F6-91E4-029581CFED27}" destId="{DC329849-1BE5-44E0-BB2A-F41B12711223}" srcOrd="3" destOrd="0" presId="urn:microsoft.com/office/officeart/2005/8/layout/hierarchy4"/>
    <dgm:cxn modelId="{D080D692-E448-4AD5-AB18-9E11EA060105}" type="presParOf" srcId="{D7B796FE-9506-48F6-91E4-029581CFED27}" destId="{E1BAB318-8959-454E-9A6A-42435707831A}" srcOrd="4" destOrd="0" presId="urn:microsoft.com/office/officeart/2005/8/layout/hierarchy4"/>
    <dgm:cxn modelId="{5BB7A71D-6178-47F5-B632-F985B8B665E3}" type="presParOf" srcId="{E1BAB318-8959-454E-9A6A-42435707831A}" destId="{DD7059EB-C744-4C13-9A73-824A96C902B6}" srcOrd="0" destOrd="0" presId="urn:microsoft.com/office/officeart/2005/8/layout/hierarchy4"/>
    <dgm:cxn modelId="{C4A67A67-A9A5-4C41-ABEC-C12FD294B4EC}" type="presParOf" srcId="{E1BAB318-8959-454E-9A6A-42435707831A}" destId="{39E549A4-7409-4B57-8F26-94D7A175BA94}" srcOrd="1" destOrd="0" presId="urn:microsoft.com/office/officeart/2005/8/layout/hierarchy4"/>
    <dgm:cxn modelId="{6D07BC52-D9C6-4290-ADFB-F0EC91F175CB}" type="presParOf" srcId="{D7B796FE-9506-48F6-91E4-029581CFED27}" destId="{A4A7DC65-3FC7-4A20-875F-E3534C0850FA}" srcOrd="5" destOrd="0" presId="urn:microsoft.com/office/officeart/2005/8/layout/hierarchy4"/>
    <dgm:cxn modelId="{CA8D5D2D-F885-41A1-80E4-7D0527E013DA}" type="presParOf" srcId="{D7B796FE-9506-48F6-91E4-029581CFED27}" destId="{5DE7ADB8-4F3B-40F4-84C5-F7C0326AD074}" srcOrd="6" destOrd="0" presId="urn:microsoft.com/office/officeart/2005/8/layout/hierarchy4"/>
    <dgm:cxn modelId="{CA23EF6B-42FA-46A2-90F2-330714A2AAEF}" type="presParOf" srcId="{5DE7ADB8-4F3B-40F4-84C5-F7C0326AD074}" destId="{41476DCF-0C6D-4D89-8022-5152EA2A9DC3}" srcOrd="0" destOrd="0" presId="urn:microsoft.com/office/officeart/2005/8/layout/hierarchy4"/>
    <dgm:cxn modelId="{8397DECD-B7E7-4252-90DD-8D41AD807C67}" type="presParOf" srcId="{5DE7ADB8-4F3B-40F4-84C5-F7C0326AD074}" destId="{00AEF96B-8074-40F7-B300-EFA170CC046E}"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07FD7F7F-2B84-4A20-AC8F-B5AD87508274}" type="presOf" srcId="{68DC9CB8-B7DD-4761-B82E-CB56F6F5E6B5}" destId="{93672A8E-23A7-42EC-8266-A028BB6328D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B389A8B8-5457-4C0B-933F-8B9BACE37D7B}" type="presOf" srcId="{54758EF5-0516-46BA-896F-8310E68591FE}" destId="{428D6EC0-C06B-45C7-8139-E45A90407C7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1CA962B3-0669-4758-B114-6CBD893DD504}" type="presOf" srcId="{D724C5BD-FA18-4137-AF02-8B1375CAB8C1}" destId="{FE26DA7A-6417-4EEF-9842-4FFE68DD656B}"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1BD68732-8F7D-48B4-973C-8AC18C229A47}" type="presOf" srcId="{F1CDF762-BB05-4909-A3E2-81EC1DFEFDB6}" destId="{DFD89527-3EA1-46E9-B932-F66D981BF538}"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DA566E22-18CA-43F8-9C0B-3F4A4B738999}" type="presOf" srcId="{549FD511-AE4B-4414-B32B-2425B4544B4B}" destId="{17265E74-284E-4564-9375-97F2A42C8E63}" srcOrd="0" destOrd="0" presId="urn:microsoft.com/office/officeart/2005/8/layout/radial6"/>
    <dgm:cxn modelId="{9F785809-85B6-449D-A310-3B2D6DAD4D5A}" type="presOf" srcId="{117E5F98-D2E3-44CD-8D1F-8673F2CE3B77}" destId="{937C4F79-FB0B-409E-8CAD-BC317FE49743}" srcOrd="0" destOrd="0" presId="urn:microsoft.com/office/officeart/2005/8/layout/radial6"/>
    <dgm:cxn modelId="{C65BC744-D5F7-4068-A747-22FB9C6E6EC3}" type="presOf" srcId="{53BBF4F9-C032-49B6-A418-1645227CAEF7}" destId="{463D2474-2CD7-4F10-B862-FE0EB496B03A}" srcOrd="0" destOrd="0" presId="urn:microsoft.com/office/officeart/2005/8/layout/radial6"/>
    <dgm:cxn modelId="{A84858F5-B30D-408D-8194-63F6D9E9B724}" type="presOf" srcId="{1474FC26-B7BF-4AB8-BA32-5B51D19017DA}" destId="{75750CA6-FA7C-49D0-8464-54ECBB8A7B11}" srcOrd="0" destOrd="0" presId="urn:microsoft.com/office/officeart/2005/8/layout/radial6"/>
    <dgm:cxn modelId="{FC0A3540-D7B8-42A4-AFDF-234873685DA0}" type="presOf" srcId="{61C471EC-1BE0-4BA9-906C-B77FC427B370}" destId="{2B947856-7D81-4709-8C50-A646092946B5}" srcOrd="0" destOrd="0" presId="urn:microsoft.com/office/officeart/2005/8/layout/radial6"/>
    <dgm:cxn modelId="{39771DEA-FA94-4568-8BCC-6918E7EE732C}" type="presOf" srcId="{93E58B5A-8764-4A9A-8E85-7C50C705CFCE}" destId="{900104E8-22AE-4F67-87F3-EFB73454EE91}" srcOrd="0" destOrd="0" presId="urn:microsoft.com/office/officeart/2005/8/layout/radial6"/>
    <dgm:cxn modelId="{5D92B352-DF48-4BEB-9BEC-089697519104}" type="presOf" srcId="{9C9AE644-BFCD-4CEC-9078-5B3D21204B50}" destId="{8DF6A8EE-C31B-4A7A-8A5B-E1C18D11D668}" srcOrd="0" destOrd="0" presId="urn:microsoft.com/office/officeart/2005/8/layout/radial6"/>
    <dgm:cxn modelId="{85464E88-5A7F-4C47-A4A2-8BEB75DF6EBE}" type="presOf" srcId="{E7FC7747-7483-4D35-98A3-BCFD670587F5}" destId="{A34CBA49-A69D-4058-97AB-C5BDA98FF78D}" srcOrd="0" destOrd="0" presId="urn:microsoft.com/office/officeart/2005/8/layout/radial6"/>
    <dgm:cxn modelId="{086B4FBA-9CAA-4532-971E-B91B3ED3A480}" type="presOf" srcId="{00539A06-C0B6-4C14-805A-A99CABFADC18}" destId="{FB0245A6-E249-4488-8A12-6DA1E3469463}" srcOrd="0" destOrd="0" presId="urn:microsoft.com/office/officeart/2005/8/layout/radial6"/>
    <dgm:cxn modelId="{646C6CF7-5A23-4056-A5D0-4B427C534E45}" type="presOf" srcId="{A5E5012C-3309-4B28-8D30-F7209682D89D}" destId="{0615139F-FD0E-4AC6-85EA-75F9F0D6BB78}" srcOrd="0" destOrd="0" presId="urn:microsoft.com/office/officeart/2005/8/layout/radial6"/>
    <dgm:cxn modelId="{2B6A947B-A6C0-46D5-A557-054C05B76D9B}" type="presOf" srcId="{2FD6416B-9DBD-4434-8476-1C47164FCE18}" destId="{A25828D0-E7F7-4612-B323-E58CF7DB6C7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0BB1A74A-DDE9-45C8-84B4-C57FE718EEBF}" type="presOf" srcId="{EF6840F8-2ECF-4864-A358-F1FEAB836D6E}" destId="{9DC8489B-6D65-4DCD-BE13-FB93AD7100EE}" srcOrd="0" destOrd="0" presId="urn:microsoft.com/office/officeart/2005/8/layout/radial6"/>
    <dgm:cxn modelId="{A542D3C2-9678-4361-98C9-6DC41491DCF5}" type="presParOf" srcId="{75750CA6-FA7C-49D0-8464-54ECBB8A7B11}" destId="{900104E8-22AE-4F67-87F3-EFB73454EE91}" srcOrd="0" destOrd="0" presId="urn:microsoft.com/office/officeart/2005/8/layout/radial6"/>
    <dgm:cxn modelId="{880F1A13-8C97-4C5E-9BD6-9B187AE51805}" type="presParOf" srcId="{75750CA6-FA7C-49D0-8464-54ECBB8A7B11}" destId="{428D6EC0-C06B-45C7-8139-E45A90407C78}" srcOrd="1" destOrd="0" presId="urn:microsoft.com/office/officeart/2005/8/layout/radial6"/>
    <dgm:cxn modelId="{87A977E3-685A-47EC-A8B9-E1E40C5D91AF}" type="presParOf" srcId="{75750CA6-FA7C-49D0-8464-54ECBB8A7B11}" destId="{A20BCF9B-F9D9-4BC1-9EF3-189BED199617}" srcOrd="2" destOrd="0" presId="urn:microsoft.com/office/officeart/2005/8/layout/radial6"/>
    <dgm:cxn modelId="{4522C9CB-6770-44FD-BDDD-75FC4F18FC02}" type="presParOf" srcId="{75750CA6-FA7C-49D0-8464-54ECBB8A7B11}" destId="{17265E74-284E-4564-9375-97F2A42C8E63}" srcOrd="3" destOrd="0" presId="urn:microsoft.com/office/officeart/2005/8/layout/radial6"/>
    <dgm:cxn modelId="{941FF3D1-72D5-47C0-B11D-96F0E1DB42A5}" type="presParOf" srcId="{75750CA6-FA7C-49D0-8464-54ECBB8A7B11}" destId="{2B947856-7D81-4709-8C50-A646092946B5}" srcOrd="4" destOrd="0" presId="urn:microsoft.com/office/officeart/2005/8/layout/radial6"/>
    <dgm:cxn modelId="{D78692EC-0DE2-4D2D-B237-B09AB3A71BCF}" type="presParOf" srcId="{75750CA6-FA7C-49D0-8464-54ECBB8A7B11}" destId="{6804F419-6E40-4272-9B3A-71A1132A2924}" srcOrd="5" destOrd="0" presId="urn:microsoft.com/office/officeart/2005/8/layout/radial6"/>
    <dgm:cxn modelId="{FF1DEE4F-C2F7-43D3-984C-7F8A35B7C000}" type="presParOf" srcId="{75750CA6-FA7C-49D0-8464-54ECBB8A7B11}" destId="{FB0245A6-E249-4488-8A12-6DA1E3469463}" srcOrd="6" destOrd="0" presId="urn:microsoft.com/office/officeart/2005/8/layout/radial6"/>
    <dgm:cxn modelId="{5C58CF33-989C-40FF-929A-479E9D47100C}" type="presParOf" srcId="{75750CA6-FA7C-49D0-8464-54ECBB8A7B11}" destId="{0615139F-FD0E-4AC6-85EA-75F9F0D6BB78}" srcOrd="7" destOrd="0" presId="urn:microsoft.com/office/officeart/2005/8/layout/radial6"/>
    <dgm:cxn modelId="{B42E5240-0B7C-4637-89BC-C356D54D5E9A}" type="presParOf" srcId="{75750CA6-FA7C-49D0-8464-54ECBB8A7B11}" destId="{FACCA3FF-0BAE-48B0-88D9-1B472F23503D}" srcOrd="8" destOrd="0" presId="urn:microsoft.com/office/officeart/2005/8/layout/radial6"/>
    <dgm:cxn modelId="{C32CA1F1-4AC1-4105-9560-3573AFC687B6}" type="presParOf" srcId="{75750CA6-FA7C-49D0-8464-54ECBB8A7B11}" destId="{9DC8489B-6D65-4DCD-BE13-FB93AD7100EE}" srcOrd="9" destOrd="0" presId="urn:microsoft.com/office/officeart/2005/8/layout/radial6"/>
    <dgm:cxn modelId="{BEE068D2-1E0C-4CF1-9900-1B7572A098F8}" type="presParOf" srcId="{75750CA6-FA7C-49D0-8464-54ECBB8A7B11}" destId="{A25828D0-E7F7-4612-B323-E58CF7DB6C73}" srcOrd="10" destOrd="0" presId="urn:microsoft.com/office/officeart/2005/8/layout/radial6"/>
    <dgm:cxn modelId="{E4A23745-BE7E-41A1-813C-D8DC1DEFFB02}" type="presParOf" srcId="{75750CA6-FA7C-49D0-8464-54ECBB8A7B11}" destId="{67DFBABE-67A2-44BB-82F4-DB4798A2DB76}" srcOrd="11" destOrd="0" presId="urn:microsoft.com/office/officeart/2005/8/layout/radial6"/>
    <dgm:cxn modelId="{55A4CF3A-398F-4E47-A15B-1418F8090EA6}" type="presParOf" srcId="{75750CA6-FA7C-49D0-8464-54ECBB8A7B11}" destId="{93672A8E-23A7-42EC-8266-A028BB6328D1}" srcOrd="12" destOrd="0" presId="urn:microsoft.com/office/officeart/2005/8/layout/radial6"/>
    <dgm:cxn modelId="{ABB3C992-F1FB-478F-BC88-F965457E376C}" type="presParOf" srcId="{75750CA6-FA7C-49D0-8464-54ECBB8A7B11}" destId="{8DF6A8EE-C31B-4A7A-8A5B-E1C18D11D668}" srcOrd="13" destOrd="0" presId="urn:microsoft.com/office/officeart/2005/8/layout/radial6"/>
    <dgm:cxn modelId="{F2AAE087-E6C3-410A-9114-9DDB94AC751E}" type="presParOf" srcId="{75750CA6-FA7C-49D0-8464-54ECBB8A7B11}" destId="{6866806D-C1BA-4277-BF88-FEE3F486AE14}" srcOrd="14" destOrd="0" presId="urn:microsoft.com/office/officeart/2005/8/layout/radial6"/>
    <dgm:cxn modelId="{40C6C820-D0DA-4CFD-A4D4-C9D02F7D9B15}" type="presParOf" srcId="{75750CA6-FA7C-49D0-8464-54ECBB8A7B11}" destId="{FE26DA7A-6417-4EEF-9842-4FFE68DD656B}" srcOrd="15" destOrd="0" presId="urn:microsoft.com/office/officeart/2005/8/layout/radial6"/>
    <dgm:cxn modelId="{3F8E0DED-54DC-467F-A2F6-789258D274CA}" type="presParOf" srcId="{75750CA6-FA7C-49D0-8464-54ECBB8A7B11}" destId="{DFD89527-3EA1-46E9-B932-F66D981BF538}" srcOrd="16" destOrd="0" presId="urn:microsoft.com/office/officeart/2005/8/layout/radial6"/>
    <dgm:cxn modelId="{1C99A56D-D87F-42FB-B74E-C9C2E520BC07}" type="presParOf" srcId="{75750CA6-FA7C-49D0-8464-54ECBB8A7B11}" destId="{BEB81904-6568-49ED-B35C-0250191E9F37}" srcOrd="17" destOrd="0" presId="urn:microsoft.com/office/officeart/2005/8/layout/radial6"/>
    <dgm:cxn modelId="{27F1E3A3-DE9E-4B8B-887A-318D1F38C4E9}" type="presParOf" srcId="{75750CA6-FA7C-49D0-8464-54ECBB8A7B11}" destId="{463D2474-2CD7-4F10-B862-FE0EB496B03A}" srcOrd="18" destOrd="0" presId="urn:microsoft.com/office/officeart/2005/8/layout/radial6"/>
    <dgm:cxn modelId="{706FE6EA-3ADD-4422-81BE-030DE99F0CE2}" type="presParOf" srcId="{75750CA6-FA7C-49D0-8464-54ECBB8A7B11}" destId="{937C4F79-FB0B-409E-8CAD-BC317FE49743}" srcOrd="19" destOrd="0" presId="urn:microsoft.com/office/officeart/2005/8/layout/radial6"/>
    <dgm:cxn modelId="{69042210-D235-4963-A21C-75DC6CBF761E}" type="presParOf" srcId="{75750CA6-FA7C-49D0-8464-54ECBB8A7B11}" destId="{DDBA5B3D-F74A-4F4A-BF56-F34E797ADC59}" srcOrd="20" destOrd="0" presId="urn:microsoft.com/office/officeart/2005/8/layout/radial6"/>
    <dgm:cxn modelId="{267FFBEB-EF28-45ED-9B7E-A90CB49C116C}"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CEF60BF4-270D-4775-A643-3FB99A742C4E}" type="doc">
      <dgm:prSet loTypeId="urn:microsoft.com/office/officeart/2005/8/layout/hList2#1" loCatId="list" qsTypeId="urn:microsoft.com/office/officeart/2005/8/quickstyle/simple1" qsCatId="simple" csTypeId="urn:microsoft.com/office/officeart/2005/8/colors/accent0_2" csCatId="mainScheme" phldr="1"/>
      <dgm:spPr/>
      <dgm:t>
        <a:bodyPr/>
        <a:lstStyle/>
        <a:p>
          <a:endParaRPr lang="en-ZA"/>
        </a:p>
      </dgm:t>
    </dgm:pt>
    <dgm:pt modelId="{248E5FAA-6B6E-407B-9ED1-567047D692F6}">
      <dgm:prSet phldrT="[Text]" custT="1"/>
      <dgm:spPr/>
      <dgm:t>
        <a:bodyPr/>
        <a:lstStyle/>
        <a:p>
          <a:r>
            <a:rPr lang="en-ZA" sz="1800" b="1" dirty="0" smtClean="0">
              <a:solidFill>
                <a:schemeClr val="bg1"/>
              </a:solidFill>
            </a:rPr>
            <a:t>Electricity</a:t>
          </a:r>
          <a:endParaRPr lang="en-ZA" sz="1800" b="1" dirty="0">
            <a:solidFill>
              <a:schemeClr val="bg1"/>
            </a:solidFill>
          </a:endParaRPr>
        </a:p>
      </dgm:t>
    </dgm:pt>
    <dgm:pt modelId="{8D2C475D-2870-4B90-8E01-D09FEC632699}" type="parTrans" cxnId="{A8CCCFA6-900C-4676-B40C-EEF832C87814}">
      <dgm:prSet/>
      <dgm:spPr/>
      <dgm:t>
        <a:bodyPr/>
        <a:lstStyle/>
        <a:p>
          <a:endParaRPr lang="en-ZA"/>
        </a:p>
      </dgm:t>
    </dgm:pt>
    <dgm:pt modelId="{5F67CF7E-5B08-421D-B52D-036F58E5BAE0}" type="sibTrans" cxnId="{A8CCCFA6-900C-4676-B40C-EEF832C87814}">
      <dgm:prSet/>
      <dgm:spPr/>
      <dgm:t>
        <a:bodyPr/>
        <a:lstStyle/>
        <a:p>
          <a:endParaRPr lang="en-ZA"/>
        </a:p>
      </dgm:t>
    </dgm:pt>
    <dgm:pt modelId="{A3954615-03B6-4E43-9DA4-C9A3FE603E1C}">
      <dgm:prSet phldrT="[Text]"/>
      <dgm:spPr/>
      <dgm:t>
        <a:bodyPr/>
        <a:lstStyle/>
        <a:p>
          <a:r>
            <a:rPr lang="en-ZA" b="1" dirty="0" smtClean="0">
              <a:solidFill>
                <a:schemeClr val="bg1"/>
              </a:solidFill>
            </a:rPr>
            <a:t>Electric Plant held for Future Use</a:t>
          </a:r>
          <a:endParaRPr lang="en-ZA" b="1" dirty="0">
            <a:solidFill>
              <a:schemeClr val="bg1"/>
            </a:solidFill>
          </a:endParaRPr>
        </a:p>
      </dgm:t>
    </dgm:pt>
    <dgm:pt modelId="{D8872499-D1E2-421B-8048-6F0919BCF056}" type="parTrans" cxnId="{4582D5D0-54E9-4267-8BD8-0F961F56BE19}">
      <dgm:prSet/>
      <dgm:spPr/>
      <dgm:t>
        <a:bodyPr/>
        <a:lstStyle/>
        <a:p>
          <a:endParaRPr lang="en-ZA"/>
        </a:p>
      </dgm:t>
    </dgm:pt>
    <dgm:pt modelId="{CD2A6CE3-76DC-467C-96A5-1D0521DFD77D}" type="sibTrans" cxnId="{4582D5D0-54E9-4267-8BD8-0F961F56BE19}">
      <dgm:prSet/>
      <dgm:spPr/>
      <dgm:t>
        <a:bodyPr/>
        <a:lstStyle/>
        <a:p>
          <a:endParaRPr lang="en-ZA"/>
        </a:p>
      </dgm:t>
    </dgm:pt>
    <dgm:pt modelId="{FBDCD361-73EE-4E5C-823E-6A56C6002495}">
      <dgm:prSet/>
      <dgm:spPr/>
      <dgm:t>
        <a:bodyPr/>
        <a:lstStyle/>
        <a:p>
          <a:r>
            <a:rPr lang="en-ZA" b="1" dirty="0" smtClean="0">
              <a:solidFill>
                <a:schemeClr val="bg1"/>
              </a:solidFill>
            </a:rPr>
            <a:t>Plant Leased to Others</a:t>
          </a:r>
          <a:endParaRPr lang="en-ZA" b="1" dirty="0">
            <a:solidFill>
              <a:schemeClr val="bg1"/>
            </a:solidFill>
          </a:endParaRPr>
        </a:p>
      </dgm:t>
    </dgm:pt>
    <dgm:pt modelId="{8CE82803-69AA-425B-92F6-5C55987AF90E}" type="parTrans" cxnId="{28EF43DC-A321-4056-B4A5-280A285CB0DF}">
      <dgm:prSet/>
      <dgm:spPr/>
      <dgm:t>
        <a:bodyPr/>
        <a:lstStyle/>
        <a:p>
          <a:endParaRPr lang="en-ZA"/>
        </a:p>
      </dgm:t>
    </dgm:pt>
    <dgm:pt modelId="{BF7EBF07-8060-40FE-B1E0-4B008D155DE8}" type="sibTrans" cxnId="{28EF43DC-A321-4056-B4A5-280A285CB0DF}">
      <dgm:prSet/>
      <dgm:spPr/>
      <dgm:t>
        <a:bodyPr/>
        <a:lstStyle/>
        <a:p>
          <a:endParaRPr lang="en-ZA"/>
        </a:p>
      </dgm:t>
    </dgm:pt>
    <dgm:pt modelId="{261F5669-CC42-4547-B829-27B5F9BA77C6}">
      <dgm:prSet custT="1"/>
      <dgm:spPr/>
      <dgm:t>
        <a:bodyPr/>
        <a:lstStyle/>
        <a:p>
          <a:endParaRPr lang="en-ZA" sz="1200" dirty="0"/>
        </a:p>
      </dgm:t>
    </dgm:pt>
    <dgm:pt modelId="{488C7E16-9578-4E5D-8772-9AFABC782622}" type="parTrans" cxnId="{E5E50778-EE40-4C75-A6C2-78A8E93AFD7A}">
      <dgm:prSet/>
      <dgm:spPr/>
      <dgm:t>
        <a:bodyPr/>
        <a:lstStyle/>
        <a:p>
          <a:endParaRPr lang="en-ZA"/>
        </a:p>
      </dgm:t>
    </dgm:pt>
    <dgm:pt modelId="{C227C452-B415-4634-8CC6-AF72012017D0}" type="sibTrans" cxnId="{E5E50778-EE40-4C75-A6C2-78A8E93AFD7A}">
      <dgm:prSet/>
      <dgm:spPr/>
      <dgm:t>
        <a:bodyPr/>
        <a:lstStyle/>
        <a:p>
          <a:endParaRPr lang="en-ZA"/>
        </a:p>
      </dgm:t>
    </dgm:pt>
    <dgm:pt modelId="{D3C50373-E786-4A5A-A2E7-7A1726DBDF3F}">
      <dgm:prSet phldrT="[Text]" custT="1"/>
      <dgm:spPr/>
      <dgm:t>
        <a:bodyPr/>
        <a:lstStyle/>
        <a:p>
          <a:endParaRPr lang="en-ZA" sz="1200" dirty="0" smtClean="0"/>
        </a:p>
      </dgm:t>
    </dgm:pt>
    <dgm:pt modelId="{9A58C55D-951A-4BB4-B313-99C79DEB58F0}" type="parTrans" cxnId="{61CE1416-0FEF-4636-A91A-8699C074420D}">
      <dgm:prSet/>
      <dgm:spPr/>
      <dgm:t>
        <a:bodyPr/>
        <a:lstStyle/>
        <a:p>
          <a:endParaRPr lang="en-ZA"/>
        </a:p>
      </dgm:t>
    </dgm:pt>
    <dgm:pt modelId="{B634CB5D-A02D-4659-B62E-840A270047D9}" type="sibTrans" cxnId="{61CE1416-0FEF-4636-A91A-8699C074420D}">
      <dgm:prSet/>
      <dgm:spPr/>
      <dgm:t>
        <a:bodyPr/>
        <a:lstStyle/>
        <a:p>
          <a:endParaRPr lang="en-ZA"/>
        </a:p>
      </dgm:t>
    </dgm:pt>
    <dgm:pt modelId="{BA247CB5-7970-4EDB-9283-A80FD6C607D1}">
      <dgm:prSet phldrT="[Text]" custT="1"/>
      <dgm:spPr/>
      <dgm:t>
        <a:bodyPr/>
        <a:lstStyle/>
        <a:p>
          <a:r>
            <a:rPr lang="en-ZA" sz="1600" b="1" dirty="0" smtClean="0"/>
            <a:t>System Communication &amp; Control</a:t>
          </a:r>
          <a:endParaRPr lang="en-ZA" sz="1600" b="1" dirty="0"/>
        </a:p>
      </dgm:t>
    </dgm:pt>
    <dgm:pt modelId="{2B247D45-577E-4F42-84FE-D1BC7D0AB241}" type="parTrans" cxnId="{1058D891-D341-423F-8F23-B3FFC8732797}">
      <dgm:prSet/>
      <dgm:spPr/>
      <dgm:t>
        <a:bodyPr/>
        <a:lstStyle/>
        <a:p>
          <a:endParaRPr lang="en-ZA"/>
        </a:p>
      </dgm:t>
    </dgm:pt>
    <dgm:pt modelId="{0A15C8B9-13C1-4CC1-B012-502EE37E732E}" type="sibTrans" cxnId="{1058D891-D341-423F-8F23-B3FFC8732797}">
      <dgm:prSet/>
      <dgm:spPr/>
      <dgm:t>
        <a:bodyPr/>
        <a:lstStyle/>
        <a:p>
          <a:endParaRPr lang="en-ZA"/>
        </a:p>
      </dgm:t>
    </dgm:pt>
    <dgm:pt modelId="{DCD162A7-A9B5-4B6B-8F9D-0CC27B365E24}">
      <dgm:prSet phldrT="[Text]" custT="1"/>
      <dgm:spPr/>
      <dgm:t>
        <a:bodyPr/>
        <a:lstStyle/>
        <a:p>
          <a:r>
            <a:rPr lang="en-ZA" sz="1600" b="1" dirty="0" smtClean="0"/>
            <a:t>Storage Battery &amp; Equipment</a:t>
          </a:r>
          <a:endParaRPr lang="en-ZA" sz="1600" b="1" dirty="0"/>
        </a:p>
      </dgm:t>
    </dgm:pt>
    <dgm:pt modelId="{BEF2BBC8-BDCF-4852-B821-82DE87BA8DD5}" type="parTrans" cxnId="{1803BA50-8E16-41C6-B9B6-4D7F8E48F0E5}">
      <dgm:prSet/>
      <dgm:spPr/>
      <dgm:t>
        <a:bodyPr/>
        <a:lstStyle/>
        <a:p>
          <a:endParaRPr lang="en-ZA"/>
        </a:p>
      </dgm:t>
    </dgm:pt>
    <dgm:pt modelId="{B75AF9EC-D9A0-464B-932D-83BF3419A837}" type="sibTrans" cxnId="{1803BA50-8E16-41C6-B9B6-4D7F8E48F0E5}">
      <dgm:prSet/>
      <dgm:spPr/>
      <dgm:t>
        <a:bodyPr/>
        <a:lstStyle/>
        <a:p>
          <a:endParaRPr lang="en-ZA"/>
        </a:p>
      </dgm:t>
    </dgm:pt>
    <dgm:pt modelId="{D97CF03C-23EA-49FA-8163-3E8D7754E013}">
      <dgm:prSet phldrT="[Text]" custT="1"/>
      <dgm:spPr/>
      <dgm:t>
        <a:bodyPr/>
        <a:lstStyle/>
        <a:p>
          <a:r>
            <a:rPr lang="en-ZA" sz="1600" b="1" dirty="0" smtClean="0"/>
            <a:t>Poles, Towers &amp; Fixtures</a:t>
          </a:r>
          <a:endParaRPr lang="en-ZA" sz="1600" b="1" dirty="0"/>
        </a:p>
      </dgm:t>
    </dgm:pt>
    <dgm:pt modelId="{0B08A7C8-F99F-48A5-8A03-6FB54C1933A2}" type="parTrans" cxnId="{19D8B28A-B377-43E3-BE74-630006CBA27A}">
      <dgm:prSet/>
      <dgm:spPr/>
      <dgm:t>
        <a:bodyPr/>
        <a:lstStyle/>
        <a:p>
          <a:endParaRPr lang="en-ZA"/>
        </a:p>
      </dgm:t>
    </dgm:pt>
    <dgm:pt modelId="{7451A83A-ECA9-4889-9C43-C7A41A47D729}" type="sibTrans" cxnId="{19D8B28A-B377-43E3-BE74-630006CBA27A}">
      <dgm:prSet/>
      <dgm:spPr/>
      <dgm:t>
        <a:bodyPr/>
        <a:lstStyle/>
        <a:p>
          <a:endParaRPr lang="en-ZA"/>
        </a:p>
      </dgm:t>
    </dgm:pt>
    <dgm:pt modelId="{97C616DD-5349-4692-B47A-8AF9C62A1067}">
      <dgm:prSet phldrT="[Text]" custT="1"/>
      <dgm:spPr/>
      <dgm:t>
        <a:bodyPr/>
        <a:lstStyle/>
        <a:p>
          <a:r>
            <a:rPr lang="en-ZA" sz="1600" b="1" dirty="0" smtClean="0"/>
            <a:t>Overhead Conductors &amp; Devices</a:t>
          </a:r>
          <a:endParaRPr lang="en-ZA" sz="1600" b="1" dirty="0"/>
        </a:p>
      </dgm:t>
    </dgm:pt>
    <dgm:pt modelId="{5ECFB37F-01A6-4A15-AE11-AA0CFB8DCD45}" type="parTrans" cxnId="{A8C093A7-103E-4C6D-8F27-8132F7209ED1}">
      <dgm:prSet/>
      <dgm:spPr/>
      <dgm:t>
        <a:bodyPr/>
        <a:lstStyle/>
        <a:p>
          <a:endParaRPr lang="en-ZA"/>
        </a:p>
      </dgm:t>
    </dgm:pt>
    <dgm:pt modelId="{B19CACD2-9B9D-4C1C-8551-5FF985769404}" type="sibTrans" cxnId="{A8C093A7-103E-4C6D-8F27-8132F7209ED1}">
      <dgm:prSet/>
      <dgm:spPr/>
      <dgm:t>
        <a:bodyPr/>
        <a:lstStyle/>
        <a:p>
          <a:endParaRPr lang="en-ZA"/>
        </a:p>
      </dgm:t>
    </dgm:pt>
    <dgm:pt modelId="{9EBF587E-8C01-4139-B21D-B52F4B2C2E10}">
      <dgm:prSet phldrT="[Text]" custT="1"/>
      <dgm:spPr/>
      <dgm:t>
        <a:bodyPr/>
        <a:lstStyle/>
        <a:p>
          <a:endParaRPr lang="en-ZA" sz="1200" dirty="0"/>
        </a:p>
      </dgm:t>
    </dgm:pt>
    <dgm:pt modelId="{93C111CA-2502-4AE9-854F-A81DAC918014}" type="parTrans" cxnId="{9B16FF32-89F7-4A00-A76A-8E72109858FC}">
      <dgm:prSet/>
      <dgm:spPr/>
      <dgm:t>
        <a:bodyPr/>
        <a:lstStyle/>
        <a:p>
          <a:endParaRPr lang="en-ZA"/>
        </a:p>
      </dgm:t>
    </dgm:pt>
    <dgm:pt modelId="{716A6D84-BF79-40FC-BBA3-215426BB3847}" type="sibTrans" cxnId="{9B16FF32-89F7-4A00-A76A-8E72109858FC}">
      <dgm:prSet/>
      <dgm:spPr/>
      <dgm:t>
        <a:bodyPr/>
        <a:lstStyle/>
        <a:p>
          <a:endParaRPr lang="en-ZA"/>
        </a:p>
      </dgm:t>
    </dgm:pt>
    <dgm:pt modelId="{2BB00B21-8A13-4434-9B3E-1865BD49E85D}">
      <dgm:prSet phldrT="[Text]" custT="1"/>
      <dgm:spPr/>
      <dgm:t>
        <a:bodyPr/>
        <a:lstStyle/>
        <a:p>
          <a:endParaRPr lang="en-ZA" sz="1200" dirty="0"/>
        </a:p>
      </dgm:t>
    </dgm:pt>
    <dgm:pt modelId="{F5F9C0C7-6DBD-462B-AAE5-0DC65F368D04}" type="parTrans" cxnId="{51C44BF7-12C4-4403-9221-E069F1C875F5}">
      <dgm:prSet/>
      <dgm:spPr/>
      <dgm:t>
        <a:bodyPr/>
        <a:lstStyle/>
        <a:p>
          <a:endParaRPr lang="en-ZA"/>
        </a:p>
      </dgm:t>
    </dgm:pt>
    <dgm:pt modelId="{F55DCCE0-BA28-4981-94FF-D69F004BBD93}" type="sibTrans" cxnId="{51C44BF7-12C4-4403-9221-E069F1C875F5}">
      <dgm:prSet/>
      <dgm:spPr/>
      <dgm:t>
        <a:bodyPr/>
        <a:lstStyle/>
        <a:p>
          <a:endParaRPr lang="en-ZA"/>
        </a:p>
      </dgm:t>
    </dgm:pt>
    <dgm:pt modelId="{A9F75E5E-F234-4445-8663-37CD6E8E16A8}">
      <dgm:prSet phldrT="[Text]" custT="1"/>
      <dgm:spPr/>
      <dgm:t>
        <a:bodyPr/>
        <a:lstStyle/>
        <a:p>
          <a:r>
            <a:rPr lang="en-ZA" sz="1600" b="1" dirty="0" smtClean="0"/>
            <a:t>Underground Conduit</a:t>
          </a:r>
          <a:endParaRPr lang="en-ZA" sz="1600" b="1" dirty="0"/>
        </a:p>
      </dgm:t>
    </dgm:pt>
    <dgm:pt modelId="{8AD60083-B084-4DD9-A53C-8E9CFA2C6917}" type="parTrans" cxnId="{03FB38D1-CCB4-4FDD-BC92-E640BD0C2566}">
      <dgm:prSet/>
      <dgm:spPr/>
      <dgm:t>
        <a:bodyPr/>
        <a:lstStyle/>
        <a:p>
          <a:endParaRPr lang="en-ZA"/>
        </a:p>
      </dgm:t>
    </dgm:pt>
    <dgm:pt modelId="{8E9C0531-84A7-493A-B176-7795185D1A9C}" type="sibTrans" cxnId="{03FB38D1-CCB4-4FDD-BC92-E640BD0C2566}">
      <dgm:prSet/>
      <dgm:spPr/>
      <dgm:t>
        <a:bodyPr/>
        <a:lstStyle/>
        <a:p>
          <a:endParaRPr lang="en-ZA"/>
        </a:p>
      </dgm:t>
    </dgm:pt>
    <dgm:pt modelId="{90F3D8A6-04DE-47B2-9BA8-D6EE2D3D5579}">
      <dgm:prSet phldrT="[Text]" custT="1"/>
      <dgm:spPr/>
      <dgm:t>
        <a:bodyPr/>
        <a:lstStyle/>
        <a:p>
          <a:r>
            <a:rPr lang="en-ZA" sz="1600" b="1" dirty="0" smtClean="0"/>
            <a:t>Underground Conductors Devices</a:t>
          </a:r>
          <a:endParaRPr lang="en-ZA" sz="1600" b="1" dirty="0"/>
        </a:p>
      </dgm:t>
    </dgm:pt>
    <dgm:pt modelId="{71D7C6FD-0A59-4EA9-85C0-79CE065A0887}" type="parTrans" cxnId="{A742C6FC-85A4-4966-9464-9248CE78A461}">
      <dgm:prSet/>
      <dgm:spPr/>
      <dgm:t>
        <a:bodyPr/>
        <a:lstStyle/>
        <a:p>
          <a:endParaRPr lang="en-ZA"/>
        </a:p>
      </dgm:t>
    </dgm:pt>
    <dgm:pt modelId="{49A40E5C-30EB-4A3A-B283-EA90AE95C064}" type="sibTrans" cxnId="{A742C6FC-85A4-4966-9464-9248CE78A461}">
      <dgm:prSet/>
      <dgm:spPr/>
      <dgm:t>
        <a:bodyPr/>
        <a:lstStyle/>
        <a:p>
          <a:endParaRPr lang="en-ZA"/>
        </a:p>
      </dgm:t>
    </dgm:pt>
    <dgm:pt modelId="{0FFE6B72-02F5-4A94-8D91-D5B7F623E5BD}">
      <dgm:prSet phldrT="[Text]" custT="1"/>
      <dgm:spPr/>
      <dgm:t>
        <a:bodyPr/>
        <a:lstStyle/>
        <a:p>
          <a:r>
            <a:rPr lang="en-ZA" sz="1600" b="1" dirty="0" smtClean="0"/>
            <a:t>Conventional Meters</a:t>
          </a:r>
          <a:endParaRPr lang="en-ZA" sz="1600" b="1" dirty="0"/>
        </a:p>
      </dgm:t>
    </dgm:pt>
    <dgm:pt modelId="{882DACFF-3920-4914-829B-CDA827FFFEB7}" type="parTrans" cxnId="{EA71EBB8-40B4-4A2C-8C8F-BCDA72FA87D7}">
      <dgm:prSet/>
      <dgm:spPr/>
      <dgm:t>
        <a:bodyPr/>
        <a:lstStyle/>
        <a:p>
          <a:endParaRPr lang="en-ZA"/>
        </a:p>
      </dgm:t>
    </dgm:pt>
    <dgm:pt modelId="{047594CC-A0A7-43F5-A5A9-6A213BA25869}" type="sibTrans" cxnId="{EA71EBB8-40B4-4A2C-8C8F-BCDA72FA87D7}">
      <dgm:prSet/>
      <dgm:spPr/>
      <dgm:t>
        <a:bodyPr/>
        <a:lstStyle/>
        <a:p>
          <a:endParaRPr lang="en-ZA"/>
        </a:p>
      </dgm:t>
    </dgm:pt>
    <dgm:pt modelId="{4FBD241B-709C-43B0-8BAF-C06C64B96DBB}">
      <dgm:prSet phldrT="[Text]" custT="1"/>
      <dgm:spPr/>
      <dgm:t>
        <a:bodyPr/>
        <a:lstStyle/>
        <a:p>
          <a:r>
            <a:rPr lang="en-ZA" sz="1600" b="1" dirty="0" smtClean="0"/>
            <a:t>Automated/Prepaid Meters</a:t>
          </a:r>
          <a:endParaRPr lang="en-ZA" sz="1600" b="1" dirty="0"/>
        </a:p>
      </dgm:t>
    </dgm:pt>
    <dgm:pt modelId="{84CC410A-6299-46D8-866C-743BA9956213}" type="parTrans" cxnId="{1B796ACA-21A3-4471-881F-468A243D2BF3}">
      <dgm:prSet/>
      <dgm:spPr/>
      <dgm:t>
        <a:bodyPr/>
        <a:lstStyle/>
        <a:p>
          <a:endParaRPr lang="en-ZA"/>
        </a:p>
      </dgm:t>
    </dgm:pt>
    <dgm:pt modelId="{D74B6E90-3187-41AD-ACF4-295F780CE631}" type="sibTrans" cxnId="{1B796ACA-21A3-4471-881F-468A243D2BF3}">
      <dgm:prSet/>
      <dgm:spPr/>
      <dgm:t>
        <a:bodyPr/>
        <a:lstStyle/>
        <a:p>
          <a:endParaRPr lang="en-ZA"/>
        </a:p>
      </dgm:t>
    </dgm:pt>
    <dgm:pt modelId="{F8F668A9-A932-4134-91EA-C5BA427BFAAE}">
      <dgm:prSet phldrT="[Text]" custT="1"/>
      <dgm:spPr/>
      <dgm:t>
        <a:bodyPr/>
        <a:lstStyle/>
        <a:p>
          <a:endParaRPr lang="en-ZA" sz="1200" dirty="0"/>
        </a:p>
      </dgm:t>
    </dgm:pt>
    <dgm:pt modelId="{DE5CCDFF-8A44-4CAB-9DC2-773EFFF46535}" type="parTrans" cxnId="{3C0CA199-3059-4129-95C1-BED58F6A6F19}">
      <dgm:prSet/>
      <dgm:spPr/>
      <dgm:t>
        <a:bodyPr/>
        <a:lstStyle/>
        <a:p>
          <a:endParaRPr lang="en-ZA"/>
        </a:p>
      </dgm:t>
    </dgm:pt>
    <dgm:pt modelId="{3E166D2A-B390-4F65-AD02-202F6F70733C}" type="sibTrans" cxnId="{3C0CA199-3059-4129-95C1-BED58F6A6F19}">
      <dgm:prSet/>
      <dgm:spPr/>
      <dgm:t>
        <a:bodyPr/>
        <a:lstStyle/>
        <a:p>
          <a:endParaRPr lang="en-ZA"/>
        </a:p>
      </dgm:t>
    </dgm:pt>
    <dgm:pt modelId="{69BEAFCD-D7A0-4FAA-BA72-F15BCC2DB1FB}">
      <dgm:prSet phldrT="[Text]" custT="1"/>
      <dgm:spPr/>
      <dgm:t>
        <a:bodyPr/>
        <a:lstStyle/>
        <a:p>
          <a:r>
            <a:rPr lang="en-ZA" sz="1600" b="1" dirty="0" smtClean="0"/>
            <a:t>Other Installations on Customer Premises</a:t>
          </a:r>
          <a:endParaRPr lang="en-ZA" sz="1600" b="1" dirty="0"/>
        </a:p>
      </dgm:t>
    </dgm:pt>
    <dgm:pt modelId="{3D96D978-1D3B-4455-AFD2-0A131DD0A286}" type="parTrans" cxnId="{C37DEA81-E33F-4044-AD5E-6626749C76E0}">
      <dgm:prSet/>
      <dgm:spPr/>
      <dgm:t>
        <a:bodyPr/>
        <a:lstStyle/>
        <a:p>
          <a:endParaRPr lang="en-ZA"/>
        </a:p>
      </dgm:t>
    </dgm:pt>
    <dgm:pt modelId="{48B4A741-1CB4-456C-859A-ACF93CDFA50E}" type="sibTrans" cxnId="{C37DEA81-E33F-4044-AD5E-6626749C76E0}">
      <dgm:prSet/>
      <dgm:spPr/>
      <dgm:t>
        <a:bodyPr/>
        <a:lstStyle/>
        <a:p>
          <a:endParaRPr lang="en-ZA"/>
        </a:p>
      </dgm:t>
    </dgm:pt>
    <dgm:pt modelId="{FEE97AB6-5DCF-43C6-AB86-756FEEDFACC4}">
      <dgm:prSet phldrT="[Text]" custT="1"/>
      <dgm:spPr/>
      <dgm:t>
        <a:bodyPr/>
        <a:lstStyle/>
        <a:p>
          <a:r>
            <a:rPr lang="en-ZA" sz="1600" b="1" dirty="0" smtClean="0"/>
            <a:t>Street Lighting and Signal System</a:t>
          </a:r>
          <a:endParaRPr lang="en-ZA" sz="1600" b="1" dirty="0"/>
        </a:p>
      </dgm:t>
    </dgm:pt>
    <dgm:pt modelId="{B9771063-DA64-42C3-B393-EF20B468447D}" type="parTrans" cxnId="{A8827357-4335-4059-8021-8A35F7197FA3}">
      <dgm:prSet/>
      <dgm:spPr/>
      <dgm:t>
        <a:bodyPr/>
        <a:lstStyle/>
        <a:p>
          <a:endParaRPr lang="en-ZA"/>
        </a:p>
      </dgm:t>
    </dgm:pt>
    <dgm:pt modelId="{3692CFB6-9799-45CF-BDD0-44F51B57C1F4}" type="sibTrans" cxnId="{A8827357-4335-4059-8021-8A35F7197FA3}">
      <dgm:prSet/>
      <dgm:spPr/>
      <dgm:t>
        <a:bodyPr/>
        <a:lstStyle/>
        <a:p>
          <a:endParaRPr lang="en-ZA"/>
        </a:p>
      </dgm:t>
    </dgm:pt>
    <dgm:pt modelId="{7BD0335E-50F7-4EC5-BB36-57BB0B35E739}">
      <dgm:prSet phldrT="[Text]" custT="1"/>
      <dgm:spPr/>
      <dgm:t>
        <a:bodyPr/>
        <a:lstStyle/>
        <a:p>
          <a:endParaRPr lang="en-ZA" sz="1200" dirty="0"/>
        </a:p>
      </dgm:t>
    </dgm:pt>
    <dgm:pt modelId="{9021A4C3-1858-4492-B54F-A814BE312B80}" type="parTrans" cxnId="{A03BD981-1731-4B21-AE88-2DCB8DAF9AF8}">
      <dgm:prSet/>
      <dgm:spPr/>
      <dgm:t>
        <a:bodyPr/>
        <a:lstStyle/>
        <a:p>
          <a:endParaRPr lang="en-ZA"/>
        </a:p>
      </dgm:t>
    </dgm:pt>
    <dgm:pt modelId="{48AA2961-8476-40C8-BE22-2286B2756638}" type="sibTrans" cxnId="{A03BD981-1731-4B21-AE88-2DCB8DAF9AF8}">
      <dgm:prSet/>
      <dgm:spPr/>
      <dgm:t>
        <a:bodyPr/>
        <a:lstStyle/>
        <a:p>
          <a:endParaRPr lang="en-ZA"/>
        </a:p>
      </dgm:t>
    </dgm:pt>
    <dgm:pt modelId="{2445CF52-A76A-4E28-B1E5-9F927E977544}">
      <dgm:prSet phldrT="[Text]" custT="1"/>
      <dgm:spPr/>
      <dgm:t>
        <a:bodyPr/>
        <a:lstStyle/>
        <a:p>
          <a:r>
            <a:rPr lang="en-ZA" sz="1600" b="1" dirty="0" smtClean="0"/>
            <a:t>Normally Primary Above 132 </a:t>
          </a:r>
          <a:r>
            <a:rPr lang="en-ZA" sz="1600" b="1" dirty="0" err="1" smtClean="0"/>
            <a:t>kva</a:t>
          </a:r>
          <a:r>
            <a:rPr lang="en-ZA" sz="1600" b="1" dirty="0" smtClean="0"/>
            <a:t> / Below 132 </a:t>
          </a:r>
          <a:r>
            <a:rPr lang="en-ZA" sz="1600" b="1" dirty="0" err="1" smtClean="0"/>
            <a:t>kva</a:t>
          </a:r>
          <a:endParaRPr lang="en-ZA" sz="1400" b="1" dirty="0"/>
        </a:p>
      </dgm:t>
    </dgm:pt>
    <dgm:pt modelId="{0B86798C-2052-4995-A89A-DCD406F00E4E}" type="parTrans" cxnId="{07965F01-FD93-4B80-9A25-F105044B4D00}">
      <dgm:prSet/>
      <dgm:spPr/>
      <dgm:t>
        <a:bodyPr/>
        <a:lstStyle/>
        <a:p>
          <a:endParaRPr lang="en-ZA"/>
        </a:p>
      </dgm:t>
    </dgm:pt>
    <dgm:pt modelId="{25C244AF-0E8A-4DFE-9153-943C9C22AE2C}" type="sibTrans" cxnId="{07965F01-FD93-4B80-9A25-F105044B4D00}">
      <dgm:prSet/>
      <dgm:spPr/>
      <dgm:t>
        <a:bodyPr/>
        <a:lstStyle/>
        <a:p>
          <a:endParaRPr lang="en-ZA"/>
        </a:p>
      </dgm:t>
    </dgm:pt>
    <dgm:pt modelId="{2A20D0D0-23C5-44C5-9376-E4DC3D14F66F}" type="pres">
      <dgm:prSet presAssocID="{CEF60BF4-270D-4775-A643-3FB99A742C4E}" presName="linearFlow" presStyleCnt="0">
        <dgm:presLayoutVars>
          <dgm:dir/>
          <dgm:animLvl val="lvl"/>
          <dgm:resizeHandles/>
        </dgm:presLayoutVars>
      </dgm:prSet>
      <dgm:spPr/>
      <dgm:t>
        <a:bodyPr/>
        <a:lstStyle/>
        <a:p>
          <a:endParaRPr lang="en-ZA"/>
        </a:p>
      </dgm:t>
    </dgm:pt>
    <dgm:pt modelId="{67D5FC75-F55B-4719-AD86-6AF99025180F}" type="pres">
      <dgm:prSet presAssocID="{248E5FAA-6B6E-407B-9ED1-567047D692F6}" presName="compositeNode" presStyleCnt="0">
        <dgm:presLayoutVars>
          <dgm:bulletEnabled val="1"/>
        </dgm:presLayoutVars>
      </dgm:prSet>
      <dgm:spPr/>
    </dgm:pt>
    <dgm:pt modelId="{632D0035-AE8C-4751-8EED-A073A87D2AD6}" type="pres">
      <dgm:prSet presAssocID="{248E5FAA-6B6E-407B-9ED1-567047D692F6}" presName="image" presStyleLbl="fgImgPlace1" presStyleIdx="0" presStyleCnt="3" custFlipVert="1" custScaleX="30623" custScaleY="18342"/>
      <dgm:spPr>
        <a:solidFill>
          <a:schemeClr val="bg1"/>
        </a:solidFill>
        <a:ln>
          <a:solidFill>
            <a:schemeClr val="bg1"/>
          </a:solidFill>
        </a:ln>
      </dgm:spPr>
      <dgm:t>
        <a:bodyPr/>
        <a:lstStyle/>
        <a:p>
          <a:endParaRPr lang="en-ZA"/>
        </a:p>
      </dgm:t>
    </dgm:pt>
    <dgm:pt modelId="{4ABEA80A-2AE5-4214-9B58-01DCFA5485E6}" type="pres">
      <dgm:prSet presAssocID="{248E5FAA-6B6E-407B-9ED1-567047D692F6}" presName="childNode" presStyleLbl="node1" presStyleIdx="0" presStyleCnt="3" custScaleX="118126" custScaleY="121569">
        <dgm:presLayoutVars>
          <dgm:bulletEnabled val="1"/>
        </dgm:presLayoutVars>
      </dgm:prSet>
      <dgm:spPr/>
      <dgm:t>
        <a:bodyPr/>
        <a:lstStyle/>
        <a:p>
          <a:endParaRPr lang="en-ZA"/>
        </a:p>
      </dgm:t>
    </dgm:pt>
    <dgm:pt modelId="{FF6A2CE2-7872-4C86-85F5-F7FB0748CE0F}" type="pres">
      <dgm:prSet presAssocID="{248E5FAA-6B6E-407B-9ED1-567047D692F6}" presName="parentNode" presStyleLbl="revTx" presStyleIdx="0" presStyleCnt="3">
        <dgm:presLayoutVars>
          <dgm:chMax val="0"/>
          <dgm:bulletEnabled val="1"/>
        </dgm:presLayoutVars>
      </dgm:prSet>
      <dgm:spPr/>
      <dgm:t>
        <a:bodyPr/>
        <a:lstStyle/>
        <a:p>
          <a:endParaRPr lang="en-ZA"/>
        </a:p>
      </dgm:t>
    </dgm:pt>
    <dgm:pt modelId="{F8439286-1AE4-4363-9B04-9E7F93CD7CB4}" type="pres">
      <dgm:prSet presAssocID="{5F67CF7E-5B08-421D-B52D-036F58E5BAE0}" presName="sibTrans" presStyleCnt="0"/>
      <dgm:spPr/>
    </dgm:pt>
    <dgm:pt modelId="{BE154252-7BC4-4CC9-A879-13B30AA1C474}" type="pres">
      <dgm:prSet presAssocID="{FBDCD361-73EE-4E5C-823E-6A56C6002495}" presName="compositeNode" presStyleCnt="0">
        <dgm:presLayoutVars>
          <dgm:bulletEnabled val="1"/>
        </dgm:presLayoutVars>
      </dgm:prSet>
      <dgm:spPr/>
    </dgm:pt>
    <dgm:pt modelId="{ABC3B1E3-2B24-484A-AB5E-C35610E3236D}" type="pres">
      <dgm:prSet presAssocID="{FBDCD361-73EE-4E5C-823E-6A56C6002495}" presName="image" presStyleLbl="fgImgPlace1" presStyleIdx="1" presStyleCnt="3" custFlipVert="0" custFlipHor="0" custScaleX="23227" custScaleY="50422" custLinFactX="19937" custLinFactNeighborX="100000" custLinFactNeighborY="96663"/>
      <dgm:spPr>
        <a:solidFill>
          <a:schemeClr val="bg1"/>
        </a:solidFill>
        <a:ln>
          <a:solidFill>
            <a:schemeClr val="bg1"/>
          </a:solidFill>
        </a:ln>
      </dgm:spPr>
      <dgm:t>
        <a:bodyPr/>
        <a:lstStyle/>
        <a:p>
          <a:endParaRPr lang="en-ZA"/>
        </a:p>
      </dgm:t>
    </dgm:pt>
    <dgm:pt modelId="{C12E2148-C299-4813-947B-7C7D97413E08}" type="pres">
      <dgm:prSet presAssocID="{FBDCD361-73EE-4E5C-823E-6A56C6002495}" presName="childNode" presStyleLbl="node1" presStyleIdx="1" presStyleCnt="3" custScaleX="74596" custScaleY="121908" custLinFactNeighborX="-7912" custLinFactNeighborY="-327">
        <dgm:presLayoutVars>
          <dgm:bulletEnabled val="1"/>
        </dgm:presLayoutVars>
      </dgm:prSet>
      <dgm:spPr/>
    </dgm:pt>
    <dgm:pt modelId="{FE2473D1-4D54-4548-BD09-95739E0054BE}" type="pres">
      <dgm:prSet presAssocID="{FBDCD361-73EE-4E5C-823E-6A56C6002495}" presName="parentNode" presStyleLbl="revTx" presStyleIdx="1" presStyleCnt="3">
        <dgm:presLayoutVars>
          <dgm:chMax val="0"/>
          <dgm:bulletEnabled val="1"/>
        </dgm:presLayoutVars>
      </dgm:prSet>
      <dgm:spPr/>
      <dgm:t>
        <a:bodyPr/>
        <a:lstStyle/>
        <a:p>
          <a:endParaRPr lang="en-ZA"/>
        </a:p>
      </dgm:t>
    </dgm:pt>
    <dgm:pt modelId="{34E9F71A-9C75-4615-B4D7-E2C62EC09FAF}" type="pres">
      <dgm:prSet presAssocID="{BF7EBF07-8060-40FE-B1E0-4B008D155DE8}" presName="sibTrans" presStyleCnt="0"/>
      <dgm:spPr/>
    </dgm:pt>
    <dgm:pt modelId="{D8DE3922-9116-4E83-BB5A-041F6921B577}" type="pres">
      <dgm:prSet presAssocID="{A3954615-03B6-4E43-9DA4-C9A3FE603E1C}" presName="compositeNode" presStyleCnt="0">
        <dgm:presLayoutVars>
          <dgm:bulletEnabled val="1"/>
        </dgm:presLayoutVars>
      </dgm:prSet>
      <dgm:spPr/>
    </dgm:pt>
    <dgm:pt modelId="{E64A338A-05F7-46AF-806B-0DDB53A19A9E}" type="pres">
      <dgm:prSet presAssocID="{A3954615-03B6-4E43-9DA4-C9A3FE603E1C}" presName="image" presStyleLbl="fgImgPlace1" presStyleIdx="2" presStyleCnt="3" custFlipVert="1" custFlipHor="1" custScaleX="13515" custScaleY="34900" custLinFactX="30074" custLinFactY="8070" custLinFactNeighborX="100000" custLinFactNeighborY="100000"/>
      <dgm:spPr>
        <a:solidFill>
          <a:schemeClr val="bg1"/>
        </a:solidFill>
        <a:ln>
          <a:solidFill>
            <a:schemeClr val="bg1"/>
          </a:solidFill>
        </a:ln>
      </dgm:spPr>
      <dgm:t>
        <a:bodyPr/>
        <a:lstStyle/>
        <a:p>
          <a:endParaRPr lang="en-ZA"/>
        </a:p>
      </dgm:t>
    </dgm:pt>
    <dgm:pt modelId="{97F12A72-46EB-488A-8482-8BFA85AF227D}" type="pres">
      <dgm:prSet presAssocID="{A3954615-03B6-4E43-9DA4-C9A3FE603E1C}" presName="childNode" presStyleLbl="node1" presStyleIdx="2" presStyleCnt="3" custScaleX="62394" custScaleY="121086" custLinFactNeighborX="-16190" custLinFactNeighborY="-327">
        <dgm:presLayoutVars>
          <dgm:bulletEnabled val="1"/>
        </dgm:presLayoutVars>
      </dgm:prSet>
      <dgm:spPr/>
      <dgm:t>
        <a:bodyPr/>
        <a:lstStyle/>
        <a:p>
          <a:endParaRPr lang="en-ZA"/>
        </a:p>
      </dgm:t>
    </dgm:pt>
    <dgm:pt modelId="{53FA6A79-0508-4E11-927D-3DA36CFEA053}" type="pres">
      <dgm:prSet presAssocID="{A3954615-03B6-4E43-9DA4-C9A3FE603E1C}" presName="parentNode" presStyleLbl="revTx" presStyleIdx="2" presStyleCnt="3" custScaleX="47171" custScaleY="120206">
        <dgm:presLayoutVars>
          <dgm:chMax val="0"/>
          <dgm:bulletEnabled val="1"/>
        </dgm:presLayoutVars>
      </dgm:prSet>
      <dgm:spPr/>
      <dgm:t>
        <a:bodyPr/>
        <a:lstStyle/>
        <a:p>
          <a:endParaRPr lang="en-ZA"/>
        </a:p>
      </dgm:t>
    </dgm:pt>
  </dgm:ptLst>
  <dgm:cxnLst>
    <dgm:cxn modelId="{353A0B75-DCCF-442C-8861-AF46325F5F87}" type="presOf" srcId="{DCD162A7-A9B5-4B6B-8F9D-0CC27B365E24}" destId="{4ABEA80A-2AE5-4214-9B58-01DCFA5485E6}" srcOrd="0" destOrd="2" presId="urn:microsoft.com/office/officeart/2005/8/layout/hList2#1"/>
    <dgm:cxn modelId="{C37DEA81-E33F-4044-AD5E-6626749C76E0}" srcId="{248E5FAA-6B6E-407B-9ED1-567047D692F6}" destId="{69BEAFCD-D7A0-4FAA-BA72-F15BCC2DB1FB}" srcOrd="9" destOrd="0" parTransId="{3D96D978-1D3B-4455-AFD2-0A131DD0A286}" sibTransId="{48B4A741-1CB4-456C-859A-ACF93CDFA50E}"/>
    <dgm:cxn modelId="{7C5548BC-C1AD-4FF1-9046-1F24B470EF72}" type="presOf" srcId="{F8F668A9-A932-4134-91EA-C5BA427BFAAE}" destId="{4ABEA80A-2AE5-4214-9B58-01DCFA5485E6}" srcOrd="0" destOrd="12" presId="urn:microsoft.com/office/officeart/2005/8/layout/hList2#1"/>
    <dgm:cxn modelId="{05CEE031-245F-4291-AA5E-068A89D40FDF}" type="presOf" srcId="{4FBD241B-709C-43B0-8BAF-C06C64B96DBB}" destId="{4ABEA80A-2AE5-4214-9B58-01DCFA5485E6}" srcOrd="0" destOrd="8" presId="urn:microsoft.com/office/officeart/2005/8/layout/hList2#1"/>
    <dgm:cxn modelId="{65F07030-913E-40EF-B7A4-47C764B0DA7A}" type="presOf" srcId="{A3954615-03B6-4E43-9DA4-C9A3FE603E1C}" destId="{53FA6A79-0508-4E11-927D-3DA36CFEA053}" srcOrd="0" destOrd="0" presId="urn:microsoft.com/office/officeart/2005/8/layout/hList2#1"/>
    <dgm:cxn modelId="{3C0CA199-3059-4129-95C1-BED58F6A6F19}" srcId="{248E5FAA-6B6E-407B-9ED1-567047D692F6}" destId="{F8F668A9-A932-4134-91EA-C5BA427BFAAE}" srcOrd="12" destOrd="0" parTransId="{DE5CCDFF-8A44-4CAB-9DC2-773EFFF46535}" sibTransId="{3E166D2A-B390-4F65-AD02-202F6F70733C}"/>
    <dgm:cxn modelId="{E00A5F9F-BE12-4466-ABB7-D7653D94F0C1}" type="presOf" srcId="{97C616DD-5349-4692-B47A-8AF9C62A1067}" destId="{4ABEA80A-2AE5-4214-9B58-01DCFA5485E6}" srcOrd="0" destOrd="4" presId="urn:microsoft.com/office/officeart/2005/8/layout/hList2#1"/>
    <dgm:cxn modelId="{1B796ACA-21A3-4471-881F-468A243D2BF3}" srcId="{248E5FAA-6B6E-407B-9ED1-567047D692F6}" destId="{4FBD241B-709C-43B0-8BAF-C06C64B96DBB}" srcOrd="8" destOrd="0" parTransId="{84CC410A-6299-46D8-866C-743BA9956213}" sibTransId="{D74B6E90-3187-41AD-ACF4-295F780CE631}"/>
    <dgm:cxn modelId="{7AAFD97F-E482-4DE4-A313-085C79CED376}" type="presOf" srcId="{7BD0335E-50F7-4EC5-BB36-57BB0B35E739}" destId="{4ABEA80A-2AE5-4214-9B58-01DCFA5485E6}" srcOrd="0" destOrd="11" presId="urn:microsoft.com/office/officeart/2005/8/layout/hList2#1"/>
    <dgm:cxn modelId="{87C786F4-3D44-42CB-A54F-5DCAF826BE76}" type="presOf" srcId="{0FFE6B72-02F5-4A94-8D91-D5B7F623E5BD}" destId="{4ABEA80A-2AE5-4214-9B58-01DCFA5485E6}" srcOrd="0" destOrd="7" presId="urn:microsoft.com/office/officeart/2005/8/layout/hList2#1"/>
    <dgm:cxn modelId="{19D8B28A-B377-43E3-BE74-630006CBA27A}" srcId="{248E5FAA-6B6E-407B-9ED1-567047D692F6}" destId="{D97CF03C-23EA-49FA-8163-3E8D7754E013}" srcOrd="3" destOrd="0" parTransId="{0B08A7C8-F99F-48A5-8A03-6FB54C1933A2}" sibTransId="{7451A83A-ECA9-4889-9C43-C7A41A47D729}"/>
    <dgm:cxn modelId="{60805C36-DC7E-40FC-9532-8A0CBD033884}" type="presOf" srcId="{261F5669-CC42-4547-B829-27B5F9BA77C6}" destId="{4ABEA80A-2AE5-4214-9B58-01DCFA5485E6}" srcOrd="0" destOrd="16" presId="urn:microsoft.com/office/officeart/2005/8/layout/hList2#1"/>
    <dgm:cxn modelId="{2E33E089-CF4D-4CC5-8085-BCD444F3E49A}" type="presOf" srcId="{69BEAFCD-D7A0-4FAA-BA72-F15BCC2DB1FB}" destId="{4ABEA80A-2AE5-4214-9B58-01DCFA5485E6}" srcOrd="0" destOrd="9" presId="urn:microsoft.com/office/officeart/2005/8/layout/hList2#1"/>
    <dgm:cxn modelId="{4CB11BAD-F30C-4360-AE51-8E6EF6F77AF3}" type="presOf" srcId="{FEE97AB6-5DCF-43C6-AB86-756FEEDFACC4}" destId="{4ABEA80A-2AE5-4214-9B58-01DCFA5485E6}" srcOrd="0" destOrd="10" presId="urn:microsoft.com/office/officeart/2005/8/layout/hList2#1"/>
    <dgm:cxn modelId="{51C44BF7-12C4-4403-9221-E069F1C875F5}" srcId="{248E5FAA-6B6E-407B-9ED1-567047D692F6}" destId="{2BB00B21-8A13-4434-9B3E-1865BD49E85D}" srcOrd="13" destOrd="0" parTransId="{F5F9C0C7-6DBD-462B-AAE5-0DC65F368D04}" sibTransId="{F55DCCE0-BA28-4981-94FF-D69F004BBD93}"/>
    <dgm:cxn modelId="{61CE1416-0FEF-4636-A91A-8699C074420D}" srcId="{248E5FAA-6B6E-407B-9ED1-567047D692F6}" destId="{D3C50373-E786-4A5A-A2E7-7A1726DBDF3F}" srcOrd="15" destOrd="0" parTransId="{9A58C55D-951A-4BB4-B313-99C79DEB58F0}" sibTransId="{B634CB5D-A02D-4659-B62E-840A270047D9}"/>
    <dgm:cxn modelId="{A3B04B1A-F8B9-48AC-A509-DAFBAA5882D7}" type="presOf" srcId="{248E5FAA-6B6E-407B-9ED1-567047D692F6}" destId="{FF6A2CE2-7872-4C86-85F5-F7FB0748CE0F}" srcOrd="0" destOrd="0" presId="urn:microsoft.com/office/officeart/2005/8/layout/hList2#1"/>
    <dgm:cxn modelId="{4CA849D5-B241-4B6E-A004-DAF019D69DB7}" type="presOf" srcId="{2445CF52-A76A-4E28-B1E5-9F927E977544}" destId="{4ABEA80A-2AE5-4214-9B58-01DCFA5485E6}" srcOrd="0" destOrd="0" presId="urn:microsoft.com/office/officeart/2005/8/layout/hList2#1"/>
    <dgm:cxn modelId="{E8F6DE4B-7E14-4580-ADCF-719AE7604876}" type="presOf" srcId="{9EBF587E-8C01-4139-B21D-B52F4B2C2E10}" destId="{4ABEA80A-2AE5-4214-9B58-01DCFA5485E6}" srcOrd="0" destOrd="14" presId="urn:microsoft.com/office/officeart/2005/8/layout/hList2#1"/>
    <dgm:cxn modelId="{27A34A84-0C53-46A7-AD84-B73737D5E32A}" type="presOf" srcId="{CEF60BF4-270D-4775-A643-3FB99A742C4E}" destId="{2A20D0D0-23C5-44C5-9376-E4DC3D14F66F}" srcOrd="0" destOrd="0" presId="urn:microsoft.com/office/officeart/2005/8/layout/hList2#1"/>
    <dgm:cxn modelId="{A03BD981-1731-4B21-AE88-2DCB8DAF9AF8}" srcId="{248E5FAA-6B6E-407B-9ED1-567047D692F6}" destId="{7BD0335E-50F7-4EC5-BB36-57BB0B35E739}" srcOrd="11" destOrd="0" parTransId="{9021A4C3-1858-4492-B54F-A814BE312B80}" sibTransId="{48AA2961-8476-40C8-BE22-2286B2756638}"/>
    <dgm:cxn modelId="{28EF43DC-A321-4056-B4A5-280A285CB0DF}" srcId="{CEF60BF4-270D-4775-A643-3FB99A742C4E}" destId="{FBDCD361-73EE-4E5C-823E-6A56C6002495}" srcOrd="1" destOrd="0" parTransId="{8CE82803-69AA-425B-92F6-5C55987AF90E}" sibTransId="{BF7EBF07-8060-40FE-B1E0-4B008D155DE8}"/>
    <dgm:cxn modelId="{A9213235-96B1-4118-81DD-F11E87993481}" type="presOf" srcId="{90F3D8A6-04DE-47B2-9BA8-D6EE2D3D5579}" destId="{4ABEA80A-2AE5-4214-9B58-01DCFA5485E6}" srcOrd="0" destOrd="6" presId="urn:microsoft.com/office/officeart/2005/8/layout/hList2#1"/>
    <dgm:cxn modelId="{1803BA50-8E16-41C6-B9B6-4D7F8E48F0E5}" srcId="{248E5FAA-6B6E-407B-9ED1-567047D692F6}" destId="{DCD162A7-A9B5-4B6B-8F9D-0CC27B365E24}" srcOrd="2" destOrd="0" parTransId="{BEF2BBC8-BDCF-4852-B821-82DE87BA8DD5}" sibTransId="{B75AF9EC-D9A0-464B-932D-83BF3419A837}"/>
    <dgm:cxn modelId="{A8CCCFA6-900C-4676-B40C-EEF832C87814}" srcId="{CEF60BF4-270D-4775-A643-3FB99A742C4E}" destId="{248E5FAA-6B6E-407B-9ED1-567047D692F6}" srcOrd="0" destOrd="0" parTransId="{8D2C475D-2870-4B90-8E01-D09FEC632699}" sibTransId="{5F67CF7E-5B08-421D-B52D-036F58E5BAE0}"/>
    <dgm:cxn modelId="{07965F01-FD93-4B80-9A25-F105044B4D00}" srcId="{248E5FAA-6B6E-407B-9ED1-567047D692F6}" destId="{2445CF52-A76A-4E28-B1E5-9F927E977544}" srcOrd="0" destOrd="0" parTransId="{0B86798C-2052-4995-A89A-DCD406F00E4E}" sibTransId="{25C244AF-0E8A-4DFE-9153-943C9C22AE2C}"/>
    <dgm:cxn modelId="{A8827357-4335-4059-8021-8A35F7197FA3}" srcId="{248E5FAA-6B6E-407B-9ED1-567047D692F6}" destId="{FEE97AB6-5DCF-43C6-AB86-756FEEDFACC4}" srcOrd="10" destOrd="0" parTransId="{B9771063-DA64-42C3-B393-EF20B468447D}" sibTransId="{3692CFB6-9799-45CF-BDD0-44F51B57C1F4}"/>
    <dgm:cxn modelId="{164C6E82-8513-4E7B-99D2-32F238D23E10}" type="presOf" srcId="{FBDCD361-73EE-4E5C-823E-6A56C6002495}" destId="{FE2473D1-4D54-4548-BD09-95739E0054BE}" srcOrd="0" destOrd="0" presId="urn:microsoft.com/office/officeart/2005/8/layout/hList2#1"/>
    <dgm:cxn modelId="{1058D891-D341-423F-8F23-B3FFC8732797}" srcId="{248E5FAA-6B6E-407B-9ED1-567047D692F6}" destId="{BA247CB5-7970-4EDB-9283-A80FD6C607D1}" srcOrd="1" destOrd="0" parTransId="{2B247D45-577E-4F42-84FE-D1BC7D0AB241}" sibTransId="{0A15C8B9-13C1-4CC1-B012-502EE37E732E}"/>
    <dgm:cxn modelId="{E5E50778-EE40-4C75-A6C2-78A8E93AFD7A}" srcId="{248E5FAA-6B6E-407B-9ED1-567047D692F6}" destId="{261F5669-CC42-4547-B829-27B5F9BA77C6}" srcOrd="16" destOrd="0" parTransId="{488C7E16-9578-4E5D-8772-9AFABC782622}" sibTransId="{C227C452-B415-4634-8CC6-AF72012017D0}"/>
    <dgm:cxn modelId="{A742C6FC-85A4-4966-9464-9248CE78A461}" srcId="{248E5FAA-6B6E-407B-9ED1-567047D692F6}" destId="{90F3D8A6-04DE-47B2-9BA8-D6EE2D3D5579}" srcOrd="6" destOrd="0" parTransId="{71D7C6FD-0A59-4EA9-85C0-79CE065A0887}" sibTransId="{49A40E5C-30EB-4A3A-B283-EA90AE95C064}"/>
    <dgm:cxn modelId="{9B16FF32-89F7-4A00-A76A-8E72109858FC}" srcId="{248E5FAA-6B6E-407B-9ED1-567047D692F6}" destId="{9EBF587E-8C01-4139-B21D-B52F4B2C2E10}" srcOrd="14" destOrd="0" parTransId="{93C111CA-2502-4AE9-854F-A81DAC918014}" sibTransId="{716A6D84-BF79-40FC-BBA3-215426BB3847}"/>
    <dgm:cxn modelId="{4A5BAE04-15AF-48D2-A7BE-A900D2BF9A61}" type="presOf" srcId="{BA247CB5-7970-4EDB-9283-A80FD6C607D1}" destId="{4ABEA80A-2AE5-4214-9B58-01DCFA5485E6}" srcOrd="0" destOrd="1" presId="urn:microsoft.com/office/officeart/2005/8/layout/hList2#1"/>
    <dgm:cxn modelId="{A8C093A7-103E-4C6D-8F27-8132F7209ED1}" srcId="{248E5FAA-6B6E-407B-9ED1-567047D692F6}" destId="{97C616DD-5349-4692-B47A-8AF9C62A1067}" srcOrd="4" destOrd="0" parTransId="{5ECFB37F-01A6-4A15-AE11-AA0CFB8DCD45}" sibTransId="{B19CACD2-9B9D-4C1C-8551-5FF985769404}"/>
    <dgm:cxn modelId="{3491724F-82BB-4D03-B483-A114023F419D}" type="presOf" srcId="{A9F75E5E-F234-4445-8663-37CD6E8E16A8}" destId="{4ABEA80A-2AE5-4214-9B58-01DCFA5485E6}" srcOrd="0" destOrd="5" presId="urn:microsoft.com/office/officeart/2005/8/layout/hList2#1"/>
    <dgm:cxn modelId="{4582D5D0-54E9-4267-8BD8-0F961F56BE19}" srcId="{CEF60BF4-270D-4775-A643-3FB99A742C4E}" destId="{A3954615-03B6-4E43-9DA4-C9A3FE603E1C}" srcOrd="2" destOrd="0" parTransId="{D8872499-D1E2-421B-8048-6F0919BCF056}" sibTransId="{CD2A6CE3-76DC-467C-96A5-1D0521DFD77D}"/>
    <dgm:cxn modelId="{C1D2FBA2-C3F4-442F-9A26-2E2F082ECC9A}" type="presOf" srcId="{D97CF03C-23EA-49FA-8163-3E8D7754E013}" destId="{4ABEA80A-2AE5-4214-9B58-01DCFA5485E6}" srcOrd="0" destOrd="3" presId="urn:microsoft.com/office/officeart/2005/8/layout/hList2#1"/>
    <dgm:cxn modelId="{EA71EBB8-40B4-4A2C-8C8F-BCDA72FA87D7}" srcId="{248E5FAA-6B6E-407B-9ED1-567047D692F6}" destId="{0FFE6B72-02F5-4A94-8D91-D5B7F623E5BD}" srcOrd="7" destOrd="0" parTransId="{882DACFF-3920-4914-829B-CDA827FFFEB7}" sibTransId="{047594CC-A0A7-43F5-A5A9-6A213BA25869}"/>
    <dgm:cxn modelId="{03FB38D1-CCB4-4FDD-BC92-E640BD0C2566}" srcId="{248E5FAA-6B6E-407B-9ED1-567047D692F6}" destId="{A9F75E5E-F234-4445-8663-37CD6E8E16A8}" srcOrd="5" destOrd="0" parTransId="{8AD60083-B084-4DD9-A53C-8E9CFA2C6917}" sibTransId="{8E9C0531-84A7-493A-B176-7795185D1A9C}"/>
    <dgm:cxn modelId="{F4182200-B91F-4848-A7A9-56AE97C5A871}" type="presOf" srcId="{D3C50373-E786-4A5A-A2E7-7A1726DBDF3F}" destId="{4ABEA80A-2AE5-4214-9B58-01DCFA5485E6}" srcOrd="0" destOrd="15" presId="urn:microsoft.com/office/officeart/2005/8/layout/hList2#1"/>
    <dgm:cxn modelId="{1DA79D99-221A-4A02-9317-FE0AB9511FF9}" type="presOf" srcId="{2BB00B21-8A13-4434-9B3E-1865BD49E85D}" destId="{4ABEA80A-2AE5-4214-9B58-01DCFA5485E6}" srcOrd="0" destOrd="13" presId="urn:microsoft.com/office/officeart/2005/8/layout/hList2#1"/>
    <dgm:cxn modelId="{B49B2D3F-6166-46B2-9E4A-18533DD75732}" type="presParOf" srcId="{2A20D0D0-23C5-44C5-9376-E4DC3D14F66F}" destId="{67D5FC75-F55B-4719-AD86-6AF99025180F}" srcOrd="0" destOrd="0" presId="urn:microsoft.com/office/officeart/2005/8/layout/hList2#1"/>
    <dgm:cxn modelId="{35F3F373-26FC-425B-99CC-37E694632C28}" type="presParOf" srcId="{67D5FC75-F55B-4719-AD86-6AF99025180F}" destId="{632D0035-AE8C-4751-8EED-A073A87D2AD6}" srcOrd="0" destOrd="0" presId="urn:microsoft.com/office/officeart/2005/8/layout/hList2#1"/>
    <dgm:cxn modelId="{563D64B5-2957-4575-8BF1-5377395A1AFA}" type="presParOf" srcId="{67D5FC75-F55B-4719-AD86-6AF99025180F}" destId="{4ABEA80A-2AE5-4214-9B58-01DCFA5485E6}" srcOrd="1" destOrd="0" presId="urn:microsoft.com/office/officeart/2005/8/layout/hList2#1"/>
    <dgm:cxn modelId="{FF915EC2-1A89-480B-9C0C-612C491B05F8}" type="presParOf" srcId="{67D5FC75-F55B-4719-AD86-6AF99025180F}" destId="{FF6A2CE2-7872-4C86-85F5-F7FB0748CE0F}" srcOrd="2" destOrd="0" presId="urn:microsoft.com/office/officeart/2005/8/layout/hList2#1"/>
    <dgm:cxn modelId="{8DB22CE1-0469-4674-A607-1F448AF5C57F}" type="presParOf" srcId="{2A20D0D0-23C5-44C5-9376-E4DC3D14F66F}" destId="{F8439286-1AE4-4363-9B04-9E7F93CD7CB4}" srcOrd="1" destOrd="0" presId="urn:microsoft.com/office/officeart/2005/8/layout/hList2#1"/>
    <dgm:cxn modelId="{CA32E9F9-8908-4A59-94CA-DCFC5C705D67}" type="presParOf" srcId="{2A20D0D0-23C5-44C5-9376-E4DC3D14F66F}" destId="{BE154252-7BC4-4CC9-A879-13B30AA1C474}" srcOrd="2" destOrd="0" presId="urn:microsoft.com/office/officeart/2005/8/layout/hList2#1"/>
    <dgm:cxn modelId="{80F8D05A-544C-417A-8763-BD3AF7DE5D02}" type="presParOf" srcId="{BE154252-7BC4-4CC9-A879-13B30AA1C474}" destId="{ABC3B1E3-2B24-484A-AB5E-C35610E3236D}" srcOrd="0" destOrd="0" presId="urn:microsoft.com/office/officeart/2005/8/layout/hList2#1"/>
    <dgm:cxn modelId="{57CA995F-3C33-4D18-B938-4BB7D13AB861}" type="presParOf" srcId="{BE154252-7BC4-4CC9-A879-13B30AA1C474}" destId="{C12E2148-C299-4813-947B-7C7D97413E08}" srcOrd="1" destOrd="0" presId="urn:microsoft.com/office/officeart/2005/8/layout/hList2#1"/>
    <dgm:cxn modelId="{21F01892-F0E2-40FA-AA0A-217A0E016074}" type="presParOf" srcId="{BE154252-7BC4-4CC9-A879-13B30AA1C474}" destId="{FE2473D1-4D54-4548-BD09-95739E0054BE}" srcOrd="2" destOrd="0" presId="urn:microsoft.com/office/officeart/2005/8/layout/hList2#1"/>
    <dgm:cxn modelId="{6BEF3D8D-BC73-4E7A-BEE3-5E15FF61BB43}" type="presParOf" srcId="{2A20D0D0-23C5-44C5-9376-E4DC3D14F66F}" destId="{34E9F71A-9C75-4615-B4D7-E2C62EC09FAF}" srcOrd="3" destOrd="0" presId="urn:microsoft.com/office/officeart/2005/8/layout/hList2#1"/>
    <dgm:cxn modelId="{398471AD-28C9-4789-95C1-AB9470053DE7}" type="presParOf" srcId="{2A20D0D0-23C5-44C5-9376-E4DC3D14F66F}" destId="{D8DE3922-9116-4E83-BB5A-041F6921B577}" srcOrd="4" destOrd="0" presId="urn:microsoft.com/office/officeart/2005/8/layout/hList2#1"/>
    <dgm:cxn modelId="{F9FB13DB-4798-40F6-B3EB-7BD937F5BCE7}" type="presParOf" srcId="{D8DE3922-9116-4E83-BB5A-041F6921B577}" destId="{E64A338A-05F7-46AF-806B-0DDB53A19A9E}" srcOrd="0" destOrd="0" presId="urn:microsoft.com/office/officeart/2005/8/layout/hList2#1"/>
    <dgm:cxn modelId="{FE1F4E3A-ADA3-4D1D-B04F-26EBE69DA52B}" type="presParOf" srcId="{D8DE3922-9116-4E83-BB5A-041F6921B577}" destId="{97F12A72-46EB-488A-8482-8BFA85AF227D}" srcOrd="1" destOrd="0" presId="urn:microsoft.com/office/officeart/2005/8/layout/hList2#1"/>
    <dgm:cxn modelId="{C124DB89-AE31-4AA5-825E-932BA826497F}" type="presParOf" srcId="{D8DE3922-9116-4E83-BB5A-041F6921B577}" destId="{53FA6A79-0508-4E11-927D-3DA36CFEA053}" srcOrd="2" destOrd="0" presId="urn:microsoft.com/office/officeart/2005/8/layout/hList2#1"/>
  </dgm:cxnLst>
  <dgm:bg>
    <a:solidFill>
      <a:schemeClr val="tx2"/>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88388E04-7F9E-4EBC-AFC9-96336A8FFF0E}" type="presOf" srcId="{549FD511-AE4B-4414-B32B-2425B4544B4B}" destId="{17265E74-284E-4564-9375-97F2A42C8E63}" srcOrd="0" destOrd="0" presId="urn:microsoft.com/office/officeart/2005/8/layout/radial6"/>
    <dgm:cxn modelId="{1228695C-F64A-49AD-BF79-58EF558DFEB3}" type="presOf" srcId="{61C471EC-1BE0-4BA9-906C-B77FC427B370}" destId="{2B947856-7D81-4709-8C50-A646092946B5}"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5D2AB877-AB5C-465E-BC67-58023766D2E8}" type="presOf" srcId="{1474FC26-B7BF-4AB8-BA32-5B51D19017DA}" destId="{75750CA6-FA7C-49D0-8464-54ECBB8A7B1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94494CCF-9F0A-48DB-A744-78D71B9E7224}" type="presOf" srcId="{2FD6416B-9DBD-4434-8476-1C47164FCE18}" destId="{A25828D0-E7F7-4612-B323-E58CF7DB6C73}" srcOrd="0" destOrd="0" presId="urn:microsoft.com/office/officeart/2005/8/layout/radial6"/>
    <dgm:cxn modelId="{2DE2BFE8-7DF2-456A-86E7-9F6967480B3E}" type="presOf" srcId="{54758EF5-0516-46BA-896F-8310E68591FE}" destId="{428D6EC0-C06B-45C7-8139-E45A90407C78}" srcOrd="0" destOrd="0" presId="urn:microsoft.com/office/officeart/2005/8/layout/radial6"/>
    <dgm:cxn modelId="{D78FF65C-AA8C-4D31-B6CE-81D3F993AE2D}" type="presOf" srcId="{00539A06-C0B6-4C14-805A-A99CABFADC18}" destId="{FB0245A6-E249-4488-8A12-6DA1E3469463}" srcOrd="0" destOrd="0" presId="urn:microsoft.com/office/officeart/2005/8/layout/radial6"/>
    <dgm:cxn modelId="{49A90A4B-A811-45D0-BDDC-5A95F8209262}" type="presOf" srcId="{F1CDF762-BB05-4909-A3E2-81EC1DFEFDB6}" destId="{DFD89527-3EA1-46E9-B932-F66D981BF538}" srcOrd="0" destOrd="0" presId="urn:microsoft.com/office/officeart/2005/8/layout/radial6"/>
    <dgm:cxn modelId="{1FA519B6-0A54-442F-8B26-E9698C39A196}" type="presOf" srcId="{EF6840F8-2ECF-4864-A358-F1FEAB836D6E}" destId="{9DC8489B-6D65-4DCD-BE13-FB93AD7100EE}" srcOrd="0" destOrd="0" presId="urn:microsoft.com/office/officeart/2005/8/layout/radial6"/>
    <dgm:cxn modelId="{2318DEEB-876C-41B6-A60B-64518BB4153E}" type="presOf" srcId="{53BBF4F9-C032-49B6-A418-1645227CAEF7}" destId="{463D2474-2CD7-4F10-B862-FE0EB496B03A}" srcOrd="0" destOrd="0" presId="urn:microsoft.com/office/officeart/2005/8/layout/radial6"/>
    <dgm:cxn modelId="{490C407A-636F-404B-AEA7-D1D2214CE469}" type="presOf" srcId="{A5E5012C-3309-4B28-8D30-F7209682D89D}" destId="{0615139F-FD0E-4AC6-85EA-75F9F0D6BB78}" srcOrd="0" destOrd="0" presId="urn:microsoft.com/office/officeart/2005/8/layout/radial6"/>
    <dgm:cxn modelId="{0364E47C-5783-4E45-8DBA-D7F6053EAF8D}" type="presOf" srcId="{E7FC7747-7483-4D35-98A3-BCFD670587F5}" destId="{A34CBA49-A69D-4058-97AB-C5BDA98FF78D}" srcOrd="0" destOrd="0" presId="urn:microsoft.com/office/officeart/2005/8/layout/radial6"/>
    <dgm:cxn modelId="{C4761E0E-4C2A-4DBC-8C31-83F1944CC1AC}" type="presOf" srcId="{93E58B5A-8764-4A9A-8E85-7C50C705CFCE}" destId="{900104E8-22AE-4F67-87F3-EFB73454EE91}" srcOrd="0" destOrd="0" presId="urn:microsoft.com/office/officeart/2005/8/layout/radial6"/>
    <dgm:cxn modelId="{1DD81FCA-258C-43F2-A092-F5E86F739E5D}" type="presOf" srcId="{117E5F98-D2E3-44CD-8D1F-8673F2CE3B77}" destId="{937C4F79-FB0B-409E-8CAD-BC317FE49743}" srcOrd="0" destOrd="0" presId="urn:microsoft.com/office/officeart/2005/8/layout/radial6"/>
    <dgm:cxn modelId="{590DDD0A-B854-4612-8E5A-0A8F8EE88F0E}" type="presOf" srcId="{68DC9CB8-B7DD-4761-B82E-CB56F6F5E6B5}" destId="{93672A8E-23A7-42EC-8266-A028BB6328D1}"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A630F5F6-1728-4D64-A377-FFC8354EE427}" type="presOf" srcId="{9C9AE644-BFCD-4CEC-9078-5B3D21204B50}" destId="{8DF6A8EE-C31B-4A7A-8A5B-E1C18D11D668}" srcOrd="0" destOrd="0" presId="urn:microsoft.com/office/officeart/2005/8/layout/radial6"/>
    <dgm:cxn modelId="{41FBA053-E001-445D-8CDE-03ACEF298E60}" type="presOf" srcId="{D724C5BD-FA18-4137-AF02-8B1375CAB8C1}" destId="{FE26DA7A-6417-4EEF-9842-4FFE68DD656B}" srcOrd="0" destOrd="0" presId="urn:microsoft.com/office/officeart/2005/8/layout/radial6"/>
    <dgm:cxn modelId="{9396A4A3-184C-44CA-BD81-39C8438F5ADC}" type="presParOf" srcId="{75750CA6-FA7C-49D0-8464-54ECBB8A7B11}" destId="{900104E8-22AE-4F67-87F3-EFB73454EE91}" srcOrd="0" destOrd="0" presId="urn:microsoft.com/office/officeart/2005/8/layout/radial6"/>
    <dgm:cxn modelId="{9453BA7D-06D5-470B-9829-3A143226EEFA}" type="presParOf" srcId="{75750CA6-FA7C-49D0-8464-54ECBB8A7B11}" destId="{428D6EC0-C06B-45C7-8139-E45A90407C78}" srcOrd="1" destOrd="0" presId="urn:microsoft.com/office/officeart/2005/8/layout/radial6"/>
    <dgm:cxn modelId="{9FA46BD6-3272-4960-8D6E-C8CE10F2C52F}" type="presParOf" srcId="{75750CA6-FA7C-49D0-8464-54ECBB8A7B11}" destId="{A20BCF9B-F9D9-4BC1-9EF3-189BED199617}" srcOrd="2" destOrd="0" presId="urn:microsoft.com/office/officeart/2005/8/layout/radial6"/>
    <dgm:cxn modelId="{8CAB6D56-D629-4885-A3FB-450D1317484E}" type="presParOf" srcId="{75750CA6-FA7C-49D0-8464-54ECBB8A7B11}" destId="{17265E74-284E-4564-9375-97F2A42C8E63}" srcOrd="3" destOrd="0" presId="urn:microsoft.com/office/officeart/2005/8/layout/radial6"/>
    <dgm:cxn modelId="{5B5A3496-BA10-41F2-81D4-4D976BBF4AD2}" type="presParOf" srcId="{75750CA6-FA7C-49D0-8464-54ECBB8A7B11}" destId="{2B947856-7D81-4709-8C50-A646092946B5}" srcOrd="4" destOrd="0" presId="urn:microsoft.com/office/officeart/2005/8/layout/radial6"/>
    <dgm:cxn modelId="{9E54C1AB-7C6E-48CF-B10F-94FA7B20AF61}" type="presParOf" srcId="{75750CA6-FA7C-49D0-8464-54ECBB8A7B11}" destId="{6804F419-6E40-4272-9B3A-71A1132A2924}" srcOrd="5" destOrd="0" presId="urn:microsoft.com/office/officeart/2005/8/layout/radial6"/>
    <dgm:cxn modelId="{CAA92A35-2EF5-473A-8D30-CE67269570F7}" type="presParOf" srcId="{75750CA6-FA7C-49D0-8464-54ECBB8A7B11}" destId="{FB0245A6-E249-4488-8A12-6DA1E3469463}" srcOrd="6" destOrd="0" presId="urn:microsoft.com/office/officeart/2005/8/layout/radial6"/>
    <dgm:cxn modelId="{A5A3D0DD-697B-486C-8E24-9C59B3934FB5}" type="presParOf" srcId="{75750CA6-FA7C-49D0-8464-54ECBB8A7B11}" destId="{0615139F-FD0E-4AC6-85EA-75F9F0D6BB78}" srcOrd="7" destOrd="0" presId="urn:microsoft.com/office/officeart/2005/8/layout/radial6"/>
    <dgm:cxn modelId="{DD699E15-D114-428E-AE76-99E591748ABE}" type="presParOf" srcId="{75750CA6-FA7C-49D0-8464-54ECBB8A7B11}" destId="{FACCA3FF-0BAE-48B0-88D9-1B472F23503D}" srcOrd="8" destOrd="0" presId="urn:microsoft.com/office/officeart/2005/8/layout/radial6"/>
    <dgm:cxn modelId="{2AB0FE52-97F1-46A6-BA63-F033685B2BBD}" type="presParOf" srcId="{75750CA6-FA7C-49D0-8464-54ECBB8A7B11}" destId="{9DC8489B-6D65-4DCD-BE13-FB93AD7100EE}" srcOrd="9" destOrd="0" presId="urn:microsoft.com/office/officeart/2005/8/layout/radial6"/>
    <dgm:cxn modelId="{01234559-8A7E-4285-84EF-2BCD85F6EC6E}" type="presParOf" srcId="{75750CA6-FA7C-49D0-8464-54ECBB8A7B11}" destId="{A25828D0-E7F7-4612-B323-E58CF7DB6C73}" srcOrd="10" destOrd="0" presId="urn:microsoft.com/office/officeart/2005/8/layout/radial6"/>
    <dgm:cxn modelId="{17CC6B52-0413-4A08-8B56-ADCF1FA8D1A7}" type="presParOf" srcId="{75750CA6-FA7C-49D0-8464-54ECBB8A7B11}" destId="{67DFBABE-67A2-44BB-82F4-DB4798A2DB76}" srcOrd="11" destOrd="0" presId="urn:microsoft.com/office/officeart/2005/8/layout/radial6"/>
    <dgm:cxn modelId="{B6858A78-35AD-426A-A672-40612DFC03A7}" type="presParOf" srcId="{75750CA6-FA7C-49D0-8464-54ECBB8A7B11}" destId="{93672A8E-23A7-42EC-8266-A028BB6328D1}" srcOrd="12" destOrd="0" presId="urn:microsoft.com/office/officeart/2005/8/layout/radial6"/>
    <dgm:cxn modelId="{19CE0A3E-03A2-456B-ADD0-A205CE8C1714}" type="presParOf" srcId="{75750CA6-FA7C-49D0-8464-54ECBB8A7B11}" destId="{8DF6A8EE-C31B-4A7A-8A5B-E1C18D11D668}" srcOrd="13" destOrd="0" presId="urn:microsoft.com/office/officeart/2005/8/layout/radial6"/>
    <dgm:cxn modelId="{92BF43C0-22D3-48E8-824D-50C54CE6A722}" type="presParOf" srcId="{75750CA6-FA7C-49D0-8464-54ECBB8A7B11}" destId="{6866806D-C1BA-4277-BF88-FEE3F486AE14}" srcOrd="14" destOrd="0" presId="urn:microsoft.com/office/officeart/2005/8/layout/radial6"/>
    <dgm:cxn modelId="{3A29B18F-60E9-41B4-956D-B825F9993A13}" type="presParOf" srcId="{75750CA6-FA7C-49D0-8464-54ECBB8A7B11}" destId="{FE26DA7A-6417-4EEF-9842-4FFE68DD656B}" srcOrd="15" destOrd="0" presId="urn:microsoft.com/office/officeart/2005/8/layout/radial6"/>
    <dgm:cxn modelId="{E7126CA9-DB3C-4063-ACF6-BBC50E530DB6}" type="presParOf" srcId="{75750CA6-FA7C-49D0-8464-54ECBB8A7B11}" destId="{DFD89527-3EA1-46E9-B932-F66D981BF538}" srcOrd="16" destOrd="0" presId="urn:microsoft.com/office/officeart/2005/8/layout/radial6"/>
    <dgm:cxn modelId="{0B27AF38-4CF6-453B-BE59-598E221ED68C}" type="presParOf" srcId="{75750CA6-FA7C-49D0-8464-54ECBB8A7B11}" destId="{BEB81904-6568-49ED-B35C-0250191E9F37}" srcOrd="17" destOrd="0" presId="urn:microsoft.com/office/officeart/2005/8/layout/radial6"/>
    <dgm:cxn modelId="{A5D2DF13-C829-42E2-93EE-C976FDD26162}" type="presParOf" srcId="{75750CA6-FA7C-49D0-8464-54ECBB8A7B11}" destId="{463D2474-2CD7-4F10-B862-FE0EB496B03A}" srcOrd="18" destOrd="0" presId="urn:microsoft.com/office/officeart/2005/8/layout/radial6"/>
    <dgm:cxn modelId="{62F66EA7-2063-423E-A9F3-B456B280F068}" type="presParOf" srcId="{75750CA6-FA7C-49D0-8464-54ECBB8A7B11}" destId="{937C4F79-FB0B-409E-8CAD-BC317FE49743}" srcOrd="19" destOrd="0" presId="urn:microsoft.com/office/officeart/2005/8/layout/radial6"/>
    <dgm:cxn modelId="{EB6BA737-AC9E-48BA-81BC-FC85399261BB}" type="presParOf" srcId="{75750CA6-FA7C-49D0-8464-54ECBB8A7B11}" destId="{DDBA5B3D-F74A-4F4A-BF56-F34E797ADC59}" srcOrd="20" destOrd="0" presId="urn:microsoft.com/office/officeart/2005/8/layout/radial6"/>
    <dgm:cxn modelId="{0149D8E3-AAEC-4863-9F6D-70D40776DC73}"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97C0BF45-A17F-4C88-8570-1DD79580F364}" type="doc">
      <dgm:prSet loTypeId="urn:microsoft.com/office/officeart/2005/8/layout/vList6" loCatId="list" qsTypeId="urn:microsoft.com/office/officeart/2005/8/quickstyle/3d4" qsCatId="3D" csTypeId="urn:microsoft.com/office/officeart/2005/8/colors/accent0_3" csCatId="mainScheme" phldr="1"/>
      <dgm:spPr/>
      <dgm:t>
        <a:bodyPr/>
        <a:lstStyle/>
        <a:p>
          <a:endParaRPr lang="en-ZA"/>
        </a:p>
      </dgm:t>
    </dgm:pt>
    <dgm:pt modelId="{3119773D-221D-4F9F-B350-830FF6427171}">
      <dgm:prSet/>
      <dgm:spPr>
        <a:solidFill>
          <a:schemeClr val="tx1">
            <a:lumMod val="65000"/>
            <a:lumOff val="35000"/>
          </a:schemeClr>
        </a:solidFill>
      </dgm:spPr>
      <dgm:t>
        <a:bodyPr/>
        <a:lstStyle/>
        <a:p>
          <a:endParaRPr lang="en-ZA" b="1" dirty="0" smtClean="0">
            <a:solidFill>
              <a:schemeClr val="bg1"/>
            </a:solidFill>
          </a:endParaRPr>
        </a:p>
        <a:p>
          <a:r>
            <a:rPr lang="en-ZA" b="1" dirty="0" smtClean="0">
              <a:solidFill>
                <a:schemeClr val="bg1"/>
              </a:solidFill>
            </a:rPr>
            <a:t>Electricity Distribution Plant</a:t>
          </a:r>
        </a:p>
        <a:p>
          <a:endParaRPr lang="en-ZA" b="1" dirty="0" smtClean="0">
            <a:solidFill>
              <a:schemeClr val="bg1"/>
            </a:solidFill>
          </a:endParaRPr>
        </a:p>
        <a:p>
          <a:endParaRPr lang="en-ZA" b="1" dirty="0">
            <a:solidFill>
              <a:schemeClr val="bg1"/>
            </a:solidFill>
          </a:endParaRPr>
        </a:p>
      </dgm:t>
    </dgm:pt>
    <dgm:pt modelId="{D66C730E-F70C-4F28-A561-94390C52CB2E}" type="parTrans" cxnId="{CE731769-A844-410F-9B41-92FF0BF562F7}">
      <dgm:prSet/>
      <dgm:spPr/>
      <dgm:t>
        <a:bodyPr/>
        <a:lstStyle/>
        <a:p>
          <a:endParaRPr lang="en-ZA" b="1">
            <a:solidFill>
              <a:schemeClr val="tx1"/>
            </a:solidFill>
          </a:endParaRPr>
        </a:p>
      </dgm:t>
    </dgm:pt>
    <dgm:pt modelId="{6FAA23A1-AC1A-4FE7-9D37-0419AB354099}" type="sibTrans" cxnId="{CE731769-A844-410F-9B41-92FF0BF562F7}">
      <dgm:prSet/>
      <dgm:spPr/>
      <dgm:t>
        <a:bodyPr/>
        <a:lstStyle/>
        <a:p>
          <a:endParaRPr lang="en-ZA" b="1">
            <a:solidFill>
              <a:schemeClr val="tx1"/>
            </a:solidFill>
          </a:endParaRPr>
        </a:p>
      </dgm:t>
    </dgm:pt>
    <dgm:pt modelId="{812D14F8-DF18-41D3-BADF-17D407A20B87}">
      <dgm:prSet/>
      <dgm:spPr>
        <a:solidFill>
          <a:schemeClr val="tx1">
            <a:lumMod val="65000"/>
            <a:lumOff val="35000"/>
          </a:schemeClr>
        </a:solidFill>
      </dgm:spPr>
      <dgm:t>
        <a:bodyPr/>
        <a:lstStyle/>
        <a:p>
          <a:r>
            <a:rPr lang="en-ZA" b="1" dirty="0" smtClean="0">
              <a:solidFill>
                <a:schemeClr val="bg1"/>
              </a:solidFill>
            </a:rPr>
            <a:t>Other excluding Distribution and General Plant </a:t>
          </a:r>
          <a:endParaRPr lang="en-ZA" b="1" dirty="0">
            <a:solidFill>
              <a:schemeClr val="bg1"/>
            </a:solidFill>
          </a:endParaRPr>
        </a:p>
      </dgm:t>
    </dgm:pt>
    <dgm:pt modelId="{319B7D11-DDFC-406D-AFA1-57727902B62D}" type="parTrans" cxnId="{04723562-3AFB-4FD5-A2E7-1FAC742C3DD5}">
      <dgm:prSet/>
      <dgm:spPr/>
      <dgm:t>
        <a:bodyPr/>
        <a:lstStyle/>
        <a:p>
          <a:endParaRPr lang="en-ZA" b="1">
            <a:solidFill>
              <a:schemeClr val="tx1"/>
            </a:solidFill>
          </a:endParaRPr>
        </a:p>
      </dgm:t>
    </dgm:pt>
    <dgm:pt modelId="{760E8E99-63F9-43A3-9DCA-A678F00EDBCF}" type="sibTrans" cxnId="{04723562-3AFB-4FD5-A2E7-1FAC742C3DD5}">
      <dgm:prSet/>
      <dgm:spPr/>
      <dgm:t>
        <a:bodyPr/>
        <a:lstStyle/>
        <a:p>
          <a:endParaRPr lang="en-ZA" b="1">
            <a:solidFill>
              <a:schemeClr val="tx1"/>
            </a:solidFill>
          </a:endParaRPr>
        </a:p>
      </dgm:t>
    </dgm:pt>
    <dgm:pt modelId="{D47DFF7F-1CFC-4D32-B3B9-9EB0CE6EFCC8}">
      <dgm:prSet/>
      <dgm:spPr/>
      <dgm:t>
        <a:bodyPr/>
        <a:lstStyle/>
        <a:p>
          <a:r>
            <a:rPr lang="en-ZA" b="1" dirty="0" smtClean="0">
              <a:solidFill>
                <a:schemeClr val="tx1"/>
              </a:solidFill>
            </a:rPr>
            <a:t>Incorporation and Organisational Start-up</a:t>
          </a:r>
          <a:endParaRPr lang="en-ZA" b="1" dirty="0">
            <a:solidFill>
              <a:schemeClr val="tx1"/>
            </a:solidFill>
          </a:endParaRPr>
        </a:p>
      </dgm:t>
    </dgm:pt>
    <dgm:pt modelId="{40D9FF25-A3C0-48B0-AF78-9F98F1BE98D9}" type="parTrans" cxnId="{FB4B3946-15EA-4A19-8658-7A04D66B8C83}">
      <dgm:prSet/>
      <dgm:spPr/>
      <dgm:t>
        <a:bodyPr/>
        <a:lstStyle/>
        <a:p>
          <a:endParaRPr lang="en-ZA" b="1">
            <a:solidFill>
              <a:schemeClr val="tx1"/>
            </a:solidFill>
          </a:endParaRPr>
        </a:p>
      </dgm:t>
    </dgm:pt>
    <dgm:pt modelId="{A9915A19-4928-41D6-885C-261364C15274}" type="sibTrans" cxnId="{FB4B3946-15EA-4A19-8658-7A04D66B8C83}">
      <dgm:prSet/>
      <dgm:spPr/>
      <dgm:t>
        <a:bodyPr/>
        <a:lstStyle/>
        <a:p>
          <a:endParaRPr lang="en-ZA" b="1">
            <a:solidFill>
              <a:schemeClr val="tx1"/>
            </a:solidFill>
          </a:endParaRPr>
        </a:p>
      </dgm:t>
    </dgm:pt>
    <dgm:pt modelId="{81D17F5F-E834-400A-9B9A-C07515819025}">
      <dgm:prSet/>
      <dgm:spPr/>
      <dgm:t>
        <a:bodyPr/>
        <a:lstStyle/>
        <a:p>
          <a:r>
            <a:rPr lang="en-ZA" b="1" dirty="0" smtClean="0">
              <a:solidFill>
                <a:schemeClr val="tx1"/>
              </a:solidFill>
            </a:rPr>
            <a:t>Franchises and Consents</a:t>
          </a:r>
          <a:endParaRPr lang="en-ZA" b="1" dirty="0">
            <a:solidFill>
              <a:schemeClr val="tx1"/>
            </a:solidFill>
          </a:endParaRPr>
        </a:p>
      </dgm:t>
    </dgm:pt>
    <dgm:pt modelId="{A1835841-6C70-48B1-A4B4-E7FC960B5E59}" type="parTrans" cxnId="{027BF7A0-6403-40EE-9D06-BA5C2C049C2B}">
      <dgm:prSet/>
      <dgm:spPr/>
      <dgm:t>
        <a:bodyPr/>
        <a:lstStyle/>
        <a:p>
          <a:endParaRPr lang="en-ZA" b="1">
            <a:solidFill>
              <a:schemeClr val="tx1"/>
            </a:solidFill>
          </a:endParaRPr>
        </a:p>
      </dgm:t>
    </dgm:pt>
    <dgm:pt modelId="{A18E215D-F633-4A51-BBEC-559AB137DC90}" type="sibTrans" cxnId="{027BF7A0-6403-40EE-9D06-BA5C2C049C2B}">
      <dgm:prSet/>
      <dgm:spPr/>
      <dgm:t>
        <a:bodyPr/>
        <a:lstStyle/>
        <a:p>
          <a:endParaRPr lang="en-ZA" b="1">
            <a:solidFill>
              <a:schemeClr val="tx1"/>
            </a:solidFill>
          </a:endParaRPr>
        </a:p>
      </dgm:t>
    </dgm:pt>
    <dgm:pt modelId="{5F5C9DD6-5364-41EE-850B-1B85993F43DF}">
      <dgm:prSet/>
      <dgm:spPr/>
      <dgm:t>
        <a:bodyPr/>
        <a:lstStyle/>
        <a:p>
          <a:r>
            <a:rPr lang="en-ZA" b="1" dirty="0" smtClean="0">
              <a:solidFill>
                <a:schemeClr val="tx1"/>
              </a:solidFill>
            </a:rPr>
            <a:t>Non-specified</a:t>
          </a:r>
          <a:endParaRPr lang="en-ZA" b="1" dirty="0">
            <a:solidFill>
              <a:schemeClr val="tx1"/>
            </a:solidFill>
          </a:endParaRPr>
        </a:p>
      </dgm:t>
    </dgm:pt>
    <dgm:pt modelId="{30FC9D3F-2A98-43A1-8EF2-BE2C41D3696F}" type="parTrans" cxnId="{8B68B3FC-7240-4A16-A66D-803026488599}">
      <dgm:prSet/>
      <dgm:spPr/>
      <dgm:t>
        <a:bodyPr/>
        <a:lstStyle/>
        <a:p>
          <a:endParaRPr lang="en-ZA" b="1">
            <a:solidFill>
              <a:schemeClr val="tx1"/>
            </a:solidFill>
          </a:endParaRPr>
        </a:p>
      </dgm:t>
    </dgm:pt>
    <dgm:pt modelId="{938491AC-5D59-4809-BEF1-9BAA337657D4}" type="sibTrans" cxnId="{8B68B3FC-7240-4A16-A66D-803026488599}">
      <dgm:prSet/>
      <dgm:spPr/>
      <dgm:t>
        <a:bodyPr/>
        <a:lstStyle/>
        <a:p>
          <a:endParaRPr lang="en-ZA" b="1">
            <a:solidFill>
              <a:schemeClr val="tx1"/>
            </a:solidFill>
          </a:endParaRPr>
        </a:p>
      </dgm:t>
    </dgm:pt>
    <dgm:pt modelId="{A6390CF3-7F9E-4505-BC0A-D159A249ACE2}">
      <dgm:prSet/>
      <dgm:spPr/>
      <dgm:t>
        <a:bodyPr/>
        <a:lstStyle/>
        <a:p>
          <a:r>
            <a:rPr lang="en-ZA" b="1" dirty="0" smtClean="0">
              <a:solidFill>
                <a:schemeClr val="tx1"/>
              </a:solidFill>
            </a:rPr>
            <a:t>Computer Software Application</a:t>
          </a:r>
          <a:endParaRPr lang="en-ZA" b="1" dirty="0">
            <a:solidFill>
              <a:schemeClr val="tx1"/>
            </a:solidFill>
          </a:endParaRPr>
        </a:p>
      </dgm:t>
    </dgm:pt>
    <dgm:pt modelId="{3DE6681D-B673-4A3F-888E-73976CE1EE86}" type="parTrans" cxnId="{EC835077-A455-45ED-93F6-5E898B8623DE}">
      <dgm:prSet/>
      <dgm:spPr/>
      <dgm:t>
        <a:bodyPr/>
        <a:lstStyle/>
        <a:p>
          <a:endParaRPr lang="en-ZA" b="1">
            <a:solidFill>
              <a:schemeClr val="tx1"/>
            </a:solidFill>
          </a:endParaRPr>
        </a:p>
      </dgm:t>
    </dgm:pt>
    <dgm:pt modelId="{41C20514-30E3-4599-927F-F590C075AB6A}" type="sibTrans" cxnId="{EC835077-A455-45ED-93F6-5E898B8623DE}">
      <dgm:prSet/>
      <dgm:spPr/>
      <dgm:t>
        <a:bodyPr/>
        <a:lstStyle/>
        <a:p>
          <a:endParaRPr lang="en-ZA" b="1">
            <a:solidFill>
              <a:schemeClr val="tx1"/>
            </a:solidFill>
          </a:endParaRPr>
        </a:p>
      </dgm:t>
    </dgm:pt>
    <dgm:pt modelId="{F72FA5B4-173A-405F-ABC4-A050387699BE}">
      <dgm:prSet/>
      <dgm:spPr/>
      <dgm:t>
        <a:bodyPr/>
        <a:lstStyle/>
        <a:p>
          <a:r>
            <a:rPr lang="en-ZA" b="1" dirty="0" smtClean="0">
              <a:solidFill>
                <a:schemeClr val="tx1"/>
              </a:solidFill>
            </a:rPr>
            <a:t>Load Settlement Software Application</a:t>
          </a:r>
          <a:endParaRPr lang="en-ZA" b="1" dirty="0">
            <a:solidFill>
              <a:schemeClr val="tx1"/>
            </a:solidFill>
          </a:endParaRPr>
        </a:p>
      </dgm:t>
    </dgm:pt>
    <dgm:pt modelId="{A26DB2BE-3795-49B0-ABAB-436A35567D24}" type="parTrans" cxnId="{5B85B7D1-9C83-4321-ADC3-631242DB3455}">
      <dgm:prSet/>
      <dgm:spPr/>
      <dgm:t>
        <a:bodyPr/>
        <a:lstStyle/>
        <a:p>
          <a:endParaRPr lang="en-ZA" b="1">
            <a:solidFill>
              <a:schemeClr val="tx1"/>
            </a:solidFill>
          </a:endParaRPr>
        </a:p>
      </dgm:t>
    </dgm:pt>
    <dgm:pt modelId="{3FAAF99A-D4FF-4E27-8B81-6D8E3B11A9AF}" type="sibTrans" cxnId="{5B85B7D1-9C83-4321-ADC3-631242DB3455}">
      <dgm:prSet/>
      <dgm:spPr/>
      <dgm:t>
        <a:bodyPr/>
        <a:lstStyle/>
        <a:p>
          <a:endParaRPr lang="en-ZA" b="1">
            <a:solidFill>
              <a:schemeClr val="tx1"/>
            </a:solidFill>
          </a:endParaRPr>
        </a:p>
      </dgm:t>
    </dgm:pt>
    <dgm:pt modelId="{C2C4F308-0197-4702-9EB0-97210664CC38}" type="pres">
      <dgm:prSet presAssocID="{97C0BF45-A17F-4C88-8570-1DD79580F364}" presName="Name0" presStyleCnt="0">
        <dgm:presLayoutVars>
          <dgm:dir/>
          <dgm:animLvl val="lvl"/>
          <dgm:resizeHandles/>
        </dgm:presLayoutVars>
      </dgm:prSet>
      <dgm:spPr/>
      <dgm:t>
        <a:bodyPr/>
        <a:lstStyle/>
        <a:p>
          <a:endParaRPr lang="en-ZA"/>
        </a:p>
      </dgm:t>
    </dgm:pt>
    <dgm:pt modelId="{1EA6226A-A58F-483D-8F85-049E2AC3A02A}" type="pres">
      <dgm:prSet presAssocID="{812D14F8-DF18-41D3-BADF-17D407A20B87}" presName="linNode" presStyleCnt="0"/>
      <dgm:spPr/>
      <dgm:t>
        <a:bodyPr/>
        <a:lstStyle/>
        <a:p>
          <a:endParaRPr lang="en-ZA"/>
        </a:p>
      </dgm:t>
    </dgm:pt>
    <dgm:pt modelId="{4D30BC1D-632F-432B-B2AA-2AF209DABD12}" type="pres">
      <dgm:prSet presAssocID="{812D14F8-DF18-41D3-BADF-17D407A20B87}" presName="parentShp" presStyleLbl="node1" presStyleIdx="0" presStyleCnt="2">
        <dgm:presLayoutVars>
          <dgm:bulletEnabled val="1"/>
        </dgm:presLayoutVars>
      </dgm:prSet>
      <dgm:spPr/>
      <dgm:t>
        <a:bodyPr/>
        <a:lstStyle/>
        <a:p>
          <a:endParaRPr lang="en-ZA"/>
        </a:p>
      </dgm:t>
    </dgm:pt>
    <dgm:pt modelId="{E993F2B6-7DE6-408C-8F10-21DF44B92073}" type="pres">
      <dgm:prSet presAssocID="{812D14F8-DF18-41D3-BADF-17D407A20B87}" presName="childShp" presStyleLbl="bgAccFollowNode1" presStyleIdx="0" presStyleCnt="2">
        <dgm:presLayoutVars>
          <dgm:bulletEnabled val="1"/>
        </dgm:presLayoutVars>
      </dgm:prSet>
      <dgm:spPr/>
      <dgm:t>
        <a:bodyPr/>
        <a:lstStyle/>
        <a:p>
          <a:endParaRPr lang="en-ZA"/>
        </a:p>
      </dgm:t>
    </dgm:pt>
    <dgm:pt modelId="{13F2D25B-2F33-4946-B8B1-F93D301E0BAE}" type="pres">
      <dgm:prSet presAssocID="{760E8E99-63F9-43A3-9DCA-A678F00EDBCF}" presName="spacing" presStyleCnt="0"/>
      <dgm:spPr/>
      <dgm:t>
        <a:bodyPr/>
        <a:lstStyle/>
        <a:p>
          <a:endParaRPr lang="en-ZA"/>
        </a:p>
      </dgm:t>
    </dgm:pt>
    <dgm:pt modelId="{A22B8A8D-E3A1-4E6A-9B5C-CA7A77391117}" type="pres">
      <dgm:prSet presAssocID="{3119773D-221D-4F9F-B350-830FF6427171}" presName="linNode" presStyleCnt="0"/>
      <dgm:spPr/>
      <dgm:t>
        <a:bodyPr/>
        <a:lstStyle/>
        <a:p>
          <a:endParaRPr lang="en-ZA"/>
        </a:p>
      </dgm:t>
    </dgm:pt>
    <dgm:pt modelId="{F719EC48-1938-4025-B91A-E07884A4DBE6}" type="pres">
      <dgm:prSet presAssocID="{3119773D-221D-4F9F-B350-830FF6427171}" presName="parentShp" presStyleLbl="node1" presStyleIdx="1" presStyleCnt="2">
        <dgm:presLayoutVars>
          <dgm:bulletEnabled val="1"/>
        </dgm:presLayoutVars>
      </dgm:prSet>
      <dgm:spPr/>
      <dgm:t>
        <a:bodyPr/>
        <a:lstStyle/>
        <a:p>
          <a:endParaRPr lang="en-ZA"/>
        </a:p>
      </dgm:t>
    </dgm:pt>
    <dgm:pt modelId="{C19C504E-8416-4933-91BB-2E9E3ACBAEB5}" type="pres">
      <dgm:prSet presAssocID="{3119773D-221D-4F9F-B350-830FF6427171}" presName="childShp" presStyleLbl="bgAccFollowNode1" presStyleIdx="1" presStyleCnt="2">
        <dgm:presLayoutVars>
          <dgm:bulletEnabled val="1"/>
        </dgm:presLayoutVars>
      </dgm:prSet>
      <dgm:spPr/>
      <dgm:t>
        <a:bodyPr/>
        <a:lstStyle/>
        <a:p>
          <a:endParaRPr lang="en-ZA"/>
        </a:p>
      </dgm:t>
    </dgm:pt>
  </dgm:ptLst>
  <dgm:cxnLst>
    <dgm:cxn modelId="{EC835077-A455-45ED-93F6-5E898B8623DE}" srcId="{3119773D-221D-4F9F-B350-830FF6427171}" destId="{A6390CF3-7F9E-4505-BC0A-D159A249ACE2}" srcOrd="3" destOrd="0" parTransId="{3DE6681D-B673-4A3F-888E-73976CE1EE86}" sibTransId="{41C20514-30E3-4599-927F-F590C075AB6A}"/>
    <dgm:cxn modelId="{5B85B7D1-9C83-4321-ADC3-631242DB3455}" srcId="{3119773D-221D-4F9F-B350-830FF6427171}" destId="{F72FA5B4-173A-405F-ABC4-A050387699BE}" srcOrd="4" destOrd="0" parTransId="{A26DB2BE-3795-49B0-ABAB-436A35567D24}" sibTransId="{3FAAF99A-D4FF-4E27-8B81-6D8E3B11A9AF}"/>
    <dgm:cxn modelId="{CC0B7061-5A7D-4987-B15F-7F18D632EBDE}" type="presOf" srcId="{5F5C9DD6-5364-41EE-850B-1B85993F43DF}" destId="{C19C504E-8416-4933-91BB-2E9E3ACBAEB5}" srcOrd="0" destOrd="2" presId="urn:microsoft.com/office/officeart/2005/8/layout/vList6"/>
    <dgm:cxn modelId="{04723562-3AFB-4FD5-A2E7-1FAC742C3DD5}" srcId="{97C0BF45-A17F-4C88-8570-1DD79580F364}" destId="{812D14F8-DF18-41D3-BADF-17D407A20B87}" srcOrd="0" destOrd="0" parTransId="{319B7D11-DDFC-406D-AFA1-57727902B62D}" sibTransId="{760E8E99-63F9-43A3-9DCA-A678F00EDBCF}"/>
    <dgm:cxn modelId="{027BF7A0-6403-40EE-9D06-BA5C2C049C2B}" srcId="{3119773D-221D-4F9F-B350-830FF6427171}" destId="{81D17F5F-E834-400A-9B9A-C07515819025}" srcOrd="1" destOrd="0" parTransId="{A1835841-6C70-48B1-A4B4-E7FC960B5E59}" sibTransId="{A18E215D-F633-4A51-BBEC-559AB137DC90}"/>
    <dgm:cxn modelId="{FB4B3946-15EA-4A19-8658-7A04D66B8C83}" srcId="{3119773D-221D-4F9F-B350-830FF6427171}" destId="{D47DFF7F-1CFC-4D32-B3B9-9EB0CE6EFCC8}" srcOrd="0" destOrd="0" parTransId="{40D9FF25-A3C0-48B0-AF78-9F98F1BE98D9}" sibTransId="{A9915A19-4928-41D6-885C-261364C15274}"/>
    <dgm:cxn modelId="{8B68B3FC-7240-4A16-A66D-803026488599}" srcId="{3119773D-221D-4F9F-B350-830FF6427171}" destId="{5F5C9DD6-5364-41EE-850B-1B85993F43DF}" srcOrd="2" destOrd="0" parTransId="{30FC9D3F-2A98-43A1-8EF2-BE2C41D3696F}" sibTransId="{938491AC-5D59-4809-BEF1-9BAA337657D4}"/>
    <dgm:cxn modelId="{3F41937C-74E2-4245-A184-031DEFB3B8B7}" type="presOf" srcId="{812D14F8-DF18-41D3-BADF-17D407A20B87}" destId="{4D30BC1D-632F-432B-B2AA-2AF209DABD12}" srcOrd="0" destOrd="0" presId="urn:microsoft.com/office/officeart/2005/8/layout/vList6"/>
    <dgm:cxn modelId="{44565810-7E13-416F-9966-5C20CE62C4E8}" type="presOf" srcId="{F72FA5B4-173A-405F-ABC4-A050387699BE}" destId="{C19C504E-8416-4933-91BB-2E9E3ACBAEB5}" srcOrd="0" destOrd="4" presId="urn:microsoft.com/office/officeart/2005/8/layout/vList6"/>
    <dgm:cxn modelId="{EFF3079E-0FB8-433B-8B31-C5F3AF91C414}" type="presOf" srcId="{A6390CF3-7F9E-4505-BC0A-D159A249ACE2}" destId="{C19C504E-8416-4933-91BB-2E9E3ACBAEB5}" srcOrd="0" destOrd="3" presId="urn:microsoft.com/office/officeart/2005/8/layout/vList6"/>
    <dgm:cxn modelId="{5F8B920D-4C48-4EED-B3D9-1215952CE019}" type="presOf" srcId="{D47DFF7F-1CFC-4D32-B3B9-9EB0CE6EFCC8}" destId="{C19C504E-8416-4933-91BB-2E9E3ACBAEB5}" srcOrd="0" destOrd="0" presId="urn:microsoft.com/office/officeart/2005/8/layout/vList6"/>
    <dgm:cxn modelId="{6DB88B34-FF55-4C08-A0C3-56A15A88AFD6}" type="presOf" srcId="{97C0BF45-A17F-4C88-8570-1DD79580F364}" destId="{C2C4F308-0197-4702-9EB0-97210664CC38}" srcOrd="0" destOrd="0" presId="urn:microsoft.com/office/officeart/2005/8/layout/vList6"/>
    <dgm:cxn modelId="{BD5076DE-341B-4EEE-97E1-38117F26AE60}" type="presOf" srcId="{81D17F5F-E834-400A-9B9A-C07515819025}" destId="{C19C504E-8416-4933-91BB-2E9E3ACBAEB5}" srcOrd="0" destOrd="1" presId="urn:microsoft.com/office/officeart/2005/8/layout/vList6"/>
    <dgm:cxn modelId="{CE731769-A844-410F-9B41-92FF0BF562F7}" srcId="{97C0BF45-A17F-4C88-8570-1DD79580F364}" destId="{3119773D-221D-4F9F-B350-830FF6427171}" srcOrd="1" destOrd="0" parTransId="{D66C730E-F70C-4F28-A561-94390C52CB2E}" sibTransId="{6FAA23A1-AC1A-4FE7-9D37-0419AB354099}"/>
    <dgm:cxn modelId="{1307EA3E-7D20-4E06-BD26-5F7B6A496120}" type="presOf" srcId="{3119773D-221D-4F9F-B350-830FF6427171}" destId="{F719EC48-1938-4025-B91A-E07884A4DBE6}" srcOrd="0" destOrd="0" presId="urn:microsoft.com/office/officeart/2005/8/layout/vList6"/>
    <dgm:cxn modelId="{0EA8ADFA-69AE-4735-8524-968F337E5382}" type="presParOf" srcId="{C2C4F308-0197-4702-9EB0-97210664CC38}" destId="{1EA6226A-A58F-483D-8F85-049E2AC3A02A}" srcOrd="0" destOrd="0" presId="urn:microsoft.com/office/officeart/2005/8/layout/vList6"/>
    <dgm:cxn modelId="{D66F6708-F3CE-460C-8F73-D93CCD0810F5}" type="presParOf" srcId="{1EA6226A-A58F-483D-8F85-049E2AC3A02A}" destId="{4D30BC1D-632F-432B-B2AA-2AF209DABD12}" srcOrd="0" destOrd="0" presId="urn:microsoft.com/office/officeart/2005/8/layout/vList6"/>
    <dgm:cxn modelId="{E67DD029-D0C5-4631-A68D-DF9D25B180B0}" type="presParOf" srcId="{1EA6226A-A58F-483D-8F85-049E2AC3A02A}" destId="{E993F2B6-7DE6-408C-8F10-21DF44B92073}" srcOrd="1" destOrd="0" presId="urn:microsoft.com/office/officeart/2005/8/layout/vList6"/>
    <dgm:cxn modelId="{CFF834F1-58CC-4C18-A257-2BC16A7B620B}" type="presParOf" srcId="{C2C4F308-0197-4702-9EB0-97210664CC38}" destId="{13F2D25B-2F33-4946-B8B1-F93D301E0BAE}" srcOrd="1" destOrd="0" presId="urn:microsoft.com/office/officeart/2005/8/layout/vList6"/>
    <dgm:cxn modelId="{CCDE1480-78DA-465F-9DBA-94DB34172CDF}" type="presParOf" srcId="{C2C4F308-0197-4702-9EB0-97210664CC38}" destId="{A22B8A8D-E3A1-4E6A-9B5C-CA7A77391117}" srcOrd="2" destOrd="0" presId="urn:microsoft.com/office/officeart/2005/8/layout/vList6"/>
    <dgm:cxn modelId="{3E1FD6C8-94D0-4D3E-A9A0-CF467323F607}" type="presParOf" srcId="{A22B8A8D-E3A1-4E6A-9B5C-CA7A77391117}" destId="{F719EC48-1938-4025-B91A-E07884A4DBE6}" srcOrd="0" destOrd="0" presId="urn:microsoft.com/office/officeart/2005/8/layout/vList6"/>
    <dgm:cxn modelId="{B15BFACE-B984-4EAB-93A2-E980AFE8C425}" type="presParOf" srcId="{A22B8A8D-E3A1-4E6A-9B5C-CA7A77391117}" destId="{C19C504E-8416-4933-91BB-2E9E3ACBAEB5}" srcOrd="1" destOrd="0" presId="urn:microsoft.com/office/officeart/2005/8/layout/v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5716076-E38A-4ABE-96AE-26F4F716A02B}" srcId="{93E58B5A-8764-4A9A-8E85-7C50C705CFCE}" destId="{F1CDF762-BB05-4909-A3E2-81EC1DFEFDB6}" srcOrd="5" destOrd="0" parTransId="{9F2C7777-83A8-4B66-BE1A-87B27131DB62}" sibTransId="{53BBF4F9-C032-49B6-A418-1645227CAEF7}"/>
    <dgm:cxn modelId="{023AE32D-B826-4678-A879-2DED19021C53}" type="presOf" srcId="{54758EF5-0516-46BA-896F-8310E68591FE}" destId="{428D6EC0-C06B-45C7-8139-E45A90407C78}"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84C7C3CE-66F3-4C30-B4F9-BE5220F52748}" type="presOf" srcId="{549FD511-AE4B-4414-B32B-2425B4544B4B}" destId="{17265E74-284E-4564-9375-97F2A42C8E63}" srcOrd="0" destOrd="0" presId="urn:microsoft.com/office/officeart/2005/8/layout/radial6"/>
    <dgm:cxn modelId="{657B6A63-A211-43C6-BCA4-EDB40EB871F5}" type="presOf" srcId="{53BBF4F9-C032-49B6-A418-1645227CAEF7}" destId="{463D2474-2CD7-4F10-B862-FE0EB496B03A}"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2196B563-6A50-49AF-ADE8-70D4F19B9287}" type="presOf" srcId="{117E5F98-D2E3-44CD-8D1F-8673F2CE3B77}" destId="{937C4F79-FB0B-409E-8CAD-BC317FE49743}" srcOrd="0" destOrd="0" presId="urn:microsoft.com/office/officeart/2005/8/layout/radial6"/>
    <dgm:cxn modelId="{D1176710-8D0E-4088-9BE9-FAA12BFB10FC}" type="presOf" srcId="{A5E5012C-3309-4B28-8D30-F7209682D89D}" destId="{0615139F-FD0E-4AC6-85EA-75F9F0D6BB78}" srcOrd="0" destOrd="0" presId="urn:microsoft.com/office/officeart/2005/8/layout/radial6"/>
    <dgm:cxn modelId="{FE696FE1-FB21-4898-BF34-D2783FF2FEB0}" type="presOf" srcId="{68DC9CB8-B7DD-4761-B82E-CB56F6F5E6B5}" destId="{93672A8E-23A7-42EC-8266-A028BB6328D1}"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DB5CAC6C-ACFB-4842-B12A-1E325F4CAD7E}" type="presOf" srcId="{1474FC26-B7BF-4AB8-BA32-5B51D19017DA}" destId="{75750CA6-FA7C-49D0-8464-54ECBB8A7B11}" srcOrd="0" destOrd="0" presId="urn:microsoft.com/office/officeart/2005/8/layout/radial6"/>
    <dgm:cxn modelId="{84A4E28B-6225-4598-A486-66BE069D1052}" type="presOf" srcId="{00539A06-C0B6-4C14-805A-A99CABFADC18}" destId="{FB0245A6-E249-4488-8A12-6DA1E3469463}" srcOrd="0" destOrd="0" presId="urn:microsoft.com/office/officeart/2005/8/layout/radial6"/>
    <dgm:cxn modelId="{3D3A4879-B314-416F-9653-B60694323D4C}" type="presOf" srcId="{93E58B5A-8764-4A9A-8E85-7C50C705CFCE}" destId="{900104E8-22AE-4F67-87F3-EFB73454EE9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8902925E-7B01-4BFD-A355-0FC60BE366D3}" type="presOf" srcId="{D724C5BD-FA18-4137-AF02-8B1375CAB8C1}" destId="{FE26DA7A-6417-4EEF-9842-4FFE68DD656B}" srcOrd="0" destOrd="0" presId="urn:microsoft.com/office/officeart/2005/8/layout/radial6"/>
    <dgm:cxn modelId="{85384D95-1D60-43D2-A1DA-933DBE43F19C}" type="presOf" srcId="{F1CDF762-BB05-4909-A3E2-81EC1DFEFDB6}" destId="{DFD89527-3EA1-46E9-B932-F66D981BF538}" srcOrd="0" destOrd="0" presId="urn:microsoft.com/office/officeart/2005/8/layout/radial6"/>
    <dgm:cxn modelId="{EBD4BDAC-3595-4352-8AC0-245FF283732C}" type="presOf" srcId="{9C9AE644-BFCD-4CEC-9078-5B3D21204B50}" destId="{8DF6A8EE-C31B-4A7A-8A5B-E1C18D11D668}" srcOrd="0" destOrd="0" presId="urn:microsoft.com/office/officeart/2005/8/layout/radial6"/>
    <dgm:cxn modelId="{9E4BFEC4-393C-404B-B380-0670149AB88A}" type="presOf" srcId="{EF6840F8-2ECF-4864-A358-F1FEAB836D6E}" destId="{9DC8489B-6D65-4DCD-BE13-FB93AD7100EE}"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F8F32B45-3982-4B35-B345-54A0C499E6DF}" type="presOf" srcId="{E7FC7747-7483-4D35-98A3-BCFD670587F5}" destId="{A34CBA49-A69D-4058-97AB-C5BDA98FF78D}"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139801F1-FE64-4572-B791-7CF488B4F970}" type="presOf" srcId="{61C471EC-1BE0-4BA9-906C-B77FC427B370}" destId="{2B947856-7D81-4709-8C50-A646092946B5}" srcOrd="0" destOrd="0" presId="urn:microsoft.com/office/officeart/2005/8/layout/radial6"/>
    <dgm:cxn modelId="{DA88436D-BC13-48A7-8300-0EA8EB22B54C}" type="presOf" srcId="{2FD6416B-9DBD-4434-8476-1C47164FCE18}" destId="{A25828D0-E7F7-4612-B323-E58CF7DB6C73}" srcOrd="0" destOrd="0" presId="urn:microsoft.com/office/officeart/2005/8/layout/radial6"/>
    <dgm:cxn modelId="{F4A4ED3D-6113-4C44-8E85-9BD90F1D45EC}" type="presParOf" srcId="{75750CA6-FA7C-49D0-8464-54ECBB8A7B11}" destId="{900104E8-22AE-4F67-87F3-EFB73454EE91}" srcOrd="0" destOrd="0" presId="urn:microsoft.com/office/officeart/2005/8/layout/radial6"/>
    <dgm:cxn modelId="{BCD40F50-9DDF-4E7A-AA17-C345663E82E3}" type="presParOf" srcId="{75750CA6-FA7C-49D0-8464-54ECBB8A7B11}" destId="{428D6EC0-C06B-45C7-8139-E45A90407C78}" srcOrd="1" destOrd="0" presId="urn:microsoft.com/office/officeart/2005/8/layout/radial6"/>
    <dgm:cxn modelId="{AFBB146B-58C8-491C-902E-0A626EA7D016}" type="presParOf" srcId="{75750CA6-FA7C-49D0-8464-54ECBB8A7B11}" destId="{A20BCF9B-F9D9-4BC1-9EF3-189BED199617}" srcOrd="2" destOrd="0" presId="urn:microsoft.com/office/officeart/2005/8/layout/radial6"/>
    <dgm:cxn modelId="{9F3FA5A9-50D7-495C-BB4F-C3157B1FBE5C}" type="presParOf" srcId="{75750CA6-FA7C-49D0-8464-54ECBB8A7B11}" destId="{17265E74-284E-4564-9375-97F2A42C8E63}" srcOrd="3" destOrd="0" presId="urn:microsoft.com/office/officeart/2005/8/layout/radial6"/>
    <dgm:cxn modelId="{4E06A721-712F-4058-8D0B-63EAA03C7039}" type="presParOf" srcId="{75750CA6-FA7C-49D0-8464-54ECBB8A7B11}" destId="{2B947856-7D81-4709-8C50-A646092946B5}" srcOrd="4" destOrd="0" presId="urn:microsoft.com/office/officeart/2005/8/layout/radial6"/>
    <dgm:cxn modelId="{BBF77B55-D2EB-4AD3-A41E-F59C7A06C9BB}" type="presParOf" srcId="{75750CA6-FA7C-49D0-8464-54ECBB8A7B11}" destId="{6804F419-6E40-4272-9B3A-71A1132A2924}" srcOrd="5" destOrd="0" presId="urn:microsoft.com/office/officeart/2005/8/layout/radial6"/>
    <dgm:cxn modelId="{17326242-BA85-42F3-A31F-93D3287F03D7}" type="presParOf" srcId="{75750CA6-FA7C-49D0-8464-54ECBB8A7B11}" destId="{FB0245A6-E249-4488-8A12-6DA1E3469463}" srcOrd="6" destOrd="0" presId="urn:microsoft.com/office/officeart/2005/8/layout/radial6"/>
    <dgm:cxn modelId="{3973EC6B-666A-4F65-88CC-A2B19DD6761E}" type="presParOf" srcId="{75750CA6-FA7C-49D0-8464-54ECBB8A7B11}" destId="{0615139F-FD0E-4AC6-85EA-75F9F0D6BB78}" srcOrd="7" destOrd="0" presId="urn:microsoft.com/office/officeart/2005/8/layout/radial6"/>
    <dgm:cxn modelId="{DBF2A29D-B906-4F68-A8F5-207E09EE363C}" type="presParOf" srcId="{75750CA6-FA7C-49D0-8464-54ECBB8A7B11}" destId="{FACCA3FF-0BAE-48B0-88D9-1B472F23503D}" srcOrd="8" destOrd="0" presId="urn:microsoft.com/office/officeart/2005/8/layout/radial6"/>
    <dgm:cxn modelId="{C22513D5-E408-4B2A-A40E-BCD080496557}" type="presParOf" srcId="{75750CA6-FA7C-49D0-8464-54ECBB8A7B11}" destId="{9DC8489B-6D65-4DCD-BE13-FB93AD7100EE}" srcOrd="9" destOrd="0" presId="urn:microsoft.com/office/officeart/2005/8/layout/radial6"/>
    <dgm:cxn modelId="{6281B219-E907-4406-A6EE-8E08F14B6A83}" type="presParOf" srcId="{75750CA6-FA7C-49D0-8464-54ECBB8A7B11}" destId="{A25828D0-E7F7-4612-B323-E58CF7DB6C73}" srcOrd="10" destOrd="0" presId="urn:microsoft.com/office/officeart/2005/8/layout/radial6"/>
    <dgm:cxn modelId="{00B98EBC-85F4-4A5A-BC65-8B2F16384DFF}" type="presParOf" srcId="{75750CA6-FA7C-49D0-8464-54ECBB8A7B11}" destId="{67DFBABE-67A2-44BB-82F4-DB4798A2DB76}" srcOrd="11" destOrd="0" presId="urn:microsoft.com/office/officeart/2005/8/layout/radial6"/>
    <dgm:cxn modelId="{59A7AE70-695B-4699-B39E-5E49823EFC97}" type="presParOf" srcId="{75750CA6-FA7C-49D0-8464-54ECBB8A7B11}" destId="{93672A8E-23A7-42EC-8266-A028BB6328D1}" srcOrd="12" destOrd="0" presId="urn:microsoft.com/office/officeart/2005/8/layout/radial6"/>
    <dgm:cxn modelId="{368A65D9-7B29-4ECE-B09F-FA6D0B23ADC4}" type="presParOf" srcId="{75750CA6-FA7C-49D0-8464-54ECBB8A7B11}" destId="{8DF6A8EE-C31B-4A7A-8A5B-E1C18D11D668}" srcOrd="13" destOrd="0" presId="urn:microsoft.com/office/officeart/2005/8/layout/radial6"/>
    <dgm:cxn modelId="{80BAC5BD-AAF2-4E9E-A686-474CA5F44B66}" type="presParOf" srcId="{75750CA6-FA7C-49D0-8464-54ECBB8A7B11}" destId="{6866806D-C1BA-4277-BF88-FEE3F486AE14}" srcOrd="14" destOrd="0" presId="urn:microsoft.com/office/officeart/2005/8/layout/radial6"/>
    <dgm:cxn modelId="{F99A07BD-B1A1-46C4-B3F8-4FA935AA951A}" type="presParOf" srcId="{75750CA6-FA7C-49D0-8464-54ECBB8A7B11}" destId="{FE26DA7A-6417-4EEF-9842-4FFE68DD656B}" srcOrd="15" destOrd="0" presId="urn:microsoft.com/office/officeart/2005/8/layout/radial6"/>
    <dgm:cxn modelId="{6B2940F8-DF08-4F42-B6EA-7CD67A5B19CC}" type="presParOf" srcId="{75750CA6-FA7C-49D0-8464-54ECBB8A7B11}" destId="{DFD89527-3EA1-46E9-B932-F66D981BF538}" srcOrd="16" destOrd="0" presId="urn:microsoft.com/office/officeart/2005/8/layout/radial6"/>
    <dgm:cxn modelId="{9F86E119-1C9E-4967-87BF-88763DE3D662}" type="presParOf" srcId="{75750CA6-FA7C-49D0-8464-54ECBB8A7B11}" destId="{BEB81904-6568-49ED-B35C-0250191E9F37}" srcOrd="17" destOrd="0" presId="urn:microsoft.com/office/officeart/2005/8/layout/radial6"/>
    <dgm:cxn modelId="{7A3E44C9-383C-4F57-BFEC-6CB74AD18E1F}" type="presParOf" srcId="{75750CA6-FA7C-49D0-8464-54ECBB8A7B11}" destId="{463D2474-2CD7-4F10-B862-FE0EB496B03A}" srcOrd="18" destOrd="0" presId="urn:microsoft.com/office/officeart/2005/8/layout/radial6"/>
    <dgm:cxn modelId="{443E6891-8E4E-4ED0-ABAE-82B1768B7482}" type="presParOf" srcId="{75750CA6-FA7C-49D0-8464-54ECBB8A7B11}" destId="{937C4F79-FB0B-409E-8CAD-BC317FE49743}" srcOrd="19" destOrd="0" presId="urn:microsoft.com/office/officeart/2005/8/layout/radial6"/>
    <dgm:cxn modelId="{18D6DE22-F8D7-4CBD-BADC-3235CFA9A11D}" type="presParOf" srcId="{75750CA6-FA7C-49D0-8464-54ECBB8A7B11}" destId="{DDBA5B3D-F74A-4F4A-BF56-F34E797ADC59}" srcOrd="20" destOrd="0" presId="urn:microsoft.com/office/officeart/2005/8/layout/radial6"/>
    <dgm:cxn modelId="{423C351C-0BBE-42C8-8E98-01C354A98138}"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B062F5B5-0C59-4399-840A-87B84671E8F0}" type="doc">
      <dgm:prSet loTypeId="urn:microsoft.com/office/officeart/2005/8/layout/chevron2" loCatId="list" qsTypeId="urn:microsoft.com/office/officeart/2005/8/quickstyle/simple1" qsCatId="simple" csTypeId="urn:microsoft.com/office/officeart/2005/8/colors/colorful5" csCatId="colorful" phldr="1"/>
      <dgm:spPr/>
      <dgm:t>
        <a:bodyPr/>
        <a:lstStyle/>
        <a:p>
          <a:endParaRPr lang="en-ZA"/>
        </a:p>
      </dgm:t>
    </dgm:pt>
    <dgm:pt modelId="{608AD1C1-E014-4A63-9BFD-192A0A129BA0}">
      <dgm:prSet phldrT="[Text]" custT="1"/>
      <dgm:spPr>
        <a:solidFill>
          <a:schemeClr val="tx1"/>
        </a:solidFill>
        <a:ln>
          <a:solidFill>
            <a:schemeClr val="tx1"/>
          </a:solidFill>
        </a:ln>
      </dgm:spPr>
      <dgm:t>
        <a:bodyPr/>
        <a:lstStyle/>
        <a:p>
          <a:r>
            <a:rPr lang="en-ZA" sz="1200" b="1" dirty="0" smtClean="0">
              <a:solidFill>
                <a:schemeClr val="bg1"/>
              </a:solidFill>
            </a:rPr>
            <a:t>Key Management</a:t>
          </a:r>
          <a:endParaRPr lang="en-ZA" sz="1200" b="1" dirty="0">
            <a:solidFill>
              <a:schemeClr val="bg1"/>
            </a:solidFill>
          </a:endParaRPr>
        </a:p>
      </dgm:t>
    </dgm:pt>
    <dgm:pt modelId="{94F28150-D899-4F7F-ABBB-51C88E8C9844}" type="parTrans" cxnId="{65003392-AE74-4F78-BF00-8BA5B58509AD}">
      <dgm:prSet/>
      <dgm:spPr/>
      <dgm:t>
        <a:bodyPr/>
        <a:lstStyle/>
        <a:p>
          <a:endParaRPr lang="en-ZA"/>
        </a:p>
      </dgm:t>
    </dgm:pt>
    <dgm:pt modelId="{44ACB507-89BE-415C-87FF-559EC30D1261}" type="sibTrans" cxnId="{65003392-AE74-4F78-BF00-8BA5B58509AD}">
      <dgm:prSet/>
      <dgm:spPr/>
      <dgm:t>
        <a:bodyPr/>
        <a:lstStyle/>
        <a:p>
          <a:endParaRPr lang="en-ZA"/>
        </a:p>
      </dgm:t>
    </dgm:pt>
    <dgm:pt modelId="{7A305C54-ACE4-4AF4-9FBC-1D624B3E230E}">
      <dgm:prSet phldrT="[Text]" custT="1"/>
      <dgm:spPr>
        <a:ln>
          <a:solidFill>
            <a:schemeClr val="tx1"/>
          </a:solidFill>
        </a:ln>
      </dgm:spPr>
      <dgm:t>
        <a:bodyPr/>
        <a:lstStyle/>
        <a:p>
          <a:r>
            <a:rPr lang="en-ZA" sz="2000" dirty="0" smtClean="0"/>
            <a:t>Annual Remuneration, Performance Based Bonus, Travel, Motor Vehicle, Accommodation, Subsistence Allowance, Service Related Bonus, etc</a:t>
          </a:r>
          <a:endParaRPr lang="en-ZA" sz="2000" dirty="0"/>
        </a:p>
      </dgm:t>
    </dgm:pt>
    <dgm:pt modelId="{80869C34-1708-4AB9-8210-C67E9C992416}" type="parTrans" cxnId="{3C11E20E-BD8D-4FB5-B50E-F922CA693915}">
      <dgm:prSet/>
      <dgm:spPr/>
      <dgm:t>
        <a:bodyPr/>
        <a:lstStyle/>
        <a:p>
          <a:endParaRPr lang="en-ZA"/>
        </a:p>
      </dgm:t>
    </dgm:pt>
    <dgm:pt modelId="{40EB2492-4FE8-4872-A235-19EA56158828}" type="sibTrans" cxnId="{3C11E20E-BD8D-4FB5-B50E-F922CA693915}">
      <dgm:prSet/>
      <dgm:spPr/>
      <dgm:t>
        <a:bodyPr/>
        <a:lstStyle/>
        <a:p>
          <a:endParaRPr lang="en-ZA"/>
        </a:p>
      </dgm:t>
    </dgm:pt>
    <dgm:pt modelId="{E9FFC319-0521-46BD-A12C-FECC7650F60E}">
      <dgm:prSet phldrT="[Text]" custT="1"/>
      <dgm:spPr>
        <a:solidFill>
          <a:schemeClr val="bg1">
            <a:lumMod val="85000"/>
          </a:schemeClr>
        </a:solidFill>
        <a:ln>
          <a:solidFill>
            <a:schemeClr val="tx1"/>
          </a:solidFill>
        </a:ln>
      </dgm:spPr>
      <dgm:t>
        <a:bodyPr/>
        <a:lstStyle/>
        <a:p>
          <a:r>
            <a:rPr lang="en-ZA" sz="1200" b="1" dirty="0" smtClean="0">
              <a:solidFill>
                <a:schemeClr val="tx1"/>
              </a:solidFill>
            </a:rPr>
            <a:t>Municipal Staff</a:t>
          </a:r>
          <a:endParaRPr lang="en-ZA" sz="1200" b="1" dirty="0">
            <a:solidFill>
              <a:schemeClr val="tx1"/>
            </a:solidFill>
          </a:endParaRPr>
        </a:p>
      </dgm:t>
    </dgm:pt>
    <dgm:pt modelId="{60876D17-C81E-4A33-91FC-6C5AF099C1DD}" type="parTrans" cxnId="{75395B3F-952D-4CD4-9F56-D8E1A78B8E02}">
      <dgm:prSet/>
      <dgm:spPr/>
      <dgm:t>
        <a:bodyPr/>
        <a:lstStyle/>
        <a:p>
          <a:endParaRPr lang="en-ZA"/>
        </a:p>
      </dgm:t>
    </dgm:pt>
    <dgm:pt modelId="{5AA7EAD2-35E3-46B6-B2EC-1D1BDC1B6A98}" type="sibTrans" cxnId="{75395B3F-952D-4CD4-9F56-D8E1A78B8E02}">
      <dgm:prSet/>
      <dgm:spPr/>
      <dgm:t>
        <a:bodyPr/>
        <a:lstStyle/>
        <a:p>
          <a:endParaRPr lang="en-ZA"/>
        </a:p>
      </dgm:t>
    </dgm:pt>
    <dgm:pt modelId="{85058D00-FE7C-4F5A-AD71-E3C68E3B1D7A}">
      <dgm:prSet phldrT="[Text]" custT="1"/>
      <dgm:spPr>
        <a:ln>
          <a:solidFill>
            <a:schemeClr val="tx1"/>
          </a:solidFill>
        </a:ln>
      </dgm:spPr>
      <dgm:t>
        <a:bodyPr/>
        <a:lstStyle/>
        <a:p>
          <a:r>
            <a:rPr lang="en-ZA" sz="2000" dirty="0" smtClean="0"/>
            <a:t>Salaries, Wages and Allowances, Performance Based Bonus, Travel, Motor Vehicle, Accommodation, Subsistence Allowance, Service Related Benefits</a:t>
          </a:r>
          <a:endParaRPr lang="en-ZA" sz="2000" dirty="0"/>
        </a:p>
      </dgm:t>
    </dgm:pt>
    <dgm:pt modelId="{8EDD8B5B-9B9F-48F2-8D8B-1CF0DA8CC6FE}" type="parTrans" cxnId="{0EBDA67E-64EF-4DA6-B1A5-955652C08D13}">
      <dgm:prSet/>
      <dgm:spPr/>
      <dgm:t>
        <a:bodyPr/>
        <a:lstStyle/>
        <a:p>
          <a:endParaRPr lang="en-ZA"/>
        </a:p>
      </dgm:t>
    </dgm:pt>
    <dgm:pt modelId="{9BAA62D3-453C-4D95-A2F3-F02714ED4EA5}" type="sibTrans" cxnId="{0EBDA67E-64EF-4DA6-B1A5-955652C08D13}">
      <dgm:prSet/>
      <dgm:spPr/>
      <dgm:t>
        <a:bodyPr/>
        <a:lstStyle/>
        <a:p>
          <a:endParaRPr lang="en-ZA"/>
        </a:p>
      </dgm:t>
    </dgm:pt>
    <dgm:pt modelId="{9B87BA85-42E1-486F-8CF9-09A452A758A3}">
      <dgm:prSet phldrT="[Text]" custT="1"/>
      <dgm:spPr>
        <a:noFill/>
        <a:ln>
          <a:solidFill>
            <a:schemeClr val="tx1"/>
          </a:solidFill>
        </a:ln>
      </dgm:spPr>
      <dgm:t>
        <a:bodyPr/>
        <a:lstStyle/>
        <a:p>
          <a:endParaRPr lang="en-ZA" sz="1200" b="1" dirty="0" smtClean="0">
            <a:solidFill>
              <a:schemeClr val="tx1"/>
            </a:solidFill>
          </a:endParaRPr>
        </a:p>
        <a:p>
          <a:r>
            <a:rPr lang="en-ZA" sz="1200" b="1" dirty="0" smtClean="0">
              <a:solidFill>
                <a:schemeClr val="tx1"/>
              </a:solidFill>
            </a:rPr>
            <a:t>Social Contributions:  Key Management</a:t>
          </a:r>
          <a:endParaRPr lang="en-ZA" sz="1200" b="1" dirty="0">
            <a:solidFill>
              <a:schemeClr val="tx1"/>
            </a:solidFill>
          </a:endParaRPr>
        </a:p>
      </dgm:t>
    </dgm:pt>
    <dgm:pt modelId="{D22CF04E-5827-4001-AA02-5046F1E507FD}" type="parTrans" cxnId="{44C8B4AC-C284-4336-A3CD-AB5E5B06D443}">
      <dgm:prSet/>
      <dgm:spPr/>
      <dgm:t>
        <a:bodyPr/>
        <a:lstStyle/>
        <a:p>
          <a:endParaRPr lang="en-ZA"/>
        </a:p>
      </dgm:t>
    </dgm:pt>
    <dgm:pt modelId="{F6D74535-F5D9-465A-90B7-3259DBF1063C}" type="sibTrans" cxnId="{44C8B4AC-C284-4336-A3CD-AB5E5B06D443}">
      <dgm:prSet/>
      <dgm:spPr/>
      <dgm:t>
        <a:bodyPr/>
        <a:lstStyle/>
        <a:p>
          <a:endParaRPr lang="en-ZA"/>
        </a:p>
      </dgm:t>
    </dgm:pt>
    <dgm:pt modelId="{9C374084-0038-4EEF-9AD0-F570FC92EFD6}">
      <dgm:prSet phldrT="[Text]" custT="1"/>
      <dgm:spPr>
        <a:ln>
          <a:solidFill>
            <a:schemeClr val="tx1"/>
          </a:solidFill>
        </a:ln>
      </dgm:spPr>
      <dgm:t>
        <a:bodyPr/>
        <a:lstStyle/>
        <a:p>
          <a:r>
            <a:rPr lang="en-ZA" sz="2400" dirty="0" smtClean="0"/>
            <a:t>Group Life Insurance, Medical, Pensions Fund and UIF, etc</a:t>
          </a:r>
          <a:endParaRPr lang="en-ZA" sz="2400" dirty="0"/>
        </a:p>
      </dgm:t>
    </dgm:pt>
    <dgm:pt modelId="{9CC9EBE4-148E-4D51-947F-2B4BA1D27883}" type="parTrans" cxnId="{694FE229-11E0-4751-BD7B-95CC4810782C}">
      <dgm:prSet/>
      <dgm:spPr/>
      <dgm:t>
        <a:bodyPr/>
        <a:lstStyle/>
        <a:p>
          <a:endParaRPr lang="en-ZA"/>
        </a:p>
      </dgm:t>
    </dgm:pt>
    <dgm:pt modelId="{D056E767-69DE-4DEA-A067-A5F4D16D1050}" type="sibTrans" cxnId="{694FE229-11E0-4751-BD7B-95CC4810782C}">
      <dgm:prSet/>
      <dgm:spPr/>
      <dgm:t>
        <a:bodyPr/>
        <a:lstStyle/>
        <a:p>
          <a:endParaRPr lang="en-ZA"/>
        </a:p>
      </dgm:t>
    </dgm:pt>
    <dgm:pt modelId="{4A5F1A59-B57C-4530-9531-09783B90B7D8}">
      <dgm:prSet custT="1"/>
      <dgm:spPr>
        <a:solidFill>
          <a:srgbClr val="C00000"/>
        </a:solidFill>
        <a:ln>
          <a:solidFill>
            <a:schemeClr val="tx1"/>
          </a:solidFill>
        </a:ln>
      </dgm:spPr>
      <dgm:t>
        <a:bodyPr/>
        <a:lstStyle/>
        <a:p>
          <a:endParaRPr lang="en-ZA" sz="1200" b="1" dirty="0" smtClean="0">
            <a:solidFill>
              <a:schemeClr val="bg1"/>
            </a:solidFill>
          </a:endParaRPr>
        </a:p>
        <a:p>
          <a:r>
            <a:rPr lang="en-ZA" sz="1200" b="1" dirty="0" smtClean="0">
              <a:solidFill>
                <a:schemeClr val="bg1"/>
              </a:solidFill>
            </a:rPr>
            <a:t>Social Contributions:  Other Municipal Staff</a:t>
          </a:r>
          <a:endParaRPr lang="en-ZA" sz="1200" b="1" dirty="0">
            <a:solidFill>
              <a:schemeClr val="bg1"/>
            </a:solidFill>
          </a:endParaRPr>
        </a:p>
      </dgm:t>
    </dgm:pt>
    <dgm:pt modelId="{6D806DD5-565A-4488-891F-CB148A8E4915}" type="parTrans" cxnId="{C5563785-BC2B-4857-B0A5-B94A1AC384EE}">
      <dgm:prSet/>
      <dgm:spPr/>
      <dgm:t>
        <a:bodyPr/>
        <a:lstStyle/>
        <a:p>
          <a:endParaRPr lang="en-ZA"/>
        </a:p>
      </dgm:t>
    </dgm:pt>
    <dgm:pt modelId="{C7EFFFC4-2827-449E-ADA6-B3809739CA25}" type="sibTrans" cxnId="{C5563785-BC2B-4857-B0A5-B94A1AC384EE}">
      <dgm:prSet/>
      <dgm:spPr/>
      <dgm:t>
        <a:bodyPr/>
        <a:lstStyle/>
        <a:p>
          <a:endParaRPr lang="en-ZA"/>
        </a:p>
      </dgm:t>
    </dgm:pt>
    <dgm:pt modelId="{400AF2C4-FBD5-4D52-95F5-1AD09C98AEF3}">
      <dgm:prSet custT="1"/>
      <dgm:spPr>
        <a:ln>
          <a:solidFill>
            <a:schemeClr val="tx1"/>
          </a:solidFill>
        </a:ln>
      </dgm:spPr>
      <dgm:t>
        <a:bodyPr/>
        <a:lstStyle/>
        <a:p>
          <a:r>
            <a:rPr lang="en-ZA" sz="2400" dirty="0" smtClean="0"/>
            <a:t>Bargaining Council, Group Life Insurance, Medical, Pension Funds and UIF</a:t>
          </a:r>
          <a:endParaRPr lang="en-ZA" sz="2400" dirty="0"/>
        </a:p>
      </dgm:t>
    </dgm:pt>
    <dgm:pt modelId="{34878231-CEBE-45F0-B51C-E06A59D182B2}" type="parTrans" cxnId="{6AB86304-1C0C-4DCD-8DAB-D02D4F9D54BC}">
      <dgm:prSet/>
      <dgm:spPr/>
      <dgm:t>
        <a:bodyPr/>
        <a:lstStyle/>
        <a:p>
          <a:endParaRPr lang="en-ZA"/>
        </a:p>
      </dgm:t>
    </dgm:pt>
    <dgm:pt modelId="{E2C3DDB8-7ED7-4E18-A625-C39D6896562C}" type="sibTrans" cxnId="{6AB86304-1C0C-4DCD-8DAB-D02D4F9D54BC}">
      <dgm:prSet/>
      <dgm:spPr/>
      <dgm:t>
        <a:bodyPr/>
        <a:lstStyle/>
        <a:p>
          <a:endParaRPr lang="en-ZA"/>
        </a:p>
      </dgm:t>
    </dgm:pt>
    <dgm:pt modelId="{B4C4BDFD-5183-492B-A043-214D755DC712}" type="pres">
      <dgm:prSet presAssocID="{B062F5B5-0C59-4399-840A-87B84671E8F0}" presName="linearFlow" presStyleCnt="0">
        <dgm:presLayoutVars>
          <dgm:dir/>
          <dgm:animLvl val="lvl"/>
          <dgm:resizeHandles val="exact"/>
        </dgm:presLayoutVars>
      </dgm:prSet>
      <dgm:spPr/>
      <dgm:t>
        <a:bodyPr/>
        <a:lstStyle/>
        <a:p>
          <a:endParaRPr lang="en-ZA"/>
        </a:p>
      </dgm:t>
    </dgm:pt>
    <dgm:pt modelId="{6324E0F5-C655-4B82-8E86-8053B04A84C9}" type="pres">
      <dgm:prSet presAssocID="{608AD1C1-E014-4A63-9BFD-192A0A129BA0}" presName="composite" presStyleCnt="0"/>
      <dgm:spPr/>
      <dgm:t>
        <a:bodyPr/>
        <a:lstStyle/>
        <a:p>
          <a:endParaRPr lang="en-ZA"/>
        </a:p>
      </dgm:t>
    </dgm:pt>
    <dgm:pt modelId="{52257EBC-AC5A-4B25-9502-6056CF3B3929}" type="pres">
      <dgm:prSet presAssocID="{608AD1C1-E014-4A63-9BFD-192A0A129BA0}" presName="parentText" presStyleLbl="alignNode1" presStyleIdx="0" presStyleCnt="4">
        <dgm:presLayoutVars>
          <dgm:chMax val="1"/>
          <dgm:bulletEnabled val="1"/>
        </dgm:presLayoutVars>
      </dgm:prSet>
      <dgm:spPr/>
      <dgm:t>
        <a:bodyPr/>
        <a:lstStyle/>
        <a:p>
          <a:endParaRPr lang="en-ZA"/>
        </a:p>
      </dgm:t>
    </dgm:pt>
    <dgm:pt modelId="{4DE7B5B8-E37B-4B50-82B0-BABBE1138545}" type="pres">
      <dgm:prSet presAssocID="{608AD1C1-E014-4A63-9BFD-192A0A129BA0}" presName="descendantText" presStyleLbl="alignAcc1" presStyleIdx="0" presStyleCnt="4">
        <dgm:presLayoutVars>
          <dgm:bulletEnabled val="1"/>
        </dgm:presLayoutVars>
      </dgm:prSet>
      <dgm:spPr/>
      <dgm:t>
        <a:bodyPr/>
        <a:lstStyle/>
        <a:p>
          <a:endParaRPr lang="en-ZA"/>
        </a:p>
      </dgm:t>
    </dgm:pt>
    <dgm:pt modelId="{9135CF2D-1942-4787-8E70-9BE5D8EF8A2A}" type="pres">
      <dgm:prSet presAssocID="{44ACB507-89BE-415C-87FF-559EC30D1261}" presName="sp" presStyleCnt="0"/>
      <dgm:spPr/>
      <dgm:t>
        <a:bodyPr/>
        <a:lstStyle/>
        <a:p>
          <a:endParaRPr lang="en-ZA"/>
        </a:p>
      </dgm:t>
    </dgm:pt>
    <dgm:pt modelId="{0E600447-473B-4A22-8391-56EC056CFA5C}" type="pres">
      <dgm:prSet presAssocID="{E9FFC319-0521-46BD-A12C-FECC7650F60E}" presName="composite" presStyleCnt="0"/>
      <dgm:spPr/>
      <dgm:t>
        <a:bodyPr/>
        <a:lstStyle/>
        <a:p>
          <a:endParaRPr lang="en-ZA"/>
        </a:p>
      </dgm:t>
    </dgm:pt>
    <dgm:pt modelId="{76570C28-640E-421D-B105-B1631DECCE96}" type="pres">
      <dgm:prSet presAssocID="{E9FFC319-0521-46BD-A12C-FECC7650F60E}" presName="parentText" presStyleLbl="alignNode1" presStyleIdx="1" presStyleCnt="4">
        <dgm:presLayoutVars>
          <dgm:chMax val="1"/>
          <dgm:bulletEnabled val="1"/>
        </dgm:presLayoutVars>
      </dgm:prSet>
      <dgm:spPr/>
      <dgm:t>
        <a:bodyPr/>
        <a:lstStyle/>
        <a:p>
          <a:endParaRPr lang="en-ZA"/>
        </a:p>
      </dgm:t>
    </dgm:pt>
    <dgm:pt modelId="{DF895675-CEC9-4AEA-80CD-F8E24C44FCE6}" type="pres">
      <dgm:prSet presAssocID="{E9FFC319-0521-46BD-A12C-FECC7650F60E}" presName="descendantText" presStyleLbl="alignAcc1" presStyleIdx="1" presStyleCnt="4">
        <dgm:presLayoutVars>
          <dgm:bulletEnabled val="1"/>
        </dgm:presLayoutVars>
      </dgm:prSet>
      <dgm:spPr/>
      <dgm:t>
        <a:bodyPr/>
        <a:lstStyle/>
        <a:p>
          <a:endParaRPr lang="en-ZA"/>
        </a:p>
      </dgm:t>
    </dgm:pt>
    <dgm:pt modelId="{BB19CD80-21AA-4036-9949-A45B8C37AD60}" type="pres">
      <dgm:prSet presAssocID="{5AA7EAD2-35E3-46B6-B2EC-1D1BDC1B6A98}" presName="sp" presStyleCnt="0"/>
      <dgm:spPr/>
      <dgm:t>
        <a:bodyPr/>
        <a:lstStyle/>
        <a:p>
          <a:endParaRPr lang="en-ZA"/>
        </a:p>
      </dgm:t>
    </dgm:pt>
    <dgm:pt modelId="{B1987EB7-D399-4003-8329-8B9839F3D8D3}" type="pres">
      <dgm:prSet presAssocID="{9B87BA85-42E1-486F-8CF9-09A452A758A3}" presName="composite" presStyleCnt="0"/>
      <dgm:spPr/>
      <dgm:t>
        <a:bodyPr/>
        <a:lstStyle/>
        <a:p>
          <a:endParaRPr lang="en-ZA"/>
        </a:p>
      </dgm:t>
    </dgm:pt>
    <dgm:pt modelId="{2374D48D-08A2-4C9E-A570-7F5A7B315B0B}" type="pres">
      <dgm:prSet presAssocID="{9B87BA85-42E1-486F-8CF9-09A452A758A3}" presName="parentText" presStyleLbl="alignNode1" presStyleIdx="2" presStyleCnt="4">
        <dgm:presLayoutVars>
          <dgm:chMax val="1"/>
          <dgm:bulletEnabled val="1"/>
        </dgm:presLayoutVars>
      </dgm:prSet>
      <dgm:spPr/>
      <dgm:t>
        <a:bodyPr/>
        <a:lstStyle/>
        <a:p>
          <a:endParaRPr lang="en-ZA"/>
        </a:p>
      </dgm:t>
    </dgm:pt>
    <dgm:pt modelId="{6F45FF3B-F7FE-4567-B5A0-D3C07D0B19B9}" type="pres">
      <dgm:prSet presAssocID="{9B87BA85-42E1-486F-8CF9-09A452A758A3}" presName="descendantText" presStyleLbl="alignAcc1" presStyleIdx="2" presStyleCnt="4">
        <dgm:presLayoutVars>
          <dgm:bulletEnabled val="1"/>
        </dgm:presLayoutVars>
      </dgm:prSet>
      <dgm:spPr/>
      <dgm:t>
        <a:bodyPr/>
        <a:lstStyle/>
        <a:p>
          <a:endParaRPr lang="en-ZA"/>
        </a:p>
      </dgm:t>
    </dgm:pt>
    <dgm:pt modelId="{400F31A1-8EE0-4CA4-A26E-743C695B4A3B}" type="pres">
      <dgm:prSet presAssocID="{F6D74535-F5D9-465A-90B7-3259DBF1063C}" presName="sp" presStyleCnt="0"/>
      <dgm:spPr/>
      <dgm:t>
        <a:bodyPr/>
        <a:lstStyle/>
        <a:p>
          <a:endParaRPr lang="en-ZA"/>
        </a:p>
      </dgm:t>
    </dgm:pt>
    <dgm:pt modelId="{0BF9ADCB-63B4-4A8B-AEF0-E51F5DC8C18D}" type="pres">
      <dgm:prSet presAssocID="{4A5F1A59-B57C-4530-9531-09783B90B7D8}" presName="composite" presStyleCnt="0"/>
      <dgm:spPr/>
      <dgm:t>
        <a:bodyPr/>
        <a:lstStyle/>
        <a:p>
          <a:endParaRPr lang="en-ZA"/>
        </a:p>
      </dgm:t>
    </dgm:pt>
    <dgm:pt modelId="{175ECD21-BFC3-4DC3-951D-54A891D49E80}" type="pres">
      <dgm:prSet presAssocID="{4A5F1A59-B57C-4530-9531-09783B90B7D8}" presName="parentText" presStyleLbl="alignNode1" presStyleIdx="3" presStyleCnt="4" custLinFactNeighborX="0" custLinFactNeighborY="82">
        <dgm:presLayoutVars>
          <dgm:chMax val="1"/>
          <dgm:bulletEnabled val="1"/>
        </dgm:presLayoutVars>
      </dgm:prSet>
      <dgm:spPr/>
      <dgm:t>
        <a:bodyPr/>
        <a:lstStyle/>
        <a:p>
          <a:endParaRPr lang="en-ZA"/>
        </a:p>
      </dgm:t>
    </dgm:pt>
    <dgm:pt modelId="{842D398A-8A00-4E2E-A94C-803EA50D0671}" type="pres">
      <dgm:prSet presAssocID="{4A5F1A59-B57C-4530-9531-09783B90B7D8}" presName="descendantText" presStyleLbl="alignAcc1" presStyleIdx="3" presStyleCnt="4">
        <dgm:presLayoutVars>
          <dgm:bulletEnabled val="1"/>
        </dgm:presLayoutVars>
      </dgm:prSet>
      <dgm:spPr/>
      <dgm:t>
        <a:bodyPr/>
        <a:lstStyle/>
        <a:p>
          <a:endParaRPr lang="en-ZA"/>
        </a:p>
      </dgm:t>
    </dgm:pt>
  </dgm:ptLst>
  <dgm:cxnLst>
    <dgm:cxn modelId="{44C8B4AC-C284-4336-A3CD-AB5E5B06D443}" srcId="{B062F5B5-0C59-4399-840A-87B84671E8F0}" destId="{9B87BA85-42E1-486F-8CF9-09A452A758A3}" srcOrd="2" destOrd="0" parTransId="{D22CF04E-5827-4001-AA02-5046F1E507FD}" sibTransId="{F6D74535-F5D9-465A-90B7-3259DBF1063C}"/>
    <dgm:cxn modelId="{05240030-4296-4484-99FB-F83A58231606}" type="presOf" srcId="{B062F5B5-0C59-4399-840A-87B84671E8F0}" destId="{B4C4BDFD-5183-492B-A043-214D755DC712}" srcOrd="0" destOrd="0" presId="urn:microsoft.com/office/officeart/2005/8/layout/chevron2"/>
    <dgm:cxn modelId="{664B1CB5-E5DA-4551-A6FE-38D47108ECAB}" type="presOf" srcId="{608AD1C1-E014-4A63-9BFD-192A0A129BA0}" destId="{52257EBC-AC5A-4B25-9502-6056CF3B3929}" srcOrd="0" destOrd="0" presId="urn:microsoft.com/office/officeart/2005/8/layout/chevron2"/>
    <dgm:cxn modelId="{0EBDA67E-64EF-4DA6-B1A5-955652C08D13}" srcId="{E9FFC319-0521-46BD-A12C-FECC7650F60E}" destId="{85058D00-FE7C-4F5A-AD71-E3C68E3B1D7A}" srcOrd="0" destOrd="0" parTransId="{8EDD8B5B-9B9F-48F2-8D8B-1CF0DA8CC6FE}" sibTransId="{9BAA62D3-453C-4D95-A2F3-F02714ED4EA5}"/>
    <dgm:cxn modelId="{6AB86304-1C0C-4DCD-8DAB-D02D4F9D54BC}" srcId="{4A5F1A59-B57C-4530-9531-09783B90B7D8}" destId="{400AF2C4-FBD5-4D52-95F5-1AD09C98AEF3}" srcOrd="0" destOrd="0" parTransId="{34878231-CEBE-45F0-B51C-E06A59D182B2}" sibTransId="{E2C3DDB8-7ED7-4E18-A625-C39D6896562C}"/>
    <dgm:cxn modelId="{19ED869A-15E8-45AB-AE82-DDA9579CFA4C}" type="presOf" srcId="{7A305C54-ACE4-4AF4-9FBC-1D624B3E230E}" destId="{4DE7B5B8-E37B-4B50-82B0-BABBE1138545}" srcOrd="0" destOrd="0" presId="urn:microsoft.com/office/officeart/2005/8/layout/chevron2"/>
    <dgm:cxn modelId="{75395B3F-952D-4CD4-9F56-D8E1A78B8E02}" srcId="{B062F5B5-0C59-4399-840A-87B84671E8F0}" destId="{E9FFC319-0521-46BD-A12C-FECC7650F60E}" srcOrd="1" destOrd="0" parTransId="{60876D17-C81E-4A33-91FC-6C5AF099C1DD}" sibTransId="{5AA7EAD2-35E3-46B6-B2EC-1D1BDC1B6A98}"/>
    <dgm:cxn modelId="{3C11E20E-BD8D-4FB5-B50E-F922CA693915}" srcId="{608AD1C1-E014-4A63-9BFD-192A0A129BA0}" destId="{7A305C54-ACE4-4AF4-9FBC-1D624B3E230E}" srcOrd="0" destOrd="0" parTransId="{80869C34-1708-4AB9-8210-C67E9C992416}" sibTransId="{40EB2492-4FE8-4872-A235-19EA56158828}"/>
    <dgm:cxn modelId="{8EAD227A-B061-4DC2-A45A-5AA0359BE290}" type="presOf" srcId="{9C374084-0038-4EEF-9AD0-F570FC92EFD6}" destId="{6F45FF3B-F7FE-4567-B5A0-D3C07D0B19B9}" srcOrd="0" destOrd="0" presId="urn:microsoft.com/office/officeart/2005/8/layout/chevron2"/>
    <dgm:cxn modelId="{E68FFAE1-5F8E-4324-B3DA-E63594ABC4F5}" type="presOf" srcId="{85058D00-FE7C-4F5A-AD71-E3C68E3B1D7A}" destId="{DF895675-CEC9-4AEA-80CD-F8E24C44FCE6}" srcOrd="0" destOrd="0" presId="urn:microsoft.com/office/officeart/2005/8/layout/chevron2"/>
    <dgm:cxn modelId="{66B2FECC-1171-4F3B-A0AB-BBC52266F03C}" type="presOf" srcId="{4A5F1A59-B57C-4530-9531-09783B90B7D8}" destId="{175ECD21-BFC3-4DC3-951D-54A891D49E80}" srcOrd="0" destOrd="0" presId="urn:microsoft.com/office/officeart/2005/8/layout/chevron2"/>
    <dgm:cxn modelId="{FED41328-DED4-4B75-B992-F73C6F8F06DF}" type="presOf" srcId="{9B87BA85-42E1-486F-8CF9-09A452A758A3}" destId="{2374D48D-08A2-4C9E-A570-7F5A7B315B0B}" srcOrd="0" destOrd="0" presId="urn:microsoft.com/office/officeart/2005/8/layout/chevron2"/>
    <dgm:cxn modelId="{113A2F01-56D4-4708-9926-C1A53C4B13EE}" type="presOf" srcId="{400AF2C4-FBD5-4D52-95F5-1AD09C98AEF3}" destId="{842D398A-8A00-4E2E-A94C-803EA50D0671}" srcOrd="0" destOrd="0" presId="urn:microsoft.com/office/officeart/2005/8/layout/chevron2"/>
    <dgm:cxn modelId="{65003392-AE74-4F78-BF00-8BA5B58509AD}" srcId="{B062F5B5-0C59-4399-840A-87B84671E8F0}" destId="{608AD1C1-E014-4A63-9BFD-192A0A129BA0}" srcOrd="0" destOrd="0" parTransId="{94F28150-D899-4F7F-ABBB-51C88E8C9844}" sibTransId="{44ACB507-89BE-415C-87FF-559EC30D1261}"/>
    <dgm:cxn modelId="{694FE229-11E0-4751-BD7B-95CC4810782C}" srcId="{9B87BA85-42E1-486F-8CF9-09A452A758A3}" destId="{9C374084-0038-4EEF-9AD0-F570FC92EFD6}" srcOrd="0" destOrd="0" parTransId="{9CC9EBE4-148E-4D51-947F-2B4BA1D27883}" sibTransId="{D056E767-69DE-4DEA-A067-A5F4D16D1050}"/>
    <dgm:cxn modelId="{C5563785-BC2B-4857-B0A5-B94A1AC384EE}" srcId="{B062F5B5-0C59-4399-840A-87B84671E8F0}" destId="{4A5F1A59-B57C-4530-9531-09783B90B7D8}" srcOrd="3" destOrd="0" parTransId="{6D806DD5-565A-4488-891F-CB148A8E4915}" sibTransId="{C7EFFFC4-2827-449E-ADA6-B3809739CA25}"/>
    <dgm:cxn modelId="{DC75F73B-C2D7-497C-A0EE-057BC12B4877}" type="presOf" srcId="{E9FFC319-0521-46BD-A12C-FECC7650F60E}" destId="{76570C28-640E-421D-B105-B1631DECCE96}" srcOrd="0" destOrd="0" presId="urn:microsoft.com/office/officeart/2005/8/layout/chevron2"/>
    <dgm:cxn modelId="{E6B7955D-350C-48D5-A2C1-349397B3B31E}" type="presParOf" srcId="{B4C4BDFD-5183-492B-A043-214D755DC712}" destId="{6324E0F5-C655-4B82-8E86-8053B04A84C9}" srcOrd="0" destOrd="0" presId="urn:microsoft.com/office/officeart/2005/8/layout/chevron2"/>
    <dgm:cxn modelId="{0A73673B-17F8-4BC1-9F55-B1453F2F5FA0}" type="presParOf" srcId="{6324E0F5-C655-4B82-8E86-8053B04A84C9}" destId="{52257EBC-AC5A-4B25-9502-6056CF3B3929}" srcOrd="0" destOrd="0" presId="urn:microsoft.com/office/officeart/2005/8/layout/chevron2"/>
    <dgm:cxn modelId="{14BACEAB-841C-4EE0-BAF8-167E86B5378F}" type="presParOf" srcId="{6324E0F5-C655-4B82-8E86-8053B04A84C9}" destId="{4DE7B5B8-E37B-4B50-82B0-BABBE1138545}" srcOrd="1" destOrd="0" presId="urn:microsoft.com/office/officeart/2005/8/layout/chevron2"/>
    <dgm:cxn modelId="{F66558D6-2679-4F2B-8100-5F8AA195D7CD}" type="presParOf" srcId="{B4C4BDFD-5183-492B-A043-214D755DC712}" destId="{9135CF2D-1942-4787-8E70-9BE5D8EF8A2A}" srcOrd="1" destOrd="0" presId="urn:microsoft.com/office/officeart/2005/8/layout/chevron2"/>
    <dgm:cxn modelId="{9CF88A8D-53C0-44A1-B3F6-767646D85580}" type="presParOf" srcId="{B4C4BDFD-5183-492B-A043-214D755DC712}" destId="{0E600447-473B-4A22-8391-56EC056CFA5C}" srcOrd="2" destOrd="0" presId="urn:microsoft.com/office/officeart/2005/8/layout/chevron2"/>
    <dgm:cxn modelId="{C8DDED74-F5A3-4B16-82EF-D78F1DBC28BF}" type="presParOf" srcId="{0E600447-473B-4A22-8391-56EC056CFA5C}" destId="{76570C28-640E-421D-B105-B1631DECCE96}" srcOrd="0" destOrd="0" presId="urn:microsoft.com/office/officeart/2005/8/layout/chevron2"/>
    <dgm:cxn modelId="{D7016951-C9B5-485F-A57D-2D533C4497F5}" type="presParOf" srcId="{0E600447-473B-4A22-8391-56EC056CFA5C}" destId="{DF895675-CEC9-4AEA-80CD-F8E24C44FCE6}" srcOrd="1" destOrd="0" presId="urn:microsoft.com/office/officeart/2005/8/layout/chevron2"/>
    <dgm:cxn modelId="{85F9ABC4-0DE8-4F42-8C41-AA796EB3F583}" type="presParOf" srcId="{B4C4BDFD-5183-492B-A043-214D755DC712}" destId="{BB19CD80-21AA-4036-9949-A45B8C37AD60}" srcOrd="3" destOrd="0" presId="urn:microsoft.com/office/officeart/2005/8/layout/chevron2"/>
    <dgm:cxn modelId="{615FF205-E9A2-49EC-8688-E3C8F639CA88}" type="presParOf" srcId="{B4C4BDFD-5183-492B-A043-214D755DC712}" destId="{B1987EB7-D399-4003-8329-8B9839F3D8D3}" srcOrd="4" destOrd="0" presId="urn:microsoft.com/office/officeart/2005/8/layout/chevron2"/>
    <dgm:cxn modelId="{18E6F2D7-9DB4-4484-B144-178371788BAA}" type="presParOf" srcId="{B1987EB7-D399-4003-8329-8B9839F3D8D3}" destId="{2374D48D-08A2-4C9E-A570-7F5A7B315B0B}" srcOrd="0" destOrd="0" presId="urn:microsoft.com/office/officeart/2005/8/layout/chevron2"/>
    <dgm:cxn modelId="{ACEAF605-E4F7-4A13-AB7A-9BBB2B638087}" type="presParOf" srcId="{B1987EB7-D399-4003-8329-8B9839F3D8D3}" destId="{6F45FF3B-F7FE-4567-B5A0-D3C07D0B19B9}" srcOrd="1" destOrd="0" presId="urn:microsoft.com/office/officeart/2005/8/layout/chevron2"/>
    <dgm:cxn modelId="{1396E426-A647-492E-BCB8-20F5F432DC9D}" type="presParOf" srcId="{B4C4BDFD-5183-492B-A043-214D755DC712}" destId="{400F31A1-8EE0-4CA4-A26E-743C695B4A3B}" srcOrd="5" destOrd="0" presId="urn:microsoft.com/office/officeart/2005/8/layout/chevron2"/>
    <dgm:cxn modelId="{3B32A59D-D1AF-4A6C-8A3C-14F51A7119E0}" type="presParOf" srcId="{B4C4BDFD-5183-492B-A043-214D755DC712}" destId="{0BF9ADCB-63B4-4A8B-AEF0-E51F5DC8C18D}" srcOrd="6" destOrd="0" presId="urn:microsoft.com/office/officeart/2005/8/layout/chevron2"/>
    <dgm:cxn modelId="{FCCB9937-B170-421A-9677-05080A4F9658}" type="presParOf" srcId="{0BF9ADCB-63B4-4A8B-AEF0-E51F5DC8C18D}" destId="{175ECD21-BFC3-4DC3-951D-54A891D49E80}" srcOrd="0" destOrd="0" presId="urn:microsoft.com/office/officeart/2005/8/layout/chevron2"/>
    <dgm:cxn modelId="{45BA579F-DF82-4DCE-B354-EB5016C61B25}" type="presParOf" srcId="{0BF9ADCB-63B4-4A8B-AEF0-E51F5DC8C18D}" destId="{842D398A-8A00-4E2E-A94C-803EA50D0671}" srcOrd="1" destOrd="0" presId="urn:microsoft.com/office/officeart/2005/8/layout/chevron2"/>
  </dgm:cxnLst>
  <dgm:bg>
    <a:solidFill>
      <a:schemeClr val="bg1"/>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0038C6BD-D3DF-45D1-981C-A55C19541638}" type="doc">
      <dgm:prSet loTypeId="urn:microsoft.com/office/officeart/2005/8/layout/hList1" loCatId="list" qsTypeId="urn:microsoft.com/office/officeart/2005/8/quickstyle/3d3" qsCatId="3D" csTypeId="urn:microsoft.com/office/officeart/2005/8/colors/colorful3" csCatId="colorful" phldr="1"/>
      <dgm:spPr/>
      <dgm:t>
        <a:bodyPr/>
        <a:lstStyle/>
        <a:p>
          <a:endParaRPr lang="en-ZA"/>
        </a:p>
      </dgm:t>
    </dgm:pt>
    <dgm:pt modelId="{844835A8-3D02-4D3F-A826-7AB78D108AE6}">
      <dgm:prSet phldrT="[Text]"/>
      <dgm:spPr>
        <a:solidFill>
          <a:schemeClr val="tx1">
            <a:lumMod val="50000"/>
            <a:lumOff val="50000"/>
          </a:schemeClr>
        </a:solidFill>
      </dgm:spPr>
      <dgm:t>
        <a:bodyPr/>
        <a:lstStyle/>
        <a:p>
          <a:r>
            <a:rPr lang="en-ZA" b="1" dirty="0" smtClean="0">
              <a:solidFill>
                <a:schemeClr val="bg1"/>
              </a:solidFill>
            </a:rPr>
            <a:t>Interest</a:t>
          </a:r>
          <a:endParaRPr lang="en-ZA" b="1" dirty="0">
            <a:solidFill>
              <a:schemeClr val="bg1"/>
            </a:solidFill>
          </a:endParaRPr>
        </a:p>
      </dgm:t>
    </dgm:pt>
    <dgm:pt modelId="{6C4CA089-AFA2-4625-B553-01C623D0F05E}" type="parTrans" cxnId="{A2903607-3E34-4401-AD65-73471204BE85}">
      <dgm:prSet/>
      <dgm:spPr/>
      <dgm:t>
        <a:bodyPr/>
        <a:lstStyle/>
        <a:p>
          <a:endParaRPr lang="en-ZA"/>
        </a:p>
      </dgm:t>
    </dgm:pt>
    <dgm:pt modelId="{E8C72DE2-0E36-48E1-9C8C-D9E9D36570F5}" type="sibTrans" cxnId="{A2903607-3E34-4401-AD65-73471204BE85}">
      <dgm:prSet/>
      <dgm:spPr/>
      <dgm:t>
        <a:bodyPr/>
        <a:lstStyle/>
        <a:p>
          <a:endParaRPr lang="en-ZA"/>
        </a:p>
      </dgm:t>
    </dgm:pt>
    <dgm:pt modelId="{EB754159-4121-4DD3-9CB7-1CB7BA5FA4DB}">
      <dgm:prSet phldrT="[Text]"/>
      <dgm:spPr>
        <a:solidFill>
          <a:schemeClr val="bg1"/>
        </a:solidFill>
      </dgm:spPr>
      <dgm:t>
        <a:bodyPr/>
        <a:lstStyle/>
        <a:p>
          <a:r>
            <a:rPr lang="en-ZA" dirty="0" smtClean="0"/>
            <a:t>Arrear Salaries</a:t>
          </a:r>
          <a:endParaRPr lang="en-ZA" dirty="0"/>
        </a:p>
      </dgm:t>
    </dgm:pt>
    <dgm:pt modelId="{3BB2213D-D43A-4229-AF20-6C2969BE7DA4}" type="parTrans" cxnId="{5709BC83-7CFB-4C3D-9412-1C1F6523F924}">
      <dgm:prSet/>
      <dgm:spPr/>
      <dgm:t>
        <a:bodyPr/>
        <a:lstStyle/>
        <a:p>
          <a:endParaRPr lang="en-ZA"/>
        </a:p>
      </dgm:t>
    </dgm:pt>
    <dgm:pt modelId="{50E5442B-CBE7-4058-9A0C-DF39356F48CC}" type="sibTrans" cxnId="{5709BC83-7CFB-4C3D-9412-1C1F6523F924}">
      <dgm:prSet/>
      <dgm:spPr/>
      <dgm:t>
        <a:bodyPr/>
        <a:lstStyle/>
        <a:p>
          <a:endParaRPr lang="en-ZA"/>
        </a:p>
      </dgm:t>
    </dgm:pt>
    <dgm:pt modelId="{0C5A8981-7B55-4568-9E7F-08A2709C34BE}">
      <dgm:prSet phldrT="[Text]"/>
      <dgm:spPr>
        <a:solidFill>
          <a:schemeClr val="bg1">
            <a:lumMod val="85000"/>
          </a:schemeClr>
        </a:solidFill>
      </dgm:spPr>
      <dgm:t>
        <a:bodyPr/>
        <a:lstStyle/>
        <a:p>
          <a:r>
            <a:rPr lang="en-ZA" b="1" dirty="0" smtClean="0">
              <a:solidFill>
                <a:schemeClr val="tx1"/>
              </a:solidFill>
            </a:rPr>
            <a:t>Dividend</a:t>
          </a:r>
          <a:endParaRPr lang="en-ZA" b="1" dirty="0">
            <a:solidFill>
              <a:schemeClr val="tx1"/>
            </a:solidFill>
          </a:endParaRPr>
        </a:p>
      </dgm:t>
    </dgm:pt>
    <dgm:pt modelId="{18BF0276-5DA1-4358-96E9-995E6B38A4CA}" type="parTrans" cxnId="{468CB1EB-C673-4AF7-8ADF-FA2CE55DDD7E}">
      <dgm:prSet/>
      <dgm:spPr/>
      <dgm:t>
        <a:bodyPr/>
        <a:lstStyle/>
        <a:p>
          <a:endParaRPr lang="en-ZA"/>
        </a:p>
      </dgm:t>
    </dgm:pt>
    <dgm:pt modelId="{3DD36883-CD9D-41C5-8B4A-1895EF4F5838}" type="sibTrans" cxnId="{468CB1EB-C673-4AF7-8ADF-FA2CE55DDD7E}">
      <dgm:prSet/>
      <dgm:spPr/>
      <dgm:t>
        <a:bodyPr/>
        <a:lstStyle/>
        <a:p>
          <a:endParaRPr lang="en-ZA"/>
        </a:p>
      </dgm:t>
    </dgm:pt>
    <dgm:pt modelId="{E40ABFA0-0E86-4E11-AEA3-A2D83FB0F0EE}">
      <dgm:prSet phldrT="[Text]"/>
      <dgm:spPr>
        <a:solidFill>
          <a:schemeClr val="bg1"/>
        </a:solidFill>
      </dgm:spPr>
      <dgm:t>
        <a:bodyPr/>
        <a:lstStyle/>
        <a:p>
          <a:r>
            <a:rPr lang="en-ZA" dirty="0" smtClean="0"/>
            <a:t>Dividends Paid</a:t>
          </a:r>
          <a:endParaRPr lang="en-ZA" dirty="0"/>
        </a:p>
      </dgm:t>
    </dgm:pt>
    <dgm:pt modelId="{0477C55A-3264-4CC5-BBF5-7F880E785405}" type="parTrans" cxnId="{97D0B7FD-C1A3-4188-BF37-8582BBF79F3C}">
      <dgm:prSet/>
      <dgm:spPr/>
      <dgm:t>
        <a:bodyPr/>
        <a:lstStyle/>
        <a:p>
          <a:endParaRPr lang="en-ZA"/>
        </a:p>
      </dgm:t>
    </dgm:pt>
    <dgm:pt modelId="{16B2B0D1-9FE8-457E-B380-BF0C8969D070}" type="sibTrans" cxnId="{97D0B7FD-C1A3-4188-BF37-8582BBF79F3C}">
      <dgm:prSet/>
      <dgm:spPr/>
      <dgm:t>
        <a:bodyPr/>
        <a:lstStyle/>
        <a:p>
          <a:endParaRPr lang="en-ZA"/>
        </a:p>
      </dgm:t>
    </dgm:pt>
    <dgm:pt modelId="{86973543-E694-4513-862C-8CE078BF4641}">
      <dgm:prSet phldrT="[Text]"/>
      <dgm:spPr>
        <a:solidFill>
          <a:srgbClr val="C00000"/>
        </a:solidFill>
      </dgm:spPr>
      <dgm:t>
        <a:bodyPr/>
        <a:lstStyle/>
        <a:p>
          <a:r>
            <a:rPr lang="en-ZA" b="1" dirty="0" smtClean="0">
              <a:solidFill>
                <a:schemeClr val="bg1"/>
              </a:solidFill>
            </a:rPr>
            <a:t>Rent</a:t>
          </a:r>
          <a:endParaRPr lang="en-ZA" b="1" dirty="0">
            <a:solidFill>
              <a:schemeClr val="bg1"/>
            </a:solidFill>
          </a:endParaRPr>
        </a:p>
      </dgm:t>
    </dgm:pt>
    <dgm:pt modelId="{11630F83-1CC9-4A0E-BA20-816E638CF5C3}" type="parTrans" cxnId="{B8DB8100-FF10-4266-8863-06FF7B9544A3}">
      <dgm:prSet/>
      <dgm:spPr/>
      <dgm:t>
        <a:bodyPr/>
        <a:lstStyle/>
        <a:p>
          <a:endParaRPr lang="en-ZA"/>
        </a:p>
      </dgm:t>
    </dgm:pt>
    <dgm:pt modelId="{BC74DA37-0C27-4705-8FE4-F874157A4410}" type="sibTrans" cxnId="{B8DB8100-FF10-4266-8863-06FF7B9544A3}">
      <dgm:prSet/>
      <dgm:spPr/>
      <dgm:t>
        <a:bodyPr/>
        <a:lstStyle/>
        <a:p>
          <a:endParaRPr lang="en-ZA"/>
        </a:p>
      </dgm:t>
    </dgm:pt>
    <dgm:pt modelId="{F7E29E65-A01C-4BD7-AAEA-B5156CD56A22}">
      <dgm:prSet phldrT="[Text]"/>
      <dgm:spPr>
        <a:solidFill>
          <a:schemeClr val="bg1"/>
        </a:solidFill>
      </dgm:spPr>
      <dgm:t>
        <a:bodyPr/>
        <a:lstStyle/>
        <a:p>
          <a:r>
            <a:rPr lang="en-ZA" dirty="0" smtClean="0"/>
            <a:t>Rent on Land</a:t>
          </a:r>
          <a:endParaRPr lang="en-ZA" dirty="0"/>
        </a:p>
      </dgm:t>
    </dgm:pt>
    <dgm:pt modelId="{3E374D0F-0B86-40FB-AB56-62F7A2CBA963}" type="parTrans" cxnId="{5A0BB36B-C919-413D-953D-4C88047CE484}">
      <dgm:prSet/>
      <dgm:spPr/>
      <dgm:t>
        <a:bodyPr/>
        <a:lstStyle/>
        <a:p>
          <a:endParaRPr lang="en-ZA"/>
        </a:p>
      </dgm:t>
    </dgm:pt>
    <dgm:pt modelId="{5A8701C8-A307-43C5-9AD1-129811E68F22}" type="sibTrans" cxnId="{5A0BB36B-C919-413D-953D-4C88047CE484}">
      <dgm:prSet/>
      <dgm:spPr/>
      <dgm:t>
        <a:bodyPr/>
        <a:lstStyle/>
        <a:p>
          <a:endParaRPr lang="en-ZA"/>
        </a:p>
      </dgm:t>
    </dgm:pt>
    <dgm:pt modelId="{7A503D56-52B3-4F8A-996F-6DCF20A5DA62}">
      <dgm:prSet phldrT="[Text]"/>
      <dgm:spPr>
        <a:solidFill>
          <a:schemeClr val="bg1"/>
        </a:solidFill>
      </dgm:spPr>
      <dgm:t>
        <a:bodyPr/>
        <a:lstStyle/>
        <a:p>
          <a:r>
            <a:rPr lang="en-ZA" dirty="0" smtClean="0"/>
            <a:t>Bank Overdraft</a:t>
          </a:r>
          <a:endParaRPr lang="en-ZA" dirty="0"/>
        </a:p>
      </dgm:t>
    </dgm:pt>
    <dgm:pt modelId="{CE050946-B627-4016-87F4-E889D9217C3C}" type="parTrans" cxnId="{F27A5CD1-6C4B-42D4-8DE0-D11AA6704EF5}">
      <dgm:prSet/>
      <dgm:spPr/>
      <dgm:t>
        <a:bodyPr/>
        <a:lstStyle/>
        <a:p>
          <a:endParaRPr lang="en-ZA"/>
        </a:p>
      </dgm:t>
    </dgm:pt>
    <dgm:pt modelId="{20786F3A-D8FE-4E7D-B07D-F3D4C401B998}" type="sibTrans" cxnId="{F27A5CD1-6C4B-42D4-8DE0-D11AA6704EF5}">
      <dgm:prSet/>
      <dgm:spPr/>
      <dgm:t>
        <a:bodyPr/>
        <a:lstStyle/>
        <a:p>
          <a:endParaRPr lang="en-ZA"/>
        </a:p>
      </dgm:t>
    </dgm:pt>
    <dgm:pt modelId="{DBBAF320-250C-4340-B64B-1CB961FD70AF}">
      <dgm:prSet phldrT="[Text]"/>
      <dgm:spPr>
        <a:solidFill>
          <a:schemeClr val="bg1"/>
        </a:solidFill>
      </dgm:spPr>
      <dgm:t>
        <a:bodyPr/>
        <a:lstStyle/>
        <a:p>
          <a:r>
            <a:rPr lang="en-ZA" dirty="0" smtClean="0"/>
            <a:t>Borrowings</a:t>
          </a:r>
          <a:endParaRPr lang="en-ZA" dirty="0"/>
        </a:p>
      </dgm:t>
    </dgm:pt>
    <dgm:pt modelId="{AF2800A8-FEAB-47A3-AD9E-B09F5E70AD90}" type="parTrans" cxnId="{A4B360A7-FD0E-47A4-BB3C-DCA675B48EC4}">
      <dgm:prSet/>
      <dgm:spPr/>
      <dgm:t>
        <a:bodyPr/>
        <a:lstStyle/>
        <a:p>
          <a:endParaRPr lang="en-ZA"/>
        </a:p>
      </dgm:t>
    </dgm:pt>
    <dgm:pt modelId="{06771DFB-E21F-4DC4-A118-DCC67AF9D889}" type="sibTrans" cxnId="{A4B360A7-FD0E-47A4-BB3C-DCA675B48EC4}">
      <dgm:prSet/>
      <dgm:spPr/>
      <dgm:t>
        <a:bodyPr/>
        <a:lstStyle/>
        <a:p>
          <a:endParaRPr lang="en-ZA"/>
        </a:p>
      </dgm:t>
    </dgm:pt>
    <dgm:pt modelId="{1EFB3A8E-D2D6-4136-83A8-683A6B272B63}">
      <dgm:prSet phldrT="[Text]"/>
      <dgm:spPr>
        <a:solidFill>
          <a:schemeClr val="bg1"/>
        </a:solidFill>
      </dgm:spPr>
      <dgm:t>
        <a:bodyPr/>
        <a:lstStyle/>
        <a:p>
          <a:r>
            <a:rPr lang="en-ZA" dirty="0" smtClean="0"/>
            <a:t>Finance Leases</a:t>
          </a:r>
          <a:endParaRPr lang="en-ZA" dirty="0"/>
        </a:p>
      </dgm:t>
    </dgm:pt>
    <dgm:pt modelId="{DDF6DE4C-B8E2-48C5-9739-5DC832C5C3F1}" type="parTrans" cxnId="{3150674B-A518-44B9-9357-29841C761480}">
      <dgm:prSet/>
      <dgm:spPr/>
      <dgm:t>
        <a:bodyPr/>
        <a:lstStyle/>
        <a:p>
          <a:endParaRPr lang="en-ZA"/>
        </a:p>
      </dgm:t>
    </dgm:pt>
    <dgm:pt modelId="{15004FC5-F9FD-4F5A-BE5B-532135506729}" type="sibTrans" cxnId="{3150674B-A518-44B9-9357-29841C761480}">
      <dgm:prSet/>
      <dgm:spPr/>
      <dgm:t>
        <a:bodyPr/>
        <a:lstStyle/>
        <a:p>
          <a:endParaRPr lang="en-ZA"/>
        </a:p>
      </dgm:t>
    </dgm:pt>
    <dgm:pt modelId="{0B9A7053-E475-46FC-A029-6C2F50E8D49D}">
      <dgm:prSet phldrT="[Text]"/>
      <dgm:spPr>
        <a:solidFill>
          <a:schemeClr val="bg1"/>
        </a:solidFill>
      </dgm:spPr>
      <dgm:t>
        <a:bodyPr/>
        <a:lstStyle/>
        <a:p>
          <a:r>
            <a:rPr lang="en-ZA" dirty="0" smtClean="0"/>
            <a:t>Interest Costs Non-current Provisions</a:t>
          </a:r>
          <a:endParaRPr lang="en-ZA" dirty="0"/>
        </a:p>
      </dgm:t>
    </dgm:pt>
    <dgm:pt modelId="{E5376BAE-E43A-4D48-9DBC-5066C04642A8}" type="parTrans" cxnId="{2F0211DC-01FC-472C-A3EB-48D14523155B}">
      <dgm:prSet/>
      <dgm:spPr/>
      <dgm:t>
        <a:bodyPr/>
        <a:lstStyle/>
        <a:p>
          <a:endParaRPr lang="en-ZA"/>
        </a:p>
      </dgm:t>
    </dgm:pt>
    <dgm:pt modelId="{F40C2159-811C-4580-B74F-E075521F4F0B}" type="sibTrans" cxnId="{2F0211DC-01FC-472C-A3EB-48D14523155B}">
      <dgm:prSet/>
      <dgm:spPr/>
      <dgm:t>
        <a:bodyPr/>
        <a:lstStyle/>
        <a:p>
          <a:endParaRPr lang="en-ZA"/>
        </a:p>
      </dgm:t>
    </dgm:pt>
    <dgm:pt modelId="{2DDA1B1B-993D-4EB5-A45D-C4B1DA8F1637}">
      <dgm:prSet phldrT="[Text]"/>
      <dgm:spPr>
        <a:solidFill>
          <a:schemeClr val="bg1"/>
        </a:solidFill>
      </dgm:spPr>
      <dgm:t>
        <a:bodyPr/>
        <a:lstStyle/>
        <a:p>
          <a:r>
            <a:rPr lang="en-ZA" dirty="0" smtClean="0"/>
            <a:t>Overdue Accounts</a:t>
          </a:r>
          <a:endParaRPr lang="en-ZA" dirty="0"/>
        </a:p>
      </dgm:t>
    </dgm:pt>
    <dgm:pt modelId="{4C2C1D1D-DA10-441B-BC1A-54D13D7587AB}" type="parTrans" cxnId="{5A4E2C64-F84C-4487-96AF-FA7775D772A7}">
      <dgm:prSet/>
      <dgm:spPr/>
      <dgm:t>
        <a:bodyPr/>
        <a:lstStyle/>
        <a:p>
          <a:endParaRPr lang="en-ZA"/>
        </a:p>
      </dgm:t>
    </dgm:pt>
    <dgm:pt modelId="{4D6D9A10-A257-4964-957B-7270F25D5782}" type="sibTrans" cxnId="{5A4E2C64-F84C-4487-96AF-FA7775D772A7}">
      <dgm:prSet/>
      <dgm:spPr/>
      <dgm:t>
        <a:bodyPr/>
        <a:lstStyle/>
        <a:p>
          <a:endParaRPr lang="en-ZA"/>
        </a:p>
      </dgm:t>
    </dgm:pt>
    <dgm:pt modelId="{895995C0-3B26-4919-97E7-87EC49D9AA3B}">
      <dgm:prSet phldrT="[Text]"/>
      <dgm:spPr>
        <a:solidFill>
          <a:schemeClr val="bg1"/>
        </a:solidFill>
      </dgm:spPr>
      <dgm:t>
        <a:bodyPr/>
        <a:lstStyle/>
        <a:p>
          <a:r>
            <a:rPr lang="en-ZA" dirty="0" smtClean="0"/>
            <a:t>Overpayments of Interest due to Queries Resolved</a:t>
          </a:r>
          <a:endParaRPr lang="en-ZA" dirty="0"/>
        </a:p>
      </dgm:t>
    </dgm:pt>
    <dgm:pt modelId="{5698D37B-2E1C-4E32-B7FC-754849ABE0F4}" type="parTrans" cxnId="{95805F0B-DA3B-40BD-AFA1-A25E923EFEC8}">
      <dgm:prSet/>
      <dgm:spPr/>
      <dgm:t>
        <a:bodyPr/>
        <a:lstStyle/>
        <a:p>
          <a:endParaRPr lang="en-ZA"/>
        </a:p>
      </dgm:t>
    </dgm:pt>
    <dgm:pt modelId="{9FB8F380-953C-40BC-A3FA-640BB83A6418}" type="sibTrans" cxnId="{95805F0B-DA3B-40BD-AFA1-A25E923EFEC8}">
      <dgm:prSet/>
      <dgm:spPr/>
      <dgm:t>
        <a:bodyPr/>
        <a:lstStyle/>
        <a:p>
          <a:endParaRPr lang="en-ZA"/>
        </a:p>
      </dgm:t>
    </dgm:pt>
    <dgm:pt modelId="{7029612C-DF4B-44B2-82DD-B6B4F4DF5406}">
      <dgm:prSet phldrT="[Text]"/>
      <dgm:spPr>
        <a:solidFill>
          <a:schemeClr val="bg1"/>
        </a:solidFill>
      </dgm:spPr>
      <dgm:t>
        <a:bodyPr/>
        <a:lstStyle/>
        <a:p>
          <a:r>
            <a:rPr lang="en-ZA" dirty="0" smtClean="0"/>
            <a:t>Rental Deposit</a:t>
          </a:r>
          <a:endParaRPr lang="en-ZA" dirty="0"/>
        </a:p>
      </dgm:t>
    </dgm:pt>
    <dgm:pt modelId="{71A26282-C698-4849-B944-1630B3BA460B}" type="parTrans" cxnId="{6E70150D-4E8F-4683-8A8B-01BA6D6EF9F9}">
      <dgm:prSet/>
      <dgm:spPr/>
      <dgm:t>
        <a:bodyPr/>
        <a:lstStyle/>
        <a:p>
          <a:endParaRPr lang="en-ZA"/>
        </a:p>
      </dgm:t>
    </dgm:pt>
    <dgm:pt modelId="{D270C04C-80F7-420D-B702-9259C20587FA}" type="sibTrans" cxnId="{6E70150D-4E8F-4683-8A8B-01BA6D6EF9F9}">
      <dgm:prSet/>
      <dgm:spPr/>
      <dgm:t>
        <a:bodyPr/>
        <a:lstStyle/>
        <a:p>
          <a:endParaRPr lang="en-ZA"/>
        </a:p>
      </dgm:t>
    </dgm:pt>
    <dgm:pt modelId="{7E5B7842-2F48-4969-A48C-D7CBDF8B92CF}" type="pres">
      <dgm:prSet presAssocID="{0038C6BD-D3DF-45D1-981C-A55C19541638}" presName="Name0" presStyleCnt="0">
        <dgm:presLayoutVars>
          <dgm:dir/>
          <dgm:animLvl val="lvl"/>
          <dgm:resizeHandles val="exact"/>
        </dgm:presLayoutVars>
      </dgm:prSet>
      <dgm:spPr/>
      <dgm:t>
        <a:bodyPr/>
        <a:lstStyle/>
        <a:p>
          <a:endParaRPr lang="en-ZA"/>
        </a:p>
      </dgm:t>
    </dgm:pt>
    <dgm:pt modelId="{B06007E0-C992-4DCD-92F2-B2AAF288D268}" type="pres">
      <dgm:prSet presAssocID="{844835A8-3D02-4D3F-A826-7AB78D108AE6}" presName="composite" presStyleCnt="0"/>
      <dgm:spPr/>
    </dgm:pt>
    <dgm:pt modelId="{C3BC83FF-79E5-4F12-8B3D-CFEE233D781C}" type="pres">
      <dgm:prSet presAssocID="{844835A8-3D02-4D3F-A826-7AB78D108AE6}" presName="parTx" presStyleLbl="alignNode1" presStyleIdx="0" presStyleCnt="3">
        <dgm:presLayoutVars>
          <dgm:chMax val="0"/>
          <dgm:chPref val="0"/>
          <dgm:bulletEnabled val="1"/>
        </dgm:presLayoutVars>
      </dgm:prSet>
      <dgm:spPr/>
      <dgm:t>
        <a:bodyPr/>
        <a:lstStyle/>
        <a:p>
          <a:endParaRPr lang="en-ZA"/>
        </a:p>
      </dgm:t>
    </dgm:pt>
    <dgm:pt modelId="{B1463A63-3944-4A90-AD3D-BA491214CB4C}" type="pres">
      <dgm:prSet presAssocID="{844835A8-3D02-4D3F-A826-7AB78D108AE6}" presName="desTx" presStyleLbl="alignAccFollowNode1" presStyleIdx="0" presStyleCnt="3">
        <dgm:presLayoutVars>
          <dgm:bulletEnabled val="1"/>
        </dgm:presLayoutVars>
      </dgm:prSet>
      <dgm:spPr/>
      <dgm:t>
        <a:bodyPr/>
        <a:lstStyle/>
        <a:p>
          <a:endParaRPr lang="en-ZA"/>
        </a:p>
      </dgm:t>
    </dgm:pt>
    <dgm:pt modelId="{3A687A1C-5020-4655-9E51-A730703BC24E}" type="pres">
      <dgm:prSet presAssocID="{E8C72DE2-0E36-48E1-9C8C-D9E9D36570F5}" presName="space" presStyleCnt="0"/>
      <dgm:spPr/>
    </dgm:pt>
    <dgm:pt modelId="{473D68CC-8F14-4CC1-8CB1-0EE8546003E6}" type="pres">
      <dgm:prSet presAssocID="{0C5A8981-7B55-4568-9E7F-08A2709C34BE}" presName="composite" presStyleCnt="0"/>
      <dgm:spPr/>
    </dgm:pt>
    <dgm:pt modelId="{FDE066CA-337D-4EC9-8BA4-C5C94D48F79A}" type="pres">
      <dgm:prSet presAssocID="{0C5A8981-7B55-4568-9E7F-08A2709C34BE}" presName="parTx" presStyleLbl="alignNode1" presStyleIdx="1" presStyleCnt="3">
        <dgm:presLayoutVars>
          <dgm:chMax val="0"/>
          <dgm:chPref val="0"/>
          <dgm:bulletEnabled val="1"/>
        </dgm:presLayoutVars>
      </dgm:prSet>
      <dgm:spPr/>
      <dgm:t>
        <a:bodyPr/>
        <a:lstStyle/>
        <a:p>
          <a:endParaRPr lang="en-ZA"/>
        </a:p>
      </dgm:t>
    </dgm:pt>
    <dgm:pt modelId="{F8D4FC10-4AA4-4A1A-BE91-AC40EBB337D0}" type="pres">
      <dgm:prSet presAssocID="{0C5A8981-7B55-4568-9E7F-08A2709C34BE}" presName="desTx" presStyleLbl="alignAccFollowNode1" presStyleIdx="1" presStyleCnt="3">
        <dgm:presLayoutVars>
          <dgm:bulletEnabled val="1"/>
        </dgm:presLayoutVars>
      </dgm:prSet>
      <dgm:spPr/>
      <dgm:t>
        <a:bodyPr/>
        <a:lstStyle/>
        <a:p>
          <a:endParaRPr lang="en-ZA"/>
        </a:p>
      </dgm:t>
    </dgm:pt>
    <dgm:pt modelId="{25B42D94-1A42-4475-BF6E-CC72DA2455F4}" type="pres">
      <dgm:prSet presAssocID="{3DD36883-CD9D-41C5-8B4A-1895EF4F5838}" presName="space" presStyleCnt="0"/>
      <dgm:spPr/>
    </dgm:pt>
    <dgm:pt modelId="{899A5F4E-8023-4EEF-969E-B1168F0D3C06}" type="pres">
      <dgm:prSet presAssocID="{86973543-E694-4513-862C-8CE078BF4641}" presName="composite" presStyleCnt="0"/>
      <dgm:spPr/>
    </dgm:pt>
    <dgm:pt modelId="{0B85FD56-07C1-4001-A4FB-C5EDCEA1BD50}" type="pres">
      <dgm:prSet presAssocID="{86973543-E694-4513-862C-8CE078BF4641}" presName="parTx" presStyleLbl="alignNode1" presStyleIdx="2" presStyleCnt="3">
        <dgm:presLayoutVars>
          <dgm:chMax val="0"/>
          <dgm:chPref val="0"/>
          <dgm:bulletEnabled val="1"/>
        </dgm:presLayoutVars>
      </dgm:prSet>
      <dgm:spPr/>
      <dgm:t>
        <a:bodyPr/>
        <a:lstStyle/>
        <a:p>
          <a:endParaRPr lang="en-ZA"/>
        </a:p>
      </dgm:t>
    </dgm:pt>
    <dgm:pt modelId="{59B1FACF-C3FC-4199-8348-BE22A1E98189}" type="pres">
      <dgm:prSet presAssocID="{86973543-E694-4513-862C-8CE078BF4641}" presName="desTx" presStyleLbl="alignAccFollowNode1" presStyleIdx="2" presStyleCnt="3" custLinFactNeighborX="3199" custLinFactNeighborY="5517">
        <dgm:presLayoutVars>
          <dgm:bulletEnabled val="1"/>
        </dgm:presLayoutVars>
      </dgm:prSet>
      <dgm:spPr/>
      <dgm:t>
        <a:bodyPr/>
        <a:lstStyle/>
        <a:p>
          <a:endParaRPr lang="en-ZA"/>
        </a:p>
      </dgm:t>
    </dgm:pt>
  </dgm:ptLst>
  <dgm:cxnLst>
    <dgm:cxn modelId="{95805F0B-DA3B-40BD-AFA1-A25E923EFEC8}" srcId="{844835A8-3D02-4D3F-A826-7AB78D108AE6}" destId="{895995C0-3B26-4919-97E7-87EC49D9AA3B}" srcOrd="6" destOrd="0" parTransId="{5698D37B-2E1C-4E32-B7FC-754849ABE0F4}" sibTransId="{9FB8F380-953C-40BC-A3FA-640BB83A6418}"/>
    <dgm:cxn modelId="{23948960-24A9-401B-92C1-883CB41AC299}" type="presOf" srcId="{DBBAF320-250C-4340-B64B-1CB961FD70AF}" destId="{B1463A63-3944-4A90-AD3D-BA491214CB4C}" srcOrd="0" destOrd="2" presId="urn:microsoft.com/office/officeart/2005/8/layout/hList1"/>
    <dgm:cxn modelId="{B8DB8100-FF10-4266-8863-06FF7B9544A3}" srcId="{0038C6BD-D3DF-45D1-981C-A55C19541638}" destId="{86973543-E694-4513-862C-8CE078BF4641}" srcOrd="2" destOrd="0" parTransId="{11630F83-1CC9-4A0E-BA20-816E638CF5C3}" sibTransId="{BC74DA37-0C27-4705-8FE4-F874157A4410}"/>
    <dgm:cxn modelId="{9CF75E9C-17DF-4F1E-A759-AFA1849AF0F6}" type="presOf" srcId="{7029612C-DF4B-44B2-82DD-B6B4F4DF5406}" destId="{B1463A63-3944-4A90-AD3D-BA491214CB4C}" srcOrd="0" destOrd="7" presId="urn:microsoft.com/office/officeart/2005/8/layout/hList1"/>
    <dgm:cxn modelId="{468CB1EB-C673-4AF7-8ADF-FA2CE55DDD7E}" srcId="{0038C6BD-D3DF-45D1-981C-A55C19541638}" destId="{0C5A8981-7B55-4568-9E7F-08A2709C34BE}" srcOrd="1" destOrd="0" parTransId="{18BF0276-5DA1-4358-96E9-995E6B38A4CA}" sibTransId="{3DD36883-CD9D-41C5-8B4A-1895EF4F5838}"/>
    <dgm:cxn modelId="{DA095629-9B0E-4C45-AB3D-733E47E33F3C}" type="presOf" srcId="{844835A8-3D02-4D3F-A826-7AB78D108AE6}" destId="{C3BC83FF-79E5-4F12-8B3D-CFEE233D781C}" srcOrd="0" destOrd="0" presId="urn:microsoft.com/office/officeart/2005/8/layout/hList1"/>
    <dgm:cxn modelId="{4CA769F7-3E02-4B25-A80F-669289614765}" type="presOf" srcId="{2DDA1B1B-993D-4EB5-A45D-C4B1DA8F1637}" destId="{B1463A63-3944-4A90-AD3D-BA491214CB4C}" srcOrd="0" destOrd="5" presId="urn:microsoft.com/office/officeart/2005/8/layout/hList1"/>
    <dgm:cxn modelId="{6E70150D-4E8F-4683-8A8B-01BA6D6EF9F9}" srcId="{844835A8-3D02-4D3F-A826-7AB78D108AE6}" destId="{7029612C-DF4B-44B2-82DD-B6B4F4DF5406}" srcOrd="7" destOrd="0" parTransId="{71A26282-C698-4849-B944-1630B3BA460B}" sibTransId="{D270C04C-80F7-420D-B702-9259C20587FA}"/>
    <dgm:cxn modelId="{3150674B-A518-44B9-9357-29841C761480}" srcId="{844835A8-3D02-4D3F-A826-7AB78D108AE6}" destId="{1EFB3A8E-D2D6-4136-83A8-683A6B272B63}" srcOrd="3" destOrd="0" parTransId="{DDF6DE4C-B8E2-48C5-9739-5DC832C5C3F1}" sibTransId="{15004FC5-F9FD-4F5A-BE5B-532135506729}"/>
    <dgm:cxn modelId="{9C405610-E45A-41C1-B4D7-6BA17C63A770}" type="presOf" srcId="{7A503D56-52B3-4F8A-996F-6DCF20A5DA62}" destId="{B1463A63-3944-4A90-AD3D-BA491214CB4C}" srcOrd="0" destOrd="1" presId="urn:microsoft.com/office/officeart/2005/8/layout/hList1"/>
    <dgm:cxn modelId="{92494E0E-ABD7-4F18-A79D-EDB1577E8AF6}" type="presOf" srcId="{1EFB3A8E-D2D6-4136-83A8-683A6B272B63}" destId="{B1463A63-3944-4A90-AD3D-BA491214CB4C}" srcOrd="0" destOrd="3" presId="urn:microsoft.com/office/officeart/2005/8/layout/hList1"/>
    <dgm:cxn modelId="{ABEF5EBD-F9DB-4585-9492-9B4178469655}" type="presOf" srcId="{86973543-E694-4513-862C-8CE078BF4641}" destId="{0B85FD56-07C1-4001-A4FB-C5EDCEA1BD50}" srcOrd="0" destOrd="0" presId="urn:microsoft.com/office/officeart/2005/8/layout/hList1"/>
    <dgm:cxn modelId="{5A0BB36B-C919-413D-953D-4C88047CE484}" srcId="{86973543-E694-4513-862C-8CE078BF4641}" destId="{F7E29E65-A01C-4BD7-AAEA-B5156CD56A22}" srcOrd="0" destOrd="0" parTransId="{3E374D0F-0B86-40FB-AB56-62F7A2CBA963}" sibTransId="{5A8701C8-A307-43C5-9AD1-129811E68F22}"/>
    <dgm:cxn modelId="{93B25286-EE8C-4D3E-8418-9E0B5B815AC5}" type="presOf" srcId="{0038C6BD-D3DF-45D1-981C-A55C19541638}" destId="{7E5B7842-2F48-4969-A48C-D7CBDF8B92CF}" srcOrd="0" destOrd="0" presId="urn:microsoft.com/office/officeart/2005/8/layout/hList1"/>
    <dgm:cxn modelId="{A4B360A7-FD0E-47A4-BB3C-DCA675B48EC4}" srcId="{844835A8-3D02-4D3F-A826-7AB78D108AE6}" destId="{DBBAF320-250C-4340-B64B-1CB961FD70AF}" srcOrd="2" destOrd="0" parTransId="{AF2800A8-FEAB-47A3-AD9E-B09F5E70AD90}" sibTransId="{06771DFB-E21F-4DC4-A118-DCC67AF9D889}"/>
    <dgm:cxn modelId="{DEA7721E-C1B9-4793-91F7-49BE4CE596F5}" type="presOf" srcId="{EB754159-4121-4DD3-9CB7-1CB7BA5FA4DB}" destId="{B1463A63-3944-4A90-AD3D-BA491214CB4C}" srcOrd="0" destOrd="0" presId="urn:microsoft.com/office/officeart/2005/8/layout/hList1"/>
    <dgm:cxn modelId="{97D0B7FD-C1A3-4188-BF37-8582BBF79F3C}" srcId="{0C5A8981-7B55-4568-9E7F-08A2709C34BE}" destId="{E40ABFA0-0E86-4E11-AEA3-A2D83FB0F0EE}" srcOrd="0" destOrd="0" parTransId="{0477C55A-3264-4CC5-BBF5-7F880E785405}" sibTransId="{16B2B0D1-9FE8-457E-B380-BF0C8969D070}"/>
    <dgm:cxn modelId="{65BE2BD1-53D7-4551-9840-EC9189C17BC9}" type="presOf" srcId="{895995C0-3B26-4919-97E7-87EC49D9AA3B}" destId="{B1463A63-3944-4A90-AD3D-BA491214CB4C}" srcOrd="0" destOrd="6" presId="urn:microsoft.com/office/officeart/2005/8/layout/hList1"/>
    <dgm:cxn modelId="{2F0211DC-01FC-472C-A3EB-48D14523155B}" srcId="{844835A8-3D02-4D3F-A826-7AB78D108AE6}" destId="{0B9A7053-E475-46FC-A029-6C2F50E8D49D}" srcOrd="4" destOrd="0" parTransId="{E5376BAE-E43A-4D48-9DBC-5066C04642A8}" sibTransId="{F40C2159-811C-4580-B74F-E075521F4F0B}"/>
    <dgm:cxn modelId="{127DA12A-AD23-4A1F-A5BC-9C4B1F92C3C7}" type="presOf" srcId="{F7E29E65-A01C-4BD7-AAEA-B5156CD56A22}" destId="{59B1FACF-C3FC-4199-8348-BE22A1E98189}" srcOrd="0" destOrd="0" presId="urn:microsoft.com/office/officeart/2005/8/layout/hList1"/>
    <dgm:cxn modelId="{5A4E2C64-F84C-4487-96AF-FA7775D772A7}" srcId="{844835A8-3D02-4D3F-A826-7AB78D108AE6}" destId="{2DDA1B1B-993D-4EB5-A45D-C4B1DA8F1637}" srcOrd="5" destOrd="0" parTransId="{4C2C1D1D-DA10-441B-BC1A-54D13D7587AB}" sibTransId="{4D6D9A10-A257-4964-957B-7270F25D5782}"/>
    <dgm:cxn modelId="{F27A5CD1-6C4B-42D4-8DE0-D11AA6704EF5}" srcId="{844835A8-3D02-4D3F-A826-7AB78D108AE6}" destId="{7A503D56-52B3-4F8A-996F-6DCF20A5DA62}" srcOrd="1" destOrd="0" parTransId="{CE050946-B627-4016-87F4-E889D9217C3C}" sibTransId="{20786F3A-D8FE-4E7D-B07D-F3D4C401B998}"/>
    <dgm:cxn modelId="{0FD53B71-7060-48A6-8F1E-F7796AB6CAFC}" type="presOf" srcId="{0C5A8981-7B55-4568-9E7F-08A2709C34BE}" destId="{FDE066CA-337D-4EC9-8BA4-C5C94D48F79A}" srcOrd="0" destOrd="0" presId="urn:microsoft.com/office/officeart/2005/8/layout/hList1"/>
    <dgm:cxn modelId="{A2903607-3E34-4401-AD65-73471204BE85}" srcId="{0038C6BD-D3DF-45D1-981C-A55C19541638}" destId="{844835A8-3D02-4D3F-A826-7AB78D108AE6}" srcOrd="0" destOrd="0" parTransId="{6C4CA089-AFA2-4625-B553-01C623D0F05E}" sibTransId="{E8C72DE2-0E36-48E1-9C8C-D9E9D36570F5}"/>
    <dgm:cxn modelId="{5709BC83-7CFB-4C3D-9412-1C1F6523F924}" srcId="{844835A8-3D02-4D3F-A826-7AB78D108AE6}" destId="{EB754159-4121-4DD3-9CB7-1CB7BA5FA4DB}" srcOrd="0" destOrd="0" parTransId="{3BB2213D-D43A-4229-AF20-6C2969BE7DA4}" sibTransId="{50E5442B-CBE7-4058-9A0C-DF39356F48CC}"/>
    <dgm:cxn modelId="{1A15EDFC-3987-41A9-997C-F067D2A993B6}" type="presOf" srcId="{0B9A7053-E475-46FC-A029-6C2F50E8D49D}" destId="{B1463A63-3944-4A90-AD3D-BA491214CB4C}" srcOrd="0" destOrd="4" presId="urn:microsoft.com/office/officeart/2005/8/layout/hList1"/>
    <dgm:cxn modelId="{9779CE67-128E-441F-A48E-A38BCB23D75A}" type="presOf" srcId="{E40ABFA0-0E86-4E11-AEA3-A2D83FB0F0EE}" destId="{F8D4FC10-4AA4-4A1A-BE91-AC40EBB337D0}" srcOrd="0" destOrd="0" presId="urn:microsoft.com/office/officeart/2005/8/layout/hList1"/>
    <dgm:cxn modelId="{1D6ED1B0-328D-498E-B803-B9ACF89B475D}" type="presParOf" srcId="{7E5B7842-2F48-4969-A48C-D7CBDF8B92CF}" destId="{B06007E0-C992-4DCD-92F2-B2AAF288D268}" srcOrd="0" destOrd="0" presId="urn:microsoft.com/office/officeart/2005/8/layout/hList1"/>
    <dgm:cxn modelId="{245A9EC9-D9BF-4749-A0BA-9C9BDB7A3F84}" type="presParOf" srcId="{B06007E0-C992-4DCD-92F2-B2AAF288D268}" destId="{C3BC83FF-79E5-4F12-8B3D-CFEE233D781C}" srcOrd="0" destOrd="0" presId="urn:microsoft.com/office/officeart/2005/8/layout/hList1"/>
    <dgm:cxn modelId="{A88A105D-5104-47FD-A749-BA9DD46B6A90}" type="presParOf" srcId="{B06007E0-C992-4DCD-92F2-B2AAF288D268}" destId="{B1463A63-3944-4A90-AD3D-BA491214CB4C}" srcOrd="1" destOrd="0" presId="urn:microsoft.com/office/officeart/2005/8/layout/hList1"/>
    <dgm:cxn modelId="{A37D6F94-6CC9-4032-8541-589D6F76280D}" type="presParOf" srcId="{7E5B7842-2F48-4969-A48C-D7CBDF8B92CF}" destId="{3A687A1C-5020-4655-9E51-A730703BC24E}" srcOrd="1" destOrd="0" presId="urn:microsoft.com/office/officeart/2005/8/layout/hList1"/>
    <dgm:cxn modelId="{E676F14D-58C0-4E1A-8EE9-3E0484124D7E}" type="presParOf" srcId="{7E5B7842-2F48-4969-A48C-D7CBDF8B92CF}" destId="{473D68CC-8F14-4CC1-8CB1-0EE8546003E6}" srcOrd="2" destOrd="0" presId="urn:microsoft.com/office/officeart/2005/8/layout/hList1"/>
    <dgm:cxn modelId="{1508A940-B045-483C-9D0D-3EF3A833C194}" type="presParOf" srcId="{473D68CC-8F14-4CC1-8CB1-0EE8546003E6}" destId="{FDE066CA-337D-4EC9-8BA4-C5C94D48F79A}" srcOrd="0" destOrd="0" presId="urn:microsoft.com/office/officeart/2005/8/layout/hList1"/>
    <dgm:cxn modelId="{19DDE92E-E673-4BFB-9F94-F34B5581947D}" type="presParOf" srcId="{473D68CC-8F14-4CC1-8CB1-0EE8546003E6}" destId="{F8D4FC10-4AA4-4A1A-BE91-AC40EBB337D0}" srcOrd="1" destOrd="0" presId="urn:microsoft.com/office/officeart/2005/8/layout/hList1"/>
    <dgm:cxn modelId="{CDCFBEA7-A080-4859-ACDB-9AEAE3CD92DF}" type="presParOf" srcId="{7E5B7842-2F48-4969-A48C-D7CBDF8B92CF}" destId="{25B42D94-1A42-4475-BF6E-CC72DA2455F4}" srcOrd="3" destOrd="0" presId="urn:microsoft.com/office/officeart/2005/8/layout/hList1"/>
    <dgm:cxn modelId="{8A8C1143-AE80-467C-9B93-8E17E7F554BB}" type="presParOf" srcId="{7E5B7842-2F48-4969-A48C-D7CBDF8B92CF}" destId="{899A5F4E-8023-4EEF-969E-B1168F0D3C06}" srcOrd="4" destOrd="0" presId="urn:microsoft.com/office/officeart/2005/8/layout/hList1"/>
    <dgm:cxn modelId="{43F86CB4-F0BF-469F-9061-A31B80596D95}" type="presParOf" srcId="{899A5F4E-8023-4EEF-969E-B1168F0D3C06}" destId="{0B85FD56-07C1-4001-A4FB-C5EDCEA1BD50}" srcOrd="0" destOrd="0" presId="urn:microsoft.com/office/officeart/2005/8/layout/hList1"/>
    <dgm:cxn modelId="{A2876C72-A842-477D-8D53-405EC0D6EDFB}" type="presParOf" srcId="{899A5F4E-8023-4EEF-969E-B1168F0D3C06}" destId="{59B1FACF-C3FC-4199-8348-BE22A1E98189}" srcOrd="1" destOrd="0" presId="urn:microsoft.com/office/officeart/2005/8/layout/hList1"/>
  </dgm:cxnLst>
  <dgm:bg>
    <a:solidFill>
      <a:schemeClr val="bg1"/>
    </a:solidFill>
  </dgm:bg>
  <dgm:whole>
    <a:ln>
      <a:solidFill>
        <a:schemeClr val="bg1"/>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1E648BE7-4F68-435D-9281-E1BBF90AB772}" type="presOf" srcId="{53BBF4F9-C032-49B6-A418-1645227CAEF7}" destId="{463D2474-2CD7-4F10-B862-FE0EB496B03A}"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81D57038-E6A6-4631-9DE0-7C298A5207A9}" type="presOf" srcId="{549FD511-AE4B-4414-B32B-2425B4544B4B}" destId="{17265E74-284E-4564-9375-97F2A42C8E63}" srcOrd="0" destOrd="0" presId="urn:microsoft.com/office/officeart/2005/8/layout/radial6"/>
    <dgm:cxn modelId="{38899785-0784-46C8-AF37-F8FD517CE771}" type="presOf" srcId="{D724C5BD-FA18-4137-AF02-8B1375CAB8C1}" destId="{FE26DA7A-6417-4EEF-9842-4FFE68DD656B}"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B8602879-8548-4255-88B9-C2B51B18197D}" srcId="{93E58B5A-8764-4A9A-8E85-7C50C705CFCE}" destId="{A5E5012C-3309-4B28-8D30-F7209682D89D}" srcOrd="2" destOrd="0" parTransId="{A3126E7D-8D1F-4229-98FE-E99066B28B43}" sibTransId="{EF6840F8-2ECF-4864-A358-F1FEAB836D6E}"/>
    <dgm:cxn modelId="{49FD9AA0-0DED-4F7D-8B0B-B1A44E905E0C}" type="presOf" srcId="{00539A06-C0B6-4C14-805A-A99CABFADC18}" destId="{FB0245A6-E249-4488-8A12-6DA1E3469463}"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8B40C2DC-D3FB-4687-9CD7-43C4BDB04968}" type="presOf" srcId="{F1CDF762-BB05-4909-A3E2-81EC1DFEFDB6}" destId="{DFD89527-3EA1-46E9-B932-F66D981BF538}" srcOrd="0" destOrd="0" presId="urn:microsoft.com/office/officeart/2005/8/layout/radial6"/>
    <dgm:cxn modelId="{58423849-6C8C-43ED-AC47-B6B4EC2C9F03}" type="presOf" srcId="{54758EF5-0516-46BA-896F-8310E68591FE}" destId="{428D6EC0-C06B-45C7-8139-E45A90407C78}" srcOrd="0" destOrd="0" presId="urn:microsoft.com/office/officeart/2005/8/layout/radial6"/>
    <dgm:cxn modelId="{113A2E6F-54B4-452A-B79C-9699F3DBCF2F}" type="presOf" srcId="{EF6840F8-2ECF-4864-A358-F1FEAB836D6E}" destId="{9DC8489B-6D65-4DCD-BE13-FB93AD7100EE}" srcOrd="0" destOrd="0" presId="urn:microsoft.com/office/officeart/2005/8/layout/radial6"/>
    <dgm:cxn modelId="{71D69FC4-FABF-4082-AF83-ABD5E4CA87A2}" type="presOf" srcId="{68DC9CB8-B7DD-4761-B82E-CB56F6F5E6B5}" destId="{93672A8E-23A7-42EC-8266-A028BB6328D1}" srcOrd="0" destOrd="0" presId="urn:microsoft.com/office/officeart/2005/8/layout/radial6"/>
    <dgm:cxn modelId="{2A418F3F-A50D-4121-83E8-1C6D6F538856}" type="presOf" srcId="{117E5F98-D2E3-44CD-8D1F-8673F2CE3B77}" destId="{937C4F79-FB0B-409E-8CAD-BC317FE49743}" srcOrd="0" destOrd="0" presId="urn:microsoft.com/office/officeart/2005/8/layout/radial6"/>
    <dgm:cxn modelId="{1C9EFB1E-1DDC-4239-AADA-4846FEACBC11}" type="presOf" srcId="{9C9AE644-BFCD-4CEC-9078-5B3D21204B50}" destId="{8DF6A8EE-C31B-4A7A-8A5B-E1C18D11D668}" srcOrd="0" destOrd="0" presId="urn:microsoft.com/office/officeart/2005/8/layout/radial6"/>
    <dgm:cxn modelId="{BFAE8128-4D30-49EA-94B1-E3FD4D1E888D}" type="presOf" srcId="{2FD6416B-9DBD-4434-8476-1C47164FCE18}" destId="{A25828D0-E7F7-4612-B323-E58CF7DB6C73}" srcOrd="0" destOrd="0" presId="urn:microsoft.com/office/officeart/2005/8/layout/radial6"/>
    <dgm:cxn modelId="{89ABE3F3-A1AC-442B-A468-120924634990}" type="presOf" srcId="{1474FC26-B7BF-4AB8-BA32-5B51D19017DA}" destId="{75750CA6-FA7C-49D0-8464-54ECBB8A7B11}" srcOrd="0" destOrd="0" presId="urn:microsoft.com/office/officeart/2005/8/layout/radial6"/>
    <dgm:cxn modelId="{AB50B3C6-B7D3-4C6C-BDB9-88F9A896C903}" type="presOf" srcId="{93E58B5A-8764-4A9A-8E85-7C50C705CFCE}" destId="{900104E8-22AE-4F67-87F3-EFB73454EE91}" srcOrd="0" destOrd="0" presId="urn:microsoft.com/office/officeart/2005/8/layout/radial6"/>
    <dgm:cxn modelId="{750FF41B-6542-4639-8DD0-4248407EB4C6}" type="presOf" srcId="{A5E5012C-3309-4B28-8D30-F7209682D89D}" destId="{0615139F-FD0E-4AC6-85EA-75F9F0D6BB78}" srcOrd="0" destOrd="0" presId="urn:microsoft.com/office/officeart/2005/8/layout/radial6"/>
    <dgm:cxn modelId="{513EA020-90B2-4FC5-A8E6-EC30A7164B8B}" type="presOf" srcId="{61C471EC-1BE0-4BA9-906C-B77FC427B370}" destId="{2B947856-7D81-4709-8C50-A646092946B5}"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97190163-2911-4E77-BD85-F46D7239D010}" type="presOf" srcId="{E7FC7747-7483-4D35-98A3-BCFD670587F5}" destId="{A34CBA49-A69D-4058-97AB-C5BDA98FF78D}" srcOrd="0" destOrd="0" presId="urn:microsoft.com/office/officeart/2005/8/layout/radial6"/>
    <dgm:cxn modelId="{18A8804D-165A-4E39-BFC7-02F8C841D6AF}" type="presParOf" srcId="{75750CA6-FA7C-49D0-8464-54ECBB8A7B11}" destId="{900104E8-22AE-4F67-87F3-EFB73454EE91}" srcOrd="0" destOrd="0" presId="urn:microsoft.com/office/officeart/2005/8/layout/radial6"/>
    <dgm:cxn modelId="{379916A4-083A-46CC-89D0-FAC5CBCAD62A}" type="presParOf" srcId="{75750CA6-FA7C-49D0-8464-54ECBB8A7B11}" destId="{428D6EC0-C06B-45C7-8139-E45A90407C78}" srcOrd="1" destOrd="0" presId="urn:microsoft.com/office/officeart/2005/8/layout/radial6"/>
    <dgm:cxn modelId="{A3D1DD19-BDEF-4FCE-8BB9-16506E043FA8}" type="presParOf" srcId="{75750CA6-FA7C-49D0-8464-54ECBB8A7B11}" destId="{A20BCF9B-F9D9-4BC1-9EF3-189BED199617}" srcOrd="2" destOrd="0" presId="urn:microsoft.com/office/officeart/2005/8/layout/radial6"/>
    <dgm:cxn modelId="{4D0C8145-F896-45ED-A0DC-10CE9E6ACF5C}" type="presParOf" srcId="{75750CA6-FA7C-49D0-8464-54ECBB8A7B11}" destId="{17265E74-284E-4564-9375-97F2A42C8E63}" srcOrd="3" destOrd="0" presId="urn:microsoft.com/office/officeart/2005/8/layout/radial6"/>
    <dgm:cxn modelId="{B5E4B04E-A7C0-432C-A442-259CAE11619E}" type="presParOf" srcId="{75750CA6-FA7C-49D0-8464-54ECBB8A7B11}" destId="{2B947856-7D81-4709-8C50-A646092946B5}" srcOrd="4" destOrd="0" presId="urn:microsoft.com/office/officeart/2005/8/layout/radial6"/>
    <dgm:cxn modelId="{DCDE1DDE-CA98-4CE6-B673-EFC527B49B33}" type="presParOf" srcId="{75750CA6-FA7C-49D0-8464-54ECBB8A7B11}" destId="{6804F419-6E40-4272-9B3A-71A1132A2924}" srcOrd="5" destOrd="0" presId="urn:microsoft.com/office/officeart/2005/8/layout/radial6"/>
    <dgm:cxn modelId="{53CA164D-D7F5-4475-BE0E-5C3C1F515582}" type="presParOf" srcId="{75750CA6-FA7C-49D0-8464-54ECBB8A7B11}" destId="{FB0245A6-E249-4488-8A12-6DA1E3469463}" srcOrd="6" destOrd="0" presId="urn:microsoft.com/office/officeart/2005/8/layout/radial6"/>
    <dgm:cxn modelId="{D2BD4F28-8A55-4EC7-BE39-F567245CEC8F}" type="presParOf" srcId="{75750CA6-FA7C-49D0-8464-54ECBB8A7B11}" destId="{0615139F-FD0E-4AC6-85EA-75F9F0D6BB78}" srcOrd="7" destOrd="0" presId="urn:microsoft.com/office/officeart/2005/8/layout/radial6"/>
    <dgm:cxn modelId="{0A25B2B0-E12C-4E34-B5DD-ADF1435A0991}" type="presParOf" srcId="{75750CA6-FA7C-49D0-8464-54ECBB8A7B11}" destId="{FACCA3FF-0BAE-48B0-88D9-1B472F23503D}" srcOrd="8" destOrd="0" presId="urn:microsoft.com/office/officeart/2005/8/layout/radial6"/>
    <dgm:cxn modelId="{9EB75153-4468-46A7-AE49-5C33D6948C76}" type="presParOf" srcId="{75750CA6-FA7C-49D0-8464-54ECBB8A7B11}" destId="{9DC8489B-6D65-4DCD-BE13-FB93AD7100EE}" srcOrd="9" destOrd="0" presId="urn:microsoft.com/office/officeart/2005/8/layout/radial6"/>
    <dgm:cxn modelId="{74B5D2A5-3553-407A-B40E-AE88CBEA178C}" type="presParOf" srcId="{75750CA6-FA7C-49D0-8464-54ECBB8A7B11}" destId="{A25828D0-E7F7-4612-B323-E58CF7DB6C73}" srcOrd="10" destOrd="0" presId="urn:microsoft.com/office/officeart/2005/8/layout/radial6"/>
    <dgm:cxn modelId="{27309C02-A411-42AE-963F-672B8111AF18}" type="presParOf" srcId="{75750CA6-FA7C-49D0-8464-54ECBB8A7B11}" destId="{67DFBABE-67A2-44BB-82F4-DB4798A2DB76}" srcOrd="11" destOrd="0" presId="urn:microsoft.com/office/officeart/2005/8/layout/radial6"/>
    <dgm:cxn modelId="{07B4A21F-A9A0-4AC4-9681-82D9FA8798B5}" type="presParOf" srcId="{75750CA6-FA7C-49D0-8464-54ECBB8A7B11}" destId="{93672A8E-23A7-42EC-8266-A028BB6328D1}" srcOrd="12" destOrd="0" presId="urn:microsoft.com/office/officeart/2005/8/layout/radial6"/>
    <dgm:cxn modelId="{C41803E4-4A1A-4BC5-B944-E01C63957F81}" type="presParOf" srcId="{75750CA6-FA7C-49D0-8464-54ECBB8A7B11}" destId="{8DF6A8EE-C31B-4A7A-8A5B-E1C18D11D668}" srcOrd="13" destOrd="0" presId="urn:microsoft.com/office/officeart/2005/8/layout/radial6"/>
    <dgm:cxn modelId="{85352AF2-C5BE-4AB9-A8FA-EDEE40C7C0B1}" type="presParOf" srcId="{75750CA6-FA7C-49D0-8464-54ECBB8A7B11}" destId="{6866806D-C1BA-4277-BF88-FEE3F486AE14}" srcOrd="14" destOrd="0" presId="urn:microsoft.com/office/officeart/2005/8/layout/radial6"/>
    <dgm:cxn modelId="{E1E38E47-605C-4C27-A7CC-218BD9825C44}" type="presParOf" srcId="{75750CA6-FA7C-49D0-8464-54ECBB8A7B11}" destId="{FE26DA7A-6417-4EEF-9842-4FFE68DD656B}" srcOrd="15" destOrd="0" presId="urn:microsoft.com/office/officeart/2005/8/layout/radial6"/>
    <dgm:cxn modelId="{142B53BA-9A95-4F90-AD3E-A20841563AD0}" type="presParOf" srcId="{75750CA6-FA7C-49D0-8464-54ECBB8A7B11}" destId="{DFD89527-3EA1-46E9-B932-F66D981BF538}" srcOrd="16" destOrd="0" presId="urn:microsoft.com/office/officeart/2005/8/layout/radial6"/>
    <dgm:cxn modelId="{45D110E3-5381-4F9F-9AE5-154471972D5F}" type="presParOf" srcId="{75750CA6-FA7C-49D0-8464-54ECBB8A7B11}" destId="{BEB81904-6568-49ED-B35C-0250191E9F37}" srcOrd="17" destOrd="0" presId="urn:microsoft.com/office/officeart/2005/8/layout/radial6"/>
    <dgm:cxn modelId="{D9752A1B-492D-485B-8E1B-BEF98F665C10}" type="presParOf" srcId="{75750CA6-FA7C-49D0-8464-54ECBB8A7B11}" destId="{463D2474-2CD7-4F10-B862-FE0EB496B03A}" srcOrd="18" destOrd="0" presId="urn:microsoft.com/office/officeart/2005/8/layout/radial6"/>
    <dgm:cxn modelId="{A71E9FDE-0A71-4A22-8CAE-543B0C4243A2}" type="presParOf" srcId="{75750CA6-FA7C-49D0-8464-54ECBB8A7B11}" destId="{937C4F79-FB0B-409E-8CAD-BC317FE49743}" srcOrd="19" destOrd="0" presId="urn:microsoft.com/office/officeart/2005/8/layout/radial6"/>
    <dgm:cxn modelId="{55138A0D-384E-400C-9194-64C3047661D3}" type="presParOf" srcId="{75750CA6-FA7C-49D0-8464-54ECBB8A7B11}" destId="{DDBA5B3D-F74A-4F4A-BF56-F34E797ADC59}" srcOrd="20" destOrd="0" presId="urn:microsoft.com/office/officeart/2005/8/layout/radial6"/>
    <dgm:cxn modelId="{87798234-7FD1-46D4-B62A-6F1ACD1EC728}"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CAF6BB68-58FD-4A2A-B9BC-EA2DA121A382}" type="doc">
      <dgm:prSet loTypeId="urn:microsoft.com/office/officeart/2005/8/layout/equation1" loCatId="process" qsTypeId="urn:microsoft.com/office/officeart/2005/8/quickstyle/3d3" qsCatId="3D" csTypeId="urn:microsoft.com/office/officeart/2005/8/colors/colorful4" csCatId="colorful" phldr="1"/>
      <dgm:spPr/>
    </dgm:pt>
    <dgm:pt modelId="{9FF34588-18C2-46E7-B0E8-A10B6A454C6B}">
      <dgm:prSet phldrT="[Text]"/>
      <dgm:spPr>
        <a:solidFill>
          <a:srgbClr val="C00000"/>
        </a:solidFill>
      </dgm:spPr>
      <dgm:t>
        <a:bodyPr/>
        <a:lstStyle/>
        <a:p>
          <a:r>
            <a:rPr lang="en-ZA" b="1" dirty="0" smtClean="0"/>
            <a:t>Opening Inventory</a:t>
          </a:r>
          <a:endParaRPr lang="en-ZA" b="1" dirty="0"/>
        </a:p>
      </dgm:t>
    </dgm:pt>
    <dgm:pt modelId="{A6167D70-D369-4C60-A8F0-59469AA21734}" type="parTrans" cxnId="{5A6D69A8-8CE8-4458-AE86-A142D03BDE5B}">
      <dgm:prSet/>
      <dgm:spPr/>
      <dgm:t>
        <a:bodyPr/>
        <a:lstStyle/>
        <a:p>
          <a:endParaRPr lang="en-ZA"/>
        </a:p>
      </dgm:t>
    </dgm:pt>
    <dgm:pt modelId="{243850E1-215F-4693-AE76-6CA7B69E2F05}" type="sibTrans" cxnId="{5A6D69A8-8CE8-4458-AE86-A142D03BDE5B}">
      <dgm:prSet/>
      <dgm:spPr>
        <a:solidFill>
          <a:schemeClr val="bg1"/>
        </a:solidFill>
      </dgm:spPr>
      <dgm:t>
        <a:bodyPr/>
        <a:lstStyle/>
        <a:p>
          <a:endParaRPr lang="en-ZA" dirty="0"/>
        </a:p>
      </dgm:t>
    </dgm:pt>
    <dgm:pt modelId="{5A47C8EB-300A-401F-9788-25FAC5C24CF7}">
      <dgm:prSet phldrT="[Text]"/>
      <dgm:spPr>
        <a:solidFill>
          <a:schemeClr val="bg1">
            <a:lumMod val="85000"/>
          </a:schemeClr>
        </a:solidFill>
      </dgm:spPr>
      <dgm:t>
        <a:bodyPr/>
        <a:lstStyle/>
        <a:p>
          <a:r>
            <a:rPr lang="en-ZA" b="1" dirty="0" smtClean="0">
              <a:solidFill>
                <a:schemeClr val="tx1"/>
              </a:solidFill>
            </a:rPr>
            <a:t>Closing</a:t>
          </a:r>
          <a:r>
            <a:rPr lang="en-ZA" b="1" dirty="0" smtClean="0"/>
            <a:t> </a:t>
          </a:r>
          <a:r>
            <a:rPr lang="en-ZA" b="1" dirty="0" smtClean="0">
              <a:solidFill>
                <a:schemeClr val="tx1"/>
              </a:solidFill>
            </a:rPr>
            <a:t>Inventory</a:t>
          </a:r>
          <a:endParaRPr lang="en-ZA" b="1" dirty="0">
            <a:solidFill>
              <a:schemeClr val="tx1"/>
            </a:solidFill>
          </a:endParaRPr>
        </a:p>
      </dgm:t>
    </dgm:pt>
    <dgm:pt modelId="{1AF0C1B6-9D4A-483B-A684-7783A6C5865F}" type="parTrans" cxnId="{B4964E25-B30F-4BE8-9E14-A59518B89E10}">
      <dgm:prSet/>
      <dgm:spPr/>
      <dgm:t>
        <a:bodyPr/>
        <a:lstStyle/>
        <a:p>
          <a:endParaRPr lang="en-ZA"/>
        </a:p>
      </dgm:t>
    </dgm:pt>
    <dgm:pt modelId="{B1ADFCE0-5406-4193-B8CC-0E9347BBDAE4}" type="sibTrans" cxnId="{B4964E25-B30F-4BE8-9E14-A59518B89E10}">
      <dgm:prSet/>
      <dgm:spPr>
        <a:solidFill>
          <a:schemeClr val="bg1"/>
        </a:solidFill>
      </dgm:spPr>
      <dgm:t>
        <a:bodyPr/>
        <a:lstStyle/>
        <a:p>
          <a:endParaRPr lang="en-ZA" dirty="0"/>
        </a:p>
      </dgm:t>
    </dgm:pt>
    <dgm:pt modelId="{E913DAC5-5A45-4721-B353-38FED2FFCD8D}">
      <dgm:prSet phldrT="[Text]"/>
      <dgm:spPr>
        <a:solidFill>
          <a:schemeClr val="bg1"/>
        </a:solidFill>
      </dgm:spPr>
      <dgm:t>
        <a:bodyPr/>
        <a:lstStyle/>
        <a:p>
          <a:r>
            <a:rPr lang="en-ZA" b="1" dirty="0" smtClean="0">
              <a:solidFill>
                <a:schemeClr val="tx1"/>
              </a:solidFill>
            </a:rPr>
            <a:t>Inventory Consumed</a:t>
          </a:r>
          <a:endParaRPr lang="en-ZA" b="1" dirty="0">
            <a:solidFill>
              <a:schemeClr val="tx1"/>
            </a:solidFill>
          </a:endParaRPr>
        </a:p>
      </dgm:t>
    </dgm:pt>
    <dgm:pt modelId="{DA11E2F6-92DD-4AC7-9609-44CFAA717E20}" type="parTrans" cxnId="{AEE7EE84-7842-48A3-8B86-06C8DD6DE9B1}">
      <dgm:prSet/>
      <dgm:spPr/>
      <dgm:t>
        <a:bodyPr/>
        <a:lstStyle/>
        <a:p>
          <a:endParaRPr lang="en-ZA"/>
        </a:p>
      </dgm:t>
    </dgm:pt>
    <dgm:pt modelId="{B1E6CFF0-9150-4A7C-8BDB-D9C1927E481A}" type="sibTrans" cxnId="{AEE7EE84-7842-48A3-8B86-06C8DD6DE9B1}">
      <dgm:prSet/>
      <dgm:spPr/>
      <dgm:t>
        <a:bodyPr/>
        <a:lstStyle/>
        <a:p>
          <a:endParaRPr lang="en-ZA"/>
        </a:p>
      </dgm:t>
    </dgm:pt>
    <dgm:pt modelId="{9C0E6A7D-29D9-4955-B869-7CEEBDF28DD5}">
      <dgm:prSet/>
      <dgm:spPr>
        <a:solidFill>
          <a:schemeClr val="tx1">
            <a:lumMod val="50000"/>
            <a:lumOff val="50000"/>
          </a:schemeClr>
        </a:solidFill>
      </dgm:spPr>
      <dgm:t>
        <a:bodyPr/>
        <a:lstStyle/>
        <a:p>
          <a:r>
            <a:rPr lang="en-ZA" b="1" dirty="0" smtClean="0"/>
            <a:t>Purchases</a:t>
          </a:r>
          <a:endParaRPr lang="en-ZA" b="1" dirty="0"/>
        </a:p>
      </dgm:t>
    </dgm:pt>
    <dgm:pt modelId="{3F78BA86-7F9F-41B0-B473-4EB129C29CCC}" type="parTrans" cxnId="{3E7AD74D-00BA-4E34-A17A-8154DA6A5444}">
      <dgm:prSet/>
      <dgm:spPr/>
      <dgm:t>
        <a:bodyPr/>
        <a:lstStyle/>
        <a:p>
          <a:endParaRPr lang="en-ZA"/>
        </a:p>
      </dgm:t>
    </dgm:pt>
    <dgm:pt modelId="{E45BD648-7727-4FC2-A255-5F33738CD68E}" type="sibTrans" cxnId="{3E7AD74D-00BA-4E34-A17A-8154DA6A5444}">
      <dgm:prSet/>
      <dgm:spPr>
        <a:solidFill>
          <a:schemeClr val="bg1"/>
        </a:solidFill>
      </dgm:spPr>
      <dgm:t>
        <a:bodyPr/>
        <a:lstStyle/>
        <a:p>
          <a:endParaRPr lang="en-ZA" dirty="0"/>
        </a:p>
      </dgm:t>
    </dgm:pt>
    <dgm:pt modelId="{E720117D-B82A-4378-9B6D-445EF7742323}" type="pres">
      <dgm:prSet presAssocID="{CAF6BB68-58FD-4A2A-B9BC-EA2DA121A382}" presName="linearFlow" presStyleCnt="0">
        <dgm:presLayoutVars>
          <dgm:dir/>
          <dgm:resizeHandles val="exact"/>
        </dgm:presLayoutVars>
      </dgm:prSet>
      <dgm:spPr/>
    </dgm:pt>
    <dgm:pt modelId="{DB7CEB4A-03A5-459B-96CA-3B2C28DD687A}" type="pres">
      <dgm:prSet presAssocID="{9FF34588-18C2-46E7-B0E8-A10B6A454C6B}" presName="node" presStyleLbl="node1" presStyleIdx="0" presStyleCnt="4">
        <dgm:presLayoutVars>
          <dgm:bulletEnabled val="1"/>
        </dgm:presLayoutVars>
      </dgm:prSet>
      <dgm:spPr/>
      <dgm:t>
        <a:bodyPr/>
        <a:lstStyle/>
        <a:p>
          <a:endParaRPr lang="en-ZA"/>
        </a:p>
      </dgm:t>
    </dgm:pt>
    <dgm:pt modelId="{F9B4B276-8FAB-4450-91B6-758493F18E67}" type="pres">
      <dgm:prSet presAssocID="{243850E1-215F-4693-AE76-6CA7B69E2F05}" presName="spacerL" presStyleCnt="0"/>
      <dgm:spPr/>
    </dgm:pt>
    <dgm:pt modelId="{7B0935DE-EA4B-4582-84FF-799E7B9C458A}" type="pres">
      <dgm:prSet presAssocID="{243850E1-215F-4693-AE76-6CA7B69E2F05}" presName="sibTrans" presStyleLbl="sibTrans2D1" presStyleIdx="0" presStyleCnt="3"/>
      <dgm:spPr/>
      <dgm:t>
        <a:bodyPr/>
        <a:lstStyle/>
        <a:p>
          <a:endParaRPr lang="en-ZA"/>
        </a:p>
      </dgm:t>
    </dgm:pt>
    <dgm:pt modelId="{95D3326B-6645-4902-9860-A25D136192BB}" type="pres">
      <dgm:prSet presAssocID="{243850E1-215F-4693-AE76-6CA7B69E2F05}" presName="spacerR" presStyleCnt="0"/>
      <dgm:spPr/>
    </dgm:pt>
    <dgm:pt modelId="{AB26BC2E-4206-4A10-AB8E-8439E72CEB2E}" type="pres">
      <dgm:prSet presAssocID="{9C0E6A7D-29D9-4955-B869-7CEEBDF28DD5}" presName="node" presStyleLbl="node1" presStyleIdx="1" presStyleCnt="4">
        <dgm:presLayoutVars>
          <dgm:bulletEnabled val="1"/>
        </dgm:presLayoutVars>
      </dgm:prSet>
      <dgm:spPr/>
      <dgm:t>
        <a:bodyPr/>
        <a:lstStyle/>
        <a:p>
          <a:endParaRPr lang="en-ZA"/>
        </a:p>
      </dgm:t>
    </dgm:pt>
    <dgm:pt modelId="{C8BF89E3-2632-41CD-8722-37455A016703}" type="pres">
      <dgm:prSet presAssocID="{E45BD648-7727-4FC2-A255-5F33738CD68E}" presName="spacerL" presStyleCnt="0"/>
      <dgm:spPr/>
    </dgm:pt>
    <dgm:pt modelId="{FB17596B-4B70-4BAA-B5C9-51FAA8EFE576}" type="pres">
      <dgm:prSet presAssocID="{E45BD648-7727-4FC2-A255-5F33738CD68E}" presName="sibTrans" presStyleLbl="sibTrans2D1" presStyleIdx="1" presStyleCnt="3"/>
      <dgm:spPr>
        <a:prstGeom prst="mathMinus">
          <a:avLst/>
        </a:prstGeom>
      </dgm:spPr>
      <dgm:t>
        <a:bodyPr/>
        <a:lstStyle/>
        <a:p>
          <a:endParaRPr lang="en-ZA"/>
        </a:p>
      </dgm:t>
    </dgm:pt>
    <dgm:pt modelId="{01EDECD9-8D71-417F-A688-301A85187FBA}" type="pres">
      <dgm:prSet presAssocID="{E45BD648-7727-4FC2-A255-5F33738CD68E}" presName="spacerR" presStyleCnt="0"/>
      <dgm:spPr/>
    </dgm:pt>
    <dgm:pt modelId="{63CFB0A5-B891-4658-87C9-09958FE56AB7}" type="pres">
      <dgm:prSet presAssocID="{5A47C8EB-300A-401F-9788-25FAC5C24CF7}" presName="node" presStyleLbl="node1" presStyleIdx="2" presStyleCnt="4">
        <dgm:presLayoutVars>
          <dgm:bulletEnabled val="1"/>
        </dgm:presLayoutVars>
      </dgm:prSet>
      <dgm:spPr/>
      <dgm:t>
        <a:bodyPr/>
        <a:lstStyle/>
        <a:p>
          <a:endParaRPr lang="en-ZA"/>
        </a:p>
      </dgm:t>
    </dgm:pt>
    <dgm:pt modelId="{5432EA40-7090-4D47-A4EB-03E7ECF7EFED}" type="pres">
      <dgm:prSet presAssocID="{B1ADFCE0-5406-4193-B8CC-0E9347BBDAE4}" presName="spacerL" presStyleCnt="0"/>
      <dgm:spPr/>
    </dgm:pt>
    <dgm:pt modelId="{2AE9A38B-DE2B-48AC-9680-99B8C9E8D13C}" type="pres">
      <dgm:prSet presAssocID="{B1ADFCE0-5406-4193-B8CC-0E9347BBDAE4}" presName="sibTrans" presStyleLbl="sibTrans2D1" presStyleIdx="2" presStyleCnt="3"/>
      <dgm:spPr/>
      <dgm:t>
        <a:bodyPr/>
        <a:lstStyle/>
        <a:p>
          <a:endParaRPr lang="en-ZA"/>
        </a:p>
      </dgm:t>
    </dgm:pt>
    <dgm:pt modelId="{457FE390-A697-42CA-B999-49040AAAC224}" type="pres">
      <dgm:prSet presAssocID="{B1ADFCE0-5406-4193-B8CC-0E9347BBDAE4}" presName="spacerR" presStyleCnt="0"/>
      <dgm:spPr/>
    </dgm:pt>
    <dgm:pt modelId="{32715DBA-3A7F-450A-9C7A-4661B89138E5}" type="pres">
      <dgm:prSet presAssocID="{E913DAC5-5A45-4721-B353-38FED2FFCD8D}" presName="node" presStyleLbl="node1" presStyleIdx="3" presStyleCnt="4">
        <dgm:presLayoutVars>
          <dgm:bulletEnabled val="1"/>
        </dgm:presLayoutVars>
      </dgm:prSet>
      <dgm:spPr/>
      <dgm:t>
        <a:bodyPr/>
        <a:lstStyle/>
        <a:p>
          <a:endParaRPr lang="en-ZA"/>
        </a:p>
      </dgm:t>
    </dgm:pt>
  </dgm:ptLst>
  <dgm:cxnLst>
    <dgm:cxn modelId="{0A87EF41-8794-4302-86CD-CC16DCE174CD}" type="presOf" srcId="{9C0E6A7D-29D9-4955-B869-7CEEBDF28DD5}" destId="{AB26BC2E-4206-4A10-AB8E-8439E72CEB2E}" srcOrd="0" destOrd="0" presId="urn:microsoft.com/office/officeart/2005/8/layout/equation1"/>
    <dgm:cxn modelId="{F1462282-678F-43AF-8E37-3F367CADB84F}" type="presOf" srcId="{243850E1-215F-4693-AE76-6CA7B69E2F05}" destId="{7B0935DE-EA4B-4582-84FF-799E7B9C458A}" srcOrd="0" destOrd="0" presId="urn:microsoft.com/office/officeart/2005/8/layout/equation1"/>
    <dgm:cxn modelId="{AEE7EE84-7842-48A3-8B86-06C8DD6DE9B1}" srcId="{CAF6BB68-58FD-4A2A-B9BC-EA2DA121A382}" destId="{E913DAC5-5A45-4721-B353-38FED2FFCD8D}" srcOrd="3" destOrd="0" parTransId="{DA11E2F6-92DD-4AC7-9609-44CFAA717E20}" sibTransId="{B1E6CFF0-9150-4A7C-8BDB-D9C1927E481A}"/>
    <dgm:cxn modelId="{1BE60458-7A98-4EB5-B8AE-48672959B5E7}" type="presOf" srcId="{E45BD648-7727-4FC2-A255-5F33738CD68E}" destId="{FB17596B-4B70-4BAA-B5C9-51FAA8EFE576}" srcOrd="0" destOrd="0" presId="urn:microsoft.com/office/officeart/2005/8/layout/equation1"/>
    <dgm:cxn modelId="{F4778D0B-A15F-4C60-A49E-11106461E847}" type="presOf" srcId="{9FF34588-18C2-46E7-B0E8-A10B6A454C6B}" destId="{DB7CEB4A-03A5-459B-96CA-3B2C28DD687A}" srcOrd="0" destOrd="0" presId="urn:microsoft.com/office/officeart/2005/8/layout/equation1"/>
    <dgm:cxn modelId="{5A6D69A8-8CE8-4458-AE86-A142D03BDE5B}" srcId="{CAF6BB68-58FD-4A2A-B9BC-EA2DA121A382}" destId="{9FF34588-18C2-46E7-B0E8-A10B6A454C6B}" srcOrd="0" destOrd="0" parTransId="{A6167D70-D369-4C60-A8F0-59469AA21734}" sibTransId="{243850E1-215F-4693-AE76-6CA7B69E2F05}"/>
    <dgm:cxn modelId="{4F09568F-D30A-4050-96CB-0EB2955981E4}" type="presOf" srcId="{B1ADFCE0-5406-4193-B8CC-0E9347BBDAE4}" destId="{2AE9A38B-DE2B-48AC-9680-99B8C9E8D13C}" srcOrd="0" destOrd="0" presId="urn:microsoft.com/office/officeart/2005/8/layout/equation1"/>
    <dgm:cxn modelId="{3E7AD74D-00BA-4E34-A17A-8154DA6A5444}" srcId="{CAF6BB68-58FD-4A2A-B9BC-EA2DA121A382}" destId="{9C0E6A7D-29D9-4955-B869-7CEEBDF28DD5}" srcOrd="1" destOrd="0" parTransId="{3F78BA86-7F9F-41B0-B473-4EB129C29CCC}" sibTransId="{E45BD648-7727-4FC2-A255-5F33738CD68E}"/>
    <dgm:cxn modelId="{B4964E25-B30F-4BE8-9E14-A59518B89E10}" srcId="{CAF6BB68-58FD-4A2A-B9BC-EA2DA121A382}" destId="{5A47C8EB-300A-401F-9788-25FAC5C24CF7}" srcOrd="2" destOrd="0" parTransId="{1AF0C1B6-9D4A-483B-A684-7783A6C5865F}" sibTransId="{B1ADFCE0-5406-4193-B8CC-0E9347BBDAE4}"/>
    <dgm:cxn modelId="{2A8B7E3F-49B7-4770-B193-A0339502242A}" type="presOf" srcId="{CAF6BB68-58FD-4A2A-B9BC-EA2DA121A382}" destId="{E720117D-B82A-4378-9B6D-445EF7742323}" srcOrd="0" destOrd="0" presId="urn:microsoft.com/office/officeart/2005/8/layout/equation1"/>
    <dgm:cxn modelId="{521D4F02-F1AA-47DB-A116-60FBED9DBC14}" type="presOf" srcId="{E913DAC5-5A45-4721-B353-38FED2FFCD8D}" destId="{32715DBA-3A7F-450A-9C7A-4661B89138E5}" srcOrd="0" destOrd="0" presId="urn:microsoft.com/office/officeart/2005/8/layout/equation1"/>
    <dgm:cxn modelId="{8772A3D5-B489-4FFD-90D1-2707BDD6BFEF}" type="presOf" srcId="{5A47C8EB-300A-401F-9788-25FAC5C24CF7}" destId="{63CFB0A5-B891-4658-87C9-09958FE56AB7}" srcOrd="0" destOrd="0" presId="urn:microsoft.com/office/officeart/2005/8/layout/equation1"/>
    <dgm:cxn modelId="{08794A5A-C1FA-4E27-A2BF-BDE329834BDA}" type="presParOf" srcId="{E720117D-B82A-4378-9B6D-445EF7742323}" destId="{DB7CEB4A-03A5-459B-96CA-3B2C28DD687A}" srcOrd="0" destOrd="0" presId="urn:microsoft.com/office/officeart/2005/8/layout/equation1"/>
    <dgm:cxn modelId="{AC2CAE8D-3B6D-4B5C-9902-CA2A85463A18}" type="presParOf" srcId="{E720117D-B82A-4378-9B6D-445EF7742323}" destId="{F9B4B276-8FAB-4450-91B6-758493F18E67}" srcOrd="1" destOrd="0" presId="urn:microsoft.com/office/officeart/2005/8/layout/equation1"/>
    <dgm:cxn modelId="{472CB6EF-62C8-458F-B969-FF921270B79E}" type="presParOf" srcId="{E720117D-B82A-4378-9B6D-445EF7742323}" destId="{7B0935DE-EA4B-4582-84FF-799E7B9C458A}" srcOrd="2" destOrd="0" presId="urn:microsoft.com/office/officeart/2005/8/layout/equation1"/>
    <dgm:cxn modelId="{FAAD76E9-DC7A-43E4-B17C-60BA4E044107}" type="presParOf" srcId="{E720117D-B82A-4378-9B6D-445EF7742323}" destId="{95D3326B-6645-4902-9860-A25D136192BB}" srcOrd="3" destOrd="0" presId="urn:microsoft.com/office/officeart/2005/8/layout/equation1"/>
    <dgm:cxn modelId="{5463FB09-450A-4D3C-96C1-B4C169F359CD}" type="presParOf" srcId="{E720117D-B82A-4378-9B6D-445EF7742323}" destId="{AB26BC2E-4206-4A10-AB8E-8439E72CEB2E}" srcOrd="4" destOrd="0" presId="urn:microsoft.com/office/officeart/2005/8/layout/equation1"/>
    <dgm:cxn modelId="{8E0BF627-C7ED-4DE1-B6FB-FC7C96469032}" type="presParOf" srcId="{E720117D-B82A-4378-9B6D-445EF7742323}" destId="{C8BF89E3-2632-41CD-8722-37455A016703}" srcOrd="5" destOrd="0" presId="urn:microsoft.com/office/officeart/2005/8/layout/equation1"/>
    <dgm:cxn modelId="{288A6B23-97D3-4A61-9EF9-6FEA83D3ABE2}" type="presParOf" srcId="{E720117D-B82A-4378-9B6D-445EF7742323}" destId="{FB17596B-4B70-4BAA-B5C9-51FAA8EFE576}" srcOrd="6" destOrd="0" presId="urn:microsoft.com/office/officeart/2005/8/layout/equation1"/>
    <dgm:cxn modelId="{4B816860-A13D-4E51-9B16-6BF7874ADF35}" type="presParOf" srcId="{E720117D-B82A-4378-9B6D-445EF7742323}" destId="{01EDECD9-8D71-417F-A688-301A85187FBA}" srcOrd="7" destOrd="0" presId="urn:microsoft.com/office/officeart/2005/8/layout/equation1"/>
    <dgm:cxn modelId="{E30467BA-23C8-4AE3-AF89-33DB8B0F9C5E}" type="presParOf" srcId="{E720117D-B82A-4378-9B6D-445EF7742323}" destId="{63CFB0A5-B891-4658-87C9-09958FE56AB7}" srcOrd="8" destOrd="0" presId="urn:microsoft.com/office/officeart/2005/8/layout/equation1"/>
    <dgm:cxn modelId="{818E4E6C-B362-4AB0-A097-514CBA5E87F8}" type="presParOf" srcId="{E720117D-B82A-4378-9B6D-445EF7742323}" destId="{5432EA40-7090-4D47-A4EB-03E7ECF7EFED}" srcOrd="9" destOrd="0" presId="urn:microsoft.com/office/officeart/2005/8/layout/equation1"/>
    <dgm:cxn modelId="{9804E765-E968-4904-94D2-5D72366BDD56}" type="presParOf" srcId="{E720117D-B82A-4378-9B6D-445EF7742323}" destId="{2AE9A38B-DE2B-48AC-9680-99B8C9E8D13C}" srcOrd="10" destOrd="0" presId="urn:microsoft.com/office/officeart/2005/8/layout/equation1"/>
    <dgm:cxn modelId="{3674287C-B901-435B-961A-F174EC5E9FE5}" type="presParOf" srcId="{E720117D-B82A-4378-9B6D-445EF7742323}" destId="{457FE390-A697-42CA-B999-49040AAAC224}" srcOrd="11" destOrd="0" presId="urn:microsoft.com/office/officeart/2005/8/layout/equation1"/>
    <dgm:cxn modelId="{B955E7DB-45DB-4043-AB18-313A5015D2C1}" type="presParOf" srcId="{E720117D-B82A-4378-9B6D-445EF7742323}" destId="{32715DBA-3A7F-450A-9C7A-4661B89138E5}" srcOrd="12" destOrd="0" presId="urn:microsoft.com/office/officeart/2005/8/layout/equati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6300C276-E411-4248-8E40-AC292049BF3C}" type="presOf" srcId="{E7FC7747-7483-4D35-98A3-BCFD670587F5}" destId="{A34CBA49-A69D-4058-97AB-C5BDA98FF78D}"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5027DDA9-9B67-4DC3-93DF-DA089C0013A6}" type="presOf" srcId="{53BBF4F9-C032-49B6-A418-1645227CAEF7}" destId="{463D2474-2CD7-4F10-B862-FE0EB496B03A}" srcOrd="0" destOrd="0" presId="urn:microsoft.com/office/officeart/2005/8/layout/radial6"/>
    <dgm:cxn modelId="{76C0A9A8-04A7-4982-B569-64B0BE0C295A}" type="presOf" srcId="{54758EF5-0516-46BA-896F-8310E68591FE}" destId="{428D6EC0-C06B-45C7-8139-E45A90407C78}" srcOrd="0" destOrd="0" presId="urn:microsoft.com/office/officeart/2005/8/layout/radial6"/>
    <dgm:cxn modelId="{B374073D-AF7A-4FF5-9721-80E7EDA34C1B}" type="presOf" srcId="{9C9AE644-BFCD-4CEC-9078-5B3D21204B50}" destId="{8DF6A8EE-C31B-4A7A-8A5B-E1C18D11D668}"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49BFC826-E510-4143-931C-5350F7CFE4BE}" type="presOf" srcId="{93E58B5A-8764-4A9A-8E85-7C50C705CFCE}" destId="{900104E8-22AE-4F67-87F3-EFB73454EE91}" srcOrd="0" destOrd="0" presId="urn:microsoft.com/office/officeart/2005/8/layout/radial6"/>
    <dgm:cxn modelId="{20C4785D-F172-41F7-B3DB-2BCB89FC7A74}" type="presOf" srcId="{F1CDF762-BB05-4909-A3E2-81EC1DFEFDB6}" destId="{DFD89527-3EA1-46E9-B932-F66D981BF53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73BBD71D-9AC6-4608-81BE-42ACECB86D61}" type="presOf" srcId="{1474FC26-B7BF-4AB8-BA32-5B51D19017DA}" destId="{75750CA6-FA7C-49D0-8464-54ECBB8A7B11}"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752188A3-B794-49FB-AEB4-9831AF05D4DB}" type="presOf" srcId="{A5E5012C-3309-4B28-8D30-F7209682D89D}" destId="{0615139F-FD0E-4AC6-85EA-75F9F0D6BB78}"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64520B85-B35A-49F5-90B1-C9ECB66EB35C}" type="presOf" srcId="{68DC9CB8-B7DD-4761-B82E-CB56F6F5E6B5}" destId="{93672A8E-23A7-42EC-8266-A028BB6328D1}" srcOrd="0" destOrd="0" presId="urn:microsoft.com/office/officeart/2005/8/layout/radial6"/>
    <dgm:cxn modelId="{3C199CE3-4C01-4338-9EAE-A7E4096985CC}" type="presOf" srcId="{EF6840F8-2ECF-4864-A358-F1FEAB836D6E}" destId="{9DC8489B-6D65-4DCD-BE13-FB93AD7100EE}" srcOrd="0" destOrd="0" presId="urn:microsoft.com/office/officeart/2005/8/layout/radial6"/>
    <dgm:cxn modelId="{C8265326-D1D3-4249-BECE-A32089ECCAB5}" type="presOf" srcId="{117E5F98-D2E3-44CD-8D1F-8673F2CE3B77}" destId="{937C4F79-FB0B-409E-8CAD-BC317FE4974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F7830263-8746-400D-8741-E808609D6AFC}" type="presOf" srcId="{2FD6416B-9DBD-4434-8476-1C47164FCE18}" destId="{A25828D0-E7F7-4612-B323-E58CF7DB6C73}"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FF61B117-0646-4153-A673-E9DE00EEB4CE}" type="presOf" srcId="{D724C5BD-FA18-4137-AF02-8B1375CAB8C1}" destId="{FE26DA7A-6417-4EEF-9842-4FFE68DD656B}" srcOrd="0" destOrd="0" presId="urn:microsoft.com/office/officeart/2005/8/layout/radial6"/>
    <dgm:cxn modelId="{B69264B4-5B26-4809-9FF1-928BA00820D7}" type="presOf" srcId="{00539A06-C0B6-4C14-805A-A99CABFADC18}" destId="{FB0245A6-E249-4488-8A12-6DA1E3469463}" srcOrd="0" destOrd="0" presId="urn:microsoft.com/office/officeart/2005/8/layout/radial6"/>
    <dgm:cxn modelId="{37EAE63C-4CD6-4713-8BD6-EAFFAAD5D89B}" type="presOf" srcId="{61C471EC-1BE0-4BA9-906C-B77FC427B370}" destId="{2B947856-7D81-4709-8C50-A646092946B5}" srcOrd="0" destOrd="0" presId="urn:microsoft.com/office/officeart/2005/8/layout/radial6"/>
    <dgm:cxn modelId="{8180238C-702B-4F84-A77C-5182C3189D82}" type="presOf" srcId="{549FD511-AE4B-4414-B32B-2425B4544B4B}" destId="{17265E74-284E-4564-9375-97F2A42C8E63}" srcOrd="0" destOrd="0" presId="urn:microsoft.com/office/officeart/2005/8/layout/radial6"/>
    <dgm:cxn modelId="{4FE68047-8376-4033-A93E-53EDD71A1973}" type="presParOf" srcId="{75750CA6-FA7C-49D0-8464-54ECBB8A7B11}" destId="{900104E8-22AE-4F67-87F3-EFB73454EE91}" srcOrd="0" destOrd="0" presId="urn:microsoft.com/office/officeart/2005/8/layout/radial6"/>
    <dgm:cxn modelId="{0FC40CBA-4778-4619-B1CA-2194E20FBC78}" type="presParOf" srcId="{75750CA6-FA7C-49D0-8464-54ECBB8A7B11}" destId="{428D6EC0-C06B-45C7-8139-E45A90407C78}" srcOrd="1" destOrd="0" presId="urn:microsoft.com/office/officeart/2005/8/layout/radial6"/>
    <dgm:cxn modelId="{95FA6545-AE68-4DD1-B307-772A7F9F3D80}" type="presParOf" srcId="{75750CA6-FA7C-49D0-8464-54ECBB8A7B11}" destId="{A20BCF9B-F9D9-4BC1-9EF3-189BED199617}" srcOrd="2" destOrd="0" presId="urn:microsoft.com/office/officeart/2005/8/layout/radial6"/>
    <dgm:cxn modelId="{3B6D6448-959E-4773-8A6C-6C47AB19D81A}" type="presParOf" srcId="{75750CA6-FA7C-49D0-8464-54ECBB8A7B11}" destId="{17265E74-284E-4564-9375-97F2A42C8E63}" srcOrd="3" destOrd="0" presId="urn:microsoft.com/office/officeart/2005/8/layout/radial6"/>
    <dgm:cxn modelId="{2333014A-96D6-4BB6-B9E3-5D4DFEE79EF3}" type="presParOf" srcId="{75750CA6-FA7C-49D0-8464-54ECBB8A7B11}" destId="{2B947856-7D81-4709-8C50-A646092946B5}" srcOrd="4" destOrd="0" presId="urn:microsoft.com/office/officeart/2005/8/layout/radial6"/>
    <dgm:cxn modelId="{7B7F4456-90AC-42C9-8DC2-0025B05ADA1C}" type="presParOf" srcId="{75750CA6-FA7C-49D0-8464-54ECBB8A7B11}" destId="{6804F419-6E40-4272-9B3A-71A1132A2924}" srcOrd="5" destOrd="0" presId="urn:microsoft.com/office/officeart/2005/8/layout/radial6"/>
    <dgm:cxn modelId="{37CDFF6D-D0BA-4C67-A73C-B4D4F4BD6437}" type="presParOf" srcId="{75750CA6-FA7C-49D0-8464-54ECBB8A7B11}" destId="{FB0245A6-E249-4488-8A12-6DA1E3469463}" srcOrd="6" destOrd="0" presId="urn:microsoft.com/office/officeart/2005/8/layout/radial6"/>
    <dgm:cxn modelId="{B92C0FA6-5A18-41C7-A98C-8AD86B021579}" type="presParOf" srcId="{75750CA6-FA7C-49D0-8464-54ECBB8A7B11}" destId="{0615139F-FD0E-4AC6-85EA-75F9F0D6BB78}" srcOrd="7" destOrd="0" presId="urn:microsoft.com/office/officeart/2005/8/layout/radial6"/>
    <dgm:cxn modelId="{DBCD0D52-4379-4837-8CEA-81C41043454F}" type="presParOf" srcId="{75750CA6-FA7C-49D0-8464-54ECBB8A7B11}" destId="{FACCA3FF-0BAE-48B0-88D9-1B472F23503D}" srcOrd="8" destOrd="0" presId="urn:microsoft.com/office/officeart/2005/8/layout/radial6"/>
    <dgm:cxn modelId="{31275649-9DDD-4C0F-A04E-640044A34C0E}" type="presParOf" srcId="{75750CA6-FA7C-49D0-8464-54ECBB8A7B11}" destId="{9DC8489B-6D65-4DCD-BE13-FB93AD7100EE}" srcOrd="9" destOrd="0" presId="urn:microsoft.com/office/officeart/2005/8/layout/radial6"/>
    <dgm:cxn modelId="{138F0487-E42D-4A38-952C-8170AEA7F9FB}" type="presParOf" srcId="{75750CA6-FA7C-49D0-8464-54ECBB8A7B11}" destId="{A25828D0-E7F7-4612-B323-E58CF7DB6C73}" srcOrd="10" destOrd="0" presId="urn:microsoft.com/office/officeart/2005/8/layout/radial6"/>
    <dgm:cxn modelId="{33D1DFD4-37D1-4108-852B-6372462C7E7A}" type="presParOf" srcId="{75750CA6-FA7C-49D0-8464-54ECBB8A7B11}" destId="{67DFBABE-67A2-44BB-82F4-DB4798A2DB76}" srcOrd="11" destOrd="0" presId="urn:microsoft.com/office/officeart/2005/8/layout/radial6"/>
    <dgm:cxn modelId="{09DFD0ED-5D9A-45B3-AAE6-252E73E0A54F}" type="presParOf" srcId="{75750CA6-FA7C-49D0-8464-54ECBB8A7B11}" destId="{93672A8E-23A7-42EC-8266-A028BB6328D1}" srcOrd="12" destOrd="0" presId="urn:microsoft.com/office/officeart/2005/8/layout/radial6"/>
    <dgm:cxn modelId="{D68F310F-FE00-49F5-AE4B-CA1A93D81B87}" type="presParOf" srcId="{75750CA6-FA7C-49D0-8464-54ECBB8A7B11}" destId="{8DF6A8EE-C31B-4A7A-8A5B-E1C18D11D668}" srcOrd="13" destOrd="0" presId="urn:microsoft.com/office/officeart/2005/8/layout/radial6"/>
    <dgm:cxn modelId="{E4D608D7-0737-418F-A5D9-98A37615A071}" type="presParOf" srcId="{75750CA6-FA7C-49D0-8464-54ECBB8A7B11}" destId="{6866806D-C1BA-4277-BF88-FEE3F486AE14}" srcOrd="14" destOrd="0" presId="urn:microsoft.com/office/officeart/2005/8/layout/radial6"/>
    <dgm:cxn modelId="{24742C91-DEA0-4C9D-A685-3E5E1E8F01D6}" type="presParOf" srcId="{75750CA6-FA7C-49D0-8464-54ECBB8A7B11}" destId="{FE26DA7A-6417-4EEF-9842-4FFE68DD656B}" srcOrd="15" destOrd="0" presId="urn:microsoft.com/office/officeart/2005/8/layout/radial6"/>
    <dgm:cxn modelId="{AECB6C5A-215C-4DC9-B352-8485419EB830}" type="presParOf" srcId="{75750CA6-FA7C-49D0-8464-54ECBB8A7B11}" destId="{DFD89527-3EA1-46E9-B932-F66D981BF538}" srcOrd="16" destOrd="0" presId="urn:microsoft.com/office/officeart/2005/8/layout/radial6"/>
    <dgm:cxn modelId="{1ED20959-F082-4678-9E27-62CD2983E83D}" type="presParOf" srcId="{75750CA6-FA7C-49D0-8464-54ECBB8A7B11}" destId="{BEB81904-6568-49ED-B35C-0250191E9F37}" srcOrd="17" destOrd="0" presId="urn:microsoft.com/office/officeart/2005/8/layout/radial6"/>
    <dgm:cxn modelId="{581C3A79-8FA8-4AB5-A2B5-9A2A927BCC34}" type="presParOf" srcId="{75750CA6-FA7C-49D0-8464-54ECBB8A7B11}" destId="{463D2474-2CD7-4F10-B862-FE0EB496B03A}" srcOrd="18" destOrd="0" presId="urn:microsoft.com/office/officeart/2005/8/layout/radial6"/>
    <dgm:cxn modelId="{D5823017-94B0-4F53-B5AE-79FA760E06EE}" type="presParOf" srcId="{75750CA6-FA7C-49D0-8464-54ECBB8A7B11}" destId="{937C4F79-FB0B-409E-8CAD-BC317FE49743}" srcOrd="19" destOrd="0" presId="urn:microsoft.com/office/officeart/2005/8/layout/radial6"/>
    <dgm:cxn modelId="{43DC694C-A795-47E4-BFE0-6C05E486BC1C}" type="presParOf" srcId="{75750CA6-FA7C-49D0-8464-54ECBB8A7B11}" destId="{DDBA5B3D-F74A-4F4A-BF56-F34E797ADC59}" srcOrd="20" destOrd="0" presId="urn:microsoft.com/office/officeart/2005/8/layout/radial6"/>
    <dgm:cxn modelId="{A5E57459-181B-4B4E-9E9B-88287AF0206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A3D67F3F-6DDB-400F-9A74-7F00D8885C1B}" type="presOf" srcId="{93E58B5A-8764-4A9A-8E85-7C50C705CFCE}" destId="{900104E8-22AE-4F67-87F3-EFB73454EE91}" srcOrd="0" destOrd="0" presId="urn:microsoft.com/office/officeart/2005/8/layout/radial6"/>
    <dgm:cxn modelId="{4425EB2D-CB89-47E2-ABB3-3527DE2E6419}" type="presOf" srcId="{EF6840F8-2ECF-4864-A358-F1FEAB836D6E}" destId="{9DC8489B-6D65-4DCD-BE13-FB93AD7100EE}"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C4FC3FE2-E898-4F21-A99D-50FFDFADED86}" type="presOf" srcId="{53BBF4F9-C032-49B6-A418-1645227CAEF7}" destId="{463D2474-2CD7-4F10-B862-FE0EB496B03A}"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693AFC69-6572-46F3-9AC1-88E48C34013B}" type="presOf" srcId="{A5E5012C-3309-4B28-8D30-F7209682D89D}" destId="{0615139F-FD0E-4AC6-85EA-75F9F0D6BB78}" srcOrd="0" destOrd="0" presId="urn:microsoft.com/office/officeart/2005/8/layout/radial6"/>
    <dgm:cxn modelId="{21EA6DFB-996D-4A1D-82E0-0A32184374EF}" type="presOf" srcId="{E7FC7747-7483-4D35-98A3-BCFD670587F5}" destId="{A34CBA49-A69D-4058-97AB-C5BDA98FF78D}" srcOrd="0" destOrd="0" presId="urn:microsoft.com/office/officeart/2005/8/layout/radial6"/>
    <dgm:cxn modelId="{7FDC803C-6DD5-4D38-BB7D-B6B0B2351001}" type="presOf" srcId="{549FD511-AE4B-4414-B32B-2425B4544B4B}" destId="{17265E74-284E-4564-9375-97F2A42C8E63}"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34C70411-35CB-4E82-A3A0-30DEFAE78A3D}" type="presOf" srcId="{9C9AE644-BFCD-4CEC-9078-5B3D21204B50}" destId="{8DF6A8EE-C31B-4A7A-8A5B-E1C18D11D668}" srcOrd="0" destOrd="0" presId="urn:microsoft.com/office/officeart/2005/8/layout/radial6"/>
    <dgm:cxn modelId="{974A1444-E2D9-46F8-A418-5BC838E0D4CF}" type="presOf" srcId="{1474FC26-B7BF-4AB8-BA32-5B51D19017DA}" destId="{75750CA6-FA7C-49D0-8464-54ECBB8A7B11}" srcOrd="0" destOrd="0" presId="urn:microsoft.com/office/officeart/2005/8/layout/radial6"/>
    <dgm:cxn modelId="{73956CCF-BDAA-4C67-B988-233629FAB07C}" type="presOf" srcId="{2FD6416B-9DBD-4434-8476-1C47164FCE18}" destId="{A25828D0-E7F7-4612-B323-E58CF7DB6C73}" srcOrd="0" destOrd="0" presId="urn:microsoft.com/office/officeart/2005/8/layout/radial6"/>
    <dgm:cxn modelId="{533DAF57-723E-4738-934B-2856C9254EDE}" type="presOf" srcId="{68DC9CB8-B7DD-4761-B82E-CB56F6F5E6B5}" destId="{93672A8E-23A7-42EC-8266-A028BB6328D1}" srcOrd="0" destOrd="0" presId="urn:microsoft.com/office/officeart/2005/8/layout/radial6"/>
    <dgm:cxn modelId="{FE8F396D-20AF-48C7-BCF6-D2CD4DFFE9D3}" type="presOf" srcId="{F1CDF762-BB05-4909-A3E2-81EC1DFEFDB6}" destId="{DFD89527-3EA1-46E9-B932-F66D981BF538}"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663C34A5-651E-46E4-82A0-7222D96B16FB}" type="presOf" srcId="{D724C5BD-FA18-4137-AF02-8B1375CAB8C1}" destId="{FE26DA7A-6417-4EEF-9842-4FFE68DD656B}" srcOrd="0" destOrd="0" presId="urn:microsoft.com/office/officeart/2005/8/layout/radial6"/>
    <dgm:cxn modelId="{10819808-AD8F-4FD7-8965-5E2ED3A18922}" type="presOf" srcId="{117E5F98-D2E3-44CD-8D1F-8673F2CE3B77}" destId="{937C4F79-FB0B-409E-8CAD-BC317FE49743}" srcOrd="0" destOrd="0" presId="urn:microsoft.com/office/officeart/2005/8/layout/radial6"/>
    <dgm:cxn modelId="{4F413F59-4613-4637-B355-BA788E008181}"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F17FE1A6-B2D3-43F7-AE60-C9F1F47E21E6}" type="presOf" srcId="{61C471EC-1BE0-4BA9-906C-B77FC427B370}" destId="{2B947856-7D81-4709-8C50-A646092946B5}"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01C8E474-56D9-49F0-BCA4-FBDF679C77D6}" type="presOf" srcId="{54758EF5-0516-46BA-896F-8310E68591FE}" destId="{428D6EC0-C06B-45C7-8139-E45A90407C78}" srcOrd="0" destOrd="0" presId="urn:microsoft.com/office/officeart/2005/8/layout/radial6"/>
    <dgm:cxn modelId="{A4A62ADE-B7DB-4D28-A808-25FE415B8CB0}" type="presParOf" srcId="{75750CA6-FA7C-49D0-8464-54ECBB8A7B11}" destId="{900104E8-22AE-4F67-87F3-EFB73454EE91}" srcOrd="0" destOrd="0" presId="urn:microsoft.com/office/officeart/2005/8/layout/radial6"/>
    <dgm:cxn modelId="{BEA80186-A47A-4F73-B8D5-D500841DA03B}" type="presParOf" srcId="{75750CA6-FA7C-49D0-8464-54ECBB8A7B11}" destId="{428D6EC0-C06B-45C7-8139-E45A90407C78}" srcOrd="1" destOrd="0" presId="urn:microsoft.com/office/officeart/2005/8/layout/radial6"/>
    <dgm:cxn modelId="{5B3679D8-493F-4267-A402-1BA035C3B509}" type="presParOf" srcId="{75750CA6-FA7C-49D0-8464-54ECBB8A7B11}" destId="{A20BCF9B-F9D9-4BC1-9EF3-189BED199617}" srcOrd="2" destOrd="0" presId="urn:microsoft.com/office/officeart/2005/8/layout/radial6"/>
    <dgm:cxn modelId="{8C5038CC-4CEC-46ED-90E5-C68C8F14053B}" type="presParOf" srcId="{75750CA6-FA7C-49D0-8464-54ECBB8A7B11}" destId="{17265E74-284E-4564-9375-97F2A42C8E63}" srcOrd="3" destOrd="0" presId="urn:microsoft.com/office/officeart/2005/8/layout/radial6"/>
    <dgm:cxn modelId="{A76FCDB2-334A-4081-9A0D-5BF01C8FCDFD}" type="presParOf" srcId="{75750CA6-FA7C-49D0-8464-54ECBB8A7B11}" destId="{2B947856-7D81-4709-8C50-A646092946B5}" srcOrd="4" destOrd="0" presId="urn:microsoft.com/office/officeart/2005/8/layout/radial6"/>
    <dgm:cxn modelId="{F7362E96-B843-477A-A87B-339954D1412C}" type="presParOf" srcId="{75750CA6-FA7C-49D0-8464-54ECBB8A7B11}" destId="{6804F419-6E40-4272-9B3A-71A1132A2924}" srcOrd="5" destOrd="0" presId="urn:microsoft.com/office/officeart/2005/8/layout/radial6"/>
    <dgm:cxn modelId="{6C191E9F-44AC-4788-A0DD-E15E6D5B879D}" type="presParOf" srcId="{75750CA6-FA7C-49D0-8464-54ECBB8A7B11}" destId="{FB0245A6-E249-4488-8A12-6DA1E3469463}" srcOrd="6" destOrd="0" presId="urn:microsoft.com/office/officeart/2005/8/layout/radial6"/>
    <dgm:cxn modelId="{A41F57EA-B3A7-4A83-B095-095B4179B3B1}" type="presParOf" srcId="{75750CA6-FA7C-49D0-8464-54ECBB8A7B11}" destId="{0615139F-FD0E-4AC6-85EA-75F9F0D6BB78}" srcOrd="7" destOrd="0" presId="urn:microsoft.com/office/officeart/2005/8/layout/radial6"/>
    <dgm:cxn modelId="{8D1ED388-EE66-4C7D-B2A6-9C474BBB3832}" type="presParOf" srcId="{75750CA6-FA7C-49D0-8464-54ECBB8A7B11}" destId="{FACCA3FF-0BAE-48B0-88D9-1B472F23503D}" srcOrd="8" destOrd="0" presId="urn:microsoft.com/office/officeart/2005/8/layout/radial6"/>
    <dgm:cxn modelId="{84A33798-2398-41DA-B83D-7B95A056E626}" type="presParOf" srcId="{75750CA6-FA7C-49D0-8464-54ECBB8A7B11}" destId="{9DC8489B-6D65-4DCD-BE13-FB93AD7100EE}" srcOrd="9" destOrd="0" presId="urn:microsoft.com/office/officeart/2005/8/layout/radial6"/>
    <dgm:cxn modelId="{C8729FD4-AAD2-42B5-BB4B-9C60F4F8BDF8}" type="presParOf" srcId="{75750CA6-FA7C-49D0-8464-54ECBB8A7B11}" destId="{A25828D0-E7F7-4612-B323-E58CF7DB6C73}" srcOrd="10" destOrd="0" presId="urn:microsoft.com/office/officeart/2005/8/layout/radial6"/>
    <dgm:cxn modelId="{D96FF8CE-532A-4EDF-A4EB-DBE9FDBF1E32}" type="presParOf" srcId="{75750CA6-FA7C-49D0-8464-54ECBB8A7B11}" destId="{67DFBABE-67A2-44BB-82F4-DB4798A2DB76}" srcOrd="11" destOrd="0" presId="urn:microsoft.com/office/officeart/2005/8/layout/radial6"/>
    <dgm:cxn modelId="{27B58A91-E8BF-436E-9B78-51905157839D}" type="presParOf" srcId="{75750CA6-FA7C-49D0-8464-54ECBB8A7B11}" destId="{93672A8E-23A7-42EC-8266-A028BB6328D1}" srcOrd="12" destOrd="0" presId="urn:microsoft.com/office/officeart/2005/8/layout/radial6"/>
    <dgm:cxn modelId="{B45EDECC-B7D8-4BC5-9843-78FF4D0DE4C2}" type="presParOf" srcId="{75750CA6-FA7C-49D0-8464-54ECBB8A7B11}" destId="{8DF6A8EE-C31B-4A7A-8A5B-E1C18D11D668}" srcOrd="13" destOrd="0" presId="urn:microsoft.com/office/officeart/2005/8/layout/radial6"/>
    <dgm:cxn modelId="{257ED3DE-26B4-4033-98A3-A7FE7F3D3FE4}" type="presParOf" srcId="{75750CA6-FA7C-49D0-8464-54ECBB8A7B11}" destId="{6866806D-C1BA-4277-BF88-FEE3F486AE14}" srcOrd="14" destOrd="0" presId="urn:microsoft.com/office/officeart/2005/8/layout/radial6"/>
    <dgm:cxn modelId="{014009CC-AED7-46DB-A81B-A5B46AE52584}" type="presParOf" srcId="{75750CA6-FA7C-49D0-8464-54ECBB8A7B11}" destId="{FE26DA7A-6417-4EEF-9842-4FFE68DD656B}" srcOrd="15" destOrd="0" presId="urn:microsoft.com/office/officeart/2005/8/layout/radial6"/>
    <dgm:cxn modelId="{E892C5F4-21DB-4861-A15C-331836AEBA74}" type="presParOf" srcId="{75750CA6-FA7C-49D0-8464-54ECBB8A7B11}" destId="{DFD89527-3EA1-46E9-B932-F66D981BF538}" srcOrd="16" destOrd="0" presId="urn:microsoft.com/office/officeart/2005/8/layout/radial6"/>
    <dgm:cxn modelId="{80B267DF-4471-4B3D-8028-FF912489AF44}" type="presParOf" srcId="{75750CA6-FA7C-49D0-8464-54ECBB8A7B11}" destId="{BEB81904-6568-49ED-B35C-0250191E9F37}" srcOrd="17" destOrd="0" presId="urn:microsoft.com/office/officeart/2005/8/layout/radial6"/>
    <dgm:cxn modelId="{950785E3-E71C-49D8-96C6-F05763316011}" type="presParOf" srcId="{75750CA6-FA7C-49D0-8464-54ECBB8A7B11}" destId="{463D2474-2CD7-4F10-B862-FE0EB496B03A}" srcOrd="18" destOrd="0" presId="urn:microsoft.com/office/officeart/2005/8/layout/radial6"/>
    <dgm:cxn modelId="{6940D171-38D5-4772-AD88-24457B76935A}" type="presParOf" srcId="{75750CA6-FA7C-49D0-8464-54ECBB8A7B11}" destId="{937C4F79-FB0B-409E-8CAD-BC317FE49743}" srcOrd="19" destOrd="0" presId="urn:microsoft.com/office/officeart/2005/8/layout/radial6"/>
    <dgm:cxn modelId="{2DDD16C2-3988-4911-AB17-3B8766DDD741}" type="presParOf" srcId="{75750CA6-FA7C-49D0-8464-54ECBB8A7B11}" destId="{DDBA5B3D-F74A-4F4A-BF56-F34E797ADC59}" srcOrd="20" destOrd="0" presId="urn:microsoft.com/office/officeart/2005/8/layout/radial6"/>
    <dgm:cxn modelId="{A0343A67-0ECB-4712-928B-B25B04CC340C}"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D578D113-D7C2-4F26-8912-EDD969A945F7}" type="doc">
      <dgm:prSet loTypeId="urn:microsoft.com/office/officeart/2005/8/layout/hierarchy1" loCatId="hierarchy" qsTypeId="urn:microsoft.com/office/officeart/2005/8/quickstyle/simple1" qsCatId="simple" csTypeId="urn:microsoft.com/office/officeart/2005/8/colors/colorful5" csCatId="colorful" phldr="1"/>
      <dgm:spPr/>
      <dgm:t>
        <a:bodyPr/>
        <a:lstStyle/>
        <a:p>
          <a:endParaRPr lang="en-ZA"/>
        </a:p>
      </dgm:t>
    </dgm:pt>
    <dgm:pt modelId="{F6DDABE5-1F34-4A8E-8F9A-D03D34A24B2D}">
      <dgm:prSet phldrT="[Text]"/>
      <dgm:spPr>
        <a:ln>
          <a:solidFill>
            <a:schemeClr val="tx1"/>
          </a:solidFill>
        </a:ln>
      </dgm:spPr>
      <dgm:t>
        <a:bodyPr/>
        <a:lstStyle/>
        <a:p>
          <a:r>
            <a:rPr lang="en-ZA" b="1" dirty="0" smtClean="0"/>
            <a:t>Remuneration of Councillors</a:t>
          </a:r>
          <a:endParaRPr lang="en-ZA" b="1" dirty="0"/>
        </a:p>
      </dgm:t>
    </dgm:pt>
    <dgm:pt modelId="{091C3A60-A68C-4738-A961-EC1FAA1F9ED2}" type="parTrans" cxnId="{E364327D-790F-45F8-AA43-A433BF6EB6A6}">
      <dgm:prSet/>
      <dgm:spPr/>
      <dgm:t>
        <a:bodyPr/>
        <a:lstStyle/>
        <a:p>
          <a:endParaRPr lang="en-ZA"/>
        </a:p>
      </dgm:t>
    </dgm:pt>
    <dgm:pt modelId="{7EAD1304-53AD-403C-BE53-3ED6302E2048}" type="sibTrans" cxnId="{E364327D-790F-45F8-AA43-A433BF6EB6A6}">
      <dgm:prSet/>
      <dgm:spPr/>
      <dgm:t>
        <a:bodyPr/>
        <a:lstStyle/>
        <a:p>
          <a:endParaRPr lang="en-ZA"/>
        </a:p>
      </dgm:t>
    </dgm:pt>
    <dgm:pt modelId="{E933E1F9-8E6B-485E-A471-4390B29090F5}">
      <dgm:prSet phldrT="[Text]"/>
      <dgm:spPr>
        <a:ln>
          <a:solidFill>
            <a:schemeClr val="tx1"/>
          </a:solidFill>
        </a:ln>
      </dgm:spPr>
      <dgm:t>
        <a:bodyPr/>
        <a:lstStyle/>
        <a:p>
          <a:r>
            <a:rPr lang="en-ZA" b="1" dirty="0" smtClean="0">
              <a:solidFill>
                <a:schemeClr val="tx1"/>
              </a:solidFill>
            </a:rPr>
            <a:t>Salary</a:t>
          </a:r>
          <a:endParaRPr lang="en-ZA" b="1" dirty="0">
            <a:solidFill>
              <a:schemeClr val="tx1"/>
            </a:solidFill>
          </a:endParaRPr>
        </a:p>
      </dgm:t>
    </dgm:pt>
    <dgm:pt modelId="{46552497-67C0-4FFF-B8FD-8EA77A304A92}" type="parTrans" cxnId="{F1095A04-699E-416E-BD94-0E7DA0740257}">
      <dgm:prSet/>
      <dgm:spPr>
        <a:ln>
          <a:solidFill>
            <a:schemeClr val="tx1"/>
          </a:solidFill>
        </a:ln>
      </dgm:spPr>
      <dgm:t>
        <a:bodyPr/>
        <a:lstStyle/>
        <a:p>
          <a:endParaRPr lang="en-ZA" dirty="0"/>
        </a:p>
      </dgm:t>
    </dgm:pt>
    <dgm:pt modelId="{1D6B29D3-D87B-4147-A5FE-88CAA785549E}" type="sibTrans" cxnId="{F1095A04-699E-416E-BD94-0E7DA0740257}">
      <dgm:prSet/>
      <dgm:spPr/>
      <dgm:t>
        <a:bodyPr/>
        <a:lstStyle/>
        <a:p>
          <a:endParaRPr lang="en-ZA"/>
        </a:p>
      </dgm:t>
    </dgm:pt>
    <dgm:pt modelId="{89725AD8-FFE0-407B-B586-E190A665A62B}">
      <dgm:prSet phldrT="[Text]"/>
      <dgm:spPr>
        <a:ln>
          <a:solidFill>
            <a:schemeClr val="tx1"/>
          </a:solidFill>
        </a:ln>
      </dgm:spPr>
      <dgm:t>
        <a:bodyPr/>
        <a:lstStyle/>
        <a:p>
          <a:r>
            <a:rPr lang="en-ZA" b="1" dirty="0" smtClean="0">
              <a:solidFill>
                <a:schemeClr val="tx1"/>
              </a:solidFill>
            </a:rPr>
            <a:t>Allowance</a:t>
          </a:r>
          <a:endParaRPr lang="en-ZA" b="1" dirty="0">
            <a:solidFill>
              <a:schemeClr val="tx1"/>
            </a:solidFill>
          </a:endParaRPr>
        </a:p>
      </dgm:t>
    </dgm:pt>
    <dgm:pt modelId="{1702521F-BF9E-497A-904B-D02D99429196}" type="parTrans" cxnId="{02B0FFDD-4EA2-4956-8FA0-E82F6B7216DA}">
      <dgm:prSet/>
      <dgm:spPr>
        <a:ln>
          <a:solidFill>
            <a:schemeClr val="tx1"/>
          </a:solidFill>
        </a:ln>
      </dgm:spPr>
      <dgm:t>
        <a:bodyPr/>
        <a:lstStyle/>
        <a:p>
          <a:endParaRPr lang="en-ZA" dirty="0"/>
        </a:p>
      </dgm:t>
    </dgm:pt>
    <dgm:pt modelId="{A091B314-DE5A-4EA7-B0AF-077E3C43B67E}" type="sibTrans" cxnId="{02B0FFDD-4EA2-4956-8FA0-E82F6B7216DA}">
      <dgm:prSet/>
      <dgm:spPr/>
      <dgm:t>
        <a:bodyPr/>
        <a:lstStyle/>
        <a:p>
          <a:endParaRPr lang="en-ZA"/>
        </a:p>
      </dgm:t>
    </dgm:pt>
    <dgm:pt modelId="{FB92076F-819E-4902-AAC3-DA603F34559A}">
      <dgm:prSet phldrT="[Text]"/>
      <dgm:spPr>
        <a:ln>
          <a:solidFill>
            <a:schemeClr val="tx1"/>
          </a:solidFill>
        </a:ln>
      </dgm:spPr>
      <dgm:t>
        <a:bodyPr/>
        <a:lstStyle/>
        <a:p>
          <a:r>
            <a:rPr lang="en-ZA" b="1" dirty="0" smtClean="0"/>
            <a:t>Officer-bearer, Travel, Housing, Cell Phone, Out of Pocket Expenses</a:t>
          </a:r>
          <a:endParaRPr lang="en-ZA" b="1" dirty="0"/>
        </a:p>
      </dgm:t>
    </dgm:pt>
    <dgm:pt modelId="{8240E3A4-1F5F-4731-B268-D768AC8E8F71}" type="parTrans" cxnId="{B6635DD4-A3AB-4B91-8254-06BC47F57715}">
      <dgm:prSet/>
      <dgm:spPr>
        <a:ln>
          <a:solidFill>
            <a:schemeClr val="tx1"/>
          </a:solidFill>
        </a:ln>
      </dgm:spPr>
      <dgm:t>
        <a:bodyPr/>
        <a:lstStyle/>
        <a:p>
          <a:endParaRPr lang="en-ZA" dirty="0"/>
        </a:p>
      </dgm:t>
    </dgm:pt>
    <dgm:pt modelId="{8FE979D4-DD67-43EB-A3E4-2DFE180554BE}" type="sibTrans" cxnId="{B6635DD4-A3AB-4B91-8254-06BC47F57715}">
      <dgm:prSet/>
      <dgm:spPr/>
      <dgm:t>
        <a:bodyPr/>
        <a:lstStyle/>
        <a:p>
          <a:endParaRPr lang="en-ZA"/>
        </a:p>
      </dgm:t>
    </dgm:pt>
    <dgm:pt modelId="{7536EB76-6355-4426-97B3-44EC4625DBB3}">
      <dgm:prSet/>
      <dgm:spPr>
        <a:ln>
          <a:solidFill>
            <a:schemeClr val="tx1"/>
          </a:solidFill>
        </a:ln>
      </dgm:spPr>
      <dgm:t>
        <a:bodyPr/>
        <a:lstStyle/>
        <a:p>
          <a:r>
            <a:rPr lang="en-ZA" b="1" dirty="0" smtClean="0">
              <a:solidFill>
                <a:schemeClr val="tx1"/>
              </a:solidFill>
            </a:rPr>
            <a:t>Pension Fund Contributions</a:t>
          </a:r>
          <a:endParaRPr lang="en-ZA" b="1" dirty="0">
            <a:solidFill>
              <a:schemeClr val="tx1"/>
            </a:solidFill>
          </a:endParaRPr>
        </a:p>
      </dgm:t>
    </dgm:pt>
    <dgm:pt modelId="{9D5DFD1D-EDAF-4447-866E-00D8BE78A066}" type="parTrans" cxnId="{DD4FD211-53A4-4239-9D37-FCE6A0554BC3}">
      <dgm:prSet/>
      <dgm:spPr>
        <a:ln>
          <a:solidFill>
            <a:schemeClr val="tx1"/>
          </a:solidFill>
        </a:ln>
      </dgm:spPr>
      <dgm:t>
        <a:bodyPr/>
        <a:lstStyle/>
        <a:p>
          <a:endParaRPr lang="en-ZA" dirty="0"/>
        </a:p>
      </dgm:t>
    </dgm:pt>
    <dgm:pt modelId="{0FAAD011-CD1B-4A94-B9BA-35154AD32CE6}" type="sibTrans" cxnId="{DD4FD211-53A4-4239-9D37-FCE6A0554BC3}">
      <dgm:prSet/>
      <dgm:spPr/>
      <dgm:t>
        <a:bodyPr/>
        <a:lstStyle/>
        <a:p>
          <a:endParaRPr lang="en-ZA"/>
        </a:p>
      </dgm:t>
    </dgm:pt>
    <dgm:pt modelId="{A4183496-C426-487E-AF27-1D64F8BF6E10}">
      <dgm:prSet/>
      <dgm:spPr>
        <a:ln>
          <a:solidFill>
            <a:schemeClr val="tx1"/>
          </a:solidFill>
        </a:ln>
      </dgm:spPr>
      <dgm:t>
        <a:bodyPr/>
        <a:lstStyle/>
        <a:p>
          <a:r>
            <a:rPr lang="en-ZA" b="1" dirty="0" smtClean="0">
              <a:solidFill>
                <a:schemeClr val="tx1"/>
              </a:solidFill>
            </a:rPr>
            <a:t>Medical Aid Benefits</a:t>
          </a:r>
          <a:endParaRPr lang="en-ZA" b="1" dirty="0">
            <a:solidFill>
              <a:schemeClr val="tx1"/>
            </a:solidFill>
          </a:endParaRPr>
        </a:p>
      </dgm:t>
    </dgm:pt>
    <dgm:pt modelId="{B99F06F4-4F48-47E4-8E9D-228865966DEC}" type="parTrans" cxnId="{1D733A81-36BA-4D25-9E55-EF0F56CD097B}">
      <dgm:prSet/>
      <dgm:spPr>
        <a:ln>
          <a:solidFill>
            <a:schemeClr val="tx1"/>
          </a:solidFill>
        </a:ln>
      </dgm:spPr>
      <dgm:t>
        <a:bodyPr/>
        <a:lstStyle/>
        <a:p>
          <a:endParaRPr lang="en-ZA" dirty="0"/>
        </a:p>
      </dgm:t>
    </dgm:pt>
    <dgm:pt modelId="{6FE29B14-B79E-40A4-838A-6DBD1FE2A3FD}" type="sibTrans" cxnId="{1D733A81-36BA-4D25-9E55-EF0F56CD097B}">
      <dgm:prSet/>
      <dgm:spPr/>
      <dgm:t>
        <a:bodyPr/>
        <a:lstStyle/>
        <a:p>
          <a:endParaRPr lang="en-ZA"/>
        </a:p>
      </dgm:t>
    </dgm:pt>
    <dgm:pt modelId="{4A22CF3B-B5BF-45D4-9A9D-4EE5443BF075}" type="pres">
      <dgm:prSet presAssocID="{D578D113-D7C2-4F26-8912-EDD969A945F7}" presName="hierChild1" presStyleCnt="0">
        <dgm:presLayoutVars>
          <dgm:chPref val="1"/>
          <dgm:dir/>
          <dgm:animOne val="branch"/>
          <dgm:animLvl val="lvl"/>
          <dgm:resizeHandles/>
        </dgm:presLayoutVars>
      </dgm:prSet>
      <dgm:spPr/>
      <dgm:t>
        <a:bodyPr/>
        <a:lstStyle/>
        <a:p>
          <a:endParaRPr lang="en-ZA"/>
        </a:p>
      </dgm:t>
    </dgm:pt>
    <dgm:pt modelId="{885178E7-4928-4BF9-A6B8-4A7D26287879}" type="pres">
      <dgm:prSet presAssocID="{F6DDABE5-1F34-4A8E-8F9A-D03D34A24B2D}" presName="hierRoot1" presStyleCnt="0"/>
      <dgm:spPr/>
      <dgm:t>
        <a:bodyPr/>
        <a:lstStyle/>
        <a:p>
          <a:endParaRPr lang="en-ZA"/>
        </a:p>
      </dgm:t>
    </dgm:pt>
    <dgm:pt modelId="{8229C355-1AE5-49EB-A514-6189D551F3F6}" type="pres">
      <dgm:prSet presAssocID="{F6DDABE5-1F34-4A8E-8F9A-D03D34A24B2D}" presName="composite" presStyleCnt="0"/>
      <dgm:spPr/>
      <dgm:t>
        <a:bodyPr/>
        <a:lstStyle/>
        <a:p>
          <a:endParaRPr lang="en-ZA"/>
        </a:p>
      </dgm:t>
    </dgm:pt>
    <dgm:pt modelId="{D223AFAD-3D89-471E-9842-3256F256FF98}" type="pres">
      <dgm:prSet presAssocID="{F6DDABE5-1F34-4A8E-8F9A-D03D34A24B2D}" presName="background" presStyleLbl="node0" presStyleIdx="0" presStyleCnt="1"/>
      <dgm:spPr>
        <a:solidFill>
          <a:srgbClr val="C00000"/>
        </a:solidFill>
      </dgm:spPr>
      <dgm:t>
        <a:bodyPr/>
        <a:lstStyle/>
        <a:p>
          <a:endParaRPr lang="en-ZA"/>
        </a:p>
      </dgm:t>
    </dgm:pt>
    <dgm:pt modelId="{707E0C49-D947-4E62-8779-B72AB9840D8D}" type="pres">
      <dgm:prSet presAssocID="{F6DDABE5-1F34-4A8E-8F9A-D03D34A24B2D}" presName="text" presStyleLbl="fgAcc0" presStyleIdx="0" presStyleCnt="1">
        <dgm:presLayoutVars>
          <dgm:chPref val="3"/>
        </dgm:presLayoutVars>
      </dgm:prSet>
      <dgm:spPr/>
      <dgm:t>
        <a:bodyPr/>
        <a:lstStyle/>
        <a:p>
          <a:endParaRPr lang="en-ZA"/>
        </a:p>
      </dgm:t>
    </dgm:pt>
    <dgm:pt modelId="{3E987BB7-3F07-48C1-ABE2-073B301BDB0E}" type="pres">
      <dgm:prSet presAssocID="{F6DDABE5-1F34-4A8E-8F9A-D03D34A24B2D}" presName="hierChild2" presStyleCnt="0"/>
      <dgm:spPr/>
      <dgm:t>
        <a:bodyPr/>
        <a:lstStyle/>
        <a:p>
          <a:endParaRPr lang="en-ZA"/>
        </a:p>
      </dgm:t>
    </dgm:pt>
    <dgm:pt modelId="{1B95C080-5772-468C-8973-AAF109DC645A}" type="pres">
      <dgm:prSet presAssocID="{46552497-67C0-4FFF-B8FD-8EA77A304A92}" presName="Name10" presStyleLbl="parChTrans1D2" presStyleIdx="0" presStyleCnt="4"/>
      <dgm:spPr/>
      <dgm:t>
        <a:bodyPr/>
        <a:lstStyle/>
        <a:p>
          <a:endParaRPr lang="en-ZA"/>
        </a:p>
      </dgm:t>
    </dgm:pt>
    <dgm:pt modelId="{A71E8E05-9A46-4DC0-B6E3-199F68C734E9}" type="pres">
      <dgm:prSet presAssocID="{E933E1F9-8E6B-485E-A471-4390B29090F5}" presName="hierRoot2" presStyleCnt="0"/>
      <dgm:spPr/>
      <dgm:t>
        <a:bodyPr/>
        <a:lstStyle/>
        <a:p>
          <a:endParaRPr lang="en-ZA"/>
        </a:p>
      </dgm:t>
    </dgm:pt>
    <dgm:pt modelId="{9F5F2FF4-1219-40AC-9F16-A0E978D74BF7}" type="pres">
      <dgm:prSet presAssocID="{E933E1F9-8E6B-485E-A471-4390B29090F5}" presName="composite2" presStyleCnt="0"/>
      <dgm:spPr/>
      <dgm:t>
        <a:bodyPr/>
        <a:lstStyle/>
        <a:p>
          <a:endParaRPr lang="en-ZA"/>
        </a:p>
      </dgm:t>
    </dgm:pt>
    <dgm:pt modelId="{4FD2E05F-2E1E-4373-B720-65D2F300753A}" type="pres">
      <dgm:prSet presAssocID="{E933E1F9-8E6B-485E-A471-4390B29090F5}" presName="background2" presStyleLbl="node2" presStyleIdx="0" presStyleCnt="4"/>
      <dgm:spPr>
        <a:solidFill>
          <a:schemeClr val="tx1">
            <a:lumMod val="65000"/>
            <a:lumOff val="35000"/>
          </a:schemeClr>
        </a:solidFill>
      </dgm:spPr>
      <dgm:t>
        <a:bodyPr/>
        <a:lstStyle/>
        <a:p>
          <a:endParaRPr lang="en-ZA"/>
        </a:p>
      </dgm:t>
    </dgm:pt>
    <dgm:pt modelId="{C7F40DC8-1D1F-4AC0-83EA-902893E36912}" type="pres">
      <dgm:prSet presAssocID="{E933E1F9-8E6B-485E-A471-4390B29090F5}" presName="text2" presStyleLbl="fgAcc2" presStyleIdx="0" presStyleCnt="4">
        <dgm:presLayoutVars>
          <dgm:chPref val="3"/>
        </dgm:presLayoutVars>
      </dgm:prSet>
      <dgm:spPr/>
      <dgm:t>
        <a:bodyPr/>
        <a:lstStyle/>
        <a:p>
          <a:endParaRPr lang="en-ZA"/>
        </a:p>
      </dgm:t>
    </dgm:pt>
    <dgm:pt modelId="{8961C7C3-4BD9-4A46-B9A1-B5BDC28BB897}" type="pres">
      <dgm:prSet presAssocID="{E933E1F9-8E6B-485E-A471-4390B29090F5}" presName="hierChild3" presStyleCnt="0"/>
      <dgm:spPr/>
      <dgm:t>
        <a:bodyPr/>
        <a:lstStyle/>
        <a:p>
          <a:endParaRPr lang="en-ZA"/>
        </a:p>
      </dgm:t>
    </dgm:pt>
    <dgm:pt modelId="{CA8DB973-8656-4748-B6B8-DA16BC86DB8D}" type="pres">
      <dgm:prSet presAssocID="{1702521F-BF9E-497A-904B-D02D99429196}" presName="Name10" presStyleLbl="parChTrans1D2" presStyleIdx="1" presStyleCnt="4"/>
      <dgm:spPr/>
      <dgm:t>
        <a:bodyPr/>
        <a:lstStyle/>
        <a:p>
          <a:endParaRPr lang="en-ZA"/>
        </a:p>
      </dgm:t>
    </dgm:pt>
    <dgm:pt modelId="{03BFCCF0-41BA-4255-B74B-EB5BC0B0FA43}" type="pres">
      <dgm:prSet presAssocID="{89725AD8-FFE0-407B-B586-E190A665A62B}" presName="hierRoot2" presStyleCnt="0"/>
      <dgm:spPr/>
      <dgm:t>
        <a:bodyPr/>
        <a:lstStyle/>
        <a:p>
          <a:endParaRPr lang="en-ZA"/>
        </a:p>
      </dgm:t>
    </dgm:pt>
    <dgm:pt modelId="{D95C158A-AE2D-4B9E-BDB9-0D9A4C26E6D5}" type="pres">
      <dgm:prSet presAssocID="{89725AD8-FFE0-407B-B586-E190A665A62B}" presName="composite2" presStyleCnt="0"/>
      <dgm:spPr/>
      <dgm:t>
        <a:bodyPr/>
        <a:lstStyle/>
        <a:p>
          <a:endParaRPr lang="en-ZA"/>
        </a:p>
      </dgm:t>
    </dgm:pt>
    <dgm:pt modelId="{71E600E9-25AE-47BC-85EF-7F3232012C4B}" type="pres">
      <dgm:prSet presAssocID="{89725AD8-FFE0-407B-B586-E190A665A62B}" presName="background2" presStyleLbl="node2" presStyleIdx="1" presStyleCnt="4"/>
      <dgm:spPr>
        <a:solidFill>
          <a:schemeClr val="tx1">
            <a:lumMod val="65000"/>
            <a:lumOff val="35000"/>
          </a:schemeClr>
        </a:solidFill>
      </dgm:spPr>
      <dgm:t>
        <a:bodyPr/>
        <a:lstStyle/>
        <a:p>
          <a:endParaRPr lang="en-ZA"/>
        </a:p>
      </dgm:t>
    </dgm:pt>
    <dgm:pt modelId="{3523286E-7EFE-4D97-A73C-627FBA6711CF}" type="pres">
      <dgm:prSet presAssocID="{89725AD8-FFE0-407B-B586-E190A665A62B}" presName="text2" presStyleLbl="fgAcc2" presStyleIdx="1" presStyleCnt="4">
        <dgm:presLayoutVars>
          <dgm:chPref val="3"/>
        </dgm:presLayoutVars>
      </dgm:prSet>
      <dgm:spPr/>
      <dgm:t>
        <a:bodyPr/>
        <a:lstStyle/>
        <a:p>
          <a:endParaRPr lang="en-ZA"/>
        </a:p>
      </dgm:t>
    </dgm:pt>
    <dgm:pt modelId="{B62238C5-D38F-4A68-86B8-B9DE9EDAB40A}" type="pres">
      <dgm:prSet presAssocID="{89725AD8-FFE0-407B-B586-E190A665A62B}" presName="hierChild3" presStyleCnt="0"/>
      <dgm:spPr/>
      <dgm:t>
        <a:bodyPr/>
        <a:lstStyle/>
        <a:p>
          <a:endParaRPr lang="en-ZA"/>
        </a:p>
      </dgm:t>
    </dgm:pt>
    <dgm:pt modelId="{6C87E75D-F0A2-401E-AE78-15EFE7A90CB0}" type="pres">
      <dgm:prSet presAssocID="{8240E3A4-1F5F-4731-B268-D768AC8E8F71}" presName="Name17" presStyleLbl="parChTrans1D3" presStyleIdx="0" presStyleCnt="1"/>
      <dgm:spPr/>
      <dgm:t>
        <a:bodyPr/>
        <a:lstStyle/>
        <a:p>
          <a:endParaRPr lang="en-ZA"/>
        </a:p>
      </dgm:t>
    </dgm:pt>
    <dgm:pt modelId="{8F2D5B1B-3A8E-4D60-9123-AD4AB5C44DEF}" type="pres">
      <dgm:prSet presAssocID="{FB92076F-819E-4902-AAC3-DA603F34559A}" presName="hierRoot3" presStyleCnt="0"/>
      <dgm:spPr/>
      <dgm:t>
        <a:bodyPr/>
        <a:lstStyle/>
        <a:p>
          <a:endParaRPr lang="en-ZA"/>
        </a:p>
      </dgm:t>
    </dgm:pt>
    <dgm:pt modelId="{A68F15B9-1C0D-4723-AA94-65D26E8BBD24}" type="pres">
      <dgm:prSet presAssocID="{FB92076F-819E-4902-AAC3-DA603F34559A}" presName="composite3" presStyleCnt="0"/>
      <dgm:spPr/>
      <dgm:t>
        <a:bodyPr/>
        <a:lstStyle/>
        <a:p>
          <a:endParaRPr lang="en-ZA"/>
        </a:p>
      </dgm:t>
    </dgm:pt>
    <dgm:pt modelId="{3619870E-38DD-4BEE-B301-82FA66A9383A}" type="pres">
      <dgm:prSet presAssocID="{FB92076F-819E-4902-AAC3-DA603F34559A}" presName="background3" presStyleLbl="node3" presStyleIdx="0" presStyleCnt="1"/>
      <dgm:spPr>
        <a:solidFill>
          <a:schemeClr val="bg1">
            <a:lumMod val="75000"/>
          </a:schemeClr>
        </a:solidFill>
      </dgm:spPr>
      <dgm:t>
        <a:bodyPr/>
        <a:lstStyle/>
        <a:p>
          <a:endParaRPr lang="en-ZA"/>
        </a:p>
      </dgm:t>
    </dgm:pt>
    <dgm:pt modelId="{98E00E4F-9E12-4B75-A26B-6328F16C6D77}" type="pres">
      <dgm:prSet presAssocID="{FB92076F-819E-4902-AAC3-DA603F34559A}" presName="text3" presStyleLbl="fgAcc3" presStyleIdx="0" presStyleCnt="1">
        <dgm:presLayoutVars>
          <dgm:chPref val="3"/>
        </dgm:presLayoutVars>
      </dgm:prSet>
      <dgm:spPr/>
      <dgm:t>
        <a:bodyPr/>
        <a:lstStyle/>
        <a:p>
          <a:endParaRPr lang="en-ZA"/>
        </a:p>
      </dgm:t>
    </dgm:pt>
    <dgm:pt modelId="{EBEA0D91-BD41-4982-A654-5BECB31C6013}" type="pres">
      <dgm:prSet presAssocID="{FB92076F-819E-4902-AAC3-DA603F34559A}" presName="hierChild4" presStyleCnt="0"/>
      <dgm:spPr/>
      <dgm:t>
        <a:bodyPr/>
        <a:lstStyle/>
        <a:p>
          <a:endParaRPr lang="en-ZA"/>
        </a:p>
      </dgm:t>
    </dgm:pt>
    <dgm:pt modelId="{7C5003A8-5F2D-4D79-860A-217A2AF9BD2C}" type="pres">
      <dgm:prSet presAssocID="{9D5DFD1D-EDAF-4447-866E-00D8BE78A066}" presName="Name10" presStyleLbl="parChTrans1D2" presStyleIdx="2" presStyleCnt="4"/>
      <dgm:spPr/>
      <dgm:t>
        <a:bodyPr/>
        <a:lstStyle/>
        <a:p>
          <a:endParaRPr lang="en-ZA"/>
        </a:p>
      </dgm:t>
    </dgm:pt>
    <dgm:pt modelId="{4510E557-0500-4AF0-A601-4BE015874A19}" type="pres">
      <dgm:prSet presAssocID="{7536EB76-6355-4426-97B3-44EC4625DBB3}" presName="hierRoot2" presStyleCnt="0"/>
      <dgm:spPr/>
      <dgm:t>
        <a:bodyPr/>
        <a:lstStyle/>
        <a:p>
          <a:endParaRPr lang="en-ZA"/>
        </a:p>
      </dgm:t>
    </dgm:pt>
    <dgm:pt modelId="{8434839F-88DD-44DA-8FBE-20563606EF15}" type="pres">
      <dgm:prSet presAssocID="{7536EB76-6355-4426-97B3-44EC4625DBB3}" presName="composite2" presStyleCnt="0"/>
      <dgm:spPr/>
      <dgm:t>
        <a:bodyPr/>
        <a:lstStyle/>
        <a:p>
          <a:endParaRPr lang="en-ZA"/>
        </a:p>
      </dgm:t>
    </dgm:pt>
    <dgm:pt modelId="{72BE06AB-56D0-406C-A003-08A046C5F0FD}" type="pres">
      <dgm:prSet presAssocID="{7536EB76-6355-4426-97B3-44EC4625DBB3}" presName="background2" presStyleLbl="node2" presStyleIdx="2" presStyleCnt="4"/>
      <dgm:spPr>
        <a:solidFill>
          <a:schemeClr val="tx1">
            <a:lumMod val="65000"/>
            <a:lumOff val="35000"/>
          </a:schemeClr>
        </a:solidFill>
      </dgm:spPr>
      <dgm:t>
        <a:bodyPr/>
        <a:lstStyle/>
        <a:p>
          <a:endParaRPr lang="en-ZA"/>
        </a:p>
      </dgm:t>
    </dgm:pt>
    <dgm:pt modelId="{01512BD0-7B01-469A-AE86-0D899F5FFD23}" type="pres">
      <dgm:prSet presAssocID="{7536EB76-6355-4426-97B3-44EC4625DBB3}" presName="text2" presStyleLbl="fgAcc2" presStyleIdx="2" presStyleCnt="4">
        <dgm:presLayoutVars>
          <dgm:chPref val="3"/>
        </dgm:presLayoutVars>
      </dgm:prSet>
      <dgm:spPr/>
      <dgm:t>
        <a:bodyPr/>
        <a:lstStyle/>
        <a:p>
          <a:endParaRPr lang="en-ZA"/>
        </a:p>
      </dgm:t>
    </dgm:pt>
    <dgm:pt modelId="{902A73D0-5BF8-4E4E-B6BC-2C7A4F85D81A}" type="pres">
      <dgm:prSet presAssocID="{7536EB76-6355-4426-97B3-44EC4625DBB3}" presName="hierChild3" presStyleCnt="0"/>
      <dgm:spPr/>
      <dgm:t>
        <a:bodyPr/>
        <a:lstStyle/>
        <a:p>
          <a:endParaRPr lang="en-ZA"/>
        </a:p>
      </dgm:t>
    </dgm:pt>
    <dgm:pt modelId="{A9E606F8-F8BB-47B2-8821-AEAC5398C692}" type="pres">
      <dgm:prSet presAssocID="{B99F06F4-4F48-47E4-8E9D-228865966DEC}" presName="Name10" presStyleLbl="parChTrans1D2" presStyleIdx="3" presStyleCnt="4"/>
      <dgm:spPr/>
      <dgm:t>
        <a:bodyPr/>
        <a:lstStyle/>
        <a:p>
          <a:endParaRPr lang="en-ZA"/>
        </a:p>
      </dgm:t>
    </dgm:pt>
    <dgm:pt modelId="{A98C941A-4A7E-41C6-BBC1-1C1F36735504}" type="pres">
      <dgm:prSet presAssocID="{A4183496-C426-487E-AF27-1D64F8BF6E10}" presName="hierRoot2" presStyleCnt="0"/>
      <dgm:spPr/>
      <dgm:t>
        <a:bodyPr/>
        <a:lstStyle/>
        <a:p>
          <a:endParaRPr lang="en-ZA"/>
        </a:p>
      </dgm:t>
    </dgm:pt>
    <dgm:pt modelId="{3BFCCBD8-5CD5-4AFB-A052-1A667F074315}" type="pres">
      <dgm:prSet presAssocID="{A4183496-C426-487E-AF27-1D64F8BF6E10}" presName="composite2" presStyleCnt="0"/>
      <dgm:spPr/>
      <dgm:t>
        <a:bodyPr/>
        <a:lstStyle/>
        <a:p>
          <a:endParaRPr lang="en-ZA"/>
        </a:p>
      </dgm:t>
    </dgm:pt>
    <dgm:pt modelId="{D82BD8F8-3502-4BDD-9823-3E7E614F82CF}" type="pres">
      <dgm:prSet presAssocID="{A4183496-C426-487E-AF27-1D64F8BF6E10}" presName="background2" presStyleLbl="node2" presStyleIdx="3" presStyleCnt="4"/>
      <dgm:spPr>
        <a:solidFill>
          <a:schemeClr val="tx1">
            <a:lumMod val="65000"/>
            <a:lumOff val="35000"/>
          </a:schemeClr>
        </a:solidFill>
      </dgm:spPr>
      <dgm:t>
        <a:bodyPr/>
        <a:lstStyle/>
        <a:p>
          <a:endParaRPr lang="en-ZA"/>
        </a:p>
      </dgm:t>
    </dgm:pt>
    <dgm:pt modelId="{2DA308C3-EDAA-4A85-B743-F1356EF788A7}" type="pres">
      <dgm:prSet presAssocID="{A4183496-C426-487E-AF27-1D64F8BF6E10}" presName="text2" presStyleLbl="fgAcc2" presStyleIdx="3" presStyleCnt="4">
        <dgm:presLayoutVars>
          <dgm:chPref val="3"/>
        </dgm:presLayoutVars>
      </dgm:prSet>
      <dgm:spPr/>
      <dgm:t>
        <a:bodyPr/>
        <a:lstStyle/>
        <a:p>
          <a:endParaRPr lang="en-ZA"/>
        </a:p>
      </dgm:t>
    </dgm:pt>
    <dgm:pt modelId="{D4337B0E-F3AA-41CA-B571-D0A2DDDF6B8D}" type="pres">
      <dgm:prSet presAssocID="{A4183496-C426-487E-AF27-1D64F8BF6E10}" presName="hierChild3" presStyleCnt="0"/>
      <dgm:spPr/>
      <dgm:t>
        <a:bodyPr/>
        <a:lstStyle/>
        <a:p>
          <a:endParaRPr lang="en-ZA"/>
        </a:p>
      </dgm:t>
    </dgm:pt>
  </dgm:ptLst>
  <dgm:cxnLst>
    <dgm:cxn modelId="{B466675B-C285-4403-87E9-B9268B53535E}" type="presOf" srcId="{1702521F-BF9E-497A-904B-D02D99429196}" destId="{CA8DB973-8656-4748-B6B8-DA16BC86DB8D}" srcOrd="0" destOrd="0" presId="urn:microsoft.com/office/officeart/2005/8/layout/hierarchy1"/>
    <dgm:cxn modelId="{2402C748-E9BD-46C1-9DFB-348395E3257B}" type="presOf" srcId="{E933E1F9-8E6B-485E-A471-4390B29090F5}" destId="{C7F40DC8-1D1F-4AC0-83EA-902893E36912}" srcOrd="0" destOrd="0" presId="urn:microsoft.com/office/officeart/2005/8/layout/hierarchy1"/>
    <dgm:cxn modelId="{95335CFA-6874-425E-B6A4-68ED40E11211}" type="presOf" srcId="{B99F06F4-4F48-47E4-8E9D-228865966DEC}" destId="{A9E606F8-F8BB-47B2-8821-AEAC5398C692}" srcOrd="0" destOrd="0" presId="urn:microsoft.com/office/officeart/2005/8/layout/hierarchy1"/>
    <dgm:cxn modelId="{B6635DD4-A3AB-4B91-8254-06BC47F57715}" srcId="{89725AD8-FFE0-407B-B586-E190A665A62B}" destId="{FB92076F-819E-4902-AAC3-DA603F34559A}" srcOrd="0" destOrd="0" parTransId="{8240E3A4-1F5F-4731-B268-D768AC8E8F71}" sibTransId="{8FE979D4-DD67-43EB-A3E4-2DFE180554BE}"/>
    <dgm:cxn modelId="{DC4C6EC0-8C45-49DE-AB50-0995C3B0E26F}" type="presOf" srcId="{9D5DFD1D-EDAF-4447-866E-00D8BE78A066}" destId="{7C5003A8-5F2D-4D79-860A-217A2AF9BD2C}" srcOrd="0" destOrd="0" presId="urn:microsoft.com/office/officeart/2005/8/layout/hierarchy1"/>
    <dgm:cxn modelId="{1953DAEB-EED9-496F-9BD3-F0CD6564AF46}" type="presOf" srcId="{D578D113-D7C2-4F26-8912-EDD969A945F7}" destId="{4A22CF3B-B5BF-45D4-9A9D-4EE5443BF075}" srcOrd="0" destOrd="0" presId="urn:microsoft.com/office/officeart/2005/8/layout/hierarchy1"/>
    <dgm:cxn modelId="{DD4FD211-53A4-4239-9D37-FCE6A0554BC3}" srcId="{F6DDABE5-1F34-4A8E-8F9A-D03D34A24B2D}" destId="{7536EB76-6355-4426-97B3-44EC4625DBB3}" srcOrd="2" destOrd="0" parTransId="{9D5DFD1D-EDAF-4447-866E-00D8BE78A066}" sibTransId="{0FAAD011-CD1B-4A94-B9BA-35154AD32CE6}"/>
    <dgm:cxn modelId="{D618592B-8BB6-47EC-85B9-EFC9887B140F}" type="presOf" srcId="{7536EB76-6355-4426-97B3-44EC4625DBB3}" destId="{01512BD0-7B01-469A-AE86-0D899F5FFD23}" srcOrd="0" destOrd="0" presId="urn:microsoft.com/office/officeart/2005/8/layout/hierarchy1"/>
    <dgm:cxn modelId="{82207971-B605-4818-9CD8-C3B488580573}" type="presOf" srcId="{8240E3A4-1F5F-4731-B268-D768AC8E8F71}" destId="{6C87E75D-F0A2-401E-AE78-15EFE7A90CB0}" srcOrd="0" destOrd="0" presId="urn:microsoft.com/office/officeart/2005/8/layout/hierarchy1"/>
    <dgm:cxn modelId="{82242AA2-9D91-420E-9401-BD76225F7DE9}" type="presOf" srcId="{46552497-67C0-4FFF-B8FD-8EA77A304A92}" destId="{1B95C080-5772-468C-8973-AAF109DC645A}" srcOrd="0" destOrd="0" presId="urn:microsoft.com/office/officeart/2005/8/layout/hierarchy1"/>
    <dgm:cxn modelId="{1D733A81-36BA-4D25-9E55-EF0F56CD097B}" srcId="{F6DDABE5-1F34-4A8E-8F9A-D03D34A24B2D}" destId="{A4183496-C426-487E-AF27-1D64F8BF6E10}" srcOrd="3" destOrd="0" parTransId="{B99F06F4-4F48-47E4-8E9D-228865966DEC}" sibTransId="{6FE29B14-B79E-40A4-838A-6DBD1FE2A3FD}"/>
    <dgm:cxn modelId="{02B0FFDD-4EA2-4956-8FA0-E82F6B7216DA}" srcId="{F6DDABE5-1F34-4A8E-8F9A-D03D34A24B2D}" destId="{89725AD8-FFE0-407B-B586-E190A665A62B}" srcOrd="1" destOrd="0" parTransId="{1702521F-BF9E-497A-904B-D02D99429196}" sibTransId="{A091B314-DE5A-4EA7-B0AF-077E3C43B67E}"/>
    <dgm:cxn modelId="{6E14F7EC-A59A-49A9-AB3E-B41236CF0731}" type="presOf" srcId="{A4183496-C426-487E-AF27-1D64F8BF6E10}" destId="{2DA308C3-EDAA-4A85-B743-F1356EF788A7}" srcOrd="0" destOrd="0" presId="urn:microsoft.com/office/officeart/2005/8/layout/hierarchy1"/>
    <dgm:cxn modelId="{E364327D-790F-45F8-AA43-A433BF6EB6A6}" srcId="{D578D113-D7C2-4F26-8912-EDD969A945F7}" destId="{F6DDABE5-1F34-4A8E-8F9A-D03D34A24B2D}" srcOrd="0" destOrd="0" parTransId="{091C3A60-A68C-4738-A961-EC1FAA1F9ED2}" sibTransId="{7EAD1304-53AD-403C-BE53-3ED6302E2048}"/>
    <dgm:cxn modelId="{F1095A04-699E-416E-BD94-0E7DA0740257}" srcId="{F6DDABE5-1F34-4A8E-8F9A-D03D34A24B2D}" destId="{E933E1F9-8E6B-485E-A471-4390B29090F5}" srcOrd="0" destOrd="0" parTransId="{46552497-67C0-4FFF-B8FD-8EA77A304A92}" sibTransId="{1D6B29D3-D87B-4147-A5FE-88CAA785549E}"/>
    <dgm:cxn modelId="{0B02A3D8-5BFC-4D67-B5C3-991F27CCF5CB}" type="presOf" srcId="{FB92076F-819E-4902-AAC3-DA603F34559A}" destId="{98E00E4F-9E12-4B75-A26B-6328F16C6D77}" srcOrd="0" destOrd="0" presId="urn:microsoft.com/office/officeart/2005/8/layout/hierarchy1"/>
    <dgm:cxn modelId="{433B7BE0-30A3-4769-B1C9-744D12B70A87}" type="presOf" srcId="{89725AD8-FFE0-407B-B586-E190A665A62B}" destId="{3523286E-7EFE-4D97-A73C-627FBA6711CF}" srcOrd="0" destOrd="0" presId="urn:microsoft.com/office/officeart/2005/8/layout/hierarchy1"/>
    <dgm:cxn modelId="{FEF07755-B352-4D90-AC49-3EFE3174DCF6}" type="presOf" srcId="{F6DDABE5-1F34-4A8E-8F9A-D03D34A24B2D}" destId="{707E0C49-D947-4E62-8779-B72AB9840D8D}" srcOrd="0" destOrd="0" presId="urn:microsoft.com/office/officeart/2005/8/layout/hierarchy1"/>
    <dgm:cxn modelId="{3FF5302B-CEAD-499B-884C-66132B833CB3}" type="presParOf" srcId="{4A22CF3B-B5BF-45D4-9A9D-4EE5443BF075}" destId="{885178E7-4928-4BF9-A6B8-4A7D26287879}" srcOrd="0" destOrd="0" presId="urn:microsoft.com/office/officeart/2005/8/layout/hierarchy1"/>
    <dgm:cxn modelId="{D8A96263-924C-4280-BD71-D5F4C614D69E}" type="presParOf" srcId="{885178E7-4928-4BF9-A6B8-4A7D26287879}" destId="{8229C355-1AE5-49EB-A514-6189D551F3F6}" srcOrd="0" destOrd="0" presId="urn:microsoft.com/office/officeart/2005/8/layout/hierarchy1"/>
    <dgm:cxn modelId="{10F74090-04FA-4328-AD42-95E7BA5FBB3E}" type="presParOf" srcId="{8229C355-1AE5-49EB-A514-6189D551F3F6}" destId="{D223AFAD-3D89-471E-9842-3256F256FF98}" srcOrd="0" destOrd="0" presId="urn:microsoft.com/office/officeart/2005/8/layout/hierarchy1"/>
    <dgm:cxn modelId="{4BE448A7-C1D9-4D86-AD8C-8958136E32AB}" type="presParOf" srcId="{8229C355-1AE5-49EB-A514-6189D551F3F6}" destId="{707E0C49-D947-4E62-8779-B72AB9840D8D}" srcOrd="1" destOrd="0" presId="urn:microsoft.com/office/officeart/2005/8/layout/hierarchy1"/>
    <dgm:cxn modelId="{13D740D0-2193-4371-9458-E09645BA5FF9}" type="presParOf" srcId="{885178E7-4928-4BF9-A6B8-4A7D26287879}" destId="{3E987BB7-3F07-48C1-ABE2-073B301BDB0E}" srcOrd="1" destOrd="0" presId="urn:microsoft.com/office/officeart/2005/8/layout/hierarchy1"/>
    <dgm:cxn modelId="{9335ED03-48A7-4915-A5CF-AF35D667FAD1}" type="presParOf" srcId="{3E987BB7-3F07-48C1-ABE2-073B301BDB0E}" destId="{1B95C080-5772-468C-8973-AAF109DC645A}" srcOrd="0" destOrd="0" presId="urn:microsoft.com/office/officeart/2005/8/layout/hierarchy1"/>
    <dgm:cxn modelId="{1E31AA01-CCF7-4CB4-8EDE-6EBFE24B2C4B}" type="presParOf" srcId="{3E987BB7-3F07-48C1-ABE2-073B301BDB0E}" destId="{A71E8E05-9A46-4DC0-B6E3-199F68C734E9}" srcOrd="1" destOrd="0" presId="urn:microsoft.com/office/officeart/2005/8/layout/hierarchy1"/>
    <dgm:cxn modelId="{23F1C536-7039-4055-920C-B3EA57C7AC39}" type="presParOf" srcId="{A71E8E05-9A46-4DC0-B6E3-199F68C734E9}" destId="{9F5F2FF4-1219-40AC-9F16-A0E978D74BF7}" srcOrd="0" destOrd="0" presId="urn:microsoft.com/office/officeart/2005/8/layout/hierarchy1"/>
    <dgm:cxn modelId="{3C2B4FF6-0D8D-42E2-954E-022851DF98A9}" type="presParOf" srcId="{9F5F2FF4-1219-40AC-9F16-A0E978D74BF7}" destId="{4FD2E05F-2E1E-4373-B720-65D2F300753A}" srcOrd="0" destOrd="0" presId="urn:microsoft.com/office/officeart/2005/8/layout/hierarchy1"/>
    <dgm:cxn modelId="{63BB0BA0-6EA3-4D04-8159-D1079C16750B}" type="presParOf" srcId="{9F5F2FF4-1219-40AC-9F16-A0E978D74BF7}" destId="{C7F40DC8-1D1F-4AC0-83EA-902893E36912}" srcOrd="1" destOrd="0" presId="urn:microsoft.com/office/officeart/2005/8/layout/hierarchy1"/>
    <dgm:cxn modelId="{54D7E4B3-FE47-4595-BD78-E81DD5E6D941}" type="presParOf" srcId="{A71E8E05-9A46-4DC0-B6E3-199F68C734E9}" destId="{8961C7C3-4BD9-4A46-B9A1-B5BDC28BB897}" srcOrd="1" destOrd="0" presId="urn:microsoft.com/office/officeart/2005/8/layout/hierarchy1"/>
    <dgm:cxn modelId="{8B7BEB18-F9C1-48A9-A372-68D06671BB66}" type="presParOf" srcId="{3E987BB7-3F07-48C1-ABE2-073B301BDB0E}" destId="{CA8DB973-8656-4748-B6B8-DA16BC86DB8D}" srcOrd="2" destOrd="0" presId="urn:microsoft.com/office/officeart/2005/8/layout/hierarchy1"/>
    <dgm:cxn modelId="{3E040BC6-894D-4609-A858-A324A7D165D4}" type="presParOf" srcId="{3E987BB7-3F07-48C1-ABE2-073B301BDB0E}" destId="{03BFCCF0-41BA-4255-B74B-EB5BC0B0FA43}" srcOrd="3" destOrd="0" presId="urn:microsoft.com/office/officeart/2005/8/layout/hierarchy1"/>
    <dgm:cxn modelId="{CD0946BA-93C3-4F04-BC39-5499E22957AB}" type="presParOf" srcId="{03BFCCF0-41BA-4255-B74B-EB5BC0B0FA43}" destId="{D95C158A-AE2D-4B9E-BDB9-0D9A4C26E6D5}" srcOrd="0" destOrd="0" presId="urn:microsoft.com/office/officeart/2005/8/layout/hierarchy1"/>
    <dgm:cxn modelId="{F1981790-392A-4ABB-8809-00140C0E8823}" type="presParOf" srcId="{D95C158A-AE2D-4B9E-BDB9-0D9A4C26E6D5}" destId="{71E600E9-25AE-47BC-85EF-7F3232012C4B}" srcOrd="0" destOrd="0" presId="urn:microsoft.com/office/officeart/2005/8/layout/hierarchy1"/>
    <dgm:cxn modelId="{B5F256E3-D833-4D87-9C4B-D595E1350194}" type="presParOf" srcId="{D95C158A-AE2D-4B9E-BDB9-0D9A4C26E6D5}" destId="{3523286E-7EFE-4D97-A73C-627FBA6711CF}" srcOrd="1" destOrd="0" presId="urn:microsoft.com/office/officeart/2005/8/layout/hierarchy1"/>
    <dgm:cxn modelId="{6D72AF84-07DA-4E13-8B72-8F488E0A8D2C}" type="presParOf" srcId="{03BFCCF0-41BA-4255-B74B-EB5BC0B0FA43}" destId="{B62238C5-D38F-4A68-86B8-B9DE9EDAB40A}" srcOrd="1" destOrd="0" presId="urn:microsoft.com/office/officeart/2005/8/layout/hierarchy1"/>
    <dgm:cxn modelId="{063E6CB9-244F-4D0C-8A34-A9D5C8416D25}" type="presParOf" srcId="{B62238C5-D38F-4A68-86B8-B9DE9EDAB40A}" destId="{6C87E75D-F0A2-401E-AE78-15EFE7A90CB0}" srcOrd="0" destOrd="0" presId="urn:microsoft.com/office/officeart/2005/8/layout/hierarchy1"/>
    <dgm:cxn modelId="{BB97C52A-EB07-4280-882C-E967B9CCB190}" type="presParOf" srcId="{B62238C5-D38F-4A68-86B8-B9DE9EDAB40A}" destId="{8F2D5B1B-3A8E-4D60-9123-AD4AB5C44DEF}" srcOrd="1" destOrd="0" presId="urn:microsoft.com/office/officeart/2005/8/layout/hierarchy1"/>
    <dgm:cxn modelId="{B24E9D72-EF9C-4CE6-93E5-48558340D65F}" type="presParOf" srcId="{8F2D5B1B-3A8E-4D60-9123-AD4AB5C44DEF}" destId="{A68F15B9-1C0D-4723-AA94-65D26E8BBD24}" srcOrd="0" destOrd="0" presId="urn:microsoft.com/office/officeart/2005/8/layout/hierarchy1"/>
    <dgm:cxn modelId="{E2CF3F33-C736-433B-A0D5-BF126B8FCCB5}" type="presParOf" srcId="{A68F15B9-1C0D-4723-AA94-65D26E8BBD24}" destId="{3619870E-38DD-4BEE-B301-82FA66A9383A}" srcOrd="0" destOrd="0" presId="urn:microsoft.com/office/officeart/2005/8/layout/hierarchy1"/>
    <dgm:cxn modelId="{FA63C3F2-304E-49CA-9119-91B6DB6AEA71}" type="presParOf" srcId="{A68F15B9-1C0D-4723-AA94-65D26E8BBD24}" destId="{98E00E4F-9E12-4B75-A26B-6328F16C6D77}" srcOrd="1" destOrd="0" presId="urn:microsoft.com/office/officeart/2005/8/layout/hierarchy1"/>
    <dgm:cxn modelId="{F2F039CA-C290-4BB7-8D14-39058DA27F30}" type="presParOf" srcId="{8F2D5B1B-3A8E-4D60-9123-AD4AB5C44DEF}" destId="{EBEA0D91-BD41-4982-A654-5BECB31C6013}" srcOrd="1" destOrd="0" presId="urn:microsoft.com/office/officeart/2005/8/layout/hierarchy1"/>
    <dgm:cxn modelId="{B47A1BCA-BFE8-4CA5-9F3C-A2BADACC6A65}" type="presParOf" srcId="{3E987BB7-3F07-48C1-ABE2-073B301BDB0E}" destId="{7C5003A8-5F2D-4D79-860A-217A2AF9BD2C}" srcOrd="4" destOrd="0" presId="urn:microsoft.com/office/officeart/2005/8/layout/hierarchy1"/>
    <dgm:cxn modelId="{5E20D0C1-E42D-4FC5-9CD0-174563FAF6BF}" type="presParOf" srcId="{3E987BB7-3F07-48C1-ABE2-073B301BDB0E}" destId="{4510E557-0500-4AF0-A601-4BE015874A19}" srcOrd="5" destOrd="0" presId="urn:microsoft.com/office/officeart/2005/8/layout/hierarchy1"/>
    <dgm:cxn modelId="{A6CC2ABD-5DCF-4A9E-A0DA-63175F58549F}" type="presParOf" srcId="{4510E557-0500-4AF0-A601-4BE015874A19}" destId="{8434839F-88DD-44DA-8FBE-20563606EF15}" srcOrd="0" destOrd="0" presId="urn:microsoft.com/office/officeart/2005/8/layout/hierarchy1"/>
    <dgm:cxn modelId="{0CA3983A-A1FB-445A-95AA-EA62ADFDFBC9}" type="presParOf" srcId="{8434839F-88DD-44DA-8FBE-20563606EF15}" destId="{72BE06AB-56D0-406C-A003-08A046C5F0FD}" srcOrd="0" destOrd="0" presId="urn:microsoft.com/office/officeart/2005/8/layout/hierarchy1"/>
    <dgm:cxn modelId="{922DE928-D706-44C8-920B-14BC06026675}" type="presParOf" srcId="{8434839F-88DD-44DA-8FBE-20563606EF15}" destId="{01512BD0-7B01-469A-AE86-0D899F5FFD23}" srcOrd="1" destOrd="0" presId="urn:microsoft.com/office/officeart/2005/8/layout/hierarchy1"/>
    <dgm:cxn modelId="{82A99424-F283-499A-AEF9-6BF19B02698B}" type="presParOf" srcId="{4510E557-0500-4AF0-A601-4BE015874A19}" destId="{902A73D0-5BF8-4E4E-B6BC-2C7A4F85D81A}" srcOrd="1" destOrd="0" presId="urn:microsoft.com/office/officeart/2005/8/layout/hierarchy1"/>
    <dgm:cxn modelId="{A5454CA9-85A9-4363-A4AF-19D56A82905F}" type="presParOf" srcId="{3E987BB7-3F07-48C1-ABE2-073B301BDB0E}" destId="{A9E606F8-F8BB-47B2-8821-AEAC5398C692}" srcOrd="6" destOrd="0" presId="urn:microsoft.com/office/officeart/2005/8/layout/hierarchy1"/>
    <dgm:cxn modelId="{1084C5E9-D6DE-4C2E-B749-807D903FFA43}" type="presParOf" srcId="{3E987BB7-3F07-48C1-ABE2-073B301BDB0E}" destId="{A98C941A-4A7E-41C6-BBC1-1C1F36735504}" srcOrd="7" destOrd="0" presId="urn:microsoft.com/office/officeart/2005/8/layout/hierarchy1"/>
    <dgm:cxn modelId="{73F2349C-B099-4D92-A0C3-F9D370E083D2}" type="presParOf" srcId="{A98C941A-4A7E-41C6-BBC1-1C1F36735504}" destId="{3BFCCBD8-5CD5-4AFB-A052-1A667F074315}" srcOrd="0" destOrd="0" presId="urn:microsoft.com/office/officeart/2005/8/layout/hierarchy1"/>
    <dgm:cxn modelId="{F4613A59-EBDF-4F13-BC01-ABEFF7401219}" type="presParOf" srcId="{3BFCCBD8-5CD5-4AFB-A052-1A667F074315}" destId="{D82BD8F8-3502-4BDD-9823-3E7E614F82CF}" srcOrd="0" destOrd="0" presId="urn:microsoft.com/office/officeart/2005/8/layout/hierarchy1"/>
    <dgm:cxn modelId="{8C31BAC0-3C14-439B-B879-CDDF6DBE23B2}" type="presParOf" srcId="{3BFCCBD8-5CD5-4AFB-A052-1A667F074315}" destId="{2DA308C3-EDAA-4A85-B743-F1356EF788A7}" srcOrd="1" destOrd="0" presId="urn:microsoft.com/office/officeart/2005/8/layout/hierarchy1"/>
    <dgm:cxn modelId="{B8943992-C53D-4B8D-83A8-71CDEFDDB7B2}" type="presParOf" srcId="{A98C941A-4A7E-41C6-BBC1-1C1F36735504}" destId="{D4337B0E-F3AA-41CA-B571-D0A2DDDF6B8D}" srcOrd="1" destOrd="0" presId="urn:microsoft.com/office/officeart/2005/8/layout/hierarchy1"/>
  </dgm:cxnLst>
  <dgm:bg/>
  <dgm:whole>
    <a:ln>
      <a:solidFill>
        <a:schemeClr val="tx1"/>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7C93F07E-4BE0-431A-BAE8-B32BE2C57FFE}" srcId="{93E58B5A-8764-4A9A-8E85-7C50C705CFCE}" destId="{61C471EC-1BE0-4BA9-906C-B77FC427B370}" srcOrd="1" destOrd="0" parTransId="{A44B40B3-C780-472C-9886-D110AA4F3C5C}" sibTransId="{00539A06-C0B6-4C14-805A-A99CABFADC18}"/>
    <dgm:cxn modelId="{D6889587-3710-4A5C-9FE3-064483E03654}" type="presOf" srcId="{61C471EC-1BE0-4BA9-906C-B77FC427B370}" destId="{2B947856-7D81-4709-8C50-A646092946B5}"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7749DDC6-178D-455B-B528-4753791A1D6A}" type="presOf" srcId="{117E5F98-D2E3-44CD-8D1F-8673F2CE3B77}" destId="{937C4F79-FB0B-409E-8CAD-BC317FE49743}" srcOrd="0" destOrd="0" presId="urn:microsoft.com/office/officeart/2005/8/layout/radial6"/>
    <dgm:cxn modelId="{084DD752-0D38-4539-B128-43678FC5A448}" type="presOf" srcId="{93E58B5A-8764-4A9A-8E85-7C50C705CFCE}" destId="{900104E8-22AE-4F67-87F3-EFB73454EE91}" srcOrd="0" destOrd="0" presId="urn:microsoft.com/office/officeart/2005/8/layout/radial6"/>
    <dgm:cxn modelId="{325B56C9-5D49-4EFE-AB8B-7FEF2F08DEA3}" type="presOf" srcId="{00539A06-C0B6-4C14-805A-A99CABFADC18}" destId="{FB0245A6-E249-4488-8A12-6DA1E3469463}"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A867A095-B3DD-47B8-AA66-D9F06EC58682}" type="presOf" srcId="{2FD6416B-9DBD-4434-8476-1C47164FCE18}" destId="{A25828D0-E7F7-4612-B323-E58CF7DB6C73}" srcOrd="0" destOrd="0" presId="urn:microsoft.com/office/officeart/2005/8/layout/radial6"/>
    <dgm:cxn modelId="{85E28D10-C856-49D9-84FF-C4E8F0EE1479}" type="presOf" srcId="{68DC9CB8-B7DD-4761-B82E-CB56F6F5E6B5}" destId="{93672A8E-23A7-42EC-8266-A028BB6328D1}" srcOrd="0" destOrd="0" presId="urn:microsoft.com/office/officeart/2005/8/layout/radial6"/>
    <dgm:cxn modelId="{AC59705E-1F84-4404-ACB7-A81520BDC7C9}" type="presOf" srcId="{A5E5012C-3309-4B28-8D30-F7209682D89D}" destId="{0615139F-FD0E-4AC6-85EA-75F9F0D6BB78}" srcOrd="0" destOrd="0" presId="urn:microsoft.com/office/officeart/2005/8/layout/radial6"/>
    <dgm:cxn modelId="{0E71C9FB-FCAF-4A37-9191-6C000BD62D3D}" type="presOf" srcId="{1474FC26-B7BF-4AB8-BA32-5B51D19017DA}" destId="{75750CA6-FA7C-49D0-8464-54ECBB8A7B11}" srcOrd="0" destOrd="0" presId="urn:microsoft.com/office/officeart/2005/8/layout/radial6"/>
    <dgm:cxn modelId="{2B2E5970-F7D5-4855-A6F7-0B298639D92B}" type="presOf" srcId="{E7FC7747-7483-4D35-98A3-BCFD670587F5}" destId="{A34CBA49-A69D-4058-97AB-C5BDA98FF78D}" srcOrd="0" destOrd="0" presId="urn:microsoft.com/office/officeart/2005/8/layout/radial6"/>
    <dgm:cxn modelId="{17D0C760-437F-4414-9DC5-EEE3DFA5CE2F}" type="presOf" srcId="{D724C5BD-FA18-4137-AF02-8B1375CAB8C1}" destId="{FE26DA7A-6417-4EEF-9842-4FFE68DD656B}" srcOrd="0" destOrd="0" presId="urn:microsoft.com/office/officeart/2005/8/layout/radial6"/>
    <dgm:cxn modelId="{E85EC536-163E-4E26-8136-E21D88BC267D}" type="presOf" srcId="{F1CDF762-BB05-4909-A3E2-81EC1DFEFDB6}" destId="{DFD89527-3EA1-46E9-B932-F66D981BF538}" srcOrd="0" destOrd="0" presId="urn:microsoft.com/office/officeart/2005/8/layout/radial6"/>
    <dgm:cxn modelId="{E0B75615-4C1B-48FD-A37E-1DAE2C9CE8FC}" type="presOf" srcId="{53BBF4F9-C032-49B6-A418-1645227CAEF7}" destId="{463D2474-2CD7-4F10-B862-FE0EB496B03A}" srcOrd="0" destOrd="0" presId="urn:microsoft.com/office/officeart/2005/8/layout/radial6"/>
    <dgm:cxn modelId="{5BF19D7E-614B-486B-BA39-8CFB475000FC}" type="presOf" srcId="{EF6840F8-2ECF-4864-A358-F1FEAB836D6E}" destId="{9DC8489B-6D65-4DCD-BE13-FB93AD7100EE}" srcOrd="0" destOrd="0" presId="urn:microsoft.com/office/officeart/2005/8/layout/radial6"/>
    <dgm:cxn modelId="{B5BFCC4E-3273-42EC-9F47-5B8F087C8978}" type="presOf" srcId="{54758EF5-0516-46BA-896F-8310E68591FE}" destId="{428D6EC0-C06B-45C7-8139-E45A90407C78}" srcOrd="0" destOrd="0" presId="urn:microsoft.com/office/officeart/2005/8/layout/radial6"/>
    <dgm:cxn modelId="{E9C5B519-F922-4AA2-A85E-A1BD0687D9D8}" type="presOf" srcId="{549FD511-AE4B-4414-B32B-2425B4544B4B}" destId="{17265E74-284E-4564-9375-97F2A42C8E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61BB87AB-964A-4E63-9145-0EBDACDCBAE0}" type="presOf" srcId="{9C9AE644-BFCD-4CEC-9078-5B3D21204B50}" destId="{8DF6A8EE-C31B-4A7A-8A5B-E1C18D11D668}" srcOrd="0" destOrd="0" presId="urn:microsoft.com/office/officeart/2005/8/layout/radial6"/>
    <dgm:cxn modelId="{221E9786-C3F0-4E38-9118-63D2E04923A4}" type="presParOf" srcId="{75750CA6-FA7C-49D0-8464-54ECBB8A7B11}" destId="{900104E8-22AE-4F67-87F3-EFB73454EE91}" srcOrd="0" destOrd="0" presId="urn:microsoft.com/office/officeart/2005/8/layout/radial6"/>
    <dgm:cxn modelId="{60E30E12-2C5C-4031-A644-241703FFB320}" type="presParOf" srcId="{75750CA6-FA7C-49D0-8464-54ECBB8A7B11}" destId="{428D6EC0-C06B-45C7-8139-E45A90407C78}" srcOrd="1" destOrd="0" presId="urn:microsoft.com/office/officeart/2005/8/layout/radial6"/>
    <dgm:cxn modelId="{22DA994C-BCAD-42DC-94F4-FCD7F974809A}" type="presParOf" srcId="{75750CA6-FA7C-49D0-8464-54ECBB8A7B11}" destId="{A20BCF9B-F9D9-4BC1-9EF3-189BED199617}" srcOrd="2" destOrd="0" presId="urn:microsoft.com/office/officeart/2005/8/layout/radial6"/>
    <dgm:cxn modelId="{137179E4-1735-49EC-AF23-9D37E5C70528}" type="presParOf" srcId="{75750CA6-FA7C-49D0-8464-54ECBB8A7B11}" destId="{17265E74-284E-4564-9375-97F2A42C8E63}" srcOrd="3" destOrd="0" presId="urn:microsoft.com/office/officeart/2005/8/layout/radial6"/>
    <dgm:cxn modelId="{0F193661-D931-4F8E-84A5-016C1A7F7D9E}" type="presParOf" srcId="{75750CA6-FA7C-49D0-8464-54ECBB8A7B11}" destId="{2B947856-7D81-4709-8C50-A646092946B5}" srcOrd="4" destOrd="0" presId="urn:microsoft.com/office/officeart/2005/8/layout/radial6"/>
    <dgm:cxn modelId="{E81B28A1-44DA-4F10-88A3-35F3821F5FA6}" type="presParOf" srcId="{75750CA6-FA7C-49D0-8464-54ECBB8A7B11}" destId="{6804F419-6E40-4272-9B3A-71A1132A2924}" srcOrd="5" destOrd="0" presId="urn:microsoft.com/office/officeart/2005/8/layout/radial6"/>
    <dgm:cxn modelId="{07A799B8-7AA4-4D19-866B-A233A1CDC399}" type="presParOf" srcId="{75750CA6-FA7C-49D0-8464-54ECBB8A7B11}" destId="{FB0245A6-E249-4488-8A12-6DA1E3469463}" srcOrd="6" destOrd="0" presId="urn:microsoft.com/office/officeart/2005/8/layout/radial6"/>
    <dgm:cxn modelId="{A06A1635-4E46-4E32-A84F-79BFE9DEE1A1}" type="presParOf" srcId="{75750CA6-FA7C-49D0-8464-54ECBB8A7B11}" destId="{0615139F-FD0E-4AC6-85EA-75F9F0D6BB78}" srcOrd="7" destOrd="0" presId="urn:microsoft.com/office/officeart/2005/8/layout/radial6"/>
    <dgm:cxn modelId="{F52770E0-4BDB-4307-96AA-ECE7146D9107}" type="presParOf" srcId="{75750CA6-FA7C-49D0-8464-54ECBB8A7B11}" destId="{FACCA3FF-0BAE-48B0-88D9-1B472F23503D}" srcOrd="8" destOrd="0" presId="urn:microsoft.com/office/officeart/2005/8/layout/radial6"/>
    <dgm:cxn modelId="{75FBE140-CBFB-4F8E-B1AC-AA355A6D7AAB}" type="presParOf" srcId="{75750CA6-FA7C-49D0-8464-54ECBB8A7B11}" destId="{9DC8489B-6D65-4DCD-BE13-FB93AD7100EE}" srcOrd="9" destOrd="0" presId="urn:microsoft.com/office/officeart/2005/8/layout/radial6"/>
    <dgm:cxn modelId="{6543E076-AE1A-498A-936E-FA4B7D4B974B}" type="presParOf" srcId="{75750CA6-FA7C-49D0-8464-54ECBB8A7B11}" destId="{A25828D0-E7F7-4612-B323-E58CF7DB6C73}" srcOrd="10" destOrd="0" presId="urn:microsoft.com/office/officeart/2005/8/layout/radial6"/>
    <dgm:cxn modelId="{54DEDDDF-FE17-4546-8494-1103C92C338C}" type="presParOf" srcId="{75750CA6-FA7C-49D0-8464-54ECBB8A7B11}" destId="{67DFBABE-67A2-44BB-82F4-DB4798A2DB76}" srcOrd="11" destOrd="0" presId="urn:microsoft.com/office/officeart/2005/8/layout/radial6"/>
    <dgm:cxn modelId="{638F7D94-391A-4CEE-9097-9902BE145AC1}" type="presParOf" srcId="{75750CA6-FA7C-49D0-8464-54ECBB8A7B11}" destId="{93672A8E-23A7-42EC-8266-A028BB6328D1}" srcOrd="12" destOrd="0" presId="urn:microsoft.com/office/officeart/2005/8/layout/radial6"/>
    <dgm:cxn modelId="{8E7E34BA-1ABD-42D2-89A4-24F43EAE2E15}" type="presParOf" srcId="{75750CA6-FA7C-49D0-8464-54ECBB8A7B11}" destId="{8DF6A8EE-C31B-4A7A-8A5B-E1C18D11D668}" srcOrd="13" destOrd="0" presId="urn:microsoft.com/office/officeart/2005/8/layout/radial6"/>
    <dgm:cxn modelId="{0923D7E3-2C8E-4C8C-8A82-202F69F2A8DB}" type="presParOf" srcId="{75750CA6-FA7C-49D0-8464-54ECBB8A7B11}" destId="{6866806D-C1BA-4277-BF88-FEE3F486AE14}" srcOrd="14" destOrd="0" presId="urn:microsoft.com/office/officeart/2005/8/layout/radial6"/>
    <dgm:cxn modelId="{33F1F669-2A59-4A66-9ECE-61182B743976}" type="presParOf" srcId="{75750CA6-FA7C-49D0-8464-54ECBB8A7B11}" destId="{FE26DA7A-6417-4EEF-9842-4FFE68DD656B}" srcOrd="15" destOrd="0" presId="urn:microsoft.com/office/officeart/2005/8/layout/radial6"/>
    <dgm:cxn modelId="{B5BAC428-2AA1-45DA-ABCE-D5062B708D9A}" type="presParOf" srcId="{75750CA6-FA7C-49D0-8464-54ECBB8A7B11}" destId="{DFD89527-3EA1-46E9-B932-F66D981BF538}" srcOrd="16" destOrd="0" presId="urn:microsoft.com/office/officeart/2005/8/layout/radial6"/>
    <dgm:cxn modelId="{88BE69B8-CF8C-4C10-B731-CF4FFF4AA4B4}" type="presParOf" srcId="{75750CA6-FA7C-49D0-8464-54ECBB8A7B11}" destId="{BEB81904-6568-49ED-B35C-0250191E9F37}" srcOrd="17" destOrd="0" presId="urn:microsoft.com/office/officeart/2005/8/layout/radial6"/>
    <dgm:cxn modelId="{5ED290CA-9010-48DA-82A5-12707029C2D1}" type="presParOf" srcId="{75750CA6-FA7C-49D0-8464-54ECBB8A7B11}" destId="{463D2474-2CD7-4F10-B862-FE0EB496B03A}" srcOrd="18" destOrd="0" presId="urn:microsoft.com/office/officeart/2005/8/layout/radial6"/>
    <dgm:cxn modelId="{CC89BC57-C5A3-48AE-A158-F2672A76D58C}" type="presParOf" srcId="{75750CA6-FA7C-49D0-8464-54ECBB8A7B11}" destId="{937C4F79-FB0B-409E-8CAD-BC317FE49743}" srcOrd="19" destOrd="0" presId="urn:microsoft.com/office/officeart/2005/8/layout/radial6"/>
    <dgm:cxn modelId="{35185904-7F3E-44C6-A99D-1AEBABFBD70E}" type="presParOf" srcId="{75750CA6-FA7C-49D0-8464-54ECBB8A7B11}" destId="{DDBA5B3D-F74A-4F4A-BF56-F34E797ADC59}" srcOrd="20" destOrd="0" presId="urn:microsoft.com/office/officeart/2005/8/layout/radial6"/>
    <dgm:cxn modelId="{7B744731-3537-4A87-A533-C78594F89D8C}"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3557D549-0657-4F38-8950-DA775C232A56}" type="presOf" srcId="{2FD6416B-9DBD-4434-8476-1C47164FCE18}" destId="{A25828D0-E7F7-4612-B323-E58CF7DB6C73}" srcOrd="0" destOrd="0" presId="urn:microsoft.com/office/officeart/2005/8/layout/radial6"/>
    <dgm:cxn modelId="{BB4B5BD4-39F3-4558-9B16-BBEF4CEB4B44}" type="presOf" srcId="{9C9AE644-BFCD-4CEC-9078-5B3D21204B50}" destId="{8DF6A8EE-C31B-4A7A-8A5B-E1C18D11D66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009EBA7F-5F6B-4BAF-8341-05EE60F266E0}" type="presOf" srcId="{93E58B5A-8764-4A9A-8E85-7C50C705CFCE}" destId="{900104E8-22AE-4F67-87F3-EFB73454EE91}" srcOrd="0" destOrd="0" presId="urn:microsoft.com/office/officeart/2005/8/layout/radial6"/>
    <dgm:cxn modelId="{63686C21-BB5C-4E30-938F-E68089513306}" type="presOf" srcId="{1474FC26-B7BF-4AB8-BA32-5B51D19017DA}" destId="{75750CA6-FA7C-49D0-8464-54ECBB8A7B11}"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5C8B6DA0-B5C0-4AAB-8F30-6135E0018565}" type="presOf" srcId="{EF6840F8-2ECF-4864-A358-F1FEAB836D6E}" destId="{9DC8489B-6D65-4DCD-BE13-FB93AD7100EE}" srcOrd="0" destOrd="0" presId="urn:microsoft.com/office/officeart/2005/8/layout/radial6"/>
    <dgm:cxn modelId="{C8FB5086-D321-43C2-9BCB-E3165DB7E153}" type="presOf" srcId="{D724C5BD-FA18-4137-AF02-8B1375CAB8C1}" destId="{FE26DA7A-6417-4EEF-9842-4FFE68DD656B}" srcOrd="0" destOrd="0" presId="urn:microsoft.com/office/officeart/2005/8/layout/radial6"/>
    <dgm:cxn modelId="{E702839E-7F78-46F3-8810-866B5A57580A}" type="presOf" srcId="{A5E5012C-3309-4B28-8D30-F7209682D89D}" destId="{0615139F-FD0E-4AC6-85EA-75F9F0D6BB78}" srcOrd="0" destOrd="0" presId="urn:microsoft.com/office/officeart/2005/8/layout/radial6"/>
    <dgm:cxn modelId="{F024A659-CC7C-4C41-B272-C4B6E5BCD32A}" type="presOf" srcId="{F1CDF762-BB05-4909-A3E2-81EC1DFEFDB6}" destId="{DFD89527-3EA1-46E9-B932-F66D981BF538}" srcOrd="0" destOrd="0" presId="urn:microsoft.com/office/officeart/2005/8/layout/radial6"/>
    <dgm:cxn modelId="{6D8AE846-C51B-4E12-9EC0-65AEAA961DCE}" type="presOf" srcId="{00539A06-C0B6-4C14-805A-A99CABFADC18}" destId="{FB0245A6-E249-4488-8A12-6DA1E3469463}" srcOrd="0" destOrd="0" presId="urn:microsoft.com/office/officeart/2005/8/layout/radial6"/>
    <dgm:cxn modelId="{455A4E8E-C896-41BC-BF4A-30A8B6E77AE8}" type="presOf" srcId="{E7FC7747-7483-4D35-98A3-BCFD670587F5}" destId="{A34CBA49-A69D-4058-97AB-C5BDA98FF78D}" srcOrd="0" destOrd="0" presId="urn:microsoft.com/office/officeart/2005/8/layout/radial6"/>
    <dgm:cxn modelId="{DC83EE48-3799-4F6F-83AE-1F65AA12E8E3}" type="presOf" srcId="{54758EF5-0516-46BA-896F-8310E68591FE}" destId="{428D6EC0-C06B-45C7-8139-E45A90407C7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790C3703-2B2C-4392-BAD3-5B819763C4C3}" type="presOf" srcId="{549FD511-AE4B-4414-B32B-2425B4544B4B}" destId="{17265E74-284E-4564-9375-97F2A42C8E63}" srcOrd="0" destOrd="0" presId="urn:microsoft.com/office/officeart/2005/8/layout/radial6"/>
    <dgm:cxn modelId="{9CBABB53-C2C2-4C5B-985A-64E6172052AD}" type="presOf" srcId="{61C471EC-1BE0-4BA9-906C-B77FC427B370}" destId="{2B947856-7D81-4709-8C50-A646092946B5}"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9E32D459-7D39-436E-B3D3-EA8AB8D28D92}" type="presOf" srcId="{117E5F98-D2E3-44CD-8D1F-8673F2CE3B77}" destId="{937C4F79-FB0B-409E-8CAD-BC317FE49743}" srcOrd="0" destOrd="0" presId="urn:microsoft.com/office/officeart/2005/8/layout/radial6"/>
    <dgm:cxn modelId="{DCA0B699-D742-4C21-9CF6-7AE67C86F8C9}" type="presOf" srcId="{53BBF4F9-C032-49B6-A418-1645227CAEF7}" destId="{463D2474-2CD7-4F10-B862-FE0EB496B03A}" srcOrd="0" destOrd="0" presId="urn:microsoft.com/office/officeart/2005/8/layout/radial6"/>
    <dgm:cxn modelId="{6D41540E-E8A4-493A-997F-0E8D9867632E}" type="presOf" srcId="{68DC9CB8-B7DD-4761-B82E-CB56F6F5E6B5}" destId="{93672A8E-23A7-42EC-8266-A028BB6328D1}"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BD1379DC-59EA-4396-BC26-571780F70BD7}" type="presParOf" srcId="{75750CA6-FA7C-49D0-8464-54ECBB8A7B11}" destId="{900104E8-22AE-4F67-87F3-EFB73454EE91}" srcOrd="0" destOrd="0" presId="urn:microsoft.com/office/officeart/2005/8/layout/radial6"/>
    <dgm:cxn modelId="{EEBCE6B0-50C0-4093-84AC-24A07C7B4A7A}" type="presParOf" srcId="{75750CA6-FA7C-49D0-8464-54ECBB8A7B11}" destId="{428D6EC0-C06B-45C7-8139-E45A90407C78}" srcOrd="1" destOrd="0" presId="urn:microsoft.com/office/officeart/2005/8/layout/radial6"/>
    <dgm:cxn modelId="{4AE57348-E723-4621-89E2-CDCF7AA7807F}" type="presParOf" srcId="{75750CA6-FA7C-49D0-8464-54ECBB8A7B11}" destId="{A20BCF9B-F9D9-4BC1-9EF3-189BED199617}" srcOrd="2" destOrd="0" presId="urn:microsoft.com/office/officeart/2005/8/layout/radial6"/>
    <dgm:cxn modelId="{DFED30A7-5D5A-465A-8970-CC3648C8E2A3}" type="presParOf" srcId="{75750CA6-FA7C-49D0-8464-54ECBB8A7B11}" destId="{17265E74-284E-4564-9375-97F2A42C8E63}" srcOrd="3" destOrd="0" presId="urn:microsoft.com/office/officeart/2005/8/layout/radial6"/>
    <dgm:cxn modelId="{96E356DB-535C-46B7-9A43-65C7735A8CDD}" type="presParOf" srcId="{75750CA6-FA7C-49D0-8464-54ECBB8A7B11}" destId="{2B947856-7D81-4709-8C50-A646092946B5}" srcOrd="4" destOrd="0" presId="urn:microsoft.com/office/officeart/2005/8/layout/radial6"/>
    <dgm:cxn modelId="{086203A6-2A92-4EC1-85CF-D37C1908DFD6}" type="presParOf" srcId="{75750CA6-FA7C-49D0-8464-54ECBB8A7B11}" destId="{6804F419-6E40-4272-9B3A-71A1132A2924}" srcOrd="5" destOrd="0" presId="urn:microsoft.com/office/officeart/2005/8/layout/radial6"/>
    <dgm:cxn modelId="{3345FBC8-C293-4D22-8B33-C17FD72D9B6C}" type="presParOf" srcId="{75750CA6-FA7C-49D0-8464-54ECBB8A7B11}" destId="{FB0245A6-E249-4488-8A12-6DA1E3469463}" srcOrd="6" destOrd="0" presId="urn:microsoft.com/office/officeart/2005/8/layout/radial6"/>
    <dgm:cxn modelId="{99345323-9A76-4986-8391-5E9C2B585437}" type="presParOf" srcId="{75750CA6-FA7C-49D0-8464-54ECBB8A7B11}" destId="{0615139F-FD0E-4AC6-85EA-75F9F0D6BB78}" srcOrd="7" destOrd="0" presId="urn:microsoft.com/office/officeart/2005/8/layout/radial6"/>
    <dgm:cxn modelId="{3DA3BEEC-FABF-49C6-BC78-9F7E95219CD0}" type="presParOf" srcId="{75750CA6-FA7C-49D0-8464-54ECBB8A7B11}" destId="{FACCA3FF-0BAE-48B0-88D9-1B472F23503D}" srcOrd="8" destOrd="0" presId="urn:microsoft.com/office/officeart/2005/8/layout/radial6"/>
    <dgm:cxn modelId="{1802FCB0-4ADE-47AF-BDB4-941F05040C2A}" type="presParOf" srcId="{75750CA6-FA7C-49D0-8464-54ECBB8A7B11}" destId="{9DC8489B-6D65-4DCD-BE13-FB93AD7100EE}" srcOrd="9" destOrd="0" presId="urn:microsoft.com/office/officeart/2005/8/layout/radial6"/>
    <dgm:cxn modelId="{1FD0AFA4-18A5-4C6C-846D-AB6DA81EAC81}" type="presParOf" srcId="{75750CA6-FA7C-49D0-8464-54ECBB8A7B11}" destId="{A25828D0-E7F7-4612-B323-E58CF7DB6C73}" srcOrd="10" destOrd="0" presId="urn:microsoft.com/office/officeart/2005/8/layout/radial6"/>
    <dgm:cxn modelId="{CF4B815C-823B-4C54-BBE9-74702FC19B95}" type="presParOf" srcId="{75750CA6-FA7C-49D0-8464-54ECBB8A7B11}" destId="{67DFBABE-67A2-44BB-82F4-DB4798A2DB76}" srcOrd="11" destOrd="0" presId="urn:microsoft.com/office/officeart/2005/8/layout/radial6"/>
    <dgm:cxn modelId="{3A80791D-90CB-488D-A6C1-DA088BD6EAA7}" type="presParOf" srcId="{75750CA6-FA7C-49D0-8464-54ECBB8A7B11}" destId="{93672A8E-23A7-42EC-8266-A028BB6328D1}" srcOrd="12" destOrd="0" presId="urn:microsoft.com/office/officeart/2005/8/layout/radial6"/>
    <dgm:cxn modelId="{6DC940C0-1D8B-4081-9726-1A9C159E1768}" type="presParOf" srcId="{75750CA6-FA7C-49D0-8464-54ECBB8A7B11}" destId="{8DF6A8EE-C31B-4A7A-8A5B-E1C18D11D668}" srcOrd="13" destOrd="0" presId="urn:microsoft.com/office/officeart/2005/8/layout/radial6"/>
    <dgm:cxn modelId="{A340BFD2-674A-4131-B25C-B6A73B4E2B5C}" type="presParOf" srcId="{75750CA6-FA7C-49D0-8464-54ECBB8A7B11}" destId="{6866806D-C1BA-4277-BF88-FEE3F486AE14}" srcOrd="14" destOrd="0" presId="urn:microsoft.com/office/officeart/2005/8/layout/radial6"/>
    <dgm:cxn modelId="{B5871468-FEC3-4C2D-884C-FB08AB21978D}" type="presParOf" srcId="{75750CA6-FA7C-49D0-8464-54ECBB8A7B11}" destId="{FE26DA7A-6417-4EEF-9842-4FFE68DD656B}" srcOrd="15" destOrd="0" presId="urn:microsoft.com/office/officeart/2005/8/layout/radial6"/>
    <dgm:cxn modelId="{340CBC3C-1DB1-4CA3-B422-F1E891262C45}" type="presParOf" srcId="{75750CA6-FA7C-49D0-8464-54ECBB8A7B11}" destId="{DFD89527-3EA1-46E9-B932-F66D981BF538}" srcOrd="16" destOrd="0" presId="urn:microsoft.com/office/officeart/2005/8/layout/radial6"/>
    <dgm:cxn modelId="{A28C6B70-7808-4CD2-AFAD-C813172ECC87}" type="presParOf" srcId="{75750CA6-FA7C-49D0-8464-54ECBB8A7B11}" destId="{BEB81904-6568-49ED-B35C-0250191E9F37}" srcOrd="17" destOrd="0" presId="urn:microsoft.com/office/officeart/2005/8/layout/radial6"/>
    <dgm:cxn modelId="{B0D8290E-3FA8-4CA6-986F-317E9A487DFD}" type="presParOf" srcId="{75750CA6-FA7C-49D0-8464-54ECBB8A7B11}" destId="{463D2474-2CD7-4F10-B862-FE0EB496B03A}" srcOrd="18" destOrd="0" presId="urn:microsoft.com/office/officeart/2005/8/layout/radial6"/>
    <dgm:cxn modelId="{2E6E9E9F-AEBA-4FA9-8240-F62DB74A4A8A}" type="presParOf" srcId="{75750CA6-FA7C-49D0-8464-54ECBB8A7B11}" destId="{937C4F79-FB0B-409E-8CAD-BC317FE49743}" srcOrd="19" destOrd="0" presId="urn:microsoft.com/office/officeart/2005/8/layout/radial6"/>
    <dgm:cxn modelId="{30486FDE-DDB8-49A1-8AD7-9CE7AE7E5E41}" type="presParOf" srcId="{75750CA6-FA7C-49D0-8464-54ECBB8A7B11}" destId="{DDBA5B3D-F74A-4F4A-BF56-F34E797ADC59}" srcOrd="20" destOrd="0" presId="urn:microsoft.com/office/officeart/2005/8/layout/radial6"/>
    <dgm:cxn modelId="{FF74A94D-0B8F-4275-8ABD-4EEE5FB61582}"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AA51E666-DE6F-49CD-9CBE-87AB2029939B}" type="presOf" srcId="{61C471EC-1BE0-4BA9-906C-B77FC427B370}" destId="{2B947856-7D81-4709-8C50-A646092946B5}"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FDBAE0CF-6555-46A0-A472-B071F03DC519}" type="presOf" srcId="{D724C5BD-FA18-4137-AF02-8B1375CAB8C1}" destId="{FE26DA7A-6417-4EEF-9842-4FFE68DD656B}"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5CE3E542-B8D6-4BB9-B8C3-F31AB7B5D67F}" type="presOf" srcId="{1474FC26-B7BF-4AB8-BA32-5B51D19017DA}" destId="{75750CA6-FA7C-49D0-8464-54ECBB8A7B11}" srcOrd="0" destOrd="0" presId="urn:microsoft.com/office/officeart/2005/8/layout/radial6"/>
    <dgm:cxn modelId="{0DDCD63F-A8BC-49A5-8483-F9CFBCA91673}" type="presOf" srcId="{E7FC7747-7483-4D35-98A3-BCFD670587F5}" destId="{A34CBA49-A69D-4058-97AB-C5BDA98FF78D}"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39E9DAD4-8725-4412-8FE5-AE3AEBCAF641}" type="presOf" srcId="{53BBF4F9-C032-49B6-A418-1645227CAEF7}" destId="{463D2474-2CD7-4F10-B862-FE0EB496B03A}" srcOrd="0" destOrd="0" presId="urn:microsoft.com/office/officeart/2005/8/layout/radial6"/>
    <dgm:cxn modelId="{F8DC075D-1096-44DB-AFF1-6EF69EC1E6A8}" type="presOf" srcId="{A5E5012C-3309-4B28-8D30-F7209682D89D}" destId="{0615139F-FD0E-4AC6-85EA-75F9F0D6BB78}" srcOrd="0" destOrd="0" presId="urn:microsoft.com/office/officeart/2005/8/layout/radial6"/>
    <dgm:cxn modelId="{C30AB8E9-0D64-4C60-A06F-ADE2891413C3}" type="presOf" srcId="{2FD6416B-9DBD-4434-8476-1C47164FCE18}" destId="{A25828D0-E7F7-4612-B323-E58CF7DB6C73}" srcOrd="0" destOrd="0" presId="urn:microsoft.com/office/officeart/2005/8/layout/radial6"/>
    <dgm:cxn modelId="{B7D8BC04-B1AC-4234-B9CE-38DC81F0C499}" type="presOf" srcId="{93E58B5A-8764-4A9A-8E85-7C50C705CFCE}" destId="{900104E8-22AE-4F67-87F3-EFB73454EE91}" srcOrd="0" destOrd="0" presId="urn:microsoft.com/office/officeart/2005/8/layout/radial6"/>
    <dgm:cxn modelId="{545D0C7C-3B6F-451B-B6DD-A7217C154EB1}" type="presOf" srcId="{117E5F98-D2E3-44CD-8D1F-8673F2CE3B77}" destId="{937C4F79-FB0B-409E-8CAD-BC317FE49743}" srcOrd="0" destOrd="0" presId="urn:microsoft.com/office/officeart/2005/8/layout/radial6"/>
    <dgm:cxn modelId="{B233C913-F834-4119-9B5E-14FC27C8B5F9}" type="presOf" srcId="{F1CDF762-BB05-4909-A3E2-81EC1DFEFDB6}" destId="{DFD89527-3EA1-46E9-B932-F66D981BF538}" srcOrd="0" destOrd="0" presId="urn:microsoft.com/office/officeart/2005/8/layout/radial6"/>
    <dgm:cxn modelId="{276BC65B-23F4-47F9-B4F4-9CBAFE1BA689}" type="presOf" srcId="{549FD511-AE4B-4414-B32B-2425B4544B4B}" destId="{17265E74-284E-4564-9375-97F2A42C8E63}" srcOrd="0" destOrd="0" presId="urn:microsoft.com/office/officeart/2005/8/layout/radial6"/>
    <dgm:cxn modelId="{810560CA-3407-4D4C-B038-70DB47D1A1EF}" type="presOf" srcId="{EF6840F8-2ECF-4864-A358-F1FEAB836D6E}" destId="{9DC8489B-6D65-4DCD-BE13-FB93AD7100EE}"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38CAAE96-7A58-4A99-9BC0-F788AFEC59F2}" type="presOf" srcId="{54758EF5-0516-46BA-896F-8310E68591FE}" destId="{428D6EC0-C06B-45C7-8139-E45A90407C78}"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238E99B8-6151-4AE5-83A1-A92ECC7532AE}" type="presOf" srcId="{9C9AE644-BFCD-4CEC-9078-5B3D21204B50}" destId="{8DF6A8EE-C31B-4A7A-8A5B-E1C18D11D668}" srcOrd="0" destOrd="0" presId="urn:microsoft.com/office/officeart/2005/8/layout/radial6"/>
    <dgm:cxn modelId="{1BC9B1DE-5E80-42C3-A400-EAAF7FBDCFE8}" type="presOf" srcId="{00539A06-C0B6-4C14-805A-A99CABFADC18}" destId="{FB0245A6-E249-4488-8A12-6DA1E3469463}" srcOrd="0" destOrd="0" presId="urn:microsoft.com/office/officeart/2005/8/layout/radial6"/>
    <dgm:cxn modelId="{E07943E6-5D73-4ED4-A8D9-303B8E19B1D8}" type="presOf" srcId="{68DC9CB8-B7DD-4761-B82E-CB56F6F5E6B5}" destId="{93672A8E-23A7-42EC-8266-A028BB6328D1}"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E8F4F4C7-0FC4-49A0-841A-AE53E2969147}" type="presParOf" srcId="{75750CA6-FA7C-49D0-8464-54ECBB8A7B11}" destId="{900104E8-22AE-4F67-87F3-EFB73454EE91}" srcOrd="0" destOrd="0" presId="urn:microsoft.com/office/officeart/2005/8/layout/radial6"/>
    <dgm:cxn modelId="{6C3FF5D1-47F1-4459-A209-51069AC84931}" type="presParOf" srcId="{75750CA6-FA7C-49D0-8464-54ECBB8A7B11}" destId="{428D6EC0-C06B-45C7-8139-E45A90407C78}" srcOrd="1" destOrd="0" presId="urn:microsoft.com/office/officeart/2005/8/layout/radial6"/>
    <dgm:cxn modelId="{020491E0-C764-4B04-86CF-BDDA860F637C}" type="presParOf" srcId="{75750CA6-FA7C-49D0-8464-54ECBB8A7B11}" destId="{A20BCF9B-F9D9-4BC1-9EF3-189BED199617}" srcOrd="2" destOrd="0" presId="urn:microsoft.com/office/officeart/2005/8/layout/radial6"/>
    <dgm:cxn modelId="{FD8F8B2B-FB39-4D12-A6C7-76872BC4FDF9}" type="presParOf" srcId="{75750CA6-FA7C-49D0-8464-54ECBB8A7B11}" destId="{17265E74-284E-4564-9375-97F2A42C8E63}" srcOrd="3" destOrd="0" presId="urn:microsoft.com/office/officeart/2005/8/layout/radial6"/>
    <dgm:cxn modelId="{ED8C71D6-FD1C-43FF-9BD1-E6BE0F7B36E3}" type="presParOf" srcId="{75750CA6-FA7C-49D0-8464-54ECBB8A7B11}" destId="{2B947856-7D81-4709-8C50-A646092946B5}" srcOrd="4" destOrd="0" presId="urn:microsoft.com/office/officeart/2005/8/layout/radial6"/>
    <dgm:cxn modelId="{A2BC3300-5EB9-4FAE-BF60-F2D452350FB9}" type="presParOf" srcId="{75750CA6-FA7C-49D0-8464-54ECBB8A7B11}" destId="{6804F419-6E40-4272-9B3A-71A1132A2924}" srcOrd="5" destOrd="0" presId="urn:microsoft.com/office/officeart/2005/8/layout/radial6"/>
    <dgm:cxn modelId="{94BF731A-75CA-48FA-BFEE-ED1BDF1E8BFC}" type="presParOf" srcId="{75750CA6-FA7C-49D0-8464-54ECBB8A7B11}" destId="{FB0245A6-E249-4488-8A12-6DA1E3469463}" srcOrd="6" destOrd="0" presId="urn:microsoft.com/office/officeart/2005/8/layout/radial6"/>
    <dgm:cxn modelId="{E1A8C95F-2811-4DA5-86E7-FAAF51060FBB}" type="presParOf" srcId="{75750CA6-FA7C-49D0-8464-54ECBB8A7B11}" destId="{0615139F-FD0E-4AC6-85EA-75F9F0D6BB78}" srcOrd="7" destOrd="0" presId="urn:microsoft.com/office/officeart/2005/8/layout/radial6"/>
    <dgm:cxn modelId="{710FAE8C-162B-48A2-A1F4-1438BC7CB371}" type="presParOf" srcId="{75750CA6-FA7C-49D0-8464-54ECBB8A7B11}" destId="{FACCA3FF-0BAE-48B0-88D9-1B472F23503D}" srcOrd="8" destOrd="0" presId="urn:microsoft.com/office/officeart/2005/8/layout/radial6"/>
    <dgm:cxn modelId="{86442549-B83E-4690-81A2-07D43127EC52}" type="presParOf" srcId="{75750CA6-FA7C-49D0-8464-54ECBB8A7B11}" destId="{9DC8489B-6D65-4DCD-BE13-FB93AD7100EE}" srcOrd="9" destOrd="0" presId="urn:microsoft.com/office/officeart/2005/8/layout/radial6"/>
    <dgm:cxn modelId="{30675B3E-D4FA-4272-A025-8BE0BC6E6F5A}" type="presParOf" srcId="{75750CA6-FA7C-49D0-8464-54ECBB8A7B11}" destId="{A25828D0-E7F7-4612-B323-E58CF7DB6C73}" srcOrd="10" destOrd="0" presId="urn:microsoft.com/office/officeart/2005/8/layout/radial6"/>
    <dgm:cxn modelId="{1EF6E1EC-B56A-400A-B6EB-112C37275C31}" type="presParOf" srcId="{75750CA6-FA7C-49D0-8464-54ECBB8A7B11}" destId="{67DFBABE-67A2-44BB-82F4-DB4798A2DB76}" srcOrd="11" destOrd="0" presId="urn:microsoft.com/office/officeart/2005/8/layout/radial6"/>
    <dgm:cxn modelId="{3FB36572-4F0F-4225-ACA8-629144DDBB92}" type="presParOf" srcId="{75750CA6-FA7C-49D0-8464-54ECBB8A7B11}" destId="{93672A8E-23A7-42EC-8266-A028BB6328D1}" srcOrd="12" destOrd="0" presId="urn:microsoft.com/office/officeart/2005/8/layout/radial6"/>
    <dgm:cxn modelId="{09BB3B3D-2AD5-4304-AE3D-BB805A9DF570}" type="presParOf" srcId="{75750CA6-FA7C-49D0-8464-54ECBB8A7B11}" destId="{8DF6A8EE-C31B-4A7A-8A5B-E1C18D11D668}" srcOrd="13" destOrd="0" presId="urn:microsoft.com/office/officeart/2005/8/layout/radial6"/>
    <dgm:cxn modelId="{E70C0E3C-570A-4685-A8E3-E6C70F60CB1F}" type="presParOf" srcId="{75750CA6-FA7C-49D0-8464-54ECBB8A7B11}" destId="{6866806D-C1BA-4277-BF88-FEE3F486AE14}" srcOrd="14" destOrd="0" presId="urn:microsoft.com/office/officeart/2005/8/layout/radial6"/>
    <dgm:cxn modelId="{4D58DE09-2630-4EFD-B6A1-612B1814818D}" type="presParOf" srcId="{75750CA6-FA7C-49D0-8464-54ECBB8A7B11}" destId="{FE26DA7A-6417-4EEF-9842-4FFE68DD656B}" srcOrd="15" destOrd="0" presId="urn:microsoft.com/office/officeart/2005/8/layout/radial6"/>
    <dgm:cxn modelId="{0334A0B3-0E94-42DD-8451-8EB80E607D06}" type="presParOf" srcId="{75750CA6-FA7C-49D0-8464-54ECBB8A7B11}" destId="{DFD89527-3EA1-46E9-B932-F66D981BF538}" srcOrd="16" destOrd="0" presId="urn:microsoft.com/office/officeart/2005/8/layout/radial6"/>
    <dgm:cxn modelId="{0E11021F-63F2-40C1-9FF8-D4A00E736CD4}" type="presParOf" srcId="{75750CA6-FA7C-49D0-8464-54ECBB8A7B11}" destId="{BEB81904-6568-49ED-B35C-0250191E9F37}" srcOrd="17" destOrd="0" presId="urn:microsoft.com/office/officeart/2005/8/layout/radial6"/>
    <dgm:cxn modelId="{3C0B0D05-4D5F-4619-A897-143F098C9356}" type="presParOf" srcId="{75750CA6-FA7C-49D0-8464-54ECBB8A7B11}" destId="{463D2474-2CD7-4F10-B862-FE0EB496B03A}" srcOrd="18" destOrd="0" presId="urn:microsoft.com/office/officeart/2005/8/layout/radial6"/>
    <dgm:cxn modelId="{FFBFE88E-FB23-4B85-9511-C85473DA2933}" type="presParOf" srcId="{75750CA6-FA7C-49D0-8464-54ECBB8A7B11}" destId="{937C4F79-FB0B-409E-8CAD-BC317FE49743}" srcOrd="19" destOrd="0" presId="urn:microsoft.com/office/officeart/2005/8/layout/radial6"/>
    <dgm:cxn modelId="{3ED4B844-2AA8-4BC3-9382-54B8DE758552}" type="presParOf" srcId="{75750CA6-FA7C-49D0-8464-54ECBB8A7B11}" destId="{DDBA5B3D-F74A-4F4A-BF56-F34E797ADC59}" srcOrd="20" destOrd="0" presId="urn:microsoft.com/office/officeart/2005/8/layout/radial6"/>
    <dgm:cxn modelId="{5DE31F47-5BC2-41B6-922C-0C81E0E051E5}"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B8DF4F66-71F7-4922-84E9-1DE454E48167}" type="presOf" srcId="{54758EF5-0516-46BA-896F-8310E68591FE}" destId="{428D6EC0-C06B-45C7-8139-E45A90407C78}" srcOrd="0" destOrd="0" presId="urn:microsoft.com/office/officeart/2005/8/layout/radial6"/>
    <dgm:cxn modelId="{BFC4CFEE-2019-43CD-8076-E1AADB53E8E5}" type="presOf" srcId="{A5E5012C-3309-4B28-8D30-F7209682D89D}" destId="{0615139F-FD0E-4AC6-85EA-75F9F0D6BB78}"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E5DF4C2B-6D66-4D72-8E9E-4A33506B1623}" type="presOf" srcId="{1474FC26-B7BF-4AB8-BA32-5B51D19017DA}" destId="{75750CA6-FA7C-49D0-8464-54ECBB8A7B11}" srcOrd="0" destOrd="0" presId="urn:microsoft.com/office/officeart/2005/8/layout/radial6"/>
    <dgm:cxn modelId="{1C7A14DA-FE1E-44A6-9A4D-1119FE3A1260}" type="presOf" srcId="{9C9AE644-BFCD-4CEC-9078-5B3D21204B50}" destId="{8DF6A8EE-C31B-4A7A-8A5B-E1C18D11D668}"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945A130C-4466-46B2-AB4E-AA67C435B373}" type="presOf" srcId="{D724C5BD-FA18-4137-AF02-8B1375CAB8C1}" destId="{FE26DA7A-6417-4EEF-9842-4FFE68DD656B}" srcOrd="0" destOrd="0" presId="urn:microsoft.com/office/officeart/2005/8/layout/radial6"/>
    <dgm:cxn modelId="{B92C2D9A-F09A-4329-A116-511AA7880D58}" type="presOf" srcId="{EF6840F8-2ECF-4864-A358-F1FEAB836D6E}" destId="{9DC8489B-6D65-4DCD-BE13-FB93AD7100EE}"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8EF83305-D0C9-4D54-9956-6959823B3411}" type="presOf" srcId="{61C471EC-1BE0-4BA9-906C-B77FC427B370}" destId="{2B947856-7D81-4709-8C50-A646092946B5}" srcOrd="0" destOrd="0" presId="urn:microsoft.com/office/officeart/2005/8/layout/radial6"/>
    <dgm:cxn modelId="{41C1C231-9D28-4E53-8159-B85451EA96F9}" type="presOf" srcId="{E7FC7747-7483-4D35-98A3-BCFD670587F5}" destId="{A34CBA49-A69D-4058-97AB-C5BDA98FF78D}" srcOrd="0" destOrd="0" presId="urn:microsoft.com/office/officeart/2005/8/layout/radial6"/>
    <dgm:cxn modelId="{9935FA3E-8C53-428E-82C4-3D924A60A57A}" type="presOf" srcId="{2FD6416B-9DBD-4434-8476-1C47164FCE18}" destId="{A25828D0-E7F7-4612-B323-E58CF7DB6C73}" srcOrd="0" destOrd="0" presId="urn:microsoft.com/office/officeart/2005/8/layout/radial6"/>
    <dgm:cxn modelId="{06CE51D1-10CA-40F2-8DDC-B6DD3C0801A0}" type="presOf" srcId="{117E5F98-D2E3-44CD-8D1F-8673F2CE3B77}" destId="{937C4F79-FB0B-409E-8CAD-BC317FE49743}"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4AFDB9B1-EEDA-4B7C-9ECF-53C12A8B17BC}" type="presOf" srcId="{53BBF4F9-C032-49B6-A418-1645227CAEF7}" destId="{463D2474-2CD7-4F10-B862-FE0EB496B03A}" srcOrd="0" destOrd="0" presId="urn:microsoft.com/office/officeart/2005/8/layout/radial6"/>
    <dgm:cxn modelId="{F34117B1-9D08-46D4-B341-80841DB3CAE9}" type="presOf" srcId="{68DC9CB8-B7DD-4761-B82E-CB56F6F5E6B5}" destId="{93672A8E-23A7-42EC-8266-A028BB6328D1}" srcOrd="0" destOrd="0" presId="urn:microsoft.com/office/officeart/2005/8/layout/radial6"/>
    <dgm:cxn modelId="{26B1BB44-41ED-4267-954F-8FB0867F995F}" type="presOf" srcId="{93E58B5A-8764-4A9A-8E85-7C50C705CFCE}" destId="{900104E8-22AE-4F67-87F3-EFB73454EE91}" srcOrd="0" destOrd="0" presId="urn:microsoft.com/office/officeart/2005/8/layout/radial6"/>
    <dgm:cxn modelId="{9E7B943D-2E15-4BFB-AF0A-3ACBF47B2EA2}" type="presOf" srcId="{00539A06-C0B6-4C14-805A-A99CABFADC18}" destId="{FB0245A6-E249-4488-8A12-6DA1E3469463}" srcOrd="0" destOrd="0" presId="urn:microsoft.com/office/officeart/2005/8/layout/radial6"/>
    <dgm:cxn modelId="{0F10BC03-CAC8-4C18-B8D6-DFB82ACE3DAE}" type="presOf" srcId="{549FD511-AE4B-4414-B32B-2425B4544B4B}" destId="{17265E74-284E-4564-9375-97F2A42C8E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F36B220F-B1CD-4B88-A2AC-46BFC8263CFE}" type="presOf" srcId="{F1CDF762-BB05-4909-A3E2-81EC1DFEFDB6}" destId="{DFD89527-3EA1-46E9-B932-F66D981BF538}"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6F5C7C52-A51B-49B8-AC48-90781B2E5703}" type="presParOf" srcId="{75750CA6-FA7C-49D0-8464-54ECBB8A7B11}" destId="{900104E8-22AE-4F67-87F3-EFB73454EE91}" srcOrd="0" destOrd="0" presId="urn:microsoft.com/office/officeart/2005/8/layout/radial6"/>
    <dgm:cxn modelId="{403647BF-0685-4ADA-B16C-B0C5D5A723EC}" type="presParOf" srcId="{75750CA6-FA7C-49D0-8464-54ECBB8A7B11}" destId="{428D6EC0-C06B-45C7-8139-E45A90407C78}" srcOrd="1" destOrd="0" presId="urn:microsoft.com/office/officeart/2005/8/layout/radial6"/>
    <dgm:cxn modelId="{59852F9E-4233-4AF9-995D-CB84013015E9}" type="presParOf" srcId="{75750CA6-FA7C-49D0-8464-54ECBB8A7B11}" destId="{A20BCF9B-F9D9-4BC1-9EF3-189BED199617}" srcOrd="2" destOrd="0" presId="urn:microsoft.com/office/officeart/2005/8/layout/radial6"/>
    <dgm:cxn modelId="{53E0D21C-A060-4EF6-9807-C4F11EFDE938}" type="presParOf" srcId="{75750CA6-FA7C-49D0-8464-54ECBB8A7B11}" destId="{17265E74-284E-4564-9375-97F2A42C8E63}" srcOrd="3" destOrd="0" presId="urn:microsoft.com/office/officeart/2005/8/layout/radial6"/>
    <dgm:cxn modelId="{F4AAC55F-E19D-4D49-9564-23AF9A36FD03}" type="presParOf" srcId="{75750CA6-FA7C-49D0-8464-54ECBB8A7B11}" destId="{2B947856-7D81-4709-8C50-A646092946B5}" srcOrd="4" destOrd="0" presId="urn:microsoft.com/office/officeart/2005/8/layout/radial6"/>
    <dgm:cxn modelId="{78655814-988E-4851-BDD1-112799910C1A}" type="presParOf" srcId="{75750CA6-FA7C-49D0-8464-54ECBB8A7B11}" destId="{6804F419-6E40-4272-9B3A-71A1132A2924}" srcOrd="5" destOrd="0" presId="urn:microsoft.com/office/officeart/2005/8/layout/radial6"/>
    <dgm:cxn modelId="{9488E866-36EE-450A-B975-B5BBD2971182}" type="presParOf" srcId="{75750CA6-FA7C-49D0-8464-54ECBB8A7B11}" destId="{FB0245A6-E249-4488-8A12-6DA1E3469463}" srcOrd="6" destOrd="0" presId="urn:microsoft.com/office/officeart/2005/8/layout/radial6"/>
    <dgm:cxn modelId="{9D620782-3279-43AC-99A3-936BA372D0BD}" type="presParOf" srcId="{75750CA6-FA7C-49D0-8464-54ECBB8A7B11}" destId="{0615139F-FD0E-4AC6-85EA-75F9F0D6BB78}" srcOrd="7" destOrd="0" presId="urn:microsoft.com/office/officeart/2005/8/layout/radial6"/>
    <dgm:cxn modelId="{82898026-5965-4C21-89D6-74979D4C6BF3}" type="presParOf" srcId="{75750CA6-FA7C-49D0-8464-54ECBB8A7B11}" destId="{FACCA3FF-0BAE-48B0-88D9-1B472F23503D}" srcOrd="8" destOrd="0" presId="urn:microsoft.com/office/officeart/2005/8/layout/radial6"/>
    <dgm:cxn modelId="{95616757-54F5-4ED8-9499-244C99B7CB8C}" type="presParOf" srcId="{75750CA6-FA7C-49D0-8464-54ECBB8A7B11}" destId="{9DC8489B-6D65-4DCD-BE13-FB93AD7100EE}" srcOrd="9" destOrd="0" presId="urn:microsoft.com/office/officeart/2005/8/layout/radial6"/>
    <dgm:cxn modelId="{1462BDCE-491A-489D-BF87-4AB5921CE0A3}" type="presParOf" srcId="{75750CA6-FA7C-49D0-8464-54ECBB8A7B11}" destId="{A25828D0-E7F7-4612-B323-E58CF7DB6C73}" srcOrd="10" destOrd="0" presId="urn:microsoft.com/office/officeart/2005/8/layout/radial6"/>
    <dgm:cxn modelId="{C82025A7-28D8-451D-B331-35E05A14DAB4}" type="presParOf" srcId="{75750CA6-FA7C-49D0-8464-54ECBB8A7B11}" destId="{67DFBABE-67A2-44BB-82F4-DB4798A2DB76}" srcOrd="11" destOrd="0" presId="urn:microsoft.com/office/officeart/2005/8/layout/radial6"/>
    <dgm:cxn modelId="{1F2FE01C-D7C9-48E2-AE5D-7BA15523E983}" type="presParOf" srcId="{75750CA6-FA7C-49D0-8464-54ECBB8A7B11}" destId="{93672A8E-23A7-42EC-8266-A028BB6328D1}" srcOrd="12" destOrd="0" presId="urn:microsoft.com/office/officeart/2005/8/layout/radial6"/>
    <dgm:cxn modelId="{340D4CF9-A6A2-45F1-A1A0-DD6147AC6306}" type="presParOf" srcId="{75750CA6-FA7C-49D0-8464-54ECBB8A7B11}" destId="{8DF6A8EE-C31B-4A7A-8A5B-E1C18D11D668}" srcOrd="13" destOrd="0" presId="urn:microsoft.com/office/officeart/2005/8/layout/radial6"/>
    <dgm:cxn modelId="{F4443436-C6C8-4F78-A0DE-C6B0791B3E31}" type="presParOf" srcId="{75750CA6-FA7C-49D0-8464-54ECBB8A7B11}" destId="{6866806D-C1BA-4277-BF88-FEE3F486AE14}" srcOrd="14" destOrd="0" presId="urn:microsoft.com/office/officeart/2005/8/layout/radial6"/>
    <dgm:cxn modelId="{4D5AAE37-0238-4D61-94A1-A3052CAA6EC4}" type="presParOf" srcId="{75750CA6-FA7C-49D0-8464-54ECBB8A7B11}" destId="{FE26DA7A-6417-4EEF-9842-4FFE68DD656B}" srcOrd="15" destOrd="0" presId="urn:microsoft.com/office/officeart/2005/8/layout/radial6"/>
    <dgm:cxn modelId="{895F34E9-4036-466C-92C8-E645D4D3DDF0}" type="presParOf" srcId="{75750CA6-FA7C-49D0-8464-54ECBB8A7B11}" destId="{DFD89527-3EA1-46E9-B932-F66D981BF538}" srcOrd="16" destOrd="0" presId="urn:microsoft.com/office/officeart/2005/8/layout/radial6"/>
    <dgm:cxn modelId="{038A12DA-31ED-4245-A025-F506C4654441}" type="presParOf" srcId="{75750CA6-FA7C-49D0-8464-54ECBB8A7B11}" destId="{BEB81904-6568-49ED-B35C-0250191E9F37}" srcOrd="17" destOrd="0" presId="urn:microsoft.com/office/officeart/2005/8/layout/radial6"/>
    <dgm:cxn modelId="{123FA3E1-8D99-4BFD-846E-98D06738C8AB}" type="presParOf" srcId="{75750CA6-FA7C-49D0-8464-54ECBB8A7B11}" destId="{463D2474-2CD7-4F10-B862-FE0EB496B03A}" srcOrd="18" destOrd="0" presId="urn:microsoft.com/office/officeart/2005/8/layout/radial6"/>
    <dgm:cxn modelId="{AEBB4A7C-399C-4DB5-850F-D7267DB94368}" type="presParOf" srcId="{75750CA6-FA7C-49D0-8464-54ECBB8A7B11}" destId="{937C4F79-FB0B-409E-8CAD-BC317FE49743}" srcOrd="19" destOrd="0" presId="urn:microsoft.com/office/officeart/2005/8/layout/radial6"/>
    <dgm:cxn modelId="{E0633ECE-0D26-4E00-94DD-372A8C7A1029}" type="presParOf" srcId="{75750CA6-FA7C-49D0-8464-54ECBB8A7B11}" destId="{DDBA5B3D-F74A-4F4A-BF56-F34E797ADC59}" srcOrd="20" destOrd="0" presId="urn:microsoft.com/office/officeart/2005/8/layout/radial6"/>
    <dgm:cxn modelId="{0E9A15E7-9815-4135-B341-81D810ECDDC6}"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47A9C200-D1AC-4F6A-B718-26ABA3D48F1D}" type="doc">
      <dgm:prSet loTypeId="urn:microsoft.com/office/officeart/2005/8/layout/orgChart1" loCatId="hierarchy" qsTypeId="urn:microsoft.com/office/officeart/2005/8/quickstyle/simple4" qsCatId="simple" csTypeId="urn:microsoft.com/office/officeart/2005/8/colors/accent0_1" csCatId="mainScheme" phldr="1"/>
      <dgm:spPr/>
      <dgm:t>
        <a:bodyPr/>
        <a:lstStyle/>
        <a:p>
          <a:endParaRPr lang="en-ZA"/>
        </a:p>
      </dgm:t>
    </dgm:pt>
    <dgm:pt modelId="{CB8F324E-C26F-4F39-8D78-7492D7A825C5}">
      <dgm:prSet phldrT="[Text]" custT="1"/>
      <dgm:spPr/>
      <dgm:t>
        <a:bodyPr/>
        <a:lstStyle/>
        <a:p>
          <a:r>
            <a:rPr lang="en-ZA" sz="2000" b="1" dirty="0" smtClean="0"/>
            <a:t>Travel and Subsistence</a:t>
          </a:r>
          <a:endParaRPr lang="en-ZA" sz="2000" b="1" dirty="0"/>
        </a:p>
      </dgm:t>
    </dgm:pt>
    <dgm:pt modelId="{DD17F9C8-2CFF-4F31-BE2A-002AAE821C8F}" type="parTrans" cxnId="{8D115826-C398-4424-BB34-744E8729721B}">
      <dgm:prSet/>
      <dgm:spPr/>
      <dgm:t>
        <a:bodyPr/>
        <a:lstStyle/>
        <a:p>
          <a:endParaRPr lang="en-ZA"/>
        </a:p>
      </dgm:t>
    </dgm:pt>
    <dgm:pt modelId="{4D69C393-AB49-43B3-B68D-ECD9FBBE2931}" type="sibTrans" cxnId="{8D115826-C398-4424-BB34-744E8729721B}">
      <dgm:prSet/>
      <dgm:spPr/>
      <dgm:t>
        <a:bodyPr/>
        <a:lstStyle/>
        <a:p>
          <a:endParaRPr lang="en-ZA"/>
        </a:p>
      </dgm:t>
    </dgm:pt>
    <dgm:pt modelId="{0C14FFBD-8032-4D19-A70A-BD8F5DE227EC}">
      <dgm:prSet phldrT="[Text]"/>
      <dgm:spPr/>
      <dgm:t>
        <a:bodyPr/>
        <a:lstStyle/>
        <a:p>
          <a:r>
            <a:rPr lang="en-ZA" dirty="0" smtClean="0"/>
            <a:t>Domestic</a:t>
          </a:r>
          <a:endParaRPr lang="en-ZA" dirty="0"/>
        </a:p>
      </dgm:t>
    </dgm:pt>
    <dgm:pt modelId="{D9EA17F5-CEAA-4937-AE2B-1C454E7563F1}" type="parTrans" cxnId="{80AD8C6A-07B5-4142-8395-0C37AE1F16F9}">
      <dgm:prSet/>
      <dgm:spPr/>
      <dgm:t>
        <a:bodyPr/>
        <a:lstStyle/>
        <a:p>
          <a:endParaRPr lang="en-ZA" dirty="0"/>
        </a:p>
      </dgm:t>
    </dgm:pt>
    <dgm:pt modelId="{DDF6BFB4-ECE6-4338-8BCA-3F57AC508A7F}" type="sibTrans" cxnId="{80AD8C6A-07B5-4142-8395-0C37AE1F16F9}">
      <dgm:prSet/>
      <dgm:spPr/>
      <dgm:t>
        <a:bodyPr/>
        <a:lstStyle/>
        <a:p>
          <a:endParaRPr lang="en-ZA"/>
        </a:p>
      </dgm:t>
    </dgm:pt>
    <dgm:pt modelId="{EAFCC5B8-02C1-4D26-9A3D-DE46A8D5B4C0}">
      <dgm:prSet phldrT="[Text]"/>
      <dgm:spPr/>
      <dgm:t>
        <a:bodyPr vert="wordArtVert"/>
        <a:lstStyle/>
        <a:p>
          <a:r>
            <a:rPr lang="en-ZA" dirty="0" smtClean="0"/>
            <a:t>Accommodation</a:t>
          </a:r>
          <a:endParaRPr lang="en-ZA" dirty="0"/>
        </a:p>
      </dgm:t>
    </dgm:pt>
    <dgm:pt modelId="{4E52DDE9-671D-47AB-948B-8FEB7E112CC7}" type="parTrans" cxnId="{AE74199D-8149-4E54-9BDA-3642E204A1D4}">
      <dgm:prSet/>
      <dgm:spPr/>
      <dgm:t>
        <a:bodyPr/>
        <a:lstStyle/>
        <a:p>
          <a:endParaRPr lang="en-ZA" dirty="0"/>
        </a:p>
      </dgm:t>
    </dgm:pt>
    <dgm:pt modelId="{B206A23B-3195-493E-85CE-CC446D70E1E7}" type="sibTrans" cxnId="{AE74199D-8149-4E54-9BDA-3642E204A1D4}">
      <dgm:prSet/>
      <dgm:spPr/>
      <dgm:t>
        <a:bodyPr/>
        <a:lstStyle/>
        <a:p>
          <a:endParaRPr lang="en-ZA"/>
        </a:p>
      </dgm:t>
    </dgm:pt>
    <dgm:pt modelId="{B40EEFC2-0A55-45D8-B7EA-18F3F72B400A}">
      <dgm:prSet phldrT="[Text]"/>
      <dgm:spPr/>
      <dgm:t>
        <a:bodyPr vert="wordArtVert"/>
        <a:lstStyle/>
        <a:p>
          <a:r>
            <a:rPr lang="en-ZA" dirty="0" smtClean="0"/>
            <a:t>Daily Allowance</a:t>
          </a:r>
          <a:endParaRPr lang="en-ZA" dirty="0"/>
        </a:p>
      </dgm:t>
    </dgm:pt>
    <dgm:pt modelId="{58482F9E-1346-488B-B6D0-9788A03ABF1E}" type="parTrans" cxnId="{4BEB09DE-388E-4560-AB11-FBC3F4646596}">
      <dgm:prSet/>
      <dgm:spPr/>
      <dgm:t>
        <a:bodyPr/>
        <a:lstStyle/>
        <a:p>
          <a:endParaRPr lang="en-ZA" dirty="0"/>
        </a:p>
      </dgm:t>
    </dgm:pt>
    <dgm:pt modelId="{BDD69C88-4FCF-477E-AD1F-0219A9AA79CF}" type="sibTrans" cxnId="{4BEB09DE-388E-4560-AB11-FBC3F4646596}">
      <dgm:prSet/>
      <dgm:spPr/>
      <dgm:t>
        <a:bodyPr/>
        <a:lstStyle/>
        <a:p>
          <a:endParaRPr lang="en-ZA"/>
        </a:p>
      </dgm:t>
    </dgm:pt>
    <dgm:pt modelId="{71360A96-F878-4EE9-A759-ED4B6BC4B5A2}">
      <dgm:prSet phldrT="[Text]"/>
      <dgm:spPr/>
      <dgm:t>
        <a:bodyPr/>
        <a:lstStyle/>
        <a:p>
          <a:r>
            <a:rPr lang="en-ZA" dirty="0" smtClean="0"/>
            <a:t>Foreign (see Next Slide)</a:t>
          </a:r>
          <a:endParaRPr lang="en-ZA" dirty="0"/>
        </a:p>
      </dgm:t>
    </dgm:pt>
    <dgm:pt modelId="{F9AC9BB7-7419-41B2-88B5-2F0CBD2C3ABD}" type="parTrans" cxnId="{DBA22405-FE69-46F3-A172-D29A3585C06B}">
      <dgm:prSet/>
      <dgm:spPr/>
      <dgm:t>
        <a:bodyPr/>
        <a:lstStyle/>
        <a:p>
          <a:endParaRPr lang="en-ZA" dirty="0"/>
        </a:p>
      </dgm:t>
    </dgm:pt>
    <dgm:pt modelId="{7F74A251-C641-4A07-AF88-CB325AE2F1CB}" type="sibTrans" cxnId="{DBA22405-FE69-46F3-A172-D29A3585C06B}">
      <dgm:prSet/>
      <dgm:spPr/>
      <dgm:t>
        <a:bodyPr/>
        <a:lstStyle/>
        <a:p>
          <a:endParaRPr lang="en-ZA"/>
        </a:p>
      </dgm:t>
    </dgm:pt>
    <dgm:pt modelId="{FF34C816-7574-4E3E-BB86-904BD10A2831}">
      <dgm:prSet/>
      <dgm:spPr/>
      <dgm:t>
        <a:bodyPr vert="wordArtVert"/>
        <a:lstStyle/>
        <a:p>
          <a:r>
            <a:rPr lang="en-ZA" dirty="0" smtClean="0"/>
            <a:t>Food &amp; Beverages</a:t>
          </a:r>
          <a:endParaRPr lang="en-ZA" dirty="0"/>
        </a:p>
      </dgm:t>
    </dgm:pt>
    <dgm:pt modelId="{38D0AEB8-4BFC-4432-9070-AC319874278C}" type="parTrans" cxnId="{12A180F2-14B3-4DC6-A30C-B8680200891C}">
      <dgm:prSet/>
      <dgm:spPr/>
      <dgm:t>
        <a:bodyPr/>
        <a:lstStyle/>
        <a:p>
          <a:endParaRPr lang="en-ZA" dirty="0"/>
        </a:p>
      </dgm:t>
    </dgm:pt>
    <dgm:pt modelId="{B299A3BD-63C0-4A6B-AC69-3808722C33E5}" type="sibTrans" cxnId="{12A180F2-14B3-4DC6-A30C-B8680200891C}">
      <dgm:prSet/>
      <dgm:spPr/>
      <dgm:t>
        <a:bodyPr/>
        <a:lstStyle/>
        <a:p>
          <a:endParaRPr lang="en-ZA"/>
        </a:p>
      </dgm:t>
    </dgm:pt>
    <dgm:pt modelId="{3875F569-62AE-4837-B63D-417F5D3E558D}">
      <dgm:prSet/>
      <dgm:spPr/>
      <dgm:t>
        <a:bodyPr vert="wordArtVert"/>
        <a:lstStyle/>
        <a:p>
          <a:r>
            <a:rPr lang="en-ZA" dirty="0" smtClean="0"/>
            <a:t>Incidental Cost</a:t>
          </a:r>
          <a:endParaRPr lang="en-ZA" dirty="0"/>
        </a:p>
      </dgm:t>
    </dgm:pt>
    <dgm:pt modelId="{BBE0D8E0-B621-4C8B-A42A-59AB8F1C9561}" type="parTrans" cxnId="{4BDF9CBD-2C62-494F-AF39-AD17E8CE2D11}">
      <dgm:prSet/>
      <dgm:spPr/>
      <dgm:t>
        <a:bodyPr/>
        <a:lstStyle/>
        <a:p>
          <a:endParaRPr lang="en-ZA" dirty="0"/>
        </a:p>
      </dgm:t>
    </dgm:pt>
    <dgm:pt modelId="{27D45331-5875-441B-B009-2B84DE7C3987}" type="sibTrans" cxnId="{4BDF9CBD-2C62-494F-AF39-AD17E8CE2D11}">
      <dgm:prSet/>
      <dgm:spPr/>
      <dgm:t>
        <a:bodyPr/>
        <a:lstStyle/>
        <a:p>
          <a:endParaRPr lang="en-ZA"/>
        </a:p>
      </dgm:t>
    </dgm:pt>
    <dgm:pt modelId="{0FCFF168-7FCB-4B33-AE84-FA81F896E2BB}">
      <dgm:prSet/>
      <dgm:spPr/>
      <dgm:t>
        <a:bodyPr/>
        <a:lstStyle/>
        <a:p>
          <a:r>
            <a:rPr lang="en-ZA" dirty="0" smtClean="0"/>
            <a:t>Transport without Operator</a:t>
          </a:r>
          <a:endParaRPr lang="en-ZA" dirty="0"/>
        </a:p>
      </dgm:t>
    </dgm:pt>
    <dgm:pt modelId="{F4FA6A8C-6011-4E25-A247-621B6325ED64}" type="parTrans" cxnId="{64AB8276-1D0B-4B06-8F30-C22F33B42AF5}">
      <dgm:prSet/>
      <dgm:spPr/>
      <dgm:t>
        <a:bodyPr/>
        <a:lstStyle/>
        <a:p>
          <a:endParaRPr lang="en-ZA" dirty="0"/>
        </a:p>
      </dgm:t>
    </dgm:pt>
    <dgm:pt modelId="{BE20CDF3-B9A9-44B9-8356-827686E96AB0}" type="sibTrans" cxnId="{64AB8276-1D0B-4B06-8F30-C22F33B42AF5}">
      <dgm:prSet/>
      <dgm:spPr/>
      <dgm:t>
        <a:bodyPr/>
        <a:lstStyle/>
        <a:p>
          <a:endParaRPr lang="en-ZA"/>
        </a:p>
      </dgm:t>
    </dgm:pt>
    <dgm:pt modelId="{5286DC2F-1922-4639-829F-23948D32869B}">
      <dgm:prSet/>
      <dgm:spPr/>
      <dgm:t>
        <a:bodyPr/>
        <a:lstStyle/>
        <a:p>
          <a:r>
            <a:rPr lang="en-ZA" dirty="0" smtClean="0"/>
            <a:t>Transport with Operator</a:t>
          </a:r>
          <a:endParaRPr lang="en-ZA" dirty="0"/>
        </a:p>
      </dgm:t>
    </dgm:pt>
    <dgm:pt modelId="{4580846C-79E2-4882-BA95-3F7315DE786B}" type="parTrans" cxnId="{11196308-673F-40CA-B0BD-E4B7FE13D33A}">
      <dgm:prSet/>
      <dgm:spPr/>
      <dgm:t>
        <a:bodyPr/>
        <a:lstStyle/>
        <a:p>
          <a:endParaRPr lang="en-ZA" dirty="0"/>
        </a:p>
      </dgm:t>
    </dgm:pt>
    <dgm:pt modelId="{975A162E-D460-4B08-9656-FD15FA8C7A3F}" type="sibTrans" cxnId="{11196308-673F-40CA-B0BD-E4B7FE13D33A}">
      <dgm:prSet/>
      <dgm:spPr/>
      <dgm:t>
        <a:bodyPr/>
        <a:lstStyle/>
        <a:p>
          <a:endParaRPr lang="en-ZA"/>
        </a:p>
      </dgm:t>
    </dgm:pt>
    <dgm:pt modelId="{DFEC475D-CF0E-48B2-B149-8F64A7DAFBCA}">
      <dgm:prSet/>
      <dgm:spPr/>
      <dgm:t>
        <a:bodyPr/>
        <a:lstStyle/>
        <a:p>
          <a:r>
            <a:rPr lang="en-ZA" dirty="0" smtClean="0"/>
            <a:t>Car Rental</a:t>
          </a:r>
          <a:endParaRPr lang="en-ZA" dirty="0"/>
        </a:p>
      </dgm:t>
    </dgm:pt>
    <dgm:pt modelId="{4EFAB64C-CD8D-40C8-92D2-D8DBEA3054D1}" type="parTrans" cxnId="{176DA2EE-358C-4D80-BDFF-7BCEF5767992}">
      <dgm:prSet/>
      <dgm:spPr/>
      <dgm:t>
        <a:bodyPr/>
        <a:lstStyle/>
        <a:p>
          <a:endParaRPr lang="en-ZA" dirty="0"/>
        </a:p>
      </dgm:t>
    </dgm:pt>
    <dgm:pt modelId="{382D945C-40EA-480B-B385-3FE6AE3F306B}" type="sibTrans" cxnId="{176DA2EE-358C-4D80-BDFF-7BCEF5767992}">
      <dgm:prSet/>
      <dgm:spPr/>
      <dgm:t>
        <a:bodyPr/>
        <a:lstStyle/>
        <a:p>
          <a:endParaRPr lang="en-ZA"/>
        </a:p>
      </dgm:t>
    </dgm:pt>
    <dgm:pt modelId="{7CF60240-6CA9-43F5-A377-B63981E24894}">
      <dgm:prSet/>
      <dgm:spPr/>
      <dgm:t>
        <a:bodyPr/>
        <a:lstStyle/>
        <a:p>
          <a:r>
            <a:rPr lang="en-ZA" dirty="0" smtClean="0"/>
            <a:t>Own Transport</a:t>
          </a:r>
          <a:endParaRPr lang="en-ZA" dirty="0"/>
        </a:p>
      </dgm:t>
    </dgm:pt>
    <dgm:pt modelId="{116164A3-D5AA-4FD1-B067-E79CC74AA115}" type="parTrans" cxnId="{0B97744C-2014-4219-992B-97FE51A8ADE7}">
      <dgm:prSet/>
      <dgm:spPr/>
      <dgm:t>
        <a:bodyPr/>
        <a:lstStyle/>
        <a:p>
          <a:endParaRPr lang="en-ZA" dirty="0"/>
        </a:p>
      </dgm:t>
    </dgm:pt>
    <dgm:pt modelId="{70FB023A-2E16-46A4-8D62-AC152DB75817}" type="sibTrans" cxnId="{0B97744C-2014-4219-992B-97FE51A8ADE7}">
      <dgm:prSet/>
      <dgm:spPr/>
      <dgm:t>
        <a:bodyPr/>
        <a:lstStyle/>
        <a:p>
          <a:endParaRPr lang="en-ZA"/>
        </a:p>
      </dgm:t>
    </dgm:pt>
    <dgm:pt modelId="{9DD5A66F-CC3E-4829-851B-479B074607A8}">
      <dgm:prSet/>
      <dgm:spPr/>
      <dgm:t>
        <a:bodyPr/>
        <a:lstStyle/>
        <a:p>
          <a:r>
            <a:rPr lang="en-ZA" dirty="0" smtClean="0"/>
            <a:t>Own Transport Provided</a:t>
          </a:r>
          <a:endParaRPr lang="en-ZA" dirty="0"/>
        </a:p>
      </dgm:t>
    </dgm:pt>
    <dgm:pt modelId="{CF82EC4E-93A7-4E5D-9AE9-AD3CEEDCE3B3}" type="parTrans" cxnId="{711A2EAB-06F3-444D-96C7-AB20E7F6EC17}">
      <dgm:prSet/>
      <dgm:spPr/>
      <dgm:t>
        <a:bodyPr/>
        <a:lstStyle/>
        <a:p>
          <a:endParaRPr lang="en-ZA" dirty="0"/>
        </a:p>
      </dgm:t>
    </dgm:pt>
    <dgm:pt modelId="{39A3C4AE-F257-4ADC-B11C-2DBEF84ADF99}" type="sibTrans" cxnId="{711A2EAB-06F3-444D-96C7-AB20E7F6EC17}">
      <dgm:prSet/>
      <dgm:spPr/>
      <dgm:t>
        <a:bodyPr/>
        <a:lstStyle/>
        <a:p>
          <a:endParaRPr lang="en-ZA"/>
        </a:p>
      </dgm:t>
    </dgm:pt>
    <dgm:pt modelId="{A10451D1-0216-447B-B25A-A44B38F88D84}">
      <dgm:prSet/>
      <dgm:spPr/>
      <dgm:t>
        <a:bodyPr/>
        <a:lstStyle/>
        <a:p>
          <a:r>
            <a:rPr lang="en-ZA" dirty="0" smtClean="0"/>
            <a:t>Public Transport</a:t>
          </a:r>
          <a:endParaRPr lang="en-ZA" dirty="0"/>
        </a:p>
      </dgm:t>
    </dgm:pt>
    <dgm:pt modelId="{E659D72C-5420-4F22-A326-505AE124B74A}" type="parTrans" cxnId="{BFF2E7E7-40AD-4EAD-9E8E-75FDE4553F1E}">
      <dgm:prSet/>
      <dgm:spPr/>
      <dgm:t>
        <a:bodyPr/>
        <a:lstStyle/>
        <a:p>
          <a:endParaRPr lang="en-ZA" dirty="0"/>
        </a:p>
      </dgm:t>
    </dgm:pt>
    <dgm:pt modelId="{F446CD41-8D74-4066-880D-9FE402ABDF6E}" type="sibTrans" cxnId="{BFF2E7E7-40AD-4EAD-9E8E-75FDE4553F1E}">
      <dgm:prSet/>
      <dgm:spPr/>
      <dgm:t>
        <a:bodyPr/>
        <a:lstStyle/>
        <a:p>
          <a:endParaRPr lang="en-ZA"/>
        </a:p>
      </dgm:t>
    </dgm:pt>
    <dgm:pt modelId="{29D77861-36BC-46A4-B2C6-AE7E7D77F511}">
      <dgm:prSet/>
      <dgm:spPr/>
      <dgm:t>
        <a:bodyPr/>
        <a:lstStyle/>
        <a:p>
          <a:r>
            <a:rPr lang="en-ZA" dirty="0" smtClean="0"/>
            <a:t>Air Transport</a:t>
          </a:r>
          <a:endParaRPr lang="en-ZA" dirty="0"/>
        </a:p>
      </dgm:t>
    </dgm:pt>
    <dgm:pt modelId="{88FE49D3-CB4B-4FBD-A2A4-81C021BEB4E9}" type="parTrans" cxnId="{9DB4E74C-EAE7-4EF3-ADF2-4E07C3A5EB98}">
      <dgm:prSet/>
      <dgm:spPr/>
      <dgm:t>
        <a:bodyPr/>
        <a:lstStyle/>
        <a:p>
          <a:endParaRPr lang="en-ZA" dirty="0"/>
        </a:p>
      </dgm:t>
    </dgm:pt>
    <dgm:pt modelId="{70B830FA-32BD-4811-B8AC-0BD257F6C678}" type="sibTrans" cxnId="{9DB4E74C-EAE7-4EF3-ADF2-4E07C3A5EB98}">
      <dgm:prSet/>
      <dgm:spPr/>
      <dgm:t>
        <a:bodyPr/>
        <a:lstStyle/>
        <a:p>
          <a:endParaRPr lang="en-ZA"/>
        </a:p>
      </dgm:t>
    </dgm:pt>
    <dgm:pt modelId="{AE508876-13E2-40B7-AB13-990AD3F9E723}">
      <dgm:prSet/>
      <dgm:spPr/>
      <dgm:t>
        <a:bodyPr/>
        <a:lstStyle/>
        <a:p>
          <a:r>
            <a:rPr lang="en-ZA" dirty="0" smtClean="0"/>
            <a:t>Railway Transport</a:t>
          </a:r>
          <a:endParaRPr lang="en-ZA" dirty="0"/>
        </a:p>
      </dgm:t>
    </dgm:pt>
    <dgm:pt modelId="{C0C2F51B-710D-4087-8986-AAC4F44FDC05}" type="parTrans" cxnId="{87DC3DD9-DFAF-4B87-8688-673226FF98EA}">
      <dgm:prSet/>
      <dgm:spPr/>
      <dgm:t>
        <a:bodyPr/>
        <a:lstStyle/>
        <a:p>
          <a:endParaRPr lang="en-ZA" dirty="0"/>
        </a:p>
      </dgm:t>
    </dgm:pt>
    <dgm:pt modelId="{29F67F04-8846-4E53-8651-51F285820C0F}" type="sibTrans" cxnId="{87DC3DD9-DFAF-4B87-8688-673226FF98EA}">
      <dgm:prSet/>
      <dgm:spPr/>
      <dgm:t>
        <a:bodyPr/>
        <a:lstStyle/>
        <a:p>
          <a:endParaRPr lang="en-ZA"/>
        </a:p>
      </dgm:t>
    </dgm:pt>
    <dgm:pt modelId="{21F9CC72-5C78-4B23-BCEF-958EDD60805E}">
      <dgm:prSet/>
      <dgm:spPr/>
      <dgm:t>
        <a:bodyPr/>
        <a:lstStyle/>
        <a:p>
          <a:r>
            <a:rPr lang="en-ZA" dirty="0" smtClean="0"/>
            <a:t>Road Transport</a:t>
          </a:r>
          <a:endParaRPr lang="en-ZA" dirty="0"/>
        </a:p>
      </dgm:t>
    </dgm:pt>
    <dgm:pt modelId="{CF0476B8-D132-4AD7-8B49-BF5421614DB5}" type="parTrans" cxnId="{8761992F-E402-4808-BC6E-A3C687A9C2A5}">
      <dgm:prSet/>
      <dgm:spPr/>
      <dgm:t>
        <a:bodyPr/>
        <a:lstStyle/>
        <a:p>
          <a:endParaRPr lang="en-ZA" dirty="0"/>
        </a:p>
      </dgm:t>
    </dgm:pt>
    <dgm:pt modelId="{F1B25DAF-8EE1-4542-9BC4-8D1036103B32}" type="sibTrans" cxnId="{8761992F-E402-4808-BC6E-A3C687A9C2A5}">
      <dgm:prSet/>
      <dgm:spPr/>
      <dgm:t>
        <a:bodyPr/>
        <a:lstStyle/>
        <a:p>
          <a:endParaRPr lang="en-ZA"/>
        </a:p>
      </dgm:t>
    </dgm:pt>
    <dgm:pt modelId="{BC4DEE09-21C9-4975-B918-A28979E45103}">
      <dgm:prSet/>
      <dgm:spPr/>
      <dgm:t>
        <a:bodyPr/>
        <a:lstStyle/>
        <a:p>
          <a:r>
            <a:rPr lang="en-ZA" dirty="0" smtClean="0"/>
            <a:t>Water Transport</a:t>
          </a:r>
          <a:endParaRPr lang="en-ZA" dirty="0"/>
        </a:p>
      </dgm:t>
    </dgm:pt>
    <dgm:pt modelId="{E80C5475-73D6-4A2D-AB61-B14D5014779A}" type="parTrans" cxnId="{B4FB6122-3D35-4256-9BD4-7DA30418311F}">
      <dgm:prSet/>
      <dgm:spPr/>
      <dgm:t>
        <a:bodyPr/>
        <a:lstStyle/>
        <a:p>
          <a:endParaRPr lang="en-ZA" dirty="0"/>
        </a:p>
      </dgm:t>
    </dgm:pt>
    <dgm:pt modelId="{50CFEE75-ED2C-4049-BC04-7296CB06D079}" type="sibTrans" cxnId="{B4FB6122-3D35-4256-9BD4-7DA30418311F}">
      <dgm:prSet/>
      <dgm:spPr/>
      <dgm:t>
        <a:bodyPr/>
        <a:lstStyle/>
        <a:p>
          <a:endParaRPr lang="en-ZA"/>
        </a:p>
      </dgm:t>
    </dgm:pt>
    <dgm:pt modelId="{BD67D8B5-F39E-4740-BE09-8BFCAB2C78D4}" type="pres">
      <dgm:prSet presAssocID="{47A9C200-D1AC-4F6A-B718-26ABA3D48F1D}" presName="hierChild1" presStyleCnt="0">
        <dgm:presLayoutVars>
          <dgm:orgChart val="1"/>
          <dgm:chPref val="1"/>
          <dgm:dir/>
          <dgm:animOne val="branch"/>
          <dgm:animLvl val="lvl"/>
          <dgm:resizeHandles/>
        </dgm:presLayoutVars>
      </dgm:prSet>
      <dgm:spPr/>
      <dgm:t>
        <a:bodyPr/>
        <a:lstStyle/>
        <a:p>
          <a:endParaRPr lang="en-ZA"/>
        </a:p>
      </dgm:t>
    </dgm:pt>
    <dgm:pt modelId="{22AA2502-395B-4B46-B607-1E04EBBC25BA}" type="pres">
      <dgm:prSet presAssocID="{CB8F324E-C26F-4F39-8D78-7492D7A825C5}" presName="hierRoot1" presStyleCnt="0">
        <dgm:presLayoutVars>
          <dgm:hierBranch val="init"/>
        </dgm:presLayoutVars>
      </dgm:prSet>
      <dgm:spPr/>
    </dgm:pt>
    <dgm:pt modelId="{0C598C10-93E3-4601-B9D5-826560D94711}" type="pres">
      <dgm:prSet presAssocID="{CB8F324E-C26F-4F39-8D78-7492D7A825C5}" presName="rootComposite1" presStyleCnt="0"/>
      <dgm:spPr/>
    </dgm:pt>
    <dgm:pt modelId="{516F6DD2-7D74-4816-8604-2DD1A4217B4C}" type="pres">
      <dgm:prSet presAssocID="{CB8F324E-C26F-4F39-8D78-7492D7A825C5}" presName="rootText1" presStyleLbl="node0" presStyleIdx="0" presStyleCnt="1" custScaleX="494758" custScaleY="55122" custLinFactNeighborX="-14109" custLinFactNeighborY="5690">
        <dgm:presLayoutVars>
          <dgm:chPref val="3"/>
        </dgm:presLayoutVars>
      </dgm:prSet>
      <dgm:spPr/>
      <dgm:t>
        <a:bodyPr/>
        <a:lstStyle/>
        <a:p>
          <a:endParaRPr lang="en-ZA"/>
        </a:p>
      </dgm:t>
    </dgm:pt>
    <dgm:pt modelId="{F1F70898-9784-4A66-A95B-B23E88839997}" type="pres">
      <dgm:prSet presAssocID="{CB8F324E-C26F-4F39-8D78-7492D7A825C5}" presName="rootConnector1" presStyleLbl="node1" presStyleIdx="0" presStyleCnt="0"/>
      <dgm:spPr/>
      <dgm:t>
        <a:bodyPr/>
        <a:lstStyle/>
        <a:p>
          <a:endParaRPr lang="en-ZA"/>
        </a:p>
      </dgm:t>
    </dgm:pt>
    <dgm:pt modelId="{58F6F09A-060C-45D5-B183-5C9A104CAC26}" type="pres">
      <dgm:prSet presAssocID="{CB8F324E-C26F-4F39-8D78-7492D7A825C5}" presName="hierChild2" presStyleCnt="0"/>
      <dgm:spPr/>
    </dgm:pt>
    <dgm:pt modelId="{E2846EA8-92CE-4B5E-B45C-234E703B5FEA}" type="pres">
      <dgm:prSet presAssocID="{D9EA17F5-CEAA-4937-AE2B-1C454E7563F1}" presName="Name37" presStyleLbl="parChTrans1D2" presStyleIdx="0" presStyleCnt="2"/>
      <dgm:spPr/>
      <dgm:t>
        <a:bodyPr/>
        <a:lstStyle/>
        <a:p>
          <a:endParaRPr lang="en-ZA"/>
        </a:p>
      </dgm:t>
    </dgm:pt>
    <dgm:pt modelId="{4CE8E158-8387-4FAA-A731-931C18A2E739}" type="pres">
      <dgm:prSet presAssocID="{0C14FFBD-8032-4D19-A70A-BD8F5DE227EC}" presName="hierRoot2" presStyleCnt="0">
        <dgm:presLayoutVars>
          <dgm:hierBranch val="init"/>
        </dgm:presLayoutVars>
      </dgm:prSet>
      <dgm:spPr/>
    </dgm:pt>
    <dgm:pt modelId="{BD63EE96-FE3D-44A5-BAE9-14E1C3E86BB9}" type="pres">
      <dgm:prSet presAssocID="{0C14FFBD-8032-4D19-A70A-BD8F5DE227EC}" presName="rootComposite" presStyleCnt="0"/>
      <dgm:spPr/>
    </dgm:pt>
    <dgm:pt modelId="{B58A824C-4D28-44D5-95A3-9A1D6CD879AA}" type="pres">
      <dgm:prSet presAssocID="{0C14FFBD-8032-4D19-A70A-BD8F5DE227EC}" presName="rootText" presStyleLbl="node2" presStyleIdx="0" presStyleCnt="2" custScaleX="109916" custScaleY="29656">
        <dgm:presLayoutVars>
          <dgm:chPref val="3"/>
        </dgm:presLayoutVars>
      </dgm:prSet>
      <dgm:spPr/>
      <dgm:t>
        <a:bodyPr/>
        <a:lstStyle/>
        <a:p>
          <a:endParaRPr lang="en-ZA"/>
        </a:p>
      </dgm:t>
    </dgm:pt>
    <dgm:pt modelId="{63A354EF-4C57-4B14-8BBC-964EE411D942}" type="pres">
      <dgm:prSet presAssocID="{0C14FFBD-8032-4D19-A70A-BD8F5DE227EC}" presName="rootConnector" presStyleLbl="node2" presStyleIdx="0" presStyleCnt="2"/>
      <dgm:spPr/>
      <dgm:t>
        <a:bodyPr/>
        <a:lstStyle/>
        <a:p>
          <a:endParaRPr lang="en-ZA"/>
        </a:p>
      </dgm:t>
    </dgm:pt>
    <dgm:pt modelId="{FF53569B-F27A-475D-B618-87B8AAAAC4D8}" type="pres">
      <dgm:prSet presAssocID="{0C14FFBD-8032-4D19-A70A-BD8F5DE227EC}" presName="hierChild4" presStyleCnt="0"/>
      <dgm:spPr/>
    </dgm:pt>
    <dgm:pt modelId="{B774D298-90BF-441E-8E0A-D392AF40C2A0}" type="pres">
      <dgm:prSet presAssocID="{4E52DDE9-671D-47AB-948B-8FEB7E112CC7}" presName="Name37" presStyleLbl="parChTrans1D3" presStyleIdx="0" presStyleCnt="6"/>
      <dgm:spPr/>
      <dgm:t>
        <a:bodyPr/>
        <a:lstStyle/>
        <a:p>
          <a:endParaRPr lang="en-ZA"/>
        </a:p>
      </dgm:t>
    </dgm:pt>
    <dgm:pt modelId="{2C2B89E8-0414-4576-BFE1-3BF3E63069E2}" type="pres">
      <dgm:prSet presAssocID="{EAFCC5B8-02C1-4D26-9A3D-DE46A8D5B4C0}" presName="hierRoot2" presStyleCnt="0">
        <dgm:presLayoutVars>
          <dgm:hierBranch val="init"/>
        </dgm:presLayoutVars>
      </dgm:prSet>
      <dgm:spPr/>
    </dgm:pt>
    <dgm:pt modelId="{3C3EBCB3-6B88-4899-B117-E4DA01E0B505}" type="pres">
      <dgm:prSet presAssocID="{EAFCC5B8-02C1-4D26-9A3D-DE46A8D5B4C0}" presName="rootComposite" presStyleCnt="0"/>
      <dgm:spPr/>
    </dgm:pt>
    <dgm:pt modelId="{A1FED688-E783-4E74-BD2B-BE2193CD2B94}" type="pres">
      <dgm:prSet presAssocID="{EAFCC5B8-02C1-4D26-9A3D-DE46A8D5B4C0}" presName="rootText" presStyleLbl="node3" presStyleIdx="0" presStyleCnt="6" custScaleX="20685" custScaleY="328646" custLinFactNeighborX="6677" custLinFactNeighborY="-9641">
        <dgm:presLayoutVars>
          <dgm:chPref val="3"/>
        </dgm:presLayoutVars>
      </dgm:prSet>
      <dgm:spPr/>
      <dgm:t>
        <a:bodyPr/>
        <a:lstStyle/>
        <a:p>
          <a:endParaRPr lang="en-ZA"/>
        </a:p>
      </dgm:t>
    </dgm:pt>
    <dgm:pt modelId="{3E3171CA-3032-48AC-AB20-83F4475CE4FA}" type="pres">
      <dgm:prSet presAssocID="{EAFCC5B8-02C1-4D26-9A3D-DE46A8D5B4C0}" presName="rootConnector" presStyleLbl="node3" presStyleIdx="0" presStyleCnt="6"/>
      <dgm:spPr/>
      <dgm:t>
        <a:bodyPr/>
        <a:lstStyle/>
        <a:p>
          <a:endParaRPr lang="en-ZA"/>
        </a:p>
      </dgm:t>
    </dgm:pt>
    <dgm:pt modelId="{DF8E487E-A0B3-4709-85C2-D09D36A150E1}" type="pres">
      <dgm:prSet presAssocID="{EAFCC5B8-02C1-4D26-9A3D-DE46A8D5B4C0}" presName="hierChild4" presStyleCnt="0"/>
      <dgm:spPr/>
    </dgm:pt>
    <dgm:pt modelId="{2FFABFC4-80F0-42E4-9B46-809A462E258C}" type="pres">
      <dgm:prSet presAssocID="{EAFCC5B8-02C1-4D26-9A3D-DE46A8D5B4C0}" presName="hierChild5" presStyleCnt="0"/>
      <dgm:spPr/>
    </dgm:pt>
    <dgm:pt modelId="{33E9C77E-92F6-4AC4-B6C4-AE2BF7C22D13}" type="pres">
      <dgm:prSet presAssocID="{58482F9E-1346-488B-B6D0-9788A03ABF1E}" presName="Name37" presStyleLbl="parChTrans1D3" presStyleIdx="1" presStyleCnt="6"/>
      <dgm:spPr/>
      <dgm:t>
        <a:bodyPr/>
        <a:lstStyle/>
        <a:p>
          <a:endParaRPr lang="en-ZA"/>
        </a:p>
      </dgm:t>
    </dgm:pt>
    <dgm:pt modelId="{EE8944D6-EE26-4FB5-8FB5-D12BCE041301}" type="pres">
      <dgm:prSet presAssocID="{B40EEFC2-0A55-45D8-B7EA-18F3F72B400A}" presName="hierRoot2" presStyleCnt="0">
        <dgm:presLayoutVars>
          <dgm:hierBranch val="init"/>
        </dgm:presLayoutVars>
      </dgm:prSet>
      <dgm:spPr/>
    </dgm:pt>
    <dgm:pt modelId="{D28D00D6-4275-42E4-9820-70261C478DED}" type="pres">
      <dgm:prSet presAssocID="{B40EEFC2-0A55-45D8-B7EA-18F3F72B400A}" presName="rootComposite" presStyleCnt="0"/>
      <dgm:spPr/>
    </dgm:pt>
    <dgm:pt modelId="{196BECA8-9191-43CB-89C7-4D9DAA349810}" type="pres">
      <dgm:prSet presAssocID="{B40EEFC2-0A55-45D8-B7EA-18F3F72B400A}" presName="rootText" presStyleLbl="node3" presStyleIdx="1" presStyleCnt="6" custScaleX="16620" custScaleY="375459">
        <dgm:presLayoutVars>
          <dgm:chPref val="3"/>
        </dgm:presLayoutVars>
      </dgm:prSet>
      <dgm:spPr/>
      <dgm:t>
        <a:bodyPr/>
        <a:lstStyle/>
        <a:p>
          <a:endParaRPr lang="en-ZA"/>
        </a:p>
      </dgm:t>
    </dgm:pt>
    <dgm:pt modelId="{AEC2BA82-4D07-40F0-8463-122BEBA45FA7}" type="pres">
      <dgm:prSet presAssocID="{B40EEFC2-0A55-45D8-B7EA-18F3F72B400A}" presName="rootConnector" presStyleLbl="node3" presStyleIdx="1" presStyleCnt="6"/>
      <dgm:spPr/>
      <dgm:t>
        <a:bodyPr/>
        <a:lstStyle/>
        <a:p>
          <a:endParaRPr lang="en-ZA"/>
        </a:p>
      </dgm:t>
    </dgm:pt>
    <dgm:pt modelId="{9C0F9C33-1CA6-4237-A00E-E2BE5D990BD4}" type="pres">
      <dgm:prSet presAssocID="{B40EEFC2-0A55-45D8-B7EA-18F3F72B400A}" presName="hierChild4" presStyleCnt="0"/>
      <dgm:spPr/>
    </dgm:pt>
    <dgm:pt modelId="{2AC86DEE-EFF1-48AC-A681-10F9D4AB349F}" type="pres">
      <dgm:prSet presAssocID="{B40EEFC2-0A55-45D8-B7EA-18F3F72B400A}" presName="hierChild5" presStyleCnt="0"/>
      <dgm:spPr/>
    </dgm:pt>
    <dgm:pt modelId="{5F4B95DC-A563-4896-989B-9FB3EB687CAE}" type="pres">
      <dgm:prSet presAssocID="{38D0AEB8-4BFC-4432-9070-AC319874278C}" presName="Name37" presStyleLbl="parChTrans1D3" presStyleIdx="2" presStyleCnt="6"/>
      <dgm:spPr/>
      <dgm:t>
        <a:bodyPr/>
        <a:lstStyle/>
        <a:p>
          <a:endParaRPr lang="en-ZA"/>
        </a:p>
      </dgm:t>
    </dgm:pt>
    <dgm:pt modelId="{FFD30EB8-A5E2-4533-AAB2-ECC54B64AAF8}" type="pres">
      <dgm:prSet presAssocID="{FF34C816-7574-4E3E-BB86-904BD10A2831}" presName="hierRoot2" presStyleCnt="0">
        <dgm:presLayoutVars>
          <dgm:hierBranch val="init"/>
        </dgm:presLayoutVars>
      </dgm:prSet>
      <dgm:spPr/>
    </dgm:pt>
    <dgm:pt modelId="{1A64E036-97C6-480A-8285-1687D9B91D04}" type="pres">
      <dgm:prSet presAssocID="{FF34C816-7574-4E3E-BB86-904BD10A2831}" presName="rootComposite" presStyleCnt="0"/>
      <dgm:spPr/>
    </dgm:pt>
    <dgm:pt modelId="{EE51F5EE-042A-4D8C-8B59-454F74C859EC}" type="pres">
      <dgm:prSet presAssocID="{FF34C816-7574-4E3E-BB86-904BD10A2831}" presName="rootText" presStyleLbl="node3" presStyleIdx="2" presStyleCnt="6" custScaleX="16448" custScaleY="366430" custLinFactNeighborX="-12945" custLinFactNeighborY="3126">
        <dgm:presLayoutVars>
          <dgm:chPref val="3"/>
        </dgm:presLayoutVars>
      </dgm:prSet>
      <dgm:spPr/>
      <dgm:t>
        <a:bodyPr/>
        <a:lstStyle/>
        <a:p>
          <a:endParaRPr lang="en-ZA"/>
        </a:p>
      </dgm:t>
    </dgm:pt>
    <dgm:pt modelId="{9BCE48B5-1F8A-42CC-AEC0-B274BED63B2C}" type="pres">
      <dgm:prSet presAssocID="{FF34C816-7574-4E3E-BB86-904BD10A2831}" presName="rootConnector" presStyleLbl="node3" presStyleIdx="2" presStyleCnt="6"/>
      <dgm:spPr/>
      <dgm:t>
        <a:bodyPr/>
        <a:lstStyle/>
        <a:p>
          <a:endParaRPr lang="en-ZA"/>
        </a:p>
      </dgm:t>
    </dgm:pt>
    <dgm:pt modelId="{5FC528FD-282A-476B-AA8E-95EAFC4533E3}" type="pres">
      <dgm:prSet presAssocID="{FF34C816-7574-4E3E-BB86-904BD10A2831}" presName="hierChild4" presStyleCnt="0"/>
      <dgm:spPr/>
    </dgm:pt>
    <dgm:pt modelId="{71B29025-4FAA-41FC-AF29-FEE94BADC34D}" type="pres">
      <dgm:prSet presAssocID="{FF34C816-7574-4E3E-BB86-904BD10A2831}" presName="hierChild5" presStyleCnt="0"/>
      <dgm:spPr/>
    </dgm:pt>
    <dgm:pt modelId="{489F8210-8232-4E8B-A908-2BACE38B4C9C}" type="pres">
      <dgm:prSet presAssocID="{BBE0D8E0-B621-4C8B-A42A-59AB8F1C9561}" presName="Name37" presStyleLbl="parChTrans1D3" presStyleIdx="3" presStyleCnt="6"/>
      <dgm:spPr/>
      <dgm:t>
        <a:bodyPr/>
        <a:lstStyle/>
        <a:p>
          <a:endParaRPr lang="en-ZA"/>
        </a:p>
      </dgm:t>
    </dgm:pt>
    <dgm:pt modelId="{C9FC727B-0BA5-45F1-B88E-4FFB6BBD8BC5}" type="pres">
      <dgm:prSet presAssocID="{3875F569-62AE-4837-B63D-417F5D3E558D}" presName="hierRoot2" presStyleCnt="0">
        <dgm:presLayoutVars>
          <dgm:hierBranch val="init"/>
        </dgm:presLayoutVars>
      </dgm:prSet>
      <dgm:spPr/>
    </dgm:pt>
    <dgm:pt modelId="{4BAC99A4-ECCC-478C-A149-BC8DB8BB7243}" type="pres">
      <dgm:prSet presAssocID="{3875F569-62AE-4837-B63D-417F5D3E558D}" presName="rootComposite" presStyleCnt="0"/>
      <dgm:spPr/>
    </dgm:pt>
    <dgm:pt modelId="{F69C5F51-8D9F-45CA-B205-468C372A0F77}" type="pres">
      <dgm:prSet presAssocID="{3875F569-62AE-4837-B63D-417F5D3E558D}" presName="rootText" presStyleLbl="node3" presStyleIdx="3" presStyleCnt="6" custScaleX="17595" custScaleY="373546">
        <dgm:presLayoutVars>
          <dgm:chPref val="3"/>
        </dgm:presLayoutVars>
      </dgm:prSet>
      <dgm:spPr/>
      <dgm:t>
        <a:bodyPr/>
        <a:lstStyle/>
        <a:p>
          <a:endParaRPr lang="en-ZA"/>
        </a:p>
      </dgm:t>
    </dgm:pt>
    <dgm:pt modelId="{4215C50E-3E17-415F-B28E-FDE12536C504}" type="pres">
      <dgm:prSet presAssocID="{3875F569-62AE-4837-B63D-417F5D3E558D}" presName="rootConnector" presStyleLbl="node3" presStyleIdx="3" presStyleCnt="6"/>
      <dgm:spPr/>
      <dgm:t>
        <a:bodyPr/>
        <a:lstStyle/>
        <a:p>
          <a:endParaRPr lang="en-ZA"/>
        </a:p>
      </dgm:t>
    </dgm:pt>
    <dgm:pt modelId="{82DCEBF0-26D4-469B-9F66-D08547694A7D}" type="pres">
      <dgm:prSet presAssocID="{3875F569-62AE-4837-B63D-417F5D3E558D}" presName="hierChild4" presStyleCnt="0"/>
      <dgm:spPr/>
    </dgm:pt>
    <dgm:pt modelId="{1667D8A4-0800-4C44-920B-49864D704F4C}" type="pres">
      <dgm:prSet presAssocID="{3875F569-62AE-4837-B63D-417F5D3E558D}" presName="hierChild5" presStyleCnt="0"/>
      <dgm:spPr/>
    </dgm:pt>
    <dgm:pt modelId="{D54C4B2B-32AE-47F1-8205-815ACD08A432}" type="pres">
      <dgm:prSet presAssocID="{F4FA6A8C-6011-4E25-A247-621B6325ED64}" presName="Name37" presStyleLbl="parChTrans1D3" presStyleIdx="4" presStyleCnt="6"/>
      <dgm:spPr/>
      <dgm:t>
        <a:bodyPr/>
        <a:lstStyle/>
        <a:p>
          <a:endParaRPr lang="en-ZA"/>
        </a:p>
      </dgm:t>
    </dgm:pt>
    <dgm:pt modelId="{34EFE1ED-5598-4264-B532-6F50278C11AB}" type="pres">
      <dgm:prSet presAssocID="{0FCFF168-7FCB-4B33-AE84-FA81F896E2BB}" presName="hierRoot2" presStyleCnt="0">
        <dgm:presLayoutVars>
          <dgm:hierBranch val="init"/>
        </dgm:presLayoutVars>
      </dgm:prSet>
      <dgm:spPr/>
    </dgm:pt>
    <dgm:pt modelId="{9898AD3F-A2C9-4418-9D0D-0848BB07DABC}" type="pres">
      <dgm:prSet presAssocID="{0FCFF168-7FCB-4B33-AE84-FA81F896E2BB}" presName="rootComposite" presStyleCnt="0"/>
      <dgm:spPr/>
    </dgm:pt>
    <dgm:pt modelId="{9E020547-C517-4D3A-83A4-BB8928505364}" type="pres">
      <dgm:prSet presAssocID="{0FCFF168-7FCB-4B33-AE84-FA81F896E2BB}" presName="rootText" presStyleLbl="node3" presStyleIdx="4" presStyleCnt="6" custScaleX="103204" custScaleY="34730">
        <dgm:presLayoutVars>
          <dgm:chPref val="3"/>
        </dgm:presLayoutVars>
      </dgm:prSet>
      <dgm:spPr/>
      <dgm:t>
        <a:bodyPr/>
        <a:lstStyle/>
        <a:p>
          <a:endParaRPr lang="en-ZA"/>
        </a:p>
      </dgm:t>
    </dgm:pt>
    <dgm:pt modelId="{B7FF7450-A03A-4B13-83E4-1C9C666A08C0}" type="pres">
      <dgm:prSet presAssocID="{0FCFF168-7FCB-4B33-AE84-FA81F896E2BB}" presName="rootConnector" presStyleLbl="node3" presStyleIdx="4" presStyleCnt="6"/>
      <dgm:spPr/>
      <dgm:t>
        <a:bodyPr/>
        <a:lstStyle/>
        <a:p>
          <a:endParaRPr lang="en-ZA"/>
        </a:p>
      </dgm:t>
    </dgm:pt>
    <dgm:pt modelId="{6A523B80-5238-4922-8670-947068A61024}" type="pres">
      <dgm:prSet presAssocID="{0FCFF168-7FCB-4B33-AE84-FA81F896E2BB}" presName="hierChild4" presStyleCnt="0"/>
      <dgm:spPr/>
    </dgm:pt>
    <dgm:pt modelId="{3D041446-190D-479E-9774-B30BDD77582B}" type="pres">
      <dgm:prSet presAssocID="{4EFAB64C-CD8D-40C8-92D2-D8DBEA3054D1}" presName="Name37" presStyleLbl="parChTrans1D4" presStyleIdx="0" presStyleCnt="8"/>
      <dgm:spPr/>
      <dgm:t>
        <a:bodyPr/>
        <a:lstStyle/>
        <a:p>
          <a:endParaRPr lang="en-ZA"/>
        </a:p>
      </dgm:t>
    </dgm:pt>
    <dgm:pt modelId="{813F07A0-E79A-4E9B-941F-8CE0155E7876}" type="pres">
      <dgm:prSet presAssocID="{DFEC475D-CF0E-48B2-B149-8F64A7DAFBCA}" presName="hierRoot2" presStyleCnt="0">
        <dgm:presLayoutVars>
          <dgm:hierBranch val="init"/>
        </dgm:presLayoutVars>
      </dgm:prSet>
      <dgm:spPr/>
    </dgm:pt>
    <dgm:pt modelId="{A3F32546-F68E-44DE-A33E-BECB89C8A971}" type="pres">
      <dgm:prSet presAssocID="{DFEC475D-CF0E-48B2-B149-8F64A7DAFBCA}" presName="rootComposite" presStyleCnt="0"/>
      <dgm:spPr/>
    </dgm:pt>
    <dgm:pt modelId="{90F7C3CE-23D4-4BDA-8362-6BD23BA2E9C0}" type="pres">
      <dgm:prSet presAssocID="{DFEC475D-CF0E-48B2-B149-8F64A7DAFBCA}" presName="rootText" presStyleLbl="node4" presStyleIdx="0" presStyleCnt="8" custScaleX="62536" custScaleY="35858">
        <dgm:presLayoutVars>
          <dgm:chPref val="3"/>
        </dgm:presLayoutVars>
      </dgm:prSet>
      <dgm:spPr/>
      <dgm:t>
        <a:bodyPr/>
        <a:lstStyle/>
        <a:p>
          <a:endParaRPr lang="en-ZA"/>
        </a:p>
      </dgm:t>
    </dgm:pt>
    <dgm:pt modelId="{C15C91F0-D15C-46A5-BA9F-74B460D5B964}" type="pres">
      <dgm:prSet presAssocID="{DFEC475D-CF0E-48B2-B149-8F64A7DAFBCA}" presName="rootConnector" presStyleLbl="node4" presStyleIdx="0" presStyleCnt="8"/>
      <dgm:spPr/>
      <dgm:t>
        <a:bodyPr/>
        <a:lstStyle/>
        <a:p>
          <a:endParaRPr lang="en-ZA"/>
        </a:p>
      </dgm:t>
    </dgm:pt>
    <dgm:pt modelId="{957CB6E3-DE39-4CFB-8789-D560F53E4156}" type="pres">
      <dgm:prSet presAssocID="{DFEC475D-CF0E-48B2-B149-8F64A7DAFBCA}" presName="hierChild4" presStyleCnt="0"/>
      <dgm:spPr/>
    </dgm:pt>
    <dgm:pt modelId="{FD6F8498-86AE-4B55-B40F-EE57F19E85C4}" type="pres">
      <dgm:prSet presAssocID="{DFEC475D-CF0E-48B2-B149-8F64A7DAFBCA}" presName="hierChild5" presStyleCnt="0"/>
      <dgm:spPr/>
    </dgm:pt>
    <dgm:pt modelId="{A2B50481-9D90-45A8-9D2B-6AF3774A8373}" type="pres">
      <dgm:prSet presAssocID="{116164A3-D5AA-4FD1-B067-E79CC74AA115}" presName="Name37" presStyleLbl="parChTrans1D4" presStyleIdx="1" presStyleCnt="8"/>
      <dgm:spPr/>
      <dgm:t>
        <a:bodyPr/>
        <a:lstStyle/>
        <a:p>
          <a:endParaRPr lang="en-ZA"/>
        </a:p>
      </dgm:t>
    </dgm:pt>
    <dgm:pt modelId="{864BE5B5-50EE-46F6-8F1D-F99F64417A35}" type="pres">
      <dgm:prSet presAssocID="{7CF60240-6CA9-43F5-A377-B63981E24894}" presName="hierRoot2" presStyleCnt="0">
        <dgm:presLayoutVars>
          <dgm:hierBranch val="init"/>
        </dgm:presLayoutVars>
      </dgm:prSet>
      <dgm:spPr/>
    </dgm:pt>
    <dgm:pt modelId="{60ECDA0D-55EA-40E8-ACA3-F21FA08A1B42}" type="pres">
      <dgm:prSet presAssocID="{7CF60240-6CA9-43F5-A377-B63981E24894}" presName="rootComposite" presStyleCnt="0"/>
      <dgm:spPr/>
    </dgm:pt>
    <dgm:pt modelId="{AF90F04D-1AF2-4CB1-8BCF-A3CBF8AA9644}" type="pres">
      <dgm:prSet presAssocID="{7CF60240-6CA9-43F5-A377-B63981E24894}" presName="rootText" presStyleLbl="node4" presStyleIdx="1" presStyleCnt="8" custScaleX="62536" custScaleY="34730">
        <dgm:presLayoutVars>
          <dgm:chPref val="3"/>
        </dgm:presLayoutVars>
      </dgm:prSet>
      <dgm:spPr/>
      <dgm:t>
        <a:bodyPr/>
        <a:lstStyle/>
        <a:p>
          <a:endParaRPr lang="en-ZA"/>
        </a:p>
      </dgm:t>
    </dgm:pt>
    <dgm:pt modelId="{FCF5A01E-99FB-47F7-BD20-A3E557037E1F}" type="pres">
      <dgm:prSet presAssocID="{7CF60240-6CA9-43F5-A377-B63981E24894}" presName="rootConnector" presStyleLbl="node4" presStyleIdx="1" presStyleCnt="8"/>
      <dgm:spPr/>
      <dgm:t>
        <a:bodyPr/>
        <a:lstStyle/>
        <a:p>
          <a:endParaRPr lang="en-ZA"/>
        </a:p>
      </dgm:t>
    </dgm:pt>
    <dgm:pt modelId="{8AB34B47-047A-4D87-8A85-EA297E88716B}" type="pres">
      <dgm:prSet presAssocID="{7CF60240-6CA9-43F5-A377-B63981E24894}" presName="hierChild4" presStyleCnt="0"/>
      <dgm:spPr/>
    </dgm:pt>
    <dgm:pt modelId="{A8B2980E-362D-4775-A9FC-CC46EECCE7F6}" type="pres">
      <dgm:prSet presAssocID="{7CF60240-6CA9-43F5-A377-B63981E24894}" presName="hierChild5" presStyleCnt="0"/>
      <dgm:spPr/>
    </dgm:pt>
    <dgm:pt modelId="{5BAEABEA-7B6A-4F4B-8020-0D08D4A72D2F}" type="pres">
      <dgm:prSet presAssocID="{0FCFF168-7FCB-4B33-AE84-FA81F896E2BB}" presName="hierChild5" presStyleCnt="0"/>
      <dgm:spPr/>
    </dgm:pt>
    <dgm:pt modelId="{AE0C19E3-6C7F-4192-A754-E03221F37F67}" type="pres">
      <dgm:prSet presAssocID="{4580846C-79E2-4882-BA95-3F7315DE786B}" presName="Name37" presStyleLbl="parChTrans1D3" presStyleIdx="5" presStyleCnt="6"/>
      <dgm:spPr/>
      <dgm:t>
        <a:bodyPr/>
        <a:lstStyle/>
        <a:p>
          <a:endParaRPr lang="en-ZA"/>
        </a:p>
      </dgm:t>
    </dgm:pt>
    <dgm:pt modelId="{78C5B1E9-B9D9-4EF9-B27C-A5A261FEDD3A}" type="pres">
      <dgm:prSet presAssocID="{5286DC2F-1922-4639-829F-23948D32869B}" presName="hierRoot2" presStyleCnt="0">
        <dgm:presLayoutVars>
          <dgm:hierBranch val="init"/>
        </dgm:presLayoutVars>
      </dgm:prSet>
      <dgm:spPr/>
    </dgm:pt>
    <dgm:pt modelId="{CD04690C-A414-498E-85D2-C5A0D330BE7F}" type="pres">
      <dgm:prSet presAssocID="{5286DC2F-1922-4639-829F-23948D32869B}" presName="rootComposite" presStyleCnt="0"/>
      <dgm:spPr/>
    </dgm:pt>
    <dgm:pt modelId="{A54ACD9B-7532-4A97-97D9-FD9263EADE98}" type="pres">
      <dgm:prSet presAssocID="{5286DC2F-1922-4639-829F-23948D32869B}" presName="rootText" presStyleLbl="node3" presStyleIdx="5" presStyleCnt="6" custScaleX="105665" custScaleY="34746">
        <dgm:presLayoutVars>
          <dgm:chPref val="3"/>
        </dgm:presLayoutVars>
      </dgm:prSet>
      <dgm:spPr/>
      <dgm:t>
        <a:bodyPr/>
        <a:lstStyle/>
        <a:p>
          <a:endParaRPr lang="en-ZA"/>
        </a:p>
      </dgm:t>
    </dgm:pt>
    <dgm:pt modelId="{68169082-E9D9-439D-9D8F-B46F21CFC8EE}" type="pres">
      <dgm:prSet presAssocID="{5286DC2F-1922-4639-829F-23948D32869B}" presName="rootConnector" presStyleLbl="node3" presStyleIdx="5" presStyleCnt="6"/>
      <dgm:spPr/>
      <dgm:t>
        <a:bodyPr/>
        <a:lstStyle/>
        <a:p>
          <a:endParaRPr lang="en-ZA"/>
        </a:p>
      </dgm:t>
    </dgm:pt>
    <dgm:pt modelId="{3C37D113-FA31-498A-9BAC-797101C98FC5}" type="pres">
      <dgm:prSet presAssocID="{5286DC2F-1922-4639-829F-23948D32869B}" presName="hierChild4" presStyleCnt="0"/>
      <dgm:spPr/>
    </dgm:pt>
    <dgm:pt modelId="{8E502A84-3937-4E77-94E4-4A958AF6EEC1}" type="pres">
      <dgm:prSet presAssocID="{CF82EC4E-93A7-4E5D-9AE9-AD3CEEDCE3B3}" presName="Name37" presStyleLbl="parChTrans1D4" presStyleIdx="2" presStyleCnt="8"/>
      <dgm:spPr/>
      <dgm:t>
        <a:bodyPr/>
        <a:lstStyle/>
        <a:p>
          <a:endParaRPr lang="en-ZA"/>
        </a:p>
      </dgm:t>
    </dgm:pt>
    <dgm:pt modelId="{02C3DD34-3403-49E9-8914-90F1680BF9DA}" type="pres">
      <dgm:prSet presAssocID="{9DD5A66F-CC3E-4829-851B-479B074607A8}" presName="hierRoot2" presStyleCnt="0">
        <dgm:presLayoutVars>
          <dgm:hierBranch val="init"/>
        </dgm:presLayoutVars>
      </dgm:prSet>
      <dgm:spPr/>
    </dgm:pt>
    <dgm:pt modelId="{BD634252-15D8-4F7D-8F8F-CB529B922B17}" type="pres">
      <dgm:prSet presAssocID="{9DD5A66F-CC3E-4829-851B-479B074607A8}" presName="rootComposite" presStyleCnt="0"/>
      <dgm:spPr/>
    </dgm:pt>
    <dgm:pt modelId="{0CA5D119-5EBC-43D5-A4E0-FF0234DD7CDA}" type="pres">
      <dgm:prSet presAssocID="{9DD5A66F-CC3E-4829-851B-479B074607A8}" presName="rootText" presStyleLbl="node4" presStyleIdx="2" presStyleCnt="8" custScaleX="95160" custScaleY="21488">
        <dgm:presLayoutVars>
          <dgm:chPref val="3"/>
        </dgm:presLayoutVars>
      </dgm:prSet>
      <dgm:spPr/>
      <dgm:t>
        <a:bodyPr/>
        <a:lstStyle/>
        <a:p>
          <a:endParaRPr lang="en-ZA"/>
        </a:p>
      </dgm:t>
    </dgm:pt>
    <dgm:pt modelId="{9EBE5A46-9939-438A-817D-09DC9BCA84DC}" type="pres">
      <dgm:prSet presAssocID="{9DD5A66F-CC3E-4829-851B-479B074607A8}" presName="rootConnector" presStyleLbl="node4" presStyleIdx="2" presStyleCnt="8"/>
      <dgm:spPr/>
      <dgm:t>
        <a:bodyPr/>
        <a:lstStyle/>
        <a:p>
          <a:endParaRPr lang="en-ZA"/>
        </a:p>
      </dgm:t>
    </dgm:pt>
    <dgm:pt modelId="{15B5B498-9303-4ADD-8EEE-BBFD857ED51E}" type="pres">
      <dgm:prSet presAssocID="{9DD5A66F-CC3E-4829-851B-479B074607A8}" presName="hierChild4" presStyleCnt="0"/>
      <dgm:spPr/>
    </dgm:pt>
    <dgm:pt modelId="{87200444-8481-4EC9-80EF-00CC48C0BFBE}" type="pres">
      <dgm:prSet presAssocID="{9DD5A66F-CC3E-4829-851B-479B074607A8}" presName="hierChild5" presStyleCnt="0"/>
      <dgm:spPr/>
    </dgm:pt>
    <dgm:pt modelId="{561F87DD-964B-42BC-873A-2CF61B6CA58D}" type="pres">
      <dgm:prSet presAssocID="{E659D72C-5420-4F22-A326-505AE124B74A}" presName="Name37" presStyleLbl="parChTrans1D4" presStyleIdx="3" presStyleCnt="8"/>
      <dgm:spPr/>
      <dgm:t>
        <a:bodyPr/>
        <a:lstStyle/>
        <a:p>
          <a:endParaRPr lang="en-ZA"/>
        </a:p>
      </dgm:t>
    </dgm:pt>
    <dgm:pt modelId="{687B432A-58B8-4955-BD0F-700BD7DA6CCC}" type="pres">
      <dgm:prSet presAssocID="{A10451D1-0216-447B-B25A-A44B38F88D84}" presName="hierRoot2" presStyleCnt="0">
        <dgm:presLayoutVars>
          <dgm:hierBranch val="init"/>
        </dgm:presLayoutVars>
      </dgm:prSet>
      <dgm:spPr/>
    </dgm:pt>
    <dgm:pt modelId="{96AE1028-DF68-4DFC-8636-0FBC814D3EDF}" type="pres">
      <dgm:prSet presAssocID="{A10451D1-0216-447B-B25A-A44B38F88D84}" presName="rootComposite" presStyleCnt="0"/>
      <dgm:spPr/>
    </dgm:pt>
    <dgm:pt modelId="{418503E3-14C1-49F6-8D8A-075FAA2A3D59}" type="pres">
      <dgm:prSet presAssocID="{A10451D1-0216-447B-B25A-A44B38F88D84}" presName="rootText" presStyleLbl="node4" presStyleIdx="3" presStyleCnt="8" custScaleX="74637" custScaleY="16846">
        <dgm:presLayoutVars>
          <dgm:chPref val="3"/>
        </dgm:presLayoutVars>
      </dgm:prSet>
      <dgm:spPr/>
      <dgm:t>
        <a:bodyPr/>
        <a:lstStyle/>
        <a:p>
          <a:endParaRPr lang="en-ZA"/>
        </a:p>
      </dgm:t>
    </dgm:pt>
    <dgm:pt modelId="{10460D0B-F001-4128-9D5C-1D990ACBCF5E}" type="pres">
      <dgm:prSet presAssocID="{A10451D1-0216-447B-B25A-A44B38F88D84}" presName="rootConnector" presStyleLbl="node4" presStyleIdx="3" presStyleCnt="8"/>
      <dgm:spPr/>
      <dgm:t>
        <a:bodyPr/>
        <a:lstStyle/>
        <a:p>
          <a:endParaRPr lang="en-ZA"/>
        </a:p>
      </dgm:t>
    </dgm:pt>
    <dgm:pt modelId="{A635D7FC-DBCB-476B-A8B1-BA50DB41E34C}" type="pres">
      <dgm:prSet presAssocID="{A10451D1-0216-447B-B25A-A44B38F88D84}" presName="hierChild4" presStyleCnt="0"/>
      <dgm:spPr/>
    </dgm:pt>
    <dgm:pt modelId="{945025AA-AB2F-46A6-A8A4-819A53760F64}" type="pres">
      <dgm:prSet presAssocID="{A10451D1-0216-447B-B25A-A44B38F88D84}" presName="hierChild5" presStyleCnt="0"/>
      <dgm:spPr/>
    </dgm:pt>
    <dgm:pt modelId="{96504B6A-49B3-46B4-948A-5C06112FA1C6}" type="pres">
      <dgm:prSet presAssocID="{88FE49D3-CB4B-4FBD-A2A4-81C021BEB4E9}" presName="Name37" presStyleLbl="parChTrans1D4" presStyleIdx="4" presStyleCnt="8"/>
      <dgm:spPr/>
      <dgm:t>
        <a:bodyPr/>
        <a:lstStyle/>
        <a:p>
          <a:endParaRPr lang="en-ZA"/>
        </a:p>
      </dgm:t>
    </dgm:pt>
    <dgm:pt modelId="{0366FAAE-7BF9-4CD4-8985-581E3D0574E2}" type="pres">
      <dgm:prSet presAssocID="{29D77861-36BC-46A4-B2C6-AE7E7D77F511}" presName="hierRoot2" presStyleCnt="0">
        <dgm:presLayoutVars>
          <dgm:hierBranch val="init"/>
        </dgm:presLayoutVars>
      </dgm:prSet>
      <dgm:spPr/>
    </dgm:pt>
    <dgm:pt modelId="{80B32545-2D38-4F82-8C0A-A4958050FE44}" type="pres">
      <dgm:prSet presAssocID="{29D77861-36BC-46A4-B2C6-AE7E7D77F511}" presName="rootComposite" presStyleCnt="0"/>
      <dgm:spPr/>
    </dgm:pt>
    <dgm:pt modelId="{3DA1A9D2-E85D-4BE5-B0CD-A28119604667}" type="pres">
      <dgm:prSet presAssocID="{29D77861-36BC-46A4-B2C6-AE7E7D77F511}" presName="rootText" presStyleLbl="node4" presStyleIdx="4" presStyleCnt="8" custScaleX="80126" custScaleY="21677">
        <dgm:presLayoutVars>
          <dgm:chPref val="3"/>
        </dgm:presLayoutVars>
      </dgm:prSet>
      <dgm:spPr/>
      <dgm:t>
        <a:bodyPr/>
        <a:lstStyle/>
        <a:p>
          <a:endParaRPr lang="en-ZA"/>
        </a:p>
      </dgm:t>
    </dgm:pt>
    <dgm:pt modelId="{E7F0A008-9F80-45BB-BFBA-7DD51DBB1F0E}" type="pres">
      <dgm:prSet presAssocID="{29D77861-36BC-46A4-B2C6-AE7E7D77F511}" presName="rootConnector" presStyleLbl="node4" presStyleIdx="4" presStyleCnt="8"/>
      <dgm:spPr/>
      <dgm:t>
        <a:bodyPr/>
        <a:lstStyle/>
        <a:p>
          <a:endParaRPr lang="en-ZA"/>
        </a:p>
      </dgm:t>
    </dgm:pt>
    <dgm:pt modelId="{5C8C5F6E-2BC7-4BAA-B244-1AB195D6D4AF}" type="pres">
      <dgm:prSet presAssocID="{29D77861-36BC-46A4-B2C6-AE7E7D77F511}" presName="hierChild4" presStyleCnt="0"/>
      <dgm:spPr/>
    </dgm:pt>
    <dgm:pt modelId="{26AB77BF-270C-44AF-9FA3-5397450BB23D}" type="pres">
      <dgm:prSet presAssocID="{29D77861-36BC-46A4-B2C6-AE7E7D77F511}" presName="hierChild5" presStyleCnt="0"/>
      <dgm:spPr/>
    </dgm:pt>
    <dgm:pt modelId="{5615D37F-7F10-4353-AD7B-25C96D621357}" type="pres">
      <dgm:prSet presAssocID="{C0C2F51B-710D-4087-8986-AAC4F44FDC05}" presName="Name37" presStyleLbl="parChTrans1D4" presStyleIdx="5" presStyleCnt="8"/>
      <dgm:spPr/>
      <dgm:t>
        <a:bodyPr/>
        <a:lstStyle/>
        <a:p>
          <a:endParaRPr lang="en-ZA"/>
        </a:p>
      </dgm:t>
    </dgm:pt>
    <dgm:pt modelId="{B7560361-8866-4BFA-B819-BF01224BD975}" type="pres">
      <dgm:prSet presAssocID="{AE508876-13E2-40B7-AB13-990AD3F9E723}" presName="hierRoot2" presStyleCnt="0">
        <dgm:presLayoutVars>
          <dgm:hierBranch val="init"/>
        </dgm:presLayoutVars>
      </dgm:prSet>
      <dgm:spPr/>
    </dgm:pt>
    <dgm:pt modelId="{B1D59751-3D7F-4BFB-9D0B-F5536344A117}" type="pres">
      <dgm:prSet presAssocID="{AE508876-13E2-40B7-AB13-990AD3F9E723}" presName="rootComposite" presStyleCnt="0"/>
      <dgm:spPr/>
    </dgm:pt>
    <dgm:pt modelId="{CB14A0A5-4579-4680-88A1-F1EE950CE9EF}" type="pres">
      <dgm:prSet presAssocID="{AE508876-13E2-40B7-AB13-990AD3F9E723}" presName="rootText" presStyleLbl="node4" presStyleIdx="5" presStyleCnt="8" custScaleX="80126" custScaleY="25884">
        <dgm:presLayoutVars>
          <dgm:chPref val="3"/>
        </dgm:presLayoutVars>
      </dgm:prSet>
      <dgm:spPr/>
      <dgm:t>
        <a:bodyPr/>
        <a:lstStyle/>
        <a:p>
          <a:endParaRPr lang="en-ZA"/>
        </a:p>
      </dgm:t>
    </dgm:pt>
    <dgm:pt modelId="{4449553C-AA21-4870-8E3F-EABDB82F9BFA}" type="pres">
      <dgm:prSet presAssocID="{AE508876-13E2-40B7-AB13-990AD3F9E723}" presName="rootConnector" presStyleLbl="node4" presStyleIdx="5" presStyleCnt="8"/>
      <dgm:spPr/>
      <dgm:t>
        <a:bodyPr/>
        <a:lstStyle/>
        <a:p>
          <a:endParaRPr lang="en-ZA"/>
        </a:p>
      </dgm:t>
    </dgm:pt>
    <dgm:pt modelId="{6AF96B57-8911-4A17-8479-FF7DB5B6D251}" type="pres">
      <dgm:prSet presAssocID="{AE508876-13E2-40B7-AB13-990AD3F9E723}" presName="hierChild4" presStyleCnt="0"/>
      <dgm:spPr/>
    </dgm:pt>
    <dgm:pt modelId="{2160BECC-1C2E-4BFA-8BE4-15E0893F3E9F}" type="pres">
      <dgm:prSet presAssocID="{AE508876-13E2-40B7-AB13-990AD3F9E723}" presName="hierChild5" presStyleCnt="0"/>
      <dgm:spPr/>
    </dgm:pt>
    <dgm:pt modelId="{DD794F47-11B1-4104-B053-1D24CAD14CAC}" type="pres">
      <dgm:prSet presAssocID="{CF0476B8-D132-4AD7-8B49-BF5421614DB5}" presName="Name37" presStyleLbl="parChTrans1D4" presStyleIdx="6" presStyleCnt="8"/>
      <dgm:spPr/>
      <dgm:t>
        <a:bodyPr/>
        <a:lstStyle/>
        <a:p>
          <a:endParaRPr lang="en-ZA"/>
        </a:p>
      </dgm:t>
    </dgm:pt>
    <dgm:pt modelId="{94AA78C2-318B-4CE3-BBF7-7669E274C116}" type="pres">
      <dgm:prSet presAssocID="{21F9CC72-5C78-4B23-BCEF-958EDD60805E}" presName="hierRoot2" presStyleCnt="0">
        <dgm:presLayoutVars>
          <dgm:hierBranch val="init"/>
        </dgm:presLayoutVars>
      </dgm:prSet>
      <dgm:spPr/>
    </dgm:pt>
    <dgm:pt modelId="{2D1EE59E-1AA8-432E-B20E-AAAA7E4D0D39}" type="pres">
      <dgm:prSet presAssocID="{21F9CC72-5C78-4B23-BCEF-958EDD60805E}" presName="rootComposite" presStyleCnt="0"/>
      <dgm:spPr/>
    </dgm:pt>
    <dgm:pt modelId="{D4B98251-A914-4D5A-8A3F-E9EC3FDF0FC3}" type="pres">
      <dgm:prSet presAssocID="{21F9CC72-5C78-4B23-BCEF-958EDD60805E}" presName="rootText" presStyleLbl="node4" presStyleIdx="6" presStyleCnt="8" custScaleX="72528" custScaleY="20965">
        <dgm:presLayoutVars>
          <dgm:chPref val="3"/>
        </dgm:presLayoutVars>
      </dgm:prSet>
      <dgm:spPr/>
      <dgm:t>
        <a:bodyPr/>
        <a:lstStyle/>
        <a:p>
          <a:endParaRPr lang="en-ZA"/>
        </a:p>
      </dgm:t>
    </dgm:pt>
    <dgm:pt modelId="{1D630FED-F447-489E-B233-FDDFE6FBC2AD}" type="pres">
      <dgm:prSet presAssocID="{21F9CC72-5C78-4B23-BCEF-958EDD60805E}" presName="rootConnector" presStyleLbl="node4" presStyleIdx="6" presStyleCnt="8"/>
      <dgm:spPr/>
      <dgm:t>
        <a:bodyPr/>
        <a:lstStyle/>
        <a:p>
          <a:endParaRPr lang="en-ZA"/>
        </a:p>
      </dgm:t>
    </dgm:pt>
    <dgm:pt modelId="{615AD87E-AD16-4336-BDFA-2FCC511BBD56}" type="pres">
      <dgm:prSet presAssocID="{21F9CC72-5C78-4B23-BCEF-958EDD60805E}" presName="hierChild4" presStyleCnt="0"/>
      <dgm:spPr/>
    </dgm:pt>
    <dgm:pt modelId="{7F5EA604-4886-4698-A918-D01818D0FE7C}" type="pres">
      <dgm:prSet presAssocID="{21F9CC72-5C78-4B23-BCEF-958EDD60805E}" presName="hierChild5" presStyleCnt="0"/>
      <dgm:spPr/>
    </dgm:pt>
    <dgm:pt modelId="{CF51773E-34D6-4200-A25E-B8EBBEB6916B}" type="pres">
      <dgm:prSet presAssocID="{E80C5475-73D6-4A2D-AB61-B14D5014779A}" presName="Name37" presStyleLbl="parChTrans1D4" presStyleIdx="7" presStyleCnt="8"/>
      <dgm:spPr/>
      <dgm:t>
        <a:bodyPr/>
        <a:lstStyle/>
        <a:p>
          <a:endParaRPr lang="en-ZA"/>
        </a:p>
      </dgm:t>
    </dgm:pt>
    <dgm:pt modelId="{F9679B0E-6778-43EF-A5B2-001416C2E2F7}" type="pres">
      <dgm:prSet presAssocID="{BC4DEE09-21C9-4975-B918-A28979E45103}" presName="hierRoot2" presStyleCnt="0">
        <dgm:presLayoutVars>
          <dgm:hierBranch val="init"/>
        </dgm:presLayoutVars>
      </dgm:prSet>
      <dgm:spPr/>
    </dgm:pt>
    <dgm:pt modelId="{34726715-897E-4771-B802-6A06220CCE4E}" type="pres">
      <dgm:prSet presAssocID="{BC4DEE09-21C9-4975-B918-A28979E45103}" presName="rootComposite" presStyleCnt="0"/>
      <dgm:spPr/>
    </dgm:pt>
    <dgm:pt modelId="{75B32F8A-B54B-4587-9F4F-586FD30EC5C9}" type="pres">
      <dgm:prSet presAssocID="{BC4DEE09-21C9-4975-B918-A28979E45103}" presName="rootText" presStyleLbl="node4" presStyleIdx="7" presStyleCnt="8" custScaleX="88724" custScaleY="27908" custLinFactNeighborX="-4308" custLinFactNeighborY="-21033">
        <dgm:presLayoutVars>
          <dgm:chPref val="3"/>
        </dgm:presLayoutVars>
      </dgm:prSet>
      <dgm:spPr/>
      <dgm:t>
        <a:bodyPr/>
        <a:lstStyle/>
        <a:p>
          <a:endParaRPr lang="en-ZA"/>
        </a:p>
      </dgm:t>
    </dgm:pt>
    <dgm:pt modelId="{300AD4AA-90E3-40EB-8B7F-08AE4AB0B499}" type="pres">
      <dgm:prSet presAssocID="{BC4DEE09-21C9-4975-B918-A28979E45103}" presName="rootConnector" presStyleLbl="node4" presStyleIdx="7" presStyleCnt="8"/>
      <dgm:spPr/>
      <dgm:t>
        <a:bodyPr/>
        <a:lstStyle/>
        <a:p>
          <a:endParaRPr lang="en-ZA"/>
        </a:p>
      </dgm:t>
    </dgm:pt>
    <dgm:pt modelId="{EE6D6460-12DB-4C47-858E-3C9FDE6D199B}" type="pres">
      <dgm:prSet presAssocID="{BC4DEE09-21C9-4975-B918-A28979E45103}" presName="hierChild4" presStyleCnt="0"/>
      <dgm:spPr/>
    </dgm:pt>
    <dgm:pt modelId="{CA477ABA-72CA-4C7E-B52E-BC872FACA32D}" type="pres">
      <dgm:prSet presAssocID="{BC4DEE09-21C9-4975-B918-A28979E45103}" presName="hierChild5" presStyleCnt="0"/>
      <dgm:spPr/>
    </dgm:pt>
    <dgm:pt modelId="{BD773123-A7D2-419A-8F73-1DCBEB4F088A}" type="pres">
      <dgm:prSet presAssocID="{5286DC2F-1922-4639-829F-23948D32869B}" presName="hierChild5" presStyleCnt="0"/>
      <dgm:spPr/>
    </dgm:pt>
    <dgm:pt modelId="{EAB2C242-0E04-4E9C-A5CC-89F01D2AC9CF}" type="pres">
      <dgm:prSet presAssocID="{0C14FFBD-8032-4D19-A70A-BD8F5DE227EC}" presName="hierChild5" presStyleCnt="0"/>
      <dgm:spPr/>
    </dgm:pt>
    <dgm:pt modelId="{1C744015-802A-442A-AC4E-D7C20EF7040B}" type="pres">
      <dgm:prSet presAssocID="{F9AC9BB7-7419-41B2-88B5-2F0CBD2C3ABD}" presName="Name37" presStyleLbl="parChTrans1D2" presStyleIdx="1" presStyleCnt="2"/>
      <dgm:spPr/>
      <dgm:t>
        <a:bodyPr/>
        <a:lstStyle/>
        <a:p>
          <a:endParaRPr lang="en-ZA"/>
        </a:p>
      </dgm:t>
    </dgm:pt>
    <dgm:pt modelId="{58B5A320-824C-433B-A162-E13013491098}" type="pres">
      <dgm:prSet presAssocID="{71360A96-F878-4EE9-A759-ED4B6BC4B5A2}" presName="hierRoot2" presStyleCnt="0">
        <dgm:presLayoutVars>
          <dgm:hierBranch val="init"/>
        </dgm:presLayoutVars>
      </dgm:prSet>
      <dgm:spPr/>
    </dgm:pt>
    <dgm:pt modelId="{DD362673-933B-41A8-9BB3-0FCED8D431D9}" type="pres">
      <dgm:prSet presAssocID="{71360A96-F878-4EE9-A759-ED4B6BC4B5A2}" presName="rootComposite" presStyleCnt="0"/>
      <dgm:spPr/>
    </dgm:pt>
    <dgm:pt modelId="{32DC01E3-6271-460E-A981-4B7333203E52}" type="pres">
      <dgm:prSet presAssocID="{71360A96-F878-4EE9-A759-ED4B6BC4B5A2}" presName="rootText" presStyleLbl="node2" presStyleIdx="1" presStyleCnt="2" custScaleX="109186" custScaleY="29656">
        <dgm:presLayoutVars>
          <dgm:chPref val="3"/>
        </dgm:presLayoutVars>
      </dgm:prSet>
      <dgm:spPr/>
      <dgm:t>
        <a:bodyPr/>
        <a:lstStyle/>
        <a:p>
          <a:endParaRPr lang="en-ZA"/>
        </a:p>
      </dgm:t>
    </dgm:pt>
    <dgm:pt modelId="{788E8F22-67E6-48F7-9142-4BD69E6FC578}" type="pres">
      <dgm:prSet presAssocID="{71360A96-F878-4EE9-A759-ED4B6BC4B5A2}" presName="rootConnector" presStyleLbl="node2" presStyleIdx="1" presStyleCnt="2"/>
      <dgm:spPr/>
      <dgm:t>
        <a:bodyPr/>
        <a:lstStyle/>
        <a:p>
          <a:endParaRPr lang="en-ZA"/>
        </a:p>
      </dgm:t>
    </dgm:pt>
    <dgm:pt modelId="{F9F97DBE-DF49-4F6C-84C0-E58980AB80BB}" type="pres">
      <dgm:prSet presAssocID="{71360A96-F878-4EE9-A759-ED4B6BC4B5A2}" presName="hierChild4" presStyleCnt="0"/>
      <dgm:spPr/>
    </dgm:pt>
    <dgm:pt modelId="{CFE9B5CC-0EA1-44F6-BF56-D2B36E9BB23B}" type="pres">
      <dgm:prSet presAssocID="{71360A96-F878-4EE9-A759-ED4B6BC4B5A2}" presName="hierChild5" presStyleCnt="0"/>
      <dgm:spPr/>
    </dgm:pt>
    <dgm:pt modelId="{5C745B77-4D09-4B70-82C6-B50EABCA9682}" type="pres">
      <dgm:prSet presAssocID="{CB8F324E-C26F-4F39-8D78-7492D7A825C5}" presName="hierChild3" presStyleCnt="0"/>
      <dgm:spPr/>
    </dgm:pt>
  </dgm:ptLst>
  <dgm:cxnLst>
    <dgm:cxn modelId="{12A180F2-14B3-4DC6-A30C-B8680200891C}" srcId="{0C14FFBD-8032-4D19-A70A-BD8F5DE227EC}" destId="{FF34C816-7574-4E3E-BB86-904BD10A2831}" srcOrd="2" destOrd="0" parTransId="{38D0AEB8-4BFC-4432-9070-AC319874278C}" sibTransId="{B299A3BD-63C0-4A6B-AC69-3808722C33E5}"/>
    <dgm:cxn modelId="{2FCAB825-8AC4-4AA0-8BAE-9A613EF90BE0}" type="presOf" srcId="{7CF60240-6CA9-43F5-A377-B63981E24894}" destId="{AF90F04D-1AF2-4CB1-8BCF-A3CBF8AA9644}" srcOrd="0" destOrd="0" presId="urn:microsoft.com/office/officeart/2005/8/layout/orgChart1"/>
    <dgm:cxn modelId="{1447BFDB-A3A1-4086-9B84-9B2867DA1F48}" type="presOf" srcId="{0FCFF168-7FCB-4B33-AE84-FA81F896E2BB}" destId="{B7FF7450-A03A-4B13-83E4-1C9C666A08C0}" srcOrd="1" destOrd="0" presId="urn:microsoft.com/office/officeart/2005/8/layout/orgChart1"/>
    <dgm:cxn modelId="{EB989780-09BE-4E5C-A6DD-B1F878B4E278}" type="presOf" srcId="{BC4DEE09-21C9-4975-B918-A28979E45103}" destId="{75B32F8A-B54B-4587-9F4F-586FD30EC5C9}" srcOrd="0" destOrd="0" presId="urn:microsoft.com/office/officeart/2005/8/layout/orgChart1"/>
    <dgm:cxn modelId="{5ED2D4B5-217B-4910-B87D-DAE37E109EED}" type="presOf" srcId="{E659D72C-5420-4F22-A326-505AE124B74A}" destId="{561F87DD-964B-42BC-873A-2CF61B6CA58D}" srcOrd="0" destOrd="0" presId="urn:microsoft.com/office/officeart/2005/8/layout/orgChart1"/>
    <dgm:cxn modelId="{64AB8276-1D0B-4B06-8F30-C22F33B42AF5}" srcId="{0C14FFBD-8032-4D19-A70A-BD8F5DE227EC}" destId="{0FCFF168-7FCB-4B33-AE84-FA81F896E2BB}" srcOrd="4" destOrd="0" parTransId="{F4FA6A8C-6011-4E25-A247-621B6325ED64}" sibTransId="{BE20CDF3-B9A9-44B9-8356-827686E96AB0}"/>
    <dgm:cxn modelId="{8C2F74EA-A956-4D3E-9C04-F4D4AFA25A0E}" type="presOf" srcId="{4580846C-79E2-4882-BA95-3F7315DE786B}" destId="{AE0C19E3-6C7F-4192-A754-E03221F37F67}" srcOrd="0" destOrd="0" presId="urn:microsoft.com/office/officeart/2005/8/layout/orgChart1"/>
    <dgm:cxn modelId="{9346EF6F-3174-4AC4-826F-5CF7E5932E58}" type="presOf" srcId="{5286DC2F-1922-4639-829F-23948D32869B}" destId="{68169082-E9D9-439D-9D8F-B46F21CFC8EE}" srcOrd="1" destOrd="0" presId="urn:microsoft.com/office/officeart/2005/8/layout/orgChart1"/>
    <dgm:cxn modelId="{8761992F-E402-4808-BC6E-A3C687A9C2A5}" srcId="{5286DC2F-1922-4639-829F-23948D32869B}" destId="{21F9CC72-5C78-4B23-BCEF-958EDD60805E}" srcOrd="4" destOrd="0" parTransId="{CF0476B8-D132-4AD7-8B49-BF5421614DB5}" sibTransId="{F1B25DAF-8EE1-4542-9BC4-8D1036103B32}"/>
    <dgm:cxn modelId="{BFF2E7E7-40AD-4EAD-9E8E-75FDE4553F1E}" srcId="{5286DC2F-1922-4639-829F-23948D32869B}" destId="{A10451D1-0216-447B-B25A-A44B38F88D84}" srcOrd="1" destOrd="0" parTransId="{E659D72C-5420-4F22-A326-505AE124B74A}" sibTransId="{F446CD41-8D74-4066-880D-9FE402ABDF6E}"/>
    <dgm:cxn modelId="{5DFF4F00-F350-4735-B9CD-8F1BF6A89758}" type="presOf" srcId="{E80C5475-73D6-4A2D-AB61-B14D5014779A}" destId="{CF51773E-34D6-4200-A25E-B8EBBEB6916B}" srcOrd="0" destOrd="0" presId="urn:microsoft.com/office/officeart/2005/8/layout/orgChart1"/>
    <dgm:cxn modelId="{7BC9AC52-3987-454F-9321-B8C1146CF11D}" type="presOf" srcId="{9DD5A66F-CC3E-4829-851B-479B074607A8}" destId="{9EBE5A46-9939-438A-817D-09DC9BCA84DC}" srcOrd="1" destOrd="0" presId="urn:microsoft.com/office/officeart/2005/8/layout/orgChart1"/>
    <dgm:cxn modelId="{A96A06BD-5FC8-4E15-AA5D-7E999B06C7EB}" type="presOf" srcId="{AE508876-13E2-40B7-AB13-990AD3F9E723}" destId="{4449553C-AA21-4870-8E3F-EABDB82F9BFA}" srcOrd="1" destOrd="0" presId="urn:microsoft.com/office/officeart/2005/8/layout/orgChart1"/>
    <dgm:cxn modelId="{5D2F279A-EA79-47B6-9FB7-C6710307FAD6}" type="presOf" srcId="{BBE0D8E0-B621-4C8B-A42A-59AB8F1C9561}" destId="{489F8210-8232-4E8B-A908-2BACE38B4C9C}" srcOrd="0" destOrd="0" presId="urn:microsoft.com/office/officeart/2005/8/layout/orgChart1"/>
    <dgm:cxn modelId="{A22D48F4-0B57-493F-BE45-32EA651E369F}" type="presOf" srcId="{47A9C200-D1AC-4F6A-B718-26ABA3D48F1D}" destId="{BD67D8B5-F39E-4740-BE09-8BFCAB2C78D4}" srcOrd="0" destOrd="0" presId="urn:microsoft.com/office/officeart/2005/8/layout/orgChart1"/>
    <dgm:cxn modelId="{F2A58F55-91A4-4BF2-BBC7-B360784419DE}" type="presOf" srcId="{71360A96-F878-4EE9-A759-ED4B6BC4B5A2}" destId="{32DC01E3-6271-460E-A981-4B7333203E52}" srcOrd="0" destOrd="0" presId="urn:microsoft.com/office/officeart/2005/8/layout/orgChart1"/>
    <dgm:cxn modelId="{2D639320-E52D-4B92-A2E2-0C10800DFAB4}" type="presOf" srcId="{F9AC9BB7-7419-41B2-88B5-2F0CBD2C3ABD}" destId="{1C744015-802A-442A-AC4E-D7C20EF7040B}" srcOrd="0" destOrd="0" presId="urn:microsoft.com/office/officeart/2005/8/layout/orgChart1"/>
    <dgm:cxn modelId="{B1D54246-06D0-46B9-AB07-C8C5F21FB843}" type="presOf" srcId="{AE508876-13E2-40B7-AB13-990AD3F9E723}" destId="{CB14A0A5-4579-4680-88A1-F1EE950CE9EF}" srcOrd="0" destOrd="0" presId="urn:microsoft.com/office/officeart/2005/8/layout/orgChart1"/>
    <dgm:cxn modelId="{10C1F7A7-FB10-4AF8-B3DF-971CC446616E}" type="presOf" srcId="{FF34C816-7574-4E3E-BB86-904BD10A2831}" destId="{EE51F5EE-042A-4D8C-8B59-454F74C859EC}" srcOrd="0" destOrd="0" presId="urn:microsoft.com/office/officeart/2005/8/layout/orgChart1"/>
    <dgm:cxn modelId="{4FCD1500-D1B2-4F7E-BDF4-9AE476712136}" type="presOf" srcId="{B40EEFC2-0A55-45D8-B7EA-18F3F72B400A}" destId="{196BECA8-9191-43CB-89C7-4D9DAA349810}" srcOrd="0" destOrd="0" presId="urn:microsoft.com/office/officeart/2005/8/layout/orgChart1"/>
    <dgm:cxn modelId="{C2667A74-6D20-4842-A42C-4EE65FB43F0D}" type="presOf" srcId="{29D77861-36BC-46A4-B2C6-AE7E7D77F511}" destId="{3DA1A9D2-E85D-4BE5-B0CD-A28119604667}" srcOrd="0" destOrd="0" presId="urn:microsoft.com/office/officeart/2005/8/layout/orgChart1"/>
    <dgm:cxn modelId="{A18574EB-DD25-46D0-9CE2-1F85C56D76AF}" type="presOf" srcId="{0FCFF168-7FCB-4B33-AE84-FA81F896E2BB}" destId="{9E020547-C517-4D3A-83A4-BB8928505364}" srcOrd="0" destOrd="0" presId="urn:microsoft.com/office/officeart/2005/8/layout/orgChart1"/>
    <dgm:cxn modelId="{37433AF8-5E33-48CC-8CA3-1FB4F487E13A}" type="presOf" srcId="{BC4DEE09-21C9-4975-B918-A28979E45103}" destId="{300AD4AA-90E3-40EB-8B7F-08AE4AB0B499}" srcOrd="1" destOrd="0" presId="urn:microsoft.com/office/officeart/2005/8/layout/orgChart1"/>
    <dgm:cxn modelId="{C542861D-9A0D-42D4-84D2-D3F9604B2441}" type="presOf" srcId="{9DD5A66F-CC3E-4829-851B-479B074607A8}" destId="{0CA5D119-5EBC-43D5-A4E0-FF0234DD7CDA}" srcOrd="0" destOrd="0" presId="urn:microsoft.com/office/officeart/2005/8/layout/orgChart1"/>
    <dgm:cxn modelId="{82F0A886-8E84-4F10-AC87-E2FD9A3F9F69}" type="presOf" srcId="{0C14FFBD-8032-4D19-A70A-BD8F5DE227EC}" destId="{63A354EF-4C57-4B14-8BBC-964EE411D942}" srcOrd="1" destOrd="0" presId="urn:microsoft.com/office/officeart/2005/8/layout/orgChart1"/>
    <dgm:cxn modelId="{52E19182-8E7F-4F21-A910-E6E4E9954A7B}" type="presOf" srcId="{CB8F324E-C26F-4F39-8D78-7492D7A825C5}" destId="{F1F70898-9784-4A66-A95B-B23E88839997}" srcOrd="1" destOrd="0" presId="urn:microsoft.com/office/officeart/2005/8/layout/orgChart1"/>
    <dgm:cxn modelId="{BFE0A864-D8EF-4AB6-858D-945D1C94B653}" type="presOf" srcId="{21F9CC72-5C78-4B23-BCEF-958EDD60805E}" destId="{1D630FED-F447-489E-B233-FDDFE6FBC2AD}" srcOrd="1" destOrd="0" presId="urn:microsoft.com/office/officeart/2005/8/layout/orgChart1"/>
    <dgm:cxn modelId="{C7A9ADF3-96F3-495B-9AAE-AD2BB5A7C0EC}" type="presOf" srcId="{58482F9E-1346-488B-B6D0-9788A03ABF1E}" destId="{33E9C77E-92F6-4AC4-B6C4-AE2BF7C22D13}" srcOrd="0" destOrd="0" presId="urn:microsoft.com/office/officeart/2005/8/layout/orgChart1"/>
    <dgm:cxn modelId="{9A18E5AA-B75C-4E78-9BA2-3097196559DB}" type="presOf" srcId="{A10451D1-0216-447B-B25A-A44B38F88D84}" destId="{418503E3-14C1-49F6-8D8A-075FAA2A3D59}" srcOrd="0" destOrd="0" presId="urn:microsoft.com/office/officeart/2005/8/layout/orgChart1"/>
    <dgm:cxn modelId="{4BEB09DE-388E-4560-AB11-FBC3F4646596}" srcId="{0C14FFBD-8032-4D19-A70A-BD8F5DE227EC}" destId="{B40EEFC2-0A55-45D8-B7EA-18F3F72B400A}" srcOrd="1" destOrd="0" parTransId="{58482F9E-1346-488B-B6D0-9788A03ABF1E}" sibTransId="{BDD69C88-4FCF-477E-AD1F-0219A9AA79CF}"/>
    <dgm:cxn modelId="{11196308-673F-40CA-B0BD-E4B7FE13D33A}" srcId="{0C14FFBD-8032-4D19-A70A-BD8F5DE227EC}" destId="{5286DC2F-1922-4639-829F-23948D32869B}" srcOrd="5" destOrd="0" parTransId="{4580846C-79E2-4882-BA95-3F7315DE786B}" sibTransId="{975A162E-D460-4B08-9656-FD15FA8C7A3F}"/>
    <dgm:cxn modelId="{986680FE-7398-4F92-81C1-2245FDE21BB2}" type="presOf" srcId="{29D77861-36BC-46A4-B2C6-AE7E7D77F511}" destId="{E7F0A008-9F80-45BB-BFBA-7DD51DBB1F0E}" srcOrd="1" destOrd="0" presId="urn:microsoft.com/office/officeart/2005/8/layout/orgChart1"/>
    <dgm:cxn modelId="{4BDF9CBD-2C62-494F-AF39-AD17E8CE2D11}" srcId="{0C14FFBD-8032-4D19-A70A-BD8F5DE227EC}" destId="{3875F569-62AE-4837-B63D-417F5D3E558D}" srcOrd="3" destOrd="0" parTransId="{BBE0D8E0-B621-4C8B-A42A-59AB8F1C9561}" sibTransId="{27D45331-5875-441B-B009-2B84DE7C3987}"/>
    <dgm:cxn modelId="{230338F8-7E61-4E33-86B3-E76E1CDBF396}" type="presOf" srcId="{FF34C816-7574-4E3E-BB86-904BD10A2831}" destId="{9BCE48B5-1F8A-42CC-AEC0-B274BED63B2C}" srcOrd="1" destOrd="0" presId="urn:microsoft.com/office/officeart/2005/8/layout/orgChart1"/>
    <dgm:cxn modelId="{53311EE0-3AB3-4033-B858-04E46E4DA0F3}" type="presOf" srcId="{CB8F324E-C26F-4F39-8D78-7492D7A825C5}" destId="{516F6DD2-7D74-4816-8604-2DD1A4217B4C}" srcOrd="0" destOrd="0" presId="urn:microsoft.com/office/officeart/2005/8/layout/orgChart1"/>
    <dgm:cxn modelId="{AE74199D-8149-4E54-9BDA-3642E204A1D4}" srcId="{0C14FFBD-8032-4D19-A70A-BD8F5DE227EC}" destId="{EAFCC5B8-02C1-4D26-9A3D-DE46A8D5B4C0}" srcOrd="0" destOrd="0" parTransId="{4E52DDE9-671D-47AB-948B-8FEB7E112CC7}" sibTransId="{B206A23B-3195-493E-85CE-CC446D70E1E7}"/>
    <dgm:cxn modelId="{8977B2EF-B58D-40BB-ADFE-0D1DC23EF84B}" type="presOf" srcId="{116164A3-D5AA-4FD1-B067-E79CC74AA115}" destId="{A2B50481-9D90-45A8-9D2B-6AF3774A8373}" srcOrd="0" destOrd="0" presId="urn:microsoft.com/office/officeart/2005/8/layout/orgChart1"/>
    <dgm:cxn modelId="{462C4D73-AA9E-4C58-847F-6E7EA512165A}" type="presOf" srcId="{EAFCC5B8-02C1-4D26-9A3D-DE46A8D5B4C0}" destId="{A1FED688-E783-4E74-BD2B-BE2193CD2B94}" srcOrd="0" destOrd="0" presId="urn:microsoft.com/office/officeart/2005/8/layout/orgChart1"/>
    <dgm:cxn modelId="{9DB4E74C-EAE7-4EF3-ADF2-4E07C3A5EB98}" srcId="{5286DC2F-1922-4639-829F-23948D32869B}" destId="{29D77861-36BC-46A4-B2C6-AE7E7D77F511}" srcOrd="2" destOrd="0" parTransId="{88FE49D3-CB4B-4FBD-A2A4-81C021BEB4E9}" sibTransId="{70B830FA-32BD-4811-B8AC-0BD257F6C678}"/>
    <dgm:cxn modelId="{9AB5E98B-02A3-4315-8F9E-0C9C345D88C5}" type="presOf" srcId="{71360A96-F878-4EE9-A759-ED4B6BC4B5A2}" destId="{788E8F22-67E6-48F7-9142-4BD69E6FC578}" srcOrd="1" destOrd="0" presId="urn:microsoft.com/office/officeart/2005/8/layout/orgChart1"/>
    <dgm:cxn modelId="{D997C084-FDED-4E59-828C-E774C923F9B6}" type="presOf" srcId="{88FE49D3-CB4B-4FBD-A2A4-81C021BEB4E9}" destId="{96504B6A-49B3-46B4-948A-5C06112FA1C6}" srcOrd="0" destOrd="0" presId="urn:microsoft.com/office/officeart/2005/8/layout/orgChart1"/>
    <dgm:cxn modelId="{94E434BF-F3C7-45E2-BEEC-DD5C9F7B0295}" type="presOf" srcId="{7CF60240-6CA9-43F5-A377-B63981E24894}" destId="{FCF5A01E-99FB-47F7-BD20-A3E557037E1F}" srcOrd="1" destOrd="0" presId="urn:microsoft.com/office/officeart/2005/8/layout/orgChart1"/>
    <dgm:cxn modelId="{80AD8C6A-07B5-4142-8395-0C37AE1F16F9}" srcId="{CB8F324E-C26F-4F39-8D78-7492D7A825C5}" destId="{0C14FFBD-8032-4D19-A70A-BD8F5DE227EC}" srcOrd="0" destOrd="0" parTransId="{D9EA17F5-CEAA-4937-AE2B-1C454E7563F1}" sibTransId="{DDF6BFB4-ECE6-4338-8BCA-3F57AC508A7F}"/>
    <dgm:cxn modelId="{8F287199-6150-41F0-895D-1550E110EC37}" type="presOf" srcId="{21F9CC72-5C78-4B23-BCEF-958EDD60805E}" destId="{D4B98251-A914-4D5A-8A3F-E9EC3FDF0FC3}" srcOrd="0" destOrd="0" presId="urn:microsoft.com/office/officeart/2005/8/layout/orgChart1"/>
    <dgm:cxn modelId="{0B97744C-2014-4219-992B-97FE51A8ADE7}" srcId="{0FCFF168-7FCB-4B33-AE84-FA81F896E2BB}" destId="{7CF60240-6CA9-43F5-A377-B63981E24894}" srcOrd="1" destOrd="0" parTransId="{116164A3-D5AA-4FD1-B067-E79CC74AA115}" sibTransId="{70FB023A-2E16-46A4-8D62-AC152DB75817}"/>
    <dgm:cxn modelId="{6AFDC316-A32A-4C2D-8513-81C635532A4D}" type="presOf" srcId="{CF82EC4E-93A7-4E5D-9AE9-AD3CEEDCE3B3}" destId="{8E502A84-3937-4E77-94E4-4A958AF6EEC1}" srcOrd="0" destOrd="0" presId="urn:microsoft.com/office/officeart/2005/8/layout/orgChart1"/>
    <dgm:cxn modelId="{C0A88C38-E665-47D8-886E-56ED5EBE9D47}" type="presOf" srcId="{3875F569-62AE-4837-B63D-417F5D3E558D}" destId="{4215C50E-3E17-415F-B28E-FDE12536C504}" srcOrd="1" destOrd="0" presId="urn:microsoft.com/office/officeart/2005/8/layout/orgChart1"/>
    <dgm:cxn modelId="{B4FB6122-3D35-4256-9BD4-7DA30418311F}" srcId="{5286DC2F-1922-4639-829F-23948D32869B}" destId="{BC4DEE09-21C9-4975-B918-A28979E45103}" srcOrd="5" destOrd="0" parTransId="{E80C5475-73D6-4A2D-AB61-B14D5014779A}" sibTransId="{50CFEE75-ED2C-4049-BC04-7296CB06D079}"/>
    <dgm:cxn modelId="{89AC51C4-0B1F-4847-8B0C-040DDA5950CA}" type="presOf" srcId="{5286DC2F-1922-4639-829F-23948D32869B}" destId="{A54ACD9B-7532-4A97-97D9-FD9263EADE98}" srcOrd="0" destOrd="0" presId="urn:microsoft.com/office/officeart/2005/8/layout/orgChart1"/>
    <dgm:cxn modelId="{8D115826-C398-4424-BB34-744E8729721B}" srcId="{47A9C200-D1AC-4F6A-B718-26ABA3D48F1D}" destId="{CB8F324E-C26F-4F39-8D78-7492D7A825C5}" srcOrd="0" destOrd="0" parTransId="{DD17F9C8-2CFF-4F31-BE2A-002AAE821C8F}" sibTransId="{4D69C393-AB49-43B3-B68D-ECD9FBBE2931}"/>
    <dgm:cxn modelId="{AE982C5B-B6FD-43D5-AC1F-DC0204B4A9D1}" type="presOf" srcId="{F4FA6A8C-6011-4E25-A247-621B6325ED64}" destId="{D54C4B2B-32AE-47F1-8205-815ACD08A432}" srcOrd="0" destOrd="0" presId="urn:microsoft.com/office/officeart/2005/8/layout/orgChart1"/>
    <dgm:cxn modelId="{F273C515-D096-4F27-8331-0844EAE20C8C}" type="presOf" srcId="{CF0476B8-D132-4AD7-8B49-BF5421614DB5}" destId="{DD794F47-11B1-4104-B053-1D24CAD14CAC}" srcOrd="0" destOrd="0" presId="urn:microsoft.com/office/officeart/2005/8/layout/orgChart1"/>
    <dgm:cxn modelId="{EF10338F-D7D2-42BC-8297-B8130FE84565}" type="presOf" srcId="{B40EEFC2-0A55-45D8-B7EA-18F3F72B400A}" destId="{AEC2BA82-4D07-40F0-8463-122BEBA45FA7}" srcOrd="1" destOrd="0" presId="urn:microsoft.com/office/officeart/2005/8/layout/orgChart1"/>
    <dgm:cxn modelId="{711A2EAB-06F3-444D-96C7-AB20E7F6EC17}" srcId="{5286DC2F-1922-4639-829F-23948D32869B}" destId="{9DD5A66F-CC3E-4829-851B-479B074607A8}" srcOrd="0" destOrd="0" parTransId="{CF82EC4E-93A7-4E5D-9AE9-AD3CEEDCE3B3}" sibTransId="{39A3C4AE-F257-4ADC-B11C-2DBEF84ADF99}"/>
    <dgm:cxn modelId="{947DC2F4-5025-41BE-81E2-DB21A7AA64A0}" type="presOf" srcId="{EAFCC5B8-02C1-4D26-9A3D-DE46A8D5B4C0}" destId="{3E3171CA-3032-48AC-AB20-83F4475CE4FA}" srcOrd="1" destOrd="0" presId="urn:microsoft.com/office/officeart/2005/8/layout/orgChart1"/>
    <dgm:cxn modelId="{ECD35F4F-B82F-44FF-A4E3-00C5A9F1EECB}" type="presOf" srcId="{0C14FFBD-8032-4D19-A70A-BD8F5DE227EC}" destId="{B58A824C-4D28-44D5-95A3-9A1D6CD879AA}" srcOrd="0" destOrd="0" presId="urn:microsoft.com/office/officeart/2005/8/layout/orgChart1"/>
    <dgm:cxn modelId="{2B67450B-4291-4AD6-BFCE-084B4EF17904}" type="presOf" srcId="{C0C2F51B-710D-4087-8986-AAC4F44FDC05}" destId="{5615D37F-7F10-4353-AD7B-25C96D621357}" srcOrd="0" destOrd="0" presId="urn:microsoft.com/office/officeart/2005/8/layout/orgChart1"/>
    <dgm:cxn modelId="{FB47EA2B-E439-4632-B05D-D5E1CBDC378D}" type="presOf" srcId="{4E52DDE9-671D-47AB-948B-8FEB7E112CC7}" destId="{B774D298-90BF-441E-8E0A-D392AF40C2A0}" srcOrd="0" destOrd="0" presId="urn:microsoft.com/office/officeart/2005/8/layout/orgChart1"/>
    <dgm:cxn modelId="{D4AF28DB-A045-4D23-B73A-EE1F21DF7CCB}" type="presOf" srcId="{DFEC475D-CF0E-48B2-B149-8F64A7DAFBCA}" destId="{C15C91F0-D15C-46A5-BA9F-74B460D5B964}" srcOrd="1" destOrd="0" presId="urn:microsoft.com/office/officeart/2005/8/layout/orgChart1"/>
    <dgm:cxn modelId="{176DA2EE-358C-4D80-BDFF-7BCEF5767992}" srcId="{0FCFF168-7FCB-4B33-AE84-FA81F896E2BB}" destId="{DFEC475D-CF0E-48B2-B149-8F64A7DAFBCA}" srcOrd="0" destOrd="0" parTransId="{4EFAB64C-CD8D-40C8-92D2-D8DBEA3054D1}" sibTransId="{382D945C-40EA-480B-B385-3FE6AE3F306B}"/>
    <dgm:cxn modelId="{DBA22405-FE69-46F3-A172-D29A3585C06B}" srcId="{CB8F324E-C26F-4F39-8D78-7492D7A825C5}" destId="{71360A96-F878-4EE9-A759-ED4B6BC4B5A2}" srcOrd="1" destOrd="0" parTransId="{F9AC9BB7-7419-41B2-88B5-2F0CBD2C3ABD}" sibTransId="{7F74A251-C641-4A07-AF88-CB325AE2F1CB}"/>
    <dgm:cxn modelId="{DF57EEB0-16F8-4847-B908-BA245B408489}" type="presOf" srcId="{D9EA17F5-CEAA-4937-AE2B-1C454E7563F1}" destId="{E2846EA8-92CE-4B5E-B45C-234E703B5FEA}" srcOrd="0" destOrd="0" presId="urn:microsoft.com/office/officeart/2005/8/layout/orgChart1"/>
    <dgm:cxn modelId="{2D74E4B2-FFBE-4EAD-8F6D-FB08FCA1F889}" type="presOf" srcId="{4EFAB64C-CD8D-40C8-92D2-D8DBEA3054D1}" destId="{3D041446-190D-479E-9774-B30BDD77582B}" srcOrd="0" destOrd="0" presId="urn:microsoft.com/office/officeart/2005/8/layout/orgChart1"/>
    <dgm:cxn modelId="{1078C7DA-BB15-4B57-A428-091325642FF2}" type="presOf" srcId="{3875F569-62AE-4837-B63D-417F5D3E558D}" destId="{F69C5F51-8D9F-45CA-B205-468C372A0F77}" srcOrd="0" destOrd="0" presId="urn:microsoft.com/office/officeart/2005/8/layout/orgChart1"/>
    <dgm:cxn modelId="{87DC3DD9-DFAF-4B87-8688-673226FF98EA}" srcId="{5286DC2F-1922-4639-829F-23948D32869B}" destId="{AE508876-13E2-40B7-AB13-990AD3F9E723}" srcOrd="3" destOrd="0" parTransId="{C0C2F51B-710D-4087-8986-AAC4F44FDC05}" sibTransId="{29F67F04-8846-4E53-8651-51F285820C0F}"/>
    <dgm:cxn modelId="{F6C42AF2-B6CE-43EE-A624-A61534D7218F}" type="presOf" srcId="{DFEC475D-CF0E-48B2-B149-8F64A7DAFBCA}" destId="{90F7C3CE-23D4-4BDA-8362-6BD23BA2E9C0}" srcOrd="0" destOrd="0" presId="urn:microsoft.com/office/officeart/2005/8/layout/orgChart1"/>
    <dgm:cxn modelId="{A5D774A1-DA4F-494F-93AA-B2019C3087DA}" type="presOf" srcId="{A10451D1-0216-447B-B25A-A44B38F88D84}" destId="{10460D0B-F001-4128-9D5C-1D990ACBCF5E}" srcOrd="1" destOrd="0" presId="urn:microsoft.com/office/officeart/2005/8/layout/orgChart1"/>
    <dgm:cxn modelId="{6DE3D7E1-EE45-4584-AB7B-624F003B0B39}" type="presOf" srcId="{38D0AEB8-4BFC-4432-9070-AC319874278C}" destId="{5F4B95DC-A563-4896-989B-9FB3EB687CAE}" srcOrd="0" destOrd="0" presId="urn:microsoft.com/office/officeart/2005/8/layout/orgChart1"/>
    <dgm:cxn modelId="{02393E6C-51D4-42D7-839E-412308BAAFC8}" type="presParOf" srcId="{BD67D8B5-F39E-4740-BE09-8BFCAB2C78D4}" destId="{22AA2502-395B-4B46-B607-1E04EBBC25BA}" srcOrd="0" destOrd="0" presId="urn:microsoft.com/office/officeart/2005/8/layout/orgChart1"/>
    <dgm:cxn modelId="{8EC8D58B-FEC6-4EDF-B47C-998C35B1EEF5}" type="presParOf" srcId="{22AA2502-395B-4B46-B607-1E04EBBC25BA}" destId="{0C598C10-93E3-4601-B9D5-826560D94711}" srcOrd="0" destOrd="0" presId="urn:microsoft.com/office/officeart/2005/8/layout/orgChart1"/>
    <dgm:cxn modelId="{D48BE0E1-26AA-4ADF-9950-D2E9D5786F07}" type="presParOf" srcId="{0C598C10-93E3-4601-B9D5-826560D94711}" destId="{516F6DD2-7D74-4816-8604-2DD1A4217B4C}" srcOrd="0" destOrd="0" presId="urn:microsoft.com/office/officeart/2005/8/layout/orgChart1"/>
    <dgm:cxn modelId="{8A55E57B-913E-4BCF-9EC0-F8B18E6A87CF}" type="presParOf" srcId="{0C598C10-93E3-4601-B9D5-826560D94711}" destId="{F1F70898-9784-4A66-A95B-B23E88839997}" srcOrd="1" destOrd="0" presId="urn:microsoft.com/office/officeart/2005/8/layout/orgChart1"/>
    <dgm:cxn modelId="{D954741B-533E-4304-8ED9-B79AD04A4A66}" type="presParOf" srcId="{22AA2502-395B-4B46-B607-1E04EBBC25BA}" destId="{58F6F09A-060C-45D5-B183-5C9A104CAC26}" srcOrd="1" destOrd="0" presId="urn:microsoft.com/office/officeart/2005/8/layout/orgChart1"/>
    <dgm:cxn modelId="{1A314613-1B12-4CE1-8A33-89414744E578}" type="presParOf" srcId="{58F6F09A-060C-45D5-B183-5C9A104CAC26}" destId="{E2846EA8-92CE-4B5E-B45C-234E703B5FEA}" srcOrd="0" destOrd="0" presId="urn:microsoft.com/office/officeart/2005/8/layout/orgChart1"/>
    <dgm:cxn modelId="{2796585E-2C87-4D4A-BD62-242BC37D23B9}" type="presParOf" srcId="{58F6F09A-060C-45D5-B183-5C9A104CAC26}" destId="{4CE8E158-8387-4FAA-A731-931C18A2E739}" srcOrd="1" destOrd="0" presId="urn:microsoft.com/office/officeart/2005/8/layout/orgChart1"/>
    <dgm:cxn modelId="{8BBE19E8-8B6E-4D87-9FBE-6A039817E0EA}" type="presParOf" srcId="{4CE8E158-8387-4FAA-A731-931C18A2E739}" destId="{BD63EE96-FE3D-44A5-BAE9-14E1C3E86BB9}" srcOrd="0" destOrd="0" presId="urn:microsoft.com/office/officeart/2005/8/layout/orgChart1"/>
    <dgm:cxn modelId="{F2A813D4-53A8-4F09-8987-96D67F4B4A9F}" type="presParOf" srcId="{BD63EE96-FE3D-44A5-BAE9-14E1C3E86BB9}" destId="{B58A824C-4D28-44D5-95A3-9A1D6CD879AA}" srcOrd="0" destOrd="0" presId="urn:microsoft.com/office/officeart/2005/8/layout/orgChart1"/>
    <dgm:cxn modelId="{5A4F92E2-78F9-4224-8551-9FB2D3834EE7}" type="presParOf" srcId="{BD63EE96-FE3D-44A5-BAE9-14E1C3E86BB9}" destId="{63A354EF-4C57-4B14-8BBC-964EE411D942}" srcOrd="1" destOrd="0" presId="urn:microsoft.com/office/officeart/2005/8/layout/orgChart1"/>
    <dgm:cxn modelId="{E918479B-C4D4-4507-B3EE-F0316EC6C7CD}" type="presParOf" srcId="{4CE8E158-8387-4FAA-A731-931C18A2E739}" destId="{FF53569B-F27A-475D-B618-87B8AAAAC4D8}" srcOrd="1" destOrd="0" presId="urn:microsoft.com/office/officeart/2005/8/layout/orgChart1"/>
    <dgm:cxn modelId="{25525342-C953-4AC9-AC4D-1CD12F953C77}" type="presParOf" srcId="{FF53569B-F27A-475D-B618-87B8AAAAC4D8}" destId="{B774D298-90BF-441E-8E0A-D392AF40C2A0}" srcOrd="0" destOrd="0" presId="urn:microsoft.com/office/officeart/2005/8/layout/orgChart1"/>
    <dgm:cxn modelId="{3001EF65-D5C5-42B7-AAEF-9C1538E1D11E}" type="presParOf" srcId="{FF53569B-F27A-475D-B618-87B8AAAAC4D8}" destId="{2C2B89E8-0414-4576-BFE1-3BF3E63069E2}" srcOrd="1" destOrd="0" presId="urn:microsoft.com/office/officeart/2005/8/layout/orgChart1"/>
    <dgm:cxn modelId="{006E0CD4-38FD-4D25-BCB8-FB2600A2367D}" type="presParOf" srcId="{2C2B89E8-0414-4576-BFE1-3BF3E63069E2}" destId="{3C3EBCB3-6B88-4899-B117-E4DA01E0B505}" srcOrd="0" destOrd="0" presId="urn:microsoft.com/office/officeart/2005/8/layout/orgChart1"/>
    <dgm:cxn modelId="{A57B748C-DB52-4450-ACB4-FC8014CC1AEC}" type="presParOf" srcId="{3C3EBCB3-6B88-4899-B117-E4DA01E0B505}" destId="{A1FED688-E783-4E74-BD2B-BE2193CD2B94}" srcOrd="0" destOrd="0" presId="urn:microsoft.com/office/officeart/2005/8/layout/orgChart1"/>
    <dgm:cxn modelId="{C0CC9271-F233-4DBA-B5D5-129045388D81}" type="presParOf" srcId="{3C3EBCB3-6B88-4899-B117-E4DA01E0B505}" destId="{3E3171CA-3032-48AC-AB20-83F4475CE4FA}" srcOrd="1" destOrd="0" presId="urn:microsoft.com/office/officeart/2005/8/layout/orgChart1"/>
    <dgm:cxn modelId="{A55BADCC-8AF6-4C91-A047-DC8B0BDE2BB5}" type="presParOf" srcId="{2C2B89E8-0414-4576-BFE1-3BF3E63069E2}" destId="{DF8E487E-A0B3-4709-85C2-D09D36A150E1}" srcOrd="1" destOrd="0" presId="urn:microsoft.com/office/officeart/2005/8/layout/orgChart1"/>
    <dgm:cxn modelId="{8E51F1FA-2531-4893-A990-7D23012AFCF7}" type="presParOf" srcId="{2C2B89E8-0414-4576-BFE1-3BF3E63069E2}" destId="{2FFABFC4-80F0-42E4-9B46-809A462E258C}" srcOrd="2" destOrd="0" presId="urn:microsoft.com/office/officeart/2005/8/layout/orgChart1"/>
    <dgm:cxn modelId="{08B954F4-90B6-4E21-9874-6F9B35D58D5D}" type="presParOf" srcId="{FF53569B-F27A-475D-B618-87B8AAAAC4D8}" destId="{33E9C77E-92F6-4AC4-B6C4-AE2BF7C22D13}" srcOrd="2" destOrd="0" presId="urn:microsoft.com/office/officeart/2005/8/layout/orgChart1"/>
    <dgm:cxn modelId="{CD0026DB-0CA4-4706-A453-B5F5A3F63321}" type="presParOf" srcId="{FF53569B-F27A-475D-B618-87B8AAAAC4D8}" destId="{EE8944D6-EE26-4FB5-8FB5-D12BCE041301}" srcOrd="3" destOrd="0" presId="urn:microsoft.com/office/officeart/2005/8/layout/orgChart1"/>
    <dgm:cxn modelId="{1330032F-8472-4184-BF41-86AFF8887A33}" type="presParOf" srcId="{EE8944D6-EE26-4FB5-8FB5-D12BCE041301}" destId="{D28D00D6-4275-42E4-9820-70261C478DED}" srcOrd="0" destOrd="0" presId="urn:microsoft.com/office/officeart/2005/8/layout/orgChart1"/>
    <dgm:cxn modelId="{0C8EED74-715B-488C-B219-95839F897E64}" type="presParOf" srcId="{D28D00D6-4275-42E4-9820-70261C478DED}" destId="{196BECA8-9191-43CB-89C7-4D9DAA349810}" srcOrd="0" destOrd="0" presId="urn:microsoft.com/office/officeart/2005/8/layout/orgChart1"/>
    <dgm:cxn modelId="{C581619D-54BF-4A4D-A100-81F9491E4D4F}" type="presParOf" srcId="{D28D00D6-4275-42E4-9820-70261C478DED}" destId="{AEC2BA82-4D07-40F0-8463-122BEBA45FA7}" srcOrd="1" destOrd="0" presId="urn:microsoft.com/office/officeart/2005/8/layout/orgChart1"/>
    <dgm:cxn modelId="{1C5623C7-52C8-4AC0-8A6F-6D64DFDA8B5E}" type="presParOf" srcId="{EE8944D6-EE26-4FB5-8FB5-D12BCE041301}" destId="{9C0F9C33-1CA6-4237-A00E-E2BE5D990BD4}" srcOrd="1" destOrd="0" presId="urn:microsoft.com/office/officeart/2005/8/layout/orgChart1"/>
    <dgm:cxn modelId="{3CEEA15B-F884-455C-ABAD-26DC2B296C94}" type="presParOf" srcId="{EE8944D6-EE26-4FB5-8FB5-D12BCE041301}" destId="{2AC86DEE-EFF1-48AC-A681-10F9D4AB349F}" srcOrd="2" destOrd="0" presId="urn:microsoft.com/office/officeart/2005/8/layout/orgChart1"/>
    <dgm:cxn modelId="{B0018A65-3DA0-4CA2-8886-17D448C9E4B6}" type="presParOf" srcId="{FF53569B-F27A-475D-B618-87B8AAAAC4D8}" destId="{5F4B95DC-A563-4896-989B-9FB3EB687CAE}" srcOrd="4" destOrd="0" presId="urn:microsoft.com/office/officeart/2005/8/layout/orgChart1"/>
    <dgm:cxn modelId="{3DE44207-5270-44FA-8183-E5A9E1F6B414}" type="presParOf" srcId="{FF53569B-F27A-475D-B618-87B8AAAAC4D8}" destId="{FFD30EB8-A5E2-4533-AAB2-ECC54B64AAF8}" srcOrd="5" destOrd="0" presId="urn:microsoft.com/office/officeart/2005/8/layout/orgChart1"/>
    <dgm:cxn modelId="{19334C4C-C0A5-4268-9313-65B35576CC98}" type="presParOf" srcId="{FFD30EB8-A5E2-4533-AAB2-ECC54B64AAF8}" destId="{1A64E036-97C6-480A-8285-1687D9B91D04}" srcOrd="0" destOrd="0" presId="urn:microsoft.com/office/officeart/2005/8/layout/orgChart1"/>
    <dgm:cxn modelId="{B74F369E-7285-4AD9-BFB8-6511F03465F5}" type="presParOf" srcId="{1A64E036-97C6-480A-8285-1687D9B91D04}" destId="{EE51F5EE-042A-4D8C-8B59-454F74C859EC}" srcOrd="0" destOrd="0" presId="urn:microsoft.com/office/officeart/2005/8/layout/orgChart1"/>
    <dgm:cxn modelId="{F3FF4CAF-B972-4705-944F-286BCE097E0C}" type="presParOf" srcId="{1A64E036-97C6-480A-8285-1687D9B91D04}" destId="{9BCE48B5-1F8A-42CC-AEC0-B274BED63B2C}" srcOrd="1" destOrd="0" presId="urn:microsoft.com/office/officeart/2005/8/layout/orgChart1"/>
    <dgm:cxn modelId="{EB9A3DB5-D742-4A38-BD83-72EEF921C557}" type="presParOf" srcId="{FFD30EB8-A5E2-4533-AAB2-ECC54B64AAF8}" destId="{5FC528FD-282A-476B-AA8E-95EAFC4533E3}" srcOrd="1" destOrd="0" presId="urn:microsoft.com/office/officeart/2005/8/layout/orgChart1"/>
    <dgm:cxn modelId="{8F3742F5-9C91-4274-90A5-287D6E6BCDFE}" type="presParOf" srcId="{FFD30EB8-A5E2-4533-AAB2-ECC54B64AAF8}" destId="{71B29025-4FAA-41FC-AF29-FEE94BADC34D}" srcOrd="2" destOrd="0" presId="urn:microsoft.com/office/officeart/2005/8/layout/orgChart1"/>
    <dgm:cxn modelId="{D6F034B1-EE37-4A78-85F1-FD2C67DC5C87}" type="presParOf" srcId="{FF53569B-F27A-475D-B618-87B8AAAAC4D8}" destId="{489F8210-8232-4E8B-A908-2BACE38B4C9C}" srcOrd="6" destOrd="0" presId="urn:microsoft.com/office/officeart/2005/8/layout/orgChart1"/>
    <dgm:cxn modelId="{401FA026-B671-4C90-9C0A-EFAFA0010573}" type="presParOf" srcId="{FF53569B-F27A-475D-B618-87B8AAAAC4D8}" destId="{C9FC727B-0BA5-45F1-B88E-4FFB6BBD8BC5}" srcOrd="7" destOrd="0" presId="urn:microsoft.com/office/officeart/2005/8/layout/orgChart1"/>
    <dgm:cxn modelId="{27461D23-7DCE-44D3-9BA1-88188D62A4CD}" type="presParOf" srcId="{C9FC727B-0BA5-45F1-B88E-4FFB6BBD8BC5}" destId="{4BAC99A4-ECCC-478C-A149-BC8DB8BB7243}" srcOrd="0" destOrd="0" presId="urn:microsoft.com/office/officeart/2005/8/layout/orgChart1"/>
    <dgm:cxn modelId="{5191C7C7-991C-466B-AB76-433D7AFEBE10}" type="presParOf" srcId="{4BAC99A4-ECCC-478C-A149-BC8DB8BB7243}" destId="{F69C5F51-8D9F-45CA-B205-468C372A0F77}" srcOrd="0" destOrd="0" presId="urn:microsoft.com/office/officeart/2005/8/layout/orgChart1"/>
    <dgm:cxn modelId="{1CC886EB-41FE-4E0C-A3B5-229FCB3F3FBE}" type="presParOf" srcId="{4BAC99A4-ECCC-478C-A149-BC8DB8BB7243}" destId="{4215C50E-3E17-415F-B28E-FDE12536C504}" srcOrd="1" destOrd="0" presId="urn:microsoft.com/office/officeart/2005/8/layout/orgChart1"/>
    <dgm:cxn modelId="{667707CB-9E35-4B5E-B578-4962A3A52943}" type="presParOf" srcId="{C9FC727B-0BA5-45F1-B88E-4FFB6BBD8BC5}" destId="{82DCEBF0-26D4-469B-9F66-D08547694A7D}" srcOrd="1" destOrd="0" presId="urn:microsoft.com/office/officeart/2005/8/layout/orgChart1"/>
    <dgm:cxn modelId="{229A59B4-EF34-4EED-B7D9-D2C5AB4FFA42}" type="presParOf" srcId="{C9FC727B-0BA5-45F1-B88E-4FFB6BBD8BC5}" destId="{1667D8A4-0800-4C44-920B-49864D704F4C}" srcOrd="2" destOrd="0" presId="urn:microsoft.com/office/officeart/2005/8/layout/orgChart1"/>
    <dgm:cxn modelId="{451282E0-FEC3-45AF-8FB3-0BDBD22B7CFD}" type="presParOf" srcId="{FF53569B-F27A-475D-B618-87B8AAAAC4D8}" destId="{D54C4B2B-32AE-47F1-8205-815ACD08A432}" srcOrd="8" destOrd="0" presId="urn:microsoft.com/office/officeart/2005/8/layout/orgChart1"/>
    <dgm:cxn modelId="{1C785179-1719-491D-B81A-5D30AC4BD18E}" type="presParOf" srcId="{FF53569B-F27A-475D-B618-87B8AAAAC4D8}" destId="{34EFE1ED-5598-4264-B532-6F50278C11AB}" srcOrd="9" destOrd="0" presId="urn:microsoft.com/office/officeart/2005/8/layout/orgChart1"/>
    <dgm:cxn modelId="{EF244556-31D9-4B2D-AA3F-B636908E8F84}" type="presParOf" srcId="{34EFE1ED-5598-4264-B532-6F50278C11AB}" destId="{9898AD3F-A2C9-4418-9D0D-0848BB07DABC}" srcOrd="0" destOrd="0" presId="urn:microsoft.com/office/officeart/2005/8/layout/orgChart1"/>
    <dgm:cxn modelId="{15E08119-CFF5-408F-87BE-AD0628C119B1}" type="presParOf" srcId="{9898AD3F-A2C9-4418-9D0D-0848BB07DABC}" destId="{9E020547-C517-4D3A-83A4-BB8928505364}" srcOrd="0" destOrd="0" presId="urn:microsoft.com/office/officeart/2005/8/layout/orgChart1"/>
    <dgm:cxn modelId="{D2FCAD0B-1BE0-44C6-A6B3-CB0A18A96BDE}" type="presParOf" srcId="{9898AD3F-A2C9-4418-9D0D-0848BB07DABC}" destId="{B7FF7450-A03A-4B13-83E4-1C9C666A08C0}" srcOrd="1" destOrd="0" presId="urn:microsoft.com/office/officeart/2005/8/layout/orgChart1"/>
    <dgm:cxn modelId="{FD7D58C2-91D0-4DEA-8A88-1232FFB41342}" type="presParOf" srcId="{34EFE1ED-5598-4264-B532-6F50278C11AB}" destId="{6A523B80-5238-4922-8670-947068A61024}" srcOrd="1" destOrd="0" presId="urn:microsoft.com/office/officeart/2005/8/layout/orgChart1"/>
    <dgm:cxn modelId="{58F77DAE-1F09-448A-92E0-D120292D11BE}" type="presParOf" srcId="{6A523B80-5238-4922-8670-947068A61024}" destId="{3D041446-190D-479E-9774-B30BDD77582B}" srcOrd="0" destOrd="0" presId="urn:microsoft.com/office/officeart/2005/8/layout/orgChart1"/>
    <dgm:cxn modelId="{F69D0F72-3A55-4789-823E-F3F8AC88EB3B}" type="presParOf" srcId="{6A523B80-5238-4922-8670-947068A61024}" destId="{813F07A0-E79A-4E9B-941F-8CE0155E7876}" srcOrd="1" destOrd="0" presId="urn:microsoft.com/office/officeart/2005/8/layout/orgChart1"/>
    <dgm:cxn modelId="{5FBB7442-6E86-444F-A62B-2A15130EEC04}" type="presParOf" srcId="{813F07A0-E79A-4E9B-941F-8CE0155E7876}" destId="{A3F32546-F68E-44DE-A33E-BECB89C8A971}" srcOrd="0" destOrd="0" presId="urn:microsoft.com/office/officeart/2005/8/layout/orgChart1"/>
    <dgm:cxn modelId="{9F8A229D-510A-40BD-8038-3754C10787E8}" type="presParOf" srcId="{A3F32546-F68E-44DE-A33E-BECB89C8A971}" destId="{90F7C3CE-23D4-4BDA-8362-6BD23BA2E9C0}" srcOrd="0" destOrd="0" presId="urn:microsoft.com/office/officeart/2005/8/layout/orgChart1"/>
    <dgm:cxn modelId="{D124018B-FA1A-475D-98C2-B031AFB3854A}" type="presParOf" srcId="{A3F32546-F68E-44DE-A33E-BECB89C8A971}" destId="{C15C91F0-D15C-46A5-BA9F-74B460D5B964}" srcOrd="1" destOrd="0" presId="urn:microsoft.com/office/officeart/2005/8/layout/orgChart1"/>
    <dgm:cxn modelId="{59AA285D-A9F6-4DA0-B480-CFB2AC61D7DF}" type="presParOf" srcId="{813F07A0-E79A-4E9B-941F-8CE0155E7876}" destId="{957CB6E3-DE39-4CFB-8789-D560F53E4156}" srcOrd="1" destOrd="0" presId="urn:microsoft.com/office/officeart/2005/8/layout/orgChart1"/>
    <dgm:cxn modelId="{71830C27-125E-456B-8AB5-E2C47BA2A553}" type="presParOf" srcId="{813F07A0-E79A-4E9B-941F-8CE0155E7876}" destId="{FD6F8498-86AE-4B55-B40F-EE57F19E85C4}" srcOrd="2" destOrd="0" presId="urn:microsoft.com/office/officeart/2005/8/layout/orgChart1"/>
    <dgm:cxn modelId="{D94A7F9E-7634-4C85-A457-449AAC01DDB1}" type="presParOf" srcId="{6A523B80-5238-4922-8670-947068A61024}" destId="{A2B50481-9D90-45A8-9D2B-6AF3774A8373}" srcOrd="2" destOrd="0" presId="urn:microsoft.com/office/officeart/2005/8/layout/orgChart1"/>
    <dgm:cxn modelId="{E26CC652-6101-4C71-891D-A757E71A793A}" type="presParOf" srcId="{6A523B80-5238-4922-8670-947068A61024}" destId="{864BE5B5-50EE-46F6-8F1D-F99F64417A35}" srcOrd="3" destOrd="0" presId="urn:microsoft.com/office/officeart/2005/8/layout/orgChart1"/>
    <dgm:cxn modelId="{C7075994-4C23-4AD6-9C88-D55815210AF8}" type="presParOf" srcId="{864BE5B5-50EE-46F6-8F1D-F99F64417A35}" destId="{60ECDA0D-55EA-40E8-ACA3-F21FA08A1B42}" srcOrd="0" destOrd="0" presId="urn:microsoft.com/office/officeart/2005/8/layout/orgChart1"/>
    <dgm:cxn modelId="{D9829687-1509-4AAA-828D-0DB0FA00A352}" type="presParOf" srcId="{60ECDA0D-55EA-40E8-ACA3-F21FA08A1B42}" destId="{AF90F04D-1AF2-4CB1-8BCF-A3CBF8AA9644}" srcOrd="0" destOrd="0" presId="urn:microsoft.com/office/officeart/2005/8/layout/orgChart1"/>
    <dgm:cxn modelId="{FDE289A2-C5B0-45F3-B950-869A0B385ADD}" type="presParOf" srcId="{60ECDA0D-55EA-40E8-ACA3-F21FA08A1B42}" destId="{FCF5A01E-99FB-47F7-BD20-A3E557037E1F}" srcOrd="1" destOrd="0" presId="urn:microsoft.com/office/officeart/2005/8/layout/orgChart1"/>
    <dgm:cxn modelId="{920AE183-9F72-4F1D-8C85-58215E9D7B08}" type="presParOf" srcId="{864BE5B5-50EE-46F6-8F1D-F99F64417A35}" destId="{8AB34B47-047A-4D87-8A85-EA297E88716B}" srcOrd="1" destOrd="0" presId="urn:microsoft.com/office/officeart/2005/8/layout/orgChart1"/>
    <dgm:cxn modelId="{8434E857-0487-4950-BEE4-6143BF8E02D7}" type="presParOf" srcId="{864BE5B5-50EE-46F6-8F1D-F99F64417A35}" destId="{A8B2980E-362D-4775-A9FC-CC46EECCE7F6}" srcOrd="2" destOrd="0" presId="urn:microsoft.com/office/officeart/2005/8/layout/orgChart1"/>
    <dgm:cxn modelId="{57DB7471-0E20-4B7B-A7A6-40FDB80A28B9}" type="presParOf" srcId="{34EFE1ED-5598-4264-B532-6F50278C11AB}" destId="{5BAEABEA-7B6A-4F4B-8020-0D08D4A72D2F}" srcOrd="2" destOrd="0" presId="urn:microsoft.com/office/officeart/2005/8/layout/orgChart1"/>
    <dgm:cxn modelId="{59FE40DA-5DF7-40A7-A349-418C04DD394F}" type="presParOf" srcId="{FF53569B-F27A-475D-B618-87B8AAAAC4D8}" destId="{AE0C19E3-6C7F-4192-A754-E03221F37F67}" srcOrd="10" destOrd="0" presId="urn:microsoft.com/office/officeart/2005/8/layout/orgChart1"/>
    <dgm:cxn modelId="{3C2DE72C-BE58-4A6B-AB9A-CB4358320460}" type="presParOf" srcId="{FF53569B-F27A-475D-B618-87B8AAAAC4D8}" destId="{78C5B1E9-B9D9-4EF9-B27C-A5A261FEDD3A}" srcOrd="11" destOrd="0" presId="urn:microsoft.com/office/officeart/2005/8/layout/orgChart1"/>
    <dgm:cxn modelId="{928530DF-B079-4E09-B565-1A81043DE7D6}" type="presParOf" srcId="{78C5B1E9-B9D9-4EF9-B27C-A5A261FEDD3A}" destId="{CD04690C-A414-498E-85D2-C5A0D330BE7F}" srcOrd="0" destOrd="0" presId="urn:microsoft.com/office/officeart/2005/8/layout/orgChart1"/>
    <dgm:cxn modelId="{F3B1CBF8-2F11-4146-8882-73058BA4E5AB}" type="presParOf" srcId="{CD04690C-A414-498E-85D2-C5A0D330BE7F}" destId="{A54ACD9B-7532-4A97-97D9-FD9263EADE98}" srcOrd="0" destOrd="0" presId="urn:microsoft.com/office/officeart/2005/8/layout/orgChart1"/>
    <dgm:cxn modelId="{E9E53212-1A52-4E5C-91AD-B159D848F498}" type="presParOf" srcId="{CD04690C-A414-498E-85D2-C5A0D330BE7F}" destId="{68169082-E9D9-439D-9D8F-B46F21CFC8EE}" srcOrd="1" destOrd="0" presId="urn:microsoft.com/office/officeart/2005/8/layout/orgChart1"/>
    <dgm:cxn modelId="{ED7A34C8-9134-4C05-A13D-69C67C2FD993}" type="presParOf" srcId="{78C5B1E9-B9D9-4EF9-B27C-A5A261FEDD3A}" destId="{3C37D113-FA31-498A-9BAC-797101C98FC5}" srcOrd="1" destOrd="0" presId="urn:microsoft.com/office/officeart/2005/8/layout/orgChart1"/>
    <dgm:cxn modelId="{2B3B5E40-2F28-469E-A5F5-64EC8E88D910}" type="presParOf" srcId="{3C37D113-FA31-498A-9BAC-797101C98FC5}" destId="{8E502A84-3937-4E77-94E4-4A958AF6EEC1}" srcOrd="0" destOrd="0" presId="urn:microsoft.com/office/officeart/2005/8/layout/orgChart1"/>
    <dgm:cxn modelId="{D46FC462-C2ED-4E22-B9D1-B46426CAF2FB}" type="presParOf" srcId="{3C37D113-FA31-498A-9BAC-797101C98FC5}" destId="{02C3DD34-3403-49E9-8914-90F1680BF9DA}" srcOrd="1" destOrd="0" presId="urn:microsoft.com/office/officeart/2005/8/layout/orgChart1"/>
    <dgm:cxn modelId="{2D76FAB4-8FC4-4342-95EE-8E545C6114DB}" type="presParOf" srcId="{02C3DD34-3403-49E9-8914-90F1680BF9DA}" destId="{BD634252-15D8-4F7D-8F8F-CB529B922B17}" srcOrd="0" destOrd="0" presId="urn:microsoft.com/office/officeart/2005/8/layout/orgChart1"/>
    <dgm:cxn modelId="{19D38A1D-F60C-4C08-AAAE-233A221307F4}" type="presParOf" srcId="{BD634252-15D8-4F7D-8F8F-CB529B922B17}" destId="{0CA5D119-5EBC-43D5-A4E0-FF0234DD7CDA}" srcOrd="0" destOrd="0" presId="urn:microsoft.com/office/officeart/2005/8/layout/orgChart1"/>
    <dgm:cxn modelId="{19BC05E5-C777-42BF-AE51-BE8177FA39C0}" type="presParOf" srcId="{BD634252-15D8-4F7D-8F8F-CB529B922B17}" destId="{9EBE5A46-9939-438A-817D-09DC9BCA84DC}" srcOrd="1" destOrd="0" presId="urn:microsoft.com/office/officeart/2005/8/layout/orgChart1"/>
    <dgm:cxn modelId="{814031AE-552C-4B6E-8B3F-24D12D2D0BEB}" type="presParOf" srcId="{02C3DD34-3403-49E9-8914-90F1680BF9DA}" destId="{15B5B498-9303-4ADD-8EEE-BBFD857ED51E}" srcOrd="1" destOrd="0" presId="urn:microsoft.com/office/officeart/2005/8/layout/orgChart1"/>
    <dgm:cxn modelId="{6253EFD8-DC54-4784-9D7E-89DEFC82179C}" type="presParOf" srcId="{02C3DD34-3403-49E9-8914-90F1680BF9DA}" destId="{87200444-8481-4EC9-80EF-00CC48C0BFBE}" srcOrd="2" destOrd="0" presId="urn:microsoft.com/office/officeart/2005/8/layout/orgChart1"/>
    <dgm:cxn modelId="{8D5771C6-171E-4F26-B8FD-DEBB1AEA28A0}" type="presParOf" srcId="{3C37D113-FA31-498A-9BAC-797101C98FC5}" destId="{561F87DD-964B-42BC-873A-2CF61B6CA58D}" srcOrd="2" destOrd="0" presId="urn:microsoft.com/office/officeart/2005/8/layout/orgChart1"/>
    <dgm:cxn modelId="{CAB1410B-19B5-4C64-8A29-0EB66F1A5827}" type="presParOf" srcId="{3C37D113-FA31-498A-9BAC-797101C98FC5}" destId="{687B432A-58B8-4955-BD0F-700BD7DA6CCC}" srcOrd="3" destOrd="0" presId="urn:microsoft.com/office/officeart/2005/8/layout/orgChart1"/>
    <dgm:cxn modelId="{D5DE8DD7-1DE7-44ED-93D8-E9C9080072E9}" type="presParOf" srcId="{687B432A-58B8-4955-BD0F-700BD7DA6CCC}" destId="{96AE1028-DF68-4DFC-8636-0FBC814D3EDF}" srcOrd="0" destOrd="0" presId="urn:microsoft.com/office/officeart/2005/8/layout/orgChart1"/>
    <dgm:cxn modelId="{7C2486EE-5CC1-4D0F-B058-5883E54A09CD}" type="presParOf" srcId="{96AE1028-DF68-4DFC-8636-0FBC814D3EDF}" destId="{418503E3-14C1-49F6-8D8A-075FAA2A3D59}" srcOrd="0" destOrd="0" presId="urn:microsoft.com/office/officeart/2005/8/layout/orgChart1"/>
    <dgm:cxn modelId="{F8A354A3-16F3-4D4C-A6D3-320771E8D13B}" type="presParOf" srcId="{96AE1028-DF68-4DFC-8636-0FBC814D3EDF}" destId="{10460D0B-F001-4128-9D5C-1D990ACBCF5E}" srcOrd="1" destOrd="0" presId="urn:microsoft.com/office/officeart/2005/8/layout/orgChart1"/>
    <dgm:cxn modelId="{EC73B70A-C00B-4912-A973-1418942AEC10}" type="presParOf" srcId="{687B432A-58B8-4955-BD0F-700BD7DA6CCC}" destId="{A635D7FC-DBCB-476B-A8B1-BA50DB41E34C}" srcOrd="1" destOrd="0" presId="urn:microsoft.com/office/officeart/2005/8/layout/orgChart1"/>
    <dgm:cxn modelId="{007BE90A-4A3A-4C78-A567-D5931066AD6F}" type="presParOf" srcId="{687B432A-58B8-4955-BD0F-700BD7DA6CCC}" destId="{945025AA-AB2F-46A6-A8A4-819A53760F64}" srcOrd="2" destOrd="0" presId="urn:microsoft.com/office/officeart/2005/8/layout/orgChart1"/>
    <dgm:cxn modelId="{AFEC91F0-785B-41DB-81B7-C37497AD5C27}" type="presParOf" srcId="{3C37D113-FA31-498A-9BAC-797101C98FC5}" destId="{96504B6A-49B3-46B4-948A-5C06112FA1C6}" srcOrd="4" destOrd="0" presId="urn:microsoft.com/office/officeart/2005/8/layout/orgChart1"/>
    <dgm:cxn modelId="{03A499FC-E5F9-465F-93F3-CD4C752C60C7}" type="presParOf" srcId="{3C37D113-FA31-498A-9BAC-797101C98FC5}" destId="{0366FAAE-7BF9-4CD4-8985-581E3D0574E2}" srcOrd="5" destOrd="0" presId="urn:microsoft.com/office/officeart/2005/8/layout/orgChart1"/>
    <dgm:cxn modelId="{CEC5832C-722C-4E76-96F6-ED426FAB9BEF}" type="presParOf" srcId="{0366FAAE-7BF9-4CD4-8985-581E3D0574E2}" destId="{80B32545-2D38-4F82-8C0A-A4958050FE44}" srcOrd="0" destOrd="0" presId="urn:microsoft.com/office/officeart/2005/8/layout/orgChart1"/>
    <dgm:cxn modelId="{958E05F8-6F9C-4C31-BFE9-150B1732197C}" type="presParOf" srcId="{80B32545-2D38-4F82-8C0A-A4958050FE44}" destId="{3DA1A9D2-E85D-4BE5-B0CD-A28119604667}" srcOrd="0" destOrd="0" presId="urn:microsoft.com/office/officeart/2005/8/layout/orgChart1"/>
    <dgm:cxn modelId="{5FFE800F-AD74-4862-B2FF-D8AEF7F5CD29}" type="presParOf" srcId="{80B32545-2D38-4F82-8C0A-A4958050FE44}" destId="{E7F0A008-9F80-45BB-BFBA-7DD51DBB1F0E}" srcOrd="1" destOrd="0" presId="urn:microsoft.com/office/officeart/2005/8/layout/orgChart1"/>
    <dgm:cxn modelId="{ABD03078-3C15-431C-939E-B0607B2B335F}" type="presParOf" srcId="{0366FAAE-7BF9-4CD4-8985-581E3D0574E2}" destId="{5C8C5F6E-2BC7-4BAA-B244-1AB195D6D4AF}" srcOrd="1" destOrd="0" presId="urn:microsoft.com/office/officeart/2005/8/layout/orgChart1"/>
    <dgm:cxn modelId="{5B254947-7C88-4CF2-80F0-706615883F1A}" type="presParOf" srcId="{0366FAAE-7BF9-4CD4-8985-581E3D0574E2}" destId="{26AB77BF-270C-44AF-9FA3-5397450BB23D}" srcOrd="2" destOrd="0" presId="urn:microsoft.com/office/officeart/2005/8/layout/orgChart1"/>
    <dgm:cxn modelId="{8A2A64D0-EE26-4D44-9DFA-95BEE1F11979}" type="presParOf" srcId="{3C37D113-FA31-498A-9BAC-797101C98FC5}" destId="{5615D37F-7F10-4353-AD7B-25C96D621357}" srcOrd="6" destOrd="0" presId="urn:microsoft.com/office/officeart/2005/8/layout/orgChart1"/>
    <dgm:cxn modelId="{E8CF68A9-02D9-485A-B7A6-91A996E9A6CC}" type="presParOf" srcId="{3C37D113-FA31-498A-9BAC-797101C98FC5}" destId="{B7560361-8866-4BFA-B819-BF01224BD975}" srcOrd="7" destOrd="0" presId="urn:microsoft.com/office/officeart/2005/8/layout/orgChart1"/>
    <dgm:cxn modelId="{34610911-F6F7-49F0-B9FE-CE6DAD7BAF9E}" type="presParOf" srcId="{B7560361-8866-4BFA-B819-BF01224BD975}" destId="{B1D59751-3D7F-4BFB-9D0B-F5536344A117}" srcOrd="0" destOrd="0" presId="urn:microsoft.com/office/officeart/2005/8/layout/orgChart1"/>
    <dgm:cxn modelId="{BB686663-BD4D-42DD-B39B-F2606AB270C6}" type="presParOf" srcId="{B1D59751-3D7F-4BFB-9D0B-F5536344A117}" destId="{CB14A0A5-4579-4680-88A1-F1EE950CE9EF}" srcOrd="0" destOrd="0" presId="urn:microsoft.com/office/officeart/2005/8/layout/orgChart1"/>
    <dgm:cxn modelId="{D8B725E5-8E97-455C-9456-9061D7E576AC}" type="presParOf" srcId="{B1D59751-3D7F-4BFB-9D0B-F5536344A117}" destId="{4449553C-AA21-4870-8E3F-EABDB82F9BFA}" srcOrd="1" destOrd="0" presId="urn:microsoft.com/office/officeart/2005/8/layout/orgChart1"/>
    <dgm:cxn modelId="{BD9520B4-F6A3-4C47-B9B1-8050C1C9828A}" type="presParOf" srcId="{B7560361-8866-4BFA-B819-BF01224BD975}" destId="{6AF96B57-8911-4A17-8479-FF7DB5B6D251}" srcOrd="1" destOrd="0" presId="urn:microsoft.com/office/officeart/2005/8/layout/orgChart1"/>
    <dgm:cxn modelId="{1EABBFD4-2624-4A52-9285-88CB773EA800}" type="presParOf" srcId="{B7560361-8866-4BFA-B819-BF01224BD975}" destId="{2160BECC-1C2E-4BFA-8BE4-15E0893F3E9F}" srcOrd="2" destOrd="0" presId="urn:microsoft.com/office/officeart/2005/8/layout/orgChart1"/>
    <dgm:cxn modelId="{1CE0E1E3-BE1F-4264-AEA1-22AEA8BAAE34}" type="presParOf" srcId="{3C37D113-FA31-498A-9BAC-797101C98FC5}" destId="{DD794F47-11B1-4104-B053-1D24CAD14CAC}" srcOrd="8" destOrd="0" presId="urn:microsoft.com/office/officeart/2005/8/layout/orgChart1"/>
    <dgm:cxn modelId="{2C62B2CC-4124-4A2C-A280-AEFB03C79D3B}" type="presParOf" srcId="{3C37D113-FA31-498A-9BAC-797101C98FC5}" destId="{94AA78C2-318B-4CE3-BBF7-7669E274C116}" srcOrd="9" destOrd="0" presId="urn:microsoft.com/office/officeart/2005/8/layout/orgChart1"/>
    <dgm:cxn modelId="{5A7CDBC7-2607-464D-AE8B-D245A110AF02}" type="presParOf" srcId="{94AA78C2-318B-4CE3-BBF7-7669E274C116}" destId="{2D1EE59E-1AA8-432E-B20E-AAAA7E4D0D39}" srcOrd="0" destOrd="0" presId="urn:microsoft.com/office/officeart/2005/8/layout/orgChart1"/>
    <dgm:cxn modelId="{4C9EB76E-63D7-45E7-8AAA-E66CAC288763}" type="presParOf" srcId="{2D1EE59E-1AA8-432E-B20E-AAAA7E4D0D39}" destId="{D4B98251-A914-4D5A-8A3F-E9EC3FDF0FC3}" srcOrd="0" destOrd="0" presId="urn:microsoft.com/office/officeart/2005/8/layout/orgChart1"/>
    <dgm:cxn modelId="{711A149F-E66D-4818-B229-9BC7257E7282}" type="presParOf" srcId="{2D1EE59E-1AA8-432E-B20E-AAAA7E4D0D39}" destId="{1D630FED-F447-489E-B233-FDDFE6FBC2AD}" srcOrd="1" destOrd="0" presId="urn:microsoft.com/office/officeart/2005/8/layout/orgChart1"/>
    <dgm:cxn modelId="{3C46BB36-7726-4A67-8717-7215F1C3F319}" type="presParOf" srcId="{94AA78C2-318B-4CE3-BBF7-7669E274C116}" destId="{615AD87E-AD16-4336-BDFA-2FCC511BBD56}" srcOrd="1" destOrd="0" presId="urn:microsoft.com/office/officeart/2005/8/layout/orgChart1"/>
    <dgm:cxn modelId="{305D6E20-2577-4829-8503-34904015D918}" type="presParOf" srcId="{94AA78C2-318B-4CE3-BBF7-7669E274C116}" destId="{7F5EA604-4886-4698-A918-D01818D0FE7C}" srcOrd="2" destOrd="0" presId="urn:microsoft.com/office/officeart/2005/8/layout/orgChart1"/>
    <dgm:cxn modelId="{AF576E3A-4B03-459A-A92F-AF786FC4661A}" type="presParOf" srcId="{3C37D113-FA31-498A-9BAC-797101C98FC5}" destId="{CF51773E-34D6-4200-A25E-B8EBBEB6916B}" srcOrd="10" destOrd="0" presId="urn:microsoft.com/office/officeart/2005/8/layout/orgChart1"/>
    <dgm:cxn modelId="{5415C153-E4E0-4B92-8378-2274AE4AB871}" type="presParOf" srcId="{3C37D113-FA31-498A-9BAC-797101C98FC5}" destId="{F9679B0E-6778-43EF-A5B2-001416C2E2F7}" srcOrd="11" destOrd="0" presId="urn:microsoft.com/office/officeart/2005/8/layout/orgChart1"/>
    <dgm:cxn modelId="{3F60686A-C538-4F13-8B66-021381D5B82C}" type="presParOf" srcId="{F9679B0E-6778-43EF-A5B2-001416C2E2F7}" destId="{34726715-897E-4771-B802-6A06220CCE4E}" srcOrd="0" destOrd="0" presId="urn:microsoft.com/office/officeart/2005/8/layout/orgChart1"/>
    <dgm:cxn modelId="{46BAC13F-30C4-43E3-854B-DFA6C209E3AD}" type="presParOf" srcId="{34726715-897E-4771-B802-6A06220CCE4E}" destId="{75B32F8A-B54B-4587-9F4F-586FD30EC5C9}" srcOrd="0" destOrd="0" presId="urn:microsoft.com/office/officeart/2005/8/layout/orgChart1"/>
    <dgm:cxn modelId="{B32CE5BF-409D-4EB5-A6BF-F49402276987}" type="presParOf" srcId="{34726715-897E-4771-B802-6A06220CCE4E}" destId="{300AD4AA-90E3-40EB-8B7F-08AE4AB0B499}" srcOrd="1" destOrd="0" presId="urn:microsoft.com/office/officeart/2005/8/layout/orgChart1"/>
    <dgm:cxn modelId="{3C669601-5087-46FB-AE8F-55DEF2E0CFB2}" type="presParOf" srcId="{F9679B0E-6778-43EF-A5B2-001416C2E2F7}" destId="{EE6D6460-12DB-4C47-858E-3C9FDE6D199B}" srcOrd="1" destOrd="0" presId="urn:microsoft.com/office/officeart/2005/8/layout/orgChart1"/>
    <dgm:cxn modelId="{32805836-C1E3-4E7B-AA12-33DD7D58AF21}" type="presParOf" srcId="{F9679B0E-6778-43EF-A5B2-001416C2E2F7}" destId="{CA477ABA-72CA-4C7E-B52E-BC872FACA32D}" srcOrd="2" destOrd="0" presId="urn:microsoft.com/office/officeart/2005/8/layout/orgChart1"/>
    <dgm:cxn modelId="{D072DF71-FAF1-4329-AA28-53F6A815818E}" type="presParOf" srcId="{78C5B1E9-B9D9-4EF9-B27C-A5A261FEDD3A}" destId="{BD773123-A7D2-419A-8F73-1DCBEB4F088A}" srcOrd="2" destOrd="0" presId="urn:microsoft.com/office/officeart/2005/8/layout/orgChart1"/>
    <dgm:cxn modelId="{B1E4988A-2EFC-491A-AB98-3B1079A7382B}" type="presParOf" srcId="{4CE8E158-8387-4FAA-A731-931C18A2E739}" destId="{EAB2C242-0E04-4E9C-A5CC-89F01D2AC9CF}" srcOrd="2" destOrd="0" presId="urn:microsoft.com/office/officeart/2005/8/layout/orgChart1"/>
    <dgm:cxn modelId="{34558AE2-CECA-4A47-B217-B5FDDEE79213}" type="presParOf" srcId="{58F6F09A-060C-45D5-B183-5C9A104CAC26}" destId="{1C744015-802A-442A-AC4E-D7C20EF7040B}" srcOrd="2" destOrd="0" presId="urn:microsoft.com/office/officeart/2005/8/layout/orgChart1"/>
    <dgm:cxn modelId="{8581D608-9C0F-4300-93EC-1F439BE5AADB}" type="presParOf" srcId="{58F6F09A-060C-45D5-B183-5C9A104CAC26}" destId="{58B5A320-824C-433B-A162-E13013491098}" srcOrd="3" destOrd="0" presId="urn:microsoft.com/office/officeart/2005/8/layout/orgChart1"/>
    <dgm:cxn modelId="{B8E7D5EC-B965-43E5-A5A5-41B940BBA81E}" type="presParOf" srcId="{58B5A320-824C-433B-A162-E13013491098}" destId="{DD362673-933B-41A8-9BB3-0FCED8D431D9}" srcOrd="0" destOrd="0" presId="urn:microsoft.com/office/officeart/2005/8/layout/orgChart1"/>
    <dgm:cxn modelId="{DC86F3D9-6C43-4962-B8A9-34F714AD0559}" type="presParOf" srcId="{DD362673-933B-41A8-9BB3-0FCED8D431D9}" destId="{32DC01E3-6271-460E-A981-4B7333203E52}" srcOrd="0" destOrd="0" presId="urn:microsoft.com/office/officeart/2005/8/layout/orgChart1"/>
    <dgm:cxn modelId="{39E3FEB1-5CA2-460F-ACF3-F6EA706C77F7}" type="presParOf" srcId="{DD362673-933B-41A8-9BB3-0FCED8D431D9}" destId="{788E8F22-67E6-48F7-9142-4BD69E6FC578}" srcOrd="1" destOrd="0" presId="urn:microsoft.com/office/officeart/2005/8/layout/orgChart1"/>
    <dgm:cxn modelId="{D86016D6-5FCF-401B-A0FA-8A5F16F6A110}" type="presParOf" srcId="{58B5A320-824C-433B-A162-E13013491098}" destId="{F9F97DBE-DF49-4F6C-84C0-E58980AB80BB}" srcOrd="1" destOrd="0" presId="urn:microsoft.com/office/officeart/2005/8/layout/orgChart1"/>
    <dgm:cxn modelId="{B931BFA0-6650-4544-A2AA-059E58A5F5CE}" type="presParOf" srcId="{58B5A320-824C-433B-A162-E13013491098}" destId="{CFE9B5CC-0EA1-44F6-BF56-D2B36E9BB23B}" srcOrd="2" destOrd="0" presId="urn:microsoft.com/office/officeart/2005/8/layout/orgChart1"/>
    <dgm:cxn modelId="{F09E23E7-49C0-43A9-B4D6-C4A9E36F6D88}" type="presParOf" srcId="{22AA2502-395B-4B46-B607-1E04EBBC25BA}" destId="{5C745B77-4D09-4B70-82C6-B50EABCA9682}" srcOrd="2" destOrd="0" presId="urn:microsoft.com/office/officeart/2005/8/layout/orgChart1"/>
  </dgm:cxnLst>
  <dgm:bg>
    <a:solidFill>
      <a:schemeClr val="tx1">
        <a:lumMod val="50000"/>
        <a:lumOff val="50000"/>
      </a:schemeClr>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2DA62656-36C7-40F0-8592-131BC28136AF}" type="presOf" srcId="{9C9AE644-BFCD-4CEC-9078-5B3D21204B50}" destId="{8DF6A8EE-C31B-4A7A-8A5B-E1C18D11D668}" srcOrd="0" destOrd="0" presId="urn:microsoft.com/office/officeart/2005/8/layout/radial6"/>
    <dgm:cxn modelId="{FDDAA058-A24E-4018-897F-1E9FFB833827}" type="presOf" srcId="{EF6840F8-2ECF-4864-A358-F1FEAB836D6E}" destId="{9DC8489B-6D65-4DCD-BE13-FB93AD7100EE}" srcOrd="0" destOrd="0" presId="urn:microsoft.com/office/officeart/2005/8/layout/radial6"/>
    <dgm:cxn modelId="{65716076-E38A-4ABE-96AE-26F4F716A02B}" srcId="{93E58B5A-8764-4A9A-8E85-7C50C705CFCE}" destId="{F1CDF762-BB05-4909-A3E2-81EC1DFEFDB6}" srcOrd="5" destOrd="0" parTransId="{9F2C7777-83A8-4B66-BE1A-87B27131DB62}" sibTransId="{53BBF4F9-C032-49B6-A418-1645227CAEF7}"/>
    <dgm:cxn modelId="{27CC9C57-B662-4FCF-AB62-BD6159161E58}" type="presOf" srcId="{1474FC26-B7BF-4AB8-BA32-5B51D19017DA}" destId="{75750CA6-FA7C-49D0-8464-54ECBB8A7B11}" srcOrd="0" destOrd="0" presId="urn:microsoft.com/office/officeart/2005/8/layout/radial6"/>
    <dgm:cxn modelId="{F316EBF4-1D1D-47D1-B5A5-5BECD6C91353}" type="presOf" srcId="{61C471EC-1BE0-4BA9-906C-B77FC427B370}" destId="{2B947856-7D81-4709-8C50-A646092946B5}" srcOrd="0" destOrd="0" presId="urn:microsoft.com/office/officeart/2005/8/layout/radial6"/>
    <dgm:cxn modelId="{E79D4D12-587E-4084-873E-AFA0F34C1E2A}" srcId="{93E58B5A-8764-4A9A-8E85-7C50C705CFCE}" destId="{54758EF5-0516-46BA-896F-8310E68591FE}" srcOrd="0" destOrd="0" parTransId="{2268EC9D-B41F-408D-8A65-BEB088A6653B}" sibTransId="{549FD511-AE4B-4414-B32B-2425B4544B4B}"/>
    <dgm:cxn modelId="{B8602879-8548-4255-88B9-C2B51B18197D}" srcId="{93E58B5A-8764-4A9A-8E85-7C50C705CFCE}" destId="{A5E5012C-3309-4B28-8D30-F7209682D89D}" srcOrd="2" destOrd="0" parTransId="{A3126E7D-8D1F-4229-98FE-E99066B28B43}" sibTransId="{EF6840F8-2ECF-4864-A358-F1FEAB836D6E}"/>
    <dgm:cxn modelId="{3427BAB7-3486-480C-A30B-BE6A99DE3815}" type="presOf" srcId="{A5E5012C-3309-4B28-8D30-F7209682D89D}" destId="{0615139F-FD0E-4AC6-85EA-75F9F0D6BB78}" srcOrd="0" destOrd="0" presId="urn:microsoft.com/office/officeart/2005/8/layout/radial6"/>
    <dgm:cxn modelId="{61A63BF0-B997-4C30-A39C-26B5E15E422D}" type="presOf" srcId="{D724C5BD-FA18-4137-AF02-8B1375CAB8C1}" destId="{FE26DA7A-6417-4EEF-9842-4FFE68DD656B}" srcOrd="0" destOrd="0" presId="urn:microsoft.com/office/officeart/2005/8/layout/radial6"/>
    <dgm:cxn modelId="{381E75F9-65D4-4CAB-A2ED-E6A0C35E1B22}" type="presOf" srcId="{F1CDF762-BB05-4909-A3E2-81EC1DFEFDB6}" destId="{DFD89527-3EA1-46E9-B932-F66D981BF538}" srcOrd="0" destOrd="0" presId="urn:microsoft.com/office/officeart/2005/8/layout/radial6"/>
    <dgm:cxn modelId="{722A5005-5062-478C-BA89-2FF495B60A41}" srcId="{93E58B5A-8764-4A9A-8E85-7C50C705CFCE}" destId="{117E5F98-D2E3-44CD-8D1F-8673F2CE3B77}" srcOrd="6" destOrd="0" parTransId="{11726259-CC1B-4609-B7C1-3243458FA699}" sibTransId="{E7FC7747-7483-4D35-98A3-BCFD670587F5}"/>
    <dgm:cxn modelId="{23861F63-E7D5-4A8F-88BA-9034AF951EBD}" type="presOf" srcId="{2FD6416B-9DBD-4434-8476-1C47164FCE18}" destId="{A25828D0-E7F7-4612-B323-E58CF7DB6C73}" srcOrd="0" destOrd="0" presId="urn:microsoft.com/office/officeart/2005/8/layout/radial6"/>
    <dgm:cxn modelId="{59291485-A650-462F-A0B5-82AA3D1740ED}" type="presOf" srcId="{54758EF5-0516-46BA-896F-8310E68591FE}" destId="{428D6EC0-C06B-45C7-8139-E45A90407C78}" srcOrd="0" destOrd="0" presId="urn:microsoft.com/office/officeart/2005/8/layout/radial6"/>
    <dgm:cxn modelId="{EA3E32F2-57ED-44B5-A589-B9D3369F3F57}" type="presOf" srcId="{93E58B5A-8764-4A9A-8E85-7C50C705CFCE}" destId="{900104E8-22AE-4F67-87F3-EFB73454EE91}" srcOrd="0" destOrd="0" presId="urn:microsoft.com/office/officeart/2005/8/layout/radial6"/>
    <dgm:cxn modelId="{D3736F04-7182-4949-A3E7-C2AC8A257292}" type="presOf" srcId="{117E5F98-D2E3-44CD-8D1F-8673F2CE3B77}" destId="{937C4F79-FB0B-409E-8CAD-BC317FE49743}" srcOrd="0" destOrd="0" presId="urn:microsoft.com/office/officeart/2005/8/layout/radial6"/>
    <dgm:cxn modelId="{B925952E-AA5A-4E00-9E23-95A0F9948C57}" type="presOf" srcId="{E7FC7747-7483-4D35-98A3-BCFD670587F5}" destId="{A34CBA49-A69D-4058-97AB-C5BDA98FF78D}"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191B2B92-C065-4F50-A6C7-2BCD2D91178F}" srcId="{93E58B5A-8764-4A9A-8E85-7C50C705CFCE}" destId="{2FD6416B-9DBD-4434-8476-1C47164FCE18}" srcOrd="3" destOrd="0" parTransId="{333D81AE-39E7-4497-9881-E39CFAD3DC21}" sibTransId="{68DC9CB8-B7DD-4761-B82E-CB56F6F5E6B5}"/>
    <dgm:cxn modelId="{61CDF2A3-6DC0-464A-875E-E77286F7E384}" type="presOf" srcId="{549FD511-AE4B-4414-B32B-2425B4544B4B}" destId="{17265E74-284E-4564-9375-97F2A42C8E63}" srcOrd="0" destOrd="0" presId="urn:microsoft.com/office/officeart/2005/8/layout/radial6"/>
    <dgm:cxn modelId="{C5CBCF8A-053C-402A-A68D-5A7B2833840D}" type="presOf" srcId="{53BBF4F9-C032-49B6-A418-1645227CAEF7}" destId="{463D2474-2CD7-4F10-B862-FE0EB496B03A}"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667B14A2-D65D-4AE6-BDB6-2FE938F416A6}" type="presOf" srcId="{68DC9CB8-B7DD-4761-B82E-CB56F6F5E6B5}" destId="{93672A8E-23A7-42EC-8266-A028BB6328D1}" srcOrd="0" destOrd="0" presId="urn:microsoft.com/office/officeart/2005/8/layout/radial6"/>
    <dgm:cxn modelId="{CC3EDCF3-846D-4517-9C52-B18415CC22D6}" srcId="{93E58B5A-8764-4A9A-8E85-7C50C705CFCE}" destId="{9C9AE644-BFCD-4CEC-9078-5B3D21204B50}" srcOrd="4" destOrd="0" parTransId="{F3E1EF80-5A27-4E88-ABAA-A459A59A2E2E}" sibTransId="{D724C5BD-FA18-4137-AF02-8B1375CAB8C1}"/>
    <dgm:cxn modelId="{83A52642-BE42-4E0E-960F-CDCFD0851EEA}" type="presOf" srcId="{00539A06-C0B6-4C14-805A-A99CABFADC18}" destId="{FB0245A6-E249-4488-8A12-6DA1E3469463}" srcOrd="0" destOrd="0" presId="urn:microsoft.com/office/officeart/2005/8/layout/radial6"/>
    <dgm:cxn modelId="{9A9E5750-DBBD-4FB1-AF8B-72D62335BAC5}" type="presParOf" srcId="{75750CA6-FA7C-49D0-8464-54ECBB8A7B11}" destId="{900104E8-22AE-4F67-87F3-EFB73454EE91}" srcOrd="0" destOrd="0" presId="urn:microsoft.com/office/officeart/2005/8/layout/radial6"/>
    <dgm:cxn modelId="{5C37145D-5AA7-45B1-9575-AC0414891DCF}" type="presParOf" srcId="{75750CA6-FA7C-49D0-8464-54ECBB8A7B11}" destId="{428D6EC0-C06B-45C7-8139-E45A90407C78}" srcOrd="1" destOrd="0" presId="urn:microsoft.com/office/officeart/2005/8/layout/radial6"/>
    <dgm:cxn modelId="{B81F4B8F-B1B0-4E44-9431-37B9C83688AA}" type="presParOf" srcId="{75750CA6-FA7C-49D0-8464-54ECBB8A7B11}" destId="{A20BCF9B-F9D9-4BC1-9EF3-189BED199617}" srcOrd="2" destOrd="0" presId="urn:microsoft.com/office/officeart/2005/8/layout/radial6"/>
    <dgm:cxn modelId="{870AC9F5-13F8-4047-9975-25D1EADD9384}" type="presParOf" srcId="{75750CA6-FA7C-49D0-8464-54ECBB8A7B11}" destId="{17265E74-284E-4564-9375-97F2A42C8E63}" srcOrd="3" destOrd="0" presId="urn:microsoft.com/office/officeart/2005/8/layout/radial6"/>
    <dgm:cxn modelId="{4956504C-41DB-410B-95AF-2CDA0F5EF916}" type="presParOf" srcId="{75750CA6-FA7C-49D0-8464-54ECBB8A7B11}" destId="{2B947856-7D81-4709-8C50-A646092946B5}" srcOrd="4" destOrd="0" presId="urn:microsoft.com/office/officeart/2005/8/layout/radial6"/>
    <dgm:cxn modelId="{848AFCF9-E545-4098-9AEB-2703E697C2E2}" type="presParOf" srcId="{75750CA6-FA7C-49D0-8464-54ECBB8A7B11}" destId="{6804F419-6E40-4272-9B3A-71A1132A2924}" srcOrd="5" destOrd="0" presId="urn:microsoft.com/office/officeart/2005/8/layout/radial6"/>
    <dgm:cxn modelId="{6F345EA3-A9F7-4CFF-B70D-9EE8ACD0DFD6}" type="presParOf" srcId="{75750CA6-FA7C-49D0-8464-54ECBB8A7B11}" destId="{FB0245A6-E249-4488-8A12-6DA1E3469463}" srcOrd="6" destOrd="0" presId="urn:microsoft.com/office/officeart/2005/8/layout/radial6"/>
    <dgm:cxn modelId="{CF9CC9F5-D29D-4AC2-993A-20E3102F4263}" type="presParOf" srcId="{75750CA6-FA7C-49D0-8464-54ECBB8A7B11}" destId="{0615139F-FD0E-4AC6-85EA-75F9F0D6BB78}" srcOrd="7" destOrd="0" presId="urn:microsoft.com/office/officeart/2005/8/layout/radial6"/>
    <dgm:cxn modelId="{D03398C9-D822-4B17-99A6-9AC7B0394C6F}" type="presParOf" srcId="{75750CA6-FA7C-49D0-8464-54ECBB8A7B11}" destId="{FACCA3FF-0BAE-48B0-88D9-1B472F23503D}" srcOrd="8" destOrd="0" presId="urn:microsoft.com/office/officeart/2005/8/layout/radial6"/>
    <dgm:cxn modelId="{B9C6191F-1632-4D25-884E-AAEEA99DCB5C}" type="presParOf" srcId="{75750CA6-FA7C-49D0-8464-54ECBB8A7B11}" destId="{9DC8489B-6D65-4DCD-BE13-FB93AD7100EE}" srcOrd="9" destOrd="0" presId="urn:microsoft.com/office/officeart/2005/8/layout/radial6"/>
    <dgm:cxn modelId="{E8AFBA2E-09AD-4E76-9BE6-9E48B9FC002F}" type="presParOf" srcId="{75750CA6-FA7C-49D0-8464-54ECBB8A7B11}" destId="{A25828D0-E7F7-4612-B323-E58CF7DB6C73}" srcOrd="10" destOrd="0" presId="urn:microsoft.com/office/officeart/2005/8/layout/radial6"/>
    <dgm:cxn modelId="{E0344AD7-98A1-42DE-A38D-9320664E8B86}" type="presParOf" srcId="{75750CA6-FA7C-49D0-8464-54ECBB8A7B11}" destId="{67DFBABE-67A2-44BB-82F4-DB4798A2DB76}" srcOrd="11" destOrd="0" presId="urn:microsoft.com/office/officeart/2005/8/layout/radial6"/>
    <dgm:cxn modelId="{38DF0079-6C3E-4034-894F-BD88B6E3C897}" type="presParOf" srcId="{75750CA6-FA7C-49D0-8464-54ECBB8A7B11}" destId="{93672A8E-23A7-42EC-8266-A028BB6328D1}" srcOrd="12" destOrd="0" presId="urn:microsoft.com/office/officeart/2005/8/layout/radial6"/>
    <dgm:cxn modelId="{099F2203-4C9C-420B-94AA-8067DF544F8D}" type="presParOf" srcId="{75750CA6-FA7C-49D0-8464-54ECBB8A7B11}" destId="{8DF6A8EE-C31B-4A7A-8A5B-E1C18D11D668}" srcOrd="13" destOrd="0" presId="urn:microsoft.com/office/officeart/2005/8/layout/radial6"/>
    <dgm:cxn modelId="{B7821E60-A63D-47E9-B32C-52220D84690A}" type="presParOf" srcId="{75750CA6-FA7C-49D0-8464-54ECBB8A7B11}" destId="{6866806D-C1BA-4277-BF88-FEE3F486AE14}" srcOrd="14" destOrd="0" presId="urn:microsoft.com/office/officeart/2005/8/layout/radial6"/>
    <dgm:cxn modelId="{06106E36-DDEB-424A-935C-30D97891679A}" type="presParOf" srcId="{75750CA6-FA7C-49D0-8464-54ECBB8A7B11}" destId="{FE26DA7A-6417-4EEF-9842-4FFE68DD656B}" srcOrd="15" destOrd="0" presId="urn:microsoft.com/office/officeart/2005/8/layout/radial6"/>
    <dgm:cxn modelId="{E69E186E-6DF1-4379-BCF8-D958A84369AB}" type="presParOf" srcId="{75750CA6-FA7C-49D0-8464-54ECBB8A7B11}" destId="{DFD89527-3EA1-46E9-B932-F66D981BF538}" srcOrd="16" destOrd="0" presId="urn:microsoft.com/office/officeart/2005/8/layout/radial6"/>
    <dgm:cxn modelId="{EFC0D2CD-E994-4BBB-9EDD-53F05615B683}" type="presParOf" srcId="{75750CA6-FA7C-49D0-8464-54ECBB8A7B11}" destId="{BEB81904-6568-49ED-B35C-0250191E9F37}" srcOrd="17" destOrd="0" presId="urn:microsoft.com/office/officeart/2005/8/layout/radial6"/>
    <dgm:cxn modelId="{CA4A93C8-1D2E-456C-82DD-2E162566FF42}" type="presParOf" srcId="{75750CA6-FA7C-49D0-8464-54ECBB8A7B11}" destId="{463D2474-2CD7-4F10-B862-FE0EB496B03A}" srcOrd="18" destOrd="0" presId="urn:microsoft.com/office/officeart/2005/8/layout/radial6"/>
    <dgm:cxn modelId="{1509CF1F-A12D-473C-B50A-57079D47BAD4}" type="presParOf" srcId="{75750CA6-FA7C-49D0-8464-54ECBB8A7B11}" destId="{937C4F79-FB0B-409E-8CAD-BC317FE49743}" srcOrd="19" destOrd="0" presId="urn:microsoft.com/office/officeart/2005/8/layout/radial6"/>
    <dgm:cxn modelId="{A1F603FC-F129-45CB-9ADC-F2138F841F69}" type="presParOf" srcId="{75750CA6-FA7C-49D0-8464-54ECBB8A7B11}" destId="{DDBA5B3D-F74A-4F4A-BF56-F34E797ADC59}" srcOrd="20" destOrd="0" presId="urn:microsoft.com/office/officeart/2005/8/layout/radial6"/>
    <dgm:cxn modelId="{323D1F41-8B9C-4FC6-A4EF-B23E3F7698BA}"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24579BF9-B327-4C13-AF13-275A1DA574B1}" type="doc">
      <dgm:prSet loTypeId="urn:microsoft.com/office/officeart/2005/8/layout/hierarchy2" loCatId="hierarchy" qsTypeId="urn:microsoft.com/office/officeart/2005/8/quickstyle/simple1" qsCatId="simple" csTypeId="urn:microsoft.com/office/officeart/2005/8/colors/colorful3" csCatId="colorful" phldr="1"/>
      <dgm:spPr/>
      <dgm:t>
        <a:bodyPr/>
        <a:lstStyle/>
        <a:p>
          <a:endParaRPr lang="en-ZA"/>
        </a:p>
      </dgm:t>
    </dgm:pt>
    <dgm:pt modelId="{98DD039E-5F8E-4671-9CDA-8DBC34341520}">
      <dgm:prSet phldrT="[Text]"/>
      <dgm:spPr/>
      <dgm:t>
        <a:bodyPr/>
        <a:lstStyle/>
        <a:p>
          <a:r>
            <a:rPr lang="en-ZA" b="1" dirty="0" smtClean="0">
              <a:solidFill>
                <a:schemeClr val="bg1"/>
              </a:solidFill>
            </a:rPr>
            <a:t>Transfers and Subsidies</a:t>
          </a:r>
          <a:endParaRPr lang="en-ZA" b="1" dirty="0">
            <a:solidFill>
              <a:schemeClr val="bg1"/>
            </a:solidFill>
          </a:endParaRPr>
        </a:p>
      </dgm:t>
    </dgm:pt>
    <dgm:pt modelId="{EEB37D06-C806-4D61-96F7-A3BDA90D26E9}" type="parTrans" cxnId="{D4510958-2396-4440-B6A4-FE126BA4E54D}">
      <dgm:prSet/>
      <dgm:spPr/>
      <dgm:t>
        <a:bodyPr/>
        <a:lstStyle/>
        <a:p>
          <a:endParaRPr lang="en-ZA"/>
        </a:p>
      </dgm:t>
    </dgm:pt>
    <dgm:pt modelId="{7A634935-E2D7-474B-B169-03764ADA7734}" type="sibTrans" cxnId="{D4510958-2396-4440-B6A4-FE126BA4E54D}">
      <dgm:prSet/>
      <dgm:spPr/>
      <dgm:t>
        <a:bodyPr/>
        <a:lstStyle/>
        <a:p>
          <a:endParaRPr lang="en-ZA"/>
        </a:p>
      </dgm:t>
    </dgm:pt>
    <dgm:pt modelId="{B7B7164D-0C9F-4109-9DA2-19AC95FE6DB2}">
      <dgm:prSet phldrT="[Text]"/>
      <dgm:spPr>
        <a:solidFill>
          <a:schemeClr val="bg1">
            <a:lumMod val="95000"/>
          </a:schemeClr>
        </a:solidFill>
      </dgm:spPr>
      <dgm:t>
        <a:bodyPr/>
        <a:lstStyle/>
        <a:p>
          <a:r>
            <a:rPr lang="en-ZA" b="1" dirty="0" smtClean="0">
              <a:solidFill>
                <a:schemeClr val="tx1"/>
              </a:solidFill>
            </a:rPr>
            <a:t>Capital</a:t>
          </a:r>
          <a:endParaRPr lang="en-ZA" b="1" dirty="0">
            <a:solidFill>
              <a:schemeClr val="tx1"/>
            </a:solidFill>
          </a:endParaRPr>
        </a:p>
      </dgm:t>
    </dgm:pt>
    <dgm:pt modelId="{BE2E04C2-B98A-4A18-90ED-78C6AF54CF3E}" type="parTrans" cxnId="{FDE22A86-6F42-4569-A207-8E2357927E6D}">
      <dgm:prSet/>
      <dgm:spPr/>
      <dgm:t>
        <a:bodyPr/>
        <a:lstStyle/>
        <a:p>
          <a:endParaRPr lang="en-ZA" dirty="0"/>
        </a:p>
      </dgm:t>
    </dgm:pt>
    <dgm:pt modelId="{43A910EF-AA8A-4323-B897-467C09623F90}" type="sibTrans" cxnId="{FDE22A86-6F42-4569-A207-8E2357927E6D}">
      <dgm:prSet/>
      <dgm:spPr/>
      <dgm:t>
        <a:bodyPr/>
        <a:lstStyle/>
        <a:p>
          <a:endParaRPr lang="en-ZA"/>
        </a:p>
      </dgm:t>
    </dgm:pt>
    <dgm:pt modelId="{C045300A-515A-4A2B-B0C1-7DE7DC49FFE7}">
      <dgm:prSet phldrT="[Text]"/>
      <dgm:spPr>
        <a:solidFill>
          <a:schemeClr val="bg1">
            <a:lumMod val="75000"/>
          </a:schemeClr>
        </a:solidFill>
      </dgm:spPr>
      <dgm:t>
        <a:bodyPr/>
        <a:lstStyle/>
        <a:p>
          <a:r>
            <a:rPr lang="en-ZA" b="1" dirty="0" smtClean="0">
              <a:solidFill>
                <a:schemeClr val="bg1"/>
              </a:solidFill>
            </a:rPr>
            <a:t>Allocations In-kind</a:t>
          </a:r>
          <a:endParaRPr lang="en-ZA" b="1" dirty="0">
            <a:solidFill>
              <a:schemeClr val="bg1"/>
            </a:solidFill>
          </a:endParaRPr>
        </a:p>
      </dgm:t>
    </dgm:pt>
    <dgm:pt modelId="{3770062D-52A0-49BB-9DD0-8BC8E89A5E4A}" type="parTrans" cxnId="{F5484F11-886B-47E4-875E-037D81C83D50}">
      <dgm:prSet/>
      <dgm:spPr/>
      <dgm:t>
        <a:bodyPr/>
        <a:lstStyle/>
        <a:p>
          <a:endParaRPr lang="en-ZA" dirty="0"/>
        </a:p>
      </dgm:t>
    </dgm:pt>
    <dgm:pt modelId="{801379A8-52B3-4D67-9F28-B4D1C82FE04E}" type="sibTrans" cxnId="{F5484F11-886B-47E4-875E-037D81C83D50}">
      <dgm:prSet/>
      <dgm:spPr/>
      <dgm:t>
        <a:bodyPr/>
        <a:lstStyle/>
        <a:p>
          <a:endParaRPr lang="en-ZA"/>
        </a:p>
      </dgm:t>
    </dgm:pt>
    <dgm:pt modelId="{2AE2373C-0EA4-4B6B-AFA5-1550D8C975DE}">
      <dgm:prSet phldrT="[Text]"/>
      <dgm:spPr>
        <a:solidFill>
          <a:schemeClr val="bg1">
            <a:lumMod val="75000"/>
          </a:schemeClr>
        </a:solidFill>
      </dgm:spPr>
      <dgm:t>
        <a:bodyPr/>
        <a:lstStyle/>
        <a:p>
          <a:r>
            <a:rPr lang="en-ZA" b="1" dirty="0" smtClean="0">
              <a:solidFill>
                <a:schemeClr val="bg1"/>
              </a:solidFill>
            </a:rPr>
            <a:t>Monetary Value</a:t>
          </a:r>
          <a:endParaRPr lang="en-ZA" b="1" dirty="0">
            <a:solidFill>
              <a:schemeClr val="bg1"/>
            </a:solidFill>
          </a:endParaRPr>
        </a:p>
      </dgm:t>
    </dgm:pt>
    <dgm:pt modelId="{2A56D66D-C093-469C-AB74-54E0FB97420A}" type="parTrans" cxnId="{51715438-CB80-4657-9D6D-69D1CF5EAC5C}">
      <dgm:prSet/>
      <dgm:spPr/>
      <dgm:t>
        <a:bodyPr/>
        <a:lstStyle/>
        <a:p>
          <a:endParaRPr lang="en-ZA" dirty="0"/>
        </a:p>
      </dgm:t>
    </dgm:pt>
    <dgm:pt modelId="{960FD5AB-1A5D-453D-9445-53EE46C70D9C}" type="sibTrans" cxnId="{51715438-CB80-4657-9D6D-69D1CF5EAC5C}">
      <dgm:prSet/>
      <dgm:spPr/>
      <dgm:t>
        <a:bodyPr/>
        <a:lstStyle/>
        <a:p>
          <a:endParaRPr lang="en-ZA"/>
        </a:p>
      </dgm:t>
    </dgm:pt>
    <dgm:pt modelId="{65401B24-1965-4483-87FF-304316171D4D}">
      <dgm:prSet phldrT="[Text]"/>
      <dgm:spPr>
        <a:solidFill>
          <a:schemeClr val="bg1">
            <a:lumMod val="75000"/>
          </a:schemeClr>
        </a:solidFill>
      </dgm:spPr>
      <dgm:t>
        <a:bodyPr/>
        <a:lstStyle/>
        <a:p>
          <a:r>
            <a:rPr lang="en-ZA" b="1" dirty="0" smtClean="0">
              <a:solidFill>
                <a:schemeClr val="bg1"/>
              </a:solidFill>
            </a:rPr>
            <a:t>Operational</a:t>
          </a:r>
          <a:endParaRPr lang="en-ZA" b="1" dirty="0">
            <a:solidFill>
              <a:schemeClr val="bg1"/>
            </a:solidFill>
          </a:endParaRPr>
        </a:p>
      </dgm:t>
    </dgm:pt>
    <dgm:pt modelId="{796CB39F-2D51-41A1-A917-CDBF2C632183}" type="parTrans" cxnId="{5EAE5D24-CE4C-421E-B1C4-ACFED86CCB01}">
      <dgm:prSet/>
      <dgm:spPr/>
      <dgm:t>
        <a:bodyPr/>
        <a:lstStyle/>
        <a:p>
          <a:endParaRPr lang="en-ZA" dirty="0"/>
        </a:p>
      </dgm:t>
    </dgm:pt>
    <dgm:pt modelId="{B5F3C0CC-FEF7-4CBA-9B90-A2DC54C29BDB}" type="sibTrans" cxnId="{5EAE5D24-CE4C-421E-B1C4-ACFED86CCB01}">
      <dgm:prSet/>
      <dgm:spPr/>
      <dgm:t>
        <a:bodyPr/>
        <a:lstStyle/>
        <a:p>
          <a:endParaRPr lang="en-ZA"/>
        </a:p>
      </dgm:t>
    </dgm:pt>
    <dgm:pt modelId="{0656C4B4-72ED-44F5-AA4A-2C57FC1DA559}">
      <dgm:prSet/>
      <dgm:spPr>
        <a:solidFill>
          <a:schemeClr val="bg1">
            <a:lumMod val="95000"/>
          </a:schemeClr>
        </a:solidFill>
      </dgm:spPr>
      <dgm:t>
        <a:bodyPr/>
        <a:lstStyle/>
        <a:p>
          <a:r>
            <a:rPr lang="en-ZA" b="1" dirty="0" smtClean="0">
              <a:solidFill>
                <a:schemeClr val="tx1"/>
              </a:solidFill>
            </a:rPr>
            <a:t>Operational</a:t>
          </a:r>
          <a:endParaRPr lang="en-ZA" b="1" dirty="0">
            <a:solidFill>
              <a:schemeClr val="tx1"/>
            </a:solidFill>
          </a:endParaRPr>
        </a:p>
      </dgm:t>
    </dgm:pt>
    <dgm:pt modelId="{1D619F4B-A76B-4F81-A839-3D61032B3825}" type="parTrans" cxnId="{64734BE5-277B-46D1-8A2B-FB50756F05DA}">
      <dgm:prSet/>
      <dgm:spPr/>
      <dgm:t>
        <a:bodyPr/>
        <a:lstStyle/>
        <a:p>
          <a:endParaRPr lang="en-ZA" dirty="0"/>
        </a:p>
      </dgm:t>
    </dgm:pt>
    <dgm:pt modelId="{61A49895-5C9B-469D-8637-3766DDDBA36F}" type="sibTrans" cxnId="{64734BE5-277B-46D1-8A2B-FB50756F05DA}">
      <dgm:prSet/>
      <dgm:spPr/>
      <dgm:t>
        <a:bodyPr/>
        <a:lstStyle/>
        <a:p>
          <a:endParaRPr lang="en-ZA"/>
        </a:p>
      </dgm:t>
    </dgm:pt>
    <dgm:pt modelId="{E50E69EE-2400-44C0-AD26-442EEB03BE79}">
      <dgm:prSet/>
      <dgm:spPr>
        <a:solidFill>
          <a:schemeClr val="bg1">
            <a:lumMod val="75000"/>
          </a:schemeClr>
        </a:solidFill>
      </dgm:spPr>
      <dgm:t>
        <a:bodyPr/>
        <a:lstStyle/>
        <a:p>
          <a:r>
            <a:rPr lang="en-ZA" b="1" dirty="0" smtClean="0">
              <a:solidFill>
                <a:schemeClr val="bg1"/>
              </a:solidFill>
            </a:rPr>
            <a:t>Monetary Value</a:t>
          </a:r>
          <a:endParaRPr lang="en-ZA" b="1" dirty="0">
            <a:solidFill>
              <a:schemeClr val="bg1"/>
            </a:solidFill>
          </a:endParaRPr>
        </a:p>
      </dgm:t>
    </dgm:pt>
    <dgm:pt modelId="{7BF35E05-ACD1-422D-B2C7-F8A8A9CA2875}" type="parTrans" cxnId="{43680CCB-2661-4190-8C4F-76D25F285C0D}">
      <dgm:prSet/>
      <dgm:spPr/>
      <dgm:t>
        <a:bodyPr/>
        <a:lstStyle/>
        <a:p>
          <a:endParaRPr lang="en-ZA" dirty="0"/>
        </a:p>
      </dgm:t>
    </dgm:pt>
    <dgm:pt modelId="{EBCC599F-C788-4B35-8D7E-2EB55E7B0570}" type="sibTrans" cxnId="{43680CCB-2661-4190-8C4F-76D25F285C0D}">
      <dgm:prSet/>
      <dgm:spPr/>
      <dgm:t>
        <a:bodyPr/>
        <a:lstStyle/>
        <a:p>
          <a:endParaRPr lang="en-ZA"/>
        </a:p>
      </dgm:t>
    </dgm:pt>
    <dgm:pt modelId="{1EDB239B-79F7-4542-A129-A35BE30B4C92}" type="pres">
      <dgm:prSet presAssocID="{24579BF9-B327-4C13-AF13-275A1DA574B1}" presName="diagram" presStyleCnt="0">
        <dgm:presLayoutVars>
          <dgm:chPref val="1"/>
          <dgm:dir/>
          <dgm:animOne val="branch"/>
          <dgm:animLvl val="lvl"/>
          <dgm:resizeHandles val="exact"/>
        </dgm:presLayoutVars>
      </dgm:prSet>
      <dgm:spPr/>
      <dgm:t>
        <a:bodyPr/>
        <a:lstStyle/>
        <a:p>
          <a:endParaRPr lang="en-ZA"/>
        </a:p>
      </dgm:t>
    </dgm:pt>
    <dgm:pt modelId="{E1B210A2-7E02-4633-97F5-F5DBC8190679}" type="pres">
      <dgm:prSet presAssocID="{98DD039E-5F8E-4671-9CDA-8DBC34341520}" presName="root1" presStyleCnt="0"/>
      <dgm:spPr/>
      <dgm:t>
        <a:bodyPr/>
        <a:lstStyle/>
        <a:p>
          <a:endParaRPr lang="en-ZA"/>
        </a:p>
      </dgm:t>
    </dgm:pt>
    <dgm:pt modelId="{02EDC036-255A-41C8-BE2A-CE03C92DF35B}" type="pres">
      <dgm:prSet presAssocID="{98DD039E-5F8E-4671-9CDA-8DBC34341520}" presName="LevelOneTextNode" presStyleLbl="node0" presStyleIdx="0" presStyleCnt="1">
        <dgm:presLayoutVars>
          <dgm:chPref val="3"/>
        </dgm:presLayoutVars>
      </dgm:prSet>
      <dgm:spPr/>
      <dgm:t>
        <a:bodyPr/>
        <a:lstStyle/>
        <a:p>
          <a:endParaRPr lang="en-ZA"/>
        </a:p>
      </dgm:t>
    </dgm:pt>
    <dgm:pt modelId="{24F11520-0998-4021-9416-114438E8BE4D}" type="pres">
      <dgm:prSet presAssocID="{98DD039E-5F8E-4671-9CDA-8DBC34341520}" presName="level2hierChild" presStyleCnt="0"/>
      <dgm:spPr/>
      <dgm:t>
        <a:bodyPr/>
        <a:lstStyle/>
        <a:p>
          <a:endParaRPr lang="en-ZA"/>
        </a:p>
      </dgm:t>
    </dgm:pt>
    <dgm:pt modelId="{0291EB5A-9369-4F98-A293-B66F76D4E343}" type="pres">
      <dgm:prSet presAssocID="{BE2E04C2-B98A-4A18-90ED-78C6AF54CF3E}" presName="conn2-1" presStyleLbl="parChTrans1D2" presStyleIdx="0" presStyleCnt="2"/>
      <dgm:spPr/>
      <dgm:t>
        <a:bodyPr/>
        <a:lstStyle/>
        <a:p>
          <a:endParaRPr lang="en-ZA"/>
        </a:p>
      </dgm:t>
    </dgm:pt>
    <dgm:pt modelId="{AEC28291-721F-4C65-8185-092A51687277}" type="pres">
      <dgm:prSet presAssocID="{BE2E04C2-B98A-4A18-90ED-78C6AF54CF3E}" presName="connTx" presStyleLbl="parChTrans1D2" presStyleIdx="0" presStyleCnt="2"/>
      <dgm:spPr/>
      <dgm:t>
        <a:bodyPr/>
        <a:lstStyle/>
        <a:p>
          <a:endParaRPr lang="en-ZA"/>
        </a:p>
      </dgm:t>
    </dgm:pt>
    <dgm:pt modelId="{68111063-230C-4550-A7D1-96EAB74A2278}" type="pres">
      <dgm:prSet presAssocID="{B7B7164D-0C9F-4109-9DA2-19AC95FE6DB2}" presName="root2" presStyleCnt="0"/>
      <dgm:spPr/>
      <dgm:t>
        <a:bodyPr/>
        <a:lstStyle/>
        <a:p>
          <a:endParaRPr lang="en-ZA"/>
        </a:p>
      </dgm:t>
    </dgm:pt>
    <dgm:pt modelId="{C7752DFD-791C-49E7-9090-C13C850416B8}" type="pres">
      <dgm:prSet presAssocID="{B7B7164D-0C9F-4109-9DA2-19AC95FE6DB2}" presName="LevelTwoTextNode" presStyleLbl="node2" presStyleIdx="0" presStyleCnt="2">
        <dgm:presLayoutVars>
          <dgm:chPref val="3"/>
        </dgm:presLayoutVars>
      </dgm:prSet>
      <dgm:spPr/>
      <dgm:t>
        <a:bodyPr/>
        <a:lstStyle/>
        <a:p>
          <a:endParaRPr lang="en-ZA"/>
        </a:p>
      </dgm:t>
    </dgm:pt>
    <dgm:pt modelId="{A4037C75-7BD8-4586-B1FF-9B4CB270B578}" type="pres">
      <dgm:prSet presAssocID="{B7B7164D-0C9F-4109-9DA2-19AC95FE6DB2}" presName="level3hierChild" presStyleCnt="0"/>
      <dgm:spPr/>
      <dgm:t>
        <a:bodyPr/>
        <a:lstStyle/>
        <a:p>
          <a:endParaRPr lang="en-ZA"/>
        </a:p>
      </dgm:t>
    </dgm:pt>
    <dgm:pt modelId="{6E3A06BB-4B1B-4CDB-8A89-5E0885B5EB1A}" type="pres">
      <dgm:prSet presAssocID="{3770062D-52A0-49BB-9DD0-8BC8E89A5E4A}" presName="conn2-1" presStyleLbl="parChTrans1D3" presStyleIdx="0" presStyleCnt="4"/>
      <dgm:spPr/>
      <dgm:t>
        <a:bodyPr/>
        <a:lstStyle/>
        <a:p>
          <a:endParaRPr lang="en-ZA"/>
        </a:p>
      </dgm:t>
    </dgm:pt>
    <dgm:pt modelId="{1A2CA441-2FF7-41F4-BFA3-C876C14F2126}" type="pres">
      <dgm:prSet presAssocID="{3770062D-52A0-49BB-9DD0-8BC8E89A5E4A}" presName="connTx" presStyleLbl="parChTrans1D3" presStyleIdx="0" presStyleCnt="4"/>
      <dgm:spPr/>
      <dgm:t>
        <a:bodyPr/>
        <a:lstStyle/>
        <a:p>
          <a:endParaRPr lang="en-ZA"/>
        </a:p>
      </dgm:t>
    </dgm:pt>
    <dgm:pt modelId="{5D9227C5-ACB1-49E5-BFA9-44DE82D73477}" type="pres">
      <dgm:prSet presAssocID="{C045300A-515A-4A2B-B0C1-7DE7DC49FFE7}" presName="root2" presStyleCnt="0"/>
      <dgm:spPr/>
      <dgm:t>
        <a:bodyPr/>
        <a:lstStyle/>
        <a:p>
          <a:endParaRPr lang="en-ZA"/>
        </a:p>
      </dgm:t>
    </dgm:pt>
    <dgm:pt modelId="{482B4222-9058-48DE-8059-1FA1260A4AE0}" type="pres">
      <dgm:prSet presAssocID="{C045300A-515A-4A2B-B0C1-7DE7DC49FFE7}" presName="LevelTwoTextNode" presStyleLbl="node3" presStyleIdx="0" presStyleCnt="4">
        <dgm:presLayoutVars>
          <dgm:chPref val="3"/>
        </dgm:presLayoutVars>
      </dgm:prSet>
      <dgm:spPr/>
      <dgm:t>
        <a:bodyPr/>
        <a:lstStyle/>
        <a:p>
          <a:endParaRPr lang="en-ZA"/>
        </a:p>
      </dgm:t>
    </dgm:pt>
    <dgm:pt modelId="{9B19EB84-90FA-4EDA-A7E7-2CC5905D647A}" type="pres">
      <dgm:prSet presAssocID="{C045300A-515A-4A2B-B0C1-7DE7DC49FFE7}" presName="level3hierChild" presStyleCnt="0"/>
      <dgm:spPr/>
      <dgm:t>
        <a:bodyPr/>
        <a:lstStyle/>
        <a:p>
          <a:endParaRPr lang="en-ZA"/>
        </a:p>
      </dgm:t>
    </dgm:pt>
    <dgm:pt modelId="{B8FF7179-01D4-4612-BC67-78E59D296EC8}" type="pres">
      <dgm:prSet presAssocID="{2A56D66D-C093-469C-AB74-54E0FB97420A}" presName="conn2-1" presStyleLbl="parChTrans1D3" presStyleIdx="1" presStyleCnt="4"/>
      <dgm:spPr/>
      <dgm:t>
        <a:bodyPr/>
        <a:lstStyle/>
        <a:p>
          <a:endParaRPr lang="en-ZA"/>
        </a:p>
      </dgm:t>
    </dgm:pt>
    <dgm:pt modelId="{F150B63C-EBC0-4F39-BE6A-9D8525B7B7DE}" type="pres">
      <dgm:prSet presAssocID="{2A56D66D-C093-469C-AB74-54E0FB97420A}" presName="connTx" presStyleLbl="parChTrans1D3" presStyleIdx="1" presStyleCnt="4"/>
      <dgm:spPr/>
      <dgm:t>
        <a:bodyPr/>
        <a:lstStyle/>
        <a:p>
          <a:endParaRPr lang="en-ZA"/>
        </a:p>
      </dgm:t>
    </dgm:pt>
    <dgm:pt modelId="{5293E9EB-88E4-466C-870F-042F751B0AA6}" type="pres">
      <dgm:prSet presAssocID="{2AE2373C-0EA4-4B6B-AFA5-1550D8C975DE}" presName="root2" presStyleCnt="0"/>
      <dgm:spPr/>
      <dgm:t>
        <a:bodyPr/>
        <a:lstStyle/>
        <a:p>
          <a:endParaRPr lang="en-ZA"/>
        </a:p>
      </dgm:t>
    </dgm:pt>
    <dgm:pt modelId="{50CD11D0-F269-408C-A70A-DD4B9894C524}" type="pres">
      <dgm:prSet presAssocID="{2AE2373C-0EA4-4B6B-AFA5-1550D8C975DE}" presName="LevelTwoTextNode" presStyleLbl="node3" presStyleIdx="1" presStyleCnt="4">
        <dgm:presLayoutVars>
          <dgm:chPref val="3"/>
        </dgm:presLayoutVars>
      </dgm:prSet>
      <dgm:spPr/>
      <dgm:t>
        <a:bodyPr/>
        <a:lstStyle/>
        <a:p>
          <a:endParaRPr lang="en-ZA"/>
        </a:p>
      </dgm:t>
    </dgm:pt>
    <dgm:pt modelId="{B5675912-2B62-4E58-943D-67A524084E14}" type="pres">
      <dgm:prSet presAssocID="{2AE2373C-0EA4-4B6B-AFA5-1550D8C975DE}" presName="level3hierChild" presStyleCnt="0"/>
      <dgm:spPr/>
      <dgm:t>
        <a:bodyPr/>
        <a:lstStyle/>
        <a:p>
          <a:endParaRPr lang="en-ZA"/>
        </a:p>
      </dgm:t>
    </dgm:pt>
    <dgm:pt modelId="{E686711A-3B5C-4645-A6F3-6E5DEA9E4FD1}" type="pres">
      <dgm:prSet presAssocID="{1D619F4B-A76B-4F81-A839-3D61032B3825}" presName="conn2-1" presStyleLbl="parChTrans1D2" presStyleIdx="1" presStyleCnt="2"/>
      <dgm:spPr/>
      <dgm:t>
        <a:bodyPr/>
        <a:lstStyle/>
        <a:p>
          <a:endParaRPr lang="en-ZA"/>
        </a:p>
      </dgm:t>
    </dgm:pt>
    <dgm:pt modelId="{FCA69DF2-09C1-46B3-9C44-2E8162A6BEE4}" type="pres">
      <dgm:prSet presAssocID="{1D619F4B-A76B-4F81-A839-3D61032B3825}" presName="connTx" presStyleLbl="parChTrans1D2" presStyleIdx="1" presStyleCnt="2"/>
      <dgm:spPr/>
      <dgm:t>
        <a:bodyPr/>
        <a:lstStyle/>
        <a:p>
          <a:endParaRPr lang="en-ZA"/>
        </a:p>
      </dgm:t>
    </dgm:pt>
    <dgm:pt modelId="{B6813C37-1061-4DF0-836B-7AF868AAC853}" type="pres">
      <dgm:prSet presAssocID="{0656C4B4-72ED-44F5-AA4A-2C57FC1DA559}" presName="root2" presStyleCnt="0"/>
      <dgm:spPr/>
      <dgm:t>
        <a:bodyPr/>
        <a:lstStyle/>
        <a:p>
          <a:endParaRPr lang="en-ZA"/>
        </a:p>
      </dgm:t>
    </dgm:pt>
    <dgm:pt modelId="{EAB36A59-E434-4021-836D-C65E7EBFE3E8}" type="pres">
      <dgm:prSet presAssocID="{0656C4B4-72ED-44F5-AA4A-2C57FC1DA559}" presName="LevelTwoTextNode" presStyleLbl="node2" presStyleIdx="1" presStyleCnt="2">
        <dgm:presLayoutVars>
          <dgm:chPref val="3"/>
        </dgm:presLayoutVars>
      </dgm:prSet>
      <dgm:spPr/>
      <dgm:t>
        <a:bodyPr/>
        <a:lstStyle/>
        <a:p>
          <a:endParaRPr lang="en-ZA"/>
        </a:p>
      </dgm:t>
    </dgm:pt>
    <dgm:pt modelId="{637AC116-E634-49E4-B48C-BA0F4A264B67}" type="pres">
      <dgm:prSet presAssocID="{0656C4B4-72ED-44F5-AA4A-2C57FC1DA559}" presName="level3hierChild" presStyleCnt="0"/>
      <dgm:spPr/>
      <dgm:t>
        <a:bodyPr/>
        <a:lstStyle/>
        <a:p>
          <a:endParaRPr lang="en-ZA"/>
        </a:p>
      </dgm:t>
    </dgm:pt>
    <dgm:pt modelId="{672E7266-9174-4996-8569-D08732629ACC}" type="pres">
      <dgm:prSet presAssocID="{796CB39F-2D51-41A1-A917-CDBF2C632183}" presName="conn2-1" presStyleLbl="parChTrans1D3" presStyleIdx="2" presStyleCnt="4"/>
      <dgm:spPr/>
      <dgm:t>
        <a:bodyPr/>
        <a:lstStyle/>
        <a:p>
          <a:endParaRPr lang="en-ZA"/>
        </a:p>
      </dgm:t>
    </dgm:pt>
    <dgm:pt modelId="{4A14382B-4C1B-4822-B948-6F1ADF67A47B}" type="pres">
      <dgm:prSet presAssocID="{796CB39F-2D51-41A1-A917-CDBF2C632183}" presName="connTx" presStyleLbl="parChTrans1D3" presStyleIdx="2" presStyleCnt="4"/>
      <dgm:spPr/>
      <dgm:t>
        <a:bodyPr/>
        <a:lstStyle/>
        <a:p>
          <a:endParaRPr lang="en-ZA"/>
        </a:p>
      </dgm:t>
    </dgm:pt>
    <dgm:pt modelId="{1266765B-9562-4EE5-B59A-0923B61C5413}" type="pres">
      <dgm:prSet presAssocID="{65401B24-1965-4483-87FF-304316171D4D}" presName="root2" presStyleCnt="0"/>
      <dgm:spPr/>
      <dgm:t>
        <a:bodyPr/>
        <a:lstStyle/>
        <a:p>
          <a:endParaRPr lang="en-ZA"/>
        </a:p>
      </dgm:t>
    </dgm:pt>
    <dgm:pt modelId="{BEB81B19-F50B-43AF-8282-3E6A0FD68DCF}" type="pres">
      <dgm:prSet presAssocID="{65401B24-1965-4483-87FF-304316171D4D}" presName="LevelTwoTextNode" presStyleLbl="node3" presStyleIdx="2" presStyleCnt="4">
        <dgm:presLayoutVars>
          <dgm:chPref val="3"/>
        </dgm:presLayoutVars>
      </dgm:prSet>
      <dgm:spPr/>
      <dgm:t>
        <a:bodyPr/>
        <a:lstStyle/>
        <a:p>
          <a:endParaRPr lang="en-ZA"/>
        </a:p>
      </dgm:t>
    </dgm:pt>
    <dgm:pt modelId="{AD3E1BE3-98E0-4B83-8535-785CCA0DA6E6}" type="pres">
      <dgm:prSet presAssocID="{65401B24-1965-4483-87FF-304316171D4D}" presName="level3hierChild" presStyleCnt="0"/>
      <dgm:spPr/>
      <dgm:t>
        <a:bodyPr/>
        <a:lstStyle/>
        <a:p>
          <a:endParaRPr lang="en-ZA"/>
        </a:p>
      </dgm:t>
    </dgm:pt>
    <dgm:pt modelId="{1E5A3082-E7AA-4A7D-A57E-9EFD704C4ED8}" type="pres">
      <dgm:prSet presAssocID="{7BF35E05-ACD1-422D-B2C7-F8A8A9CA2875}" presName="conn2-1" presStyleLbl="parChTrans1D3" presStyleIdx="3" presStyleCnt="4"/>
      <dgm:spPr/>
      <dgm:t>
        <a:bodyPr/>
        <a:lstStyle/>
        <a:p>
          <a:endParaRPr lang="en-ZA"/>
        </a:p>
      </dgm:t>
    </dgm:pt>
    <dgm:pt modelId="{550CC83A-B29A-4E62-98E2-FBEE90EAA807}" type="pres">
      <dgm:prSet presAssocID="{7BF35E05-ACD1-422D-B2C7-F8A8A9CA2875}" presName="connTx" presStyleLbl="parChTrans1D3" presStyleIdx="3" presStyleCnt="4"/>
      <dgm:spPr/>
      <dgm:t>
        <a:bodyPr/>
        <a:lstStyle/>
        <a:p>
          <a:endParaRPr lang="en-ZA"/>
        </a:p>
      </dgm:t>
    </dgm:pt>
    <dgm:pt modelId="{98B9866C-89A5-48C2-8CBC-04F9410E92BD}" type="pres">
      <dgm:prSet presAssocID="{E50E69EE-2400-44C0-AD26-442EEB03BE79}" presName="root2" presStyleCnt="0"/>
      <dgm:spPr/>
      <dgm:t>
        <a:bodyPr/>
        <a:lstStyle/>
        <a:p>
          <a:endParaRPr lang="en-ZA"/>
        </a:p>
      </dgm:t>
    </dgm:pt>
    <dgm:pt modelId="{6CB77D2F-C631-4EB6-9E55-FFDE2712CEF7}" type="pres">
      <dgm:prSet presAssocID="{E50E69EE-2400-44C0-AD26-442EEB03BE79}" presName="LevelTwoTextNode" presStyleLbl="node3" presStyleIdx="3" presStyleCnt="4">
        <dgm:presLayoutVars>
          <dgm:chPref val="3"/>
        </dgm:presLayoutVars>
      </dgm:prSet>
      <dgm:spPr/>
      <dgm:t>
        <a:bodyPr/>
        <a:lstStyle/>
        <a:p>
          <a:endParaRPr lang="en-ZA"/>
        </a:p>
      </dgm:t>
    </dgm:pt>
    <dgm:pt modelId="{D8000B51-E3D6-4CD8-8BA3-471ED8932F18}" type="pres">
      <dgm:prSet presAssocID="{E50E69EE-2400-44C0-AD26-442EEB03BE79}" presName="level3hierChild" presStyleCnt="0"/>
      <dgm:spPr/>
      <dgm:t>
        <a:bodyPr/>
        <a:lstStyle/>
        <a:p>
          <a:endParaRPr lang="en-ZA"/>
        </a:p>
      </dgm:t>
    </dgm:pt>
  </dgm:ptLst>
  <dgm:cxnLst>
    <dgm:cxn modelId="{C134A249-B525-4BB8-B66E-771EE64A6870}" type="presOf" srcId="{796CB39F-2D51-41A1-A917-CDBF2C632183}" destId="{672E7266-9174-4996-8569-D08732629ACC}" srcOrd="0" destOrd="0" presId="urn:microsoft.com/office/officeart/2005/8/layout/hierarchy2"/>
    <dgm:cxn modelId="{9BF15A7D-EA31-4001-949A-27C4EDCFF0E8}" type="presOf" srcId="{3770062D-52A0-49BB-9DD0-8BC8E89A5E4A}" destId="{1A2CA441-2FF7-41F4-BFA3-C876C14F2126}" srcOrd="1" destOrd="0" presId="urn:microsoft.com/office/officeart/2005/8/layout/hierarchy2"/>
    <dgm:cxn modelId="{573563C9-5CA4-4FDD-803E-0291CCD23AA0}" type="presOf" srcId="{796CB39F-2D51-41A1-A917-CDBF2C632183}" destId="{4A14382B-4C1B-4822-B948-6F1ADF67A47B}" srcOrd="1" destOrd="0" presId="urn:microsoft.com/office/officeart/2005/8/layout/hierarchy2"/>
    <dgm:cxn modelId="{65065A3D-D47F-4040-9A0A-B0DA7B75F8D8}" type="presOf" srcId="{65401B24-1965-4483-87FF-304316171D4D}" destId="{BEB81B19-F50B-43AF-8282-3E6A0FD68DCF}" srcOrd="0" destOrd="0" presId="urn:microsoft.com/office/officeart/2005/8/layout/hierarchy2"/>
    <dgm:cxn modelId="{E0AD9A73-2001-4D3F-BB02-DAA52058AF65}" type="presOf" srcId="{C045300A-515A-4A2B-B0C1-7DE7DC49FFE7}" destId="{482B4222-9058-48DE-8059-1FA1260A4AE0}" srcOrd="0" destOrd="0" presId="urn:microsoft.com/office/officeart/2005/8/layout/hierarchy2"/>
    <dgm:cxn modelId="{64734BE5-277B-46D1-8A2B-FB50756F05DA}" srcId="{98DD039E-5F8E-4671-9CDA-8DBC34341520}" destId="{0656C4B4-72ED-44F5-AA4A-2C57FC1DA559}" srcOrd="1" destOrd="0" parTransId="{1D619F4B-A76B-4F81-A839-3D61032B3825}" sibTransId="{61A49895-5C9B-469D-8637-3766DDDBA36F}"/>
    <dgm:cxn modelId="{0A82F3A9-0706-4088-98A6-F2F30D3E8A15}" type="presOf" srcId="{BE2E04C2-B98A-4A18-90ED-78C6AF54CF3E}" destId="{0291EB5A-9369-4F98-A293-B66F76D4E343}" srcOrd="0" destOrd="0" presId="urn:microsoft.com/office/officeart/2005/8/layout/hierarchy2"/>
    <dgm:cxn modelId="{DC95E0FC-239E-4370-BBB0-A9E628E631DD}" type="presOf" srcId="{7BF35E05-ACD1-422D-B2C7-F8A8A9CA2875}" destId="{550CC83A-B29A-4E62-98E2-FBEE90EAA807}" srcOrd="1" destOrd="0" presId="urn:microsoft.com/office/officeart/2005/8/layout/hierarchy2"/>
    <dgm:cxn modelId="{43680CCB-2661-4190-8C4F-76D25F285C0D}" srcId="{0656C4B4-72ED-44F5-AA4A-2C57FC1DA559}" destId="{E50E69EE-2400-44C0-AD26-442EEB03BE79}" srcOrd="1" destOrd="0" parTransId="{7BF35E05-ACD1-422D-B2C7-F8A8A9CA2875}" sibTransId="{EBCC599F-C788-4B35-8D7E-2EB55E7B0570}"/>
    <dgm:cxn modelId="{CB511821-1515-4969-BC0A-0C21EB2D3689}" type="presOf" srcId="{7BF35E05-ACD1-422D-B2C7-F8A8A9CA2875}" destId="{1E5A3082-E7AA-4A7D-A57E-9EFD704C4ED8}" srcOrd="0" destOrd="0" presId="urn:microsoft.com/office/officeart/2005/8/layout/hierarchy2"/>
    <dgm:cxn modelId="{F5484F11-886B-47E4-875E-037D81C83D50}" srcId="{B7B7164D-0C9F-4109-9DA2-19AC95FE6DB2}" destId="{C045300A-515A-4A2B-B0C1-7DE7DC49FFE7}" srcOrd="0" destOrd="0" parTransId="{3770062D-52A0-49BB-9DD0-8BC8E89A5E4A}" sibTransId="{801379A8-52B3-4D67-9F28-B4D1C82FE04E}"/>
    <dgm:cxn modelId="{9C6AD2E3-ED28-4021-9F74-CB26160BF387}" type="presOf" srcId="{2A56D66D-C093-469C-AB74-54E0FB97420A}" destId="{F150B63C-EBC0-4F39-BE6A-9D8525B7B7DE}" srcOrd="1" destOrd="0" presId="urn:microsoft.com/office/officeart/2005/8/layout/hierarchy2"/>
    <dgm:cxn modelId="{D4510958-2396-4440-B6A4-FE126BA4E54D}" srcId="{24579BF9-B327-4C13-AF13-275A1DA574B1}" destId="{98DD039E-5F8E-4671-9CDA-8DBC34341520}" srcOrd="0" destOrd="0" parTransId="{EEB37D06-C806-4D61-96F7-A3BDA90D26E9}" sibTransId="{7A634935-E2D7-474B-B169-03764ADA7734}"/>
    <dgm:cxn modelId="{E6B26F30-68E2-471D-952E-03B0A3E41F38}" type="presOf" srcId="{0656C4B4-72ED-44F5-AA4A-2C57FC1DA559}" destId="{EAB36A59-E434-4021-836D-C65E7EBFE3E8}" srcOrd="0" destOrd="0" presId="urn:microsoft.com/office/officeart/2005/8/layout/hierarchy2"/>
    <dgm:cxn modelId="{7A56EF16-21D8-4081-B007-7A44A5707DF1}" type="presOf" srcId="{24579BF9-B327-4C13-AF13-275A1DA574B1}" destId="{1EDB239B-79F7-4542-A129-A35BE30B4C92}" srcOrd="0" destOrd="0" presId="urn:microsoft.com/office/officeart/2005/8/layout/hierarchy2"/>
    <dgm:cxn modelId="{522A651F-D492-45F0-8EDF-7EE37A55324F}" type="presOf" srcId="{2A56D66D-C093-469C-AB74-54E0FB97420A}" destId="{B8FF7179-01D4-4612-BC67-78E59D296EC8}" srcOrd="0" destOrd="0" presId="urn:microsoft.com/office/officeart/2005/8/layout/hierarchy2"/>
    <dgm:cxn modelId="{C58D26AF-B81F-4306-B3AA-778EFC89D604}" type="presOf" srcId="{1D619F4B-A76B-4F81-A839-3D61032B3825}" destId="{E686711A-3B5C-4645-A6F3-6E5DEA9E4FD1}" srcOrd="0" destOrd="0" presId="urn:microsoft.com/office/officeart/2005/8/layout/hierarchy2"/>
    <dgm:cxn modelId="{0B82263E-C508-41EF-A3A4-693E774103C7}" type="presOf" srcId="{E50E69EE-2400-44C0-AD26-442EEB03BE79}" destId="{6CB77D2F-C631-4EB6-9E55-FFDE2712CEF7}" srcOrd="0" destOrd="0" presId="urn:microsoft.com/office/officeart/2005/8/layout/hierarchy2"/>
    <dgm:cxn modelId="{E8C89BFE-52F9-4C0B-BDFE-DA7E84D7ABF4}" type="presOf" srcId="{2AE2373C-0EA4-4B6B-AFA5-1550D8C975DE}" destId="{50CD11D0-F269-408C-A70A-DD4B9894C524}" srcOrd="0" destOrd="0" presId="urn:microsoft.com/office/officeart/2005/8/layout/hierarchy2"/>
    <dgm:cxn modelId="{4C14BEB2-142C-4723-BF7D-9A1938170189}" type="presOf" srcId="{98DD039E-5F8E-4671-9CDA-8DBC34341520}" destId="{02EDC036-255A-41C8-BE2A-CE03C92DF35B}" srcOrd="0" destOrd="0" presId="urn:microsoft.com/office/officeart/2005/8/layout/hierarchy2"/>
    <dgm:cxn modelId="{FDE22A86-6F42-4569-A207-8E2357927E6D}" srcId="{98DD039E-5F8E-4671-9CDA-8DBC34341520}" destId="{B7B7164D-0C9F-4109-9DA2-19AC95FE6DB2}" srcOrd="0" destOrd="0" parTransId="{BE2E04C2-B98A-4A18-90ED-78C6AF54CF3E}" sibTransId="{43A910EF-AA8A-4323-B897-467C09623F90}"/>
    <dgm:cxn modelId="{51715438-CB80-4657-9D6D-69D1CF5EAC5C}" srcId="{B7B7164D-0C9F-4109-9DA2-19AC95FE6DB2}" destId="{2AE2373C-0EA4-4B6B-AFA5-1550D8C975DE}" srcOrd="1" destOrd="0" parTransId="{2A56D66D-C093-469C-AB74-54E0FB97420A}" sibTransId="{960FD5AB-1A5D-453D-9445-53EE46C70D9C}"/>
    <dgm:cxn modelId="{5F2DB715-095D-4F1D-9C1B-4D35B0EAD6C6}" type="presOf" srcId="{3770062D-52A0-49BB-9DD0-8BC8E89A5E4A}" destId="{6E3A06BB-4B1B-4CDB-8A89-5E0885B5EB1A}" srcOrd="0" destOrd="0" presId="urn:microsoft.com/office/officeart/2005/8/layout/hierarchy2"/>
    <dgm:cxn modelId="{FC8AA31D-A7CF-40C2-9F3F-CAEFA2901E64}" type="presOf" srcId="{1D619F4B-A76B-4F81-A839-3D61032B3825}" destId="{FCA69DF2-09C1-46B3-9C44-2E8162A6BEE4}" srcOrd="1" destOrd="0" presId="urn:microsoft.com/office/officeart/2005/8/layout/hierarchy2"/>
    <dgm:cxn modelId="{33754E92-2581-45A6-A822-D7888C1447FA}" type="presOf" srcId="{BE2E04C2-B98A-4A18-90ED-78C6AF54CF3E}" destId="{AEC28291-721F-4C65-8185-092A51687277}" srcOrd="1" destOrd="0" presId="urn:microsoft.com/office/officeart/2005/8/layout/hierarchy2"/>
    <dgm:cxn modelId="{588913C6-BCE8-4198-ADE4-F3C703B170C5}" type="presOf" srcId="{B7B7164D-0C9F-4109-9DA2-19AC95FE6DB2}" destId="{C7752DFD-791C-49E7-9090-C13C850416B8}" srcOrd="0" destOrd="0" presId="urn:microsoft.com/office/officeart/2005/8/layout/hierarchy2"/>
    <dgm:cxn modelId="{5EAE5D24-CE4C-421E-B1C4-ACFED86CCB01}" srcId="{0656C4B4-72ED-44F5-AA4A-2C57FC1DA559}" destId="{65401B24-1965-4483-87FF-304316171D4D}" srcOrd="0" destOrd="0" parTransId="{796CB39F-2D51-41A1-A917-CDBF2C632183}" sibTransId="{B5F3C0CC-FEF7-4CBA-9B90-A2DC54C29BDB}"/>
    <dgm:cxn modelId="{86B45F0A-A9BD-4B69-A484-3AF566F3F84D}" type="presParOf" srcId="{1EDB239B-79F7-4542-A129-A35BE30B4C92}" destId="{E1B210A2-7E02-4633-97F5-F5DBC8190679}" srcOrd="0" destOrd="0" presId="urn:microsoft.com/office/officeart/2005/8/layout/hierarchy2"/>
    <dgm:cxn modelId="{9D3507F9-FC51-457C-9CDD-2BDA1E16B2D6}" type="presParOf" srcId="{E1B210A2-7E02-4633-97F5-F5DBC8190679}" destId="{02EDC036-255A-41C8-BE2A-CE03C92DF35B}" srcOrd="0" destOrd="0" presId="urn:microsoft.com/office/officeart/2005/8/layout/hierarchy2"/>
    <dgm:cxn modelId="{F514E45F-9521-476D-8098-4FDC9DD30566}" type="presParOf" srcId="{E1B210A2-7E02-4633-97F5-F5DBC8190679}" destId="{24F11520-0998-4021-9416-114438E8BE4D}" srcOrd="1" destOrd="0" presId="urn:microsoft.com/office/officeart/2005/8/layout/hierarchy2"/>
    <dgm:cxn modelId="{AD3FD14D-027D-4ED5-934F-FE79932AA887}" type="presParOf" srcId="{24F11520-0998-4021-9416-114438E8BE4D}" destId="{0291EB5A-9369-4F98-A293-B66F76D4E343}" srcOrd="0" destOrd="0" presId="urn:microsoft.com/office/officeart/2005/8/layout/hierarchy2"/>
    <dgm:cxn modelId="{867F12A9-57BB-4F45-ADCD-F4D49D5D347F}" type="presParOf" srcId="{0291EB5A-9369-4F98-A293-B66F76D4E343}" destId="{AEC28291-721F-4C65-8185-092A51687277}" srcOrd="0" destOrd="0" presId="urn:microsoft.com/office/officeart/2005/8/layout/hierarchy2"/>
    <dgm:cxn modelId="{E8294F5E-CDDF-4CAF-8254-CCD89CCDCA27}" type="presParOf" srcId="{24F11520-0998-4021-9416-114438E8BE4D}" destId="{68111063-230C-4550-A7D1-96EAB74A2278}" srcOrd="1" destOrd="0" presId="urn:microsoft.com/office/officeart/2005/8/layout/hierarchy2"/>
    <dgm:cxn modelId="{1491C8C4-E258-482E-A2AE-6CA611435782}" type="presParOf" srcId="{68111063-230C-4550-A7D1-96EAB74A2278}" destId="{C7752DFD-791C-49E7-9090-C13C850416B8}" srcOrd="0" destOrd="0" presId="urn:microsoft.com/office/officeart/2005/8/layout/hierarchy2"/>
    <dgm:cxn modelId="{2BB521B7-E385-4A8C-B4BD-0C972CD32873}" type="presParOf" srcId="{68111063-230C-4550-A7D1-96EAB74A2278}" destId="{A4037C75-7BD8-4586-B1FF-9B4CB270B578}" srcOrd="1" destOrd="0" presId="urn:microsoft.com/office/officeart/2005/8/layout/hierarchy2"/>
    <dgm:cxn modelId="{EE543EE8-8FD2-41C1-8747-6C978E487EBB}" type="presParOf" srcId="{A4037C75-7BD8-4586-B1FF-9B4CB270B578}" destId="{6E3A06BB-4B1B-4CDB-8A89-5E0885B5EB1A}" srcOrd="0" destOrd="0" presId="urn:microsoft.com/office/officeart/2005/8/layout/hierarchy2"/>
    <dgm:cxn modelId="{004DEC21-6980-4E51-A8D2-64FD41737723}" type="presParOf" srcId="{6E3A06BB-4B1B-4CDB-8A89-5E0885B5EB1A}" destId="{1A2CA441-2FF7-41F4-BFA3-C876C14F2126}" srcOrd="0" destOrd="0" presId="urn:microsoft.com/office/officeart/2005/8/layout/hierarchy2"/>
    <dgm:cxn modelId="{5D0F7220-7B3F-4CCF-ACBD-DFEA054CCAFE}" type="presParOf" srcId="{A4037C75-7BD8-4586-B1FF-9B4CB270B578}" destId="{5D9227C5-ACB1-49E5-BFA9-44DE82D73477}" srcOrd="1" destOrd="0" presId="urn:microsoft.com/office/officeart/2005/8/layout/hierarchy2"/>
    <dgm:cxn modelId="{78073CB0-B4D0-4A74-8DA5-D3550D76ABEB}" type="presParOf" srcId="{5D9227C5-ACB1-49E5-BFA9-44DE82D73477}" destId="{482B4222-9058-48DE-8059-1FA1260A4AE0}" srcOrd="0" destOrd="0" presId="urn:microsoft.com/office/officeart/2005/8/layout/hierarchy2"/>
    <dgm:cxn modelId="{C31032F6-0FD9-4A28-B43C-0925ADB764B4}" type="presParOf" srcId="{5D9227C5-ACB1-49E5-BFA9-44DE82D73477}" destId="{9B19EB84-90FA-4EDA-A7E7-2CC5905D647A}" srcOrd="1" destOrd="0" presId="urn:microsoft.com/office/officeart/2005/8/layout/hierarchy2"/>
    <dgm:cxn modelId="{3642BD33-022A-4541-BA05-5FF710FA3ACB}" type="presParOf" srcId="{A4037C75-7BD8-4586-B1FF-9B4CB270B578}" destId="{B8FF7179-01D4-4612-BC67-78E59D296EC8}" srcOrd="2" destOrd="0" presId="urn:microsoft.com/office/officeart/2005/8/layout/hierarchy2"/>
    <dgm:cxn modelId="{F6C7B4A3-E723-4FAA-B8A4-7A310702824C}" type="presParOf" srcId="{B8FF7179-01D4-4612-BC67-78E59D296EC8}" destId="{F150B63C-EBC0-4F39-BE6A-9D8525B7B7DE}" srcOrd="0" destOrd="0" presId="urn:microsoft.com/office/officeart/2005/8/layout/hierarchy2"/>
    <dgm:cxn modelId="{A7A31F30-5021-4F7A-B47C-7E668D3D77D6}" type="presParOf" srcId="{A4037C75-7BD8-4586-B1FF-9B4CB270B578}" destId="{5293E9EB-88E4-466C-870F-042F751B0AA6}" srcOrd="3" destOrd="0" presId="urn:microsoft.com/office/officeart/2005/8/layout/hierarchy2"/>
    <dgm:cxn modelId="{EA19663E-6B56-40F9-B6D2-6A7FE9C51093}" type="presParOf" srcId="{5293E9EB-88E4-466C-870F-042F751B0AA6}" destId="{50CD11D0-F269-408C-A70A-DD4B9894C524}" srcOrd="0" destOrd="0" presId="urn:microsoft.com/office/officeart/2005/8/layout/hierarchy2"/>
    <dgm:cxn modelId="{9D38C758-9600-4C72-B619-6937980D4FC0}" type="presParOf" srcId="{5293E9EB-88E4-466C-870F-042F751B0AA6}" destId="{B5675912-2B62-4E58-943D-67A524084E14}" srcOrd="1" destOrd="0" presId="urn:microsoft.com/office/officeart/2005/8/layout/hierarchy2"/>
    <dgm:cxn modelId="{5DF5D80F-DAAB-4E78-BF7E-FE7B1558CF7E}" type="presParOf" srcId="{24F11520-0998-4021-9416-114438E8BE4D}" destId="{E686711A-3B5C-4645-A6F3-6E5DEA9E4FD1}" srcOrd="2" destOrd="0" presId="urn:microsoft.com/office/officeart/2005/8/layout/hierarchy2"/>
    <dgm:cxn modelId="{E048E287-8925-40FB-8DCF-F092F868CEAC}" type="presParOf" srcId="{E686711A-3B5C-4645-A6F3-6E5DEA9E4FD1}" destId="{FCA69DF2-09C1-46B3-9C44-2E8162A6BEE4}" srcOrd="0" destOrd="0" presId="urn:microsoft.com/office/officeart/2005/8/layout/hierarchy2"/>
    <dgm:cxn modelId="{A1EEF42A-4BA1-45FB-84EC-79FB74550789}" type="presParOf" srcId="{24F11520-0998-4021-9416-114438E8BE4D}" destId="{B6813C37-1061-4DF0-836B-7AF868AAC853}" srcOrd="3" destOrd="0" presId="urn:microsoft.com/office/officeart/2005/8/layout/hierarchy2"/>
    <dgm:cxn modelId="{E609F1E0-8354-4B15-A401-37800A7A96B5}" type="presParOf" srcId="{B6813C37-1061-4DF0-836B-7AF868AAC853}" destId="{EAB36A59-E434-4021-836D-C65E7EBFE3E8}" srcOrd="0" destOrd="0" presId="urn:microsoft.com/office/officeart/2005/8/layout/hierarchy2"/>
    <dgm:cxn modelId="{7BEBAAC9-7B40-494F-99A6-50F629506006}" type="presParOf" srcId="{B6813C37-1061-4DF0-836B-7AF868AAC853}" destId="{637AC116-E634-49E4-B48C-BA0F4A264B67}" srcOrd="1" destOrd="0" presId="urn:microsoft.com/office/officeart/2005/8/layout/hierarchy2"/>
    <dgm:cxn modelId="{26EAF884-3E18-44AB-8E12-FFB0ADEDBA27}" type="presParOf" srcId="{637AC116-E634-49E4-B48C-BA0F4A264B67}" destId="{672E7266-9174-4996-8569-D08732629ACC}" srcOrd="0" destOrd="0" presId="urn:microsoft.com/office/officeart/2005/8/layout/hierarchy2"/>
    <dgm:cxn modelId="{2587181D-A717-482A-A1B5-C424AFBF5ED5}" type="presParOf" srcId="{672E7266-9174-4996-8569-D08732629ACC}" destId="{4A14382B-4C1B-4822-B948-6F1ADF67A47B}" srcOrd="0" destOrd="0" presId="urn:microsoft.com/office/officeart/2005/8/layout/hierarchy2"/>
    <dgm:cxn modelId="{AD2D28D3-9818-4D62-B00C-FC1366334779}" type="presParOf" srcId="{637AC116-E634-49E4-B48C-BA0F4A264B67}" destId="{1266765B-9562-4EE5-B59A-0923B61C5413}" srcOrd="1" destOrd="0" presId="urn:microsoft.com/office/officeart/2005/8/layout/hierarchy2"/>
    <dgm:cxn modelId="{ED601FA5-D33C-4864-9393-1402FA5D37DC}" type="presParOf" srcId="{1266765B-9562-4EE5-B59A-0923B61C5413}" destId="{BEB81B19-F50B-43AF-8282-3E6A0FD68DCF}" srcOrd="0" destOrd="0" presId="urn:microsoft.com/office/officeart/2005/8/layout/hierarchy2"/>
    <dgm:cxn modelId="{D275FF7C-6A5D-469C-8A2F-D01081E91C80}" type="presParOf" srcId="{1266765B-9562-4EE5-B59A-0923B61C5413}" destId="{AD3E1BE3-98E0-4B83-8535-785CCA0DA6E6}" srcOrd="1" destOrd="0" presId="urn:microsoft.com/office/officeart/2005/8/layout/hierarchy2"/>
    <dgm:cxn modelId="{E455B80A-0B02-4CA4-B3F3-E192379E629E}" type="presParOf" srcId="{637AC116-E634-49E4-B48C-BA0F4A264B67}" destId="{1E5A3082-E7AA-4A7D-A57E-9EFD704C4ED8}" srcOrd="2" destOrd="0" presId="urn:microsoft.com/office/officeart/2005/8/layout/hierarchy2"/>
    <dgm:cxn modelId="{73DC8ED9-7C50-4F80-ABBD-073D9A4A4A89}" type="presParOf" srcId="{1E5A3082-E7AA-4A7D-A57E-9EFD704C4ED8}" destId="{550CC83A-B29A-4E62-98E2-FBEE90EAA807}" srcOrd="0" destOrd="0" presId="urn:microsoft.com/office/officeart/2005/8/layout/hierarchy2"/>
    <dgm:cxn modelId="{70F05930-F7D6-4A1B-92A6-86E0FE5D09B5}" type="presParOf" srcId="{637AC116-E634-49E4-B48C-BA0F4A264B67}" destId="{98B9866C-89A5-48C2-8CBC-04F9410E92BD}" srcOrd="3" destOrd="0" presId="urn:microsoft.com/office/officeart/2005/8/layout/hierarchy2"/>
    <dgm:cxn modelId="{AD12BA28-1AC4-45D0-99FA-24E1FEA3ED68}" type="presParOf" srcId="{98B9866C-89A5-48C2-8CBC-04F9410E92BD}" destId="{6CB77D2F-C631-4EB6-9E55-FFDE2712CEF7}" srcOrd="0" destOrd="0" presId="urn:microsoft.com/office/officeart/2005/8/layout/hierarchy2"/>
    <dgm:cxn modelId="{71D37FB7-8F3E-4EB4-9CA6-1D9494C5B2DC}" type="presParOf" srcId="{98B9866C-89A5-48C2-8CBC-04F9410E92BD}" destId="{D8000B51-E3D6-4CD8-8BA3-471ED8932F18}" srcOrd="1" destOrd="0" presId="urn:microsoft.com/office/officeart/2005/8/layout/hierarchy2"/>
  </dgm:cxnLst>
  <dgm:bg>
    <a:solidFill>
      <a:schemeClr val="bg1">
        <a:lumMod val="85000"/>
      </a:schemeClr>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1474FC26-B7BF-4AB8-BA32-5B51D19017DA}" type="doc">
      <dgm:prSet loTypeId="urn:microsoft.com/office/officeart/2005/8/layout/radial6" loCatId="relationship" qsTypeId="urn:microsoft.com/office/officeart/2005/8/quickstyle/simple5" qsCatId="simple" csTypeId="urn:microsoft.com/office/officeart/2005/8/colors/colorful5" csCatId="colorful" phldr="1"/>
      <dgm:spPr/>
      <dgm:t>
        <a:bodyPr/>
        <a:lstStyle/>
        <a:p>
          <a:endParaRPr lang="en-ZA"/>
        </a:p>
      </dgm:t>
    </dgm:pt>
    <dgm:pt modelId="{93E58B5A-8764-4A9A-8E85-7C50C705CFCE}">
      <dgm:prSet phldrT="[Text]" custT="1"/>
      <dgm:spPr>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gradFill>
      </dgm:spPr>
      <dgm:t>
        <a:bodyPr/>
        <a:lstStyle/>
        <a:p>
          <a:r>
            <a:rPr lang="en-ZA" sz="600" b="1" dirty="0" smtClean="0"/>
            <a:t>Reporting</a:t>
          </a:r>
          <a:endParaRPr lang="en-ZA" sz="600" b="1" dirty="0"/>
        </a:p>
      </dgm:t>
    </dgm:pt>
    <dgm:pt modelId="{255D5C38-EB47-43D5-841F-06E97901693E}" type="parTrans" cxnId="{86A891F5-22E6-4985-8D3B-981BD0771ACC}">
      <dgm:prSet/>
      <dgm:spPr/>
      <dgm:t>
        <a:bodyPr/>
        <a:lstStyle/>
        <a:p>
          <a:endParaRPr lang="en-ZA" sz="800" b="1"/>
        </a:p>
      </dgm:t>
    </dgm:pt>
    <dgm:pt modelId="{8DDE0225-B01D-40A0-8117-59E5987B4C3B}" type="sibTrans" cxnId="{86A891F5-22E6-4985-8D3B-981BD0771ACC}">
      <dgm:prSet/>
      <dgm:spPr/>
      <dgm:t>
        <a:bodyPr/>
        <a:lstStyle/>
        <a:p>
          <a:endParaRPr lang="en-ZA" sz="800" b="1"/>
        </a:p>
      </dgm:t>
    </dgm:pt>
    <dgm:pt modelId="{54758EF5-0516-46BA-896F-8310E68591FE}">
      <dgm:prSet phldrT="[Text]" custT="1"/>
      <dgm:spPr>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gradFill>
      </dgm:spPr>
      <dgm:t>
        <a:bodyPr/>
        <a:lstStyle/>
        <a:p>
          <a:r>
            <a:rPr lang="en-ZA" sz="500" b="0" dirty="0" smtClean="0">
              <a:solidFill>
                <a:schemeClr val="tx1">
                  <a:alpha val="50000"/>
                </a:schemeClr>
              </a:solidFill>
            </a:rPr>
            <a:t>Funding</a:t>
          </a:r>
          <a:endParaRPr lang="en-ZA" sz="500" b="0" dirty="0">
            <a:solidFill>
              <a:schemeClr val="tx1">
                <a:alpha val="50000"/>
              </a:schemeClr>
            </a:solidFill>
          </a:endParaRPr>
        </a:p>
      </dgm:t>
    </dgm:pt>
    <dgm:pt modelId="{2268EC9D-B41F-408D-8A65-BEB088A6653B}" type="parTrans" cxnId="{E79D4D12-587E-4084-873E-AFA0F34C1E2A}">
      <dgm:prSet/>
      <dgm:spPr/>
      <dgm:t>
        <a:bodyPr/>
        <a:lstStyle/>
        <a:p>
          <a:endParaRPr lang="en-ZA" sz="800" b="1"/>
        </a:p>
      </dgm:t>
    </dgm:pt>
    <dgm:pt modelId="{549FD511-AE4B-4414-B32B-2425B4544B4B}" type="sibTrans" cxnId="{E79D4D12-587E-4084-873E-AFA0F34C1E2A}">
      <dgm:prSet/>
      <dgm:spPr>
        <a:solidFill>
          <a:schemeClr val="bg1">
            <a:lumMod val="85000"/>
          </a:schemeClr>
        </a:solidFill>
      </dgm:spPr>
      <dgm:t>
        <a:bodyPr/>
        <a:lstStyle/>
        <a:p>
          <a:endParaRPr lang="en-ZA" sz="800" b="1" dirty="0"/>
        </a:p>
      </dgm:t>
    </dgm:pt>
    <dgm:pt modelId="{9C9AE644-BFCD-4CEC-9078-5B3D21204B50}">
      <dgm:prSet phldrT="[Text]" custT="1"/>
      <dgm:spPr>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gradFill>
      </dgm:spPr>
      <dgm:t>
        <a:bodyPr/>
        <a:lstStyle/>
        <a:p>
          <a:r>
            <a:rPr lang="en-ZA" sz="500" b="0" dirty="0" smtClean="0">
              <a:solidFill>
                <a:schemeClr val="tx1">
                  <a:alpha val="50000"/>
                </a:schemeClr>
              </a:solidFill>
            </a:rPr>
            <a:t>Project</a:t>
          </a:r>
          <a:endParaRPr lang="en-ZA" sz="400" b="0" dirty="0">
            <a:solidFill>
              <a:schemeClr val="tx1">
                <a:alpha val="50000"/>
              </a:schemeClr>
            </a:solidFill>
          </a:endParaRPr>
        </a:p>
      </dgm:t>
    </dgm:pt>
    <dgm:pt modelId="{F3E1EF80-5A27-4E88-ABAA-A459A59A2E2E}" type="parTrans" cxnId="{CC3EDCF3-846D-4517-9C52-B18415CC22D6}">
      <dgm:prSet/>
      <dgm:spPr/>
      <dgm:t>
        <a:bodyPr/>
        <a:lstStyle/>
        <a:p>
          <a:endParaRPr lang="en-ZA" sz="800" b="1"/>
        </a:p>
      </dgm:t>
    </dgm:pt>
    <dgm:pt modelId="{D724C5BD-FA18-4137-AF02-8B1375CAB8C1}" type="sibTrans" cxnId="{CC3EDCF3-846D-4517-9C52-B18415CC22D6}">
      <dgm:prSet/>
      <dgm:spPr>
        <a:solidFill>
          <a:schemeClr val="bg1">
            <a:lumMod val="85000"/>
          </a:schemeClr>
        </a:solidFill>
      </dgm:spPr>
      <dgm:t>
        <a:bodyPr/>
        <a:lstStyle/>
        <a:p>
          <a:endParaRPr lang="en-ZA" sz="800" b="1" dirty="0"/>
        </a:p>
      </dgm:t>
    </dgm:pt>
    <dgm:pt modelId="{F1CDF762-BB05-4909-A3E2-81EC1DFEFDB6}">
      <dgm:prSet phldrT="[Text]" custT="1"/>
      <dgm:spPr>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dgm:spPr>
      <dgm:t>
        <a:bodyPr/>
        <a:lstStyle/>
        <a:p>
          <a:r>
            <a:rPr lang="en-ZA" sz="500" b="0" dirty="0" smtClean="0">
              <a:solidFill>
                <a:schemeClr val="tx1">
                  <a:alpha val="37000"/>
                </a:schemeClr>
              </a:solidFill>
            </a:rPr>
            <a:t>Regional Indicator</a:t>
          </a:r>
          <a:endParaRPr lang="en-ZA" sz="500" b="0" dirty="0">
            <a:solidFill>
              <a:schemeClr val="tx1">
                <a:alpha val="37000"/>
              </a:schemeClr>
            </a:solidFill>
          </a:endParaRPr>
        </a:p>
      </dgm:t>
    </dgm:pt>
    <dgm:pt modelId="{9F2C7777-83A8-4B66-BE1A-87B27131DB62}" type="parTrans" cxnId="{65716076-E38A-4ABE-96AE-26F4F716A02B}">
      <dgm:prSet/>
      <dgm:spPr/>
      <dgm:t>
        <a:bodyPr/>
        <a:lstStyle/>
        <a:p>
          <a:endParaRPr lang="en-ZA" sz="800" b="1"/>
        </a:p>
      </dgm:t>
    </dgm:pt>
    <dgm:pt modelId="{53BBF4F9-C032-49B6-A418-1645227CAEF7}" type="sibTrans" cxnId="{65716076-E38A-4ABE-96AE-26F4F716A02B}">
      <dgm:prSet/>
      <dgm:spPr>
        <a:solidFill>
          <a:schemeClr val="bg1">
            <a:lumMod val="85000"/>
          </a:schemeClr>
        </a:solidFill>
      </dgm:spPr>
      <dgm:t>
        <a:bodyPr/>
        <a:lstStyle/>
        <a:p>
          <a:endParaRPr lang="en-ZA" sz="800" b="1" dirty="0"/>
        </a:p>
      </dgm:t>
    </dgm:pt>
    <dgm:pt modelId="{117E5F98-D2E3-44CD-8D1F-8673F2CE3B77}">
      <dgm:prSet phldrT="[Text]" custT="1"/>
      <dgm:spPr>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dgm:spPr>
      <dgm:t>
        <a:bodyPr/>
        <a:lstStyle/>
        <a:p>
          <a:r>
            <a:rPr lang="en-ZA" sz="200" b="1" dirty="0" smtClean="0">
              <a:solidFill>
                <a:schemeClr val="tx1">
                  <a:alpha val="40000"/>
                </a:schemeClr>
              </a:solidFill>
            </a:rPr>
            <a:t>Standard</a:t>
          </a:r>
          <a:r>
            <a:rPr lang="en-ZA" sz="200" b="1" dirty="0" smtClean="0">
              <a:solidFill>
                <a:schemeClr val="tx1"/>
              </a:solidFill>
            </a:rPr>
            <a:t> </a:t>
          </a:r>
          <a:r>
            <a:rPr lang="en-ZA" sz="200" b="1" dirty="0" smtClean="0">
              <a:solidFill>
                <a:schemeClr val="tx1">
                  <a:alpha val="40000"/>
                </a:schemeClr>
              </a:solidFill>
            </a:rPr>
            <a:t>Classification</a:t>
          </a:r>
          <a:endParaRPr lang="en-ZA" sz="200" b="1" dirty="0">
            <a:solidFill>
              <a:schemeClr val="tx1">
                <a:alpha val="40000"/>
              </a:schemeClr>
            </a:solidFill>
          </a:endParaRPr>
        </a:p>
      </dgm:t>
    </dgm:pt>
    <dgm:pt modelId="{11726259-CC1B-4609-B7C1-3243458FA699}" type="parTrans" cxnId="{722A5005-5062-478C-BA89-2FF495B60A41}">
      <dgm:prSet/>
      <dgm:spPr/>
      <dgm:t>
        <a:bodyPr/>
        <a:lstStyle/>
        <a:p>
          <a:endParaRPr lang="en-ZA" sz="800" b="1"/>
        </a:p>
      </dgm:t>
    </dgm:pt>
    <dgm:pt modelId="{E7FC7747-7483-4D35-98A3-BCFD670587F5}" type="sibTrans" cxnId="{722A5005-5062-478C-BA89-2FF495B60A41}">
      <dgm:prSet/>
      <dgm:spPr>
        <a:solidFill>
          <a:schemeClr val="bg1">
            <a:lumMod val="85000"/>
          </a:schemeClr>
        </a:solidFill>
      </dgm:spPr>
      <dgm:t>
        <a:bodyPr/>
        <a:lstStyle/>
        <a:p>
          <a:endParaRPr lang="en-ZA" sz="800" b="1" dirty="0"/>
        </a:p>
      </dgm:t>
    </dgm:pt>
    <dgm:pt modelId="{2FD6416B-9DBD-4434-8476-1C47164FCE18}">
      <dgm:prSet custT="1"/>
      <dgm:spPr>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gradFill>
        <a:effectLst>
          <a:reflection endPos="65000" dist="50800" dir="5400000" sy="-100000" algn="bl" rotWithShape="0"/>
        </a:effectLst>
      </dgm:spPr>
      <dgm:t>
        <a:bodyPr/>
        <a:lstStyle/>
        <a:p>
          <a:r>
            <a:rPr lang="en-ZA" sz="800" b="1" dirty="0" smtClean="0">
              <a:solidFill>
                <a:schemeClr val="tx1"/>
              </a:solidFill>
            </a:rPr>
            <a:t>Item</a:t>
          </a:r>
          <a:endParaRPr lang="en-ZA" sz="800" b="1" dirty="0">
            <a:solidFill>
              <a:schemeClr val="tx1"/>
            </a:solidFill>
          </a:endParaRPr>
        </a:p>
      </dgm:t>
    </dgm:pt>
    <dgm:pt modelId="{333D81AE-39E7-4497-9881-E39CFAD3DC21}" type="parTrans" cxnId="{191B2B92-C065-4F50-A6C7-2BCD2D91178F}">
      <dgm:prSet/>
      <dgm:spPr/>
      <dgm:t>
        <a:bodyPr/>
        <a:lstStyle/>
        <a:p>
          <a:endParaRPr lang="en-ZA" sz="800" b="1"/>
        </a:p>
      </dgm:t>
    </dgm:pt>
    <dgm:pt modelId="{68DC9CB8-B7DD-4761-B82E-CB56F6F5E6B5}" type="sibTrans" cxnId="{191B2B92-C065-4F50-A6C7-2BCD2D91178F}">
      <dgm:prSet/>
      <dgm:spPr>
        <a:solidFill>
          <a:schemeClr val="bg1">
            <a:lumMod val="85000"/>
          </a:schemeClr>
        </a:solidFill>
      </dgm:spPr>
      <dgm:t>
        <a:bodyPr/>
        <a:lstStyle/>
        <a:p>
          <a:endParaRPr lang="en-ZA" sz="800" b="1" dirty="0"/>
        </a:p>
      </dgm:t>
    </dgm:pt>
    <dgm:pt modelId="{61C471EC-1BE0-4BA9-906C-B77FC427B370}">
      <dgm:prSet custT="1"/>
      <dgm:spPr>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dgm:spPr>
      <dgm:t>
        <a:bodyPr/>
        <a:lstStyle/>
        <a:p>
          <a:r>
            <a:rPr lang="en-ZA" sz="100" dirty="0" smtClean="0">
              <a:solidFill>
                <a:schemeClr val="tx1">
                  <a:alpha val="40000"/>
                </a:schemeClr>
              </a:solidFill>
            </a:rPr>
            <a:t>Function</a:t>
          </a:r>
          <a:endParaRPr lang="en-ZA" sz="100" dirty="0">
            <a:solidFill>
              <a:schemeClr val="tx1">
                <a:alpha val="40000"/>
              </a:schemeClr>
            </a:solidFill>
          </a:endParaRPr>
        </a:p>
      </dgm:t>
    </dgm:pt>
    <dgm:pt modelId="{A44B40B3-C780-472C-9886-D110AA4F3C5C}" type="parTrans" cxnId="{7C93F07E-4BE0-431A-BAE8-B32BE2C57FFE}">
      <dgm:prSet/>
      <dgm:spPr/>
      <dgm:t>
        <a:bodyPr/>
        <a:lstStyle/>
        <a:p>
          <a:endParaRPr lang="en-ZA" sz="800" b="1"/>
        </a:p>
      </dgm:t>
    </dgm:pt>
    <dgm:pt modelId="{00539A06-C0B6-4C14-805A-A99CABFADC18}" type="sibTrans" cxnId="{7C93F07E-4BE0-431A-BAE8-B32BE2C57FFE}">
      <dgm:prSet/>
      <dgm:spPr>
        <a:solidFill>
          <a:schemeClr val="bg1">
            <a:lumMod val="85000"/>
          </a:schemeClr>
        </a:solidFill>
      </dgm:spPr>
      <dgm:t>
        <a:bodyPr/>
        <a:lstStyle/>
        <a:p>
          <a:endParaRPr lang="en-ZA" sz="800" b="1" dirty="0"/>
        </a:p>
      </dgm:t>
    </dgm:pt>
    <dgm:pt modelId="{A5E5012C-3309-4B28-8D30-F7209682D89D}">
      <dgm:prSet custT="1"/>
      <dgm:spPr>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dgm:spPr>
      <dgm:t>
        <a:bodyPr/>
        <a:lstStyle/>
        <a:p>
          <a:r>
            <a:rPr lang="en-ZA" sz="500" dirty="0" smtClean="0">
              <a:solidFill>
                <a:schemeClr val="tx1">
                  <a:alpha val="40000"/>
                </a:schemeClr>
              </a:solidFill>
            </a:rPr>
            <a:t>Costing</a:t>
          </a:r>
          <a:endParaRPr lang="en-ZA" sz="500" dirty="0">
            <a:solidFill>
              <a:schemeClr val="tx1">
                <a:alpha val="40000"/>
              </a:schemeClr>
            </a:solidFill>
          </a:endParaRPr>
        </a:p>
      </dgm:t>
    </dgm:pt>
    <dgm:pt modelId="{A3126E7D-8D1F-4229-98FE-E99066B28B43}" type="parTrans" cxnId="{B8602879-8548-4255-88B9-C2B51B18197D}">
      <dgm:prSet/>
      <dgm:spPr/>
      <dgm:t>
        <a:bodyPr/>
        <a:lstStyle/>
        <a:p>
          <a:endParaRPr lang="en-ZA" sz="800"/>
        </a:p>
      </dgm:t>
    </dgm:pt>
    <dgm:pt modelId="{EF6840F8-2ECF-4864-A358-F1FEAB836D6E}" type="sibTrans" cxnId="{B8602879-8548-4255-88B9-C2B51B18197D}">
      <dgm:prSet/>
      <dgm:spPr>
        <a:solidFill>
          <a:schemeClr val="bg1">
            <a:lumMod val="85000"/>
          </a:schemeClr>
        </a:solidFill>
      </dgm:spPr>
      <dgm:t>
        <a:bodyPr/>
        <a:lstStyle/>
        <a:p>
          <a:endParaRPr lang="en-ZA" sz="800" dirty="0"/>
        </a:p>
      </dgm:t>
    </dgm:pt>
    <dgm:pt modelId="{75750CA6-FA7C-49D0-8464-54ECBB8A7B11}" type="pres">
      <dgm:prSet presAssocID="{1474FC26-B7BF-4AB8-BA32-5B51D19017DA}" presName="Name0" presStyleCnt="0">
        <dgm:presLayoutVars>
          <dgm:chMax val="1"/>
          <dgm:dir/>
          <dgm:animLvl val="ctr"/>
          <dgm:resizeHandles val="exact"/>
        </dgm:presLayoutVars>
      </dgm:prSet>
      <dgm:spPr/>
      <dgm:t>
        <a:bodyPr/>
        <a:lstStyle/>
        <a:p>
          <a:endParaRPr lang="en-ZA"/>
        </a:p>
      </dgm:t>
    </dgm:pt>
    <dgm:pt modelId="{900104E8-22AE-4F67-87F3-EFB73454EE91}" type="pres">
      <dgm:prSet presAssocID="{93E58B5A-8764-4A9A-8E85-7C50C705CFCE}" presName="centerShape" presStyleLbl="node0" presStyleIdx="0" presStyleCnt="1" custScaleX="113713" custScaleY="113713"/>
      <dgm:spPr/>
      <dgm:t>
        <a:bodyPr/>
        <a:lstStyle/>
        <a:p>
          <a:endParaRPr lang="en-ZA"/>
        </a:p>
      </dgm:t>
    </dgm:pt>
    <dgm:pt modelId="{428D6EC0-C06B-45C7-8139-E45A90407C78}" type="pres">
      <dgm:prSet presAssocID="{54758EF5-0516-46BA-896F-8310E68591FE}" presName="node" presStyleLbl="node1" presStyleIdx="0" presStyleCnt="7" custScaleX="101529" custScaleY="101529">
        <dgm:presLayoutVars>
          <dgm:bulletEnabled val="1"/>
        </dgm:presLayoutVars>
      </dgm:prSet>
      <dgm:spPr/>
      <dgm:t>
        <a:bodyPr/>
        <a:lstStyle/>
        <a:p>
          <a:endParaRPr lang="en-ZA"/>
        </a:p>
      </dgm:t>
    </dgm:pt>
    <dgm:pt modelId="{A20BCF9B-F9D9-4BC1-9EF3-189BED199617}" type="pres">
      <dgm:prSet presAssocID="{54758EF5-0516-46BA-896F-8310E68591FE}" presName="dummy" presStyleCnt="0"/>
      <dgm:spPr/>
      <dgm:t>
        <a:bodyPr/>
        <a:lstStyle/>
        <a:p>
          <a:endParaRPr lang="en-ZA"/>
        </a:p>
      </dgm:t>
    </dgm:pt>
    <dgm:pt modelId="{17265E74-284E-4564-9375-97F2A42C8E63}" type="pres">
      <dgm:prSet presAssocID="{549FD511-AE4B-4414-B32B-2425B4544B4B}" presName="sibTrans" presStyleLbl="sibTrans2D1" presStyleIdx="0" presStyleCnt="7"/>
      <dgm:spPr/>
      <dgm:t>
        <a:bodyPr/>
        <a:lstStyle/>
        <a:p>
          <a:endParaRPr lang="en-ZA"/>
        </a:p>
      </dgm:t>
    </dgm:pt>
    <dgm:pt modelId="{2B947856-7D81-4709-8C50-A646092946B5}" type="pres">
      <dgm:prSet presAssocID="{61C471EC-1BE0-4BA9-906C-B77FC427B370}" presName="node" presStyleLbl="node1" presStyleIdx="1" presStyleCnt="7" custScaleX="101529" custScaleY="101529">
        <dgm:presLayoutVars>
          <dgm:bulletEnabled val="1"/>
        </dgm:presLayoutVars>
      </dgm:prSet>
      <dgm:spPr/>
      <dgm:t>
        <a:bodyPr/>
        <a:lstStyle/>
        <a:p>
          <a:endParaRPr lang="en-ZA"/>
        </a:p>
      </dgm:t>
    </dgm:pt>
    <dgm:pt modelId="{6804F419-6E40-4272-9B3A-71A1132A2924}" type="pres">
      <dgm:prSet presAssocID="{61C471EC-1BE0-4BA9-906C-B77FC427B370}" presName="dummy" presStyleCnt="0"/>
      <dgm:spPr/>
      <dgm:t>
        <a:bodyPr/>
        <a:lstStyle/>
        <a:p>
          <a:endParaRPr lang="en-ZA"/>
        </a:p>
      </dgm:t>
    </dgm:pt>
    <dgm:pt modelId="{FB0245A6-E249-4488-8A12-6DA1E3469463}" type="pres">
      <dgm:prSet presAssocID="{00539A06-C0B6-4C14-805A-A99CABFADC18}" presName="sibTrans" presStyleLbl="sibTrans2D1" presStyleIdx="1" presStyleCnt="7"/>
      <dgm:spPr/>
      <dgm:t>
        <a:bodyPr/>
        <a:lstStyle/>
        <a:p>
          <a:endParaRPr lang="en-ZA"/>
        </a:p>
      </dgm:t>
    </dgm:pt>
    <dgm:pt modelId="{0615139F-FD0E-4AC6-85EA-75F9F0D6BB78}" type="pres">
      <dgm:prSet presAssocID="{A5E5012C-3309-4B28-8D30-F7209682D89D}" presName="node" presStyleLbl="node1" presStyleIdx="2" presStyleCnt="7" custScaleX="101529" custScaleY="101529" custRadScaleRad="101103" custRadScaleInc="7331">
        <dgm:presLayoutVars>
          <dgm:bulletEnabled val="1"/>
        </dgm:presLayoutVars>
      </dgm:prSet>
      <dgm:spPr/>
      <dgm:t>
        <a:bodyPr/>
        <a:lstStyle/>
        <a:p>
          <a:endParaRPr lang="en-ZA"/>
        </a:p>
      </dgm:t>
    </dgm:pt>
    <dgm:pt modelId="{FACCA3FF-0BAE-48B0-88D9-1B472F23503D}" type="pres">
      <dgm:prSet presAssocID="{A5E5012C-3309-4B28-8D30-F7209682D89D}" presName="dummy" presStyleCnt="0"/>
      <dgm:spPr/>
      <dgm:t>
        <a:bodyPr/>
        <a:lstStyle/>
        <a:p>
          <a:endParaRPr lang="en-ZA"/>
        </a:p>
      </dgm:t>
    </dgm:pt>
    <dgm:pt modelId="{9DC8489B-6D65-4DCD-BE13-FB93AD7100EE}" type="pres">
      <dgm:prSet presAssocID="{EF6840F8-2ECF-4864-A358-F1FEAB836D6E}" presName="sibTrans" presStyleLbl="sibTrans2D1" presStyleIdx="2" presStyleCnt="7"/>
      <dgm:spPr/>
      <dgm:t>
        <a:bodyPr/>
        <a:lstStyle/>
        <a:p>
          <a:endParaRPr lang="en-ZA"/>
        </a:p>
      </dgm:t>
    </dgm:pt>
    <dgm:pt modelId="{A25828D0-E7F7-4612-B323-E58CF7DB6C73}" type="pres">
      <dgm:prSet presAssocID="{2FD6416B-9DBD-4434-8476-1C47164FCE18}" presName="node" presStyleLbl="node1" presStyleIdx="3" presStyleCnt="7" custScaleX="162447" custScaleY="162447">
        <dgm:presLayoutVars>
          <dgm:bulletEnabled val="1"/>
        </dgm:presLayoutVars>
      </dgm:prSet>
      <dgm:spPr/>
      <dgm:t>
        <a:bodyPr/>
        <a:lstStyle/>
        <a:p>
          <a:endParaRPr lang="en-ZA"/>
        </a:p>
      </dgm:t>
    </dgm:pt>
    <dgm:pt modelId="{67DFBABE-67A2-44BB-82F4-DB4798A2DB76}" type="pres">
      <dgm:prSet presAssocID="{2FD6416B-9DBD-4434-8476-1C47164FCE18}" presName="dummy" presStyleCnt="0"/>
      <dgm:spPr/>
      <dgm:t>
        <a:bodyPr/>
        <a:lstStyle/>
        <a:p>
          <a:endParaRPr lang="en-ZA"/>
        </a:p>
      </dgm:t>
    </dgm:pt>
    <dgm:pt modelId="{93672A8E-23A7-42EC-8266-A028BB6328D1}" type="pres">
      <dgm:prSet presAssocID="{68DC9CB8-B7DD-4761-B82E-CB56F6F5E6B5}" presName="sibTrans" presStyleLbl="sibTrans2D1" presStyleIdx="3" presStyleCnt="7"/>
      <dgm:spPr/>
      <dgm:t>
        <a:bodyPr/>
        <a:lstStyle/>
        <a:p>
          <a:endParaRPr lang="en-ZA"/>
        </a:p>
      </dgm:t>
    </dgm:pt>
    <dgm:pt modelId="{8DF6A8EE-C31B-4A7A-8A5B-E1C18D11D668}" type="pres">
      <dgm:prSet presAssocID="{9C9AE644-BFCD-4CEC-9078-5B3D21204B50}" presName="node" presStyleLbl="node1" presStyleIdx="4" presStyleCnt="7" custScaleX="101529" custScaleY="101529">
        <dgm:presLayoutVars>
          <dgm:bulletEnabled val="1"/>
        </dgm:presLayoutVars>
      </dgm:prSet>
      <dgm:spPr/>
      <dgm:t>
        <a:bodyPr/>
        <a:lstStyle/>
        <a:p>
          <a:endParaRPr lang="en-ZA"/>
        </a:p>
      </dgm:t>
    </dgm:pt>
    <dgm:pt modelId="{6866806D-C1BA-4277-BF88-FEE3F486AE14}" type="pres">
      <dgm:prSet presAssocID="{9C9AE644-BFCD-4CEC-9078-5B3D21204B50}" presName="dummy" presStyleCnt="0"/>
      <dgm:spPr/>
      <dgm:t>
        <a:bodyPr/>
        <a:lstStyle/>
        <a:p>
          <a:endParaRPr lang="en-ZA"/>
        </a:p>
      </dgm:t>
    </dgm:pt>
    <dgm:pt modelId="{FE26DA7A-6417-4EEF-9842-4FFE68DD656B}" type="pres">
      <dgm:prSet presAssocID="{D724C5BD-FA18-4137-AF02-8B1375CAB8C1}" presName="sibTrans" presStyleLbl="sibTrans2D1" presStyleIdx="4" presStyleCnt="7"/>
      <dgm:spPr/>
      <dgm:t>
        <a:bodyPr/>
        <a:lstStyle/>
        <a:p>
          <a:endParaRPr lang="en-ZA"/>
        </a:p>
      </dgm:t>
    </dgm:pt>
    <dgm:pt modelId="{DFD89527-3EA1-46E9-B932-F66D981BF538}" type="pres">
      <dgm:prSet presAssocID="{F1CDF762-BB05-4909-A3E2-81EC1DFEFDB6}" presName="node" presStyleLbl="node1" presStyleIdx="5" presStyleCnt="7" custScaleX="101529" custScaleY="101529">
        <dgm:presLayoutVars>
          <dgm:bulletEnabled val="1"/>
        </dgm:presLayoutVars>
      </dgm:prSet>
      <dgm:spPr/>
      <dgm:t>
        <a:bodyPr/>
        <a:lstStyle/>
        <a:p>
          <a:endParaRPr lang="en-ZA"/>
        </a:p>
      </dgm:t>
    </dgm:pt>
    <dgm:pt modelId="{BEB81904-6568-49ED-B35C-0250191E9F37}" type="pres">
      <dgm:prSet presAssocID="{F1CDF762-BB05-4909-A3E2-81EC1DFEFDB6}" presName="dummy" presStyleCnt="0"/>
      <dgm:spPr/>
      <dgm:t>
        <a:bodyPr/>
        <a:lstStyle/>
        <a:p>
          <a:endParaRPr lang="en-ZA"/>
        </a:p>
      </dgm:t>
    </dgm:pt>
    <dgm:pt modelId="{463D2474-2CD7-4F10-B862-FE0EB496B03A}" type="pres">
      <dgm:prSet presAssocID="{53BBF4F9-C032-49B6-A418-1645227CAEF7}" presName="sibTrans" presStyleLbl="sibTrans2D1" presStyleIdx="5" presStyleCnt="7"/>
      <dgm:spPr/>
      <dgm:t>
        <a:bodyPr/>
        <a:lstStyle/>
        <a:p>
          <a:endParaRPr lang="en-ZA"/>
        </a:p>
      </dgm:t>
    </dgm:pt>
    <dgm:pt modelId="{937C4F79-FB0B-409E-8CAD-BC317FE49743}" type="pres">
      <dgm:prSet presAssocID="{117E5F98-D2E3-44CD-8D1F-8673F2CE3B77}" presName="node" presStyleLbl="node1" presStyleIdx="6" presStyleCnt="7">
        <dgm:presLayoutVars>
          <dgm:bulletEnabled val="1"/>
        </dgm:presLayoutVars>
      </dgm:prSet>
      <dgm:spPr/>
      <dgm:t>
        <a:bodyPr/>
        <a:lstStyle/>
        <a:p>
          <a:endParaRPr lang="en-ZA"/>
        </a:p>
      </dgm:t>
    </dgm:pt>
    <dgm:pt modelId="{DDBA5B3D-F74A-4F4A-BF56-F34E797ADC59}" type="pres">
      <dgm:prSet presAssocID="{117E5F98-D2E3-44CD-8D1F-8673F2CE3B77}" presName="dummy" presStyleCnt="0"/>
      <dgm:spPr/>
      <dgm:t>
        <a:bodyPr/>
        <a:lstStyle/>
        <a:p>
          <a:endParaRPr lang="en-ZA"/>
        </a:p>
      </dgm:t>
    </dgm:pt>
    <dgm:pt modelId="{A34CBA49-A69D-4058-97AB-C5BDA98FF78D}" type="pres">
      <dgm:prSet presAssocID="{E7FC7747-7483-4D35-98A3-BCFD670587F5}" presName="sibTrans" presStyleLbl="sibTrans2D1" presStyleIdx="6" presStyleCnt="7"/>
      <dgm:spPr/>
      <dgm:t>
        <a:bodyPr/>
        <a:lstStyle/>
        <a:p>
          <a:endParaRPr lang="en-ZA"/>
        </a:p>
      </dgm:t>
    </dgm:pt>
  </dgm:ptLst>
  <dgm:cxnLst>
    <dgm:cxn modelId="{722A5005-5062-478C-BA89-2FF495B60A41}" srcId="{93E58B5A-8764-4A9A-8E85-7C50C705CFCE}" destId="{117E5F98-D2E3-44CD-8D1F-8673F2CE3B77}" srcOrd="6" destOrd="0" parTransId="{11726259-CC1B-4609-B7C1-3243458FA699}" sibTransId="{E7FC7747-7483-4D35-98A3-BCFD670587F5}"/>
    <dgm:cxn modelId="{65716076-E38A-4ABE-96AE-26F4F716A02B}" srcId="{93E58B5A-8764-4A9A-8E85-7C50C705CFCE}" destId="{F1CDF762-BB05-4909-A3E2-81EC1DFEFDB6}" srcOrd="5" destOrd="0" parTransId="{9F2C7777-83A8-4B66-BE1A-87B27131DB62}" sibTransId="{53BBF4F9-C032-49B6-A418-1645227CAEF7}"/>
    <dgm:cxn modelId="{D05798DE-4089-4E02-ADA2-3CBF5B6045D4}" type="presOf" srcId="{61C471EC-1BE0-4BA9-906C-B77FC427B370}" destId="{2B947856-7D81-4709-8C50-A646092946B5}" srcOrd="0" destOrd="0" presId="urn:microsoft.com/office/officeart/2005/8/layout/radial6"/>
    <dgm:cxn modelId="{7C93F07E-4BE0-431A-BAE8-B32BE2C57FFE}" srcId="{93E58B5A-8764-4A9A-8E85-7C50C705CFCE}" destId="{61C471EC-1BE0-4BA9-906C-B77FC427B370}" srcOrd="1" destOrd="0" parTransId="{A44B40B3-C780-472C-9886-D110AA4F3C5C}" sibTransId="{00539A06-C0B6-4C14-805A-A99CABFADC18}"/>
    <dgm:cxn modelId="{2C75E470-12D9-43AE-B7CD-10CBE82094D3}" type="presOf" srcId="{A5E5012C-3309-4B28-8D30-F7209682D89D}" destId="{0615139F-FD0E-4AC6-85EA-75F9F0D6BB78}" srcOrd="0" destOrd="0" presId="urn:microsoft.com/office/officeart/2005/8/layout/radial6"/>
    <dgm:cxn modelId="{CAA676EB-969D-4213-9C56-33D63ED1EFE9}" type="presOf" srcId="{93E58B5A-8764-4A9A-8E85-7C50C705CFCE}" destId="{900104E8-22AE-4F67-87F3-EFB73454EE91}" srcOrd="0" destOrd="0" presId="urn:microsoft.com/office/officeart/2005/8/layout/radial6"/>
    <dgm:cxn modelId="{191B2B92-C065-4F50-A6C7-2BCD2D91178F}" srcId="{93E58B5A-8764-4A9A-8E85-7C50C705CFCE}" destId="{2FD6416B-9DBD-4434-8476-1C47164FCE18}" srcOrd="3" destOrd="0" parTransId="{333D81AE-39E7-4497-9881-E39CFAD3DC21}" sibTransId="{68DC9CB8-B7DD-4761-B82E-CB56F6F5E6B5}"/>
    <dgm:cxn modelId="{CC3EDCF3-846D-4517-9C52-B18415CC22D6}" srcId="{93E58B5A-8764-4A9A-8E85-7C50C705CFCE}" destId="{9C9AE644-BFCD-4CEC-9078-5B3D21204B50}" srcOrd="4" destOrd="0" parTransId="{F3E1EF80-5A27-4E88-ABAA-A459A59A2E2E}" sibTransId="{D724C5BD-FA18-4137-AF02-8B1375CAB8C1}"/>
    <dgm:cxn modelId="{20820217-59A2-43E4-A7FE-A01D85301E33}" type="presOf" srcId="{117E5F98-D2E3-44CD-8D1F-8673F2CE3B77}" destId="{937C4F79-FB0B-409E-8CAD-BC317FE49743}" srcOrd="0" destOrd="0" presId="urn:microsoft.com/office/officeart/2005/8/layout/radial6"/>
    <dgm:cxn modelId="{7686E899-A705-4DB5-8785-2C1794298C50}" type="presOf" srcId="{F1CDF762-BB05-4909-A3E2-81EC1DFEFDB6}" destId="{DFD89527-3EA1-46E9-B932-F66D981BF538}" srcOrd="0" destOrd="0" presId="urn:microsoft.com/office/officeart/2005/8/layout/radial6"/>
    <dgm:cxn modelId="{01282674-3FD4-47C3-B175-310D1194A6D5}" type="presOf" srcId="{68DC9CB8-B7DD-4761-B82E-CB56F6F5E6B5}" destId="{93672A8E-23A7-42EC-8266-A028BB6328D1}" srcOrd="0" destOrd="0" presId="urn:microsoft.com/office/officeart/2005/8/layout/radial6"/>
    <dgm:cxn modelId="{B8602879-8548-4255-88B9-C2B51B18197D}" srcId="{93E58B5A-8764-4A9A-8E85-7C50C705CFCE}" destId="{A5E5012C-3309-4B28-8D30-F7209682D89D}" srcOrd="2" destOrd="0" parTransId="{A3126E7D-8D1F-4229-98FE-E99066B28B43}" sibTransId="{EF6840F8-2ECF-4864-A358-F1FEAB836D6E}"/>
    <dgm:cxn modelId="{E79D4D12-587E-4084-873E-AFA0F34C1E2A}" srcId="{93E58B5A-8764-4A9A-8E85-7C50C705CFCE}" destId="{54758EF5-0516-46BA-896F-8310E68591FE}" srcOrd="0" destOrd="0" parTransId="{2268EC9D-B41F-408D-8A65-BEB088A6653B}" sibTransId="{549FD511-AE4B-4414-B32B-2425B4544B4B}"/>
    <dgm:cxn modelId="{DB0823F8-3CB0-4869-8D44-784956025ABF}" type="presOf" srcId="{53BBF4F9-C032-49B6-A418-1645227CAEF7}" destId="{463D2474-2CD7-4F10-B862-FE0EB496B03A}" srcOrd="0" destOrd="0" presId="urn:microsoft.com/office/officeart/2005/8/layout/radial6"/>
    <dgm:cxn modelId="{E6AE1900-0A77-457D-B514-97F94DDDBB6E}" type="presOf" srcId="{54758EF5-0516-46BA-896F-8310E68591FE}" destId="{428D6EC0-C06B-45C7-8139-E45A90407C78}" srcOrd="0" destOrd="0" presId="urn:microsoft.com/office/officeart/2005/8/layout/radial6"/>
    <dgm:cxn modelId="{5269C312-3CE4-47DA-A21E-48918893350E}" type="presOf" srcId="{D724C5BD-FA18-4137-AF02-8B1375CAB8C1}" destId="{FE26DA7A-6417-4EEF-9842-4FFE68DD656B}" srcOrd="0" destOrd="0" presId="urn:microsoft.com/office/officeart/2005/8/layout/radial6"/>
    <dgm:cxn modelId="{2026B059-0DC9-4623-B56F-CADA179CB0B0}" type="presOf" srcId="{9C9AE644-BFCD-4CEC-9078-5B3D21204B50}" destId="{8DF6A8EE-C31B-4A7A-8A5B-E1C18D11D668}" srcOrd="0" destOrd="0" presId="urn:microsoft.com/office/officeart/2005/8/layout/radial6"/>
    <dgm:cxn modelId="{30A4C115-CF90-4F51-926D-C7C3BA3D0F97}" type="presOf" srcId="{549FD511-AE4B-4414-B32B-2425B4544B4B}" destId="{17265E74-284E-4564-9375-97F2A42C8E63}" srcOrd="0" destOrd="0" presId="urn:microsoft.com/office/officeart/2005/8/layout/radial6"/>
    <dgm:cxn modelId="{8FBA60A0-CA35-4842-8927-CB2D3DA13F03}" type="presOf" srcId="{1474FC26-B7BF-4AB8-BA32-5B51D19017DA}" destId="{75750CA6-FA7C-49D0-8464-54ECBB8A7B11}" srcOrd="0" destOrd="0" presId="urn:microsoft.com/office/officeart/2005/8/layout/radial6"/>
    <dgm:cxn modelId="{E0A44F50-AE78-43FF-89BC-41A56DDC2209}" type="presOf" srcId="{2FD6416B-9DBD-4434-8476-1C47164FCE18}" destId="{A25828D0-E7F7-4612-B323-E58CF7DB6C73}" srcOrd="0" destOrd="0" presId="urn:microsoft.com/office/officeart/2005/8/layout/radial6"/>
    <dgm:cxn modelId="{B255E5DF-F3DF-43AB-A96B-DB37AD5B9A73}" type="presOf" srcId="{E7FC7747-7483-4D35-98A3-BCFD670587F5}" destId="{A34CBA49-A69D-4058-97AB-C5BDA98FF78D}" srcOrd="0" destOrd="0" presId="urn:microsoft.com/office/officeart/2005/8/layout/radial6"/>
    <dgm:cxn modelId="{4A7306A0-4A34-4959-BA94-37C975001858}" type="presOf" srcId="{EF6840F8-2ECF-4864-A358-F1FEAB836D6E}" destId="{9DC8489B-6D65-4DCD-BE13-FB93AD7100EE}" srcOrd="0" destOrd="0" presId="urn:microsoft.com/office/officeart/2005/8/layout/radial6"/>
    <dgm:cxn modelId="{41D61C40-C68D-4FB3-BA58-3D17521D7B2B}" type="presOf" srcId="{00539A06-C0B6-4C14-805A-A99CABFADC18}" destId="{FB0245A6-E249-4488-8A12-6DA1E3469463}" srcOrd="0" destOrd="0" presId="urn:microsoft.com/office/officeart/2005/8/layout/radial6"/>
    <dgm:cxn modelId="{86A891F5-22E6-4985-8D3B-981BD0771ACC}" srcId="{1474FC26-B7BF-4AB8-BA32-5B51D19017DA}" destId="{93E58B5A-8764-4A9A-8E85-7C50C705CFCE}" srcOrd="0" destOrd="0" parTransId="{255D5C38-EB47-43D5-841F-06E97901693E}" sibTransId="{8DDE0225-B01D-40A0-8117-59E5987B4C3B}"/>
    <dgm:cxn modelId="{CE13F4EA-ECEC-41C8-B15B-3CE39C8B68B9}" type="presParOf" srcId="{75750CA6-FA7C-49D0-8464-54ECBB8A7B11}" destId="{900104E8-22AE-4F67-87F3-EFB73454EE91}" srcOrd="0" destOrd="0" presId="urn:microsoft.com/office/officeart/2005/8/layout/radial6"/>
    <dgm:cxn modelId="{582BE10F-EA47-4D32-919C-F24BCF557709}" type="presParOf" srcId="{75750CA6-FA7C-49D0-8464-54ECBB8A7B11}" destId="{428D6EC0-C06B-45C7-8139-E45A90407C78}" srcOrd="1" destOrd="0" presId="urn:microsoft.com/office/officeart/2005/8/layout/radial6"/>
    <dgm:cxn modelId="{0DD9F051-CE5F-474D-AD1F-5DFF46AA4302}" type="presParOf" srcId="{75750CA6-FA7C-49D0-8464-54ECBB8A7B11}" destId="{A20BCF9B-F9D9-4BC1-9EF3-189BED199617}" srcOrd="2" destOrd="0" presId="urn:microsoft.com/office/officeart/2005/8/layout/radial6"/>
    <dgm:cxn modelId="{63D3B92F-611F-4C1F-AE21-2557970F5C72}" type="presParOf" srcId="{75750CA6-FA7C-49D0-8464-54ECBB8A7B11}" destId="{17265E74-284E-4564-9375-97F2A42C8E63}" srcOrd="3" destOrd="0" presId="urn:microsoft.com/office/officeart/2005/8/layout/radial6"/>
    <dgm:cxn modelId="{626EFA49-0D08-40F0-891C-AB0DCE4E504F}" type="presParOf" srcId="{75750CA6-FA7C-49D0-8464-54ECBB8A7B11}" destId="{2B947856-7D81-4709-8C50-A646092946B5}" srcOrd="4" destOrd="0" presId="urn:microsoft.com/office/officeart/2005/8/layout/radial6"/>
    <dgm:cxn modelId="{87D15D6A-7BFC-43A8-8530-C213CDC53099}" type="presParOf" srcId="{75750CA6-FA7C-49D0-8464-54ECBB8A7B11}" destId="{6804F419-6E40-4272-9B3A-71A1132A2924}" srcOrd="5" destOrd="0" presId="urn:microsoft.com/office/officeart/2005/8/layout/radial6"/>
    <dgm:cxn modelId="{A1F19D74-A126-44A3-81A0-6D1EAA192805}" type="presParOf" srcId="{75750CA6-FA7C-49D0-8464-54ECBB8A7B11}" destId="{FB0245A6-E249-4488-8A12-6DA1E3469463}" srcOrd="6" destOrd="0" presId="urn:microsoft.com/office/officeart/2005/8/layout/radial6"/>
    <dgm:cxn modelId="{6E524DEB-31E9-433B-89E2-1D053A6CA78B}" type="presParOf" srcId="{75750CA6-FA7C-49D0-8464-54ECBB8A7B11}" destId="{0615139F-FD0E-4AC6-85EA-75F9F0D6BB78}" srcOrd="7" destOrd="0" presId="urn:microsoft.com/office/officeart/2005/8/layout/radial6"/>
    <dgm:cxn modelId="{FD79ECAD-3147-42F9-AC86-41E84D73FED9}" type="presParOf" srcId="{75750CA6-FA7C-49D0-8464-54ECBB8A7B11}" destId="{FACCA3FF-0BAE-48B0-88D9-1B472F23503D}" srcOrd="8" destOrd="0" presId="urn:microsoft.com/office/officeart/2005/8/layout/radial6"/>
    <dgm:cxn modelId="{312234C7-68B1-4BD1-86E2-84CF7F7943D3}" type="presParOf" srcId="{75750CA6-FA7C-49D0-8464-54ECBB8A7B11}" destId="{9DC8489B-6D65-4DCD-BE13-FB93AD7100EE}" srcOrd="9" destOrd="0" presId="urn:microsoft.com/office/officeart/2005/8/layout/radial6"/>
    <dgm:cxn modelId="{1E798A8E-A9D1-49D3-A7BA-BB04BA3EDCC0}" type="presParOf" srcId="{75750CA6-FA7C-49D0-8464-54ECBB8A7B11}" destId="{A25828D0-E7F7-4612-B323-E58CF7DB6C73}" srcOrd="10" destOrd="0" presId="urn:microsoft.com/office/officeart/2005/8/layout/radial6"/>
    <dgm:cxn modelId="{AE792704-14F4-4EBC-9DD8-4A9BCE167225}" type="presParOf" srcId="{75750CA6-FA7C-49D0-8464-54ECBB8A7B11}" destId="{67DFBABE-67A2-44BB-82F4-DB4798A2DB76}" srcOrd="11" destOrd="0" presId="urn:microsoft.com/office/officeart/2005/8/layout/radial6"/>
    <dgm:cxn modelId="{E876CACC-B9CB-4B03-8502-E89B1C5B3946}" type="presParOf" srcId="{75750CA6-FA7C-49D0-8464-54ECBB8A7B11}" destId="{93672A8E-23A7-42EC-8266-A028BB6328D1}" srcOrd="12" destOrd="0" presId="urn:microsoft.com/office/officeart/2005/8/layout/radial6"/>
    <dgm:cxn modelId="{B4C718F7-0218-4F60-BA7E-B94DD7A429B3}" type="presParOf" srcId="{75750CA6-FA7C-49D0-8464-54ECBB8A7B11}" destId="{8DF6A8EE-C31B-4A7A-8A5B-E1C18D11D668}" srcOrd="13" destOrd="0" presId="urn:microsoft.com/office/officeart/2005/8/layout/radial6"/>
    <dgm:cxn modelId="{96B7F404-C0AE-4B98-AF70-511A82785265}" type="presParOf" srcId="{75750CA6-FA7C-49D0-8464-54ECBB8A7B11}" destId="{6866806D-C1BA-4277-BF88-FEE3F486AE14}" srcOrd="14" destOrd="0" presId="urn:microsoft.com/office/officeart/2005/8/layout/radial6"/>
    <dgm:cxn modelId="{7207885C-F913-47CC-940B-713E89AC44F7}" type="presParOf" srcId="{75750CA6-FA7C-49D0-8464-54ECBB8A7B11}" destId="{FE26DA7A-6417-4EEF-9842-4FFE68DD656B}" srcOrd="15" destOrd="0" presId="urn:microsoft.com/office/officeart/2005/8/layout/radial6"/>
    <dgm:cxn modelId="{15AED00C-215C-4248-B76D-F8F030154042}" type="presParOf" srcId="{75750CA6-FA7C-49D0-8464-54ECBB8A7B11}" destId="{DFD89527-3EA1-46E9-B932-F66D981BF538}" srcOrd="16" destOrd="0" presId="urn:microsoft.com/office/officeart/2005/8/layout/radial6"/>
    <dgm:cxn modelId="{780F65DB-A482-4519-848B-123ED08CCAA0}" type="presParOf" srcId="{75750CA6-FA7C-49D0-8464-54ECBB8A7B11}" destId="{BEB81904-6568-49ED-B35C-0250191E9F37}" srcOrd="17" destOrd="0" presId="urn:microsoft.com/office/officeart/2005/8/layout/radial6"/>
    <dgm:cxn modelId="{A570CFAC-C7D8-46C0-ABBA-813E71A0F67A}" type="presParOf" srcId="{75750CA6-FA7C-49D0-8464-54ECBB8A7B11}" destId="{463D2474-2CD7-4F10-B862-FE0EB496B03A}" srcOrd="18" destOrd="0" presId="urn:microsoft.com/office/officeart/2005/8/layout/radial6"/>
    <dgm:cxn modelId="{E2398906-D58A-4702-9BE1-FE64E02C1908}" type="presParOf" srcId="{75750CA6-FA7C-49D0-8464-54ECBB8A7B11}" destId="{937C4F79-FB0B-409E-8CAD-BC317FE49743}" srcOrd="19" destOrd="0" presId="urn:microsoft.com/office/officeart/2005/8/layout/radial6"/>
    <dgm:cxn modelId="{0F6B68DA-E645-44E7-B924-B099C3371AA5}" type="presParOf" srcId="{75750CA6-FA7C-49D0-8464-54ECBB8A7B11}" destId="{DDBA5B3D-F74A-4F4A-BF56-F34E797ADC59}" srcOrd="20" destOrd="0" presId="urn:microsoft.com/office/officeart/2005/8/layout/radial6"/>
    <dgm:cxn modelId="{E6A3F9DF-7D4D-475E-BC49-43A0A30819E3}" type="presParOf" srcId="{75750CA6-FA7C-49D0-8464-54ECBB8A7B11}" destId="{A34CBA49-A69D-4058-97AB-C5BDA98FF78D}" srcOrd="21" destOrd="0" presId="urn:microsoft.com/office/officeart/2005/8/layout/radial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C7325F6F-9FD1-4159-B6BB-35B55B462E70}" type="doc">
      <dgm:prSet loTypeId="urn:microsoft.com/office/officeart/2005/8/layout/hierarchy2" loCatId="hierarchy" qsTypeId="urn:microsoft.com/office/officeart/2005/8/quickstyle/simple1" qsCatId="simple" csTypeId="urn:microsoft.com/office/officeart/2005/8/colors/accent1_2" csCatId="accent1" phldr="1"/>
      <dgm:spPr/>
      <dgm:t>
        <a:bodyPr/>
        <a:lstStyle/>
        <a:p>
          <a:endParaRPr lang="en-ZA"/>
        </a:p>
      </dgm:t>
    </dgm:pt>
    <dgm:pt modelId="{CCDE6963-D8AC-46A3-8132-D544272EE7CA}">
      <dgm:prSet phldrT="[Text]"/>
      <dgm:spPr>
        <a:solidFill>
          <a:schemeClr val="bg1">
            <a:lumMod val="75000"/>
          </a:schemeClr>
        </a:solidFill>
      </dgm:spPr>
      <dgm:t>
        <a:bodyPr/>
        <a:lstStyle/>
        <a:p>
          <a:r>
            <a:rPr lang="en-ZA" dirty="0" smtClean="0">
              <a:solidFill>
                <a:schemeClr val="tx1"/>
              </a:solidFill>
            </a:rPr>
            <a:t>Cost of Free Basic Services Rendered</a:t>
          </a:r>
          <a:endParaRPr lang="en-ZA" dirty="0">
            <a:solidFill>
              <a:schemeClr val="tx1"/>
            </a:solidFill>
          </a:endParaRPr>
        </a:p>
      </dgm:t>
    </dgm:pt>
    <dgm:pt modelId="{DF896328-197A-4EAD-9E84-187105AB2BB4}" type="parTrans" cxnId="{FD097760-5592-41E8-97C0-EB3F7A0CB0EF}">
      <dgm:prSet/>
      <dgm:spPr/>
      <dgm:t>
        <a:bodyPr/>
        <a:lstStyle/>
        <a:p>
          <a:endParaRPr lang="en-ZA"/>
        </a:p>
      </dgm:t>
    </dgm:pt>
    <dgm:pt modelId="{61A18609-0A2D-4694-9F4D-FE211B9D8DE5}" type="sibTrans" cxnId="{FD097760-5592-41E8-97C0-EB3F7A0CB0EF}">
      <dgm:prSet/>
      <dgm:spPr/>
      <dgm:t>
        <a:bodyPr/>
        <a:lstStyle/>
        <a:p>
          <a:endParaRPr lang="en-ZA"/>
        </a:p>
      </dgm:t>
    </dgm:pt>
    <dgm:pt modelId="{093A2301-3477-4382-A0B0-8D265FE9FA5B}">
      <dgm:prSet phldrT="[Text]"/>
      <dgm:spPr>
        <a:solidFill>
          <a:schemeClr val="bg1">
            <a:lumMod val="75000"/>
          </a:schemeClr>
        </a:solidFill>
      </dgm:spPr>
      <dgm:t>
        <a:bodyPr/>
        <a:lstStyle/>
        <a:p>
          <a:r>
            <a:rPr lang="en-ZA" dirty="0" smtClean="0">
              <a:solidFill>
                <a:schemeClr val="tx1"/>
              </a:solidFill>
            </a:rPr>
            <a:t>Electricity/Other Energy (50kw)/household</a:t>
          </a:r>
          <a:endParaRPr lang="en-ZA" dirty="0">
            <a:solidFill>
              <a:schemeClr val="tx1"/>
            </a:solidFill>
          </a:endParaRPr>
        </a:p>
      </dgm:t>
    </dgm:pt>
    <dgm:pt modelId="{83CC3DC2-C8B8-4754-9361-EE0B8E4198B4}" type="parTrans" cxnId="{DE212159-DC78-453A-AF26-B6F8936855B8}">
      <dgm:prSet/>
      <dgm:spPr>
        <a:ln>
          <a:solidFill>
            <a:schemeClr val="tx1"/>
          </a:solidFill>
        </a:ln>
      </dgm:spPr>
      <dgm:t>
        <a:bodyPr/>
        <a:lstStyle/>
        <a:p>
          <a:endParaRPr lang="en-ZA" dirty="0"/>
        </a:p>
      </dgm:t>
    </dgm:pt>
    <dgm:pt modelId="{51A74E70-7237-479C-BB2C-9FACE55DC784}" type="sibTrans" cxnId="{DE212159-DC78-453A-AF26-B6F8936855B8}">
      <dgm:prSet/>
      <dgm:spPr/>
      <dgm:t>
        <a:bodyPr/>
        <a:lstStyle/>
        <a:p>
          <a:endParaRPr lang="en-ZA"/>
        </a:p>
      </dgm:t>
    </dgm:pt>
    <dgm:pt modelId="{564F54A3-D363-416C-ADCC-EAD0971EB662}">
      <dgm:prSet phldrT="[Text]"/>
      <dgm:spPr>
        <a:solidFill>
          <a:schemeClr val="bg1">
            <a:lumMod val="75000"/>
          </a:schemeClr>
        </a:solidFill>
      </dgm:spPr>
      <dgm:t>
        <a:bodyPr/>
        <a:lstStyle/>
        <a:p>
          <a:r>
            <a:rPr lang="en-ZA" dirty="0" smtClean="0">
              <a:solidFill>
                <a:schemeClr val="tx1"/>
              </a:solidFill>
            </a:rPr>
            <a:t>Water (6kl/household)</a:t>
          </a:r>
          <a:endParaRPr lang="en-ZA" dirty="0">
            <a:solidFill>
              <a:schemeClr val="tx1"/>
            </a:solidFill>
          </a:endParaRPr>
        </a:p>
      </dgm:t>
    </dgm:pt>
    <dgm:pt modelId="{57F6945F-87FF-4AA0-9261-9142F8B822DB}" type="parTrans" cxnId="{39719924-C1DF-4662-B67C-D747DC092C83}">
      <dgm:prSet/>
      <dgm:spPr>
        <a:ln>
          <a:solidFill>
            <a:schemeClr val="tx1"/>
          </a:solidFill>
        </a:ln>
      </dgm:spPr>
      <dgm:t>
        <a:bodyPr/>
        <a:lstStyle/>
        <a:p>
          <a:endParaRPr lang="en-ZA" dirty="0"/>
        </a:p>
      </dgm:t>
    </dgm:pt>
    <dgm:pt modelId="{04AB3FB3-F4A0-44FA-BA74-418939B3A207}" type="sibTrans" cxnId="{39719924-C1DF-4662-B67C-D747DC092C83}">
      <dgm:prSet/>
      <dgm:spPr/>
      <dgm:t>
        <a:bodyPr/>
        <a:lstStyle/>
        <a:p>
          <a:endParaRPr lang="en-ZA"/>
        </a:p>
      </dgm:t>
    </dgm:pt>
    <dgm:pt modelId="{8858A042-DA6E-48EF-9086-3D6823264307}">
      <dgm:prSet/>
      <dgm:spPr>
        <a:solidFill>
          <a:schemeClr val="bg1">
            <a:lumMod val="75000"/>
          </a:schemeClr>
        </a:solidFill>
      </dgm:spPr>
      <dgm:t>
        <a:bodyPr/>
        <a:lstStyle/>
        <a:p>
          <a:r>
            <a:rPr lang="en-ZA" dirty="0" smtClean="0">
              <a:solidFill>
                <a:schemeClr val="tx1"/>
              </a:solidFill>
            </a:rPr>
            <a:t>Sanitation</a:t>
          </a:r>
          <a:endParaRPr lang="en-ZA" dirty="0">
            <a:solidFill>
              <a:schemeClr val="tx1"/>
            </a:solidFill>
          </a:endParaRPr>
        </a:p>
      </dgm:t>
    </dgm:pt>
    <dgm:pt modelId="{AD81A1D4-FF1C-40EA-BA9B-1DD935DC4F6C}" type="parTrans" cxnId="{EB185D05-6F1F-44E6-BB93-6A4225C8FFE7}">
      <dgm:prSet/>
      <dgm:spPr>
        <a:ln>
          <a:solidFill>
            <a:schemeClr val="tx1"/>
          </a:solidFill>
        </a:ln>
      </dgm:spPr>
      <dgm:t>
        <a:bodyPr/>
        <a:lstStyle/>
        <a:p>
          <a:endParaRPr lang="en-ZA" dirty="0"/>
        </a:p>
      </dgm:t>
    </dgm:pt>
    <dgm:pt modelId="{43604C7F-F2C1-4408-BF06-BA2060D40273}" type="sibTrans" cxnId="{EB185D05-6F1F-44E6-BB93-6A4225C8FFE7}">
      <dgm:prSet/>
      <dgm:spPr/>
      <dgm:t>
        <a:bodyPr/>
        <a:lstStyle/>
        <a:p>
          <a:endParaRPr lang="en-ZA"/>
        </a:p>
      </dgm:t>
    </dgm:pt>
    <dgm:pt modelId="{EE292E69-89EE-4ACE-AC7F-BB05A94565AA}">
      <dgm:prSet/>
      <dgm:spPr>
        <a:solidFill>
          <a:schemeClr val="bg1">
            <a:lumMod val="75000"/>
          </a:schemeClr>
        </a:solidFill>
      </dgm:spPr>
      <dgm:t>
        <a:bodyPr/>
        <a:lstStyle/>
        <a:p>
          <a:r>
            <a:rPr lang="en-ZA" dirty="0" smtClean="0">
              <a:solidFill>
                <a:schemeClr val="tx1"/>
              </a:solidFill>
            </a:rPr>
            <a:t>Refuse</a:t>
          </a:r>
          <a:endParaRPr lang="en-ZA" dirty="0">
            <a:solidFill>
              <a:schemeClr val="tx1"/>
            </a:solidFill>
          </a:endParaRPr>
        </a:p>
      </dgm:t>
    </dgm:pt>
    <dgm:pt modelId="{5D2EFE90-F6E3-4704-9C25-BE0353CE8F35}" type="parTrans" cxnId="{541F9705-8B4E-40B5-BE25-399863E70557}">
      <dgm:prSet/>
      <dgm:spPr>
        <a:ln>
          <a:solidFill>
            <a:schemeClr val="tx1"/>
          </a:solidFill>
        </a:ln>
      </dgm:spPr>
      <dgm:t>
        <a:bodyPr/>
        <a:lstStyle/>
        <a:p>
          <a:endParaRPr lang="en-ZA" dirty="0"/>
        </a:p>
      </dgm:t>
    </dgm:pt>
    <dgm:pt modelId="{8DAEE1CD-EDD0-4F0C-BFD4-3A78FE04FB1B}" type="sibTrans" cxnId="{541F9705-8B4E-40B5-BE25-399863E70557}">
      <dgm:prSet/>
      <dgm:spPr/>
      <dgm:t>
        <a:bodyPr/>
        <a:lstStyle/>
        <a:p>
          <a:endParaRPr lang="en-ZA"/>
        </a:p>
      </dgm:t>
    </dgm:pt>
    <dgm:pt modelId="{B36EE878-9051-4EAC-AEAF-6EE283A7B971}" type="pres">
      <dgm:prSet presAssocID="{C7325F6F-9FD1-4159-B6BB-35B55B462E70}" presName="diagram" presStyleCnt="0">
        <dgm:presLayoutVars>
          <dgm:chPref val="1"/>
          <dgm:dir/>
          <dgm:animOne val="branch"/>
          <dgm:animLvl val="lvl"/>
          <dgm:resizeHandles val="exact"/>
        </dgm:presLayoutVars>
      </dgm:prSet>
      <dgm:spPr/>
      <dgm:t>
        <a:bodyPr/>
        <a:lstStyle/>
        <a:p>
          <a:endParaRPr lang="en-ZA"/>
        </a:p>
      </dgm:t>
    </dgm:pt>
    <dgm:pt modelId="{0A76F6DD-319D-4282-ABF1-2167BC54AFB6}" type="pres">
      <dgm:prSet presAssocID="{CCDE6963-D8AC-46A3-8132-D544272EE7CA}" presName="root1" presStyleCnt="0"/>
      <dgm:spPr/>
    </dgm:pt>
    <dgm:pt modelId="{F58714A7-893A-45C7-9AE7-9D948565E9DD}" type="pres">
      <dgm:prSet presAssocID="{CCDE6963-D8AC-46A3-8132-D544272EE7CA}" presName="LevelOneTextNode" presStyleLbl="node0" presStyleIdx="0" presStyleCnt="1">
        <dgm:presLayoutVars>
          <dgm:chPref val="3"/>
        </dgm:presLayoutVars>
      </dgm:prSet>
      <dgm:spPr/>
      <dgm:t>
        <a:bodyPr/>
        <a:lstStyle/>
        <a:p>
          <a:endParaRPr lang="en-ZA"/>
        </a:p>
      </dgm:t>
    </dgm:pt>
    <dgm:pt modelId="{5C2E670D-CC0C-481B-BB62-977D18743817}" type="pres">
      <dgm:prSet presAssocID="{CCDE6963-D8AC-46A3-8132-D544272EE7CA}" presName="level2hierChild" presStyleCnt="0"/>
      <dgm:spPr/>
    </dgm:pt>
    <dgm:pt modelId="{564CCDF0-2A58-4C0C-AF1D-1A9E48ADCD5B}" type="pres">
      <dgm:prSet presAssocID="{83CC3DC2-C8B8-4754-9361-EE0B8E4198B4}" presName="conn2-1" presStyleLbl="parChTrans1D2" presStyleIdx="0" presStyleCnt="4"/>
      <dgm:spPr/>
      <dgm:t>
        <a:bodyPr/>
        <a:lstStyle/>
        <a:p>
          <a:endParaRPr lang="en-ZA"/>
        </a:p>
      </dgm:t>
    </dgm:pt>
    <dgm:pt modelId="{39516518-8DAB-454F-BC24-8AAF5C917A27}" type="pres">
      <dgm:prSet presAssocID="{83CC3DC2-C8B8-4754-9361-EE0B8E4198B4}" presName="connTx" presStyleLbl="parChTrans1D2" presStyleIdx="0" presStyleCnt="4"/>
      <dgm:spPr/>
      <dgm:t>
        <a:bodyPr/>
        <a:lstStyle/>
        <a:p>
          <a:endParaRPr lang="en-ZA"/>
        </a:p>
      </dgm:t>
    </dgm:pt>
    <dgm:pt modelId="{3E1461AB-8F29-4D41-B097-548B4DB82B9E}" type="pres">
      <dgm:prSet presAssocID="{093A2301-3477-4382-A0B0-8D265FE9FA5B}" presName="root2" presStyleCnt="0"/>
      <dgm:spPr/>
    </dgm:pt>
    <dgm:pt modelId="{F8D5D692-A456-40F4-B0A2-5BB25F057EF0}" type="pres">
      <dgm:prSet presAssocID="{093A2301-3477-4382-A0B0-8D265FE9FA5B}" presName="LevelTwoTextNode" presStyleLbl="node2" presStyleIdx="0" presStyleCnt="4">
        <dgm:presLayoutVars>
          <dgm:chPref val="3"/>
        </dgm:presLayoutVars>
      </dgm:prSet>
      <dgm:spPr/>
      <dgm:t>
        <a:bodyPr/>
        <a:lstStyle/>
        <a:p>
          <a:endParaRPr lang="en-ZA"/>
        </a:p>
      </dgm:t>
    </dgm:pt>
    <dgm:pt modelId="{A2976948-5BD6-41BB-81CE-6396FA6C9357}" type="pres">
      <dgm:prSet presAssocID="{093A2301-3477-4382-A0B0-8D265FE9FA5B}" presName="level3hierChild" presStyleCnt="0"/>
      <dgm:spPr/>
    </dgm:pt>
    <dgm:pt modelId="{1A869D8E-A49A-4624-A4D8-7E50C707316C}" type="pres">
      <dgm:prSet presAssocID="{57F6945F-87FF-4AA0-9261-9142F8B822DB}" presName="conn2-1" presStyleLbl="parChTrans1D2" presStyleIdx="1" presStyleCnt="4"/>
      <dgm:spPr/>
      <dgm:t>
        <a:bodyPr/>
        <a:lstStyle/>
        <a:p>
          <a:endParaRPr lang="en-ZA"/>
        </a:p>
      </dgm:t>
    </dgm:pt>
    <dgm:pt modelId="{F0DBAFD6-4456-4CF2-B93B-D9805C682F29}" type="pres">
      <dgm:prSet presAssocID="{57F6945F-87FF-4AA0-9261-9142F8B822DB}" presName="connTx" presStyleLbl="parChTrans1D2" presStyleIdx="1" presStyleCnt="4"/>
      <dgm:spPr/>
      <dgm:t>
        <a:bodyPr/>
        <a:lstStyle/>
        <a:p>
          <a:endParaRPr lang="en-ZA"/>
        </a:p>
      </dgm:t>
    </dgm:pt>
    <dgm:pt modelId="{DC12A446-C0BA-4606-B533-C8378F3BD431}" type="pres">
      <dgm:prSet presAssocID="{564F54A3-D363-416C-ADCC-EAD0971EB662}" presName="root2" presStyleCnt="0"/>
      <dgm:spPr/>
    </dgm:pt>
    <dgm:pt modelId="{4C5F821B-6D58-4B8F-8C60-680ECFA1DB23}" type="pres">
      <dgm:prSet presAssocID="{564F54A3-D363-416C-ADCC-EAD0971EB662}" presName="LevelTwoTextNode" presStyleLbl="node2" presStyleIdx="1" presStyleCnt="4">
        <dgm:presLayoutVars>
          <dgm:chPref val="3"/>
        </dgm:presLayoutVars>
      </dgm:prSet>
      <dgm:spPr/>
      <dgm:t>
        <a:bodyPr/>
        <a:lstStyle/>
        <a:p>
          <a:endParaRPr lang="en-ZA"/>
        </a:p>
      </dgm:t>
    </dgm:pt>
    <dgm:pt modelId="{4D36622C-E74A-4298-95C1-211436A7B9A5}" type="pres">
      <dgm:prSet presAssocID="{564F54A3-D363-416C-ADCC-EAD0971EB662}" presName="level3hierChild" presStyleCnt="0"/>
      <dgm:spPr/>
    </dgm:pt>
    <dgm:pt modelId="{07035A61-67D3-43E8-BEF8-58C91F0A77CD}" type="pres">
      <dgm:prSet presAssocID="{AD81A1D4-FF1C-40EA-BA9B-1DD935DC4F6C}" presName="conn2-1" presStyleLbl="parChTrans1D2" presStyleIdx="2" presStyleCnt="4"/>
      <dgm:spPr/>
      <dgm:t>
        <a:bodyPr/>
        <a:lstStyle/>
        <a:p>
          <a:endParaRPr lang="en-ZA"/>
        </a:p>
      </dgm:t>
    </dgm:pt>
    <dgm:pt modelId="{B0152FEB-A396-4BAE-92A9-10FC38BA86F5}" type="pres">
      <dgm:prSet presAssocID="{AD81A1D4-FF1C-40EA-BA9B-1DD935DC4F6C}" presName="connTx" presStyleLbl="parChTrans1D2" presStyleIdx="2" presStyleCnt="4"/>
      <dgm:spPr/>
      <dgm:t>
        <a:bodyPr/>
        <a:lstStyle/>
        <a:p>
          <a:endParaRPr lang="en-ZA"/>
        </a:p>
      </dgm:t>
    </dgm:pt>
    <dgm:pt modelId="{45E37314-C752-4524-9F4B-24F97B9A8EF6}" type="pres">
      <dgm:prSet presAssocID="{8858A042-DA6E-48EF-9086-3D6823264307}" presName="root2" presStyleCnt="0"/>
      <dgm:spPr/>
    </dgm:pt>
    <dgm:pt modelId="{5B67BA4F-AB14-412B-9495-3F7F1FE4A4E5}" type="pres">
      <dgm:prSet presAssocID="{8858A042-DA6E-48EF-9086-3D6823264307}" presName="LevelTwoTextNode" presStyleLbl="node2" presStyleIdx="2" presStyleCnt="4">
        <dgm:presLayoutVars>
          <dgm:chPref val="3"/>
        </dgm:presLayoutVars>
      </dgm:prSet>
      <dgm:spPr/>
      <dgm:t>
        <a:bodyPr/>
        <a:lstStyle/>
        <a:p>
          <a:endParaRPr lang="en-ZA"/>
        </a:p>
      </dgm:t>
    </dgm:pt>
    <dgm:pt modelId="{67512A11-E17E-4E94-8F06-7A9FE228B205}" type="pres">
      <dgm:prSet presAssocID="{8858A042-DA6E-48EF-9086-3D6823264307}" presName="level3hierChild" presStyleCnt="0"/>
      <dgm:spPr/>
    </dgm:pt>
    <dgm:pt modelId="{38DA6A39-F588-4EC5-95EF-715C9B23681C}" type="pres">
      <dgm:prSet presAssocID="{5D2EFE90-F6E3-4704-9C25-BE0353CE8F35}" presName="conn2-1" presStyleLbl="parChTrans1D2" presStyleIdx="3" presStyleCnt="4"/>
      <dgm:spPr/>
      <dgm:t>
        <a:bodyPr/>
        <a:lstStyle/>
        <a:p>
          <a:endParaRPr lang="en-ZA"/>
        </a:p>
      </dgm:t>
    </dgm:pt>
    <dgm:pt modelId="{D9257B55-BF9E-4FF3-A639-D758C77B06DF}" type="pres">
      <dgm:prSet presAssocID="{5D2EFE90-F6E3-4704-9C25-BE0353CE8F35}" presName="connTx" presStyleLbl="parChTrans1D2" presStyleIdx="3" presStyleCnt="4"/>
      <dgm:spPr/>
      <dgm:t>
        <a:bodyPr/>
        <a:lstStyle/>
        <a:p>
          <a:endParaRPr lang="en-ZA"/>
        </a:p>
      </dgm:t>
    </dgm:pt>
    <dgm:pt modelId="{5C9AB2DF-74F9-4F65-B7EB-3BF697194FC2}" type="pres">
      <dgm:prSet presAssocID="{EE292E69-89EE-4ACE-AC7F-BB05A94565AA}" presName="root2" presStyleCnt="0"/>
      <dgm:spPr/>
    </dgm:pt>
    <dgm:pt modelId="{F4240D60-D004-41BF-9B0B-90CCD5A5E03D}" type="pres">
      <dgm:prSet presAssocID="{EE292E69-89EE-4ACE-AC7F-BB05A94565AA}" presName="LevelTwoTextNode" presStyleLbl="node2" presStyleIdx="3" presStyleCnt="4">
        <dgm:presLayoutVars>
          <dgm:chPref val="3"/>
        </dgm:presLayoutVars>
      </dgm:prSet>
      <dgm:spPr/>
      <dgm:t>
        <a:bodyPr/>
        <a:lstStyle/>
        <a:p>
          <a:endParaRPr lang="en-ZA"/>
        </a:p>
      </dgm:t>
    </dgm:pt>
    <dgm:pt modelId="{7FC03085-7550-445D-AA5B-C5087064A4CA}" type="pres">
      <dgm:prSet presAssocID="{EE292E69-89EE-4ACE-AC7F-BB05A94565AA}" presName="level3hierChild" presStyleCnt="0"/>
      <dgm:spPr/>
    </dgm:pt>
  </dgm:ptLst>
  <dgm:cxnLst>
    <dgm:cxn modelId="{C0F2A7AC-3A6F-41DF-B3A7-851983C6E237}" type="presOf" srcId="{57F6945F-87FF-4AA0-9261-9142F8B822DB}" destId="{1A869D8E-A49A-4624-A4D8-7E50C707316C}" srcOrd="0" destOrd="0" presId="urn:microsoft.com/office/officeart/2005/8/layout/hierarchy2"/>
    <dgm:cxn modelId="{0E5625EA-7517-4E27-9FB7-07685195DBC7}" type="presOf" srcId="{83CC3DC2-C8B8-4754-9361-EE0B8E4198B4}" destId="{564CCDF0-2A58-4C0C-AF1D-1A9E48ADCD5B}" srcOrd="0" destOrd="0" presId="urn:microsoft.com/office/officeart/2005/8/layout/hierarchy2"/>
    <dgm:cxn modelId="{8EEC25BE-E9EF-4F80-BDF3-B0429BA0270E}" type="presOf" srcId="{093A2301-3477-4382-A0B0-8D265FE9FA5B}" destId="{F8D5D692-A456-40F4-B0A2-5BB25F057EF0}" srcOrd="0" destOrd="0" presId="urn:microsoft.com/office/officeart/2005/8/layout/hierarchy2"/>
    <dgm:cxn modelId="{EB185D05-6F1F-44E6-BB93-6A4225C8FFE7}" srcId="{CCDE6963-D8AC-46A3-8132-D544272EE7CA}" destId="{8858A042-DA6E-48EF-9086-3D6823264307}" srcOrd="2" destOrd="0" parTransId="{AD81A1D4-FF1C-40EA-BA9B-1DD935DC4F6C}" sibTransId="{43604C7F-F2C1-4408-BF06-BA2060D40273}"/>
    <dgm:cxn modelId="{DE212159-DC78-453A-AF26-B6F8936855B8}" srcId="{CCDE6963-D8AC-46A3-8132-D544272EE7CA}" destId="{093A2301-3477-4382-A0B0-8D265FE9FA5B}" srcOrd="0" destOrd="0" parTransId="{83CC3DC2-C8B8-4754-9361-EE0B8E4198B4}" sibTransId="{51A74E70-7237-479C-BB2C-9FACE55DC784}"/>
    <dgm:cxn modelId="{15C1AF68-909F-4649-8802-62D3673B396C}" type="presOf" srcId="{EE292E69-89EE-4ACE-AC7F-BB05A94565AA}" destId="{F4240D60-D004-41BF-9B0B-90CCD5A5E03D}" srcOrd="0" destOrd="0" presId="urn:microsoft.com/office/officeart/2005/8/layout/hierarchy2"/>
    <dgm:cxn modelId="{541F9705-8B4E-40B5-BE25-399863E70557}" srcId="{CCDE6963-D8AC-46A3-8132-D544272EE7CA}" destId="{EE292E69-89EE-4ACE-AC7F-BB05A94565AA}" srcOrd="3" destOrd="0" parTransId="{5D2EFE90-F6E3-4704-9C25-BE0353CE8F35}" sibTransId="{8DAEE1CD-EDD0-4F0C-BFD4-3A78FE04FB1B}"/>
    <dgm:cxn modelId="{D8560652-B667-4EAD-8BFC-9BEE0C9F7689}" type="presOf" srcId="{AD81A1D4-FF1C-40EA-BA9B-1DD935DC4F6C}" destId="{07035A61-67D3-43E8-BEF8-58C91F0A77CD}" srcOrd="0" destOrd="0" presId="urn:microsoft.com/office/officeart/2005/8/layout/hierarchy2"/>
    <dgm:cxn modelId="{FD097760-5592-41E8-97C0-EB3F7A0CB0EF}" srcId="{C7325F6F-9FD1-4159-B6BB-35B55B462E70}" destId="{CCDE6963-D8AC-46A3-8132-D544272EE7CA}" srcOrd="0" destOrd="0" parTransId="{DF896328-197A-4EAD-9E84-187105AB2BB4}" sibTransId="{61A18609-0A2D-4694-9F4D-FE211B9D8DE5}"/>
    <dgm:cxn modelId="{87B0499C-9DDD-4E83-9E8D-79EB5DE95D51}" type="presOf" srcId="{8858A042-DA6E-48EF-9086-3D6823264307}" destId="{5B67BA4F-AB14-412B-9495-3F7F1FE4A4E5}" srcOrd="0" destOrd="0" presId="urn:microsoft.com/office/officeart/2005/8/layout/hierarchy2"/>
    <dgm:cxn modelId="{C81C4FA4-91D7-481C-99D8-EF0B8DE8AD78}" type="presOf" srcId="{AD81A1D4-FF1C-40EA-BA9B-1DD935DC4F6C}" destId="{B0152FEB-A396-4BAE-92A9-10FC38BA86F5}" srcOrd="1" destOrd="0" presId="urn:microsoft.com/office/officeart/2005/8/layout/hierarchy2"/>
    <dgm:cxn modelId="{2B4D525E-478A-4C50-B81C-3DC88B4BC7D9}" type="presOf" srcId="{5D2EFE90-F6E3-4704-9C25-BE0353CE8F35}" destId="{D9257B55-BF9E-4FF3-A639-D758C77B06DF}" srcOrd="1" destOrd="0" presId="urn:microsoft.com/office/officeart/2005/8/layout/hierarchy2"/>
    <dgm:cxn modelId="{39719924-C1DF-4662-B67C-D747DC092C83}" srcId="{CCDE6963-D8AC-46A3-8132-D544272EE7CA}" destId="{564F54A3-D363-416C-ADCC-EAD0971EB662}" srcOrd="1" destOrd="0" parTransId="{57F6945F-87FF-4AA0-9261-9142F8B822DB}" sibTransId="{04AB3FB3-F4A0-44FA-BA74-418939B3A207}"/>
    <dgm:cxn modelId="{965179F4-6FE5-4B90-AA13-A4F95CB4E2D1}" type="presOf" srcId="{5D2EFE90-F6E3-4704-9C25-BE0353CE8F35}" destId="{38DA6A39-F588-4EC5-95EF-715C9B23681C}" srcOrd="0" destOrd="0" presId="urn:microsoft.com/office/officeart/2005/8/layout/hierarchy2"/>
    <dgm:cxn modelId="{C8C08489-967A-45EF-AEFF-5B095DB0DA87}" type="presOf" srcId="{57F6945F-87FF-4AA0-9261-9142F8B822DB}" destId="{F0DBAFD6-4456-4CF2-B93B-D9805C682F29}" srcOrd="1" destOrd="0" presId="urn:microsoft.com/office/officeart/2005/8/layout/hierarchy2"/>
    <dgm:cxn modelId="{87ED1EB5-0B3D-4D9F-B5BC-DC4FABEFD633}" type="presOf" srcId="{CCDE6963-D8AC-46A3-8132-D544272EE7CA}" destId="{F58714A7-893A-45C7-9AE7-9D948565E9DD}" srcOrd="0" destOrd="0" presId="urn:microsoft.com/office/officeart/2005/8/layout/hierarchy2"/>
    <dgm:cxn modelId="{CE3A75DF-BF2E-4CC4-8029-F976AC05986E}" type="presOf" srcId="{83CC3DC2-C8B8-4754-9361-EE0B8E4198B4}" destId="{39516518-8DAB-454F-BC24-8AAF5C917A27}" srcOrd="1" destOrd="0" presId="urn:microsoft.com/office/officeart/2005/8/layout/hierarchy2"/>
    <dgm:cxn modelId="{548D4A7B-D033-4E31-AB33-C940A9AB911C}" type="presOf" srcId="{564F54A3-D363-416C-ADCC-EAD0971EB662}" destId="{4C5F821B-6D58-4B8F-8C60-680ECFA1DB23}" srcOrd="0" destOrd="0" presId="urn:microsoft.com/office/officeart/2005/8/layout/hierarchy2"/>
    <dgm:cxn modelId="{EFD616C3-7450-427C-96FC-D58475081C6B}" type="presOf" srcId="{C7325F6F-9FD1-4159-B6BB-35B55B462E70}" destId="{B36EE878-9051-4EAC-AEAF-6EE283A7B971}" srcOrd="0" destOrd="0" presId="urn:microsoft.com/office/officeart/2005/8/layout/hierarchy2"/>
    <dgm:cxn modelId="{6E6B6E8E-FA05-4D48-A1FE-5F91C695460F}" type="presParOf" srcId="{B36EE878-9051-4EAC-AEAF-6EE283A7B971}" destId="{0A76F6DD-319D-4282-ABF1-2167BC54AFB6}" srcOrd="0" destOrd="0" presId="urn:microsoft.com/office/officeart/2005/8/layout/hierarchy2"/>
    <dgm:cxn modelId="{8A7D5BFE-6EEE-4849-83E2-E4F141C93898}" type="presParOf" srcId="{0A76F6DD-319D-4282-ABF1-2167BC54AFB6}" destId="{F58714A7-893A-45C7-9AE7-9D948565E9DD}" srcOrd="0" destOrd="0" presId="urn:microsoft.com/office/officeart/2005/8/layout/hierarchy2"/>
    <dgm:cxn modelId="{D8D5771F-054C-4348-8525-EF01A059F8DE}" type="presParOf" srcId="{0A76F6DD-319D-4282-ABF1-2167BC54AFB6}" destId="{5C2E670D-CC0C-481B-BB62-977D18743817}" srcOrd="1" destOrd="0" presId="urn:microsoft.com/office/officeart/2005/8/layout/hierarchy2"/>
    <dgm:cxn modelId="{BD8763E2-7A7A-4463-961C-2FC699DBBB07}" type="presParOf" srcId="{5C2E670D-CC0C-481B-BB62-977D18743817}" destId="{564CCDF0-2A58-4C0C-AF1D-1A9E48ADCD5B}" srcOrd="0" destOrd="0" presId="urn:microsoft.com/office/officeart/2005/8/layout/hierarchy2"/>
    <dgm:cxn modelId="{534124AF-0978-4CA5-9D10-F530683FE58B}" type="presParOf" srcId="{564CCDF0-2A58-4C0C-AF1D-1A9E48ADCD5B}" destId="{39516518-8DAB-454F-BC24-8AAF5C917A27}" srcOrd="0" destOrd="0" presId="urn:microsoft.com/office/officeart/2005/8/layout/hierarchy2"/>
    <dgm:cxn modelId="{3CD2653D-2D97-4B7C-AC92-194F42F824F4}" type="presParOf" srcId="{5C2E670D-CC0C-481B-BB62-977D18743817}" destId="{3E1461AB-8F29-4D41-B097-548B4DB82B9E}" srcOrd="1" destOrd="0" presId="urn:microsoft.com/office/officeart/2005/8/layout/hierarchy2"/>
    <dgm:cxn modelId="{539CE5F6-71B3-4D60-8C53-FEA35F8D8A50}" type="presParOf" srcId="{3E1461AB-8F29-4D41-B097-548B4DB82B9E}" destId="{F8D5D692-A456-40F4-B0A2-5BB25F057EF0}" srcOrd="0" destOrd="0" presId="urn:microsoft.com/office/officeart/2005/8/layout/hierarchy2"/>
    <dgm:cxn modelId="{F739E315-7282-4D4F-962B-52118210026A}" type="presParOf" srcId="{3E1461AB-8F29-4D41-B097-548B4DB82B9E}" destId="{A2976948-5BD6-41BB-81CE-6396FA6C9357}" srcOrd="1" destOrd="0" presId="urn:microsoft.com/office/officeart/2005/8/layout/hierarchy2"/>
    <dgm:cxn modelId="{DDAF029B-1C9F-4512-9763-DEE8FE803781}" type="presParOf" srcId="{5C2E670D-CC0C-481B-BB62-977D18743817}" destId="{1A869D8E-A49A-4624-A4D8-7E50C707316C}" srcOrd="2" destOrd="0" presId="urn:microsoft.com/office/officeart/2005/8/layout/hierarchy2"/>
    <dgm:cxn modelId="{1805BB52-627D-44E7-8C69-AB1CD94B1EAC}" type="presParOf" srcId="{1A869D8E-A49A-4624-A4D8-7E50C707316C}" destId="{F0DBAFD6-4456-4CF2-B93B-D9805C682F29}" srcOrd="0" destOrd="0" presId="urn:microsoft.com/office/officeart/2005/8/layout/hierarchy2"/>
    <dgm:cxn modelId="{0FA50286-84B1-48BE-BA6B-4F6E32E76C98}" type="presParOf" srcId="{5C2E670D-CC0C-481B-BB62-977D18743817}" destId="{DC12A446-C0BA-4606-B533-C8378F3BD431}" srcOrd="3" destOrd="0" presId="urn:microsoft.com/office/officeart/2005/8/layout/hierarchy2"/>
    <dgm:cxn modelId="{995ED01C-1A23-4895-9392-7BD752DDA075}" type="presParOf" srcId="{DC12A446-C0BA-4606-B533-C8378F3BD431}" destId="{4C5F821B-6D58-4B8F-8C60-680ECFA1DB23}" srcOrd="0" destOrd="0" presId="urn:microsoft.com/office/officeart/2005/8/layout/hierarchy2"/>
    <dgm:cxn modelId="{B8F2C4C9-7F8D-40EF-A327-6AA65504E9FC}" type="presParOf" srcId="{DC12A446-C0BA-4606-B533-C8378F3BD431}" destId="{4D36622C-E74A-4298-95C1-211436A7B9A5}" srcOrd="1" destOrd="0" presId="urn:microsoft.com/office/officeart/2005/8/layout/hierarchy2"/>
    <dgm:cxn modelId="{2D070949-2E48-485B-96E7-4FC2285DCC17}" type="presParOf" srcId="{5C2E670D-CC0C-481B-BB62-977D18743817}" destId="{07035A61-67D3-43E8-BEF8-58C91F0A77CD}" srcOrd="4" destOrd="0" presId="urn:microsoft.com/office/officeart/2005/8/layout/hierarchy2"/>
    <dgm:cxn modelId="{AE0DF239-2F92-4017-AB80-38D0F45DD752}" type="presParOf" srcId="{07035A61-67D3-43E8-BEF8-58C91F0A77CD}" destId="{B0152FEB-A396-4BAE-92A9-10FC38BA86F5}" srcOrd="0" destOrd="0" presId="urn:microsoft.com/office/officeart/2005/8/layout/hierarchy2"/>
    <dgm:cxn modelId="{3A095E82-D14C-4240-BBC7-7C53F781883D}" type="presParOf" srcId="{5C2E670D-CC0C-481B-BB62-977D18743817}" destId="{45E37314-C752-4524-9F4B-24F97B9A8EF6}" srcOrd="5" destOrd="0" presId="urn:microsoft.com/office/officeart/2005/8/layout/hierarchy2"/>
    <dgm:cxn modelId="{982A0C97-E40A-4E20-B455-F64D589DE2E7}" type="presParOf" srcId="{45E37314-C752-4524-9F4B-24F97B9A8EF6}" destId="{5B67BA4F-AB14-412B-9495-3F7F1FE4A4E5}" srcOrd="0" destOrd="0" presId="urn:microsoft.com/office/officeart/2005/8/layout/hierarchy2"/>
    <dgm:cxn modelId="{B147CB1A-ECD1-4500-B746-EA0152F79225}" type="presParOf" srcId="{45E37314-C752-4524-9F4B-24F97B9A8EF6}" destId="{67512A11-E17E-4E94-8F06-7A9FE228B205}" srcOrd="1" destOrd="0" presId="urn:microsoft.com/office/officeart/2005/8/layout/hierarchy2"/>
    <dgm:cxn modelId="{E4246832-79ED-4458-8365-230BEC6C5A65}" type="presParOf" srcId="{5C2E670D-CC0C-481B-BB62-977D18743817}" destId="{38DA6A39-F588-4EC5-95EF-715C9B23681C}" srcOrd="6" destOrd="0" presId="urn:microsoft.com/office/officeart/2005/8/layout/hierarchy2"/>
    <dgm:cxn modelId="{5DC232DE-9533-4BAF-8B14-B5B73206890A}" type="presParOf" srcId="{38DA6A39-F588-4EC5-95EF-715C9B23681C}" destId="{D9257B55-BF9E-4FF3-A639-D758C77B06DF}" srcOrd="0" destOrd="0" presId="urn:microsoft.com/office/officeart/2005/8/layout/hierarchy2"/>
    <dgm:cxn modelId="{4CFDA73C-8A38-40D3-BC52-F6F8B96EF923}" type="presParOf" srcId="{5C2E670D-CC0C-481B-BB62-977D18743817}" destId="{5C9AB2DF-74F9-4F65-B7EB-3BF697194FC2}" srcOrd="7" destOrd="0" presId="urn:microsoft.com/office/officeart/2005/8/layout/hierarchy2"/>
    <dgm:cxn modelId="{F62FD9D6-0FC1-41D1-8744-2B3CDC5ED66E}" type="presParOf" srcId="{5C9AB2DF-74F9-4F65-B7EB-3BF697194FC2}" destId="{F4240D60-D004-41BF-9B0B-90CCD5A5E03D}" srcOrd="0" destOrd="0" presId="urn:microsoft.com/office/officeart/2005/8/layout/hierarchy2"/>
    <dgm:cxn modelId="{DC4143E5-86A3-453B-9A20-0847145D675E}" type="presParOf" srcId="{5C9AB2DF-74F9-4F65-B7EB-3BF697194FC2}" destId="{7FC03085-7550-445D-AA5B-C5087064A4CA}"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21E13DF-E755-479A-B437-1A8F2CE60EBA}">
      <dsp:nvSpPr>
        <dsp:cNvPr id="0" name=""/>
        <dsp:cNvSpPr/>
      </dsp:nvSpPr>
      <dsp:spPr>
        <a:xfrm>
          <a:off x="3106" y="1693"/>
          <a:ext cx="8637785" cy="2178856"/>
        </a:xfrm>
        <a:prstGeom prst="roundRect">
          <a:avLst>
            <a:gd name="adj" fmla="val 10000"/>
          </a:avLst>
        </a:prstGeom>
        <a:gradFill rotWithShape="0">
          <a:gsLst>
            <a:gs pos="0">
              <a:srgbClr val="C00000">
                <a:shade val="30000"/>
                <a:satMod val="115000"/>
              </a:srgbClr>
            </a:gs>
            <a:gs pos="50000">
              <a:srgbClr val="C00000">
                <a:shade val="67500"/>
                <a:satMod val="115000"/>
              </a:srgbClr>
            </a:gs>
            <a:gs pos="100000">
              <a:srgbClr val="C00000">
                <a:shade val="100000"/>
                <a:satMod val="115000"/>
              </a:srgbClr>
            </a:gs>
          </a:gsLst>
          <a:lin ang="16200000" scaled="1"/>
        </a:gra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82880" tIns="182880" rIns="182880" bIns="182880" numCol="1" spcCol="1270" anchor="ctr" anchorCtr="0">
          <a:noAutofit/>
        </a:bodyPr>
        <a:lstStyle/>
        <a:p>
          <a:pPr lvl="0" algn="ctr" defTabSz="2133600">
            <a:lnSpc>
              <a:spcPct val="90000"/>
            </a:lnSpc>
            <a:spcBef>
              <a:spcPct val="0"/>
            </a:spcBef>
            <a:spcAft>
              <a:spcPct val="35000"/>
            </a:spcAft>
          </a:pPr>
          <a:r>
            <a:rPr lang="en-ZA" sz="4800" kern="1200" dirty="0" smtClean="0">
              <a:solidFill>
                <a:schemeClr val="bg1"/>
              </a:solidFill>
            </a:rPr>
            <a:t>Agency Service</a:t>
          </a:r>
          <a:endParaRPr lang="en-ZA" sz="4800" kern="1200" dirty="0">
            <a:solidFill>
              <a:schemeClr val="bg1"/>
            </a:solidFill>
          </a:endParaRPr>
        </a:p>
      </dsp:txBody>
      <dsp:txXfrm>
        <a:off x="66923" y="65510"/>
        <a:ext cx="8510151" cy="2051222"/>
      </dsp:txXfrm>
    </dsp:sp>
    <dsp:sp modelId="{8A953D86-9782-4613-889A-EF3527C0CF9F}">
      <dsp:nvSpPr>
        <dsp:cNvPr id="0" name=""/>
        <dsp:cNvSpPr/>
      </dsp:nvSpPr>
      <dsp:spPr>
        <a:xfrm>
          <a:off x="3106" y="2410291"/>
          <a:ext cx="2726573" cy="2178856"/>
        </a:xfrm>
        <a:prstGeom prst="roundRect">
          <a:avLst>
            <a:gd name="adj" fmla="val 10000"/>
          </a:avLst>
        </a:prstGeom>
        <a:gradFill flip="none" rotWithShape="0">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16200000" scaled="1"/>
          <a:tileRect/>
        </a:gra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14300" tIns="114300" rIns="114300" bIns="114300" numCol="1" spcCol="1270" anchor="ctr" anchorCtr="0">
          <a:noAutofit/>
        </a:bodyPr>
        <a:lstStyle/>
        <a:p>
          <a:pPr lvl="0" algn="ctr" defTabSz="1333500">
            <a:lnSpc>
              <a:spcPct val="90000"/>
            </a:lnSpc>
            <a:spcBef>
              <a:spcPct val="0"/>
            </a:spcBef>
            <a:spcAft>
              <a:spcPct val="35000"/>
            </a:spcAft>
          </a:pPr>
          <a:r>
            <a:rPr lang="en-ZA" sz="3000" kern="1200" dirty="0" smtClean="0">
              <a:solidFill>
                <a:schemeClr val="tx1"/>
              </a:solidFill>
            </a:rPr>
            <a:t>District Municipalities</a:t>
          </a:r>
          <a:endParaRPr lang="en-ZA" sz="3000" kern="1200" dirty="0">
            <a:solidFill>
              <a:schemeClr val="tx1"/>
            </a:solidFill>
          </a:endParaRPr>
        </a:p>
      </dsp:txBody>
      <dsp:txXfrm>
        <a:off x="66923" y="2474108"/>
        <a:ext cx="2598939" cy="2051222"/>
      </dsp:txXfrm>
    </dsp:sp>
    <dsp:sp modelId="{B3B366A2-6AA0-443E-866D-3D6652C4795C}">
      <dsp:nvSpPr>
        <dsp:cNvPr id="0" name=""/>
        <dsp:cNvSpPr/>
      </dsp:nvSpPr>
      <dsp:spPr>
        <a:xfrm>
          <a:off x="2958712" y="2410291"/>
          <a:ext cx="2726573" cy="2178856"/>
        </a:xfrm>
        <a:prstGeom prst="roundRect">
          <a:avLst>
            <a:gd name="adj" fmla="val 10000"/>
          </a:avLst>
        </a:prstGeom>
        <a:gradFill flip="none" rotWithShape="0">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16200000" scaled="1"/>
          <a:tileRect/>
        </a:gra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14300" tIns="114300" rIns="114300" bIns="114300" numCol="1" spcCol="1270" anchor="ctr" anchorCtr="0">
          <a:noAutofit/>
        </a:bodyPr>
        <a:lstStyle/>
        <a:p>
          <a:pPr lvl="0" algn="ctr" defTabSz="1333500">
            <a:lnSpc>
              <a:spcPct val="90000"/>
            </a:lnSpc>
            <a:spcBef>
              <a:spcPct val="0"/>
            </a:spcBef>
            <a:spcAft>
              <a:spcPct val="35000"/>
            </a:spcAft>
          </a:pPr>
          <a:r>
            <a:rPr lang="en-ZA" sz="3000" kern="1200" dirty="0" smtClean="0">
              <a:solidFill>
                <a:schemeClr val="tx1"/>
              </a:solidFill>
            </a:rPr>
            <a:t>Provincial</a:t>
          </a:r>
          <a:endParaRPr lang="en-ZA" sz="3000" kern="1200" dirty="0">
            <a:solidFill>
              <a:schemeClr val="tx1"/>
            </a:solidFill>
          </a:endParaRPr>
        </a:p>
      </dsp:txBody>
      <dsp:txXfrm>
        <a:off x="3022529" y="2474108"/>
        <a:ext cx="2598939" cy="2051222"/>
      </dsp:txXfrm>
    </dsp:sp>
    <dsp:sp modelId="{2944BC15-E710-45C2-90B6-391D6BF2013F}">
      <dsp:nvSpPr>
        <dsp:cNvPr id="0" name=""/>
        <dsp:cNvSpPr/>
      </dsp:nvSpPr>
      <dsp:spPr>
        <a:xfrm>
          <a:off x="5914317" y="2410291"/>
          <a:ext cx="2726573" cy="2178856"/>
        </a:xfrm>
        <a:prstGeom prst="roundRect">
          <a:avLst>
            <a:gd name="adj" fmla="val 10000"/>
          </a:avLst>
        </a:prstGeom>
        <a:gradFill flip="none" rotWithShape="0">
          <a:gsLst>
            <a:gs pos="0">
              <a:schemeClr val="bg1">
                <a:lumMod val="85000"/>
                <a:shade val="30000"/>
                <a:satMod val="115000"/>
              </a:schemeClr>
            </a:gs>
            <a:gs pos="50000">
              <a:schemeClr val="bg1">
                <a:lumMod val="85000"/>
                <a:shade val="67500"/>
                <a:satMod val="115000"/>
              </a:schemeClr>
            </a:gs>
            <a:gs pos="100000">
              <a:schemeClr val="bg1">
                <a:lumMod val="85000"/>
                <a:shade val="100000"/>
                <a:satMod val="115000"/>
              </a:schemeClr>
            </a:gs>
          </a:gsLst>
          <a:lin ang="16200000" scaled="1"/>
          <a:tileRect/>
        </a:gra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14300" tIns="114300" rIns="114300" bIns="114300" numCol="1" spcCol="1270" anchor="ctr" anchorCtr="0">
          <a:noAutofit/>
        </a:bodyPr>
        <a:lstStyle/>
        <a:p>
          <a:pPr lvl="0" algn="ctr" defTabSz="1333500">
            <a:lnSpc>
              <a:spcPct val="90000"/>
            </a:lnSpc>
            <a:spcBef>
              <a:spcPct val="0"/>
            </a:spcBef>
            <a:spcAft>
              <a:spcPct val="35000"/>
            </a:spcAft>
          </a:pPr>
          <a:r>
            <a:rPr lang="en-ZA" sz="3000" kern="1200" dirty="0" smtClean="0">
              <a:solidFill>
                <a:schemeClr val="tx1"/>
              </a:solidFill>
            </a:rPr>
            <a:t>National</a:t>
          </a:r>
          <a:endParaRPr lang="en-ZA" sz="3000" kern="1200" dirty="0">
            <a:solidFill>
              <a:schemeClr val="tx1"/>
            </a:solidFill>
          </a:endParaRPr>
        </a:p>
      </dsp:txBody>
      <dsp:txXfrm>
        <a:off x="5978134" y="2474108"/>
        <a:ext cx="2598939" cy="2051222"/>
      </dsp:txXfrm>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764FC9-1225-46F5-AFEB-C433359F99BD}">
      <dsp:nvSpPr>
        <dsp:cNvPr id="0" name=""/>
        <dsp:cNvSpPr/>
      </dsp:nvSpPr>
      <dsp:spPr>
        <a:xfrm>
          <a:off x="5118030" y="1152654"/>
          <a:ext cx="3452510" cy="239678"/>
        </a:xfrm>
        <a:custGeom>
          <a:avLst/>
          <a:gdLst/>
          <a:ahLst/>
          <a:cxnLst/>
          <a:rect l="0" t="0" r="0" b="0"/>
          <a:pathLst>
            <a:path>
              <a:moveTo>
                <a:pt x="0" y="0"/>
              </a:moveTo>
              <a:lnTo>
                <a:pt x="0" y="119839"/>
              </a:lnTo>
              <a:lnTo>
                <a:pt x="3452510" y="119839"/>
              </a:lnTo>
              <a:lnTo>
                <a:pt x="3452510" y="239678"/>
              </a:lnTo>
            </a:path>
          </a:pathLst>
        </a:custGeom>
        <a:noFill/>
        <a:ln w="9525" cap="flat" cmpd="sng" algn="ctr">
          <a:solidFill>
            <a:schemeClr val="dk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75474504-56E7-4C2B-985F-BD9C8A3C8243}">
      <dsp:nvSpPr>
        <dsp:cNvPr id="0" name=""/>
        <dsp:cNvSpPr/>
      </dsp:nvSpPr>
      <dsp:spPr>
        <a:xfrm>
          <a:off x="5118030" y="1152654"/>
          <a:ext cx="2071506" cy="239678"/>
        </a:xfrm>
        <a:custGeom>
          <a:avLst/>
          <a:gdLst/>
          <a:ahLst/>
          <a:cxnLst/>
          <a:rect l="0" t="0" r="0" b="0"/>
          <a:pathLst>
            <a:path>
              <a:moveTo>
                <a:pt x="0" y="0"/>
              </a:moveTo>
              <a:lnTo>
                <a:pt x="0" y="119839"/>
              </a:lnTo>
              <a:lnTo>
                <a:pt x="2071506" y="119839"/>
              </a:lnTo>
              <a:lnTo>
                <a:pt x="2071506" y="239678"/>
              </a:lnTo>
            </a:path>
          </a:pathLst>
        </a:custGeom>
        <a:noFill/>
        <a:ln w="9525" cap="flat" cmpd="sng" algn="ctr">
          <a:solidFill>
            <a:schemeClr val="dk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FDD75627-B717-421A-97D8-6D534DB5A8C3}">
      <dsp:nvSpPr>
        <dsp:cNvPr id="0" name=""/>
        <dsp:cNvSpPr/>
      </dsp:nvSpPr>
      <dsp:spPr>
        <a:xfrm>
          <a:off x="5118030" y="1152654"/>
          <a:ext cx="690502" cy="239678"/>
        </a:xfrm>
        <a:custGeom>
          <a:avLst/>
          <a:gdLst/>
          <a:ahLst/>
          <a:cxnLst/>
          <a:rect l="0" t="0" r="0" b="0"/>
          <a:pathLst>
            <a:path>
              <a:moveTo>
                <a:pt x="0" y="0"/>
              </a:moveTo>
              <a:lnTo>
                <a:pt x="0" y="119839"/>
              </a:lnTo>
              <a:lnTo>
                <a:pt x="690502" y="119839"/>
              </a:lnTo>
              <a:lnTo>
                <a:pt x="690502" y="239678"/>
              </a:lnTo>
            </a:path>
          </a:pathLst>
        </a:custGeom>
        <a:noFill/>
        <a:ln w="9525" cap="flat" cmpd="sng" algn="ctr">
          <a:solidFill>
            <a:schemeClr val="dk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1534BC8D-A11F-4E31-A347-07765C176D08}">
      <dsp:nvSpPr>
        <dsp:cNvPr id="0" name=""/>
        <dsp:cNvSpPr/>
      </dsp:nvSpPr>
      <dsp:spPr>
        <a:xfrm>
          <a:off x="4427528" y="1152654"/>
          <a:ext cx="690502" cy="239678"/>
        </a:xfrm>
        <a:custGeom>
          <a:avLst/>
          <a:gdLst/>
          <a:ahLst/>
          <a:cxnLst/>
          <a:rect l="0" t="0" r="0" b="0"/>
          <a:pathLst>
            <a:path>
              <a:moveTo>
                <a:pt x="690502" y="0"/>
              </a:moveTo>
              <a:lnTo>
                <a:pt x="690502" y="119839"/>
              </a:lnTo>
              <a:lnTo>
                <a:pt x="0" y="119839"/>
              </a:lnTo>
              <a:lnTo>
                <a:pt x="0" y="239678"/>
              </a:lnTo>
            </a:path>
          </a:pathLst>
        </a:custGeom>
        <a:noFill/>
        <a:ln w="9525" cap="flat" cmpd="sng" algn="ctr">
          <a:solidFill>
            <a:schemeClr val="dk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34BCB9FF-3D85-48A7-8F58-2D52EA61C3EE}">
      <dsp:nvSpPr>
        <dsp:cNvPr id="0" name=""/>
        <dsp:cNvSpPr/>
      </dsp:nvSpPr>
      <dsp:spPr>
        <a:xfrm>
          <a:off x="3046524" y="1152654"/>
          <a:ext cx="2071506" cy="239678"/>
        </a:xfrm>
        <a:custGeom>
          <a:avLst/>
          <a:gdLst/>
          <a:ahLst/>
          <a:cxnLst/>
          <a:rect l="0" t="0" r="0" b="0"/>
          <a:pathLst>
            <a:path>
              <a:moveTo>
                <a:pt x="2071506" y="0"/>
              </a:moveTo>
              <a:lnTo>
                <a:pt x="2071506" y="119839"/>
              </a:lnTo>
              <a:lnTo>
                <a:pt x="0" y="119839"/>
              </a:lnTo>
              <a:lnTo>
                <a:pt x="0" y="239678"/>
              </a:lnTo>
            </a:path>
          </a:pathLst>
        </a:custGeom>
        <a:noFill/>
        <a:ln w="9525" cap="flat" cmpd="sng" algn="ctr">
          <a:solidFill>
            <a:schemeClr val="dk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D818FFC4-AB47-4DE4-8782-6B91CC8B3D11}">
      <dsp:nvSpPr>
        <dsp:cNvPr id="0" name=""/>
        <dsp:cNvSpPr/>
      </dsp:nvSpPr>
      <dsp:spPr>
        <a:xfrm>
          <a:off x="958617" y="4254149"/>
          <a:ext cx="109062" cy="408891"/>
        </a:xfrm>
        <a:custGeom>
          <a:avLst/>
          <a:gdLst/>
          <a:ahLst/>
          <a:cxnLst/>
          <a:rect l="0" t="0" r="0" b="0"/>
          <a:pathLst>
            <a:path>
              <a:moveTo>
                <a:pt x="109062" y="0"/>
              </a:moveTo>
              <a:lnTo>
                <a:pt x="0" y="408891"/>
              </a:lnTo>
            </a:path>
          </a:pathLst>
        </a:custGeom>
        <a:noFill/>
        <a:ln w="9525" cap="flat" cmpd="sng" algn="ctr">
          <a:solidFill>
            <a:schemeClr val="bg1"/>
          </a:solidFill>
          <a:prstDash val="solid"/>
        </a:ln>
        <a:effectLst/>
      </dsp:spPr>
      <dsp:style>
        <a:lnRef idx="1">
          <a:scrgbClr r="0" g="0" b="0"/>
        </a:lnRef>
        <a:fillRef idx="0">
          <a:scrgbClr r="0" g="0" b="0"/>
        </a:fillRef>
        <a:effectRef idx="0">
          <a:scrgbClr r="0" g="0" b="0"/>
        </a:effectRef>
        <a:fontRef idx="minor"/>
      </dsp:style>
    </dsp:sp>
    <dsp:sp modelId="{D966A923-7BF7-4DC4-B9DE-D935ED95BB05}">
      <dsp:nvSpPr>
        <dsp:cNvPr id="0" name=""/>
        <dsp:cNvSpPr/>
      </dsp:nvSpPr>
      <dsp:spPr>
        <a:xfrm>
          <a:off x="2198724" y="3650063"/>
          <a:ext cx="842823" cy="186994"/>
        </a:xfrm>
        <a:custGeom>
          <a:avLst/>
          <a:gdLst/>
          <a:ahLst/>
          <a:cxnLst/>
          <a:rect l="0" t="0" r="0" b="0"/>
          <a:pathLst>
            <a:path>
              <a:moveTo>
                <a:pt x="842823" y="0"/>
              </a:moveTo>
              <a:lnTo>
                <a:pt x="842823" y="67155"/>
              </a:lnTo>
              <a:lnTo>
                <a:pt x="0" y="67155"/>
              </a:lnTo>
              <a:lnTo>
                <a:pt x="0" y="186994"/>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263678EE-3B46-4747-9E9D-D610C45D20E3}">
      <dsp:nvSpPr>
        <dsp:cNvPr id="0" name=""/>
        <dsp:cNvSpPr/>
      </dsp:nvSpPr>
      <dsp:spPr>
        <a:xfrm>
          <a:off x="2572371" y="3065898"/>
          <a:ext cx="469176" cy="303529"/>
        </a:xfrm>
        <a:custGeom>
          <a:avLst/>
          <a:gdLst/>
          <a:ahLst/>
          <a:cxnLst/>
          <a:rect l="0" t="0" r="0" b="0"/>
          <a:pathLst>
            <a:path>
              <a:moveTo>
                <a:pt x="0" y="0"/>
              </a:moveTo>
              <a:lnTo>
                <a:pt x="0" y="183690"/>
              </a:lnTo>
              <a:lnTo>
                <a:pt x="469176" y="183690"/>
              </a:lnTo>
              <a:lnTo>
                <a:pt x="469176" y="303529"/>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699FC31A-440C-4DF2-B831-F3BBF429EBD9}">
      <dsp:nvSpPr>
        <dsp:cNvPr id="0" name=""/>
        <dsp:cNvSpPr/>
      </dsp:nvSpPr>
      <dsp:spPr>
        <a:xfrm>
          <a:off x="2429409" y="2588345"/>
          <a:ext cx="142962" cy="206557"/>
        </a:xfrm>
        <a:custGeom>
          <a:avLst/>
          <a:gdLst/>
          <a:ahLst/>
          <a:cxnLst/>
          <a:rect l="0" t="0" r="0" b="0"/>
          <a:pathLst>
            <a:path>
              <a:moveTo>
                <a:pt x="0" y="0"/>
              </a:moveTo>
              <a:lnTo>
                <a:pt x="0" y="86717"/>
              </a:lnTo>
              <a:lnTo>
                <a:pt x="142962" y="86717"/>
              </a:lnTo>
              <a:lnTo>
                <a:pt x="142962" y="206557"/>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5EE25DF2-167E-46BD-8050-29F0C307FADC}">
      <dsp:nvSpPr>
        <dsp:cNvPr id="0" name=""/>
        <dsp:cNvSpPr/>
      </dsp:nvSpPr>
      <dsp:spPr>
        <a:xfrm>
          <a:off x="1665519" y="1962995"/>
          <a:ext cx="763889" cy="220555"/>
        </a:xfrm>
        <a:custGeom>
          <a:avLst/>
          <a:gdLst/>
          <a:ahLst/>
          <a:cxnLst/>
          <a:rect l="0" t="0" r="0" b="0"/>
          <a:pathLst>
            <a:path>
              <a:moveTo>
                <a:pt x="0" y="0"/>
              </a:moveTo>
              <a:lnTo>
                <a:pt x="0" y="100716"/>
              </a:lnTo>
              <a:lnTo>
                <a:pt x="763889" y="100716"/>
              </a:lnTo>
              <a:lnTo>
                <a:pt x="763889" y="220555"/>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2EDA1274-FE24-49F0-976F-90839A505726}">
      <dsp:nvSpPr>
        <dsp:cNvPr id="0" name=""/>
        <dsp:cNvSpPr/>
      </dsp:nvSpPr>
      <dsp:spPr>
        <a:xfrm>
          <a:off x="1665519" y="1152654"/>
          <a:ext cx="3452510" cy="239678"/>
        </a:xfrm>
        <a:custGeom>
          <a:avLst/>
          <a:gdLst/>
          <a:ahLst/>
          <a:cxnLst/>
          <a:rect l="0" t="0" r="0" b="0"/>
          <a:pathLst>
            <a:path>
              <a:moveTo>
                <a:pt x="3452510" y="0"/>
              </a:moveTo>
              <a:lnTo>
                <a:pt x="3452510" y="119839"/>
              </a:lnTo>
              <a:lnTo>
                <a:pt x="0" y="119839"/>
              </a:lnTo>
              <a:lnTo>
                <a:pt x="0" y="239678"/>
              </a:lnTo>
            </a:path>
          </a:pathLst>
        </a:custGeom>
        <a:noFill/>
        <a:ln w="9525" cap="flat" cmpd="sng" algn="ctr">
          <a:solidFill>
            <a:schemeClr val="dk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034EC8DD-A455-4C22-9838-EB2ECB5B4B91}">
      <dsp:nvSpPr>
        <dsp:cNvPr id="0" name=""/>
        <dsp:cNvSpPr/>
      </dsp:nvSpPr>
      <dsp:spPr>
        <a:xfrm>
          <a:off x="2688604" y="852400"/>
          <a:ext cx="4858851" cy="300254"/>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Revenue Cost of Free Basic Services</a:t>
          </a:r>
          <a:endParaRPr lang="en-ZA" sz="1400" b="1" kern="1200" dirty="0"/>
        </a:p>
      </dsp:txBody>
      <dsp:txXfrm>
        <a:off x="2688604" y="852400"/>
        <a:ext cx="4858851" cy="300254"/>
      </dsp:txXfrm>
    </dsp:sp>
    <dsp:sp modelId="{E09F830E-ACEA-413A-B4AE-4C63CDB75F2A}">
      <dsp:nvSpPr>
        <dsp:cNvPr id="0" name=""/>
        <dsp:cNvSpPr/>
      </dsp:nvSpPr>
      <dsp:spPr>
        <a:xfrm>
          <a:off x="1094857" y="1392332"/>
          <a:ext cx="1141325" cy="570662"/>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Property Rates</a:t>
          </a:r>
          <a:endParaRPr lang="en-ZA" sz="1400" b="1" kern="1200" dirty="0"/>
        </a:p>
      </dsp:txBody>
      <dsp:txXfrm>
        <a:off x="1094857" y="1392332"/>
        <a:ext cx="1141325" cy="570662"/>
      </dsp:txXfrm>
    </dsp:sp>
    <dsp:sp modelId="{EAB5D7A8-FB5D-4223-88BC-DDD3E6A0E966}">
      <dsp:nvSpPr>
        <dsp:cNvPr id="0" name=""/>
        <dsp:cNvSpPr/>
      </dsp:nvSpPr>
      <dsp:spPr>
        <a:xfrm>
          <a:off x="800469" y="2183551"/>
          <a:ext cx="3257879" cy="404793"/>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Bona Fide Farmers Rebate/Exemption</a:t>
          </a:r>
          <a:endParaRPr lang="en-ZA" sz="1400" b="1" kern="1200" dirty="0"/>
        </a:p>
      </dsp:txBody>
      <dsp:txXfrm>
        <a:off x="800469" y="2183551"/>
        <a:ext cx="3257879" cy="404793"/>
      </dsp:txXfrm>
    </dsp:sp>
    <dsp:sp modelId="{317432B5-7AE2-4113-8B86-EA88674307EF}">
      <dsp:nvSpPr>
        <dsp:cNvPr id="0" name=""/>
        <dsp:cNvSpPr/>
      </dsp:nvSpPr>
      <dsp:spPr>
        <a:xfrm>
          <a:off x="1013731" y="2794902"/>
          <a:ext cx="3117280" cy="270996"/>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General Residential (R15000)</a:t>
          </a:r>
          <a:endParaRPr lang="en-ZA" sz="1400" b="1" kern="1200" dirty="0"/>
        </a:p>
      </dsp:txBody>
      <dsp:txXfrm>
        <a:off x="1013731" y="2794902"/>
        <a:ext cx="3117280" cy="270996"/>
      </dsp:txXfrm>
    </dsp:sp>
    <dsp:sp modelId="{7AC9E783-000E-4BE9-B2E8-D591E268396A}">
      <dsp:nvSpPr>
        <dsp:cNvPr id="0" name=""/>
        <dsp:cNvSpPr/>
      </dsp:nvSpPr>
      <dsp:spPr>
        <a:xfrm>
          <a:off x="1378824" y="3369428"/>
          <a:ext cx="3325446" cy="280634"/>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Indigent Owners</a:t>
          </a:r>
          <a:endParaRPr lang="en-ZA" sz="1400" b="1" kern="1200" dirty="0"/>
        </a:p>
      </dsp:txBody>
      <dsp:txXfrm>
        <a:off x="1378824" y="3369428"/>
        <a:ext cx="3325446" cy="280634"/>
      </dsp:txXfrm>
    </dsp:sp>
    <dsp:sp modelId="{C4041BCB-5A28-4842-AE8B-1F7E6F73D639}">
      <dsp:nvSpPr>
        <dsp:cNvPr id="0" name=""/>
        <dsp:cNvSpPr/>
      </dsp:nvSpPr>
      <dsp:spPr>
        <a:xfrm>
          <a:off x="784918" y="3837058"/>
          <a:ext cx="2827611" cy="417091"/>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Pensioners/Social Grants</a:t>
          </a:r>
          <a:endParaRPr lang="en-ZA" sz="1400" b="1" kern="1200" dirty="0"/>
        </a:p>
      </dsp:txBody>
      <dsp:txXfrm>
        <a:off x="784918" y="3837058"/>
        <a:ext cx="2827611" cy="417091"/>
      </dsp:txXfrm>
    </dsp:sp>
    <dsp:sp modelId="{53CD8D79-20E6-4993-8382-FB3820CDB3E2}">
      <dsp:nvSpPr>
        <dsp:cNvPr id="0" name=""/>
        <dsp:cNvSpPr/>
      </dsp:nvSpPr>
      <dsp:spPr>
        <a:xfrm>
          <a:off x="958617" y="4534904"/>
          <a:ext cx="3869744" cy="256273"/>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Temporary Relief Rebates</a:t>
          </a:r>
          <a:endParaRPr lang="en-ZA" sz="1400" b="1" kern="1200" dirty="0"/>
        </a:p>
      </dsp:txBody>
      <dsp:txXfrm>
        <a:off x="958617" y="4534904"/>
        <a:ext cx="3869744" cy="256273"/>
      </dsp:txXfrm>
    </dsp:sp>
    <dsp:sp modelId="{5A5CA408-9816-4332-8779-A62D716F4307}">
      <dsp:nvSpPr>
        <dsp:cNvPr id="0" name=""/>
        <dsp:cNvSpPr/>
      </dsp:nvSpPr>
      <dsp:spPr>
        <a:xfrm>
          <a:off x="2475861" y="1392332"/>
          <a:ext cx="1141325" cy="570662"/>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Electricity</a:t>
          </a:r>
          <a:endParaRPr lang="en-ZA" sz="1400" b="1" kern="1200" dirty="0"/>
        </a:p>
      </dsp:txBody>
      <dsp:txXfrm>
        <a:off x="2475861" y="1392332"/>
        <a:ext cx="1141325" cy="570662"/>
      </dsp:txXfrm>
    </dsp:sp>
    <dsp:sp modelId="{900B32D6-EC6C-4620-BA19-516CF7CC2710}">
      <dsp:nvSpPr>
        <dsp:cNvPr id="0" name=""/>
        <dsp:cNvSpPr/>
      </dsp:nvSpPr>
      <dsp:spPr>
        <a:xfrm>
          <a:off x="3856865" y="1392332"/>
          <a:ext cx="1141325" cy="570662"/>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Municipal Housing</a:t>
          </a:r>
          <a:endParaRPr lang="en-ZA" sz="1400" b="1" kern="1200" dirty="0"/>
        </a:p>
      </dsp:txBody>
      <dsp:txXfrm>
        <a:off x="3856865" y="1392332"/>
        <a:ext cx="1141325" cy="570662"/>
      </dsp:txXfrm>
    </dsp:sp>
    <dsp:sp modelId="{64CE390C-B549-4F21-A2CD-6194F927A31C}">
      <dsp:nvSpPr>
        <dsp:cNvPr id="0" name=""/>
        <dsp:cNvSpPr/>
      </dsp:nvSpPr>
      <dsp:spPr>
        <a:xfrm>
          <a:off x="5237869" y="1392332"/>
          <a:ext cx="1141325" cy="570662"/>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Sanitation</a:t>
          </a:r>
          <a:endParaRPr lang="en-ZA" sz="1400" b="1" kern="1200" dirty="0"/>
        </a:p>
      </dsp:txBody>
      <dsp:txXfrm>
        <a:off x="5237869" y="1392332"/>
        <a:ext cx="1141325" cy="570662"/>
      </dsp:txXfrm>
    </dsp:sp>
    <dsp:sp modelId="{254062FA-82BA-4864-B796-751CC8BF9583}">
      <dsp:nvSpPr>
        <dsp:cNvPr id="0" name=""/>
        <dsp:cNvSpPr/>
      </dsp:nvSpPr>
      <dsp:spPr>
        <a:xfrm>
          <a:off x="6618873" y="1392332"/>
          <a:ext cx="1141325" cy="570662"/>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Solid Waste</a:t>
          </a:r>
          <a:endParaRPr lang="en-ZA" sz="1400" b="1" kern="1200" dirty="0"/>
        </a:p>
      </dsp:txBody>
      <dsp:txXfrm>
        <a:off x="6618873" y="1392332"/>
        <a:ext cx="1141325" cy="570662"/>
      </dsp:txXfrm>
    </dsp:sp>
    <dsp:sp modelId="{CAA0F2CA-B62A-4289-9DA7-4C86AFFEEF7F}">
      <dsp:nvSpPr>
        <dsp:cNvPr id="0" name=""/>
        <dsp:cNvSpPr/>
      </dsp:nvSpPr>
      <dsp:spPr>
        <a:xfrm>
          <a:off x="7999877" y="1392332"/>
          <a:ext cx="1141325" cy="570662"/>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Water</a:t>
          </a:r>
          <a:endParaRPr lang="en-ZA" sz="1400" b="1" kern="1200" dirty="0"/>
        </a:p>
      </dsp:txBody>
      <dsp:txXfrm>
        <a:off x="7999877" y="1392332"/>
        <a:ext cx="1141325" cy="570662"/>
      </dsp:txXfrm>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F4F02E-1BC2-4477-B053-8CEBEF96BEE3}">
      <dsp:nvSpPr>
        <dsp:cNvPr id="0" name=""/>
        <dsp:cNvSpPr/>
      </dsp:nvSpPr>
      <dsp:spPr>
        <a:xfrm>
          <a:off x="519307" y="2028669"/>
          <a:ext cx="1929963" cy="964981"/>
        </a:xfrm>
        <a:prstGeom prst="roundRect">
          <a:avLst>
            <a:gd name="adj" fmla="val 10000"/>
          </a:avLst>
        </a:prstGeom>
        <a:no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b="1" kern="1200" dirty="0" smtClean="0">
              <a:solidFill>
                <a:schemeClr val="tx1"/>
              </a:solidFill>
            </a:rPr>
            <a:t>Current  Assets</a:t>
          </a:r>
          <a:endParaRPr lang="en-ZA" sz="1600" b="1" kern="1200" dirty="0">
            <a:solidFill>
              <a:schemeClr val="tx1"/>
            </a:solidFill>
          </a:endParaRPr>
        </a:p>
      </dsp:txBody>
      <dsp:txXfrm>
        <a:off x="547570" y="2056932"/>
        <a:ext cx="1873437" cy="908455"/>
      </dsp:txXfrm>
    </dsp:sp>
    <dsp:sp modelId="{1F473170-E7C2-4AD7-8F07-68AE6D78F53D}">
      <dsp:nvSpPr>
        <dsp:cNvPr id="0" name=""/>
        <dsp:cNvSpPr/>
      </dsp:nvSpPr>
      <dsp:spPr>
        <a:xfrm rot="17307161">
          <a:off x="1615780" y="1337083"/>
          <a:ext cx="2438966" cy="34584"/>
        </a:xfrm>
        <a:custGeom>
          <a:avLst/>
          <a:gdLst/>
          <a:ahLst/>
          <a:cxnLst/>
          <a:rect l="0" t="0" r="0" b="0"/>
          <a:pathLst>
            <a:path>
              <a:moveTo>
                <a:pt x="0" y="17292"/>
              </a:moveTo>
              <a:lnTo>
                <a:pt x="2438966" y="17292"/>
              </a:lnTo>
            </a:path>
          </a:pathLst>
        </a:custGeom>
        <a:noFill/>
        <a:ln w="25400" cap="flat" cmpd="sng" algn="ctr">
          <a:solidFill>
            <a:schemeClr val="tx1"/>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400050">
            <a:lnSpc>
              <a:spcPct val="90000"/>
            </a:lnSpc>
            <a:spcBef>
              <a:spcPct val="0"/>
            </a:spcBef>
            <a:spcAft>
              <a:spcPct val="35000"/>
            </a:spcAft>
          </a:pPr>
          <a:endParaRPr lang="en-ZA" sz="900" kern="1200">
            <a:solidFill>
              <a:schemeClr val="tx1"/>
            </a:solidFill>
          </a:endParaRPr>
        </a:p>
      </dsp:txBody>
      <dsp:txXfrm>
        <a:off x="2774290" y="1293401"/>
        <a:ext cx="121948" cy="121948"/>
      </dsp:txXfrm>
    </dsp:sp>
    <dsp:sp modelId="{0717E901-53D1-4BBB-9A94-1D7261DD2891}">
      <dsp:nvSpPr>
        <dsp:cNvPr id="0" name=""/>
        <dsp:cNvSpPr/>
      </dsp:nvSpPr>
      <dsp:spPr>
        <a:xfrm>
          <a:off x="3221256" y="252"/>
          <a:ext cx="3285879" cy="394677"/>
        </a:xfrm>
        <a:prstGeom prst="roundRect">
          <a:avLst>
            <a:gd name="adj" fmla="val 10000"/>
          </a:avLst>
        </a:prstGeom>
        <a:no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Cash and Cash Equivalents</a:t>
          </a:r>
          <a:endParaRPr lang="en-ZA" sz="1400" b="1" kern="1200" dirty="0">
            <a:solidFill>
              <a:schemeClr val="tx1"/>
            </a:solidFill>
          </a:endParaRPr>
        </a:p>
      </dsp:txBody>
      <dsp:txXfrm>
        <a:off x="3232816" y="11812"/>
        <a:ext cx="3262759" cy="371557"/>
      </dsp:txXfrm>
    </dsp:sp>
    <dsp:sp modelId="{C94A11FB-3CBE-4AAA-A17F-29B2928754E4}">
      <dsp:nvSpPr>
        <dsp:cNvPr id="0" name=""/>
        <dsp:cNvSpPr/>
      </dsp:nvSpPr>
      <dsp:spPr>
        <a:xfrm rot="17618603">
          <a:off x="1872791" y="1612185"/>
          <a:ext cx="1924945" cy="34584"/>
        </a:xfrm>
        <a:custGeom>
          <a:avLst/>
          <a:gdLst/>
          <a:ahLst/>
          <a:cxnLst/>
          <a:rect l="0" t="0" r="0" b="0"/>
          <a:pathLst>
            <a:path>
              <a:moveTo>
                <a:pt x="0" y="17292"/>
              </a:moveTo>
              <a:lnTo>
                <a:pt x="1924945" y="17292"/>
              </a:lnTo>
            </a:path>
          </a:pathLst>
        </a:custGeom>
        <a:noFill/>
        <a:ln w="25400" cap="flat" cmpd="sng" algn="ctr">
          <a:solidFill>
            <a:schemeClr val="tx1"/>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11150">
            <a:lnSpc>
              <a:spcPct val="90000"/>
            </a:lnSpc>
            <a:spcBef>
              <a:spcPct val="0"/>
            </a:spcBef>
            <a:spcAft>
              <a:spcPct val="35000"/>
            </a:spcAft>
          </a:pPr>
          <a:endParaRPr lang="en-ZA" sz="700" kern="1200">
            <a:solidFill>
              <a:schemeClr val="tx1"/>
            </a:solidFill>
          </a:endParaRPr>
        </a:p>
      </dsp:txBody>
      <dsp:txXfrm>
        <a:off x="2787140" y="1581354"/>
        <a:ext cx="96247" cy="96247"/>
      </dsp:txXfrm>
    </dsp:sp>
    <dsp:sp modelId="{C7252C4F-A89E-4137-AC3E-723572B368DA}">
      <dsp:nvSpPr>
        <dsp:cNvPr id="0" name=""/>
        <dsp:cNvSpPr/>
      </dsp:nvSpPr>
      <dsp:spPr>
        <a:xfrm>
          <a:off x="3221256" y="539677"/>
          <a:ext cx="4344560" cy="416235"/>
        </a:xfrm>
        <a:prstGeom prst="roundRect">
          <a:avLst>
            <a:gd name="adj" fmla="val 10000"/>
          </a:avLst>
        </a:prstGeom>
        <a:no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Construction Contracts &amp; Receivables</a:t>
          </a:r>
          <a:endParaRPr lang="en-ZA" sz="1400" b="1" kern="1200" dirty="0">
            <a:solidFill>
              <a:schemeClr val="tx1"/>
            </a:solidFill>
          </a:endParaRPr>
        </a:p>
      </dsp:txBody>
      <dsp:txXfrm>
        <a:off x="3233447" y="551868"/>
        <a:ext cx="4320178" cy="391853"/>
      </dsp:txXfrm>
    </dsp:sp>
    <dsp:sp modelId="{AC9C89EE-C71F-4F81-B522-8B5393A3D22C}">
      <dsp:nvSpPr>
        <dsp:cNvPr id="0" name=""/>
        <dsp:cNvSpPr/>
      </dsp:nvSpPr>
      <dsp:spPr>
        <a:xfrm rot="18108075">
          <a:off x="2102794" y="1871355"/>
          <a:ext cx="1464939" cy="34584"/>
        </a:xfrm>
        <a:custGeom>
          <a:avLst/>
          <a:gdLst/>
          <a:ahLst/>
          <a:cxnLst/>
          <a:rect l="0" t="0" r="0" b="0"/>
          <a:pathLst>
            <a:path>
              <a:moveTo>
                <a:pt x="0" y="17292"/>
              </a:moveTo>
              <a:lnTo>
                <a:pt x="1464939" y="17292"/>
              </a:lnTo>
            </a:path>
          </a:pathLst>
        </a:custGeom>
        <a:noFill/>
        <a:ln w="25400" cap="flat" cmpd="sng" algn="ctr">
          <a:solidFill>
            <a:schemeClr val="tx1"/>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solidFill>
              <a:schemeClr val="tx1"/>
            </a:solidFill>
          </a:endParaRPr>
        </a:p>
      </dsp:txBody>
      <dsp:txXfrm>
        <a:off x="2798640" y="1852024"/>
        <a:ext cx="73246" cy="73246"/>
      </dsp:txXfrm>
    </dsp:sp>
    <dsp:sp modelId="{FBB06FC7-84B9-4485-BEB0-29587BA0259F}">
      <dsp:nvSpPr>
        <dsp:cNvPr id="0" name=""/>
        <dsp:cNvSpPr/>
      </dsp:nvSpPr>
      <dsp:spPr>
        <a:xfrm>
          <a:off x="3221256" y="1100660"/>
          <a:ext cx="5013563" cy="330950"/>
        </a:xfrm>
        <a:prstGeom prst="roundRect">
          <a:avLst>
            <a:gd name="adj" fmla="val 10000"/>
          </a:avLst>
        </a:prstGeom>
        <a:no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Current Portion Non-current Receivables</a:t>
          </a:r>
          <a:endParaRPr lang="en-ZA" sz="1400" b="1" kern="1200" dirty="0">
            <a:solidFill>
              <a:schemeClr val="tx1"/>
            </a:solidFill>
          </a:endParaRPr>
        </a:p>
      </dsp:txBody>
      <dsp:txXfrm>
        <a:off x="3230949" y="1110353"/>
        <a:ext cx="4994177" cy="311564"/>
      </dsp:txXfrm>
    </dsp:sp>
    <dsp:sp modelId="{A3E9E096-8413-418F-A879-AA2F034CB5A3}">
      <dsp:nvSpPr>
        <dsp:cNvPr id="0" name=""/>
        <dsp:cNvSpPr/>
      </dsp:nvSpPr>
      <dsp:spPr>
        <a:xfrm rot="19015712">
          <a:off x="2306870" y="2133022"/>
          <a:ext cx="1056787" cy="34584"/>
        </a:xfrm>
        <a:custGeom>
          <a:avLst/>
          <a:gdLst/>
          <a:ahLst/>
          <a:cxnLst/>
          <a:rect l="0" t="0" r="0" b="0"/>
          <a:pathLst>
            <a:path>
              <a:moveTo>
                <a:pt x="0" y="17292"/>
              </a:moveTo>
              <a:lnTo>
                <a:pt x="1056787" y="17292"/>
              </a:lnTo>
            </a:path>
          </a:pathLst>
        </a:custGeom>
        <a:noFill/>
        <a:ln w="25400" cap="flat" cmpd="sng" algn="ctr">
          <a:solidFill>
            <a:schemeClr val="tx1"/>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solidFill>
              <a:schemeClr val="tx1"/>
            </a:solidFill>
          </a:endParaRPr>
        </a:p>
      </dsp:txBody>
      <dsp:txXfrm>
        <a:off x="2808844" y="2123894"/>
        <a:ext cx="52839" cy="52839"/>
      </dsp:txXfrm>
    </dsp:sp>
    <dsp:sp modelId="{A5492D57-4494-42CA-83C5-40BBC5546324}">
      <dsp:nvSpPr>
        <dsp:cNvPr id="0" name=""/>
        <dsp:cNvSpPr/>
      </dsp:nvSpPr>
      <dsp:spPr>
        <a:xfrm>
          <a:off x="3221256" y="1576357"/>
          <a:ext cx="4592657" cy="426222"/>
        </a:xfrm>
        <a:prstGeom prst="roundRect">
          <a:avLst>
            <a:gd name="adj" fmla="val 10000"/>
          </a:avLst>
        </a:prstGeom>
        <a:no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Receivables from Non-exchange Transactions</a:t>
          </a:r>
          <a:endParaRPr lang="en-ZA" sz="1400" b="1" kern="1200" dirty="0">
            <a:solidFill>
              <a:schemeClr val="tx1"/>
            </a:solidFill>
          </a:endParaRPr>
        </a:p>
      </dsp:txBody>
      <dsp:txXfrm>
        <a:off x="3233740" y="1588841"/>
        <a:ext cx="4567689" cy="401254"/>
      </dsp:txXfrm>
    </dsp:sp>
    <dsp:sp modelId="{59F2D1A7-9A15-4901-89A1-0E2114FBF22F}">
      <dsp:nvSpPr>
        <dsp:cNvPr id="0" name=""/>
        <dsp:cNvSpPr/>
      </dsp:nvSpPr>
      <dsp:spPr>
        <a:xfrm rot="20954937">
          <a:off x="2442375" y="2420577"/>
          <a:ext cx="785778" cy="34584"/>
        </a:xfrm>
        <a:custGeom>
          <a:avLst/>
          <a:gdLst/>
          <a:ahLst/>
          <a:cxnLst/>
          <a:rect l="0" t="0" r="0" b="0"/>
          <a:pathLst>
            <a:path>
              <a:moveTo>
                <a:pt x="0" y="17292"/>
              </a:moveTo>
              <a:lnTo>
                <a:pt x="785778" y="17292"/>
              </a:lnTo>
            </a:path>
          </a:pathLst>
        </a:custGeom>
        <a:noFill/>
        <a:ln w="25400" cap="flat" cmpd="sng" algn="ctr">
          <a:solidFill>
            <a:schemeClr val="tx1"/>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solidFill>
              <a:schemeClr val="tx1"/>
            </a:solidFill>
          </a:endParaRPr>
        </a:p>
      </dsp:txBody>
      <dsp:txXfrm>
        <a:off x="2815619" y="2418225"/>
        <a:ext cx="39288" cy="39288"/>
      </dsp:txXfrm>
    </dsp:sp>
    <dsp:sp modelId="{0E55AB10-8B4D-461A-ADA5-57383C5D81E5}">
      <dsp:nvSpPr>
        <dsp:cNvPr id="0" name=""/>
        <dsp:cNvSpPr/>
      </dsp:nvSpPr>
      <dsp:spPr>
        <a:xfrm>
          <a:off x="3221256" y="2147328"/>
          <a:ext cx="5002967" cy="434502"/>
        </a:xfrm>
        <a:prstGeom prst="roundRect">
          <a:avLst>
            <a:gd name="adj" fmla="val 10000"/>
          </a:avLst>
        </a:prstGeom>
        <a:no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Financial Assets not Separately Specified</a:t>
          </a:r>
          <a:endParaRPr lang="en-ZA" sz="1400" b="1" kern="1200" dirty="0">
            <a:solidFill>
              <a:schemeClr val="tx1"/>
            </a:solidFill>
          </a:endParaRPr>
        </a:p>
      </dsp:txBody>
      <dsp:txXfrm>
        <a:off x="3233982" y="2160054"/>
        <a:ext cx="4977515" cy="409050"/>
      </dsp:txXfrm>
    </dsp:sp>
    <dsp:sp modelId="{5A185F03-B60A-4D20-8C64-D1A4896FAAAD}">
      <dsp:nvSpPr>
        <dsp:cNvPr id="0" name=""/>
        <dsp:cNvSpPr/>
      </dsp:nvSpPr>
      <dsp:spPr>
        <a:xfrm rot="1532238">
          <a:off x="2407478" y="2678285"/>
          <a:ext cx="855570" cy="34584"/>
        </a:xfrm>
        <a:custGeom>
          <a:avLst/>
          <a:gdLst/>
          <a:ahLst/>
          <a:cxnLst/>
          <a:rect l="0" t="0" r="0" b="0"/>
          <a:pathLst>
            <a:path>
              <a:moveTo>
                <a:pt x="0" y="17292"/>
              </a:moveTo>
              <a:lnTo>
                <a:pt x="855570" y="17292"/>
              </a:lnTo>
            </a:path>
          </a:pathLst>
        </a:custGeom>
        <a:noFill/>
        <a:ln w="25400" cap="flat" cmpd="sng" algn="ctr">
          <a:solidFill>
            <a:schemeClr val="tx1"/>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solidFill>
              <a:schemeClr val="tx1"/>
            </a:solidFill>
          </a:endParaRPr>
        </a:p>
      </dsp:txBody>
      <dsp:txXfrm>
        <a:off x="2813874" y="2674188"/>
        <a:ext cx="42778" cy="42778"/>
      </dsp:txXfrm>
    </dsp:sp>
    <dsp:sp modelId="{A2A5498E-BA79-45BB-A5BD-8B0E2B8DE527}">
      <dsp:nvSpPr>
        <dsp:cNvPr id="0" name=""/>
        <dsp:cNvSpPr/>
      </dsp:nvSpPr>
      <dsp:spPr>
        <a:xfrm>
          <a:off x="3221256" y="2726577"/>
          <a:ext cx="1929963" cy="306835"/>
        </a:xfrm>
        <a:prstGeom prst="roundRect">
          <a:avLst>
            <a:gd name="adj" fmla="val 10000"/>
          </a:avLst>
        </a:prstGeom>
        <a:no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Inventory</a:t>
          </a:r>
          <a:endParaRPr lang="en-ZA" sz="1400" b="1" kern="1200" dirty="0">
            <a:solidFill>
              <a:schemeClr val="tx1"/>
            </a:solidFill>
          </a:endParaRPr>
        </a:p>
      </dsp:txBody>
      <dsp:txXfrm>
        <a:off x="3230243" y="2735564"/>
        <a:ext cx="1911989" cy="288861"/>
      </dsp:txXfrm>
    </dsp:sp>
    <dsp:sp modelId="{72E4C686-FD95-4563-9364-070BB228C960}">
      <dsp:nvSpPr>
        <dsp:cNvPr id="0" name=""/>
        <dsp:cNvSpPr/>
      </dsp:nvSpPr>
      <dsp:spPr>
        <a:xfrm rot="2772160">
          <a:off x="2277559" y="2896414"/>
          <a:ext cx="1115409" cy="34584"/>
        </a:xfrm>
        <a:custGeom>
          <a:avLst/>
          <a:gdLst/>
          <a:ahLst/>
          <a:cxnLst/>
          <a:rect l="0" t="0" r="0" b="0"/>
          <a:pathLst>
            <a:path>
              <a:moveTo>
                <a:pt x="0" y="17292"/>
              </a:moveTo>
              <a:lnTo>
                <a:pt x="1115409" y="17292"/>
              </a:lnTo>
            </a:path>
          </a:pathLst>
        </a:custGeom>
        <a:noFill/>
        <a:ln w="25400" cap="flat" cmpd="sng" algn="ctr">
          <a:solidFill>
            <a:schemeClr val="tx1"/>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solidFill>
              <a:schemeClr val="tx1"/>
            </a:solidFill>
          </a:endParaRPr>
        </a:p>
      </dsp:txBody>
      <dsp:txXfrm>
        <a:off x="2807378" y="2885821"/>
        <a:ext cx="55770" cy="55770"/>
      </dsp:txXfrm>
    </dsp:sp>
    <dsp:sp modelId="{ED246555-2667-4DC9-A4E0-C12493FC2B04}">
      <dsp:nvSpPr>
        <dsp:cNvPr id="0" name=""/>
        <dsp:cNvSpPr/>
      </dsp:nvSpPr>
      <dsp:spPr>
        <a:xfrm>
          <a:off x="3221256" y="3178160"/>
          <a:ext cx="1929963" cy="276187"/>
        </a:xfrm>
        <a:prstGeom prst="roundRect">
          <a:avLst>
            <a:gd name="adj" fmla="val 10000"/>
          </a:avLst>
        </a:prstGeom>
        <a:no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Agricultural Assets</a:t>
          </a:r>
          <a:endParaRPr lang="en-ZA" sz="1400" b="1" kern="1200" dirty="0">
            <a:solidFill>
              <a:schemeClr val="tx1"/>
            </a:solidFill>
          </a:endParaRPr>
        </a:p>
      </dsp:txBody>
      <dsp:txXfrm>
        <a:off x="3229345" y="3186249"/>
        <a:ext cx="1913785" cy="260009"/>
      </dsp:txXfrm>
    </dsp:sp>
    <dsp:sp modelId="{D268C057-DC3C-4EDE-98C0-830FDB6FE430}">
      <dsp:nvSpPr>
        <dsp:cNvPr id="0" name=""/>
        <dsp:cNvSpPr/>
      </dsp:nvSpPr>
      <dsp:spPr>
        <a:xfrm rot="3498694">
          <a:off x="2124867" y="3075372"/>
          <a:ext cx="1366773" cy="34584"/>
        </a:xfrm>
        <a:custGeom>
          <a:avLst/>
          <a:gdLst/>
          <a:ahLst/>
          <a:cxnLst/>
          <a:rect l="0" t="0" r="0" b="0"/>
          <a:pathLst>
            <a:path>
              <a:moveTo>
                <a:pt x="0" y="17292"/>
              </a:moveTo>
              <a:lnTo>
                <a:pt x="1366773" y="17292"/>
              </a:lnTo>
            </a:path>
          </a:pathLst>
        </a:custGeom>
        <a:noFill/>
        <a:ln w="25400" cap="flat" cmpd="sng" algn="ctr">
          <a:solidFill>
            <a:schemeClr val="tx1"/>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solidFill>
              <a:schemeClr val="tx1"/>
            </a:solidFill>
          </a:endParaRPr>
        </a:p>
      </dsp:txBody>
      <dsp:txXfrm>
        <a:off x="2774085" y="3058495"/>
        <a:ext cx="68338" cy="68338"/>
      </dsp:txXfrm>
    </dsp:sp>
    <dsp:sp modelId="{C76FAAFB-67C0-45B0-A115-373C852306F0}">
      <dsp:nvSpPr>
        <dsp:cNvPr id="0" name=""/>
        <dsp:cNvSpPr/>
      </dsp:nvSpPr>
      <dsp:spPr>
        <a:xfrm>
          <a:off x="3167237" y="3529230"/>
          <a:ext cx="1929963" cy="289880"/>
        </a:xfrm>
        <a:prstGeom prst="roundRect">
          <a:avLst>
            <a:gd name="adj" fmla="val 10000"/>
          </a:avLst>
        </a:prstGeom>
        <a:no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Investments</a:t>
          </a:r>
          <a:endParaRPr lang="en-ZA" sz="1400" b="1" kern="1200" dirty="0">
            <a:solidFill>
              <a:schemeClr val="tx1"/>
            </a:solidFill>
          </a:endParaRPr>
        </a:p>
      </dsp:txBody>
      <dsp:txXfrm>
        <a:off x="3175727" y="3537720"/>
        <a:ext cx="1912983" cy="272900"/>
      </dsp:txXfrm>
    </dsp:sp>
    <dsp:sp modelId="{8A6AF555-442B-47FA-85F9-294C9AE866E1}">
      <dsp:nvSpPr>
        <dsp:cNvPr id="0" name=""/>
        <dsp:cNvSpPr/>
      </dsp:nvSpPr>
      <dsp:spPr>
        <a:xfrm rot="3909567">
          <a:off x="1916440" y="3327681"/>
          <a:ext cx="1837647" cy="34584"/>
        </a:xfrm>
        <a:custGeom>
          <a:avLst/>
          <a:gdLst/>
          <a:ahLst/>
          <a:cxnLst/>
          <a:rect l="0" t="0" r="0" b="0"/>
          <a:pathLst>
            <a:path>
              <a:moveTo>
                <a:pt x="0" y="17292"/>
              </a:moveTo>
              <a:lnTo>
                <a:pt x="1837647" y="17292"/>
              </a:lnTo>
            </a:path>
          </a:pathLst>
        </a:custGeom>
        <a:noFill/>
        <a:ln w="25400" cap="flat" cmpd="sng" algn="ctr">
          <a:solidFill>
            <a:schemeClr val="tx1"/>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ZA" sz="600" kern="1200">
            <a:solidFill>
              <a:schemeClr val="tx1"/>
            </a:solidFill>
          </a:endParaRPr>
        </a:p>
      </dsp:txBody>
      <dsp:txXfrm>
        <a:off x="2789323" y="3299033"/>
        <a:ext cx="91882" cy="91882"/>
      </dsp:txXfrm>
    </dsp:sp>
    <dsp:sp modelId="{A7530AF2-8BE9-4BBE-A803-9E2D4EB41CB6}">
      <dsp:nvSpPr>
        <dsp:cNvPr id="0" name=""/>
        <dsp:cNvSpPr/>
      </dsp:nvSpPr>
      <dsp:spPr>
        <a:xfrm>
          <a:off x="3221256" y="4033722"/>
          <a:ext cx="3507844" cy="290131"/>
        </a:xfrm>
        <a:prstGeom prst="roundRect">
          <a:avLst>
            <a:gd name="adj" fmla="val 10000"/>
          </a:avLst>
        </a:prstGeom>
        <a:no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Prepayments and Advance</a:t>
          </a:r>
          <a:endParaRPr lang="en-ZA" sz="1400" b="1" kern="1200" dirty="0">
            <a:solidFill>
              <a:schemeClr val="tx1"/>
            </a:solidFill>
          </a:endParaRPr>
        </a:p>
      </dsp:txBody>
      <dsp:txXfrm>
        <a:off x="3229754" y="4042220"/>
        <a:ext cx="3490848" cy="273135"/>
      </dsp:txXfrm>
    </dsp:sp>
    <dsp:sp modelId="{6E684E2F-7056-4752-97E2-0B35BD542E8C}">
      <dsp:nvSpPr>
        <dsp:cNvPr id="0" name=""/>
        <dsp:cNvSpPr/>
      </dsp:nvSpPr>
      <dsp:spPr>
        <a:xfrm rot="4256291">
          <a:off x="1653369" y="3610954"/>
          <a:ext cx="2363788" cy="34584"/>
        </a:xfrm>
        <a:custGeom>
          <a:avLst/>
          <a:gdLst/>
          <a:ahLst/>
          <a:cxnLst/>
          <a:rect l="0" t="0" r="0" b="0"/>
          <a:pathLst>
            <a:path>
              <a:moveTo>
                <a:pt x="0" y="17292"/>
              </a:moveTo>
              <a:lnTo>
                <a:pt x="2363788" y="17292"/>
              </a:lnTo>
            </a:path>
          </a:pathLst>
        </a:custGeom>
        <a:noFill/>
        <a:ln w="25400" cap="flat" cmpd="sng" algn="ctr">
          <a:solidFill>
            <a:schemeClr val="tx1"/>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55600">
            <a:lnSpc>
              <a:spcPct val="90000"/>
            </a:lnSpc>
            <a:spcBef>
              <a:spcPct val="0"/>
            </a:spcBef>
            <a:spcAft>
              <a:spcPct val="35000"/>
            </a:spcAft>
          </a:pPr>
          <a:endParaRPr lang="en-ZA" sz="800" kern="1200">
            <a:solidFill>
              <a:schemeClr val="tx1"/>
            </a:solidFill>
          </a:endParaRPr>
        </a:p>
      </dsp:txBody>
      <dsp:txXfrm>
        <a:off x="2776169" y="3569152"/>
        <a:ext cx="118189" cy="118189"/>
      </dsp:txXfrm>
    </dsp:sp>
    <dsp:sp modelId="{BBA7B34E-A114-44E7-A800-D4D90EBA014F}">
      <dsp:nvSpPr>
        <dsp:cNvPr id="0" name=""/>
        <dsp:cNvSpPr/>
      </dsp:nvSpPr>
      <dsp:spPr>
        <a:xfrm>
          <a:off x="3221256" y="4468601"/>
          <a:ext cx="5403435" cy="553465"/>
        </a:xfrm>
        <a:prstGeom prst="roundRect">
          <a:avLst>
            <a:gd name="adj" fmla="val 10000"/>
          </a:avLst>
        </a:prstGeom>
        <a:no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Trade and Other Receivables from Exchange Transactions</a:t>
          </a:r>
          <a:endParaRPr lang="en-ZA" sz="1400" b="1" kern="1200" dirty="0">
            <a:solidFill>
              <a:schemeClr val="tx1"/>
            </a:solidFill>
          </a:endParaRPr>
        </a:p>
      </dsp:txBody>
      <dsp:txXfrm>
        <a:off x="3237466" y="4484811"/>
        <a:ext cx="5371015" cy="521045"/>
      </dsp:txXfrm>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B818A7-2D4A-4B44-A0CE-6DC171E86951}">
      <dsp:nvSpPr>
        <dsp:cNvPr id="0" name=""/>
        <dsp:cNvSpPr/>
      </dsp:nvSpPr>
      <dsp:spPr>
        <a:xfrm>
          <a:off x="6822281" y="2606636"/>
          <a:ext cx="1547068" cy="368131"/>
        </a:xfrm>
        <a:custGeom>
          <a:avLst/>
          <a:gdLst/>
          <a:ahLst/>
          <a:cxnLst/>
          <a:rect l="0" t="0" r="0" b="0"/>
          <a:pathLst>
            <a:path>
              <a:moveTo>
                <a:pt x="0" y="0"/>
              </a:moveTo>
              <a:lnTo>
                <a:pt x="0" y="250871"/>
              </a:lnTo>
              <a:lnTo>
                <a:pt x="1547068" y="250871"/>
              </a:lnTo>
              <a:lnTo>
                <a:pt x="1547068" y="368131"/>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2F9B87F9-8FDE-4804-AB7E-62C508845E17}">
      <dsp:nvSpPr>
        <dsp:cNvPr id="0" name=""/>
        <dsp:cNvSpPr/>
      </dsp:nvSpPr>
      <dsp:spPr>
        <a:xfrm>
          <a:off x="6776561" y="2606636"/>
          <a:ext cx="91440" cy="368131"/>
        </a:xfrm>
        <a:custGeom>
          <a:avLst/>
          <a:gdLst/>
          <a:ahLst/>
          <a:cxnLst/>
          <a:rect l="0" t="0" r="0" b="0"/>
          <a:pathLst>
            <a:path>
              <a:moveTo>
                <a:pt x="45720" y="0"/>
              </a:moveTo>
              <a:lnTo>
                <a:pt x="45720" y="368131"/>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2F4A2F9-F0C5-4067-9950-FC09B4C3CB91}">
      <dsp:nvSpPr>
        <dsp:cNvPr id="0" name=""/>
        <dsp:cNvSpPr/>
      </dsp:nvSpPr>
      <dsp:spPr>
        <a:xfrm>
          <a:off x="5275212" y="2606636"/>
          <a:ext cx="1547068" cy="368131"/>
        </a:xfrm>
        <a:custGeom>
          <a:avLst/>
          <a:gdLst/>
          <a:ahLst/>
          <a:cxnLst/>
          <a:rect l="0" t="0" r="0" b="0"/>
          <a:pathLst>
            <a:path>
              <a:moveTo>
                <a:pt x="1547068" y="0"/>
              </a:moveTo>
              <a:lnTo>
                <a:pt x="1547068" y="250871"/>
              </a:lnTo>
              <a:lnTo>
                <a:pt x="0" y="250871"/>
              </a:lnTo>
              <a:lnTo>
                <a:pt x="0" y="368131"/>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3275F5D0-CEA8-4B00-B9F7-2AC8413051E2}">
      <dsp:nvSpPr>
        <dsp:cNvPr id="0" name=""/>
        <dsp:cNvSpPr/>
      </dsp:nvSpPr>
      <dsp:spPr>
        <a:xfrm>
          <a:off x="4501678" y="1434732"/>
          <a:ext cx="2320602" cy="368131"/>
        </a:xfrm>
        <a:custGeom>
          <a:avLst/>
          <a:gdLst/>
          <a:ahLst/>
          <a:cxnLst/>
          <a:rect l="0" t="0" r="0" b="0"/>
          <a:pathLst>
            <a:path>
              <a:moveTo>
                <a:pt x="0" y="0"/>
              </a:moveTo>
              <a:lnTo>
                <a:pt x="0" y="250871"/>
              </a:lnTo>
              <a:lnTo>
                <a:pt x="2320602" y="250871"/>
              </a:lnTo>
              <a:lnTo>
                <a:pt x="2320602" y="368131"/>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385A3D5E-F4B1-4783-BE57-61F060484A2F}">
      <dsp:nvSpPr>
        <dsp:cNvPr id="0" name=""/>
        <dsp:cNvSpPr/>
      </dsp:nvSpPr>
      <dsp:spPr>
        <a:xfrm>
          <a:off x="3728144" y="3778541"/>
          <a:ext cx="1547068" cy="368131"/>
        </a:xfrm>
        <a:custGeom>
          <a:avLst/>
          <a:gdLst/>
          <a:ahLst/>
          <a:cxnLst/>
          <a:rect l="0" t="0" r="0" b="0"/>
          <a:pathLst>
            <a:path>
              <a:moveTo>
                <a:pt x="0" y="0"/>
              </a:moveTo>
              <a:lnTo>
                <a:pt x="0" y="250871"/>
              </a:lnTo>
              <a:lnTo>
                <a:pt x="1547068" y="250871"/>
              </a:lnTo>
              <a:lnTo>
                <a:pt x="1547068" y="368131"/>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D1BC1415-45B5-4CD8-96FC-8DCA2D726DED}">
      <dsp:nvSpPr>
        <dsp:cNvPr id="0" name=""/>
        <dsp:cNvSpPr/>
      </dsp:nvSpPr>
      <dsp:spPr>
        <a:xfrm>
          <a:off x="3682424" y="3778541"/>
          <a:ext cx="91440" cy="368131"/>
        </a:xfrm>
        <a:custGeom>
          <a:avLst/>
          <a:gdLst/>
          <a:ahLst/>
          <a:cxnLst/>
          <a:rect l="0" t="0" r="0" b="0"/>
          <a:pathLst>
            <a:path>
              <a:moveTo>
                <a:pt x="45720" y="0"/>
              </a:moveTo>
              <a:lnTo>
                <a:pt x="45720" y="368131"/>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4BD57407-7599-4D04-9D44-B7C20B486285}">
      <dsp:nvSpPr>
        <dsp:cNvPr id="0" name=""/>
        <dsp:cNvSpPr/>
      </dsp:nvSpPr>
      <dsp:spPr>
        <a:xfrm>
          <a:off x="2181076" y="3778541"/>
          <a:ext cx="1547068" cy="368131"/>
        </a:xfrm>
        <a:custGeom>
          <a:avLst/>
          <a:gdLst/>
          <a:ahLst/>
          <a:cxnLst/>
          <a:rect l="0" t="0" r="0" b="0"/>
          <a:pathLst>
            <a:path>
              <a:moveTo>
                <a:pt x="1547068" y="0"/>
              </a:moveTo>
              <a:lnTo>
                <a:pt x="1547068" y="250871"/>
              </a:lnTo>
              <a:lnTo>
                <a:pt x="0" y="250871"/>
              </a:lnTo>
              <a:lnTo>
                <a:pt x="0" y="368131"/>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DD4075F8-EEB2-4D7A-BE42-D7A4A553F617}">
      <dsp:nvSpPr>
        <dsp:cNvPr id="0" name=""/>
        <dsp:cNvSpPr/>
      </dsp:nvSpPr>
      <dsp:spPr>
        <a:xfrm>
          <a:off x="2181076" y="2606636"/>
          <a:ext cx="1547068" cy="368131"/>
        </a:xfrm>
        <a:custGeom>
          <a:avLst/>
          <a:gdLst/>
          <a:ahLst/>
          <a:cxnLst/>
          <a:rect l="0" t="0" r="0" b="0"/>
          <a:pathLst>
            <a:path>
              <a:moveTo>
                <a:pt x="0" y="0"/>
              </a:moveTo>
              <a:lnTo>
                <a:pt x="0" y="250871"/>
              </a:lnTo>
              <a:lnTo>
                <a:pt x="1547068" y="250871"/>
              </a:lnTo>
              <a:lnTo>
                <a:pt x="1547068" y="368131"/>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F35166B7-2BD4-47E7-A277-A69532167C3C}">
      <dsp:nvSpPr>
        <dsp:cNvPr id="0" name=""/>
        <dsp:cNvSpPr/>
      </dsp:nvSpPr>
      <dsp:spPr>
        <a:xfrm>
          <a:off x="2135356" y="2606636"/>
          <a:ext cx="91440" cy="368131"/>
        </a:xfrm>
        <a:custGeom>
          <a:avLst/>
          <a:gdLst/>
          <a:ahLst/>
          <a:cxnLst/>
          <a:rect l="0" t="0" r="0" b="0"/>
          <a:pathLst>
            <a:path>
              <a:moveTo>
                <a:pt x="45720" y="0"/>
              </a:moveTo>
              <a:lnTo>
                <a:pt x="45720" y="368131"/>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E3D2F5E-6A27-4213-9E1F-4ADF5079AF62}">
      <dsp:nvSpPr>
        <dsp:cNvPr id="0" name=""/>
        <dsp:cNvSpPr/>
      </dsp:nvSpPr>
      <dsp:spPr>
        <a:xfrm>
          <a:off x="634007" y="2606636"/>
          <a:ext cx="1547068" cy="368131"/>
        </a:xfrm>
        <a:custGeom>
          <a:avLst/>
          <a:gdLst/>
          <a:ahLst/>
          <a:cxnLst/>
          <a:rect l="0" t="0" r="0" b="0"/>
          <a:pathLst>
            <a:path>
              <a:moveTo>
                <a:pt x="1547068" y="0"/>
              </a:moveTo>
              <a:lnTo>
                <a:pt x="1547068" y="250871"/>
              </a:lnTo>
              <a:lnTo>
                <a:pt x="0" y="250871"/>
              </a:lnTo>
              <a:lnTo>
                <a:pt x="0" y="368131"/>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88322606-B8C8-418F-B440-2D964639EB26}">
      <dsp:nvSpPr>
        <dsp:cNvPr id="0" name=""/>
        <dsp:cNvSpPr/>
      </dsp:nvSpPr>
      <dsp:spPr>
        <a:xfrm>
          <a:off x="2181076" y="1434732"/>
          <a:ext cx="2320602" cy="368131"/>
        </a:xfrm>
        <a:custGeom>
          <a:avLst/>
          <a:gdLst/>
          <a:ahLst/>
          <a:cxnLst/>
          <a:rect l="0" t="0" r="0" b="0"/>
          <a:pathLst>
            <a:path>
              <a:moveTo>
                <a:pt x="2320602" y="0"/>
              </a:moveTo>
              <a:lnTo>
                <a:pt x="2320602" y="250871"/>
              </a:lnTo>
              <a:lnTo>
                <a:pt x="0" y="250871"/>
              </a:lnTo>
              <a:lnTo>
                <a:pt x="0" y="368131"/>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EA9FF6A6-B037-4575-BDDB-60E70D651F15}">
      <dsp:nvSpPr>
        <dsp:cNvPr id="0" name=""/>
        <dsp:cNvSpPr/>
      </dsp:nvSpPr>
      <dsp:spPr>
        <a:xfrm>
          <a:off x="3428990" y="630960"/>
          <a:ext cx="2145375" cy="803772"/>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DD01DDE-D6E6-46F3-8BFE-6BC3BFBA8395}">
      <dsp:nvSpPr>
        <dsp:cNvPr id="0" name=""/>
        <dsp:cNvSpPr/>
      </dsp:nvSpPr>
      <dsp:spPr>
        <a:xfrm>
          <a:off x="3569633" y="764570"/>
          <a:ext cx="2145375" cy="803772"/>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Cash and Cash Equivalents</a:t>
          </a:r>
          <a:endParaRPr lang="en-ZA" sz="1400" b="1" kern="1200" dirty="0"/>
        </a:p>
      </dsp:txBody>
      <dsp:txXfrm>
        <a:off x="3593175" y="788112"/>
        <a:ext cx="2098291" cy="756688"/>
      </dsp:txXfrm>
    </dsp:sp>
    <dsp:sp modelId="{276BF92F-6036-4C9D-B825-708FCFC60AB4}">
      <dsp:nvSpPr>
        <dsp:cNvPr id="0" name=""/>
        <dsp:cNvSpPr/>
      </dsp:nvSpPr>
      <dsp:spPr>
        <a:xfrm>
          <a:off x="1548184" y="1802864"/>
          <a:ext cx="1265783" cy="803772"/>
        </a:xfrm>
        <a:prstGeom prst="roundRect">
          <a:avLst>
            <a:gd name="adj" fmla="val 10000"/>
          </a:avLst>
        </a:prstGeom>
        <a:solidFill>
          <a:schemeClr val="tx1">
            <a:lumMod val="50000"/>
            <a:lumOff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E0BE4C8-9025-4E7A-9167-8078A5E31DCD}">
      <dsp:nvSpPr>
        <dsp:cNvPr id="0" name=""/>
        <dsp:cNvSpPr/>
      </dsp:nvSpPr>
      <dsp:spPr>
        <a:xfrm>
          <a:off x="1688827" y="1936474"/>
          <a:ext cx="1265783" cy="803772"/>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Cash at Bank</a:t>
          </a:r>
          <a:endParaRPr lang="en-ZA" sz="1400" b="1" kern="1200" dirty="0"/>
        </a:p>
      </dsp:txBody>
      <dsp:txXfrm>
        <a:off x="1712369" y="1960016"/>
        <a:ext cx="1218699" cy="756688"/>
      </dsp:txXfrm>
    </dsp:sp>
    <dsp:sp modelId="{4589871A-4A0C-4D6E-88C9-C8A6C4E03A78}">
      <dsp:nvSpPr>
        <dsp:cNvPr id="0" name=""/>
        <dsp:cNvSpPr/>
      </dsp:nvSpPr>
      <dsp:spPr>
        <a:xfrm>
          <a:off x="1116" y="2974768"/>
          <a:ext cx="1265783" cy="803772"/>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DD554B2-0E78-44DD-B901-5623A82F2598}">
      <dsp:nvSpPr>
        <dsp:cNvPr id="0" name=""/>
        <dsp:cNvSpPr/>
      </dsp:nvSpPr>
      <dsp:spPr>
        <a:xfrm>
          <a:off x="141758" y="3108379"/>
          <a:ext cx="1265783" cy="803772"/>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Bank Accounts</a:t>
          </a:r>
          <a:endParaRPr lang="en-ZA" sz="1400" b="1" kern="1200" dirty="0"/>
        </a:p>
      </dsp:txBody>
      <dsp:txXfrm>
        <a:off x="165300" y="3131921"/>
        <a:ext cx="1218699" cy="756688"/>
      </dsp:txXfrm>
    </dsp:sp>
    <dsp:sp modelId="{1A1E4902-B002-44C8-9BE6-E633F47C9C63}">
      <dsp:nvSpPr>
        <dsp:cNvPr id="0" name=""/>
        <dsp:cNvSpPr/>
      </dsp:nvSpPr>
      <dsp:spPr>
        <a:xfrm>
          <a:off x="1548184" y="2974768"/>
          <a:ext cx="1265783" cy="803772"/>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5B43844-6690-4C08-9018-7753048DEA27}">
      <dsp:nvSpPr>
        <dsp:cNvPr id="0" name=""/>
        <dsp:cNvSpPr/>
      </dsp:nvSpPr>
      <dsp:spPr>
        <a:xfrm>
          <a:off x="1688827" y="3108379"/>
          <a:ext cx="1265783" cy="803772"/>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Savings Accounts</a:t>
          </a:r>
          <a:endParaRPr lang="en-ZA" sz="1400" b="1" kern="1200" dirty="0"/>
        </a:p>
      </dsp:txBody>
      <dsp:txXfrm>
        <a:off x="1712369" y="3131921"/>
        <a:ext cx="1218699" cy="756688"/>
      </dsp:txXfrm>
    </dsp:sp>
    <dsp:sp modelId="{863C34B8-6EEE-4D69-A225-9899D7E6FCE0}">
      <dsp:nvSpPr>
        <dsp:cNvPr id="0" name=""/>
        <dsp:cNvSpPr/>
      </dsp:nvSpPr>
      <dsp:spPr>
        <a:xfrm>
          <a:off x="3095252" y="2974768"/>
          <a:ext cx="1265783" cy="803772"/>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B115401-5433-46E7-8013-47E16079BD40}">
      <dsp:nvSpPr>
        <dsp:cNvPr id="0" name=""/>
        <dsp:cNvSpPr/>
      </dsp:nvSpPr>
      <dsp:spPr>
        <a:xfrm>
          <a:off x="3235895" y="3108379"/>
          <a:ext cx="1265783" cy="803772"/>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Call Deposits and Investments</a:t>
          </a:r>
          <a:endParaRPr lang="en-ZA" sz="1400" b="1" kern="1200" dirty="0"/>
        </a:p>
      </dsp:txBody>
      <dsp:txXfrm>
        <a:off x="3259437" y="3131921"/>
        <a:ext cx="1218699" cy="756688"/>
      </dsp:txXfrm>
    </dsp:sp>
    <dsp:sp modelId="{5976D222-D084-4330-B280-AE3B8FEFCAB8}">
      <dsp:nvSpPr>
        <dsp:cNvPr id="0" name=""/>
        <dsp:cNvSpPr/>
      </dsp:nvSpPr>
      <dsp:spPr>
        <a:xfrm>
          <a:off x="1548184" y="4146673"/>
          <a:ext cx="1265783" cy="803772"/>
        </a:xfrm>
        <a:prstGeom prst="roundRect">
          <a:avLst>
            <a:gd name="adj" fmla="val 10000"/>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F712423-1B99-430F-8FE0-3D2DC8F52C87}">
      <dsp:nvSpPr>
        <dsp:cNvPr id="0" name=""/>
        <dsp:cNvSpPr/>
      </dsp:nvSpPr>
      <dsp:spPr>
        <a:xfrm>
          <a:off x="1688827" y="4280283"/>
          <a:ext cx="1265783" cy="803772"/>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Payment of Interest/Dividend</a:t>
          </a:r>
          <a:endParaRPr lang="en-ZA" sz="1400" b="1" kern="1200" dirty="0"/>
        </a:p>
      </dsp:txBody>
      <dsp:txXfrm>
        <a:off x="1712369" y="4303825"/>
        <a:ext cx="1218699" cy="756688"/>
      </dsp:txXfrm>
    </dsp:sp>
    <dsp:sp modelId="{C634ACBD-649F-4697-B82A-A76C2233EF2B}">
      <dsp:nvSpPr>
        <dsp:cNvPr id="0" name=""/>
        <dsp:cNvSpPr/>
      </dsp:nvSpPr>
      <dsp:spPr>
        <a:xfrm>
          <a:off x="3095252" y="4146673"/>
          <a:ext cx="1265783" cy="803772"/>
        </a:xfrm>
        <a:prstGeom prst="roundRect">
          <a:avLst>
            <a:gd name="adj" fmla="val 10000"/>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DA7C8CE-68DE-4AC2-BDF0-373FDAF380D6}">
      <dsp:nvSpPr>
        <dsp:cNvPr id="0" name=""/>
        <dsp:cNvSpPr/>
      </dsp:nvSpPr>
      <dsp:spPr>
        <a:xfrm>
          <a:off x="3235895" y="4280283"/>
          <a:ext cx="1265783" cy="803772"/>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Demand and Time Loans, Banker’s Acceptance</a:t>
          </a:r>
          <a:endParaRPr lang="en-ZA" sz="1400" b="1" kern="1200" dirty="0"/>
        </a:p>
      </dsp:txBody>
      <dsp:txXfrm>
        <a:off x="3259437" y="4303825"/>
        <a:ext cx="1218699" cy="756688"/>
      </dsp:txXfrm>
    </dsp:sp>
    <dsp:sp modelId="{15D4E181-9BBA-4492-987D-6523B2F4D0DF}">
      <dsp:nvSpPr>
        <dsp:cNvPr id="0" name=""/>
        <dsp:cNvSpPr/>
      </dsp:nvSpPr>
      <dsp:spPr>
        <a:xfrm>
          <a:off x="4642321" y="4146673"/>
          <a:ext cx="1265783" cy="803772"/>
        </a:xfrm>
        <a:prstGeom prst="roundRect">
          <a:avLst>
            <a:gd name="adj" fmla="val 10000"/>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C594DA8-5AC9-4172-9C7E-79443BC49B3F}">
      <dsp:nvSpPr>
        <dsp:cNvPr id="0" name=""/>
        <dsp:cNvSpPr/>
      </dsp:nvSpPr>
      <dsp:spPr>
        <a:xfrm>
          <a:off x="4782963" y="4280283"/>
          <a:ext cx="1265783" cy="803772"/>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National Government Investment Securities</a:t>
          </a:r>
          <a:endParaRPr lang="en-ZA" sz="1400" b="1" kern="1200" dirty="0"/>
        </a:p>
      </dsp:txBody>
      <dsp:txXfrm>
        <a:off x="4806505" y="4303825"/>
        <a:ext cx="1218699" cy="756688"/>
      </dsp:txXfrm>
    </dsp:sp>
    <dsp:sp modelId="{C538E630-3020-45E6-98F5-C7BD98C18642}">
      <dsp:nvSpPr>
        <dsp:cNvPr id="0" name=""/>
        <dsp:cNvSpPr/>
      </dsp:nvSpPr>
      <dsp:spPr>
        <a:xfrm>
          <a:off x="6189389" y="1802864"/>
          <a:ext cx="1265783" cy="803772"/>
        </a:xfrm>
        <a:prstGeom prst="roundRect">
          <a:avLst>
            <a:gd name="adj" fmla="val 10000"/>
          </a:avLst>
        </a:prstGeom>
        <a:solidFill>
          <a:schemeClr val="tx1">
            <a:lumMod val="50000"/>
            <a:lumOff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F96FDC3-EB42-474C-87CC-E164E8459821}">
      <dsp:nvSpPr>
        <dsp:cNvPr id="0" name=""/>
        <dsp:cNvSpPr/>
      </dsp:nvSpPr>
      <dsp:spPr>
        <a:xfrm>
          <a:off x="6330032" y="1936474"/>
          <a:ext cx="1265783" cy="803772"/>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Cash on Hand</a:t>
          </a:r>
          <a:endParaRPr lang="en-ZA" sz="1400" b="1" kern="1200" dirty="0"/>
        </a:p>
      </dsp:txBody>
      <dsp:txXfrm>
        <a:off x="6353574" y="1960016"/>
        <a:ext cx="1218699" cy="756688"/>
      </dsp:txXfrm>
    </dsp:sp>
    <dsp:sp modelId="{739E037D-D557-43F0-B435-DCA7E6B67398}">
      <dsp:nvSpPr>
        <dsp:cNvPr id="0" name=""/>
        <dsp:cNvSpPr/>
      </dsp:nvSpPr>
      <dsp:spPr>
        <a:xfrm>
          <a:off x="4642321" y="2974768"/>
          <a:ext cx="1265783" cy="803772"/>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C710AC9-A053-4478-94DB-876FF33BFB82}">
      <dsp:nvSpPr>
        <dsp:cNvPr id="0" name=""/>
        <dsp:cNvSpPr/>
      </dsp:nvSpPr>
      <dsp:spPr>
        <a:xfrm>
          <a:off x="4782963" y="3108379"/>
          <a:ext cx="1265783" cy="803772"/>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Cashier Floats</a:t>
          </a:r>
          <a:endParaRPr lang="en-ZA" sz="1400" b="1" kern="1200" dirty="0"/>
        </a:p>
      </dsp:txBody>
      <dsp:txXfrm>
        <a:off x="4806505" y="3131921"/>
        <a:ext cx="1218699" cy="756688"/>
      </dsp:txXfrm>
    </dsp:sp>
    <dsp:sp modelId="{EFAB01E3-FE68-404B-9867-D0C39E7FF060}">
      <dsp:nvSpPr>
        <dsp:cNvPr id="0" name=""/>
        <dsp:cNvSpPr/>
      </dsp:nvSpPr>
      <dsp:spPr>
        <a:xfrm>
          <a:off x="6189389" y="2974768"/>
          <a:ext cx="1265783" cy="803772"/>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1498A88-7EF6-4E82-ADE1-31319EBEE048}">
      <dsp:nvSpPr>
        <dsp:cNvPr id="0" name=""/>
        <dsp:cNvSpPr/>
      </dsp:nvSpPr>
      <dsp:spPr>
        <a:xfrm>
          <a:off x="6330032" y="3108379"/>
          <a:ext cx="1265783" cy="803772"/>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Cash in Transit</a:t>
          </a:r>
          <a:endParaRPr lang="en-ZA" sz="1400" b="1" kern="1200" dirty="0"/>
        </a:p>
      </dsp:txBody>
      <dsp:txXfrm>
        <a:off x="6353574" y="3131921"/>
        <a:ext cx="1218699" cy="756688"/>
      </dsp:txXfrm>
    </dsp:sp>
    <dsp:sp modelId="{69101B4C-ACDD-43DE-A3BF-DF3F7D7A08A1}">
      <dsp:nvSpPr>
        <dsp:cNvPr id="0" name=""/>
        <dsp:cNvSpPr/>
      </dsp:nvSpPr>
      <dsp:spPr>
        <a:xfrm>
          <a:off x="7736458" y="2974768"/>
          <a:ext cx="1265783" cy="803772"/>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609EB5E-D5EB-4E8A-BDAE-E2E5981EF458}">
      <dsp:nvSpPr>
        <dsp:cNvPr id="0" name=""/>
        <dsp:cNvSpPr/>
      </dsp:nvSpPr>
      <dsp:spPr>
        <a:xfrm>
          <a:off x="7877100" y="3108379"/>
          <a:ext cx="1265783" cy="803772"/>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Petty Cash</a:t>
          </a:r>
          <a:endParaRPr lang="en-ZA" sz="1400" b="1" kern="1200" dirty="0"/>
        </a:p>
      </dsp:txBody>
      <dsp:txXfrm>
        <a:off x="7900642" y="3131921"/>
        <a:ext cx="1218699" cy="756688"/>
      </dsp:txXfrm>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DBE33-21FE-4BA2-A83F-6D0DB95B677A}">
      <dsp:nvSpPr>
        <dsp:cNvPr id="0" name=""/>
        <dsp:cNvSpPr/>
      </dsp:nvSpPr>
      <dsp:spPr>
        <a:xfrm>
          <a:off x="4547" y="505662"/>
          <a:ext cx="2067847" cy="1223536"/>
        </a:xfrm>
        <a:prstGeom prst="roundRect">
          <a:avLst>
            <a:gd name="adj" fmla="val 10000"/>
          </a:avLst>
        </a:prstGeom>
        <a:solidFill>
          <a:schemeClr val="tx1">
            <a:lumMod val="50000"/>
            <a:lumOff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113792" rIns="113792" bIns="60960" numCol="1" spcCol="1270" anchor="t" anchorCtr="0">
          <a:noAutofit/>
        </a:bodyPr>
        <a:lstStyle/>
        <a:p>
          <a:pPr lvl="0" algn="l" defTabSz="711200">
            <a:lnSpc>
              <a:spcPct val="90000"/>
            </a:lnSpc>
            <a:spcBef>
              <a:spcPct val="0"/>
            </a:spcBef>
            <a:spcAft>
              <a:spcPct val="35000"/>
            </a:spcAft>
          </a:pPr>
          <a:r>
            <a:rPr lang="en-ZA" sz="1600" b="1" kern="1200" dirty="0" smtClean="0">
              <a:solidFill>
                <a:schemeClr val="bg1"/>
              </a:solidFill>
            </a:rPr>
            <a:t>Current Portion Non-current Receivables</a:t>
          </a:r>
          <a:endParaRPr lang="en-ZA" sz="1600" b="1" kern="1200" dirty="0">
            <a:solidFill>
              <a:schemeClr val="bg1"/>
            </a:solidFill>
          </a:endParaRPr>
        </a:p>
      </dsp:txBody>
      <dsp:txXfrm>
        <a:off x="4547" y="505662"/>
        <a:ext cx="2067847" cy="815690"/>
      </dsp:txXfrm>
    </dsp:sp>
    <dsp:sp modelId="{CD03E5FC-20A6-47BF-B089-1EA45D3CAFE9}">
      <dsp:nvSpPr>
        <dsp:cNvPr id="0" name=""/>
        <dsp:cNvSpPr/>
      </dsp:nvSpPr>
      <dsp:spPr>
        <a:xfrm>
          <a:off x="428082" y="1321353"/>
          <a:ext cx="2067847" cy="3888000"/>
        </a:xfrm>
        <a:prstGeom prst="roundRect">
          <a:avLst>
            <a:gd name="adj" fmla="val 10000"/>
          </a:avLst>
        </a:prstGeom>
        <a:solidFill>
          <a:schemeClr val="lt1">
            <a:alpha val="90000"/>
            <a:hueOff val="0"/>
            <a:satOff val="0"/>
            <a:lumOff val="0"/>
            <a:alphaOff val="0"/>
          </a:schemeClr>
        </a:solidFill>
        <a:ln w="9525" cap="flat" cmpd="sng" algn="ctr">
          <a:solidFill>
            <a:schemeClr val="tx1"/>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9568" tIns="99568" rIns="99568" bIns="99568" numCol="1" spcCol="1270" anchor="t" anchorCtr="0">
          <a:noAutofit/>
        </a:bodyPr>
        <a:lstStyle/>
        <a:p>
          <a:pPr marL="114300" lvl="1" indent="-114300" algn="l" defTabSz="622300">
            <a:lnSpc>
              <a:spcPct val="90000"/>
            </a:lnSpc>
            <a:spcBef>
              <a:spcPct val="0"/>
            </a:spcBef>
            <a:spcAft>
              <a:spcPct val="15000"/>
            </a:spcAft>
            <a:buChar char="••"/>
          </a:pPr>
          <a:r>
            <a:rPr lang="en-ZA" sz="1400" b="1" kern="1200" dirty="0" smtClean="0">
              <a:solidFill>
                <a:schemeClr val="tx1"/>
              </a:solidFill>
            </a:rPr>
            <a:t>Car</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Computer and Electronic Equipment</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Housing Selling Schemes</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Housing</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Housing Land Sales</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Sporting and Other Bodies</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Staff</a:t>
          </a:r>
          <a:endParaRPr lang="en-ZA" sz="1400" b="1" kern="1200" dirty="0">
            <a:solidFill>
              <a:schemeClr val="tx1"/>
            </a:solidFill>
          </a:endParaRPr>
        </a:p>
      </dsp:txBody>
      <dsp:txXfrm>
        <a:off x="488647" y="1381918"/>
        <a:ext cx="1946717" cy="3766870"/>
      </dsp:txXfrm>
    </dsp:sp>
    <dsp:sp modelId="{16E5FB59-1844-4823-8E63-2904BAB18A86}">
      <dsp:nvSpPr>
        <dsp:cNvPr id="0" name=""/>
        <dsp:cNvSpPr/>
      </dsp:nvSpPr>
      <dsp:spPr>
        <a:xfrm>
          <a:off x="2385873" y="656090"/>
          <a:ext cx="664573" cy="514834"/>
        </a:xfrm>
        <a:prstGeom prst="rightArrow">
          <a:avLst>
            <a:gd name="adj1" fmla="val 60000"/>
            <a:gd name="adj2" fmla="val 50000"/>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577850">
            <a:lnSpc>
              <a:spcPct val="90000"/>
            </a:lnSpc>
            <a:spcBef>
              <a:spcPct val="0"/>
            </a:spcBef>
            <a:spcAft>
              <a:spcPct val="35000"/>
            </a:spcAft>
          </a:pPr>
          <a:endParaRPr lang="en-ZA" sz="1300" kern="1200">
            <a:solidFill>
              <a:schemeClr val="tx1"/>
            </a:solidFill>
          </a:endParaRPr>
        </a:p>
      </dsp:txBody>
      <dsp:txXfrm>
        <a:off x="2385873" y="759057"/>
        <a:ext cx="510123" cy="308900"/>
      </dsp:txXfrm>
    </dsp:sp>
    <dsp:sp modelId="{5BB51F2D-347F-4E22-894E-6E35DA2EBEAA}">
      <dsp:nvSpPr>
        <dsp:cNvPr id="0" name=""/>
        <dsp:cNvSpPr/>
      </dsp:nvSpPr>
      <dsp:spPr>
        <a:xfrm>
          <a:off x="3326308" y="505662"/>
          <a:ext cx="2067847" cy="1223536"/>
        </a:xfrm>
        <a:prstGeom prst="roundRect">
          <a:avLst>
            <a:gd name="adj" fmla="val 10000"/>
          </a:avLst>
        </a:prstGeom>
        <a:solidFill>
          <a:schemeClr val="bg1">
            <a:lumMod val="7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113792" rIns="113792" bIns="60960" numCol="1" spcCol="1270" anchor="t" anchorCtr="0">
          <a:noAutofit/>
        </a:bodyPr>
        <a:lstStyle/>
        <a:p>
          <a:pPr lvl="0" algn="l" defTabSz="711200">
            <a:lnSpc>
              <a:spcPct val="90000"/>
            </a:lnSpc>
            <a:spcBef>
              <a:spcPct val="0"/>
            </a:spcBef>
            <a:spcAft>
              <a:spcPct val="35000"/>
            </a:spcAft>
          </a:pPr>
          <a:r>
            <a:rPr lang="en-ZA" sz="1600" b="1" kern="1200" dirty="0" smtClean="0">
              <a:solidFill>
                <a:schemeClr val="tx1"/>
              </a:solidFill>
            </a:rPr>
            <a:t>Receivables from Non-exchange Transactions</a:t>
          </a:r>
          <a:endParaRPr lang="en-ZA" sz="1600" b="1" kern="1200" dirty="0">
            <a:solidFill>
              <a:schemeClr val="tx1"/>
            </a:solidFill>
          </a:endParaRPr>
        </a:p>
      </dsp:txBody>
      <dsp:txXfrm>
        <a:off x="3326308" y="505662"/>
        <a:ext cx="2067847" cy="815690"/>
      </dsp:txXfrm>
    </dsp:sp>
    <dsp:sp modelId="{EB384107-3EAB-41A9-92D5-460CBABE0957}">
      <dsp:nvSpPr>
        <dsp:cNvPr id="0" name=""/>
        <dsp:cNvSpPr/>
      </dsp:nvSpPr>
      <dsp:spPr>
        <a:xfrm>
          <a:off x="3749843" y="1321353"/>
          <a:ext cx="2067847" cy="3888000"/>
        </a:xfrm>
        <a:prstGeom prst="roundRect">
          <a:avLst>
            <a:gd name="adj" fmla="val 10000"/>
          </a:avLst>
        </a:prstGeom>
        <a:solidFill>
          <a:schemeClr val="lt1">
            <a:alpha val="90000"/>
            <a:hueOff val="0"/>
            <a:satOff val="0"/>
            <a:lumOff val="0"/>
            <a:alphaOff val="0"/>
          </a:schemeClr>
        </a:solidFill>
        <a:ln w="9525" cap="flat" cmpd="sng" algn="ctr">
          <a:solidFill>
            <a:schemeClr val="tx1"/>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13792" tIns="113792" rIns="113792" bIns="113792" numCol="1" spcCol="1270" anchor="t" anchorCtr="0">
          <a:noAutofit/>
        </a:bodyPr>
        <a:lstStyle/>
        <a:p>
          <a:pPr marL="171450" lvl="1" indent="-171450" algn="l" defTabSz="711200">
            <a:lnSpc>
              <a:spcPct val="90000"/>
            </a:lnSpc>
            <a:spcBef>
              <a:spcPct val="0"/>
            </a:spcBef>
            <a:spcAft>
              <a:spcPct val="15000"/>
            </a:spcAft>
            <a:buChar char="••"/>
          </a:pPr>
          <a:r>
            <a:rPr lang="en-ZA" sz="1600" b="1" kern="1200" dirty="0" smtClean="0"/>
            <a:t>Insurance Claims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Property Rates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Transfers and Subsidies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Unauthorised Expenditure</a:t>
          </a:r>
          <a:endParaRPr lang="en-ZA" sz="1600" b="1" kern="1200" dirty="0"/>
        </a:p>
      </dsp:txBody>
      <dsp:txXfrm>
        <a:off x="3810408" y="1381918"/>
        <a:ext cx="1946717" cy="3766870"/>
      </dsp:txXfrm>
    </dsp:sp>
    <dsp:sp modelId="{603E370F-118C-49AE-834A-99623AF00223}">
      <dsp:nvSpPr>
        <dsp:cNvPr id="0" name=""/>
        <dsp:cNvSpPr/>
      </dsp:nvSpPr>
      <dsp:spPr>
        <a:xfrm>
          <a:off x="5707634" y="656090"/>
          <a:ext cx="664573" cy="514834"/>
        </a:xfrm>
        <a:prstGeom prst="rightArrow">
          <a:avLst>
            <a:gd name="adj1" fmla="val 60000"/>
            <a:gd name="adj2" fmla="val 50000"/>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577850">
            <a:lnSpc>
              <a:spcPct val="90000"/>
            </a:lnSpc>
            <a:spcBef>
              <a:spcPct val="0"/>
            </a:spcBef>
            <a:spcAft>
              <a:spcPct val="35000"/>
            </a:spcAft>
          </a:pPr>
          <a:endParaRPr lang="en-ZA" sz="1300" kern="1200"/>
        </a:p>
      </dsp:txBody>
      <dsp:txXfrm>
        <a:off x="5707634" y="759057"/>
        <a:ext cx="510123" cy="308900"/>
      </dsp:txXfrm>
    </dsp:sp>
    <dsp:sp modelId="{00A3BD2B-37A5-4A19-B837-AF4B2407DB1C}">
      <dsp:nvSpPr>
        <dsp:cNvPr id="0" name=""/>
        <dsp:cNvSpPr/>
      </dsp:nvSpPr>
      <dsp:spPr>
        <a:xfrm>
          <a:off x="6648069" y="505662"/>
          <a:ext cx="2067847" cy="1223536"/>
        </a:xfrm>
        <a:prstGeom prst="roundRect">
          <a:avLst>
            <a:gd name="adj" fmla="val 10000"/>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113792" rIns="113792" bIns="60960" numCol="1" spcCol="1270" anchor="t" anchorCtr="0">
          <a:noAutofit/>
        </a:bodyPr>
        <a:lstStyle/>
        <a:p>
          <a:pPr lvl="0" algn="l" defTabSz="711200">
            <a:lnSpc>
              <a:spcPct val="90000"/>
            </a:lnSpc>
            <a:spcBef>
              <a:spcPct val="0"/>
            </a:spcBef>
            <a:spcAft>
              <a:spcPct val="35000"/>
            </a:spcAft>
          </a:pPr>
          <a:r>
            <a:rPr lang="en-ZA" sz="1600" b="1" kern="1200" dirty="0" smtClean="0">
              <a:solidFill>
                <a:schemeClr val="tx1"/>
              </a:solidFill>
            </a:rPr>
            <a:t>Inventory</a:t>
          </a:r>
          <a:endParaRPr lang="en-ZA" sz="1600" b="1" kern="1200" dirty="0">
            <a:solidFill>
              <a:schemeClr val="tx1"/>
            </a:solidFill>
          </a:endParaRPr>
        </a:p>
      </dsp:txBody>
      <dsp:txXfrm>
        <a:off x="6648069" y="505662"/>
        <a:ext cx="2067847" cy="815690"/>
      </dsp:txXfrm>
    </dsp:sp>
    <dsp:sp modelId="{08D3FC65-95E7-45CD-A856-152E0B7ED354}">
      <dsp:nvSpPr>
        <dsp:cNvPr id="0" name=""/>
        <dsp:cNvSpPr/>
      </dsp:nvSpPr>
      <dsp:spPr>
        <a:xfrm>
          <a:off x="7071604" y="1321353"/>
          <a:ext cx="2067847" cy="3888000"/>
        </a:xfrm>
        <a:prstGeom prst="roundRect">
          <a:avLst>
            <a:gd name="adj" fmla="val 10000"/>
          </a:avLst>
        </a:prstGeom>
        <a:solidFill>
          <a:schemeClr val="lt1">
            <a:alpha val="90000"/>
            <a:hueOff val="0"/>
            <a:satOff val="0"/>
            <a:lumOff val="0"/>
            <a:alphaOff val="0"/>
          </a:schemeClr>
        </a:solidFill>
        <a:ln w="9525" cap="flat" cmpd="sng" algn="ctr">
          <a:solidFill>
            <a:schemeClr val="tx1"/>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13792" tIns="113792" rIns="113792" bIns="113792" numCol="1" spcCol="1270" anchor="t" anchorCtr="0">
          <a:noAutofit/>
        </a:bodyPr>
        <a:lstStyle/>
        <a:p>
          <a:pPr marL="171450" lvl="1" indent="-171450" algn="l" defTabSz="711200">
            <a:lnSpc>
              <a:spcPct val="90000"/>
            </a:lnSpc>
            <a:spcBef>
              <a:spcPct val="0"/>
            </a:spcBef>
            <a:spcAft>
              <a:spcPct val="15000"/>
            </a:spcAft>
            <a:buChar char="••"/>
          </a:pPr>
          <a:r>
            <a:rPr lang="en-ZA" sz="1600" b="1" kern="1200" dirty="0" smtClean="0"/>
            <a:t>Agricultural Assets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Consumable Stores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Finished Goods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Maintenance Materials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Other Goods held for Sale</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Raw Materials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Spare Parts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Water</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Work-in-progress</a:t>
          </a:r>
          <a:endParaRPr lang="en-ZA" sz="1600" b="1" kern="1200" dirty="0"/>
        </a:p>
        <a:p>
          <a:pPr marL="171450" lvl="1" indent="-171450" algn="l" defTabSz="711200">
            <a:lnSpc>
              <a:spcPct val="90000"/>
            </a:lnSpc>
            <a:spcBef>
              <a:spcPct val="0"/>
            </a:spcBef>
            <a:spcAft>
              <a:spcPct val="15000"/>
            </a:spcAft>
            <a:buChar char="••"/>
          </a:pPr>
          <a:endParaRPr lang="en-ZA" sz="1600" kern="1200" dirty="0"/>
        </a:p>
      </dsp:txBody>
      <dsp:txXfrm>
        <a:off x="7132169" y="1381918"/>
        <a:ext cx="1946717" cy="3766870"/>
      </dsp:txXfrm>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DBE33-21FE-4BA2-A83F-6D0DB95B677A}">
      <dsp:nvSpPr>
        <dsp:cNvPr id="0" name=""/>
        <dsp:cNvSpPr/>
      </dsp:nvSpPr>
      <dsp:spPr>
        <a:xfrm>
          <a:off x="4547" y="99029"/>
          <a:ext cx="2067847" cy="1231636"/>
        </a:xfrm>
        <a:prstGeom prst="roundRect">
          <a:avLst>
            <a:gd name="adj" fmla="val 10000"/>
          </a:avLst>
        </a:prstGeom>
        <a:solidFill>
          <a:schemeClr val="tx1">
            <a:lumMod val="50000"/>
            <a:lumOff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113792" rIns="113792" bIns="60960" numCol="1" spcCol="1270" anchor="t" anchorCtr="0">
          <a:noAutofit/>
        </a:bodyPr>
        <a:lstStyle/>
        <a:p>
          <a:pPr lvl="0" algn="l" defTabSz="711200">
            <a:lnSpc>
              <a:spcPct val="90000"/>
            </a:lnSpc>
            <a:spcBef>
              <a:spcPct val="0"/>
            </a:spcBef>
            <a:spcAft>
              <a:spcPct val="35000"/>
            </a:spcAft>
          </a:pPr>
          <a:r>
            <a:rPr lang="en-ZA" sz="1600" b="1" kern="1200" dirty="0" smtClean="0"/>
            <a:t>Other Current Financial Assets</a:t>
          </a:r>
          <a:endParaRPr lang="en-ZA" sz="1600" b="1" kern="1200" dirty="0"/>
        </a:p>
      </dsp:txBody>
      <dsp:txXfrm>
        <a:off x="4547" y="99029"/>
        <a:ext cx="2067847" cy="821090"/>
      </dsp:txXfrm>
    </dsp:sp>
    <dsp:sp modelId="{CD03E5FC-20A6-47BF-B089-1EA45D3CAFE9}">
      <dsp:nvSpPr>
        <dsp:cNvPr id="0" name=""/>
        <dsp:cNvSpPr/>
      </dsp:nvSpPr>
      <dsp:spPr>
        <a:xfrm>
          <a:off x="428082" y="920120"/>
          <a:ext cx="2067847" cy="3880800"/>
        </a:xfrm>
        <a:prstGeom prst="roundRect">
          <a:avLst>
            <a:gd name="adj" fmla="val 10000"/>
          </a:avLst>
        </a:prstGeom>
        <a:solidFill>
          <a:schemeClr val="lt1">
            <a:alpha val="90000"/>
            <a:hueOff val="0"/>
            <a:satOff val="0"/>
            <a:lumOff val="0"/>
            <a:alphaOff val="0"/>
          </a:schemeClr>
        </a:solidFill>
        <a:ln w="9525" cap="flat" cmpd="sng" algn="ctr">
          <a:solidFill>
            <a:schemeClr val="accent4">
              <a:shade val="8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9568" tIns="99568" rIns="99568" bIns="99568" numCol="1" spcCol="1270" anchor="t" anchorCtr="0">
          <a:noAutofit/>
        </a:bodyPr>
        <a:lstStyle/>
        <a:p>
          <a:pPr marL="114300" lvl="1" indent="-114300" algn="l" defTabSz="622300">
            <a:lnSpc>
              <a:spcPct val="90000"/>
            </a:lnSpc>
            <a:spcBef>
              <a:spcPct val="0"/>
            </a:spcBef>
            <a:spcAft>
              <a:spcPct val="15000"/>
            </a:spcAft>
            <a:buChar char="••"/>
          </a:pPr>
          <a:r>
            <a:rPr lang="en-ZA" sz="1400" b="1" kern="1200" dirty="0" smtClean="0"/>
            <a:t>Contractual Rights</a:t>
          </a:r>
          <a:endParaRPr lang="en-ZA" sz="1400" b="1" kern="1200" dirty="0"/>
        </a:p>
        <a:p>
          <a:pPr marL="114300" lvl="1" indent="-114300" algn="l" defTabSz="622300">
            <a:lnSpc>
              <a:spcPct val="90000"/>
            </a:lnSpc>
            <a:spcBef>
              <a:spcPct val="0"/>
            </a:spcBef>
            <a:spcAft>
              <a:spcPct val="15000"/>
            </a:spcAft>
            <a:buChar char="••"/>
          </a:pPr>
          <a:r>
            <a:rPr lang="en-ZA" sz="1400" b="1" kern="1200" dirty="0" smtClean="0"/>
            <a:t>Derivative Financial Instruments</a:t>
          </a:r>
          <a:endParaRPr lang="en-ZA" sz="1400" b="1" kern="1200" dirty="0"/>
        </a:p>
        <a:p>
          <a:pPr marL="114300" lvl="1" indent="-114300" algn="l" defTabSz="622300">
            <a:lnSpc>
              <a:spcPct val="90000"/>
            </a:lnSpc>
            <a:spcBef>
              <a:spcPct val="0"/>
            </a:spcBef>
            <a:spcAft>
              <a:spcPct val="15000"/>
            </a:spcAft>
            <a:buChar char="••"/>
          </a:pPr>
          <a:r>
            <a:rPr lang="en-ZA" sz="1400" b="1" kern="1200" dirty="0" smtClean="0"/>
            <a:t>Unamortised Discount</a:t>
          </a:r>
          <a:endParaRPr lang="en-ZA" sz="1400" b="1" kern="1200" dirty="0"/>
        </a:p>
      </dsp:txBody>
      <dsp:txXfrm>
        <a:off x="488647" y="980685"/>
        <a:ext cx="1946717" cy="3759670"/>
      </dsp:txXfrm>
    </dsp:sp>
    <dsp:sp modelId="{16E5FB59-1844-4823-8E63-2904BAB18A86}">
      <dsp:nvSpPr>
        <dsp:cNvPr id="0" name=""/>
        <dsp:cNvSpPr/>
      </dsp:nvSpPr>
      <dsp:spPr>
        <a:xfrm>
          <a:off x="2385873" y="252157"/>
          <a:ext cx="664573" cy="514834"/>
        </a:xfrm>
        <a:prstGeom prst="rightArrow">
          <a:avLst>
            <a:gd name="adj1" fmla="val 60000"/>
            <a:gd name="adj2" fmla="val 50000"/>
          </a:avLst>
        </a:prstGeom>
        <a:solidFill>
          <a:schemeClr val="tx1">
            <a:lumMod val="50000"/>
            <a:lumOff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ZA" sz="1800" kern="1200">
            <a:solidFill>
              <a:schemeClr val="tx1"/>
            </a:solidFill>
          </a:endParaRPr>
        </a:p>
      </dsp:txBody>
      <dsp:txXfrm>
        <a:off x="2385873" y="355124"/>
        <a:ext cx="510123" cy="308900"/>
      </dsp:txXfrm>
    </dsp:sp>
    <dsp:sp modelId="{5BB51F2D-347F-4E22-894E-6E35DA2EBEAA}">
      <dsp:nvSpPr>
        <dsp:cNvPr id="0" name=""/>
        <dsp:cNvSpPr/>
      </dsp:nvSpPr>
      <dsp:spPr>
        <a:xfrm>
          <a:off x="3326308" y="99029"/>
          <a:ext cx="2067847" cy="1231636"/>
        </a:xfrm>
        <a:prstGeom prst="roundRect">
          <a:avLst>
            <a:gd name="adj" fmla="val 10000"/>
          </a:avLst>
        </a:prstGeom>
        <a:solidFill>
          <a:schemeClr val="bg1">
            <a:lumMod val="6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56464" tIns="156464" rIns="156464" bIns="83820" numCol="1" spcCol="1270" anchor="t" anchorCtr="0">
          <a:noAutofit/>
        </a:bodyPr>
        <a:lstStyle/>
        <a:p>
          <a:pPr lvl="0" algn="l" defTabSz="977900">
            <a:lnSpc>
              <a:spcPct val="90000"/>
            </a:lnSpc>
            <a:spcBef>
              <a:spcPct val="0"/>
            </a:spcBef>
            <a:spcAft>
              <a:spcPct val="35000"/>
            </a:spcAft>
          </a:pPr>
          <a:r>
            <a:rPr lang="en-ZA" sz="2200" b="1" kern="1200" dirty="0" smtClean="0"/>
            <a:t>Income Tax receivable</a:t>
          </a:r>
          <a:endParaRPr lang="en-ZA" sz="2200" b="1" kern="1200" dirty="0"/>
        </a:p>
      </dsp:txBody>
      <dsp:txXfrm>
        <a:off x="3326308" y="99029"/>
        <a:ext cx="2067847" cy="821090"/>
      </dsp:txXfrm>
    </dsp:sp>
    <dsp:sp modelId="{EB384107-3EAB-41A9-92D5-460CBABE0957}">
      <dsp:nvSpPr>
        <dsp:cNvPr id="0" name=""/>
        <dsp:cNvSpPr/>
      </dsp:nvSpPr>
      <dsp:spPr>
        <a:xfrm>
          <a:off x="3749843" y="920120"/>
          <a:ext cx="2067847" cy="3880800"/>
        </a:xfrm>
        <a:prstGeom prst="roundRect">
          <a:avLst>
            <a:gd name="adj" fmla="val 10000"/>
          </a:avLst>
        </a:prstGeom>
        <a:noFill/>
        <a:ln w="9525" cap="flat" cmpd="sng" algn="ctr">
          <a:no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56464" tIns="156464" rIns="156464" bIns="156464" numCol="1" spcCol="1270" anchor="t" anchorCtr="0">
          <a:noAutofit/>
        </a:bodyPr>
        <a:lstStyle/>
        <a:p>
          <a:pPr marL="228600" lvl="1" indent="-228600" algn="l" defTabSz="977900">
            <a:lnSpc>
              <a:spcPct val="90000"/>
            </a:lnSpc>
            <a:spcBef>
              <a:spcPct val="0"/>
            </a:spcBef>
            <a:spcAft>
              <a:spcPct val="15000"/>
            </a:spcAft>
            <a:buChar char="••"/>
          </a:pPr>
          <a:endParaRPr lang="en-ZA" sz="2200" b="1" kern="1200" dirty="0"/>
        </a:p>
      </dsp:txBody>
      <dsp:txXfrm>
        <a:off x="3810408" y="980685"/>
        <a:ext cx="1946717" cy="3759670"/>
      </dsp:txXfrm>
    </dsp:sp>
    <dsp:sp modelId="{603E370F-118C-49AE-834A-99623AF00223}">
      <dsp:nvSpPr>
        <dsp:cNvPr id="0" name=""/>
        <dsp:cNvSpPr/>
      </dsp:nvSpPr>
      <dsp:spPr>
        <a:xfrm>
          <a:off x="5707634" y="252157"/>
          <a:ext cx="664573" cy="514834"/>
        </a:xfrm>
        <a:prstGeom prst="rightArrow">
          <a:avLst>
            <a:gd name="adj1" fmla="val 60000"/>
            <a:gd name="adj2" fmla="val 50000"/>
          </a:avLst>
        </a:prstGeom>
        <a:solidFill>
          <a:schemeClr val="bg1">
            <a:lumMod val="9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ZA" sz="1800" kern="1200"/>
        </a:p>
      </dsp:txBody>
      <dsp:txXfrm>
        <a:off x="5707634" y="355124"/>
        <a:ext cx="510123" cy="308900"/>
      </dsp:txXfrm>
    </dsp:sp>
    <dsp:sp modelId="{00A3BD2B-37A5-4A19-B837-AF4B2407DB1C}">
      <dsp:nvSpPr>
        <dsp:cNvPr id="0" name=""/>
        <dsp:cNvSpPr/>
      </dsp:nvSpPr>
      <dsp:spPr>
        <a:xfrm>
          <a:off x="6648069" y="99029"/>
          <a:ext cx="2067847" cy="1231636"/>
        </a:xfrm>
        <a:prstGeom prst="roundRect">
          <a:avLst>
            <a:gd name="adj" fmla="val 10000"/>
          </a:avLst>
        </a:prstGeom>
        <a:solidFill>
          <a:schemeClr val="bg1">
            <a:lumMod val="9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56464" tIns="156464" rIns="156464" bIns="83820" numCol="1" spcCol="1270" anchor="t" anchorCtr="0">
          <a:noAutofit/>
        </a:bodyPr>
        <a:lstStyle/>
        <a:p>
          <a:pPr lvl="0" algn="l" defTabSz="977900">
            <a:lnSpc>
              <a:spcPct val="90000"/>
            </a:lnSpc>
            <a:spcBef>
              <a:spcPct val="0"/>
            </a:spcBef>
            <a:spcAft>
              <a:spcPct val="35000"/>
            </a:spcAft>
          </a:pPr>
          <a:r>
            <a:rPr lang="en-ZA" sz="2200" b="1" kern="1200" dirty="0" smtClean="0">
              <a:solidFill>
                <a:schemeClr val="tx1"/>
              </a:solidFill>
            </a:rPr>
            <a:t>Inventory</a:t>
          </a:r>
          <a:endParaRPr lang="en-ZA" sz="2200" b="1" kern="1200" dirty="0">
            <a:solidFill>
              <a:schemeClr val="tx1"/>
            </a:solidFill>
          </a:endParaRPr>
        </a:p>
      </dsp:txBody>
      <dsp:txXfrm>
        <a:off x="6648069" y="99029"/>
        <a:ext cx="2067847" cy="821090"/>
      </dsp:txXfrm>
    </dsp:sp>
    <dsp:sp modelId="{08D3FC65-95E7-45CD-A856-152E0B7ED354}">
      <dsp:nvSpPr>
        <dsp:cNvPr id="0" name=""/>
        <dsp:cNvSpPr/>
      </dsp:nvSpPr>
      <dsp:spPr>
        <a:xfrm>
          <a:off x="7071604" y="920120"/>
          <a:ext cx="2067847" cy="3880800"/>
        </a:xfrm>
        <a:prstGeom prst="roundRect">
          <a:avLst>
            <a:gd name="adj" fmla="val 10000"/>
          </a:avLst>
        </a:prstGeom>
        <a:solidFill>
          <a:schemeClr val="lt1">
            <a:alpha val="90000"/>
            <a:hueOff val="0"/>
            <a:satOff val="0"/>
            <a:lumOff val="0"/>
            <a:alphaOff val="0"/>
          </a:schemeClr>
        </a:solidFill>
        <a:ln w="9525" cap="flat" cmpd="sng" algn="ctr">
          <a:solidFill>
            <a:schemeClr val="accent4">
              <a:shade val="80000"/>
              <a:hueOff val="-176558"/>
              <a:satOff val="-4365"/>
              <a:lumOff val="24988"/>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13792" tIns="113792" rIns="113792" bIns="113792" numCol="1" spcCol="1270" anchor="t" anchorCtr="0">
          <a:noAutofit/>
        </a:bodyPr>
        <a:lstStyle/>
        <a:p>
          <a:pPr marL="171450" lvl="1" indent="-171450" algn="l" defTabSz="711200">
            <a:lnSpc>
              <a:spcPct val="90000"/>
            </a:lnSpc>
            <a:spcBef>
              <a:spcPct val="0"/>
            </a:spcBef>
            <a:spcAft>
              <a:spcPct val="15000"/>
            </a:spcAft>
            <a:buChar char="••"/>
          </a:pPr>
          <a:r>
            <a:rPr lang="en-ZA" sz="1600" b="1" kern="1200" dirty="0" smtClean="0"/>
            <a:t>Agricultural Assets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Consumable Stores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Finished Goods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Maintenance Materials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Other Goods held for Sale</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Raw Materials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Spare Parts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Water</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Work-in-progress</a:t>
          </a:r>
          <a:endParaRPr lang="en-ZA" sz="1600" b="1" kern="1200" dirty="0"/>
        </a:p>
        <a:p>
          <a:pPr marL="171450" lvl="1" indent="-171450" algn="l" defTabSz="800100">
            <a:lnSpc>
              <a:spcPct val="90000"/>
            </a:lnSpc>
            <a:spcBef>
              <a:spcPct val="0"/>
            </a:spcBef>
            <a:spcAft>
              <a:spcPct val="15000"/>
            </a:spcAft>
            <a:buChar char="••"/>
          </a:pPr>
          <a:endParaRPr lang="en-ZA" sz="1800" kern="1200" dirty="0"/>
        </a:p>
      </dsp:txBody>
      <dsp:txXfrm>
        <a:off x="7132169" y="980685"/>
        <a:ext cx="1946717" cy="3759670"/>
      </dsp:txXfrm>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DBE33-21FE-4BA2-A83F-6D0DB95B677A}">
      <dsp:nvSpPr>
        <dsp:cNvPr id="0" name=""/>
        <dsp:cNvSpPr/>
      </dsp:nvSpPr>
      <dsp:spPr>
        <a:xfrm>
          <a:off x="1207" y="1339760"/>
          <a:ext cx="1517533" cy="910520"/>
        </a:xfrm>
        <a:prstGeom prst="roundRect">
          <a:avLst>
            <a:gd name="adj" fmla="val 10000"/>
          </a:avLst>
        </a:prstGeom>
        <a:solidFill>
          <a:schemeClr val="tx1">
            <a:lumMod val="65000"/>
            <a:lumOff val="3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113792" rIns="113792" bIns="60960" numCol="1" spcCol="1270" anchor="t" anchorCtr="0">
          <a:noAutofit/>
        </a:bodyPr>
        <a:lstStyle/>
        <a:p>
          <a:pPr lvl="0" algn="l" defTabSz="711200">
            <a:lnSpc>
              <a:spcPct val="90000"/>
            </a:lnSpc>
            <a:spcBef>
              <a:spcPct val="0"/>
            </a:spcBef>
            <a:spcAft>
              <a:spcPct val="35000"/>
            </a:spcAft>
          </a:pPr>
          <a:r>
            <a:rPr lang="en-ZA" sz="1600" b="1" kern="1200" dirty="0" smtClean="0">
              <a:solidFill>
                <a:schemeClr val="bg1"/>
              </a:solidFill>
            </a:rPr>
            <a:t>Investments</a:t>
          </a:r>
          <a:endParaRPr lang="en-ZA" sz="1600" b="1" kern="1200" dirty="0">
            <a:solidFill>
              <a:schemeClr val="bg1"/>
            </a:solidFill>
          </a:endParaRPr>
        </a:p>
      </dsp:txBody>
      <dsp:txXfrm>
        <a:off x="1207" y="1339760"/>
        <a:ext cx="1517533" cy="607013"/>
      </dsp:txXfrm>
    </dsp:sp>
    <dsp:sp modelId="{CD03E5FC-20A6-47BF-B089-1EA45D3CAFE9}">
      <dsp:nvSpPr>
        <dsp:cNvPr id="0" name=""/>
        <dsp:cNvSpPr/>
      </dsp:nvSpPr>
      <dsp:spPr>
        <a:xfrm>
          <a:off x="312027" y="1946774"/>
          <a:ext cx="1517533" cy="2428481"/>
        </a:xfrm>
        <a:prstGeom prst="roundRect">
          <a:avLst>
            <a:gd name="adj" fmla="val 10000"/>
          </a:avLst>
        </a:prstGeom>
        <a:solidFill>
          <a:schemeClr val="lt1">
            <a:alpha val="90000"/>
            <a:hueOff val="0"/>
            <a:satOff val="0"/>
            <a:lumOff val="0"/>
            <a:alphaOff val="0"/>
          </a:schemeClr>
        </a:solidFill>
        <a:ln w="9525" cap="flat" cmpd="sng" algn="ctr">
          <a:solidFill>
            <a:schemeClr val="accent5">
              <a:shade val="5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9568" tIns="99568" rIns="99568" bIns="99568" numCol="1" spcCol="1270" anchor="t" anchorCtr="0">
          <a:noAutofit/>
        </a:bodyPr>
        <a:lstStyle/>
        <a:p>
          <a:pPr marL="114300" lvl="1" indent="-114300" algn="l" defTabSz="622300">
            <a:lnSpc>
              <a:spcPct val="90000"/>
            </a:lnSpc>
            <a:spcBef>
              <a:spcPct val="0"/>
            </a:spcBef>
            <a:spcAft>
              <a:spcPct val="15000"/>
            </a:spcAft>
            <a:buChar char="••"/>
          </a:pPr>
          <a:r>
            <a:rPr lang="en-ZA" sz="1400" b="1" kern="1200" dirty="0" smtClean="0"/>
            <a:t>Deposits</a:t>
          </a:r>
          <a:endParaRPr lang="en-ZA" sz="1400" b="1" kern="1200" dirty="0"/>
        </a:p>
        <a:p>
          <a:pPr marL="114300" lvl="1" indent="-114300" algn="l" defTabSz="622300">
            <a:lnSpc>
              <a:spcPct val="90000"/>
            </a:lnSpc>
            <a:spcBef>
              <a:spcPct val="0"/>
            </a:spcBef>
            <a:spcAft>
              <a:spcPct val="15000"/>
            </a:spcAft>
            <a:buChar char="••"/>
          </a:pPr>
          <a:r>
            <a:rPr lang="en-ZA" sz="1400" b="1" kern="1200" dirty="0" smtClean="0"/>
            <a:t>Call Investments</a:t>
          </a:r>
          <a:endParaRPr lang="en-ZA" sz="1400" b="1" kern="1200" dirty="0"/>
        </a:p>
      </dsp:txBody>
      <dsp:txXfrm>
        <a:off x="356474" y="1991221"/>
        <a:ext cx="1428639" cy="2339587"/>
      </dsp:txXfrm>
    </dsp:sp>
    <dsp:sp modelId="{16E5FB59-1844-4823-8E63-2904BAB18A86}">
      <dsp:nvSpPr>
        <dsp:cNvPr id="0" name=""/>
        <dsp:cNvSpPr/>
      </dsp:nvSpPr>
      <dsp:spPr>
        <a:xfrm>
          <a:off x="1748793" y="1454356"/>
          <a:ext cx="487711" cy="377821"/>
        </a:xfrm>
        <a:prstGeom prst="rightArrow">
          <a:avLst>
            <a:gd name="adj1" fmla="val 60000"/>
            <a:gd name="adj2" fmla="val 50000"/>
          </a:avLst>
        </a:prstGeom>
        <a:solidFill>
          <a:schemeClr val="tx1">
            <a:lumMod val="65000"/>
            <a:lumOff val="3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44500">
            <a:lnSpc>
              <a:spcPct val="90000"/>
            </a:lnSpc>
            <a:spcBef>
              <a:spcPct val="0"/>
            </a:spcBef>
            <a:spcAft>
              <a:spcPct val="35000"/>
            </a:spcAft>
          </a:pPr>
          <a:endParaRPr lang="en-ZA" sz="1000" kern="1200">
            <a:solidFill>
              <a:schemeClr val="bg1"/>
            </a:solidFill>
          </a:endParaRPr>
        </a:p>
      </dsp:txBody>
      <dsp:txXfrm>
        <a:off x="1748793" y="1529920"/>
        <a:ext cx="374365" cy="226693"/>
      </dsp:txXfrm>
    </dsp:sp>
    <dsp:sp modelId="{5BB51F2D-347F-4E22-894E-6E35DA2EBEAA}">
      <dsp:nvSpPr>
        <dsp:cNvPr id="0" name=""/>
        <dsp:cNvSpPr/>
      </dsp:nvSpPr>
      <dsp:spPr>
        <a:xfrm>
          <a:off x="2438951" y="1339760"/>
          <a:ext cx="1517533" cy="910520"/>
        </a:xfrm>
        <a:prstGeom prst="roundRect">
          <a:avLst>
            <a:gd name="adj" fmla="val 10000"/>
          </a:avLst>
        </a:prstGeom>
        <a:solidFill>
          <a:schemeClr val="tx1">
            <a:lumMod val="50000"/>
            <a:lumOff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45720" numCol="1" spcCol="1270" anchor="t" anchorCtr="0">
          <a:noAutofit/>
        </a:bodyPr>
        <a:lstStyle/>
        <a:p>
          <a:pPr lvl="0" algn="l" defTabSz="533400">
            <a:lnSpc>
              <a:spcPct val="90000"/>
            </a:lnSpc>
            <a:spcBef>
              <a:spcPct val="0"/>
            </a:spcBef>
            <a:spcAft>
              <a:spcPct val="35000"/>
            </a:spcAft>
          </a:pPr>
          <a:r>
            <a:rPr lang="en-ZA" sz="1200" b="1" kern="1200" dirty="0" smtClean="0">
              <a:solidFill>
                <a:schemeClr val="bg1"/>
              </a:solidFill>
            </a:rPr>
            <a:t>Non-current Assets held for Sale</a:t>
          </a:r>
          <a:endParaRPr lang="en-ZA" sz="1200" b="1" kern="1200" dirty="0">
            <a:solidFill>
              <a:schemeClr val="bg1"/>
            </a:solidFill>
          </a:endParaRPr>
        </a:p>
      </dsp:txBody>
      <dsp:txXfrm>
        <a:off x="2438951" y="1339760"/>
        <a:ext cx="1517533" cy="607013"/>
      </dsp:txXfrm>
    </dsp:sp>
    <dsp:sp modelId="{EB384107-3EAB-41A9-92D5-460CBABE0957}">
      <dsp:nvSpPr>
        <dsp:cNvPr id="0" name=""/>
        <dsp:cNvSpPr/>
      </dsp:nvSpPr>
      <dsp:spPr>
        <a:xfrm>
          <a:off x="2749771" y="1946774"/>
          <a:ext cx="1517533" cy="2428481"/>
        </a:xfrm>
        <a:prstGeom prst="roundRect">
          <a:avLst>
            <a:gd name="adj" fmla="val 10000"/>
          </a:avLst>
        </a:prstGeom>
        <a:solidFill>
          <a:schemeClr val="lt1">
            <a:alpha val="90000"/>
            <a:hueOff val="0"/>
            <a:satOff val="0"/>
            <a:lumOff val="0"/>
            <a:alphaOff val="0"/>
          </a:schemeClr>
        </a:solidFill>
        <a:ln w="9525" cap="flat" cmpd="sng" algn="ctr">
          <a:solidFill>
            <a:schemeClr val="accent5">
              <a:shade val="50000"/>
              <a:hueOff val="126486"/>
              <a:satOff val="-2798"/>
              <a:lumOff val="20993"/>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85344" tIns="85344" rIns="85344" bIns="85344" numCol="1" spcCol="1270" anchor="t" anchorCtr="0">
          <a:noAutofit/>
        </a:bodyPr>
        <a:lstStyle/>
        <a:p>
          <a:pPr marL="114300" lvl="1" indent="-114300" algn="l" defTabSz="533400">
            <a:lnSpc>
              <a:spcPct val="90000"/>
            </a:lnSpc>
            <a:spcBef>
              <a:spcPct val="0"/>
            </a:spcBef>
            <a:spcAft>
              <a:spcPct val="15000"/>
            </a:spcAft>
            <a:buChar char="••"/>
          </a:pPr>
          <a:r>
            <a:rPr lang="en-ZA" sz="1200" b="1" kern="1200" dirty="0" smtClean="0"/>
            <a:t>Property, Plant and Equipment</a:t>
          </a:r>
          <a:endParaRPr lang="en-ZA" sz="1200" b="1" kern="1200" dirty="0"/>
        </a:p>
        <a:p>
          <a:pPr marL="114300" lvl="1" indent="-114300" algn="l" defTabSz="533400">
            <a:lnSpc>
              <a:spcPct val="90000"/>
            </a:lnSpc>
            <a:spcBef>
              <a:spcPct val="0"/>
            </a:spcBef>
            <a:spcAft>
              <a:spcPct val="15000"/>
            </a:spcAft>
            <a:buChar char="••"/>
          </a:pPr>
          <a:r>
            <a:rPr lang="en-ZA" sz="1200" b="1" kern="1200" dirty="0" smtClean="0"/>
            <a:t>Investment Property</a:t>
          </a:r>
          <a:endParaRPr lang="en-ZA" sz="1200" b="1" kern="1200" dirty="0"/>
        </a:p>
        <a:p>
          <a:pPr marL="114300" lvl="1" indent="-114300" algn="l" defTabSz="533400">
            <a:lnSpc>
              <a:spcPct val="90000"/>
            </a:lnSpc>
            <a:spcBef>
              <a:spcPct val="0"/>
            </a:spcBef>
            <a:spcAft>
              <a:spcPct val="15000"/>
            </a:spcAft>
            <a:buChar char="••"/>
          </a:pPr>
          <a:endParaRPr lang="en-ZA" sz="1200" kern="1200" dirty="0"/>
        </a:p>
      </dsp:txBody>
      <dsp:txXfrm>
        <a:off x="2794218" y="1991221"/>
        <a:ext cx="1428639" cy="2339587"/>
      </dsp:txXfrm>
    </dsp:sp>
    <dsp:sp modelId="{603E370F-118C-49AE-834A-99623AF00223}">
      <dsp:nvSpPr>
        <dsp:cNvPr id="0" name=""/>
        <dsp:cNvSpPr/>
      </dsp:nvSpPr>
      <dsp:spPr>
        <a:xfrm>
          <a:off x="4186537" y="1454356"/>
          <a:ext cx="487711" cy="377821"/>
        </a:xfrm>
        <a:prstGeom prst="rightArrow">
          <a:avLst>
            <a:gd name="adj1" fmla="val 60000"/>
            <a:gd name="adj2" fmla="val 50000"/>
          </a:avLst>
        </a:prstGeom>
        <a:solidFill>
          <a:schemeClr val="tx1">
            <a:lumMod val="50000"/>
            <a:lumOff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44500">
            <a:lnSpc>
              <a:spcPct val="90000"/>
            </a:lnSpc>
            <a:spcBef>
              <a:spcPct val="0"/>
            </a:spcBef>
            <a:spcAft>
              <a:spcPct val="35000"/>
            </a:spcAft>
          </a:pPr>
          <a:endParaRPr lang="en-ZA" sz="1000" kern="1200">
            <a:solidFill>
              <a:schemeClr val="bg1"/>
            </a:solidFill>
          </a:endParaRPr>
        </a:p>
      </dsp:txBody>
      <dsp:txXfrm>
        <a:off x="4186537" y="1529920"/>
        <a:ext cx="374365" cy="226693"/>
      </dsp:txXfrm>
    </dsp:sp>
    <dsp:sp modelId="{00A3BD2B-37A5-4A19-B837-AF4B2407DB1C}">
      <dsp:nvSpPr>
        <dsp:cNvPr id="0" name=""/>
        <dsp:cNvSpPr/>
      </dsp:nvSpPr>
      <dsp:spPr>
        <a:xfrm>
          <a:off x="4876695" y="1339760"/>
          <a:ext cx="1517533" cy="910520"/>
        </a:xfrm>
        <a:prstGeom prst="roundRect">
          <a:avLst>
            <a:gd name="adj" fmla="val 10000"/>
          </a:avLst>
        </a:prstGeom>
        <a:solidFill>
          <a:schemeClr val="bg1">
            <a:lumMod val="7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45720" numCol="1" spcCol="1270" anchor="t" anchorCtr="0">
          <a:noAutofit/>
        </a:bodyPr>
        <a:lstStyle/>
        <a:p>
          <a:pPr lvl="0" algn="l" defTabSz="533400">
            <a:lnSpc>
              <a:spcPct val="90000"/>
            </a:lnSpc>
            <a:spcBef>
              <a:spcPct val="0"/>
            </a:spcBef>
            <a:spcAft>
              <a:spcPct val="35000"/>
            </a:spcAft>
          </a:pPr>
          <a:r>
            <a:rPr lang="en-ZA" sz="1200" b="1" kern="1200" dirty="0" smtClean="0">
              <a:solidFill>
                <a:schemeClr val="tx1"/>
              </a:solidFill>
            </a:rPr>
            <a:t>Prepayments and Advance</a:t>
          </a:r>
          <a:endParaRPr lang="en-ZA" sz="1200" b="1" kern="1200" dirty="0">
            <a:solidFill>
              <a:schemeClr val="tx1"/>
            </a:solidFill>
          </a:endParaRPr>
        </a:p>
      </dsp:txBody>
      <dsp:txXfrm>
        <a:off x="4876695" y="1339760"/>
        <a:ext cx="1517533" cy="607013"/>
      </dsp:txXfrm>
    </dsp:sp>
    <dsp:sp modelId="{08D3FC65-95E7-45CD-A856-152E0B7ED354}">
      <dsp:nvSpPr>
        <dsp:cNvPr id="0" name=""/>
        <dsp:cNvSpPr/>
      </dsp:nvSpPr>
      <dsp:spPr>
        <a:xfrm>
          <a:off x="5187515" y="1946774"/>
          <a:ext cx="1517533" cy="2428481"/>
        </a:xfrm>
        <a:prstGeom prst="roundRect">
          <a:avLst>
            <a:gd name="adj" fmla="val 10000"/>
          </a:avLst>
        </a:prstGeom>
        <a:solidFill>
          <a:schemeClr val="lt1">
            <a:alpha val="90000"/>
            <a:hueOff val="0"/>
            <a:satOff val="0"/>
            <a:lumOff val="0"/>
            <a:alphaOff val="0"/>
          </a:schemeClr>
        </a:solidFill>
        <a:ln w="9525" cap="flat" cmpd="sng" algn="ctr">
          <a:solidFill>
            <a:schemeClr val="accent5">
              <a:shade val="50000"/>
              <a:hueOff val="252972"/>
              <a:satOff val="-5595"/>
              <a:lumOff val="41987"/>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85344" tIns="85344" rIns="85344" bIns="85344" numCol="1" spcCol="1270" anchor="t" anchorCtr="0">
          <a:noAutofit/>
        </a:bodyPr>
        <a:lstStyle/>
        <a:p>
          <a:pPr marL="114300" lvl="1" indent="-114300" algn="l" defTabSz="533400">
            <a:lnSpc>
              <a:spcPct val="90000"/>
            </a:lnSpc>
            <a:spcBef>
              <a:spcPct val="0"/>
            </a:spcBef>
            <a:spcAft>
              <a:spcPct val="15000"/>
            </a:spcAft>
            <a:buChar char="••"/>
          </a:pPr>
          <a:r>
            <a:rPr lang="en-ZA" sz="1200" b="1" kern="1200" dirty="0" smtClean="0"/>
            <a:t>Interest Prepayments</a:t>
          </a:r>
          <a:endParaRPr lang="en-ZA" sz="1200" b="1" kern="1200" dirty="0"/>
        </a:p>
        <a:p>
          <a:pPr marL="114300" lvl="1" indent="-114300" algn="l" defTabSz="533400">
            <a:lnSpc>
              <a:spcPct val="90000"/>
            </a:lnSpc>
            <a:spcBef>
              <a:spcPct val="0"/>
            </a:spcBef>
            <a:spcAft>
              <a:spcPct val="15000"/>
            </a:spcAft>
            <a:buChar char="••"/>
          </a:pPr>
          <a:r>
            <a:rPr lang="en-ZA" sz="1200" b="1" kern="1200" dirty="0" smtClean="0"/>
            <a:t>Rent Prepayments</a:t>
          </a:r>
          <a:endParaRPr lang="en-ZA" sz="1200" b="1" kern="1200" dirty="0"/>
        </a:p>
        <a:p>
          <a:pPr marL="114300" lvl="1" indent="-114300" algn="l" defTabSz="533400">
            <a:lnSpc>
              <a:spcPct val="90000"/>
            </a:lnSpc>
            <a:spcBef>
              <a:spcPct val="0"/>
            </a:spcBef>
            <a:spcAft>
              <a:spcPct val="15000"/>
            </a:spcAft>
            <a:buChar char="••"/>
          </a:pPr>
          <a:r>
            <a:rPr lang="en-ZA" sz="1200" b="1" kern="1200" dirty="0" smtClean="0"/>
            <a:t>Salary Advances</a:t>
          </a:r>
          <a:endParaRPr lang="en-ZA" sz="1200" b="1" kern="1200" dirty="0"/>
        </a:p>
        <a:p>
          <a:pPr marL="114300" lvl="1" indent="-114300" algn="l" defTabSz="533400">
            <a:lnSpc>
              <a:spcPct val="90000"/>
            </a:lnSpc>
            <a:spcBef>
              <a:spcPct val="0"/>
            </a:spcBef>
            <a:spcAft>
              <a:spcPct val="15000"/>
            </a:spcAft>
            <a:buChar char="••"/>
          </a:pPr>
          <a:r>
            <a:rPr lang="en-ZA" sz="1200" b="1" kern="1200" dirty="0" smtClean="0"/>
            <a:t>Subsistence and Travel Advances</a:t>
          </a:r>
          <a:endParaRPr lang="en-ZA" sz="1200" b="1" kern="1200" dirty="0"/>
        </a:p>
        <a:p>
          <a:pPr marL="114300" lvl="1" indent="-114300" algn="l" defTabSz="533400">
            <a:lnSpc>
              <a:spcPct val="90000"/>
            </a:lnSpc>
            <a:spcBef>
              <a:spcPct val="0"/>
            </a:spcBef>
            <a:spcAft>
              <a:spcPct val="15000"/>
            </a:spcAft>
            <a:buChar char="••"/>
          </a:pPr>
          <a:r>
            <a:rPr lang="en-ZA" sz="1200" b="1" kern="1200" dirty="0" smtClean="0"/>
            <a:t>Taxes and Levies other then Income Tax</a:t>
          </a:r>
          <a:endParaRPr lang="en-ZA" sz="1200" b="1" kern="1200" dirty="0"/>
        </a:p>
      </dsp:txBody>
      <dsp:txXfrm>
        <a:off x="5231962" y="1991221"/>
        <a:ext cx="1428639" cy="2339587"/>
      </dsp:txXfrm>
    </dsp:sp>
    <dsp:sp modelId="{FCDDF060-B163-4AD1-B209-11FBA69F8F97}">
      <dsp:nvSpPr>
        <dsp:cNvPr id="0" name=""/>
        <dsp:cNvSpPr/>
      </dsp:nvSpPr>
      <dsp:spPr>
        <a:xfrm>
          <a:off x="6624281" y="1454356"/>
          <a:ext cx="487711" cy="377821"/>
        </a:xfrm>
        <a:prstGeom prst="rightArrow">
          <a:avLst>
            <a:gd name="adj1" fmla="val 60000"/>
            <a:gd name="adj2" fmla="val 50000"/>
          </a:avLst>
        </a:prstGeom>
        <a:solidFill>
          <a:schemeClr val="bg1">
            <a:lumMod val="7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44500">
            <a:lnSpc>
              <a:spcPct val="90000"/>
            </a:lnSpc>
            <a:spcBef>
              <a:spcPct val="0"/>
            </a:spcBef>
            <a:spcAft>
              <a:spcPct val="35000"/>
            </a:spcAft>
          </a:pPr>
          <a:endParaRPr lang="en-ZA" sz="1000" kern="1200"/>
        </a:p>
      </dsp:txBody>
      <dsp:txXfrm>
        <a:off x="6624281" y="1529920"/>
        <a:ext cx="374365" cy="226693"/>
      </dsp:txXfrm>
    </dsp:sp>
    <dsp:sp modelId="{D6728A17-EDDA-4BD8-8DEF-A10E22AE56F5}">
      <dsp:nvSpPr>
        <dsp:cNvPr id="0" name=""/>
        <dsp:cNvSpPr/>
      </dsp:nvSpPr>
      <dsp:spPr>
        <a:xfrm>
          <a:off x="7314438" y="1339760"/>
          <a:ext cx="1517533" cy="910520"/>
        </a:xfrm>
        <a:prstGeom prst="roundRect">
          <a:avLst>
            <a:gd name="adj" fmla="val 10000"/>
          </a:avLst>
        </a:prstGeom>
        <a:solidFill>
          <a:schemeClr val="bg1">
            <a:lumMod val="9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45720" numCol="1" spcCol="1270" anchor="t" anchorCtr="0">
          <a:noAutofit/>
        </a:bodyPr>
        <a:lstStyle/>
        <a:p>
          <a:pPr lvl="0" algn="l" defTabSz="533400">
            <a:lnSpc>
              <a:spcPct val="90000"/>
            </a:lnSpc>
            <a:spcBef>
              <a:spcPct val="0"/>
            </a:spcBef>
            <a:spcAft>
              <a:spcPct val="35000"/>
            </a:spcAft>
          </a:pPr>
          <a:r>
            <a:rPr lang="en-ZA" sz="1200" b="1" kern="1200" dirty="0" smtClean="0">
              <a:solidFill>
                <a:schemeClr val="tx1"/>
              </a:solidFill>
            </a:rPr>
            <a:t>Vat Receivable</a:t>
          </a:r>
          <a:endParaRPr lang="en-ZA" sz="1200" b="1" kern="1200" dirty="0">
            <a:solidFill>
              <a:schemeClr val="tx1"/>
            </a:solidFill>
          </a:endParaRPr>
        </a:p>
      </dsp:txBody>
      <dsp:txXfrm>
        <a:off x="7314438" y="1339760"/>
        <a:ext cx="1517533" cy="607013"/>
      </dsp:txXfrm>
    </dsp:sp>
    <dsp:sp modelId="{D7D7DCDD-FD44-4333-A969-BFD8D2EF93F3}">
      <dsp:nvSpPr>
        <dsp:cNvPr id="0" name=""/>
        <dsp:cNvSpPr/>
      </dsp:nvSpPr>
      <dsp:spPr>
        <a:xfrm>
          <a:off x="7626466" y="1928827"/>
          <a:ext cx="1517533" cy="2428481"/>
        </a:xfrm>
        <a:prstGeom prst="roundRect">
          <a:avLst>
            <a:gd name="adj" fmla="val 10000"/>
          </a:avLst>
        </a:prstGeom>
        <a:solidFill>
          <a:schemeClr val="bg1">
            <a:lumMod val="95000"/>
            <a:alpha val="90000"/>
          </a:schemeClr>
        </a:solidFill>
        <a:ln w="9525" cap="flat" cmpd="sng" algn="ctr">
          <a:no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6467F3-BB0E-4891-B431-9AE694A64F22}">
      <dsp:nvSpPr>
        <dsp:cNvPr id="0" name=""/>
        <dsp:cNvSpPr/>
      </dsp:nvSpPr>
      <dsp:spPr>
        <a:xfrm>
          <a:off x="3657599" y="627"/>
          <a:ext cx="5486400" cy="2448704"/>
        </a:xfrm>
        <a:prstGeom prst="rightArrow">
          <a:avLst>
            <a:gd name="adj1" fmla="val 75000"/>
            <a:gd name="adj2" fmla="val 50000"/>
          </a:avLst>
        </a:prstGeom>
        <a:solidFill>
          <a:schemeClr val="bg1">
            <a:alpha val="90000"/>
          </a:schemeClr>
        </a:solidFill>
        <a:ln w="9525" cap="flat" cmpd="sng" algn="ctr">
          <a:no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700" tIns="12700" rIns="12700" bIns="12700" numCol="1" spcCol="1270" anchor="t" anchorCtr="0">
          <a:noAutofit/>
        </a:bodyPr>
        <a:lstStyle/>
        <a:p>
          <a:pPr marL="228600" lvl="1" indent="-228600" algn="l" defTabSz="889000">
            <a:lnSpc>
              <a:spcPct val="90000"/>
            </a:lnSpc>
            <a:spcBef>
              <a:spcPct val="0"/>
            </a:spcBef>
            <a:spcAft>
              <a:spcPct val="15000"/>
            </a:spcAft>
            <a:buChar char="••"/>
          </a:pPr>
          <a:endParaRPr lang="en-ZA" sz="2000" kern="1200" dirty="0"/>
        </a:p>
      </dsp:txBody>
      <dsp:txXfrm>
        <a:off x="3657599" y="306715"/>
        <a:ext cx="4568136" cy="1836528"/>
      </dsp:txXfrm>
    </dsp:sp>
    <dsp:sp modelId="{1F8CB7B4-9EBF-458E-B260-7487BBB7676E}">
      <dsp:nvSpPr>
        <dsp:cNvPr id="0" name=""/>
        <dsp:cNvSpPr/>
      </dsp:nvSpPr>
      <dsp:spPr>
        <a:xfrm>
          <a:off x="0" y="627"/>
          <a:ext cx="3657600" cy="2448704"/>
        </a:xfrm>
        <a:prstGeom prst="roundRect">
          <a:avLst/>
        </a:prstGeom>
        <a:solidFill>
          <a:srgbClr val="C00000"/>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28575" rIns="57150" bIns="28575" numCol="1" spcCol="1270" anchor="ctr" anchorCtr="0">
          <a:noAutofit/>
        </a:bodyPr>
        <a:lstStyle/>
        <a:p>
          <a:pPr lvl="0" algn="l" defTabSz="666750">
            <a:lnSpc>
              <a:spcPct val="90000"/>
            </a:lnSpc>
            <a:spcBef>
              <a:spcPct val="0"/>
            </a:spcBef>
            <a:spcAft>
              <a:spcPct val="35000"/>
            </a:spcAft>
          </a:pPr>
          <a:r>
            <a:rPr lang="en-ZA" sz="1500" b="1" kern="1200" dirty="0" smtClean="0"/>
            <a:t>Affiliate/Related Parties/Associated Companies</a:t>
          </a:r>
          <a:endParaRPr lang="en-ZA" sz="1500" b="1" kern="1200" dirty="0"/>
        </a:p>
      </dsp:txBody>
      <dsp:txXfrm>
        <a:off x="119536" y="120163"/>
        <a:ext cx="3418528" cy="2209632"/>
      </dsp:txXfrm>
    </dsp:sp>
    <dsp:sp modelId="{346FB9FB-2C88-4852-8DC6-31F8C8AF8E34}">
      <dsp:nvSpPr>
        <dsp:cNvPr id="0" name=""/>
        <dsp:cNvSpPr/>
      </dsp:nvSpPr>
      <dsp:spPr>
        <a:xfrm>
          <a:off x="3657599" y="2694203"/>
          <a:ext cx="5486400" cy="2448704"/>
        </a:xfrm>
        <a:prstGeom prst="rightArrow">
          <a:avLst>
            <a:gd name="adj1" fmla="val 75000"/>
            <a:gd name="adj2" fmla="val 50000"/>
          </a:avLst>
        </a:prstGeom>
        <a:solidFill>
          <a:schemeClr val="accent4">
            <a:tint val="40000"/>
            <a:alpha val="90000"/>
            <a:hueOff val="-3945706"/>
            <a:satOff val="22157"/>
            <a:lumOff val="1408"/>
            <a:alphaOff val="0"/>
          </a:schemeClr>
        </a:solidFill>
        <a:ln w="9525" cap="flat" cmpd="sng" algn="ctr">
          <a:solidFill>
            <a:schemeClr val="accent4">
              <a:tint val="40000"/>
              <a:alpha val="90000"/>
              <a:hueOff val="-3945706"/>
              <a:satOff val="22157"/>
              <a:lumOff val="1408"/>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12700" tIns="12700" rIns="12700" bIns="12700" numCol="1" spcCol="1270" anchor="t" anchorCtr="0">
          <a:noAutofit/>
        </a:bodyPr>
        <a:lstStyle/>
        <a:p>
          <a:pPr marL="228600" lvl="1" indent="-228600" algn="l" defTabSz="889000">
            <a:lnSpc>
              <a:spcPct val="90000"/>
            </a:lnSpc>
            <a:spcBef>
              <a:spcPct val="0"/>
            </a:spcBef>
            <a:spcAft>
              <a:spcPct val="15000"/>
            </a:spcAft>
            <a:buChar char="••"/>
          </a:pPr>
          <a:r>
            <a:rPr lang="en-ZA" sz="2000" kern="1200" dirty="0" smtClean="0"/>
            <a:t>Opening Balance</a:t>
          </a:r>
          <a:endParaRPr lang="en-ZA" sz="2000" kern="1200" dirty="0"/>
        </a:p>
        <a:p>
          <a:pPr marL="228600" lvl="1" indent="-228600" algn="l" defTabSz="889000">
            <a:lnSpc>
              <a:spcPct val="90000"/>
            </a:lnSpc>
            <a:spcBef>
              <a:spcPct val="0"/>
            </a:spcBef>
            <a:spcAft>
              <a:spcPct val="15000"/>
            </a:spcAft>
            <a:buChar char="••"/>
          </a:pPr>
          <a:r>
            <a:rPr lang="en-ZA" sz="2000" i="1" kern="1200" dirty="0" smtClean="0"/>
            <a:t>Monthly Billing</a:t>
          </a:r>
          <a:endParaRPr lang="en-ZA" sz="2000" i="1" kern="1200" dirty="0"/>
        </a:p>
        <a:p>
          <a:pPr marL="228600" lvl="1" indent="-228600" algn="l" defTabSz="889000">
            <a:lnSpc>
              <a:spcPct val="90000"/>
            </a:lnSpc>
            <a:spcBef>
              <a:spcPct val="0"/>
            </a:spcBef>
            <a:spcAft>
              <a:spcPct val="15000"/>
            </a:spcAft>
            <a:buChar char="••"/>
          </a:pPr>
          <a:r>
            <a:rPr lang="en-ZA" sz="2000" i="1" kern="1200" dirty="0" smtClean="0"/>
            <a:t>Prior Period Corrections and Errors</a:t>
          </a:r>
          <a:endParaRPr lang="en-ZA" sz="2000" i="1" kern="1200" dirty="0"/>
        </a:p>
        <a:p>
          <a:pPr marL="228600" lvl="1" indent="-228600" algn="l" defTabSz="889000">
            <a:lnSpc>
              <a:spcPct val="90000"/>
            </a:lnSpc>
            <a:spcBef>
              <a:spcPct val="0"/>
            </a:spcBef>
            <a:spcAft>
              <a:spcPct val="15000"/>
            </a:spcAft>
            <a:buChar char="••"/>
          </a:pPr>
          <a:r>
            <a:rPr lang="en-ZA" sz="2000" i="1" kern="1200" dirty="0" smtClean="0"/>
            <a:t>Collections</a:t>
          </a:r>
          <a:endParaRPr lang="en-ZA" sz="2000" i="1" kern="1200" dirty="0"/>
        </a:p>
        <a:p>
          <a:pPr marL="228600" lvl="1" indent="-228600" algn="l" defTabSz="889000">
            <a:lnSpc>
              <a:spcPct val="90000"/>
            </a:lnSpc>
            <a:spcBef>
              <a:spcPct val="0"/>
            </a:spcBef>
            <a:spcAft>
              <a:spcPct val="15000"/>
            </a:spcAft>
            <a:buChar char="••"/>
          </a:pPr>
          <a:r>
            <a:rPr lang="en-ZA" sz="2000" i="1" kern="1200" dirty="0" smtClean="0"/>
            <a:t>Debt Write-off</a:t>
          </a:r>
          <a:endParaRPr lang="en-ZA" sz="2000" i="1" kern="1200" dirty="0"/>
        </a:p>
        <a:p>
          <a:pPr marL="228600" lvl="1" indent="-228600" algn="l" defTabSz="889000">
            <a:lnSpc>
              <a:spcPct val="90000"/>
            </a:lnSpc>
            <a:spcBef>
              <a:spcPct val="0"/>
            </a:spcBef>
            <a:spcAft>
              <a:spcPct val="15000"/>
            </a:spcAft>
            <a:buChar char="••"/>
          </a:pPr>
          <a:r>
            <a:rPr lang="en-ZA" sz="2000" kern="1200" dirty="0" smtClean="0"/>
            <a:t>Closing Balance</a:t>
          </a:r>
          <a:endParaRPr lang="en-ZA" sz="2000" kern="1200" dirty="0"/>
        </a:p>
      </dsp:txBody>
      <dsp:txXfrm>
        <a:off x="3657599" y="3000291"/>
        <a:ext cx="4568136" cy="1836528"/>
      </dsp:txXfrm>
    </dsp:sp>
    <dsp:sp modelId="{871D55B1-CED2-4DD5-A2A7-6B145AD29A4B}">
      <dsp:nvSpPr>
        <dsp:cNvPr id="0" name=""/>
        <dsp:cNvSpPr/>
      </dsp:nvSpPr>
      <dsp:spPr>
        <a:xfrm>
          <a:off x="0" y="2694203"/>
          <a:ext cx="3657600" cy="2448704"/>
        </a:xfrm>
        <a:prstGeom prst="roundRect">
          <a:avLst/>
        </a:prstGeom>
        <a:solidFill>
          <a:schemeClr val="tx1">
            <a:lumMod val="50000"/>
            <a:lumOff val="50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28575" rIns="57150" bIns="28575" numCol="1" spcCol="1270" anchor="ctr" anchorCtr="0">
          <a:noAutofit/>
        </a:bodyPr>
        <a:lstStyle/>
        <a:p>
          <a:pPr lvl="0" algn="l" defTabSz="666750">
            <a:lnSpc>
              <a:spcPct val="90000"/>
            </a:lnSpc>
            <a:spcBef>
              <a:spcPct val="0"/>
            </a:spcBef>
            <a:spcAft>
              <a:spcPct val="35000"/>
            </a:spcAft>
          </a:pPr>
          <a:r>
            <a:rPr lang="en-ZA" sz="1500" b="1" kern="1200" dirty="0" smtClean="0"/>
            <a:t>Electricity</a:t>
          </a:r>
        </a:p>
        <a:p>
          <a:pPr lvl="0" algn="l" defTabSz="666750">
            <a:lnSpc>
              <a:spcPct val="90000"/>
            </a:lnSpc>
            <a:spcBef>
              <a:spcPct val="0"/>
            </a:spcBef>
            <a:spcAft>
              <a:spcPct val="35000"/>
            </a:spcAft>
          </a:pPr>
          <a:r>
            <a:rPr lang="en-ZA" sz="1500" b="1" kern="1200" dirty="0" smtClean="0"/>
            <a:t>Merchandising, Jobbing and Contracts</a:t>
          </a:r>
        </a:p>
        <a:p>
          <a:pPr lvl="0" algn="l" defTabSz="666750">
            <a:lnSpc>
              <a:spcPct val="90000"/>
            </a:lnSpc>
            <a:spcBef>
              <a:spcPct val="0"/>
            </a:spcBef>
            <a:spcAft>
              <a:spcPct val="35000"/>
            </a:spcAft>
          </a:pPr>
          <a:r>
            <a:rPr lang="en-ZA" sz="1500" b="1" kern="1200" dirty="0" smtClean="0"/>
            <a:t>Property Rental Debtors</a:t>
          </a:r>
        </a:p>
        <a:p>
          <a:pPr lvl="0" algn="l" defTabSz="666750">
            <a:lnSpc>
              <a:spcPct val="90000"/>
            </a:lnSpc>
            <a:spcBef>
              <a:spcPct val="0"/>
            </a:spcBef>
            <a:spcAft>
              <a:spcPct val="35000"/>
            </a:spcAft>
          </a:pPr>
          <a:r>
            <a:rPr lang="en-ZA" sz="1500" b="1" kern="1200" dirty="0" smtClean="0"/>
            <a:t>Service Charges</a:t>
          </a:r>
        </a:p>
        <a:p>
          <a:pPr lvl="0" algn="l" defTabSz="666750">
            <a:lnSpc>
              <a:spcPct val="90000"/>
            </a:lnSpc>
            <a:spcBef>
              <a:spcPct val="0"/>
            </a:spcBef>
            <a:spcAft>
              <a:spcPct val="35000"/>
            </a:spcAft>
          </a:pPr>
          <a:r>
            <a:rPr lang="en-ZA" sz="1500" b="1" kern="1200" dirty="0" smtClean="0"/>
            <a:t>Waste Water Management</a:t>
          </a:r>
        </a:p>
        <a:p>
          <a:pPr lvl="0" algn="l" defTabSz="666750">
            <a:lnSpc>
              <a:spcPct val="90000"/>
            </a:lnSpc>
            <a:spcBef>
              <a:spcPct val="0"/>
            </a:spcBef>
            <a:spcAft>
              <a:spcPct val="35000"/>
            </a:spcAft>
          </a:pPr>
          <a:r>
            <a:rPr lang="en-ZA" sz="1500" b="1" kern="1200" dirty="0" smtClean="0"/>
            <a:t>Waste Management</a:t>
          </a:r>
        </a:p>
        <a:p>
          <a:pPr lvl="0" algn="l" defTabSz="666750">
            <a:lnSpc>
              <a:spcPct val="90000"/>
            </a:lnSpc>
            <a:spcBef>
              <a:spcPct val="0"/>
            </a:spcBef>
            <a:spcAft>
              <a:spcPct val="35000"/>
            </a:spcAft>
          </a:pPr>
          <a:r>
            <a:rPr lang="en-ZA" sz="1500" b="1" kern="1200" dirty="0" smtClean="0"/>
            <a:t>Water Management </a:t>
          </a:r>
          <a:endParaRPr lang="en-ZA" sz="1500" b="1" kern="1200" dirty="0"/>
        </a:p>
      </dsp:txBody>
      <dsp:txXfrm>
        <a:off x="119536" y="2813739"/>
        <a:ext cx="3418528" cy="2209632"/>
      </dsp:txXfrm>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1E5325-51F8-4C9A-B0C0-EF940D9FED23}">
      <dsp:nvSpPr>
        <dsp:cNvPr id="0" name=""/>
        <dsp:cNvSpPr/>
      </dsp:nvSpPr>
      <dsp:spPr>
        <a:xfrm>
          <a:off x="3430" y="0"/>
          <a:ext cx="9033065" cy="757005"/>
        </a:xfrm>
        <a:prstGeom prst="roundRect">
          <a:avLst>
            <a:gd name="adj" fmla="val 10000"/>
          </a:avLst>
        </a:prstGeom>
        <a:solidFill>
          <a:schemeClr val="accent2">
            <a:shade val="6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7640" tIns="167640" rIns="167640" bIns="167640" numCol="1" spcCol="1270" anchor="ctr" anchorCtr="0">
          <a:noAutofit/>
        </a:bodyPr>
        <a:lstStyle/>
        <a:p>
          <a:pPr lvl="0" algn="ctr" defTabSz="1955800">
            <a:lnSpc>
              <a:spcPct val="90000"/>
            </a:lnSpc>
            <a:spcBef>
              <a:spcPct val="0"/>
            </a:spcBef>
            <a:spcAft>
              <a:spcPct val="35000"/>
            </a:spcAft>
          </a:pPr>
          <a:r>
            <a:rPr lang="en-ZA" sz="4400" kern="1200" dirty="0" smtClean="0"/>
            <a:t>Non-current Assets</a:t>
          </a:r>
          <a:endParaRPr lang="en-ZA" sz="4400" kern="1200" dirty="0"/>
        </a:p>
      </dsp:txBody>
      <dsp:txXfrm>
        <a:off x="25602" y="22172"/>
        <a:ext cx="8988721" cy="712661"/>
      </dsp:txXfrm>
    </dsp:sp>
    <dsp:sp modelId="{9A26E4BF-2B44-4344-9374-C9DAB63F7AEE}">
      <dsp:nvSpPr>
        <dsp:cNvPr id="0" name=""/>
        <dsp:cNvSpPr/>
      </dsp:nvSpPr>
      <dsp:spPr>
        <a:xfrm>
          <a:off x="1715" y="1078483"/>
          <a:ext cx="753409" cy="1853861"/>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kern="1200" dirty="0" smtClean="0"/>
            <a:t>Biological Assets </a:t>
          </a:r>
          <a:endParaRPr lang="en-ZA" sz="1100" kern="1200" dirty="0"/>
        </a:p>
      </dsp:txBody>
      <dsp:txXfrm>
        <a:off x="23782" y="1100550"/>
        <a:ext cx="709275" cy="1809727"/>
      </dsp:txXfrm>
    </dsp:sp>
    <dsp:sp modelId="{F30ECE55-438A-4023-A2F8-F4F55D8DA0BB}">
      <dsp:nvSpPr>
        <dsp:cNvPr id="0" name=""/>
        <dsp:cNvSpPr/>
      </dsp:nvSpPr>
      <dsp:spPr>
        <a:xfrm>
          <a:off x="818410" y="1078483"/>
          <a:ext cx="753409" cy="1853861"/>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kern="1200" dirty="0" smtClean="0"/>
            <a:t>Defined Benefit Assets</a:t>
          </a:r>
          <a:endParaRPr lang="en-ZA" sz="1100" kern="1200" dirty="0"/>
        </a:p>
      </dsp:txBody>
      <dsp:txXfrm>
        <a:off x="840477" y="1100550"/>
        <a:ext cx="709275" cy="1809727"/>
      </dsp:txXfrm>
    </dsp:sp>
    <dsp:sp modelId="{BC5839FE-2846-4D62-B7A7-417C167992A2}">
      <dsp:nvSpPr>
        <dsp:cNvPr id="0" name=""/>
        <dsp:cNvSpPr/>
      </dsp:nvSpPr>
      <dsp:spPr>
        <a:xfrm>
          <a:off x="1635106" y="1078483"/>
          <a:ext cx="753409" cy="1853861"/>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kern="1200" dirty="0" smtClean="0"/>
            <a:t>Defined Tax Assets</a:t>
          </a:r>
          <a:endParaRPr lang="en-ZA" sz="1100" kern="1200" dirty="0"/>
        </a:p>
      </dsp:txBody>
      <dsp:txXfrm>
        <a:off x="1657173" y="1100550"/>
        <a:ext cx="709275" cy="1809727"/>
      </dsp:txXfrm>
    </dsp:sp>
    <dsp:sp modelId="{4587CB31-857F-4C1E-9C84-57137784F186}">
      <dsp:nvSpPr>
        <dsp:cNvPr id="0" name=""/>
        <dsp:cNvSpPr/>
      </dsp:nvSpPr>
      <dsp:spPr>
        <a:xfrm>
          <a:off x="2451801" y="1078483"/>
          <a:ext cx="753409" cy="1853861"/>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kern="1200" dirty="0" smtClean="0"/>
            <a:t>Heritage Assets</a:t>
          </a:r>
          <a:endParaRPr lang="en-ZA" sz="1100" kern="1200" dirty="0"/>
        </a:p>
      </dsp:txBody>
      <dsp:txXfrm>
        <a:off x="2473868" y="1100550"/>
        <a:ext cx="709275" cy="1809727"/>
      </dsp:txXfrm>
    </dsp:sp>
    <dsp:sp modelId="{F66D4801-157A-4913-86F3-66CBB2495951}">
      <dsp:nvSpPr>
        <dsp:cNvPr id="0" name=""/>
        <dsp:cNvSpPr/>
      </dsp:nvSpPr>
      <dsp:spPr>
        <a:xfrm>
          <a:off x="3268496" y="1078483"/>
          <a:ext cx="753409" cy="1853861"/>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kern="1200" dirty="0" smtClean="0"/>
            <a:t>Intangible Assets</a:t>
          </a:r>
          <a:endParaRPr lang="en-ZA" sz="1100" kern="1200" dirty="0"/>
        </a:p>
      </dsp:txBody>
      <dsp:txXfrm>
        <a:off x="3290563" y="1100550"/>
        <a:ext cx="709275" cy="1809727"/>
      </dsp:txXfrm>
    </dsp:sp>
    <dsp:sp modelId="{B00C5F9A-FC97-484C-8E6E-522C954BEF77}">
      <dsp:nvSpPr>
        <dsp:cNvPr id="0" name=""/>
        <dsp:cNvSpPr/>
      </dsp:nvSpPr>
      <dsp:spPr>
        <a:xfrm>
          <a:off x="4085192" y="1078483"/>
          <a:ext cx="818006" cy="1853861"/>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kern="1200" dirty="0" smtClean="0"/>
            <a:t>Investment in Associate/Joint Venture/ Subsidiary</a:t>
          </a:r>
          <a:endParaRPr lang="en-ZA" sz="1100" kern="1200" dirty="0"/>
        </a:p>
      </dsp:txBody>
      <dsp:txXfrm>
        <a:off x="4109151" y="1102442"/>
        <a:ext cx="770088" cy="1805943"/>
      </dsp:txXfrm>
    </dsp:sp>
    <dsp:sp modelId="{D45F026D-9652-4834-9965-B7BA461350C0}">
      <dsp:nvSpPr>
        <dsp:cNvPr id="0" name=""/>
        <dsp:cNvSpPr/>
      </dsp:nvSpPr>
      <dsp:spPr>
        <a:xfrm>
          <a:off x="4966484" y="1078483"/>
          <a:ext cx="753409" cy="1853861"/>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kern="1200" dirty="0" smtClean="0"/>
            <a:t>Invest-</a:t>
          </a:r>
          <a:r>
            <a:rPr lang="en-ZA" sz="1100" kern="1200" dirty="0" err="1" smtClean="0"/>
            <a:t>ment</a:t>
          </a:r>
          <a:r>
            <a:rPr lang="en-ZA" sz="1100" kern="1200" dirty="0" smtClean="0"/>
            <a:t> Property</a:t>
          </a:r>
          <a:endParaRPr lang="en-ZA" sz="1100" kern="1200" dirty="0"/>
        </a:p>
      </dsp:txBody>
      <dsp:txXfrm>
        <a:off x="4988551" y="1100550"/>
        <a:ext cx="709275" cy="1809727"/>
      </dsp:txXfrm>
    </dsp:sp>
    <dsp:sp modelId="{CF22D2DD-B3C3-4F72-A471-50013465F3ED}">
      <dsp:nvSpPr>
        <dsp:cNvPr id="0" name=""/>
        <dsp:cNvSpPr/>
      </dsp:nvSpPr>
      <dsp:spPr>
        <a:xfrm>
          <a:off x="5783180" y="1078483"/>
          <a:ext cx="753409" cy="1853861"/>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kern="1200" dirty="0" smtClean="0"/>
            <a:t>Invest- </a:t>
          </a:r>
          <a:r>
            <a:rPr lang="en-ZA" sz="1100" kern="1200" dirty="0" err="1" smtClean="0"/>
            <a:t>ments</a:t>
          </a:r>
          <a:endParaRPr lang="en-ZA" sz="1100" kern="1200" dirty="0"/>
        </a:p>
      </dsp:txBody>
      <dsp:txXfrm>
        <a:off x="5805247" y="1100550"/>
        <a:ext cx="709275" cy="1809727"/>
      </dsp:txXfrm>
    </dsp:sp>
    <dsp:sp modelId="{D191EA96-6BE1-4E21-9A95-FDDA8F28BA8D}">
      <dsp:nvSpPr>
        <dsp:cNvPr id="0" name=""/>
        <dsp:cNvSpPr/>
      </dsp:nvSpPr>
      <dsp:spPr>
        <a:xfrm>
          <a:off x="6599875" y="1078483"/>
          <a:ext cx="753409" cy="1853861"/>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kern="1200" dirty="0" smtClean="0"/>
            <a:t>Non Current </a:t>
          </a:r>
          <a:r>
            <a:rPr lang="en-ZA" sz="1100" kern="1200" dirty="0" err="1" smtClean="0"/>
            <a:t>Receiva-bles</a:t>
          </a:r>
          <a:r>
            <a:rPr lang="en-ZA" sz="1100" kern="1200" dirty="0" smtClean="0"/>
            <a:t> from Non-exchange  </a:t>
          </a:r>
          <a:r>
            <a:rPr lang="en-ZA" sz="1100" kern="1200" dirty="0" err="1" smtClean="0"/>
            <a:t>Transac-tions</a:t>
          </a:r>
          <a:endParaRPr lang="en-ZA" sz="1100" kern="1200" dirty="0"/>
        </a:p>
      </dsp:txBody>
      <dsp:txXfrm>
        <a:off x="6621942" y="1100550"/>
        <a:ext cx="709275" cy="1809727"/>
      </dsp:txXfrm>
    </dsp:sp>
    <dsp:sp modelId="{23EF637C-862D-4C16-AAEE-4C8863968316}">
      <dsp:nvSpPr>
        <dsp:cNvPr id="0" name=""/>
        <dsp:cNvSpPr/>
      </dsp:nvSpPr>
      <dsp:spPr>
        <a:xfrm>
          <a:off x="7426598" y="1067156"/>
          <a:ext cx="801514" cy="1853861"/>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66725">
            <a:lnSpc>
              <a:spcPct val="90000"/>
            </a:lnSpc>
            <a:spcBef>
              <a:spcPct val="0"/>
            </a:spcBef>
            <a:spcAft>
              <a:spcPct val="35000"/>
            </a:spcAft>
          </a:pPr>
          <a:r>
            <a:rPr lang="en-ZA" sz="1050" kern="1200" dirty="0" smtClean="0"/>
            <a:t>Property, </a:t>
          </a:r>
          <a:r>
            <a:rPr lang="en-ZA" sz="1100" kern="1200" dirty="0" smtClean="0"/>
            <a:t>Plant</a:t>
          </a:r>
          <a:r>
            <a:rPr lang="en-ZA" sz="1050" kern="1200" dirty="0" smtClean="0"/>
            <a:t> and Equipment</a:t>
          </a:r>
          <a:endParaRPr lang="en-ZA" sz="1050" kern="1200" dirty="0"/>
        </a:p>
      </dsp:txBody>
      <dsp:txXfrm>
        <a:off x="7450074" y="1090632"/>
        <a:ext cx="754562" cy="1806909"/>
      </dsp:txXfrm>
    </dsp:sp>
    <dsp:sp modelId="{F98B9045-D620-4C9E-B7BF-F50AA13C9686}">
      <dsp:nvSpPr>
        <dsp:cNvPr id="0" name=""/>
        <dsp:cNvSpPr/>
      </dsp:nvSpPr>
      <dsp:spPr>
        <a:xfrm>
          <a:off x="8283086" y="1080225"/>
          <a:ext cx="753409" cy="1853861"/>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kern="1200" dirty="0" smtClean="0"/>
            <a:t>Other Non-current Financial Assets</a:t>
          </a:r>
          <a:endParaRPr lang="en-ZA" sz="1100" kern="1200" dirty="0"/>
        </a:p>
      </dsp:txBody>
      <dsp:txXfrm>
        <a:off x="8305153" y="1102292"/>
        <a:ext cx="709275" cy="1809727"/>
      </dsp:txXfrm>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ABDDEE5-D1DC-4627-80E1-ECC1059CFE41}">
      <dsp:nvSpPr>
        <dsp:cNvPr id="0" name=""/>
        <dsp:cNvSpPr/>
      </dsp:nvSpPr>
      <dsp:spPr>
        <a:xfrm>
          <a:off x="972780" y="45727"/>
          <a:ext cx="3030233" cy="1204870"/>
        </a:xfrm>
        <a:prstGeom prst="roundRect">
          <a:avLst>
            <a:gd name="adj" fmla="val 10000"/>
          </a:avLst>
        </a:prstGeom>
        <a:solidFill>
          <a:srgbClr val="930616"/>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t>Interest</a:t>
          </a:r>
          <a:endParaRPr lang="en-ZA" sz="1800" kern="1200" dirty="0"/>
        </a:p>
      </dsp:txBody>
      <dsp:txXfrm>
        <a:off x="1008069" y="81016"/>
        <a:ext cx="2959655" cy="1134292"/>
      </dsp:txXfrm>
    </dsp:sp>
    <dsp:sp modelId="{B1E42941-E99E-4F18-A70D-9EBCDFA243BF}">
      <dsp:nvSpPr>
        <dsp:cNvPr id="0" name=""/>
        <dsp:cNvSpPr/>
      </dsp:nvSpPr>
      <dsp:spPr>
        <a:xfrm>
          <a:off x="9550" y="1350482"/>
          <a:ext cx="1794083" cy="1204870"/>
        </a:xfrm>
        <a:prstGeom prst="roundRect">
          <a:avLst>
            <a:gd name="adj" fmla="val 10000"/>
          </a:avLst>
        </a:prstGeom>
        <a:gradFill flip="none" rotWithShape="0">
          <a:gsLst>
            <a:gs pos="0">
              <a:schemeClr val="accent2">
                <a:shade val="51000"/>
                <a:satMod val="130000"/>
              </a:schemeClr>
            </a:gs>
            <a:gs pos="80000">
              <a:schemeClr val="accent2">
                <a:shade val="93000"/>
                <a:satMod val="130000"/>
              </a:schemeClr>
            </a:gs>
            <a:gs pos="100000">
              <a:schemeClr val="accent2">
                <a:shade val="94000"/>
                <a:satMod val="135000"/>
              </a:schemeClr>
            </a:gs>
          </a:gsLst>
          <a:lin ang="16200000" scaled="1"/>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hemeClr val="accent2"/>
        </a:lnRef>
        <a:fillRef idx="3">
          <a:schemeClr val="accent2"/>
        </a:fillRef>
        <a:effectRef idx="3">
          <a:schemeClr val="accent2"/>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Receivables</a:t>
          </a:r>
          <a:endParaRPr lang="en-ZA" sz="1800" b="1" kern="1200" dirty="0">
            <a:solidFill>
              <a:schemeClr val="bg1"/>
            </a:solidFill>
          </a:endParaRPr>
        </a:p>
      </dsp:txBody>
      <dsp:txXfrm>
        <a:off x="44839" y="1385771"/>
        <a:ext cx="1723505" cy="1134292"/>
      </dsp:txXfrm>
    </dsp:sp>
    <dsp:sp modelId="{5102E0EC-9248-423B-B715-0FD1DFFFA819}">
      <dsp:nvSpPr>
        <dsp:cNvPr id="0" name=""/>
        <dsp:cNvSpPr/>
      </dsp:nvSpPr>
      <dsp:spPr>
        <a:xfrm>
          <a:off x="9622" y="2649716"/>
          <a:ext cx="1787085" cy="2212986"/>
        </a:xfrm>
        <a:prstGeom prst="roundRect">
          <a:avLst>
            <a:gd name="adj" fmla="val 10000"/>
          </a:avLst>
        </a:prstGeom>
        <a:solidFill>
          <a:schemeClr val="accent3">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t" anchorCtr="0">
          <a:noAutofit/>
        </a:bodyPr>
        <a:lstStyle/>
        <a:p>
          <a:pPr lvl="0" algn="l" defTabSz="444500">
            <a:lnSpc>
              <a:spcPct val="90000"/>
            </a:lnSpc>
            <a:spcBef>
              <a:spcPct val="0"/>
            </a:spcBef>
            <a:spcAft>
              <a:spcPct val="35000"/>
            </a:spcAft>
          </a:pPr>
          <a:r>
            <a:rPr lang="en-ZA" sz="1000" b="1" kern="1200" dirty="0" smtClean="0">
              <a:solidFill>
                <a:schemeClr val="tx1"/>
              </a:solidFill>
            </a:rPr>
            <a:t>Affiliates, Related Parties/Associated Companies / Electricity / Housing</a:t>
          </a:r>
        </a:p>
        <a:p>
          <a:pPr lvl="0" algn="l" defTabSz="444500">
            <a:lnSpc>
              <a:spcPct val="90000"/>
            </a:lnSpc>
            <a:spcBef>
              <a:spcPct val="0"/>
            </a:spcBef>
            <a:spcAft>
              <a:spcPct val="35000"/>
            </a:spcAft>
          </a:pPr>
          <a:r>
            <a:rPr lang="en-ZA" sz="1000" b="1" kern="1200" dirty="0" smtClean="0">
              <a:solidFill>
                <a:schemeClr val="tx1"/>
              </a:solidFill>
            </a:rPr>
            <a:t>Housing Land Sales / Housing Selling Schemes / Merchandising, Jobbing and Contracts / Property Rates / Property Rental Debtors / Service Charges / Sporting &amp; Other Bodies / Staff / Waste Management / Waste Water Management / Water</a:t>
          </a:r>
        </a:p>
        <a:p>
          <a:pPr lvl="0" algn="l" defTabSz="444500">
            <a:lnSpc>
              <a:spcPct val="90000"/>
            </a:lnSpc>
            <a:spcBef>
              <a:spcPct val="0"/>
            </a:spcBef>
            <a:spcAft>
              <a:spcPct val="35000"/>
            </a:spcAft>
          </a:pPr>
          <a:endParaRPr lang="en-ZA" sz="900" kern="1200" dirty="0">
            <a:solidFill>
              <a:schemeClr val="tx1"/>
            </a:solidFill>
          </a:endParaRPr>
        </a:p>
      </dsp:txBody>
      <dsp:txXfrm>
        <a:off x="61964" y="2702058"/>
        <a:ext cx="1682401" cy="2108302"/>
      </dsp:txXfrm>
    </dsp:sp>
    <dsp:sp modelId="{59643EA4-962B-4AE6-ADB6-0E392EC33B8F}">
      <dsp:nvSpPr>
        <dsp:cNvPr id="0" name=""/>
        <dsp:cNvSpPr/>
      </dsp:nvSpPr>
      <dsp:spPr>
        <a:xfrm>
          <a:off x="1940824" y="1325105"/>
          <a:ext cx="1675649" cy="1204870"/>
        </a:xfrm>
        <a:prstGeom prst="roundRect">
          <a:avLst>
            <a:gd name="adj" fmla="val 10000"/>
          </a:avLst>
        </a:prstGeom>
        <a:gradFill flip="none" rotWithShape="0">
          <a:gsLst>
            <a:gs pos="0">
              <a:srgbClr val="D0423F">
                <a:shade val="30000"/>
                <a:satMod val="115000"/>
              </a:srgbClr>
            </a:gs>
            <a:gs pos="50000">
              <a:srgbClr val="D0423F">
                <a:shade val="67500"/>
                <a:satMod val="115000"/>
              </a:srgbClr>
            </a:gs>
            <a:gs pos="100000">
              <a:srgbClr val="D0423F">
                <a:shade val="100000"/>
                <a:satMod val="115000"/>
              </a:srgbClr>
            </a:gs>
          </a:gsLst>
          <a:lin ang="16200000" scaled="1"/>
          <a:tileRect/>
        </a:gra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Current</a:t>
          </a:r>
          <a:r>
            <a:rPr lang="en-ZA" sz="1800" b="1" kern="1200" dirty="0" smtClean="0">
              <a:solidFill>
                <a:schemeClr val="tx1"/>
              </a:solidFill>
            </a:rPr>
            <a:t> </a:t>
          </a:r>
          <a:r>
            <a:rPr lang="en-ZA" sz="1800" b="1" kern="1200" dirty="0" smtClean="0">
              <a:solidFill>
                <a:schemeClr val="bg1"/>
              </a:solidFill>
            </a:rPr>
            <a:t>and</a:t>
          </a:r>
          <a:r>
            <a:rPr lang="en-ZA" sz="1800" b="1" kern="1200" dirty="0" smtClean="0">
              <a:solidFill>
                <a:schemeClr val="tx1"/>
              </a:solidFill>
            </a:rPr>
            <a:t> </a:t>
          </a:r>
          <a:r>
            <a:rPr lang="en-ZA" sz="1800" b="1" kern="1200" dirty="0" smtClean="0">
              <a:solidFill>
                <a:schemeClr val="bg1"/>
              </a:solidFill>
            </a:rPr>
            <a:t>Non-current</a:t>
          </a:r>
          <a:endParaRPr lang="en-ZA" sz="1800" b="1" kern="1200" dirty="0">
            <a:solidFill>
              <a:schemeClr val="bg1"/>
            </a:solidFill>
          </a:endParaRPr>
        </a:p>
      </dsp:txBody>
      <dsp:txXfrm>
        <a:off x="1976113" y="1360394"/>
        <a:ext cx="1605071" cy="1134292"/>
      </dsp:txXfrm>
    </dsp:sp>
    <dsp:sp modelId="{6011901A-1F1F-4C34-B279-E77F334669DA}">
      <dsp:nvSpPr>
        <dsp:cNvPr id="0" name=""/>
        <dsp:cNvSpPr/>
      </dsp:nvSpPr>
      <dsp:spPr>
        <a:xfrm>
          <a:off x="1940824" y="2649716"/>
          <a:ext cx="1675649" cy="1204870"/>
        </a:xfrm>
        <a:prstGeom prst="roundRect">
          <a:avLst>
            <a:gd name="adj" fmla="val 10000"/>
          </a:avLst>
        </a:prstGeom>
        <a:solidFill>
          <a:schemeClr val="accent3">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t" anchorCtr="0">
          <a:noAutofit/>
        </a:bodyPr>
        <a:lstStyle/>
        <a:p>
          <a:pPr lvl="0" algn="l" defTabSz="488950">
            <a:lnSpc>
              <a:spcPct val="90000"/>
            </a:lnSpc>
            <a:spcBef>
              <a:spcPct val="0"/>
            </a:spcBef>
            <a:spcAft>
              <a:spcPct val="35000"/>
            </a:spcAft>
          </a:pPr>
          <a:r>
            <a:rPr lang="en-ZA" sz="1100" b="1" kern="1200" dirty="0" smtClean="0">
              <a:solidFill>
                <a:schemeClr val="tx1"/>
              </a:solidFill>
            </a:rPr>
            <a:t>Bank Accounts</a:t>
          </a:r>
        </a:p>
        <a:p>
          <a:pPr lvl="0" algn="l" defTabSz="488950">
            <a:lnSpc>
              <a:spcPct val="90000"/>
            </a:lnSpc>
            <a:spcBef>
              <a:spcPct val="0"/>
            </a:spcBef>
            <a:spcAft>
              <a:spcPct val="35000"/>
            </a:spcAft>
          </a:pPr>
          <a:r>
            <a:rPr lang="en-ZA" sz="1100" b="1" kern="1200" dirty="0" smtClean="0">
              <a:solidFill>
                <a:schemeClr val="tx1"/>
              </a:solidFill>
            </a:rPr>
            <a:t>Investment</a:t>
          </a:r>
        </a:p>
        <a:p>
          <a:pPr lvl="0" algn="l" defTabSz="488950">
            <a:lnSpc>
              <a:spcPct val="90000"/>
            </a:lnSpc>
            <a:spcBef>
              <a:spcPct val="0"/>
            </a:spcBef>
            <a:spcAft>
              <a:spcPct val="35000"/>
            </a:spcAft>
          </a:pPr>
          <a:r>
            <a:rPr lang="en-ZA" sz="1100" b="1" kern="1200" dirty="0" smtClean="0">
              <a:solidFill>
                <a:schemeClr val="tx1"/>
              </a:solidFill>
            </a:rPr>
            <a:t>Short Term Investments and Call Accounts</a:t>
          </a:r>
          <a:endParaRPr lang="en-ZA" sz="1100" b="1" kern="1200" dirty="0">
            <a:solidFill>
              <a:schemeClr val="tx1"/>
            </a:solidFill>
          </a:endParaRPr>
        </a:p>
      </dsp:txBody>
      <dsp:txXfrm>
        <a:off x="1976113" y="2685005"/>
        <a:ext cx="1605071" cy="1134292"/>
      </dsp:txXfrm>
    </dsp:sp>
    <dsp:sp modelId="{A79FD28D-C9FE-48C6-8498-B2C567E8EC34}">
      <dsp:nvSpPr>
        <dsp:cNvPr id="0" name=""/>
        <dsp:cNvSpPr/>
      </dsp:nvSpPr>
      <dsp:spPr>
        <a:xfrm>
          <a:off x="3757090" y="1325105"/>
          <a:ext cx="1675649" cy="1204870"/>
        </a:xfrm>
        <a:prstGeom prst="roundRect">
          <a:avLst>
            <a:gd name="adj" fmla="val 10000"/>
          </a:avLst>
        </a:prstGeom>
        <a:gradFill flip="none" rotWithShape="0">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Deemed Interest</a:t>
          </a:r>
          <a:endParaRPr lang="en-ZA" sz="1800" b="1" kern="1200" dirty="0">
            <a:solidFill>
              <a:schemeClr val="bg1"/>
            </a:solidFill>
          </a:endParaRPr>
        </a:p>
      </dsp:txBody>
      <dsp:txXfrm>
        <a:off x="3792379" y="1360394"/>
        <a:ext cx="1605071" cy="1134292"/>
      </dsp:txXfrm>
    </dsp:sp>
    <dsp:sp modelId="{BFE6EC0A-E4F5-4977-9FC0-74E919053029}">
      <dsp:nvSpPr>
        <dsp:cNvPr id="0" name=""/>
        <dsp:cNvSpPr/>
      </dsp:nvSpPr>
      <dsp:spPr>
        <a:xfrm>
          <a:off x="5511629" y="61304"/>
          <a:ext cx="3421675" cy="1141121"/>
        </a:xfrm>
        <a:prstGeom prst="roundRect">
          <a:avLst>
            <a:gd name="adj" fmla="val 10000"/>
          </a:avLst>
        </a:prstGeom>
        <a:solidFill>
          <a:srgbClr val="930616"/>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t>Rent of Land</a:t>
          </a:r>
          <a:endParaRPr lang="en-ZA" sz="1800" kern="1200" dirty="0"/>
        </a:p>
      </dsp:txBody>
      <dsp:txXfrm>
        <a:off x="5545051" y="94726"/>
        <a:ext cx="3354831" cy="1074277"/>
      </dsp:txXfrm>
    </dsp:sp>
    <dsp:sp modelId="{0B9E9BD1-3C7B-4B1F-80CA-8BC8CB622221}">
      <dsp:nvSpPr>
        <dsp:cNvPr id="0" name=""/>
        <dsp:cNvSpPr/>
      </dsp:nvSpPr>
      <dsp:spPr>
        <a:xfrm>
          <a:off x="5593900" y="1350480"/>
          <a:ext cx="1669113" cy="1161025"/>
        </a:xfrm>
        <a:prstGeom prst="roundRect">
          <a:avLst>
            <a:gd name="adj" fmla="val 10000"/>
          </a:avLst>
        </a:prstGeom>
        <a:gradFill flip="none" rotWithShape="0">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Land</a:t>
          </a:r>
          <a:endParaRPr lang="en-ZA" sz="1800" b="1" kern="1200" dirty="0">
            <a:solidFill>
              <a:schemeClr val="bg1"/>
            </a:solidFill>
          </a:endParaRPr>
        </a:p>
      </dsp:txBody>
      <dsp:txXfrm>
        <a:off x="5627905" y="1384485"/>
        <a:ext cx="1601103" cy="1093015"/>
      </dsp:txXfrm>
    </dsp:sp>
    <dsp:sp modelId="{34C966FC-533C-43E3-A048-268E78A46CE4}">
      <dsp:nvSpPr>
        <dsp:cNvPr id="0" name=""/>
        <dsp:cNvSpPr/>
      </dsp:nvSpPr>
      <dsp:spPr>
        <a:xfrm>
          <a:off x="5592748" y="2665114"/>
          <a:ext cx="1669113" cy="1204870"/>
        </a:xfrm>
        <a:prstGeom prst="roundRect">
          <a:avLst>
            <a:gd name="adj" fmla="val 10000"/>
          </a:avLst>
        </a:prstGeom>
        <a:solidFill>
          <a:schemeClr val="accent3">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t" anchorCtr="0">
          <a:noAutofit/>
        </a:bodyPr>
        <a:lstStyle/>
        <a:p>
          <a:pPr lvl="0" algn="l" defTabSz="533400">
            <a:lnSpc>
              <a:spcPct val="90000"/>
            </a:lnSpc>
            <a:spcBef>
              <a:spcPct val="0"/>
            </a:spcBef>
            <a:spcAft>
              <a:spcPct val="35000"/>
            </a:spcAft>
          </a:pPr>
          <a:r>
            <a:rPr lang="en-ZA" sz="1200" b="1" kern="1200" dirty="0" smtClean="0">
              <a:solidFill>
                <a:schemeClr val="tx1"/>
              </a:solidFill>
            </a:rPr>
            <a:t>Grazing Fees</a:t>
          </a:r>
        </a:p>
        <a:p>
          <a:pPr lvl="0" algn="l" defTabSz="533400">
            <a:lnSpc>
              <a:spcPct val="90000"/>
            </a:lnSpc>
            <a:spcBef>
              <a:spcPct val="0"/>
            </a:spcBef>
            <a:spcAft>
              <a:spcPct val="35000"/>
            </a:spcAft>
          </a:pPr>
          <a:r>
            <a:rPr lang="en-ZA" sz="1200" b="1" kern="1200" dirty="0" smtClean="0">
              <a:solidFill>
                <a:schemeClr val="tx1"/>
              </a:solidFill>
            </a:rPr>
            <a:t>Undeveloped Land</a:t>
          </a:r>
          <a:endParaRPr lang="en-ZA" sz="1200" b="1" kern="1200" dirty="0">
            <a:solidFill>
              <a:schemeClr val="tx1"/>
            </a:solidFill>
          </a:endParaRPr>
        </a:p>
      </dsp:txBody>
      <dsp:txXfrm>
        <a:off x="5628037" y="2700403"/>
        <a:ext cx="1598535" cy="1134292"/>
      </dsp:txXfrm>
    </dsp:sp>
    <dsp:sp modelId="{CA006CEB-79EC-4930-9EAE-554343F483AD}">
      <dsp:nvSpPr>
        <dsp:cNvPr id="0" name=""/>
        <dsp:cNvSpPr/>
      </dsp:nvSpPr>
      <dsp:spPr>
        <a:xfrm>
          <a:off x="7332042" y="1350480"/>
          <a:ext cx="1669113" cy="1142542"/>
        </a:xfrm>
        <a:prstGeom prst="roundRect">
          <a:avLst>
            <a:gd name="adj" fmla="val 10000"/>
          </a:avLst>
        </a:prstGeom>
        <a:gradFill flip="none" rotWithShape="0">
          <a:gsLst>
            <a:gs pos="0">
              <a:srgbClr val="C00000">
                <a:shade val="30000"/>
                <a:satMod val="115000"/>
              </a:srgbClr>
            </a:gs>
            <a:gs pos="50000">
              <a:srgbClr val="C00000">
                <a:shade val="67500"/>
                <a:satMod val="115000"/>
              </a:srgbClr>
            </a:gs>
            <a:gs pos="100000">
              <a:srgbClr val="C00000">
                <a:shade val="100000"/>
                <a:satMod val="115000"/>
              </a:srgbClr>
            </a:gs>
          </a:gsLst>
          <a:lin ang="16200000" scaled="1"/>
          <a:tileRect/>
        </a:gra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Prospecting, Mining and Royalties</a:t>
          </a:r>
          <a:endParaRPr lang="en-ZA" sz="1800" b="1" kern="1200" dirty="0">
            <a:solidFill>
              <a:schemeClr val="bg1"/>
            </a:solidFill>
          </a:endParaRPr>
        </a:p>
      </dsp:txBody>
      <dsp:txXfrm>
        <a:off x="7365506" y="1383944"/>
        <a:ext cx="1602185" cy="1075614"/>
      </dsp:txXfrm>
    </dsp:sp>
    <dsp:sp modelId="{4934BA4A-1959-4774-BB8A-A5A6B92934F4}">
      <dsp:nvSpPr>
        <dsp:cNvPr id="0" name=""/>
        <dsp:cNvSpPr/>
      </dsp:nvSpPr>
      <dsp:spPr>
        <a:xfrm>
          <a:off x="7331964" y="2646631"/>
          <a:ext cx="1669113" cy="1204870"/>
        </a:xfrm>
        <a:prstGeom prst="roundRect">
          <a:avLst>
            <a:gd name="adj" fmla="val 10000"/>
          </a:avLst>
        </a:prstGeom>
        <a:solidFill>
          <a:schemeClr val="accent3">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t" anchorCtr="0">
          <a:noAutofit/>
        </a:bodyPr>
        <a:lstStyle/>
        <a:p>
          <a:pPr lvl="0" algn="l" defTabSz="488950">
            <a:lnSpc>
              <a:spcPct val="90000"/>
            </a:lnSpc>
            <a:spcBef>
              <a:spcPct val="0"/>
            </a:spcBef>
            <a:spcAft>
              <a:spcPct val="35000"/>
            </a:spcAft>
          </a:pPr>
          <a:r>
            <a:rPr lang="en-ZA" sz="1100" b="1" kern="1200" dirty="0" smtClean="0">
              <a:solidFill>
                <a:schemeClr val="tx1"/>
              </a:solidFill>
            </a:rPr>
            <a:t>Royalties</a:t>
          </a:r>
        </a:p>
        <a:p>
          <a:pPr lvl="0" algn="l" defTabSz="488950">
            <a:lnSpc>
              <a:spcPct val="90000"/>
            </a:lnSpc>
            <a:spcBef>
              <a:spcPct val="0"/>
            </a:spcBef>
            <a:spcAft>
              <a:spcPct val="35000"/>
            </a:spcAft>
          </a:pPr>
          <a:r>
            <a:rPr lang="en-ZA" sz="1100" b="1" kern="1200" dirty="0" smtClean="0">
              <a:solidFill>
                <a:schemeClr val="tx1"/>
              </a:solidFill>
            </a:rPr>
            <a:t>Surface Rental</a:t>
          </a:r>
          <a:endParaRPr lang="en-ZA" sz="1100" b="1" kern="1200" dirty="0">
            <a:solidFill>
              <a:schemeClr val="tx1"/>
            </a:solidFill>
          </a:endParaRPr>
        </a:p>
      </dsp:txBody>
      <dsp:txXfrm>
        <a:off x="7367253" y="2681920"/>
        <a:ext cx="1598535" cy="1134292"/>
      </dsp:txXfrm>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DAEE00-418A-418D-B46E-F4B2FD1BF35E}">
      <dsp:nvSpPr>
        <dsp:cNvPr id="0" name=""/>
        <dsp:cNvSpPr/>
      </dsp:nvSpPr>
      <dsp:spPr>
        <a:xfrm>
          <a:off x="3657599" y="2108"/>
          <a:ext cx="5486400" cy="4313799"/>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ctr" anchorCtr="0">
          <a:noAutofit/>
        </a:bodyPr>
        <a:lstStyle/>
        <a:p>
          <a:pPr marL="114300" lvl="1" indent="-114300" algn="l" defTabSz="577850">
            <a:lnSpc>
              <a:spcPct val="90000"/>
            </a:lnSpc>
            <a:spcBef>
              <a:spcPct val="0"/>
            </a:spcBef>
            <a:spcAft>
              <a:spcPct val="15000"/>
            </a:spcAft>
            <a:buChar char="••"/>
          </a:pPr>
          <a:endParaRPr lang="en-ZA" sz="1300" kern="1200" dirty="0"/>
        </a:p>
        <a:p>
          <a:pPr marL="114300" lvl="1" indent="-114300" algn="l" defTabSz="577850">
            <a:lnSpc>
              <a:spcPct val="90000"/>
            </a:lnSpc>
            <a:spcBef>
              <a:spcPct val="0"/>
            </a:spcBef>
            <a:spcAft>
              <a:spcPct val="15000"/>
            </a:spcAft>
            <a:buChar char="••"/>
          </a:pPr>
          <a:endParaRPr lang="en-ZA" sz="1300" kern="1200" dirty="0"/>
        </a:p>
        <a:p>
          <a:pPr marL="114300" lvl="1" indent="-114300" algn="l" defTabSz="577850">
            <a:lnSpc>
              <a:spcPct val="90000"/>
            </a:lnSpc>
            <a:spcBef>
              <a:spcPct val="0"/>
            </a:spcBef>
            <a:spcAft>
              <a:spcPct val="15000"/>
            </a:spcAft>
            <a:buChar char="••"/>
          </a:pPr>
          <a:endParaRPr lang="en-ZA" sz="1300" kern="1200" dirty="0"/>
        </a:p>
        <a:p>
          <a:pPr marL="114300" lvl="1" indent="-114300" algn="l" defTabSz="577850">
            <a:lnSpc>
              <a:spcPct val="90000"/>
            </a:lnSpc>
            <a:spcBef>
              <a:spcPct val="0"/>
            </a:spcBef>
            <a:spcAft>
              <a:spcPct val="15000"/>
            </a:spcAft>
            <a:buChar char="••"/>
          </a:pPr>
          <a:endParaRPr lang="en-ZA" sz="1300" kern="1200" dirty="0"/>
        </a:p>
        <a:p>
          <a:pPr marL="114300" lvl="1" indent="-114300" algn="l" defTabSz="577850">
            <a:lnSpc>
              <a:spcPct val="90000"/>
            </a:lnSpc>
            <a:spcBef>
              <a:spcPct val="0"/>
            </a:spcBef>
            <a:spcAft>
              <a:spcPct val="15000"/>
            </a:spcAft>
            <a:buChar char="••"/>
          </a:pPr>
          <a:endParaRPr lang="en-ZA" sz="1300" kern="1200" dirty="0"/>
        </a:p>
        <a:p>
          <a:pPr marL="228600" lvl="1" indent="-228600" algn="l" defTabSz="889000">
            <a:lnSpc>
              <a:spcPct val="90000"/>
            </a:lnSpc>
            <a:spcBef>
              <a:spcPct val="0"/>
            </a:spcBef>
            <a:spcAft>
              <a:spcPct val="15000"/>
            </a:spcAft>
            <a:buChar char="••"/>
          </a:pPr>
          <a:r>
            <a:rPr lang="en-ZA" sz="2000" kern="1200" dirty="0" smtClean="0"/>
            <a:t>Opening Balance</a:t>
          </a:r>
          <a:endParaRPr lang="en-ZA" sz="2000" kern="1200" dirty="0"/>
        </a:p>
        <a:p>
          <a:pPr marL="228600" lvl="1" indent="-228600" algn="l" defTabSz="889000">
            <a:lnSpc>
              <a:spcPct val="90000"/>
            </a:lnSpc>
            <a:spcBef>
              <a:spcPct val="0"/>
            </a:spcBef>
            <a:spcAft>
              <a:spcPct val="15000"/>
            </a:spcAft>
            <a:buChar char="••"/>
          </a:pPr>
          <a:r>
            <a:rPr lang="en-ZA" sz="2000" i="1" kern="1200" dirty="0" smtClean="0"/>
            <a:t>Acquisitions</a:t>
          </a:r>
          <a:endParaRPr lang="en-ZA" sz="2000" i="1" kern="1200" dirty="0"/>
        </a:p>
        <a:p>
          <a:pPr marL="228600" lvl="1" indent="-228600" algn="l" defTabSz="889000">
            <a:lnSpc>
              <a:spcPct val="90000"/>
            </a:lnSpc>
            <a:spcBef>
              <a:spcPct val="0"/>
            </a:spcBef>
            <a:spcAft>
              <a:spcPct val="15000"/>
            </a:spcAft>
            <a:buChar char="••"/>
          </a:pPr>
          <a:r>
            <a:rPr lang="en-ZA" sz="2000" i="1" kern="1200" dirty="0" smtClean="0"/>
            <a:t>Change in Accounting Policy/Correction of Error</a:t>
          </a:r>
          <a:endParaRPr lang="en-ZA" sz="2000" i="1" kern="1200" dirty="0"/>
        </a:p>
        <a:p>
          <a:pPr marL="228600" lvl="1" indent="-228600" algn="l" defTabSz="889000">
            <a:lnSpc>
              <a:spcPct val="90000"/>
            </a:lnSpc>
            <a:spcBef>
              <a:spcPct val="0"/>
            </a:spcBef>
            <a:spcAft>
              <a:spcPct val="15000"/>
            </a:spcAft>
            <a:buChar char="••"/>
          </a:pPr>
          <a:r>
            <a:rPr lang="en-ZA" sz="2000" i="1" kern="1200" dirty="0" smtClean="0"/>
            <a:t>Fair Value Gains and Losses</a:t>
          </a:r>
          <a:endParaRPr lang="en-ZA" sz="2000" i="1" kern="1200" dirty="0"/>
        </a:p>
        <a:p>
          <a:pPr marL="228600" lvl="1" indent="-228600" algn="l" defTabSz="889000">
            <a:lnSpc>
              <a:spcPct val="90000"/>
            </a:lnSpc>
            <a:spcBef>
              <a:spcPct val="0"/>
            </a:spcBef>
            <a:spcAft>
              <a:spcPct val="15000"/>
            </a:spcAft>
            <a:buChar char="••"/>
          </a:pPr>
          <a:r>
            <a:rPr lang="en-ZA" sz="2000" i="1" kern="1200" dirty="0" smtClean="0"/>
            <a:t>Sales/Disposals</a:t>
          </a:r>
          <a:endParaRPr lang="en-ZA" sz="2000" i="1" kern="1200" dirty="0"/>
        </a:p>
        <a:p>
          <a:pPr marL="228600" lvl="1" indent="-228600" algn="l" defTabSz="889000">
            <a:lnSpc>
              <a:spcPct val="90000"/>
            </a:lnSpc>
            <a:spcBef>
              <a:spcPct val="0"/>
            </a:spcBef>
            <a:spcAft>
              <a:spcPct val="15000"/>
            </a:spcAft>
            <a:buChar char="••"/>
          </a:pPr>
          <a:r>
            <a:rPr lang="en-ZA" sz="2000" i="1" kern="1200" dirty="0" smtClean="0"/>
            <a:t>Transfers Made/Received</a:t>
          </a:r>
          <a:endParaRPr lang="en-ZA" sz="2000" i="1" kern="1200" dirty="0"/>
        </a:p>
        <a:p>
          <a:pPr marL="228600" lvl="1" indent="-228600" algn="l" defTabSz="889000">
            <a:lnSpc>
              <a:spcPct val="90000"/>
            </a:lnSpc>
            <a:spcBef>
              <a:spcPct val="0"/>
            </a:spcBef>
            <a:spcAft>
              <a:spcPct val="15000"/>
            </a:spcAft>
            <a:buChar char="••"/>
          </a:pPr>
          <a:r>
            <a:rPr lang="en-ZA" sz="2000" kern="1200" dirty="0" smtClean="0"/>
            <a:t>Closing Balance</a:t>
          </a:r>
          <a:endParaRPr lang="en-ZA" sz="2000" kern="1200" dirty="0"/>
        </a:p>
        <a:p>
          <a:pPr marL="114300" lvl="1" indent="-114300" algn="l" defTabSz="577850">
            <a:lnSpc>
              <a:spcPct val="90000"/>
            </a:lnSpc>
            <a:spcBef>
              <a:spcPct val="0"/>
            </a:spcBef>
            <a:spcAft>
              <a:spcPct val="15000"/>
            </a:spcAft>
            <a:buChar char="••"/>
          </a:pPr>
          <a:endParaRPr lang="en-ZA" sz="1300" kern="1200" dirty="0" smtClean="0"/>
        </a:p>
        <a:p>
          <a:pPr marL="114300" lvl="1" indent="-114300" algn="l" defTabSz="577850">
            <a:lnSpc>
              <a:spcPct val="90000"/>
            </a:lnSpc>
            <a:spcBef>
              <a:spcPct val="0"/>
            </a:spcBef>
            <a:spcAft>
              <a:spcPct val="15000"/>
            </a:spcAft>
            <a:buChar char="••"/>
          </a:pPr>
          <a:endParaRPr lang="en-ZA" sz="1300" kern="1200" dirty="0" smtClean="0"/>
        </a:p>
        <a:p>
          <a:pPr marL="114300" lvl="1" indent="-114300" algn="l" defTabSz="577850">
            <a:lnSpc>
              <a:spcPct val="90000"/>
            </a:lnSpc>
            <a:spcBef>
              <a:spcPct val="0"/>
            </a:spcBef>
            <a:spcAft>
              <a:spcPct val="15000"/>
            </a:spcAft>
            <a:buChar char="••"/>
          </a:pPr>
          <a:endParaRPr lang="en-ZA" sz="1300" kern="1200" dirty="0" smtClean="0"/>
        </a:p>
        <a:p>
          <a:pPr marL="114300" lvl="1" indent="-114300" algn="l" defTabSz="577850">
            <a:lnSpc>
              <a:spcPct val="90000"/>
            </a:lnSpc>
            <a:spcBef>
              <a:spcPct val="0"/>
            </a:spcBef>
            <a:spcAft>
              <a:spcPct val="15000"/>
            </a:spcAft>
            <a:buChar char="••"/>
          </a:pPr>
          <a:endParaRPr lang="en-ZA" sz="1300" kern="1200" dirty="0"/>
        </a:p>
      </dsp:txBody>
      <dsp:txXfrm>
        <a:off x="3657599" y="541333"/>
        <a:ext cx="3868725" cy="3235349"/>
      </dsp:txXfrm>
    </dsp:sp>
    <dsp:sp modelId="{A3DD085E-F918-48BA-B14E-12BE27C10981}">
      <dsp:nvSpPr>
        <dsp:cNvPr id="0" name=""/>
        <dsp:cNvSpPr/>
      </dsp:nvSpPr>
      <dsp:spPr>
        <a:xfrm>
          <a:off x="0" y="2108"/>
          <a:ext cx="3657600" cy="4313799"/>
        </a:xfrm>
        <a:prstGeom prst="roundRect">
          <a:avLst/>
        </a:prstGeom>
        <a:solidFill>
          <a:srgbClr val="D0423F"/>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lvl="0" algn="ctr" defTabSz="800100">
            <a:lnSpc>
              <a:spcPct val="90000"/>
            </a:lnSpc>
            <a:spcBef>
              <a:spcPct val="0"/>
            </a:spcBef>
            <a:spcAft>
              <a:spcPct val="35000"/>
            </a:spcAft>
          </a:pPr>
          <a:r>
            <a:rPr lang="en-ZA" sz="1800" kern="1200" dirty="0" smtClean="0"/>
            <a:t>Biological Assets</a:t>
          </a:r>
        </a:p>
        <a:p>
          <a:pPr lvl="0" algn="l" defTabSz="800100">
            <a:lnSpc>
              <a:spcPct val="90000"/>
            </a:lnSpc>
            <a:spcBef>
              <a:spcPct val="0"/>
            </a:spcBef>
            <a:spcAft>
              <a:spcPct val="35000"/>
            </a:spcAft>
          </a:pPr>
          <a:r>
            <a:rPr lang="en-ZA" sz="1800" kern="1200" dirty="0" smtClean="0"/>
            <a:t>Dairy Cattle</a:t>
          </a:r>
        </a:p>
        <a:p>
          <a:pPr lvl="0" algn="l" defTabSz="800100">
            <a:lnSpc>
              <a:spcPct val="90000"/>
            </a:lnSpc>
            <a:spcBef>
              <a:spcPct val="0"/>
            </a:spcBef>
            <a:spcAft>
              <a:spcPct val="35000"/>
            </a:spcAft>
          </a:pPr>
          <a:r>
            <a:rPr lang="en-ZA" sz="1800" kern="1200" dirty="0" smtClean="0"/>
            <a:t>Feathered Animals</a:t>
          </a:r>
        </a:p>
        <a:p>
          <a:pPr lvl="0" algn="l" defTabSz="800100">
            <a:lnSpc>
              <a:spcPct val="90000"/>
            </a:lnSpc>
            <a:spcBef>
              <a:spcPct val="0"/>
            </a:spcBef>
            <a:spcAft>
              <a:spcPct val="35000"/>
            </a:spcAft>
          </a:pPr>
          <a:r>
            <a:rPr lang="en-ZA" sz="1800" kern="1200" dirty="0" smtClean="0"/>
            <a:t>Forests and Plantations</a:t>
          </a:r>
        </a:p>
        <a:p>
          <a:pPr lvl="0" algn="l" defTabSz="800100">
            <a:lnSpc>
              <a:spcPct val="90000"/>
            </a:lnSpc>
            <a:spcBef>
              <a:spcPct val="0"/>
            </a:spcBef>
            <a:spcAft>
              <a:spcPct val="35000"/>
            </a:spcAft>
          </a:pPr>
          <a:r>
            <a:rPr lang="en-ZA" sz="1800" kern="1200" dirty="0" smtClean="0"/>
            <a:t>Fruit Trees</a:t>
          </a:r>
        </a:p>
        <a:p>
          <a:pPr lvl="0" algn="l" defTabSz="800100">
            <a:lnSpc>
              <a:spcPct val="90000"/>
            </a:lnSpc>
            <a:spcBef>
              <a:spcPct val="0"/>
            </a:spcBef>
            <a:spcAft>
              <a:spcPct val="35000"/>
            </a:spcAft>
          </a:pPr>
          <a:r>
            <a:rPr lang="en-ZA" sz="1800" kern="1200" dirty="0" smtClean="0"/>
            <a:t>Game Animals</a:t>
          </a:r>
        </a:p>
        <a:p>
          <a:pPr lvl="0" algn="l" defTabSz="800100">
            <a:lnSpc>
              <a:spcPct val="90000"/>
            </a:lnSpc>
            <a:spcBef>
              <a:spcPct val="0"/>
            </a:spcBef>
            <a:spcAft>
              <a:spcPct val="35000"/>
            </a:spcAft>
          </a:pPr>
          <a:r>
            <a:rPr lang="en-ZA" sz="1800" kern="1200" dirty="0" smtClean="0"/>
            <a:t>Animals for Reproduction</a:t>
          </a:r>
        </a:p>
        <a:p>
          <a:pPr lvl="0" algn="l" defTabSz="800100">
            <a:lnSpc>
              <a:spcPct val="90000"/>
            </a:lnSpc>
            <a:spcBef>
              <a:spcPct val="0"/>
            </a:spcBef>
            <a:spcAft>
              <a:spcPct val="35000"/>
            </a:spcAft>
          </a:pPr>
          <a:r>
            <a:rPr lang="en-ZA" sz="1800" kern="1200" dirty="0" smtClean="0"/>
            <a:t>Animals for Wool </a:t>
          </a:r>
        </a:p>
        <a:p>
          <a:pPr lvl="0" algn="l" defTabSz="800100">
            <a:lnSpc>
              <a:spcPct val="90000"/>
            </a:lnSpc>
            <a:spcBef>
              <a:spcPct val="0"/>
            </a:spcBef>
            <a:spcAft>
              <a:spcPct val="35000"/>
            </a:spcAft>
          </a:pPr>
          <a:r>
            <a:rPr lang="en-ZA" sz="1800" kern="1200" dirty="0" smtClean="0"/>
            <a:t>Dogs / Horses</a:t>
          </a:r>
        </a:p>
        <a:p>
          <a:pPr lvl="0" algn="l" defTabSz="800100">
            <a:lnSpc>
              <a:spcPct val="90000"/>
            </a:lnSpc>
            <a:spcBef>
              <a:spcPct val="0"/>
            </a:spcBef>
            <a:spcAft>
              <a:spcPct val="35000"/>
            </a:spcAft>
          </a:pPr>
          <a:r>
            <a:rPr lang="en-ZA" sz="1800" kern="1200" dirty="0" smtClean="0"/>
            <a:t>Vines</a:t>
          </a:r>
        </a:p>
        <a:p>
          <a:pPr lvl="0" algn="l" defTabSz="800100">
            <a:lnSpc>
              <a:spcPct val="90000"/>
            </a:lnSpc>
            <a:spcBef>
              <a:spcPct val="0"/>
            </a:spcBef>
            <a:spcAft>
              <a:spcPct val="35000"/>
            </a:spcAft>
          </a:pPr>
          <a:r>
            <a:rPr lang="en-ZA" sz="1800" kern="1200" dirty="0" smtClean="0"/>
            <a:t>Plants (Seed and Production)</a:t>
          </a:r>
        </a:p>
        <a:p>
          <a:pPr lvl="0" algn="l" defTabSz="800100">
            <a:lnSpc>
              <a:spcPct val="90000"/>
            </a:lnSpc>
            <a:spcBef>
              <a:spcPct val="0"/>
            </a:spcBef>
            <a:spcAft>
              <a:spcPct val="35000"/>
            </a:spcAft>
          </a:pPr>
          <a:endParaRPr lang="en-ZA" sz="1800" kern="1200" dirty="0"/>
        </a:p>
      </dsp:txBody>
      <dsp:txXfrm>
        <a:off x="178549" y="180657"/>
        <a:ext cx="3300502" cy="3956701"/>
      </dsp:txXfrm>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7C7679-B39C-4ED5-8853-40FFA19A2A05}">
      <dsp:nvSpPr>
        <dsp:cNvPr id="0" name=""/>
        <dsp:cNvSpPr/>
      </dsp:nvSpPr>
      <dsp:spPr>
        <a:xfrm>
          <a:off x="1116" y="853041"/>
          <a:ext cx="4353222" cy="2611933"/>
        </a:xfrm>
        <a:prstGeom prst="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9550" tIns="209550" rIns="209550" bIns="209550" numCol="1" spcCol="1270" anchor="ctr" anchorCtr="0">
          <a:noAutofit/>
        </a:bodyPr>
        <a:lstStyle/>
        <a:p>
          <a:pPr lvl="0" algn="ctr" defTabSz="2444750">
            <a:lnSpc>
              <a:spcPct val="90000"/>
            </a:lnSpc>
            <a:spcBef>
              <a:spcPct val="0"/>
            </a:spcBef>
            <a:spcAft>
              <a:spcPct val="35000"/>
            </a:spcAft>
          </a:pPr>
          <a:r>
            <a:rPr lang="en-ZA" sz="5500" kern="1200" dirty="0" smtClean="0"/>
            <a:t>Defined Benefit Assets</a:t>
          </a:r>
          <a:endParaRPr lang="en-ZA" sz="5500" kern="1200" dirty="0"/>
        </a:p>
      </dsp:txBody>
      <dsp:txXfrm>
        <a:off x="1116" y="853041"/>
        <a:ext cx="4353222" cy="2611933"/>
      </dsp:txXfrm>
    </dsp:sp>
    <dsp:sp modelId="{8AD2FB08-9E27-4153-BAB0-CAFB8D36E705}">
      <dsp:nvSpPr>
        <dsp:cNvPr id="0" name=""/>
        <dsp:cNvSpPr/>
      </dsp:nvSpPr>
      <dsp:spPr>
        <a:xfrm>
          <a:off x="4789661" y="853041"/>
          <a:ext cx="4353222" cy="2611933"/>
        </a:xfrm>
        <a:prstGeom prst="rect">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9550" tIns="209550" rIns="209550" bIns="209550" numCol="1" spcCol="1270" anchor="ctr" anchorCtr="0">
          <a:noAutofit/>
        </a:bodyPr>
        <a:lstStyle/>
        <a:p>
          <a:pPr lvl="0" algn="ctr" defTabSz="2444750">
            <a:lnSpc>
              <a:spcPct val="90000"/>
            </a:lnSpc>
            <a:spcBef>
              <a:spcPct val="0"/>
            </a:spcBef>
            <a:spcAft>
              <a:spcPct val="35000"/>
            </a:spcAft>
          </a:pPr>
          <a:r>
            <a:rPr lang="en-ZA" sz="5500" kern="1200" dirty="0" smtClean="0"/>
            <a:t>Deferred Tax Assets</a:t>
          </a:r>
          <a:endParaRPr lang="en-ZA" sz="5500" kern="1200" dirty="0"/>
        </a:p>
      </dsp:txBody>
      <dsp:txXfrm>
        <a:off x="4789661" y="853041"/>
        <a:ext cx="4353222" cy="2611933"/>
      </dsp:txXfrm>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E894B4-3BEA-486F-8999-C2A5C5709760}">
      <dsp:nvSpPr>
        <dsp:cNvPr id="0" name=""/>
        <dsp:cNvSpPr/>
      </dsp:nvSpPr>
      <dsp:spPr>
        <a:xfrm>
          <a:off x="0" y="269787"/>
          <a:ext cx="4000496" cy="2400297"/>
        </a:xfrm>
        <a:prstGeom prst="rect">
          <a:avLst/>
        </a:prstGeom>
        <a:solidFill>
          <a:schemeClr val="bg1">
            <a:lumMod val="8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a:lnSpc>
              <a:spcPct val="90000"/>
            </a:lnSpc>
            <a:spcBef>
              <a:spcPct val="0"/>
            </a:spcBef>
            <a:spcAft>
              <a:spcPct val="35000"/>
            </a:spcAft>
          </a:pPr>
          <a:r>
            <a:rPr lang="en-ZA" sz="3600" kern="1200" dirty="0" smtClean="0">
              <a:solidFill>
                <a:schemeClr val="tx1"/>
              </a:solidFill>
            </a:rPr>
            <a:t>Cost/Revaluation</a:t>
          </a:r>
          <a:endParaRPr lang="en-ZA" sz="3600" kern="1200" dirty="0">
            <a:solidFill>
              <a:schemeClr val="tx1"/>
            </a:solidFill>
          </a:endParaRPr>
        </a:p>
      </dsp:txBody>
      <dsp:txXfrm>
        <a:off x="0" y="269787"/>
        <a:ext cx="4000496" cy="2400297"/>
      </dsp:txXfrm>
    </dsp:sp>
    <dsp:sp modelId="{785DAAC9-3F43-4D55-9B08-1B83A116AB87}">
      <dsp:nvSpPr>
        <dsp:cNvPr id="0" name=""/>
        <dsp:cNvSpPr/>
      </dsp:nvSpPr>
      <dsp:spPr>
        <a:xfrm>
          <a:off x="0" y="3078103"/>
          <a:ext cx="4000496" cy="2400297"/>
        </a:xfrm>
        <a:prstGeom prst="rect">
          <a:avLst/>
        </a:prstGeom>
        <a:solidFill>
          <a:schemeClr val="bg1">
            <a:lumMod val="7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37160" tIns="137160" rIns="137160" bIns="137160" numCol="1" spcCol="1270" anchor="ctr" anchorCtr="0">
          <a:noAutofit/>
        </a:bodyPr>
        <a:lstStyle/>
        <a:p>
          <a:pPr lvl="0" algn="ctr" defTabSz="1600200">
            <a:lnSpc>
              <a:spcPct val="90000"/>
            </a:lnSpc>
            <a:spcBef>
              <a:spcPct val="0"/>
            </a:spcBef>
            <a:spcAft>
              <a:spcPct val="35000"/>
            </a:spcAft>
          </a:pPr>
          <a:r>
            <a:rPr lang="en-ZA" sz="3600" kern="1200" dirty="0" smtClean="0">
              <a:solidFill>
                <a:schemeClr val="tx1"/>
              </a:solidFill>
            </a:rPr>
            <a:t>Accumulated Depreciation</a:t>
          </a:r>
          <a:endParaRPr lang="en-ZA" sz="3600" kern="1200" dirty="0">
            <a:solidFill>
              <a:schemeClr val="tx1"/>
            </a:solidFill>
          </a:endParaRPr>
        </a:p>
      </dsp:txBody>
      <dsp:txXfrm>
        <a:off x="0" y="3078103"/>
        <a:ext cx="4000496" cy="2400297"/>
      </dsp:txXfrm>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F0B0DA8-04F3-4C54-8ECC-7024418BCCD5}">
      <dsp:nvSpPr>
        <dsp:cNvPr id="0" name=""/>
        <dsp:cNvSpPr/>
      </dsp:nvSpPr>
      <dsp:spPr>
        <a:xfrm>
          <a:off x="0" y="28591"/>
          <a:ext cx="4786346" cy="702000"/>
        </a:xfrm>
        <a:prstGeom prst="roundRect">
          <a:avLst/>
        </a:prstGeom>
        <a:solidFill>
          <a:schemeClr val="tx1"/>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lvl="0" algn="l" defTabSz="1333500">
            <a:lnSpc>
              <a:spcPct val="90000"/>
            </a:lnSpc>
            <a:spcBef>
              <a:spcPct val="0"/>
            </a:spcBef>
            <a:spcAft>
              <a:spcPct val="35000"/>
            </a:spcAft>
          </a:pPr>
          <a:r>
            <a:rPr lang="en-ZA" sz="3000" kern="1200" dirty="0" smtClean="0"/>
            <a:t>Heritage Assets</a:t>
          </a:r>
          <a:endParaRPr lang="en-ZA" sz="3000" kern="1200" dirty="0"/>
        </a:p>
      </dsp:txBody>
      <dsp:txXfrm>
        <a:off x="34269" y="62860"/>
        <a:ext cx="4717808" cy="633462"/>
      </dsp:txXfrm>
    </dsp:sp>
    <dsp:sp modelId="{EBF7E83E-5185-4ADC-8DBB-B57818423C30}">
      <dsp:nvSpPr>
        <dsp:cNvPr id="0" name=""/>
        <dsp:cNvSpPr/>
      </dsp:nvSpPr>
      <dsp:spPr>
        <a:xfrm>
          <a:off x="0" y="730591"/>
          <a:ext cx="4786346" cy="40986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1966" tIns="38100" rIns="213360" bIns="38100" numCol="1" spcCol="1270" anchor="t" anchorCtr="0">
          <a:noAutofit/>
        </a:bodyPr>
        <a:lstStyle/>
        <a:p>
          <a:pPr marL="228600" lvl="1" indent="-228600" algn="l" defTabSz="1022350">
            <a:lnSpc>
              <a:spcPct val="90000"/>
            </a:lnSpc>
            <a:spcBef>
              <a:spcPct val="0"/>
            </a:spcBef>
            <a:spcAft>
              <a:spcPct val="20000"/>
            </a:spcAft>
            <a:buChar char="••"/>
          </a:pPr>
          <a:r>
            <a:rPr lang="en-ZA" sz="2300" kern="1200" dirty="0" smtClean="0"/>
            <a:t>Archives</a:t>
          </a:r>
          <a:endParaRPr lang="en-ZA" sz="2300" kern="1200" dirty="0"/>
        </a:p>
        <a:p>
          <a:pPr marL="228600" lvl="1" indent="-228600" algn="l" defTabSz="1022350">
            <a:lnSpc>
              <a:spcPct val="90000"/>
            </a:lnSpc>
            <a:spcBef>
              <a:spcPct val="0"/>
            </a:spcBef>
            <a:spcAft>
              <a:spcPct val="20000"/>
            </a:spcAft>
            <a:buChar char="••"/>
          </a:pPr>
          <a:r>
            <a:rPr lang="en-ZA" sz="2300" kern="1200" dirty="0" smtClean="0"/>
            <a:t>Areas of Land of Historic Specific Significance</a:t>
          </a:r>
          <a:endParaRPr lang="en-ZA" sz="2300" kern="1200" dirty="0"/>
        </a:p>
        <a:p>
          <a:pPr marL="228600" lvl="1" indent="-228600" algn="l" defTabSz="1022350">
            <a:lnSpc>
              <a:spcPct val="90000"/>
            </a:lnSpc>
            <a:spcBef>
              <a:spcPct val="0"/>
            </a:spcBef>
            <a:spcAft>
              <a:spcPct val="20000"/>
            </a:spcAft>
            <a:buChar char="••"/>
          </a:pPr>
          <a:r>
            <a:rPr lang="en-ZA" sz="2300" kern="1200" dirty="0" smtClean="0"/>
            <a:t>Antiques and Collections</a:t>
          </a:r>
          <a:endParaRPr lang="en-ZA" sz="2300" kern="1200" dirty="0"/>
        </a:p>
        <a:p>
          <a:pPr marL="228600" lvl="1" indent="-228600" algn="l" defTabSz="1022350">
            <a:lnSpc>
              <a:spcPct val="90000"/>
            </a:lnSpc>
            <a:spcBef>
              <a:spcPct val="0"/>
            </a:spcBef>
            <a:spcAft>
              <a:spcPct val="20000"/>
            </a:spcAft>
            <a:buChar char="••"/>
          </a:pPr>
          <a:r>
            <a:rPr lang="en-ZA" sz="2300" kern="1200" dirty="0" smtClean="0"/>
            <a:t>Cultural Significant Buildings</a:t>
          </a:r>
          <a:endParaRPr lang="en-ZA" sz="2300" kern="1200" dirty="0"/>
        </a:p>
        <a:p>
          <a:pPr marL="228600" lvl="1" indent="-228600" algn="l" defTabSz="1022350">
            <a:lnSpc>
              <a:spcPct val="90000"/>
            </a:lnSpc>
            <a:spcBef>
              <a:spcPct val="0"/>
            </a:spcBef>
            <a:spcAft>
              <a:spcPct val="20000"/>
            </a:spcAft>
            <a:buChar char="••"/>
          </a:pPr>
          <a:r>
            <a:rPr lang="en-ZA" sz="2300" kern="1200" dirty="0" smtClean="0"/>
            <a:t>Municipal Jewellery</a:t>
          </a:r>
          <a:endParaRPr lang="en-ZA" sz="2300" kern="1200" dirty="0"/>
        </a:p>
        <a:p>
          <a:pPr marL="228600" lvl="1" indent="-228600" algn="l" defTabSz="1022350">
            <a:lnSpc>
              <a:spcPct val="90000"/>
            </a:lnSpc>
            <a:spcBef>
              <a:spcPct val="0"/>
            </a:spcBef>
            <a:spcAft>
              <a:spcPct val="20000"/>
            </a:spcAft>
            <a:buChar char="••"/>
          </a:pPr>
          <a:r>
            <a:rPr lang="en-ZA" sz="2300" kern="1200" dirty="0" smtClean="0"/>
            <a:t>National Monuments</a:t>
          </a:r>
          <a:endParaRPr lang="en-ZA" sz="2300" kern="1200" dirty="0"/>
        </a:p>
        <a:p>
          <a:pPr marL="228600" lvl="1" indent="-228600" algn="l" defTabSz="1022350">
            <a:lnSpc>
              <a:spcPct val="90000"/>
            </a:lnSpc>
            <a:spcBef>
              <a:spcPct val="0"/>
            </a:spcBef>
            <a:spcAft>
              <a:spcPct val="20000"/>
            </a:spcAft>
            <a:buChar char="••"/>
          </a:pPr>
          <a:r>
            <a:rPr lang="en-ZA" sz="2300" kern="1200" dirty="0" smtClean="0"/>
            <a:t>National Parks</a:t>
          </a:r>
          <a:endParaRPr lang="en-ZA" sz="2300" kern="1200" dirty="0"/>
        </a:p>
        <a:p>
          <a:pPr marL="228600" lvl="1" indent="-228600" algn="l" defTabSz="1022350">
            <a:lnSpc>
              <a:spcPct val="90000"/>
            </a:lnSpc>
            <a:spcBef>
              <a:spcPct val="0"/>
            </a:spcBef>
            <a:spcAft>
              <a:spcPct val="20000"/>
            </a:spcAft>
            <a:buChar char="••"/>
          </a:pPr>
          <a:r>
            <a:rPr lang="en-ZA" sz="2300" kern="1200" dirty="0" smtClean="0"/>
            <a:t>Paintings</a:t>
          </a:r>
          <a:endParaRPr lang="en-ZA" sz="2300" kern="1200" dirty="0"/>
        </a:p>
        <a:p>
          <a:pPr marL="228600" lvl="1" indent="-228600" algn="l" defTabSz="1022350">
            <a:lnSpc>
              <a:spcPct val="90000"/>
            </a:lnSpc>
            <a:spcBef>
              <a:spcPct val="0"/>
            </a:spcBef>
            <a:spcAft>
              <a:spcPct val="20000"/>
            </a:spcAft>
            <a:buChar char="••"/>
          </a:pPr>
          <a:r>
            <a:rPr lang="en-ZA" sz="2300" kern="1200" dirty="0" smtClean="0"/>
            <a:t>Sculptures</a:t>
          </a:r>
          <a:endParaRPr lang="en-ZA" sz="2300" kern="1200" dirty="0"/>
        </a:p>
        <a:p>
          <a:pPr marL="228600" lvl="1" indent="-228600" algn="l" defTabSz="1022350">
            <a:lnSpc>
              <a:spcPct val="90000"/>
            </a:lnSpc>
            <a:spcBef>
              <a:spcPct val="0"/>
            </a:spcBef>
            <a:spcAft>
              <a:spcPct val="20000"/>
            </a:spcAft>
            <a:buChar char="••"/>
          </a:pPr>
          <a:r>
            <a:rPr lang="en-ZA" sz="2300" kern="1200" dirty="0" smtClean="0"/>
            <a:t>Works of Art</a:t>
          </a:r>
          <a:endParaRPr lang="en-ZA" sz="2300" kern="1200" dirty="0"/>
        </a:p>
      </dsp:txBody>
      <dsp:txXfrm>
        <a:off x="0" y="730591"/>
        <a:ext cx="4786346" cy="4098600"/>
      </dsp:txXfrm>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E894B4-3BEA-486F-8999-C2A5C5709760}">
      <dsp:nvSpPr>
        <dsp:cNvPr id="0" name=""/>
        <dsp:cNvSpPr/>
      </dsp:nvSpPr>
      <dsp:spPr>
        <a:xfrm>
          <a:off x="107504" y="11735"/>
          <a:ext cx="2509584" cy="1074906"/>
        </a:xfrm>
        <a:prstGeom prst="rect">
          <a:avLst/>
        </a:prstGeom>
        <a:solidFill>
          <a:schemeClr val="bg1">
            <a:lumMod val="7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en-ZA" sz="1800" kern="1200" dirty="0" smtClean="0">
              <a:solidFill>
                <a:schemeClr val="tx1"/>
              </a:solidFill>
            </a:rPr>
            <a:t>Cost</a:t>
          </a:r>
        </a:p>
        <a:p>
          <a:pPr lvl="0" algn="l" defTabSz="800100">
            <a:lnSpc>
              <a:spcPct val="90000"/>
            </a:lnSpc>
            <a:spcBef>
              <a:spcPct val="0"/>
            </a:spcBef>
            <a:spcAft>
              <a:spcPct val="35000"/>
            </a:spcAft>
          </a:pPr>
          <a:r>
            <a:rPr lang="en-ZA" sz="1800" kern="1200" dirty="0" smtClean="0">
              <a:solidFill>
                <a:schemeClr val="tx1"/>
              </a:solidFill>
            </a:rPr>
            <a:t>Revaluation</a:t>
          </a:r>
        </a:p>
        <a:p>
          <a:pPr lvl="0" algn="l" defTabSz="800100">
            <a:lnSpc>
              <a:spcPct val="90000"/>
            </a:lnSpc>
            <a:spcBef>
              <a:spcPct val="0"/>
            </a:spcBef>
            <a:spcAft>
              <a:spcPct val="35000"/>
            </a:spcAft>
          </a:pPr>
          <a:r>
            <a:rPr lang="en-ZA" sz="1800" kern="1200" dirty="0" smtClean="0">
              <a:solidFill>
                <a:schemeClr val="tx1"/>
              </a:solidFill>
            </a:rPr>
            <a:t>Accumulated Depreciation</a:t>
          </a:r>
          <a:endParaRPr lang="en-ZA" sz="1800" kern="1200" dirty="0">
            <a:solidFill>
              <a:schemeClr val="tx1"/>
            </a:solidFill>
          </a:endParaRPr>
        </a:p>
      </dsp:txBody>
      <dsp:txXfrm>
        <a:off x="107504" y="11735"/>
        <a:ext cx="2509584" cy="1074906"/>
      </dsp:txXfrm>
    </dsp:sp>
    <dsp:sp modelId="{785DAAC9-3F43-4D55-9B08-1B83A116AB87}">
      <dsp:nvSpPr>
        <dsp:cNvPr id="0" name=""/>
        <dsp:cNvSpPr/>
      </dsp:nvSpPr>
      <dsp:spPr>
        <a:xfrm>
          <a:off x="179505" y="1133891"/>
          <a:ext cx="2384107" cy="3764376"/>
        </a:xfrm>
        <a:prstGeom prst="rect">
          <a:avLst/>
        </a:prstGeom>
        <a:solidFill>
          <a:schemeClr val="accent3">
            <a:shade val="80000"/>
            <a:hueOff val="218909"/>
            <a:satOff val="-1431"/>
            <a:lumOff val="24554"/>
            <a:alphaOff val="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l" defTabSz="711200">
            <a:lnSpc>
              <a:spcPct val="90000"/>
            </a:lnSpc>
            <a:spcBef>
              <a:spcPct val="0"/>
            </a:spcBef>
            <a:spcAft>
              <a:spcPts val="600"/>
            </a:spcAft>
          </a:pPr>
          <a:r>
            <a:rPr lang="en-ZA" sz="1600" kern="1200" dirty="0" smtClean="0">
              <a:solidFill>
                <a:schemeClr val="tx1"/>
              </a:solidFill>
            </a:rPr>
            <a:t>Capital Development Cost</a:t>
          </a:r>
        </a:p>
        <a:p>
          <a:pPr lvl="0" algn="l" defTabSz="711200">
            <a:lnSpc>
              <a:spcPct val="90000"/>
            </a:lnSpc>
            <a:spcBef>
              <a:spcPct val="0"/>
            </a:spcBef>
            <a:spcAft>
              <a:spcPts val="600"/>
            </a:spcAft>
          </a:pPr>
          <a:r>
            <a:rPr lang="en-ZA" sz="1600" kern="1200" dirty="0" smtClean="0">
              <a:solidFill>
                <a:schemeClr val="tx1"/>
              </a:solidFill>
            </a:rPr>
            <a:t>Computer Software</a:t>
          </a:r>
        </a:p>
        <a:p>
          <a:pPr lvl="0" algn="l" defTabSz="711200">
            <a:lnSpc>
              <a:spcPct val="90000"/>
            </a:lnSpc>
            <a:spcBef>
              <a:spcPct val="0"/>
            </a:spcBef>
            <a:spcAft>
              <a:spcPts val="600"/>
            </a:spcAft>
          </a:pPr>
          <a:r>
            <a:rPr lang="en-ZA" sz="1600" kern="1200" dirty="0" smtClean="0">
              <a:solidFill>
                <a:schemeClr val="tx1"/>
              </a:solidFill>
            </a:rPr>
            <a:t>Franchise and Consents</a:t>
          </a:r>
        </a:p>
        <a:p>
          <a:pPr lvl="0" algn="l" defTabSz="711200">
            <a:lnSpc>
              <a:spcPct val="90000"/>
            </a:lnSpc>
            <a:spcBef>
              <a:spcPct val="0"/>
            </a:spcBef>
            <a:spcAft>
              <a:spcPts val="600"/>
            </a:spcAft>
          </a:pPr>
          <a:r>
            <a:rPr lang="en-ZA" sz="1600" kern="1200" dirty="0" smtClean="0">
              <a:solidFill>
                <a:schemeClr val="tx1"/>
              </a:solidFill>
            </a:rPr>
            <a:t>Incorporation and Organisational Cost</a:t>
          </a:r>
        </a:p>
        <a:p>
          <a:pPr lvl="0" algn="l" defTabSz="711200">
            <a:lnSpc>
              <a:spcPct val="90000"/>
            </a:lnSpc>
            <a:spcBef>
              <a:spcPct val="0"/>
            </a:spcBef>
            <a:spcAft>
              <a:spcPts val="600"/>
            </a:spcAft>
          </a:pPr>
          <a:r>
            <a:rPr lang="en-ZA" sz="1600" kern="1200" dirty="0" smtClean="0">
              <a:solidFill>
                <a:schemeClr val="tx1"/>
              </a:solidFill>
            </a:rPr>
            <a:t>Mastheads and Publishing Titles</a:t>
          </a:r>
        </a:p>
        <a:p>
          <a:pPr lvl="0" algn="l" defTabSz="711200">
            <a:lnSpc>
              <a:spcPct val="90000"/>
            </a:lnSpc>
            <a:spcBef>
              <a:spcPct val="0"/>
            </a:spcBef>
            <a:spcAft>
              <a:spcPts val="600"/>
            </a:spcAft>
          </a:pPr>
          <a:r>
            <a:rPr lang="en-ZA" sz="1600" kern="1200" dirty="0" smtClean="0">
              <a:solidFill>
                <a:schemeClr val="tx1"/>
              </a:solidFill>
            </a:rPr>
            <a:t>Patents, Licences, Copyrights, Brand Names and Trademarks</a:t>
          </a:r>
        </a:p>
        <a:p>
          <a:pPr lvl="0" algn="l" defTabSz="711200">
            <a:lnSpc>
              <a:spcPct val="90000"/>
            </a:lnSpc>
            <a:spcBef>
              <a:spcPct val="0"/>
            </a:spcBef>
            <a:spcAft>
              <a:spcPts val="600"/>
            </a:spcAft>
          </a:pPr>
          <a:r>
            <a:rPr lang="en-ZA" sz="1600" kern="1200" dirty="0" smtClean="0">
              <a:solidFill>
                <a:schemeClr val="tx1"/>
              </a:solidFill>
            </a:rPr>
            <a:t>Service Operating and Land Rights [Distribution or General Plant</a:t>
          </a:r>
          <a:endParaRPr lang="en-ZA" sz="1600" kern="1200" dirty="0">
            <a:solidFill>
              <a:schemeClr val="tx1"/>
            </a:solidFill>
          </a:endParaRPr>
        </a:p>
      </dsp:txBody>
      <dsp:txXfrm>
        <a:off x="179505" y="1133891"/>
        <a:ext cx="2384107" cy="3764376"/>
      </dsp:txXfrm>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B58E8AE-D93E-445B-890A-CD2AAE5F1671}">
      <dsp:nvSpPr>
        <dsp:cNvPr id="0" name=""/>
        <dsp:cNvSpPr/>
      </dsp:nvSpPr>
      <dsp:spPr>
        <a:xfrm>
          <a:off x="3679493" y="2145007"/>
          <a:ext cx="186132" cy="2074042"/>
        </a:xfrm>
        <a:custGeom>
          <a:avLst/>
          <a:gdLst/>
          <a:ahLst/>
          <a:cxnLst/>
          <a:rect l="0" t="0" r="0" b="0"/>
          <a:pathLst>
            <a:path>
              <a:moveTo>
                <a:pt x="0" y="0"/>
              </a:moveTo>
              <a:lnTo>
                <a:pt x="0" y="2074042"/>
              </a:lnTo>
              <a:lnTo>
                <a:pt x="186132" y="2074042"/>
              </a:lnTo>
            </a:path>
          </a:pathLst>
        </a:custGeom>
        <a:noFill/>
        <a:ln w="25400" cap="flat" cmpd="sng" algn="ctr">
          <a:solidFill>
            <a:schemeClr val="tx1"/>
          </a:solidFill>
          <a:prstDash val="solid"/>
        </a:ln>
        <a:effectLst/>
        <a:scene3d>
          <a:camera prst="orthographicFront"/>
          <a:lightRig rig="chilly" dir="t"/>
        </a:scene3d>
        <a:sp3d z="-40000" prstMaterial="matte"/>
      </dsp:spPr>
      <dsp:style>
        <a:lnRef idx="2">
          <a:scrgbClr r="0" g="0" b="0"/>
        </a:lnRef>
        <a:fillRef idx="0">
          <a:scrgbClr r="0" g="0" b="0"/>
        </a:fillRef>
        <a:effectRef idx="0">
          <a:scrgbClr r="0" g="0" b="0"/>
        </a:effectRef>
        <a:fontRef idx="minor"/>
      </dsp:style>
    </dsp:sp>
    <dsp:sp modelId="{9D304917-C5FB-4436-998D-E41EE056C951}">
      <dsp:nvSpPr>
        <dsp:cNvPr id="0" name=""/>
        <dsp:cNvSpPr/>
      </dsp:nvSpPr>
      <dsp:spPr>
        <a:xfrm>
          <a:off x="3493361" y="2145007"/>
          <a:ext cx="186132" cy="2074042"/>
        </a:xfrm>
        <a:custGeom>
          <a:avLst/>
          <a:gdLst/>
          <a:ahLst/>
          <a:cxnLst/>
          <a:rect l="0" t="0" r="0" b="0"/>
          <a:pathLst>
            <a:path>
              <a:moveTo>
                <a:pt x="186132" y="0"/>
              </a:moveTo>
              <a:lnTo>
                <a:pt x="186132" y="2074042"/>
              </a:lnTo>
              <a:lnTo>
                <a:pt x="0" y="2074042"/>
              </a:lnTo>
            </a:path>
          </a:pathLst>
        </a:custGeom>
        <a:noFill/>
        <a:ln w="25400" cap="flat" cmpd="sng" algn="ctr">
          <a:solidFill>
            <a:schemeClr val="tx1">
              <a:lumMod val="50000"/>
              <a:lumOff val="50000"/>
            </a:schemeClr>
          </a:solidFill>
          <a:prstDash val="solid"/>
        </a:ln>
        <a:effectLst/>
        <a:scene3d>
          <a:camera prst="orthographicFront"/>
          <a:lightRig rig="chilly" dir="t"/>
        </a:scene3d>
        <a:sp3d z="-40000" prstMaterial="matte"/>
      </dsp:spPr>
      <dsp:style>
        <a:lnRef idx="2">
          <a:scrgbClr r="0" g="0" b="0"/>
        </a:lnRef>
        <a:fillRef idx="0">
          <a:scrgbClr r="0" g="0" b="0"/>
        </a:fillRef>
        <a:effectRef idx="0">
          <a:scrgbClr r="0" g="0" b="0"/>
        </a:effectRef>
        <a:fontRef idx="minor"/>
      </dsp:style>
    </dsp:sp>
    <dsp:sp modelId="{A5A52D2C-0BC0-4DBB-A08D-0483EC1DA155}">
      <dsp:nvSpPr>
        <dsp:cNvPr id="0" name=""/>
        <dsp:cNvSpPr/>
      </dsp:nvSpPr>
      <dsp:spPr>
        <a:xfrm>
          <a:off x="3679493" y="2145007"/>
          <a:ext cx="186132" cy="815435"/>
        </a:xfrm>
        <a:custGeom>
          <a:avLst/>
          <a:gdLst/>
          <a:ahLst/>
          <a:cxnLst/>
          <a:rect l="0" t="0" r="0" b="0"/>
          <a:pathLst>
            <a:path>
              <a:moveTo>
                <a:pt x="0" y="0"/>
              </a:moveTo>
              <a:lnTo>
                <a:pt x="0" y="815435"/>
              </a:lnTo>
              <a:lnTo>
                <a:pt x="186132" y="815435"/>
              </a:lnTo>
            </a:path>
          </a:pathLst>
        </a:custGeom>
        <a:noFill/>
        <a:ln w="25400" cap="flat" cmpd="sng" algn="ctr">
          <a:solidFill>
            <a:schemeClr val="tx1"/>
          </a:solidFill>
          <a:prstDash val="solid"/>
        </a:ln>
        <a:effectLst/>
        <a:scene3d>
          <a:camera prst="orthographicFront"/>
          <a:lightRig rig="chilly" dir="t"/>
        </a:scene3d>
        <a:sp3d z="-40000" prstMaterial="matte"/>
      </dsp:spPr>
      <dsp:style>
        <a:lnRef idx="2">
          <a:scrgbClr r="0" g="0" b="0"/>
        </a:lnRef>
        <a:fillRef idx="0">
          <a:scrgbClr r="0" g="0" b="0"/>
        </a:fillRef>
        <a:effectRef idx="0">
          <a:scrgbClr r="0" g="0" b="0"/>
        </a:effectRef>
        <a:fontRef idx="minor"/>
      </dsp:style>
    </dsp:sp>
    <dsp:sp modelId="{BBC3EE97-20CC-4265-84B1-7FB530981FD3}">
      <dsp:nvSpPr>
        <dsp:cNvPr id="0" name=""/>
        <dsp:cNvSpPr/>
      </dsp:nvSpPr>
      <dsp:spPr>
        <a:xfrm>
          <a:off x="3493361" y="2145007"/>
          <a:ext cx="186132" cy="815435"/>
        </a:xfrm>
        <a:custGeom>
          <a:avLst/>
          <a:gdLst/>
          <a:ahLst/>
          <a:cxnLst/>
          <a:rect l="0" t="0" r="0" b="0"/>
          <a:pathLst>
            <a:path>
              <a:moveTo>
                <a:pt x="186132" y="0"/>
              </a:moveTo>
              <a:lnTo>
                <a:pt x="186132" y="815435"/>
              </a:lnTo>
              <a:lnTo>
                <a:pt x="0" y="815435"/>
              </a:lnTo>
            </a:path>
          </a:pathLst>
        </a:custGeom>
        <a:noFill/>
        <a:ln w="25400" cap="flat" cmpd="sng" algn="ctr">
          <a:solidFill>
            <a:schemeClr val="tx1"/>
          </a:solidFill>
          <a:prstDash val="solid"/>
        </a:ln>
        <a:effectLst/>
        <a:scene3d>
          <a:camera prst="orthographicFront"/>
          <a:lightRig rig="chilly" dir="t"/>
        </a:scene3d>
        <a:sp3d z="-40000" prstMaterial="matte"/>
      </dsp:spPr>
      <dsp:style>
        <a:lnRef idx="2">
          <a:scrgbClr r="0" g="0" b="0"/>
        </a:lnRef>
        <a:fillRef idx="0">
          <a:scrgbClr r="0" g="0" b="0"/>
        </a:fillRef>
        <a:effectRef idx="0">
          <a:scrgbClr r="0" g="0" b="0"/>
        </a:effectRef>
        <a:fontRef idx="minor"/>
      </dsp:style>
    </dsp:sp>
    <dsp:sp modelId="{20CAE0F6-954E-47A6-B9E3-12E1BBEFA911}">
      <dsp:nvSpPr>
        <dsp:cNvPr id="0" name=""/>
        <dsp:cNvSpPr/>
      </dsp:nvSpPr>
      <dsp:spPr>
        <a:xfrm>
          <a:off x="2607018" y="886401"/>
          <a:ext cx="1072474" cy="372264"/>
        </a:xfrm>
        <a:custGeom>
          <a:avLst/>
          <a:gdLst/>
          <a:ahLst/>
          <a:cxnLst/>
          <a:rect l="0" t="0" r="0" b="0"/>
          <a:pathLst>
            <a:path>
              <a:moveTo>
                <a:pt x="0" y="0"/>
              </a:moveTo>
              <a:lnTo>
                <a:pt x="0" y="186132"/>
              </a:lnTo>
              <a:lnTo>
                <a:pt x="1072474" y="186132"/>
              </a:lnTo>
              <a:lnTo>
                <a:pt x="1072474" y="372264"/>
              </a:lnTo>
            </a:path>
          </a:pathLst>
        </a:custGeom>
        <a:noFill/>
        <a:ln w="25400" cap="flat" cmpd="sng" algn="ctr">
          <a:solidFill>
            <a:schemeClr val="tx1"/>
          </a:solidFill>
          <a:prstDash val="solid"/>
        </a:ln>
        <a:effectLst/>
        <a:sp3d z="-40000" prstMaterial="matte"/>
      </dsp:spPr>
      <dsp:style>
        <a:lnRef idx="2">
          <a:scrgbClr r="0" g="0" b="0"/>
        </a:lnRef>
        <a:fillRef idx="0">
          <a:scrgbClr r="0" g="0" b="0"/>
        </a:fillRef>
        <a:effectRef idx="0">
          <a:scrgbClr r="0" g="0" b="0"/>
        </a:effectRef>
        <a:fontRef idx="minor"/>
      </dsp:style>
    </dsp:sp>
    <dsp:sp modelId="{70F9364B-1485-4962-A4BC-F0234A75E515}">
      <dsp:nvSpPr>
        <dsp:cNvPr id="0" name=""/>
        <dsp:cNvSpPr/>
      </dsp:nvSpPr>
      <dsp:spPr>
        <a:xfrm>
          <a:off x="1534543" y="886401"/>
          <a:ext cx="1072474" cy="372264"/>
        </a:xfrm>
        <a:custGeom>
          <a:avLst/>
          <a:gdLst/>
          <a:ahLst/>
          <a:cxnLst/>
          <a:rect l="0" t="0" r="0" b="0"/>
          <a:pathLst>
            <a:path>
              <a:moveTo>
                <a:pt x="1072474" y="0"/>
              </a:moveTo>
              <a:lnTo>
                <a:pt x="1072474" y="186132"/>
              </a:lnTo>
              <a:lnTo>
                <a:pt x="0" y="186132"/>
              </a:lnTo>
              <a:lnTo>
                <a:pt x="0" y="372264"/>
              </a:lnTo>
            </a:path>
          </a:pathLst>
        </a:custGeom>
        <a:noFill/>
        <a:ln w="25400" cap="flat" cmpd="sng" algn="ctr">
          <a:solidFill>
            <a:schemeClr val="tx1"/>
          </a:solidFill>
          <a:prstDash val="solid"/>
        </a:ln>
        <a:effectLst/>
        <a:sp3d z="-40000" prstMaterial="matte"/>
      </dsp:spPr>
      <dsp:style>
        <a:lnRef idx="2">
          <a:scrgbClr r="0" g="0" b="0"/>
        </a:lnRef>
        <a:fillRef idx="0">
          <a:scrgbClr r="0" g="0" b="0"/>
        </a:fillRef>
        <a:effectRef idx="0">
          <a:scrgbClr r="0" g="0" b="0"/>
        </a:effectRef>
        <a:fontRef idx="minor"/>
      </dsp:style>
    </dsp:sp>
    <dsp:sp modelId="{746AD507-A8E8-44A9-BACC-13EF81240F5E}">
      <dsp:nvSpPr>
        <dsp:cNvPr id="0" name=""/>
        <dsp:cNvSpPr/>
      </dsp:nvSpPr>
      <dsp:spPr>
        <a:xfrm>
          <a:off x="1720675" y="58"/>
          <a:ext cx="1772685" cy="886342"/>
        </a:xfrm>
        <a:prstGeom prst="rect">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en-ZA" sz="1900" kern="1200" dirty="0" smtClean="0">
              <a:solidFill>
                <a:schemeClr val="tx1"/>
              </a:solidFill>
            </a:rPr>
            <a:t>Intangible Assets</a:t>
          </a:r>
          <a:endParaRPr lang="en-ZA" sz="1900" kern="1200" dirty="0">
            <a:solidFill>
              <a:schemeClr val="tx1"/>
            </a:solidFill>
          </a:endParaRPr>
        </a:p>
      </dsp:txBody>
      <dsp:txXfrm>
        <a:off x="1720675" y="58"/>
        <a:ext cx="1772685" cy="886342"/>
      </dsp:txXfrm>
    </dsp:sp>
    <dsp:sp modelId="{A69A2FC8-5F57-4E42-9799-1E409B7A2DBC}">
      <dsp:nvSpPr>
        <dsp:cNvPr id="0" name=""/>
        <dsp:cNvSpPr/>
      </dsp:nvSpPr>
      <dsp:spPr>
        <a:xfrm>
          <a:off x="648200" y="1258665"/>
          <a:ext cx="1772685" cy="886342"/>
        </a:xfrm>
        <a:prstGeom prst="rect">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en-ZA" sz="1900" kern="1200" dirty="0" smtClean="0">
              <a:solidFill>
                <a:schemeClr val="tx1"/>
              </a:solidFill>
            </a:rPr>
            <a:t>All Functions excluding Electricity</a:t>
          </a:r>
          <a:endParaRPr lang="en-ZA" sz="1900" kern="1200" dirty="0">
            <a:solidFill>
              <a:schemeClr val="tx1"/>
            </a:solidFill>
          </a:endParaRPr>
        </a:p>
      </dsp:txBody>
      <dsp:txXfrm>
        <a:off x="648200" y="1258665"/>
        <a:ext cx="1772685" cy="886342"/>
      </dsp:txXfrm>
    </dsp:sp>
    <dsp:sp modelId="{D373ADE0-03D5-41A5-8728-6436F9B82D0D}">
      <dsp:nvSpPr>
        <dsp:cNvPr id="0" name=""/>
        <dsp:cNvSpPr/>
      </dsp:nvSpPr>
      <dsp:spPr>
        <a:xfrm>
          <a:off x="2793150" y="1258665"/>
          <a:ext cx="1772685" cy="886342"/>
        </a:xfrm>
        <a:prstGeom prst="rect">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en-ZA" sz="1900" kern="1200" dirty="0" smtClean="0">
              <a:solidFill>
                <a:schemeClr val="tx1"/>
              </a:solidFill>
            </a:rPr>
            <a:t>Electricity Distribution and General Plant</a:t>
          </a:r>
          <a:endParaRPr lang="en-ZA" sz="1900" kern="1200" dirty="0">
            <a:solidFill>
              <a:schemeClr val="tx1"/>
            </a:solidFill>
          </a:endParaRPr>
        </a:p>
      </dsp:txBody>
      <dsp:txXfrm>
        <a:off x="2793150" y="1258665"/>
        <a:ext cx="1772685" cy="886342"/>
      </dsp:txXfrm>
    </dsp:sp>
    <dsp:sp modelId="{626FD06C-D047-4D60-892E-CB021BB1BA73}">
      <dsp:nvSpPr>
        <dsp:cNvPr id="0" name=""/>
        <dsp:cNvSpPr/>
      </dsp:nvSpPr>
      <dsp:spPr>
        <a:xfrm>
          <a:off x="1720675" y="2517272"/>
          <a:ext cx="1772685" cy="886342"/>
        </a:xfrm>
        <a:prstGeom prst="rect">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en-ZA" sz="1900" kern="1200" dirty="0" smtClean="0">
              <a:solidFill>
                <a:schemeClr val="tx1"/>
              </a:solidFill>
            </a:rPr>
            <a:t>Owned and In-use</a:t>
          </a:r>
          <a:endParaRPr lang="en-ZA" sz="1900" kern="1200" dirty="0">
            <a:solidFill>
              <a:schemeClr val="tx1"/>
            </a:solidFill>
          </a:endParaRPr>
        </a:p>
      </dsp:txBody>
      <dsp:txXfrm>
        <a:off x="1720675" y="2517272"/>
        <a:ext cx="1772685" cy="886342"/>
      </dsp:txXfrm>
    </dsp:sp>
    <dsp:sp modelId="{D85EC958-5502-4D46-8484-854B0D45A075}">
      <dsp:nvSpPr>
        <dsp:cNvPr id="0" name=""/>
        <dsp:cNvSpPr/>
      </dsp:nvSpPr>
      <dsp:spPr>
        <a:xfrm>
          <a:off x="3865625" y="2517272"/>
          <a:ext cx="1772685" cy="886342"/>
        </a:xfrm>
        <a:prstGeom prst="rect">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en-ZA" sz="1900" kern="1200" dirty="0" smtClean="0">
              <a:solidFill>
                <a:schemeClr val="tx1"/>
              </a:solidFill>
            </a:rPr>
            <a:t>Held for Future Use</a:t>
          </a:r>
          <a:endParaRPr lang="en-ZA" sz="1900" kern="1200" dirty="0">
            <a:solidFill>
              <a:schemeClr val="tx1"/>
            </a:solidFill>
          </a:endParaRPr>
        </a:p>
      </dsp:txBody>
      <dsp:txXfrm>
        <a:off x="3865625" y="2517272"/>
        <a:ext cx="1772685" cy="886342"/>
      </dsp:txXfrm>
    </dsp:sp>
    <dsp:sp modelId="{75348234-7307-4FE9-88A5-63EF284116F9}">
      <dsp:nvSpPr>
        <dsp:cNvPr id="0" name=""/>
        <dsp:cNvSpPr/>
      </dsp:nvSpPr>
      <dsp:spPr>
        <a:xfrm>
          <a:off x="1720675" y="3775878"/>
          <a:ext cx="1772685" cy="886342"/>
        </a:xfrm>
        <a:prstGeom prst="rect">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en-ZA" sz="1900" kern="1200" dirty="0" smtClean="0">
              <a:solidFill>
                <a:schemeClr val="tx1"/>
              </a:solidFill>
            </a:rPr>
            <a:t>Finance Leased</a:t>
          </a:r>
          <a:endParaRPr lang="en-ZA" sz="1900" kern="1200" dirty="0">
            <a:solidFill>
              <a:schemeClr val="tx1"/>
            </a:solidFill>
          </a:endParaRPr>
        </a:p>
      </dsp:txBody>
      <dsp:txXfrm>
        <a:off x="1720675" y="3775878"/>
        <a:ext cx="1772685" cy="886342"/>
      </dsp:txXfrm>
    </dsp:sp>
    <dsp:sp modelId="{C2957860-A378-49BD-AA9B-440795114DC2}">
      <dsp:nvSpPr>
        <dsp:cNvPr id="0" name=""/>
        <dsp:cNvSpPr/>
      </dsp:nvSpPr>
      <dsp:spPr>
        <a:xfrm>
          <a:off x="3865625" y="3775878"/>
          <a:ext cx="1772685" cy="886342"/>
        </a:xfrm>
        <a:prstGeom prst="rect">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en-ZA" sz="1900" kern="1200" dirty="0" smtClean="0">
              <a:solidFill>
                <a:schemeClr val="tx1"/>
              </a:solidFill>
            </a:rPr>
            <a:t>Leased to Others</a:t>
          </a:r>
          <a:endParaRPr lang="en-ZA" sz="1900" kern="1200" dirty="0">
            <a:solidFill>
              <a:schemeClr val="tx1"/>
            </a:solidFill>
          </a:endParaRPr>
        </a:p>
      </dsp:txBody>
      <dsp:txXfrm>
        <a:off x="3865625" y="3775878"/>
        <a:ext cx="1772685" cy="886342"/>
      </dsp:txXfrm>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AD603D-3CD8-4562-9813-43C11716D7B9}">
      <dsp:nvSpPr>
        <dsp:cNvPr id="0" name=""/>
        <dsp:cNvSpPr/>
      </dsp:nvSpPr>
      <dsp:spPr>
        <a:xfrm>
          <a:off x="1116" y="214289"/>
          <a:ext cx="2611933" cy="1305966"/>
        </a:xfrm>
        <a:prstGeom prst="roundRect">
          <a:avLst>
            <a:gd name="adj" fmla="val 10000"/>
          </a:avLst>
        </a:prstGeom>
        <a:solidFill>
          <a:schemeClr val="bg1"/>
        </a:solidFill>
        <a:ln w="25400" cap="flat" cmpd="sng" algn="ctr">
          <a:solidFill>
            <a:srgbClr val="C00000"/>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005" tIns="26670" rIns="40005" bIns="26670" numCol="1" spcCol="1270" anchor="ctr" anchorCtr="0">
          <a:noAutofit/>
        </a:bodyPr>
        <a:lstStyle/>
        <a:p>
          <a:pPr lvl="0" algn="ctr" defTabSz="933450">
            <a:lnSpc>
              <a:spcPct val="90000"/>
            </a:lnSpc>
            <a:spcBef>
              <a:spcPct val="0"/>
            </a:spcBef>
            <a:spcAft>
              <a:spcPct val="35000"/>
            </a:spcAft>
          </a:pPr>
          <a:r>
            <a:rPr lang="en-ZA" sz="2100" b="1" kern="1200" dirty="0" smtClean="0">
              <a:solidFill>
                <a:schemeClr val="tx1"/>
              </a:solidFill>
            </a:rPr>
            <a:t>Investment in Associate/Joint Venture/Subsidiary</a:t>
          </a:r>
          <a:endParaRPr lang="en-ZA" sz="2100" b="1" kern="1200" dirty="0">
            <a:solidFill>
              <a:schemeClr val="tx1"/>
            </a:solidFill>
          </a:endParaRPr>
        </a:p>
      </dsp:txBody>
      <dsp:txXfrm>
        <a:off x="39366" y="252539"/>
        <a:ext cx="2535433" cy="1229466"/>
      </dsp:txXfrm>
    </dsp:sp>
    <dsp:sp modelId="{6A0D3A3B-6D87-44E2-B181-6464B83EA72D}">
      <dsp:nvSpPr>
        <dsp:cNvPr id="0" name=""/>
        <dsp:cNvSpPr/>
      </dsp:nvSpPr>
      <dsp:spPr>
        <a:xfrm>
          <a:off x="3266033" y="214289"/>
          <a:ext cx="2611933" cy="1305966"/>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005" tIns="26670" rIns="40005" bIns="26670" numCol="1" spcCol="1270" anchor="ctr" anchorCtr="0">
          <a:noAutofit/>
        </a:bodyPr>
        <a:lstStyle/>
        <a:p>
          <a:pPr lvl="0" algn="ctr" defTabSz="933450">
            <a:lnSpc>
              <a:spcPct val="90000"/>
            </a:lnSpc>
            <a:spcBef>
              <a:spcPct val="0"/>
            </a:spcBef>
            <a:spcAft>
              <a:spcPct val="35000"/>
            </a:spcAft>
          </a:pPr>
          <a:r>
            <a:rPr lang="en-ZA" sz="2100" b="1" kern="1200" dirty="0" smtClean="0">
              <a:solidFill>
                <a:schemeClr val="tx1"/>
              </a:solidFill>
            </a:rPr>
            <a:t>Investments</a:t>
          </a:r>
          <a:endParaRPr lang="en-ZA" sz="2100" b="1" kern="1200" dirty="0">
            <a:solidFill>
              <a:schemeClr val="tx1"/>
            </a:solidFill>
          </a:endParaRPr>
        </a:p>
      </dsp:txBody>
      <dsp:txXfrm>
        <a:off x="3304283" y="252539"/>
        <a:ext cx="2535433" cy="1229466"/>
      </dsp:txXfrm>
    </dsp:sp>
    <dsp:sp modelId="{7C0522C8-EE1B-4F89-8348-7E052B0EA864}">
      <dsp:nvSpPr>
        <dsp:cNvPr id="0" name=""/>
        <dsp:cNvSpPr/>
      </dsp:nvSpPr>
      <dsp:spPr>
        <a:xfrm>
          <a:off x="3527226" y="1520256"/>
          <a:ext cx="261193" cy="2153480"/>
        </a:xfrm>
        <a:custGeom>
          <a:avLst/>
          <a:gdLst/>
          <a:ahLst/>
          <a:cxnLst/>
          <a:rect l="0" t="0" r="0" b="0"/>
          <a:pathLst>
            <a:path>
              <a:moveTo>
                <a:pt x="0" y="0"/>
              </a:moveTo>
              <a:lnTo>
                <a:pt x="0" y="2153480"/>
              </a:lnTo>
              <a:lnTo>
                <a:pt x="261193" y="2153480"/>
              </a:lnTo>
            </a:path>
          </a:pathLst>
        </a:custGeom>
        <a:noFill/>
        <a:ln w="25400" cap="flat" cmpd="sng" algn="ctr">
          <a:solidFill>
            <a:srgbClr val="C00000"/>
          </a:solidFill>
          <a:prstDash val="solid"/>
        </a:ln>
        <a:effectLst/>
      </dsp:spPr>
      <dsp:style>
        <a:lnRef idx="2">
          <a:scrgbClr r="0" g="0" b="0"/>
        </a:lnRef>
        <a:fillRef idx="0">
          <a:scrgbClr r="0" g="0" b="0"/>
        </a:fillRef>
        <a:effectRef idx="0">
          <a:scrgbClr r="0" g="0" b="0"/>
        </a:effectRef>
        <a:fontRef idx="minor"/>
      </dsp:style>
    </dsp:sp>
    <dsp:sp modelId="{56D972BF-3864-4766-B4F4-A12613D98D9B}">
      <dsp:nvSpPr>
        <dsp:cNvPr id="0" name=""/>
        <dsp:cNvSpPr/>
      </dsp:nvSpPr>
      <dsp:spPr>
        <a:xfrm>
          <a:off x="3788419" y="1846748"/>
          <a:ext cx="2089546" cy="3653977"/>
        </a:xfrm>
        <a:prstGeom prst="roundRect">
          <a:avLst>
            <a:gd name="adj" fmla="val 10000"/>
          </a:avLst>
        </a:prstGeom>
        <a:solidFill>
          <a:schemeClr val="lt1">
            <a:alpha val="90000"/>
            <a:hueOff val="0"/>
            <a:satOff val="0"/>
            <a:lumOff val="0"/>
            <a:alphaOff val="0"/>
          </a:schemeClr>
        </a:solidFill>
        <a:ln w="25400" cap="flat" cmpd="sng" algn="ctr">
          <a:solidFill>
            <a:srgbClr val="C00000"/>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l" defTabSz="577850">
            <a:lnSpc>
              <a:spcPct val="90000"/>
            </a:lnSpc>
            <a:spcBef>
              <a:spcPct val="0"/>
            </a:spcBef>
            <a:spcAft>
              <a:spcPct val="35000"/>
            </a:spcAft>
          </a:pPr>
          <a:r>
            <a:rPr lang="en-ZA" sz="1300" b="1" kern="1200" dirty="0" smtClean="0">
              <a:solidFill>
                <a:schemeClr val="tx1"/>
              </a:solidFill>
            </a:rPr>
            <a:t>Bankers Acceptance Certificate</a:t>
          </a:r>
        </a:p>
        <a:p>
          <a:pPr lvl="0" algn="l" defTabSz="577850">
            <a:lnSpc>
              <a:spcPct val="90000"/>
            </a:lnSpc>
            <a:spcBef>
              <a:spcPct val="0"/>
            </a:spcBef>
            <a:spcAft>
              <a:spcPct val="35000"/>
            </a:spcAft>
          </a:pPr>
          <a:r>
            <a:rPr lang="en-ZA" sz="1300" b="1" kern="1200" dirty="0" smtClean="0">
              <a:solidFill>
                <a:schemeClr val="tx1"/>
              </a:solidFill>
            </a:rPr>
            <a:t>Bank Deposits</a:t>
          </a:r>
        </a:p>
        <a:p>
          <a:pPr lvl="0" algn="l" defTabSz="577850">
            <a:lnSpc>
              <a:spcPct val="90000"/>
            </a:lnSpc>
            <a:spcBef>
              <a:spcPct val="0"/>
            </a:spcBef>
            <a:spcAft>
              <a:spcPct val="35000"/>
            </a:spcAft>
          </a:pPr>
          <a:r>
            <a:rPr lang="en-ZA" sz="1300" b="1" kern="1200" dirty="0" smtClean="0">
              <a:solidFill>
                <a:schemeClr val="tx1"/>
              </a:solidFill>
            </a:rPr>
            <a:t>Bank Repurchase Agreements</a:t>
          </a:r>
        </a:p>
        <a:p>
          <a:pPr lvl="0" algn="l" defTabSz="577850">
            <a:lnSpc>
              <a:spcPct val="90000"/>
            </a:lnSpc>
            <a:spcBef>
              <a:spcPct val="0"/>
            </a:spcBef>
            <a:spcAft>
              <a:spcPct val="35000"/>
            </a:spcAft>
          </a:pPr>
          <a:r>
            <a:rPr lang="en-ZA" sz="1300" b="1" kern="1200" dirty="0" smtClean="0">
              <a:solidFill>
                <a:schemeClr val="tx1"/>
              </a:solidFill>
            </a:rPr>
            <a:t>Derivative Financial Assets</a:t>
          </a:r>
        </a:p>
        <a:p>
          <a:pPr lvl="0" algn="l" defTabSz="577850">
            <a:lnSpc>
              <a:spcPct val="90000"/>
            </a:lnSpc>
            <a:spcBef>
              <a:spcPct val="0"/>
            </a:spcBef>
            <a:spcAft>
              <a:spcPct val="35000"/>
            </a:spcAft>
          </a:pPr>
          <a:r>
            <a:rPr lang="en-ZA" sz="1300" b="1" kern="1200" dirty="0" smtClean="0">
              <a:solidFill>
                <a:schemeClr val="tx1"/>
              </a:solidFill>
            </a:rPr>
            <a:t>Listed Corporate Bonds and Stock</a:t>
          </a:r>
        </a:p>
        <a:p>
          <a:pPr lvl="0" algn="l" defTabSz="577850">
            <a:lnSpc>
              <a:spcPct val="90000"/>
            </a:lnSpc>
            <a:spcBef>
              <a:spcPct val="0"/>
            </a:spcBef>
            <a:spcAft>
              <a:spcPct val="35000"/>
            </a:spcAft>
          </a:pPr>
          <a:r>
            <a:rPr lang="en-ZA" sz="1300" b="1" kern="1200" dirty="0" smtClean="0">
              <a:solidFill>
                <a:schemeClr val="tx1"/>
              </a:solidFill>
            </a:rPr>
            <a:t>Municipal Bonds</a:t>
          </a:r>
        </a:p>
        <a:p>
          <a:pPr lvl="0" algn="l" defTabSz="577850">
            <a:lnSpc>
              <a:spcPct val="90000"/>
            </a:lnSpc>
            <a:spcBef>
              <a:spcPct val="0"/>
            </a:spcBef>
            <a:spcAft>
              <a:spcPct val="35000"/>
            </a:spcAft>
          </a:pPr>
          <a:r>
            <a:rPr lang="en-ZA" sz="1300" b="1" kern="1200" dirty="0" smtClean="0">
              <a:solidFill>
                <a:schemeClr val="tx1"/>
              </a:solidFill>
            </a:rPr>
            <a:t>National Government Securities</a:t>
          </a:r>
        </a:p>
        <a:p>
          <a:pPr lvl="0" algn="l" defTabSz="577850">
            <a:lnSpc>
              <a:spcPct val="90000"/>
            </a:lnSpc>
            <a:spcBef>
              <a:spcPct val="0"/>
            </a:spcBef>
            <a:spcAft>
              <a:spcPct val="35000"/>
            </a:spcAft>
          </a:pPr>
          <a:r>
            <a:rPr lang="en-ZA" sz="1300" b="1" kern="1200" dirty="0" smtClean="0">
              <a:solidFill>
                <a:schemeClr val="tx1"/>
              </a:solidFill>
            </a:rPr>
            <a:t>Negotiable Certificates</a:t>
          </a:r>
          <a:endParaRPr lang="en-ZA" sz="1300" b="1" kern="1200" dirty="0">
            <a:solidFill>
              <a:schemeClr val="tx1"/>
            </a:solidFill>
          </a:endParaRPr>
        </a:p>
      </dsp:txBody>
      <dsp:txXfrm>
        <a:off x="3849620" y="1907949"/>
        <a:ext cx="1967144" cy="3531575"/>
      </dsp:txXfrm>
    </dsp:sp>
    <dsp:sp modelId="{AD32056D-E857-42BE-B309-75AB5865655B}">
      <dsp:nvSpPr>
        <dsp:cNvPr id="0" name=""/>
        <dsp:cNvSpPr/>
      </dsp:nvSpPr>
      <dsp:spPr>
        <a:xfrm>
          <a:off x="6530950" y="214289"/>
          <a:ext cx="2611933" cy="1305966"/>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005" tIns="26670" rIns="40005" bIns="26670" numCol="1" spcCol="1270" anchor="ctr" anchorCtr="0">
          <a:noAutofit/>
        </a:bodyPr>
        <a:lstStyle/>
        <a:p>
          <a:pPr lvl="0" algn="ctr" defTabSz="933450">
            <a:lnSpc>
              <a:spcPct val="90000"/>
            </a:lnSpc>
            <a:spcBef>
              <a:spcPct val="0"/>
            </a:spcBef>
            <a:spcAft>
              <a:spcPct val="35000"/>
            </a:spcAft>
          </a:pPr>
          <a:r>
            <a:rPr lang="en-ZA" sz="2100" b="1" kern="1200" dirty="0" smtClean="0">
              <a:solidFill>
                <a:schemeClr val="bg1"/>
              </a:solidFill>
            </a:rPr>
            <a:t>Investment Property</a:t>
          </a:r>
          <a:endParaRPr lang="en-ZA" sz="2100" b="1" kern="1200" dirty="0">
            <a:solidFill>
              <a:schemeClr val="bg1"/>
            </a:solidFill>
          </a:endParaRPr>
        </a:p>
      </dsp:txBody>
      <dsp:txXfrm>
        <a:off x="6569200" y="252539"/>
        <a:ext cx="2535433" cy="1229466"/>
      </dsp:txXfrm>
    </dsp:sp>
    <dsp:sp modelId="{E738E1D8-92A0-4181-AB38-0D0E5E45DA21}">
      <dsp:nvSpPr>
        <dsp:cNvPr id="0" name=""/>
        <dsp:cNvSpPr/>
      </dsp:nvSpPr>
      <dsp:spPr>
        <a:xfrm>
          <a:off x="6792143" y="1520256"/>
          <a:ext cx="261193" cy="979475"/>
        </a:xfrm>
        <a:custGeom>
          <a:avLst/>
          <a:gdLst/>
          <a:ahLst/>
          <a:cxnLst/>
          <a:rect l="0" t="0" r="0" b="0"/>
          <a:pathLst>
            <a:path>
              <a:moveTo>
                <a:pt x="0" y="0"/>
              </a:moveTo>
              <a:lnTo>
                <a:pt x="0" y="979475"/>
              </a:lnTo>
              <a:lnTo>
                <a:pt x="261193" y="979475"/>
              </a:lnTo>
            </a:path>
          </a:pathLst>
        </a:custGeom>
        <a:noFill/>
        <a:ln w="25400" cap="flat" cmpd="sng" algn="ctr">
          <a:solidFill>
            <a:srgbClr val="C00000"/>
          </a:solidFill>
          <a:prstDash val="solid"/>
        </a:ln>
        <a:effectLst/>
      </dsp:spPr>
      <dsp:style>
        <a:lnRef idx="2">
          <a:scrgbClr r="0" g="0" b="0"/>
        </a:lnRef>
        <a:fillRef idx="0">
          <a:scrgbClr r="0" g="0" b="0"/>
        </a:fillRef>
        <a:effectRef idx="0">
          <a:scrgbClr r="0" g="0" b="0"/>
        </a:effectRef>
        <a:fontRef idx="minor"/>
      </dsp:style>
    </dsp:sp>
    <dsp:sp modelId="{4E126919-4CFF-48BD-A2AE-575F6436D2FD}">
      <dsp:nvSpPr>
        <dsp:cNvPr id="0" name=""/>
        <dsp:cNvSpPr/>
      </dsp:nvSpPr>
      <dsp:spPr>
        <a:xfrm>
          <a:off x="7053336" y="1846748"/>
          <a:ext cx="2089546" cy="1305966"/>
        </a:xfrm>
        <a:prstGeom prst="roundRect">
          <a:avLst>
            <a:gd name="adj" fmla="val 10000"/>
          </a:avLst>
        </a:prstGeom>
        <a:solidFill>
          <a:schemeClr val="lt1">
            <a:alpha val="90000"/>
            <a:hueOff val="0"/>
            <a:satOff val="0"/>
            <a:lumOff val="0"/>
            <a:alphaOff val="0"/>
          </a:schemeClr>
        </a:solidFill>
        <a:ln w="25400" cap="flat" cmpd="sng" algn="ctr">
          <a:solidFill>
            <a:srgbClr val="C00000"/>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ZA" sz="1300" b="1" kern="1200" dirty="0" smtClean="0">
              <a:solidFill>
                <a:schemeClr val="tx1"/>
              </a:solidFill>
            </a:rPr>
            <a:t>Housing Development</a:t>
          </a:r>
          <a:endParaRPr lang="en-ZA" sz="1300" b="1" kern="1200" dirty="0">
            <a:solidFill>
              <a:schemeClr val="tx1"/>
            </a:solidFill>
          </a:endParaRPr>
        </a:p>
      </dsp:txBody>
      <dsp:txXfrm>
        <a:off x="7091586" y="1884998"/>
        <a:ext cx="2013046" cy="1229466"/>
      </dsp:txXfrm>
    </dsp:sp>
    <dsp:sp modelId="{874152E6-3C2E-4E66-B5D5-7455103A3855}">
      <dsp:nvSpPr>
        <dsp:cNvPr id="0" name=""/>
        <dsp:cNvSpPr/>
      </dsp:nvSpPr>
      <dsp:spPr>
        <a:xfrm>
          <a:off x="6792143" y="1520256"/>
          <a:ext cx="261193" cy="2611933"/>
        </a:xfrm>
        <a:custGeom>
          <a:avLst/>
          <a:gdLst/>
          <a:ahLst/>
          <a:cxnLst/>
          <a:rect l="0" t="0" r="0" b="0"/>
          <a:pathLst>
            <a:path>
              <a:moveTo>
                <a:pt x="0" y="0"/>
              </a:moveTo>
              <a:lnTo>
                <a:pt x="0" y="2611933"/>
              </a:lnTo>
              <a:lnTo>
                <a:pt x="261193" y="2611933"/>
              </a:lnTo>
            </a:path>
          </a:pathLst>
        </a:custGeom>
        <a:noFill/>
        <a:ln w="25400" cap="flat" cmpd="sng" algn="ctr">
          <a:solidFill>
            <a:srgbClr val="C00000"/>
          </a:solidFill>
          <a:prstDash val="solid"/>
        </a:ln>
        <a:effectLst/>
      </dsp:spPr>
      <dsp:style>
        <a:lnRef idx="2">
          <a:scrgbClr r="0" g="0" b="0"/>
        </a:lnRef>
        <a:fillRef idx="0">
          <a:scrgbClr r="0" g="0" b="0"/>
        </a:fillRef>
        <a:effectRef idx="0">
          <a:scrgbClr r="0" g="0" b="0"/>
        </a:effectRef>
        <a:fontRef idx="minor"/>
      </dsp:style>
    </dsp:sp>
    <dsp:sp modelId="{18F0BE28-8BB6-4C99-BC1E-32A2478CC691}">
      <dsp:nvSpPr>
        <dsp:cNvPr id="0" name=""/>
        <dsp:cNvSpPr/>
      </dsp:nvSpPr>
      <dsp:spPr>
        <a:xfrm>
          <a:off x="7053336" y="3479206"/>
          <a:ext cx="2089546" cy="1305966"/>
        </a:xfrm>
        <a:prstGeom prst="roundRect">
          <a:avLst>
            <a:gd name="adj" fmla="val 10000"/>
          </a:avLst>
        </a:prstGeom>
        <a:solidFill>
          <a:schemeClr val="lt1">
            <a:alpha val="90000"/>
            <a:hueOff val="0"/>
            <a:satOff val="0"/>
            <a:lumOff val="0"/>
            <a:alphaOff val="0"/>
          </a:schemeClr>
        </a:solidFill>
        <a:ln w="25400" cap="flat" cmpd="sng" algn="ctr">
          <a:solidFill>
            <a:srgbClr val="C00000"/>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ZA" sz="1300" b="1" kern="1200" dirty="0" smtClean="0">
              <a:solidFill>
                <a:schemeClr val="tx1"/>
              </a:solidFill>
            </a:rPr>
            <a:t>Cost/Accumulated Depreciation/Impairment</a:t>
          </a:r>
          <a:endParaRPr lang="en-ZA" sz="1300" b="1" kern="1200" dirty="0">
            <a:solidFill>
              <a:schemeClr val="tx1"/>
            </a:solidFill>
          </a:endParaRPr>
        </a:p>
      </dsp:txBody>
      <dsp:txXfrm>
        <a:off x="7091586" y="3517456"/>
        <a:ext cx="2013046" cy="1229466"/>
      </dsp:txXfrm>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7DBE33-21FE-4BA2-A83F-6D0DB95B677A}">
      <dsp:nvSpPr>
        <dsp:cNvPr id="0" name=""/>
        <dsp:cNvSpPr/>
      </dsp:nvSpPr>
      <dsp:spPr>
        <a:xfrm>
          <a:off x="4547" y="1171627"/>
          <a:ext cx="2067847" cy="986042"/>
        </a:xfrm>
        <a:prstGeom prst="roundRect">
          <a:avLst>
            <a:gd name="adj" fmla="val 10000"/>
          </a:avLst>
        </a:prstGeom>
        <a:gradFill rotWithShape="0">
          <a:gsLst>
            <a:gs pos="2000">
              <a:srgbClr val="C00000">
                <a:lumMod val="81000"/>
              </a:srgbClr>
            </a:gs>
            <a:gs pos="80000">
              <a:srgbClr val="C00000"/>
            </a:gs>
            <a:gs pos="100000">
              <a:srgbClr val="C00000">
                <a:alpha val="66000"/>
                <a:lumMod val="67000"/>
                <a:lumOff val="33000"/>
              </a:srgb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3792" tIns="113792" rIns="113792" bIns="60960" numCol="1" spcCol="1270" anchor="t" anchorCtr="0">
          <a:noAutofit/>
        </a:bodyPr>
        <a:lstStyle/>
        <a:p>
          <a:pPr lvl="0" algn="l" defTabSz="711200">
            <a:lnSpc>
              <a:spcPct val="90000"/>
            </a:lnSpc>
            <a:spcBef>
              <a:spcPct val="0"/>
            </a:spcBef>
            <a:spcAft>
              <a:spcPct val="35000"/>
            </a:spcAft>
          </a:pPr>
          <a:r>
            <a:rPr lang="en-ZA" sz="1600" b="1" kern="1200" dirty="0" smtClean="0">
              <a:solidFill>
                <a:schemeClr val="bg1"/>
              </a:solidFill>
            </a:rPr>
            <a:t>Non-current Receivables</a:t>
          </a:r>
          <a:endParaRPr lang="en-ZA" sz="1600" b="1" kern="1200" dirty="0">
            <a:solidFill>
              <a:schemeClr val="bg1"/>
            </a:solidFill>
          </a:endParaRPr>
        </a:p>
      </dsp:txBody>
      <dsp:txXfrm>
        <a:off x="4547" y="1171627"/>
        <a:ext cx="2067847" cy="657361"/>
      </dsp:txXfrm>
    </dsp:sp>
    <dsp:sp modelId="{CD03E5FC-20A6-47BF-B089-1EA45D3CAFE9}">
      <dsp:nvSpPr>
        <dsp:cNvPr id="0" name=""/>
        <dsp:cNvSpPr/>
      </dsp:nvSpPr>
      <dsp:spPr>
        <a:xfrm>
          <a:off x="428082" y="1828988"/>
          <a:ext cx="2067847" cy="2714400"/>
        </a:xfrm>
        <a:prstGeom prst="roundRect">
          <a:avLst>
            <a:gd name="adj" fmla="val 10000"/>
          </a:avLst>
        </a:prstGeom>
        <a:solidFill>
          <a:schemeClr val="lt1">
            <a:alpha val="90000"/>
            <a:hueOff val="0"/>
            <a:satOff val="0"/>
            <a:lumOff val="0"/>
            <a:alphaOff val="0"/>
          </a:schemeClr>
        </a:solidFill>
        <a:ln w="9525" cap="flat" cmpd="sng" algn="ctr">
          <a:solidFill>
            <a:schemeClr val="accent1">
              <a:shade val="50000"/>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9568" tIns="99568" rIns="99568" bIns="99568" numCol="1" spcCol="1270" anchor="t" anchorCtr="0">
          <a:noAutofit/>
        </a:bodyPr>
        <a:lstStyle/>
        <a:p>
          <a:pPr marL="114300" lvl="1" indent="-114300" algn="l" defTabSz="622300">
            <a:lnSpc>
              <a:spcPct val="90000"/>
            </a:lnSpc>
            <a:spcBef>
              <a:spcPct val="0"/>
            </a:spcBef>
            <a:spcAft>
              <a:spcPct val="15000"/>
            </a:spcAft>
            <a:buChar char="••"/>
          </a:pPr>
          <a:r>
            <a:rPr lang="en-ZA" sz="1400" b="1" kern="1200" dirty="0" smtClean="0">
              <a:solidFill>
                <a:schemeClr val="tx1"/>
              </a:solidFill>
            </a:rPr>
            <a:t>Car</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Computer and Electronic Equipment</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Housing Selling Schemes</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Housing</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Housing Land Sales</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Sporting and Other Bodies</a:t>
          </a:r>
          <a:endParaRPr lang="en-ZA" sz="1400" b="1" kern="1200" dirty="0">
            <a:solidFill>
              <a:schemeClr val="tx1"/>
            </a:solidFill>
          </a:endParaRPr>
        </a:p>
        <a:p>
          <a:pPr marL="114300" lvl="1" indent="-114300" algn="l" defTabSz="622300">
            <a:lnSpc>
              <a:spcPct val="90000"/>
            </a:lnSpc>
            <a:spcBef>
              <a:spcPct val="0"/>
            </a:spcBef>
            <a:spcAft>
              <a:spcPct val="15000"/>
            </a:spcAft>
            <a:buChar char="••"/>
          </a:pPr>
          <a:r>
            <a:rPr lang="en-ZA" sz="1400" b="1" kern="1200" dirty="0" smtClean="0">
              <a:solidFill>
                <a:schemeClr val="tx1"/>
              </a:solidFill>
            </a:rPr>
            <a:t>Staff</a:t>
          </a:r>
          <a:endParaRPr lang="en-ZA" sz="1400" b="1" kern="1200" dirty="0">
            <a:solidFill>
              <a:schemeClr val="tx1"/>
            </a:solidFill>
          </a:endParaRPr>
        </a:p>
      </dsp:txBody>
      <dsp:txXfrm>
        <a:off x="488647" y="1889553"/>
        <a:ext cx="1946717" cy="2593270"/>
      </dsp:txXfrm>
    </dsp:sp>
    <dsp:sp modelId="{16E5FB59-1844-4823-8E63-2904BAB18A86}">
      <dsp:nvSpPr>
        <dsp:cNvPr id="0" name=""/>
        <dsp:cNvSpPr/>
      </dsp:nvSpPr>
      <dsp:spPr>
        <a:xfrm>
          <a:off x="2385873" y="1242890"/>
          <a:ext cx="664573" cy="514834"/>
        </a:xfrm>
        <a:prstGeom prst="rightArrow">
          <a:avLst>
            <a:gd name="adj1" fmla="val 60000"/>
            <a:gd name="adj2" fmla="val 50000"/>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44500">
            <a:lnSpc>
              <a:spcPct val="90000"/>
            </a:lnSpc>
            <a:spcBef>
              <a:spcPct val="0"/>
            </a:spcBef>
            <a:spcAft>
              <a:spcPct val="35000"/>
            </a:spcAft>
          </a:pPr>
          <a:endParaRPr lang="en-ZA" sz="1000" kern="1200">
            <a:solidFill>
              <a:schemeClr val="tx1"/>
            </a:solidFill>
          </a:endParaRPr>
        </a:p>
      </dsp:txBody>
      <dsp:txXfrm>
        <a:off x="2385873" y="1345857"/>
        <a:ext cx="510123" cy="308900"/>
      </dsp:txXfrm>
    </dsp:sp>
    <dsp:sp modelId="{5BB51F2D-347F-4E22-894E-6E35DA2EBEAA}">
      <dsp:nvSpPr>
        <dsp:cNvPr id="0" name=""/>
        <dsp:cNvSpPr/>
      </dsp:nvSpPr>
      <dsp:spPr>
        <a:xfrm>
          <a:off x="3326308" y="1171627"/>
          <a:ext cx="2067847" cy="986042"/>
        </a:xfrm>
        <a:prstGeom prst="roundRect">
          <a:avLst>
            <a:gd name="adj" fmla="val 10000"/>
          </a:avLst>
        </a:prstGeom>
        <a:gradFill rotWithShape="0">
          <a:gsLst>
            <a:gs pos="2000">
              <a:srgbClr val="C00000">
                <a:lumMod val="81000"/>
              </a:srgbClr>
            </a:gs>
            <a:gs pos="80000">
              <a:srgbClr val="C00000"/>
            </a:gs>
            <a:gs pos="100000">
              <a:srgbClr val="C00000">
                <a:alpha val="66000"/>
                <a:lumMod val="67000"/>
                <a:lumOff val="33000"/>
              </a:srgb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2456" tIns="92456" rIns="92456" bIns="49530" numCol="1" spcCol="1270" anchor="t" anchorCtr="0">
          <a:noAutofit/>
        </a:bodyPr>
        <a:lstStyle/>
        <a:p>
          <a:pPr lvl="0" algn="l" defTabSz="577850">
            <a:lnSpc>
              <a:spcPct val="90000"/>
            </a:lnSpc>
            <a:spcBef>
              <a:spcPct val="0"/>
            </a:spcBef>
            <a:spcAft>
              <a:spcPct val="35000"/>
            </a:spcAft>
          </a:pPr>
          <a:r>
            <a:rPr lang="en-ZA" sz="1300" b="1" kern="1200" dirty="0" smtClean="0"/>
            <a:t>Trade and Other Receivables from Exchange Transactions</a:t>
          </a:r>
          <a:endParaRPr lang="en-ZA" sz="1300" b="1" kern="1200" dirty="0"/>
        </a:p>
      </dsp:txBody>
      <dsp:txXfrm>
        <a:off x="3326308" y="1171627"/>
        <a:ext cx="2067847" cy="657361"/>
      </dsp:txXfrm>
    </dsp:sp>
    <dsp:sp modelId="{EB384107-3EAB-41A9-92D5-460CBABE0957}">
      <dsp:nvSpPr>
        <dsp:cNvPr id="0" name=""/>
        <dsp:cNvSpPr/>
      </dsp:nvSpPr>
      <dsp:spPr>
        <a:xfrm>
          <a:off x="3749843" y="1828988"/>
          <a:ext cx="2067847" cy="2714400"/>
        </a:xfrm>
        <a:prstGeom prst="roundRect">
          <a:avLst>
            <a:gd name="adj" fmla="val 10000"/>
          </a:avLst>
        </a:prstGeom>
        <a:solidFill>
          <a:schemeClr val="lt1">
            <a:alpha val="90000"/>
            <a:hueOff val="0"/>
            <a:satOff val="0"/>
            <a:lumOff val="0"/>
            <a:alphaOff val="0"/>
          </a:schemeClr>
        </a:solidFill>
        <a:ln w="9525" cap="flat" cmpd="sng" algn="ctr">
          <a:solidFill>
            <a:schemeClr val="accent1">
              <a:shade val="50000"/>
              <a:hueOff val="240958"/>
              <a:satOff val="-5040"/>
              <a:lumOff val="28042"/>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2456" tIns="92456" rIns="92456" bIns="92456" numCol="1" spcCol="1270" anchor="t" anchorCtr="0">
          <a:noAutofit/>
        </a:bodyPr>
        <a:lstStyle/>
        <a:p>
          <a:pPr marL="114300" lvl="1" indent="-114300" algn="l" defTabSz="577850">
            <a:lnSpc>
              <a:spcPct val="90000"/>
            </a:lnSpc>
            <a:spcBef>
              <a:spcPct val="0"/>
            </a:spcBef>
            <a:spcAft>
              <a:spcPct val="15000"/>
            </a:spcAft>
            <a:buChar char="••"/>
          </a:pPr>
          <a:r>
            <a:rPr lang="en-ZA" sz="1300" b="1" kern="1200" dirty="0" smtClean="0"/>
            <a:t>Electricity</a:t>
          </a:r>
          <a:endParaRPr lang="en-ZA" sz="1300" b="1" kern="1200" dirty="0"/>
        </a:p>
        <a:p>
          <a:pPr marL="114300" lvl="1" indent="-114300" algn="l" defTabSz="577850">
            <a:lnSpc>
              <a:spcPct val="90000"/>
            </a:lnSpc>
            <a:spcBef>
              <a:spcPct val="0"/>
            </a:spcBef>
            <a:spcAft>
              <a:spcPct val="15000"/>
            </a:spcAft>
            <a:buChar char="••"/>
          </a:pPr>
          <a:r>
            <a:rPr lang="en-ZA" sz="1300" b="1" kern="1200" dirty="0" smtClean="0"/>
            <a:t>Property Rental Debtors</a:t>
          </a:r>
          <a:endParaRPr lang="en-ZA" sz="1300" b="1" kern="1200" dirty="0"/>
        </a:p>
        <a:p>
          <a:pPr marL="114300" lvl="1" indent="-114300" algn="l" defTabSz="577850">
            <a:lnSpc>
              <a:spcPct val="90000"/>
            </a:lnSpc>
            <a:spcBef>
              <a:spcPct val="0"/>
            </a:spcBef>
            <a:spcAft>
              <a:spcPct val="15000"/>
            </a:spcAft>
            <a:buChar char="••"/>
          </a:pPr>
          <a:r>
            <a:rPr lang="en-ZA" sz="1300" b="1" kern="1200" dirty="0" smtClean="0"/>
            <a:t>Waste Water Management</a:t>
          </a:r>
          <a:endParaRPr lang="en-ZA" sz="1300" b="1" kern="1200" dirty="0"/>
        </a:p>
        <a:p>
          <a:pPr marL="114300" lvl="1" indent="-114300" algn="l" defTabSz="577850">
            <a:lnSpc>
              <a:spcPct val="90000"/>
            </a:lnSpc>
            <a:spcBef>
              <a:spcPct val="0"/>
            </a:spcBef>
            <a:spcAft>
              <a:spcPct val="15000"/>
            </a:spcAft>
            <a:buChar char="••"/>
          </a:pPr>
          <a:r>
            <a:rPr lang="en-ZA" sz="1300" b="1" kern="1200" dirty="0" smtClean="0"/>
            <a:t>Service Charges</a:t>
          </a:r>
          <a:endParaRPr lang="en-ZA" sz="1300" b="1" kern="1200" dirty="0"/>
        </a:p>
        <a:p>
          <a:pPr marL="114300" lvl="1" indent="-114300" algn="l" defTabSz="577850">
            <a:lnSpc>
              <a:spcPct val="90000"/>
            </a:lnSpc>
            <a:spcBef>
              <a:spcPct val="0"/>
            </a:spcBef>
            <a:spcAft>
              <a:spcPct val="15000"/>
            </a:spcAft>
            <a:buChar char="••"/>
          </a:pPr>
          <a:r>
            <a:rPr lang="en-ZA" sz="1300" b="1" kern="1200" dirty="0" smtClean="0"/>
            <a:t>Waste Management</a:t>
          </a:r>
          <a:endParaRPr lang="en-ZA" sz="1300" b="1" kern="1200" dirty="0"/>
        </a:p>
        <a:p>
          <a:pPr marL="114300" lvl="1" indent="-114300" algn="l" defTabSz="577850">
            <a:lnSpc>
              <a:spcPct val="90000"/>
            </a:lnSpc>
            <a:spcBef>
              <a:spcPct val="0"/>
            </a:spcBef>
            <a:spcAft>
              <a:spcPct val="15000"/>
            </a:spcAft>
            <a:buChar char="••"/>
          </a:pPr>
          <a:r>
            <a:rPr lang="en-ZA" sz="1300" b="1" kern="1200" dirty="0" smtClean="0"/>
            <a:t>Water</a:t>
          </a:r>
          <a:endParaRPr lang="en-ZA" sz="1300" b="1" kern="1200" dirty="0"/>
        </a:p>
      </dsp:txBody>
      <dsp:txXfrm>
        <a:off x="3810408" y="1889553"/>
        <a:ext cx="1946717" cy="2593270"/>
      </dsp:txXfrm>
    </dsp:sp>
    <dsp:sp modelId="{603E370F-118C-49AE-834A-99623AF00223}">
      <dsp:nvSpPr>
        <dsp:cNvPr id="0" name=""/>
        <dsp:cNvSpPr/>
      </dsp:nvSpPr>
      <dsp:spPr>
        <a:xfrm>
          <a:off x="5707634" y="1242890"/>
          <a:ext cx="664573" cy="514834"/>
        </a:xfrm>
        <a:prstGeom prst="rightArrow">
          <a:avLst>
            <a:gd name="adj1" fmla="val 60000"/>
            <a:gd name="adj2" fmla="val 50000"/>
          </a:avLst>
        </a:prstGeom>
        <a:solidFill>
          <a:schemeClr val="bg1">
            <a:lumMod val="7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444500">
            <a:lnSpc>
              <a:spcPct val="90000"/>
            </a:lnSpc>
            <a:spcBef>
              <a:spcPct val="0"/>
            </a:spcBef>
            <a:spcAft>
              <a:spcPct val="35000"/>
            </a:spcAft>
          </a:pPr>
          <a:endParaRPr lang="en-ZA" sz="1000" kern="1200"/>
        </a:p>
      </dsp:txBody>
      <dsp:txXfrm>
        <a:off x="5707634" y="1345857"/>
        <a:ext cx="510123" cy="308900"/>
      </dsp:txXfrm>
    </dsp:sp>
    <dsp:sp modelId="{00A3BD2B-37A5-4A19-B837-AF4B2407DB1C}">
      <dsp:nvSpPr>
        <dsp:cNvPr id="0" name=""/>
        <dsp:cNvSpPr/>
      </dsp:nvSpPr>
      <dsp:spPr>
        <a:xfrm>
          <a:off x="6648069" y="1171627"/>
          <a:ext cx="2067847" cy="986042"/>
        </a:xfrm>
        <a:prstGeom prst="roundRect">
          <a:avLst>
            <a:gd name="adj" fmla="val 10000"/>
          </a:avLst>
        </a:prstGeom>
        <a:gradFill rotWithShape="0">
          <a:gsLst>
            <a:gs pos="0">
              <a:srgbClr val="C00000">
                <a:lumMod val="75000"/>
              </a:srgbClr>
            </a:gs>
            <a:gs pos="80000">
              <a:srgbClr val="C00000">
                <a:lumMod val="90000"/>
                <a:lumOff val="10000"/>
              </a:srgbClr>
            </a:gs>
            <a:gs pos="100000">
              <a:srgbClr val="C00000">
                <a:lumMod val="81000"/>
              </a:srgb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2456" tIns="92456" rIns="92456" bIns="49530" numCol="1" spcCol="1270" anchor="t" anchorCtr="0">
          <a:noAutofit/>
        </a:bodyPr>
        <a:lstStyle/>
        <a:p>
          <a:pPr lvl="0" algn="l" defTabSz="577850">
            <a:lnSpc>
              <a:spcPct val="90000"/>
            </a:lnSpc>
            <a:spcBef>
              <a:spcPct val="0"/>
            </a:spcBef>
            <a:spcAft>
              <a:spcPct val="35000"/>
            </a:spcAft>
          </a:pPr>
          <a:r>
            <a:rPr lang="en-ZA" sz="1300" b="1" kern="1200" dirty="0" smtClean="0"/>
            <a:t>Other Non-current Financial Assets</a:t>
          </a:r>
          <a:endParaRPr lang="en-ZA" sz="1300" b="1" kern="1200" dirty="0"/>
        </a:p>
      </dsp:txBody>
      <dsp:txXfrm>
        <a:off x="6648069" y="1171627"/>
        <a:ext cx="2067847" cy="657361"/>
      </dsp:txXfrm>
    </dsp:sp>
    <dsp:sp modelId="{08D3FC65-95E7-45CD-A856-152E0B7ED354}">
      <dsp:nvSpPr>
        <dsp:cNvPr id="0" name=""/>
        <dsp:cNvSpPr/>
      </dsp:nvSpPr>
      <dsp:spPr>
        <a:xfrm>
          <a:off x="7071604" y="1828988"/>
          <a:ext cx="2067847" cy="2714400"/>
        </a:xfrm>
        <a:prstGeom prst="roundRect">
          <a:avLst>
            <a:gd name="adj" fmla="val 10000"/>
          </a:avLst>
        </a:prstGeom>
        <a:solidFill>
          <a:schemeClr val="lt1">
            <a:alpha val="90000"/>
            <a:hueOff val="0"/>
            <a:satOff val="0"/>
            <a:lumOff val="0"/>
            <a:alphaOff val="0"/>
          </a:schemeClr>
        </a:solidFill>
        <a:ln w="9525" cap="flat" cmpd="sng" algn="ctr">
          <a:solidFill>
            <a:schemeClr val="accent1">
              <a:shade val="50000"/>
              <a:hueOff val="240958"/>
              <a:satOff val="-5040"/>
              <a:lumOff val="28042"/>
              <a:alphaOff val="0"/>
            </a:schemeClr>
          </a:solidFill>
          <a:prstDash val="solid"/>
        </a:ln>
        <a:effectLst>
          <a:outerShdw blurRad="40000" dist="23000" dir="5400000" rotWithShape="0">
            <a:srgbClr val="000000">
              <a:alpha val="35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2456" tIns="92456" rIns="92456" bIns="92456" numCol="1" spcCol="1270" anchor="t" anchorCtr="0">
          <a:noAutofit/>
        </a:bodyPr>
        <a:lstStyle/>
        <a:p>
          <a:pPr marL="114300" lvl="1" indent="-114300" algn="l" defTabSz="577850">
            <a:lnSpc>
              <a:spcPct val="90000"/>
            </a:lnSpc>
            <a:spcBef>
              <a:spcPct val="0"/>
            </a:spcBef>
            <a:spcAft>
              <a:spcPct val="15000"/>
            </a:spcAft>
            <a:buChar char="••"/>
          </a:pPr>
          <a:endParaRPr lang="en-ZA" sz="1300" b="1" kern="1200" dirty="0"/>
        </a:p>
        <a:p>
          <a:pPr marL="114300" lvl="1" indent="-114300" algn="l" defTabSz="577850">
            <a:lnSpc>
              <a:spcPct val="90000"/>
            </a:lnSpc>
            <a:spcBef>
              <a:spcPct val="0"/>
            </a:spcBef>
            <a:spcAft>
              <a:spcPct val="15000"/>
            </a:spcAft>
            <a:buChar char="••"/>
          </a:pPr>
          <a:r>
            <a:rPr lang="en-ZA" sz="1300" b="1" kern="1200" dirty="0" smtClean="0"/>
            <a:t>Unamortised Debt Expense</a:t>
          </a:r>
          <a:endParaRPr lang="en-ZA" sz="1300" b="1" kern="1200" dirty="0"/>
        </a:p>
        <a:p>
          <a:pPr marL="114300" lvl="1" indent="-114300" algn="l" defTabSz="577850">
            <a:lnSpc>
              <a:spcPct val="90000"/>
            </a:lnSpc>
            <a:spcBef>
              <a:spcPct val="0"/>
            </a:spcBef>
            <a:spcAft>
              <a:spcPct val="15000"/>
            </a:spcAft>
            <a:buChar char="••"/>
          </a:pPr>
          <a:r>
            <a:rPr lang="en-ZA" sz="1300" b="1" kern="1200" dirty="0" smtClean="0"/>
            <a:t>Unamortised Preference Share Expense</a:t>
          </a:r>
          <a:endParaRPr lang="en-ZA" sz="1300" b="1" kern="1200" dirty="0"/>
        </a:p>
      </dsp:txBody>
      <dsp:txXfrm>
        <a:off x="7132169" y="1889553"/>
        <a:ext cx="1946717" cy="2593270"/>
      </dsp:txXfrm>
    </dsp:sp>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3C52C7-B32D-4AC1-982D-1F649E62CDA7}">
      <dsp:nvSpPr>
        <dsp:cNvPr id="0" name=""/>
        <dsp:cNvSpPr/>
      </dsp:nvSpPr>
      <dsp:spPr>
        <a:xfrm>
          <a:off x="0" y="57750"/>
          <a:ext cx="9134626" cy="780639"/>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lvl="0" algn="l" defTabSz="1555750">
            <a:lnSpc>
              <a:spcPct val="90000"/>
            </a:lnSpc>
            <a:spcBef>
              <a:spcPct val="0"/>
            </a:spcBef>
            <a:spcAft>
              <a:spcPct val="35000"/>
            </a:spcAft>
          </a:pPr>
          <a:r>
            <a:rPr lang="en-ZA" sz="3500" b="1" kern="1200" dirty="0" smtClean="0">
              <a:solidFill>
                <a:schemeClr val="tx1"/>
              </a:solidFill>
            </a:rPr>
            <a:t>Property, Plant and Equipment</a:t>
          </a:r>
          <a:endParaRPr lang="en-ZA" sz="3500" b="1" kern="1200" dirty="0">
            <a:solidFill>
              <a:schemeClr val="tx1"/>
            </a:solidFill>
          </a:endParaRPr>
        </a:p>
      </dsp:txBody>
      <dsp:txXfrm>
        <a:off x="22864" y="80614"/>
        <a:ext cx="9088898" cy="734911"/>
      </dsp:txXfrm>
    </dsp:sp>
    <dsp:sp modelId="{FBA0DC9F-EE1B-4240-91F1-6C67BE7CF12B}">
      <dsp:nvSpPr>
        <dsp:cNvPr id="0" name=""/>
        <dsp:cNvSpPr/>
      </dsp:nvSpPr>
      <dsp:spPr>
        <a:xfrm>
          <a:off x="13602" y="983073"/>
          <a:ext cx="4422314" cy="554698"/>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Owned</a:t>
          </a:r>
          <a:endParaRPr lang="en-ZA" sz="1800" b="1" kern="1200" dirty="0">
            <a:solidFill>
              <a:schemeClr val="bg1"/>
            </a:solidFill>
          </a:endParaRPr>
        </a:p>
      </dsp:txBody>
      <dsp:txXfrm>
        <a:off x="29849" y="999320"/>
        <a:ext cx="4389820" cy="522204"/>
      </dsp:txXfrm>
    </dsp:sp>
    <dsp:sp modelId="{F359A43D-E8DA-4A6E-A717-B2726F17E52F}">
      <dsp:nvSpPr>
        <dsp:cNvPr id="0" name=""/>
        <dsp:cNvSpPr/>
      </dsp:nvSpPr>
      <dsp:spPr>
        <a:xfrm>
          <a:off x="26527" y="1739047"/>
          <a:ext cx="2153019" cy="1412973"/>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Revaluation Model</a:t>
          </a:r>
          <a:endParaRPr lang="en-ZA" sz="1400" b="1" kern="1200" dirty="0">
            <a:solidFill>
              <a:schemeClr val="tx1"/>
            </a:solidFill>
          </a:endParaRPr>
        </a:p>
      </dsp:txBody>
      <dsp:txXfrm>
        <a:off x="67912" y="1780432"/>
        <a:ext cx="2070249" cy="1330203"/>
      </dsp:txXfrm>
    </dsp:sp>
    <dsp:sp modelId="{7AD6F0D8-5C40-4F9A-8D40-75B76B56B2A3}">
      <dsp:nvSpPr>
        <dsp:cNvPr id="0" name=""/>
        <dsp:cNvSpPr/>
      </dsp:nvSpPr>
      <dsp:spPr>
        <a:xfrm>
          <a:off x="52751" y="3420863"/>
          <a:ext cx="2153019" cy="849783"/>
        </a:xfrm>
        <a:prstGeom prst="roundRect">
          <a:avLst>
            <a:gd name="adj" fmla="val 10000"/>
          </a:avLst>
        </a:prstGeom>
        <a:no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hlinkClick xmlns:r="http://schemas.openxmlformats.org/officeDocument/2006/relationships" r:id="" action="ppaction://hlinksldjump"/>
            </a:rPr>
            <a:t>PPE Categories (See Categories) </a:t>
          </a:r>
          <a:endParaRPr lang="en-ZA" sz="1100" b="1" kern="1200" dirty="0">
            <a:solidFill>
              <a:schemeClr val="tx1"/>
            </a:solidFill>
          </a:endParaRPr>
        </a:p>
      </dsp:txBody>
      <dsp:txXfrm>
        <a:off x="77640" y="3445752"/>
        <a:ext cx="2103241" cy="800005"/>
      </dsp:txXfrm>
    </dsp:sp>
    <dsp:sp modelId="{A006CC9C-97FE-4997-BB1B-B9FE6BBF31AE}">
      <dsp:nvSpPr>
        <dsp:cNvPr id="0" name=""/>
        <dsp:cNvSpPr/>
      </dsp:nvSpPr>
      <dsp:spPr>
        <a:xfrm>
          <a:off x="26225" y="4401905"/>
          <a:ext cx="2153019" cy="842213"/>
        </a:xfrm>
        <a:prstGeom prst="roundRect">
          <a:avLst>
            <a:gd name="adj" fmla="val 10000"/>
          </a:avLst>
        </a:prstGeom>
        <a:no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hlinkClick xmlns:r="http://schemas.openxmlformats.org/officeDocument/2006/relationships" r:id="" action="ppaction://noaction"/>
            </a:rPr>
            <a:t>Cost/Accumulated Depreciation</a:t>
          </a:r>
        </a:p>
      </dsp:txBody>
      <dsp:txXfrm>
        <a:off x="50893" y="4426573"/>
        <a:ext cx="2103683" cy="792877"/>
      </dsp:txXfrm>
    </dsp:sp>
    <dsp:sp modelId="{C959D710-7637-4E3F-9CE3-AFE707ACBB85}">
      <dsp:nvSpPr>
        <dsp:cNvPr id="0" name=""/>
        <dsp:cNvSpPr/>
      </dsp:nvSpPr>
      <dsp:spPr>
        <a:xfrm>
          <a:off x="2269973" y="1739047"/>
          <a:ext cx="2153019" cy="889858"/>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Cost Model</a:t>
          </a:r>
          <a:endParaRPr lang="en-ZA" sz="1400" b="1" kern="1200" dirty="0">
            <a:solidFill>
              <a:schemeClr val="tx1"/>
            </a:solidFill>
          </a:endParaRPr>
        </a:p>
      </dsp:txBody>
      <dsp:txXfrm>
        <a:off x="2296036" y="1765110"/>
        <a:ext cx="2100893" cy="837732"/>
      </dsp:txXfrm>
    </dsp:sp>
    <dsp:sp modelId="{319B4AB4-B186-4153-9DBF-145A9F7306D0}">
      <dsp:nvSpPr>
        <dsp:cNvPr id="0" name=""/>
        <dsp:cNvSpPr/>
      </dsp:nvSpPr>
      <dsp:spPr>
        <a:xfrm>
          <a:off x="2296197" y="2897749"/>
          <a:ext cx="2153019" cy="924498"/>
        </a:xfrm>
        <a:prstGeom prst="roundRect">
          <a:avLst>
            <a:gd name="adj" fmla="val 10000"/>
          </a:avLst>
        </a:prstGeom>
        <a:no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hlinkClick xmlns:r="http://schemas.openxmlformats.org/officeDocument/2006/relationships" r:id="" action="ppaction://noaction"/>
            </a:rPr>
            <a:t>PPE Categories (See Categories) </a:t>
          </a:r>
          <a:endParaRPr lang="en-ZA" sz="1100" b="1" kern="1200" dirty="0">
            <a:solidFill>
              <a:schemeClr val="tx1"/>
            </a:solidFill>
          </a:endParaRPr>
        </a:p>
      </dsp:txBody>
      <dsp:txXfrm>
        <a:off x="2323275" y="2924827"/>
        <a:ext cx="2098863" cy="870342"/>
      </dsp:txXfrm>
    </dsp:sp>
    <dsp:sp modelId="{928E214F-8A15-4899-87E0-CA0D6B52D335}">
      <dsp:nvSpPr>
        <dsp:cNvPr id="0" name=""/>
        <dsp:cNvSpPr/>
      </dsp:nvSpPr>
      <dsp:spPr>
        <a:xfrm>
          <a:off x="2296197" y="4023525"/>
          <a:ext cx="2153019" cy="628177"/>
        </a:xfrm>
        <a:prstGeom prst="roundRect">
          <a:avLst>
            <a:gd name="adj" fmla="val 10000"/>
          </a:avLst>
        </a:prstGeom>
        <a:no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hlinkClick xmlns:r="http://schemas.openxmlformats.org/officeDocument/2006/relationships" r:id="" action="ppaction://hlinksldjump"/>
            </a:rPr>
            <a:t>Cost/Accumulated Depreciation</a:t>
          </a:r>
          <a:endParaRPr lang="en-ZA" sz="1100" b="1" kern="1200" dirty="0">
            <a:solidFill>
              <a:schemeClr val="tx1"/>
            </a:solidFill>
          </a:endParaRPr>
        </a:p>
      </dsp:txBody>
      <dsp:txXfrm>
        <a:off x="2314596" y="4041924"/>
        <a:ext cx="2116221" cy="591379"/>
      </dsp:txXfrm>
    </dsp:sp>
    <dsp:sp modelId="{3BC4FC7B-3721-4CDA-9048-904FEE22CE2E}">
      <dsp:nvSpPr>
        <dsp:cNvPr id="0" name=""/>
        <dsp:cNvSpPr/>
      </dsp:nvSpPr>
      <dsp:spPr>
        <a:xfrm>
          <a:off x="4617479" y="983073"/>
          <a:ext cx="2165678" cy="540187"/>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Leased</a:t>
          </a:r>
          <a:endParaRPr lang="en-ZA" sz="1800" b="1" kern="1200" dirty="0">
            <a:solidFill>
              <a:schemeClr val="bg1"/>
            </a:solidFill>
          </a:endParaRPr>
        </a:p>
      </dsp:txBody>
      <dsp:txXfrm>
        <a:off x="4633301" y="998895"/>
        <a:ext cx="2134034" cy="508543"/>
      </dsp:txXfrm>
    </dsp:sp>
    <dsp:sp modelId="{11310B45-A38D-4D1A-95AA-D92F6593AA6D}">
      <dsp:nvSpPr>
        <dsp:cNvPr id="0" name=""/>
        <dsp:cNvSpPr/>
      </dsp:nvSpPr>
      <dsp:spPr>
        <a:xfrm>
          <a:off x="4617479" y="1724535"/>
          <a:ext cx="2165678" cy="1045577"/>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hlinkClick xmlns:r="http://schemas.openxmlformats.org/officeDocument/2006/relationships" r:id="" action="ppaction://hlinksldjump"/>
            </a:rPr>
            <a:t>PPE Categories (See Categories) </a:t>
          </a:r>
          <a:endParaRPr lang="en-ZA" sz="1400" b="1" kern="1200" dirty="0">
            <a:solidFill>
              <a:schemeClr val="tx1"/>
            </a:solidFill>
          </a:endParaRPr>
        </a:p>
      </dsp:txBody>
      <dsp:txXfrm>
        <a:off x="4648103" y="1755159"/>
        <a:ext cx="2104430" cy="984329"/>
      </dsp:txXfrm>
    </dsp:sp>
    <dsp:sp modelId="{EDC7DB0F-74A0-4527-B785-08399BD22E17}">
      <dsp:nvSpPr>
        <dsp:cNvPr id="0" name=""/>
        <dsp:cNvSpPr/>
      </dsp:nvSpPr>
      <dsp:spPr>
        <a:xfrm>
          <a:off x="4643705" y="3038959"/>
          <a:ext cx="2165678" cy="599536"/>
        </a:xfrm>
        <a:prstGeom prst="roundRect">
          <a:avLst>
            <a:gd name="adj" fmla="val 10000"/>
          </a:avLst>
        </a:prstGeom>
        <a:no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hlinkClick xmlns:r="http://schemas.openxmlformats.org/officeDocument/2006/relationships" r:id="" action="ppaction://hlinksldjump"/>
            </a:rPr>
            <a:t>Cost/Accumulated Depreciation</a:t>
          </a:r>
        </a:p>
      </dsp:txBody>
      <dsp:txXfrm>
        <a:off x="4661265" y="3056519"/>
        <a:ext cx="2130558" cy="564416"/>
      </dsp:txXfrm>
    </dsp:sp>
    <dsp:sp modelId="{4DE6E7C0-56B9-4732-935E-B7051647EEFD}">
      <dsp:nvSpPr>
        <dsp:cNvPr id="0" name=""/>
        <dsp:cNvSpPr/>
      </dsp:nvSpPr>
      <dsp:spPr>
        <a:xfrm>
          <a:off x="6964719" y="983073"/>
          <a:ext cx="2165678" cy="904078"/>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Construction Work-in-progress</a:t>
          </a:r>
          <a:endParaRPr lang="en-ZA" sz="1800" b="1" kern="1200" dirty="0">
            <a:solidFill>
              <a:schemeClr val="bg1"/>
            </a:solidFill>
          </a:endParaRPr>
        </a:p>
      </dsp:txBody>
      <dsp:txXfrm>
        <a:off x="6991199" y="1009553"/>
        <a:ext cx="2112718" cy="851118"/>
      </dsp:txXfrm>
    </dsp:sp>
    <dsp:sp modelId="{3D660862-ED93-458C-B3ED-A2BABD2C0C55}">
      <dsp:nvSpPr>
        <dsp:cNvPr id="0" name=""/>
        <dsp:cNvSpPr/>
      </dsp:nvSpPr>
      <dsp:spPr>
        <a:xfrm>
          <a:off x="7000891" y="2088426"/>
          <a:ext cx="2093333" cy="524080"/>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Agency and Support Services</a:t>
          </a:r>
          <a:endParaRPr lang="en-ZA" sz="1400" b="1" kern="1200" dirty="0">
            <a:solidFill>
              <a:schemeClr val="tx1"/>
            </a:solidFill>
          </a:endParaRPr>
        </a:p>
      </dsp:txBody>
      <dsp:txXfrm>
        <a:off x="7016241" y="2103776"/>
        <a:ext cx="2062633" cy="493380"/>
      </dsp:txXfrm>
    </dsp:sp>
    <dsp:sp modelId="{6D7C7CB3-31E3-4B79-9502-F13E8777B547}">
      <dsp:nvSpPr>
        <dsp:cNvPr id="0" name=""/>
        <dsp:cNvSpPr/>
      </dsp:nvSpPr>
      <dsp:spPr>
        <a:xfrm>
          <a:off x="7003560" y="2881350"/>
          <a:ext cx="2140434" cy="825792"/>
        </a:xfrm>
        <a:prstGeom prst="roundRect">
          <a:avLst>
            <a:gd name="adj" fmla="val 10000"/>
          </a:avLst>
        </a:prstGeom>
        <a:no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Consultants and Professional Services</a:t>
          </a:r>
          <a:endParaRPr lang="en-ZA" sz="1100" b="1" kern="1200" dirty="0">
            <a:solidFill>
              <a:schemeClr val="tx1"/>
            </a:solidFill>
          </a:endParaRPr>
        </a:p>
      </dsp:txBody>
      <dsp:txXfrm>
        <a:off x="7027747" y="2905537"/>
        <a:ext cx="2092060" cy="777418"/>
      </dsp:txXfrm>
    </dsp:sp>
    <dsp:sp modelId="{5E415801-5AC7-44D2-9A93-36157222D1AA}">
      <dsp:nvSpPr>
        <dsp:cNvPr id="0" name=""/>
        <dsp:cNvSpPr/>
      </dsp:nvSpPr>
      <dsp:spPr>
        <a:xfrm>
          <a:off x="7003565" y="3892349"/>
          <a:ext cx="2140434" cy="286772"/>
        </a:xfrm>
        <a:prstGeom prst="roundRect">
          <a:avLst>
            <a:gd name="adj" fmla="val 10000"/>
          </a:avLst>
        </a:prstGeom>
        <a:no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Contractors</a:t>
          </a:r>
          <a:endParaRPr lang="en-ZA" sz="1100" b="1" kern="1200" dirty="0">
            <a:solidFill>
              <a:schemeClr val="tx1"/>
            </a:solidFill>
          </a:endParaRPr>
        </a:p>
      </dsp:txBody>
      <dsp:txXfrm>
        <a:off x="7011964" y="3900748"/>
        <a:ext cx="2123636" cy="269974"/>
      </dsp:txXfrm>
    </dsp:sp>
    <dsp:sp modelId="{BC7216AD-5D24-4055-B126-5554572D22D4}">
      <dsp:nvSpPr>
        <dsp:cNvPr id="0" name=""/>
        <dsp:cNvSpPr/>
      </dsp:nvSpPr>
      <dsp:spPr>
        <a:xfrm>
          <a:off x="7003560" y="4396465"/>
          <a:ext cx="2140434" cy="264106"/>
        </a:xfrm>
        <a:prstGeom prst="roundRect">
          <a:avLst>
            <a:gd name="adj" fmla="val 10000"/>
          </a:avLst>
        </a:prstGeom>
        <a:no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Employee Related Cost</a:t>
          </a:r>
          <a:endParaRPr lang="en-ZA" sz="1100" b="1" kern="1200" dirty="0">
            <a:solidFill>
              <a:schemeClr val="tx1"/>
            </a:solidFill>
          </a:endParaRPr>
        </a:p>
      </dsp:txBody>
      <dsp:txXfrm>
        <a:off x="7011295" y="4404200"/>
        <a:ext cx="2124964" cy="248636"/>
      </dsp:txXfrm>
    </dsp:sp>
    <dsp:sp modelId="{37379BAD-7F2D-4BDC-80E8-88209A22F995}">
      <dsp:nvSpPr>
        <dsp:cNvPr id="0" name=""/>
        <dsp:cNvSpPr/>
      </dsp:nvSpPr>
      <dsp:spPr>
        <a:xfrm>
          <a:off x="6977340" y="4794279"/>
          <a:ext cx="2140434" cy="365373"/>
        </a:xfrm>
        <a:prstGeom prst="roundRect">
          <a:avLst>
            <a:gd name="adj" fmla="val 10000"/>
          </a:avLst>
        </a:prstGeom>
        <a:no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Inventory Consumed</a:t>
          </a:r>
          <a:endParaRPr lang="en-ZA" sz="1100" b="1" kern="1200" dirty="0">
            <a:solidFill>
              <a:schemeClr val="tx1"/>
            </a:solidFill>
          </a:endParaRPr>
        </a:p>
      </dsp:txBody>
      <dsp:txXfrm>
        <a:off x="6988041" y="4804980"/>
        <a:ext cx="2119032" cy="343971"/>
      </dsp:txXfrm>
    </dsp:sp>
    <dsp:sp modelId="{3DC0F74D-8E6E-4229-A241-1157AF3074AD}">
      <dsp:nvSpPr>
        <dsp:cNvPr id="0" name=""/>
        <dsp:cNvSpPr/>
      </dsp:nvSpPr>
      <dsp:spPr>
        <a:xfrm>
          <a:off x="6977340" y="5360928"/>
          <a:ext cx="2140434" cy="352928"/>
        </a:xfrm>
        <a:prstGeom prst="roundRect">
          <a:avLst>
            <a:gd name="adj" fmla="val 10000"/>
          </a:avLst>
        </a:prstGeom>
        <a:no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Operational Cost</a:t>
          </a:r>
          <a:endParaRPr lang="en-ZA" sz="1100" b="1" kern="1200" dirty="0">
            <a:solidFill>
              <a:schemeClr val="tx1"/>
            </a:solidFill>
          </a:endParaRPr>
        </a:p>
      </dsp:txBody>
      <dsp:txXfrm>
        <a:off x="6987677" y="5371265"/>
        <a:ext cx="2119760" cy="332254"/>
      </dsp:txXfrm>
    </dsp:sp>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F249AE7-A2E0-43D9-A07C-53F0490445A5}">
      <dsp:nvSpPr>
        <dsp:cNvPr id="0" name=""/>
        <dsp:cNvSpPr/>
      </dsp:nvSpPr>
      <dsp:spPr>
        <a:xfrm>
          <a:off x="4464" y="2541"/>
          <a:ext cx="9135070" cy="504564"/>
        </a:xfrm>
        <a:prstGeom prst="downArrowCallout">
          <a:avLst/>
        </a:prstGeom>
        <a:solidFill>
          <a:schemeClr val="tx1">
            <a:lumMod val="50000"/>
            <a:lumOff val="50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ZA" sz="2000" b="1" kern="1200" dirty="0" smtClean="0">
              <a:solidFill>
                <a:schemeClr val="bg1"/>
              </a:solidFill>
            </a:rPr>
            <a:t>Infrastructures:  Electricity – Distribution Plant</a:t>
          </a:r>
          <a:endParaRPr lang="en-ZA" sz="2000" b="1" kern="1200" dirty="0">
            <a:solidFill>
              <a:schemeClr val="bg1"/>
            </a:solidFill>
          </a:endParaRPr>
        </a:p>
      </dsp:txBody>
      <dsp:txXfrm>
        <a:off x="4464" y="2541"/>
        <a:ext cx="9135070" cy="327851"/>
      </dsp:txXfrm>
    </dsp:sp>
    <dsp:sp modelId="{A9EE52C6-A20B-490B-8E3C-126B2BDB0658}">
      <dsp:nvSpPr>
        <dsp:cNvPr id="0" name=""/>
        <dsp:cNvSpPr/>
      </dsp:nvSpPr>
      <dsp:spPr>
        <a:xfrm>
          <a:off x="26762" y="679512"/>
          <a:ext cx="9117237" cy="3179684"/>
        </a:xfrm>
        <a:prstGeom prst="round1Rect">
          <a:avLst/>
        </a:prstGeom>
        <a:solidFill>
          <a:schemeClr val="bg1">
            <a:lumMod val="7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endParaRPr lang="en-ZA" sz="1600" b="1" kern="1200" dirty="0" smtClean="0">
            <a:solidFill>
              <a:schemeClr val="tx1"/>
            </a:solidFill>
          </a:endParaRPr>
        </a:p>
        <a:p>
          <a:pPr lvl="0" algn="ctr" defTabSz="711200">
            <a:lnSpc>
              <a:spcPct val="90000"/>
            </a:lnSpc>
            <a:spcBef>
              <a:spcPct val="0"/>
            </a:spcBef>
            <a:spcAft>
              <a:spcPct val="35000"/>
            </a:spcAft>
          </a:pPr>
          <a:endParaRPr lang="en-ZA" sz="1600" b="1" kern="1200" dirty="0" smtClean="0">
            <a:solidFill>
              <a:schemeClr val="tx1"/>
            </a:solidFill>
          </a:endParaRPr>
        </a:p>
        <a:p>
          <a:pPr lvl="0" algn="ctr" defTabSz="711200">
            <a:lnSpc>
              <a:spcPct val="90000"/>
            </a:lnSpc>
            <a:spcBef>
              <a:spcPct val="0"/>
            </a:spcBef>
            <a:spcAft>
              <a:spcPct val="35000"/>
            </a:spcAft>
          </a:pPr>
          <a:r>
            <a:rPr lang="en-ZA" sz="1400" b="0" kern="1200" dirty="0" smtClean="0">
              <a:solidFill>
                <a:schemeClr val="tx1"/>
              </a:solidFill>
            </a:rPr>
            <a:t>Poles, Towers and Fixtures</a:t>
          </a:r>
        </a:p>
        <a:p>
          <a:pPr lvl="0" algn="ctr" defTabSz="711200">
            <a:lnSpc>
              <a:spcPct val="90000"/>
            </a:lnSpc>
            <a:spcBef>
              <a:spcPct val="0"/>
            </a:spcBef>
            <a:spcAft>
              <a:spcPct val="35000"/>
            </a:spcAft>
          </a:pPr>
          <a:r>
            <a:rPr lang="en-ZA" sz="1400" b="0" kern="1200" dirty="0" smtClean="0">
              <a:solidFill>
                <a:schemeClr val="tx1"/>
              </a:solidFill>
            </a:rPr>
            <a:t>Automated/Prepaid Meters</a:t>
          </a:r>
        </a:p>
        <a:p>
          <a:pPr lvl="0" algn="ctr" defTabSz="711200">
            <a:lnSpc>
              <a:spcPct val="90000"/>
            </a:lnSpc>
            <a:spcBef>
              <a:spcPct val="0"/>
            </a:spcBef>
            <a:spcAft>
              <a:spcPct val="35000"/>
            </a:spcAft>
          </a:pPr>
          <a:r>
            <a:rPr lang="en-ZA" sz="1400" b="0" kern="1200" dirty="0" smtClean="0">
              <a:solidFill>
                <a:schemeClr val="tx1"/>
              </a:solidFill>
            </a:rPr>
            <a:t>Conventional Meters</a:t>
          </a:r>
        </a:p>
        <a:p>
          <a:pPr lvl="0" algn="ctr" defTabSz="711200">
            <a:lnSpc>
              <a:spcPct val="90000"/>
            </a:lnSpc>
            <a:spcBef>
              <a:spcPct val="0"/>
            </a:spcBef>
            <a:spcAft>
              <a:spcPct val="35000"/>
            </a:spcAft>
          </a:pPr>
          <a:r>
            <a:rPr lang="en-ZA" sz="1400" b="0" kern="1200" dirty="0" smtClean="0">
              <a:solidFill>
                <a:schemeClr val="tx1"/>
              </a:solidFill>
            </a:rPr>
            <a:t>Storage Battery Equipment</a:t>
          </a:r>
        </a:p>
        <a:p>
          <a:pPr lvl="0" algn="ctr" defTabSz="711200">
            <a:lnSpc>
              <a:spcPct val="90000"/>
            </a:lnSpc>
            <a:spcBef>
              <a:spcPct val="0"/>
            </a:spcBef>
            <a:spcAft>
              <a:spcPct val="35000"/>
            </a:spcAft>
          </a:pPr>
          <a:r>
            <a:rPr lang="en-ZA" sz="1400" b="0" kern="1200" dirty="0" smtClean="0">
              <a:solidFill>
                <a:schemeClr val="tx1"/>
              </a:solidFill>
            </a:rPr>
            <a:t>Transformer Station Equipment – Normally Primarily above 132 kva</a:t>
          </a:r>
        </a:p>
        <a:p>
          <a:pPr lvl="0" algn="ctr" defTabSz="711200">
            <a:lnSpc>
              <a:spcPct val="90000"/>
            </a:lnSpc>
            <a:spcBef>
              <a:spcPct val="0"/>
            </a:spcBef>
            <a:spcAft>
              <a:spcPct val="35000"/>
            </a:spcAft>
          </a:pPr>
          <a:r>
            <a:rPr lang="en-ZA" sz="1400" b="0" kern="1200" dirty="0" smtClean="0">
              <a:solidFill>
                <a:schemeClr val="tx1"/>
              </a:solidFill>
            </a:rPr>
            <a:t>Transformer Station  Equipment – Normally Primarily  below 132 kva</a:t>
          </a:r>
        </a:p>
        <a:p>
          <a:pPr lvl="0" algn="ctr" defTabSz="711200">
            <a:lnSpc>
              <a:spcPct val="90000"/>
            </a:lnSpc>
            <a:spcBef>
              <a:spcPct val="0"/>
            </a:spcBef>
            <a:spcAft>
              <a:spcPct val="35000"/>
            </a:spcAft>
          </a:pPr>
          <a:r>
            <a:rPr lang="en-ZA" sz="1400" b="0" kern="1200" dirty="0" smtClean="0">
              <a:solidFill>
                <a:schemeClr val="tx1"/>
              </a:solidFill>
            </a:rPr>
            <a:t>Underground Conduit</a:t>
          </a:r>
        </a:p>
        <a:p>
          <a:pPr lvl="0" algn="ctr" defTabSz="711200">
            <a:lnSpc>
              <a:spcPct val="90000"/>
            </a:lnSpc>
            <a:spcBef>
              <a:spcPct val="0"/>
            </a:spcBef>
            <a:spcAft>
              <a:spcPct val="35000"/>
            </a:spcAft>
          </a:pPr>
          <a:r>
            <a:rPr lang="en-ZA" sz="1400" b="0" kern="1200" dirty="0" smtClean="0">
              <a:solidFill>
                <a:schemeClr val="tx1"/>
              </a:solidFill>
            </a:rPr>
            <a:t>Underground Conductor Devices</a:t>
          </a:r>
        </a:p>
        <a:p>
          <a:pPr lvl="0" algn="ctr" defTabSz="711200">
            <a:lnSpc>
              <a:spcPct val="90000"/>
            </a:lnSpc>
            <a:spcBef>
              <a:spcPct val="0"/>
            </a:spcBef>
            <a:spcAft>
              <a:spcPct val="35000"/>
            </a:spcAft>
          </a:pPr>
          <a:r>
            <a:rPr lang="en-ZA" sz="1400" b="0" kern="1200" dirty="0" smtClean="0">
              <a:solidFill>
                <a:schemeClr val="tx1"/>
              </a:solidFill>
            </a:rPr>
            <a:t>System Communication and Control</a:t>
          </a:r>
        </a:p>
        <a:p>
          <a:pPr lvl="0" algn="ctr" defTabSz="711200">
            <a:lnSpc>
              <a:spcPct val="90000"/>
            </a:lnSpc>
            <a:spcBef>
              <a:spcPct val="0"/>
            </a:spcBef>
            <a:spcAft>
              <a:spcPct val="35000"/>
            </a:spcAft>
          </a:pPr>
          <a:r>
            <a:rPr lang="en-ZA" sz="1400" b="0" kern="1200" dirty="0" smtClean="0">
              <a:solidFill>
                <a:schemeClr val="tx1"/>
              </a:solidFill>
            </a:rPr>
            <a:t>Street Lighting and Signal System  </a:t>
          </a:r>
        </a:p>
        <a:p>
          <a:pPr lvl="0" algn="ctr" defTabSz="711200">
            <a:lnSpc>
              <a:spcPct val="90000"/>
            </a:lnSpc>
            <a:spcBef>
              <a:spcPct val="0"/>
            </a:spcBef>
            <a:spcAft>
              <a:spcPct val="35000"/>
            </a:spcAft>
          </a:pPr>
          <a:r>
            <a:rPr lang="en-ZA" sz="1400" b="0" kern="1200" dirty="0" smtClean="0">
              <a:solidFill>
                <a:schemeClr val="tx1"/>
              </a:solidFill>
            </a:rPr>
            <a:t>Other Installations on Customer Premises</a:t>
          </a:r>
        </a:p>
        <a:p>
          <a:pPr lvl="0" algn="ctr" defTabSz="711200">
            <a:lnSpc>
              <a:spcPct val="90000"/>
            </a:lnSpc>
            <a:spcBef>
              <a:spcPct val="0"/>
            </a:spcBef>
            <a:spcAft>
              <a:spcPct val="35000"/>
            </a:spcAft>
          </a:pPr>
          <a:r>
            <a:rPr lang="en-ZA" sz="1400" b="0" kern="1200" dirty="0" smtClean="0">
              <a:solidFill>
                <a:schemeClr val="tx1"/>
              </a:solidFill>
            </a:rPr>
            <a:t>Experimental Electric Plan Unclassified </a:t>
          </a:r>
        </a:p>
        <a:p>
          <a:pPr lvl="0" algn="ctr" defTabSz="711200">
            <a:lnSpc>
              <a:spcPct val="90000"/>
            </a:lnSpc>
            <a:spcBef>
              <a:spcPct val="0"/>
            </a:spcBef>
            <a:spcAft>
              <a:spcPct val="35000"/>
            </a:spcAft>
          </a:pPr>
          <a:endParaRPr lang="en-ZA" sz="1600" b="1" kern="1200" dirty="0" smtClean="0">
            <a:solidFill>
              <a:schemeClr val="tx1"/>
            </a:solidFill>
          </a:endParaRPr>
        </a:p>
        <a:p>
          <a:pPr lvl="0" algn="ctr" defTabSz="711200">
            <a:lnSpc>
              <a:spcPct val="90000"/>
            </a:lnSpc>
            <a:spcBef>
              <a:spcPct val="0"/>
            </a:spcBef>
            <a:spcAft>
              <a:spcPct val="35000"/>
            </a:spcAft>
          </a:pPr>
          <a:endParaRPr lang="en-ZA" sz="1600" b="1" kern="1200" dirty="0">
            <a:solidFill>
              <a:schemeClr val="tx1"/>
            </a:solidFill>
          </a:endParaRPr>
        </a:p>
      </dsp:txBody>
      <dsp:txXfrm>
        <a:off x="26762" y="679512"/>
        <a:ext cx="8962018" cy="3179684"/>
      </dsp:txXfrm>
    </dsp:sp>
    <dsp:sp modelId="{E04D811D-0E9F-4A98-B40D-8EFF067E5B81}">
      <dsp:nvSpPr>
        <dsp:cNvPr id="0" name=""/>
        <dsp:cNvSpPr/>
      </dsp:nvSpPr>
      <dsp:spPr>
        <a:xfrm>
          <a:off x="13381" y="3904567"/>
          <a:ext cx="9117237" cy="1043202"/>
        </a:xfrm>
        <a:prstGeom prst="upArrowCallout">
          <a:avLst/>
        </a:prstGeom>
        <a:solidFill>
          <a:schemeClr val="bg1">
            <a:lumMod val="9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tx1"/>
              </a:solidFill>
            </a:rPr>
            <a:t>Owned and In-use Leased to Others and Future Use</a:t>
          </a:r>
          <a:endParaRPr lang="en-ZA" sz="1800" b="1" kern="1200" dirty="0">
            <a:solidFill>
              <a:schemeClr val="tx1"/>
            </a:solidFill>
          </a:endParaRPr>
        </a:p>
      </dsp:txBody>
      <dsp:txXfrm>
        <a:off x="13381" y="4269928"/>
        <a:ext cx="9117237" cy="677841"/>
      </dsp:txXfrm>
    </dsp:sp>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B3AD7B-B046-49C7-A29E-C5151A6F72B6}">
      <dsp:nvSpPr>
        <dsp:cNvPr id="0" name=""/>
        <dsp:cNvSpPr/>
      </dsp:nvSpPr>
      <dsp:spPr>
        <a:xfrm>
          <a:off x="6547" y="1911691"/>
          <a:ext cx="2327680" cy="1163840"/>
        </a:xfrm>
        <a:prstGeom prst="roundRect">
          <a:avLst>
            <a:gd name="adj" fmla="val 10000"/>
          </a:avLst>
        </a:prstGeom>
        <a:solidFill>
          <a:schemeClr val="tx1">
            <a:lumMod val="50000"/>
            <a:lumOff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5" tIns="17145" rIns="17145" bIns="17145" numCol="1" spcCol="1270" anchor="ctr" anchorCtr="0">
          <a:noAutofit/>
        </a:bodyPr>
        <a:lstStyle/>
        <a:p>
          <a:pPr lvl="0" algn="ctr" defTabSz="1200150">
            <a:lnSpc>
              <a:spcPct val="90000"/>
            </a:lnSpc>
            <a:spcBef>
              <a:spcPct val="0"/>
            </a:spcBef>
            <a:spcAft>
              <a:spcPct val="35000"/>
            </a:spcAft>
          </a:pPr>
          <a:r>
            <a:rPr lang="en-ZA" sz="2700" b="1" kern="1200" dirty="0" smtClean="0">
              <a:solidFill>
                <a:schemeClr val="bg1"/>
              </a:solidFill>
            </a:rPr>
            <a:t>Computer Equipment </a:t>
          </a:r>
          <a:endParaRPr lang="en-ZA" sz="2700" b="1" kern="1200" dirty="0">
            <a:solidFill>
              <a:schemeClr val="bg1"/>
            </a:solidFill>
          </a:endParaRPr>
        </a:p>
      </dsp:txBody>
      <dsp:txXfrm>
        <a:off x="40635" y="1945779"/>
        <a:ext cx="2259504" cy="1095664"/>
      </dsp:txXfrm>
    </dsp:sp>
    <dsp:sp modelId="{9BCB102B-D55E-4FEE-A32B-E0A682E40324}">
      <dsp:nvSpPr>
        <dsp:cNvPr id="0" name=""/>
        <dsp:cNvSpPr/>
      </dsp:nvSpPr>
      <dsp:spPr>
        <a:xfrm rot="18770822">
          <a:off x="2115195" y="1967448"/>
          <a:ext cx="1369136" cy="48515"/>
        </a:xfrm>
        <a:custGeom>
          <a:avLst/>
          <a:gdLst/>
          <a:ahLst/>
          <a:cxnLst/>
          <a:rect l="0" t="0" r="0" b="0"/>
          <a:pathLst>
            <a:path>
              <a:moveTo>
                <a:pt x="0" y="24257"/>
              </a:moveTo>
              <a:lnTo>
                <a:pt x="1369136" y="24257"/>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b="1" kern="1200" dirty="0">
            <a:solidFill>
              <a:schemeClr val="tx1"/>
            </a:solidFill>
          </a:endParaRPr>
        </a:p>
      </dsp:txBody>
      <dsp:txXfrm>
        <a:off x="2765535" y="1957477"/>
        <a:ext cx="68456" cy="68456"/>
      </dsp:txXfrm>
    </dsp:sp>
    <dsp:sp modelId="{EFFBCD0C-C749-4DD5-B9DF-6C9746C070BB}">
      <dsp:nvSpPr>
        <dsp:cNvPr id="0" name=""/>
        <dsp:cNvSpPr/>
      </dsp:nvSpPr>
      <dsp:spPr>
        <a:xfrm>
          <a:off x="3265299" y="907879"/>
          <a:ext cx="2327680" cy="1163840"/>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5" tIns="17145" rIns="17145" bIns="17145" numCol="1" spcCol="1270" anchor="ctr" anchorCtr="0">
          <a:noAutofit/>
        </a:bodyPr>
        <a:lstStyle/>
        <a:p>
          <a:pPr lvl="0" algn="ctr" defTabSz="1200150">
            <a:lnSpc>
              <a:spcPct val="90000"/>
            </a:lnSpc>
            <a:spcBef>
              <a:spcPct val="0"/>
            </a:spcBef>
            <a:spcAft>
              <a:spcPct val="35000"/>
            </a:spcAft>
          </a:pPr>
          <a:r>
            <a:rPr lang="en-ZA" sz="2700" b="1" kern="1200" dirty="0" smtClean="0">
              <a:solidFill>
                <a:schemeClr val="tx1"/>
              </a:solidFill>
            </a:rPr>
            <a:t>All Functions Electricity</a:t>
          </a:r>
          <a:endParaRPr lang="en-ZA" sz="2700" b="1" kern="1200" dirty="0">
            <a:solidFill>
              <a:schemeClr val="tx1"/>
            </a:solidFill>
          </a:endParaRPr>
        </a:p>
      </dsp:txBody>
      <dsp:txXfrm>
        <a:off x="3299387" y="941967"/>
        <a:ext cx="2259504" cy="1095664"/>
      </dsp:txXfrm>
    </dsp:sp>
    <dsp:sp modelId="{BB688C62-B897-4776-BC8D-EC57856EAA8E}">
      <dsp:nvSpPr>
        <dsp:cNvPr id="0" name=""/>
        <dsp:cNvSpPr/>
      </dsp:nvSpPr>
      <dsp:spPr>
        <a:xfrm rot="19457599">
          <a:off x="5485206" y="1130937"/>
          <a:ext cx="1146618" cy="48515"/>
        </a:xfrm>
        <a:custGeom>
          <a:avLst/>
          <a:gdLst/>
          <a:ahLst/>
          <a:cxnLst/>
          <a:rect l="0" t="0" r="0" b="0"/>
          <a:pathLst>
            <a:path>
              <a:moveTo>
                <a:pt x="0" y="24257"/>
              </a:moveTo>
              <a:lnTo>
                <a:pt x="1146618" y="24257"/>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b="1" kern="1200" dirty="0">
            <a:solidFill>
              <a:schemeClr val="tx1"/>
            </a:solidFill>
          </a:endParaRPr>
        </a:p>
      </dsp:txBody>
      <dsp:txXfrm>
        <a:off x="6029850" y="1126530"/>
        <a:ext cx="57330" cy="57330"/>
      </dsp:txXfrm>
    </dsp:sp>
    <dsp:sp modelId="{05316D53-DE94-41AA-9DDC-687161061650}">
      <dsp:nvSpPr>
        <dsp:cNvPr id="0" name=""/>
        <dsp:cNvSpPr/>
      </dsp:nvSpPr>
      <dsp:spPr>
        <a:xfrm>
          <a:off x="6524052" y="238671"/>
          <a:ext cx="2327680" cy="1163840"/>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5" tIns="17145" rIns="17145" bIns="17145" numCol="1" spcCol="1270" anchor="ctr" anchorCtr="0">
          <a:noAutofit/>
        </a:bodyPr>
        <a:lstStyle/>
        <a:p>
          <a:pPr lvl="0" algn="ctr" defTabSz="1200150">
            <a:lnSpc>
              <a:spcPct val="90000"/>
            </a:lnSpc>
            <a:spcBef>
              <a:spcPct val="0"/>
            </a:spcBef>
            <a:spcAft>
              <a:spcPct val="35000"/>
            </a:spcAft>
          </a:pPr>
          <a:r>
            <a:rPr lang="en-ZA" sz="2700" b="1" kern="1200" dirty="0" smtClean="0">
              <a:solidFill>
                <a:schemeClr val="tx1"/>
              </a:solidFill>
            </a:rPr>
            <a:t>Owned and In-use</a:t>
          </a:r>
          <a:endParaRPr lang="en-ZA" sz="2700" b="1" kern="1200" dirty="0">
            <a:solidFill>
              <a:schemeClr val="tx1"/>
            </a:solidFill>
          </a:endParaRPr>
        </a:p>
      </dsp:txBody>
      <dsp:txXfrm>
        <a:off x="6558140" y="272759"/>
        <a:ext cx="2259504" cy="1095664"/>
      </dsp:txXfrm>
    </dsp:sp>
    <dsp:sp modelId="{FE8C12C6-1B07-4CCA-9851-465420F52090}">
      <dsp:nvSpPr>
        <dsp:cNvPr id="0" name=""/>
        <dsp:cNvSpPr/>
      </dsp:nvSpPr>
      <dsp:spPr>
        <a:xfrm rot="2142401">
          <a:off x="5485206" y="1800146"/>
          <a:ext cx="1146618" cy="48515"/>
        </a:xfrm>
        <a:custGeom>
          <a:avLst/>
          <a:gdLst/>
          <a:ahLst/>
          <a:cxnLst/>
          <a:rect l="0" t="0" r="0" b="0"/>
          <a:pathLst>
            <a:path>
              <a:moveTo>
                <a:pt x="0" y="24257"/>
              </a:moveTo>
              <a:lnTo>
                <a:pt x="1146618" y="24257"/>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b="1" kern="1200" dirty="0">
            <a:solidFill>
              <a:schemeClr val="tx1"/>
            </a:solidFill>
          </a:endParaRPr>
        </a:p>
      </dsp:txBody>
      <dsp:txXfrm>
        <a:off x="6029850" y="1795738"/>
        <a:ext cx="57330" cy="57330"/>
      </dsp:txXfrm>
    </dsp:sp>
    <dsp:sp modelId="{45B374AB-9EBC-4CF6-ABF9-118E97AE177E}">
      <dsp:nvSpPr>
        <dsp:cNvPr id="0" name=""/>
        <dsp:cNvSpPr/>
      </dsp:nvSpPr>
      <dsp:spPr>
        <a:xfrm>
          <a:off x="6524052" y="1577087"/>
          <a:ext cx="2327680" cy="1163840"/>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5" tIns="17145" rIns="17145" bIns="17145" numCol="1" spcCol="1270" anchor="ctr" anchorCtr="0">
          <a:noAutofit/>
        </a:bodyPr>
        <a:lstStyle/>
        <a:p>
          <a:pPr lvl="0" algn="ctr" defTabSz="1200150">
            <a:lnSpc>
              <a:spcPct val="90000"/>
            </a:lnSpc>
            <a:spcBef>
              <a:spcPct val="0"/>
            </a:spcBef>
            <a:spcAft>
              <a:spcPct val="35000"/>
            </a:spcAft>
          </a:pPr>
          <a:r>
            <a:rPr lang="en-ZA" sz="2700" b="1" kern="1200" dirty="0" smtClean="0">
              <a:solidFill>
                <a:schemeClr val="tx1"/>
              </a:solidFill>
            </a:rPr>
            <a:t>Leased to Others</a:t>
          </a:r>
          <a:endParaRPr lang="en-ZA" sz="2700" b="1" kern="1200" dirty="0">
            <a:solidFill>
              <a:schemeClr val="tx1"/>
            </a:solidFill>
          </a:endParaRPr>
        </a:p>
      </dsp:txBody>
      <dsp:txXfrm>
        <a:off x="6558140" y="1611175"/>
        <a:ext cx="2259504" cy="1095664"/>
      </dsp:txXfrm>
    </dsp:sp>
    <dsp:sp modelId="{9FB1A711-332C-4871-B77D-95A7C1CA58CF}">
      <dsp:nvSpPr>
        <dsp:cNvPr id="0" name=""/>
        <dsp:cNvSpPr/>
      </dsp:nvSpPr>
      <dsp:spPr>
        <a:xfrm rot="2829178">
          <a:off x="2115195" y="2971260"/>
          <a:ext cx="1369136" cy="48515"/>
        </a:xfrm>
        <a:custGeom>
          <a:avLst/>
          <a:gdLst/>
          <a:ahLst/>
          <a:cxnLst/>
          <a:rect l="0" t="0" r="0" b="0"/>
          <a:pathLst>
            <a:path>
              <a:moveTo>
                <a:pt x="0" y="24257"/>
              </a:moveTo>
              <a:lnTo>
                <a:pt x="1369136" y="24257"/>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b="1" kern="1200" dirty="0">
            <a:solidFill>
              <a:schemeClr val="tx1"/>
            </a:solidFill>
          </a:endParaRPr>
        </a:p>
      </dsp:txBody>
      <dsp:txXfrm>
        <a:off x="2765535" y="2961289"/>
        <a:ext cx="68456" cy="68456"/>
      </dsp:txXfrm>
    </dsp:sp>
    <dsp:sp modelId="{009EA341-B46C-4C3B-927C-F120A9060A73}">
      <dsp:nvSpPr>
        <dsp:cNvPr id="0" name=""/>
        <dsp:cNvSpPr/>
      </dsp:nvSpPr>
      <dsp:spPr>
        <a:xfrm>
          <a:off x="3265299" y="2915504"/>
          <a:ext cx="2327680" cy="1163840"/>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5" tIns="17145" rIns="17145" bIns="17145" numCol="1" spcCol="1270" anchor="ctr" anchorCtr="0">
          <a:noAutofit/>
        </a:bodyPr>
        <a:lstStyle/>
        <a:p>
          <a:pPr lvl="0" algn="ctr" defTabSz="1200150">
            <a:lnSpc>
              <a:spcPct val="90000"/>
            </a:lnSpc>
            <a:spcBef>
              <a:spcPct val="0"/>
            </a:spcBef>
            <a:spcAft>
              <a:spcPct val="35000"/>
            </a:spcAft>
          </a:pPr>
          <a:r>
            <a:rPr lang="en-ZA" sz="2700" b="1" kern="1200" dirty="0" smtClean="0">
              <a:solidFill>
                <a:schemeClr val="tx1"/>
              </a:solidFill>
            </a:rPr>
            <a:t>Electricity Function</a:t>
          </a:r>
          <a:endParaRPr lang="en-ZA" sz="2700" b="1" kern="1200" dirty="0">
            <a:solidFill>
              <a:schemeClr val="tx1"/>
            </a:solidFill>
          </a:endParaRPr>
        </a:p>
      </dsp:txBody>
      <dsp:txXfrm>
        <a:off x="3299387" y="2949592"/>
        <a:ext cx="2259504" cy="1095664"/>
      </dsp:txXfrm>
    </dsp:sp>
    <dsp:sp modelId="{5F1C36AB-08E1-4695-9631-A450A4583F6A}">
      <dsp:nvSpPr>
        <dsp:cNvPr id="0" name=""/>
        <dsp:cNvSpPr/>
      </dsp:nvSpPr>
      <dsp:spPr>
        <a:xfrm>
          <a:off x="5592980" y="3473166"/>
          <a:ext cx="931072" cy="48515"/>
        </a:xfrm>
        <a:custGeom>
          <a:avLst/>
          <a:gdLst/>
          <a:ahLst/>
          <a:cxnLst/>
          <a:rect l="0" t="0" r="0" b="0"/>
          <a:pathLst>
            <a:path>
              <a:moveTo>
                <a:pt x="0" y="24257"/>
              </a:moveTo>
              <a:lnTo>
                <a:pt x="931072" y="24257"/>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b="1" kern="1200" dirty="0">
            <a:solidFill>
              <a:schemeClr val="tx1"/>
            </a:solidFill>
          </a:endParaRPr>
        </a:p>
      </dsp:txBody>
      <dsp:txXfrm>
        <a:off x="6035239" y="3474147"/>
        <a:ext cx="46553" cy="46553"/>
      </dsp:txXfrm>
    </dsp:sp>
    <dsp:sp modelId="{FE5AFF9A-0794-4630-8A2C-EC31F3A219A8}">
      <dsp:nvSpPr>
        <dsp:cNvPr id="0" name=""/>
        <dsp:cNvSpPr/>
      </dsp:nvSpPr>
      <dsp:spPr>
        <a:xfrm>
          <a:off x="6524052" y="2915504"/>
          <a:ext cx="2327680" cy="1163840"/>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145" tIns="17145" rIns="17145" bIns="17145" numCol="1" spcCol="1270" anchor="ctr" anchorCtr="0">
          <a:noAutofit/>
        </a:bodyPr>
        <a:lstStyle/>
        <a:p>
          <a:pPr lvl="0" algn="ctr" defTabSz="1200150">
            <a:lnSpc>
              <a:spcPct val="90000"/>
            </a:lnSpc>
            <a:spcBef>
              <a:spcPct val="0"/>
            </a:spcBef>
            <a:spcAft>
              <a:spcPct val="35000"/>
            </a:spcAft>
          </a:pPr>
          <a:r>
            <a:rPr lang="en-ZA" sz="2700" b="1" kern="1200" dirty="0" smtClean="0">
              <a:solidFill>
                <a:schemeClr val="tx1"/>
              </a:solidFill>
            </a:rPr>
            <a:t>Future Use</a:t>
          </a:r>
          <a:endParaRPr lang="en-ZA" sz="2700" b="1" kern="1200" dirty="0">
            <a:solidFill>
              <a:schemeClr val="tx1"/>
            </a:solidFill>
          </a:endParaRPr>
        </a:p>
      </dsp:txBody>
      <dsp:txXfrm>
        <a:off x="6558140" y="2949592"/>
        <a:ext cx="2259504" cy="1095664"/>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35EF6A4-D3A8-4F1F-8F13-1EEC7A2BE3C0}">
      <dsp:nvSpPr>
        <dsp:cNvPr id="0" name=""/>
        <dsp:cNvSpPr/>
      </dsp:nvSpPr>
      <dsp:spPr>
        <a:xfrm>
          <a:off x="6768682" y="2445609"/>
          <a:ext cx="272072" cy="1663997"/>
        </a:xfrm>
        <a:custGeom>
          <a:avLst/>
          <a:gdLst/>
          <a:ahLst/>
          <a:cxnLst/>
          <a:rect l="0" t="0" r="0" b="0"/>
          <a:pathLst>
            <a:path>
              <a:moveTo>
                <a:pt x="0" y="0"/>
              </a:moveTo>
              <a:lnTo>
                <a:pt x="0" y="1663997"/>
              </a:lnTo>
              <a:lnTo>
                <a:pt x="272072" y="1663997"/>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DAE019A2-BAF4-4CFF-936B-2C01CA4B87D6}">
      <dsp:nvSpPr>
        <dsp:cNvPr id="0" name=""/>
        <dsp:cNvSpPr/>
      </dsp:nvSpPr>
      <dsp:spPr>
        <a:xfrm>
          <a:off x="4166776" y="1702406"/>
          <a:ext cx="3327433" cy="416253"/>
        </a:xfrm>
        <a:custGeom>
          <a:avLst/>
          <a:gdLst/>
          <a:ahLst/>
          <a:cxnLst/>
          <a:rect l="0" t="0" r="0" b="0"/>
          <a:pathLst>
            <a:path>
              <a:moveTo>
                <a:pt x="0" y="0"/>
              </a:moveTo>
              <a:lnTo>
                <a:pt x="0" y="225802"/>
              </a:lnTo>
              <a:lnTo>
                <a:pt x="3327433" y="225802"/>
              </a:lnTo>
              <a:lnTo>
                <a:pt x="3327433" y="416253"/>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4E19E3E7-FD1C-4680-BFF5-85D8B7F3B6E2}">
      <dsp:nvSpPr>
        <dsp:cNvPr id="0" name=""/>
        <dsp:cNvSpPr/>
      </dsp:nvSpPr>
      <dsp:spPr>
        <a:xfrm>
          <a:off x="4573960" y="2647515"/>
          <a:ext cx="272072" cy="1133750"/>
        </a:xfrm>
        <a:custGeom>
          <a:avLst/>
          <a:gdLst/>
          <a:ahLst/>
          <a:cxnLst/>
          <a:rect l="0" t="0" r="0" b="0"/>
          <a:pathLst>
            <a:path>
              <a:moveTo>
                <a:pt x="0" y="0"/>
              </a:moveTo>
              <a:lnTo>
                <a:pt x="0" y="1133750"/>
              </a:lnTo>
              <a:lnTo>
                <a:pt x="272072" y="1133750"/>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EF14AF3B-950E-4B57-B1E1-A336B504E1A7}">
      <dsp:nvSpPr>
        <dsp:cNvPr id="0" name=""/>
        <dsp:cNvSpPr/>
      </dsp:nvSpPr>
      <dsp:spPr>
        <a:xfrm>
          <a:off x="4166776" y="1702406"/>
          <a:ext cx="1132712" cy="416253"/>
        </a:xfrm>
        <a:custGeom>
          <a:avLst/>
          <a:gdLst/>
          <a:ahLst/>
          <a:cxnLst/>
          <a:rect l="0" t="0" r="0" b="0"/>
          <a:pathLst>
            <a:path>
              <a:moveTo>
                <a:pt x="0" y="0"/>
              </a:moveTo>
              <a:lnTo>
                <a:pt x="0" y="225802"/>
              </a:lnTo>
              <a:lnTo>
                <a:pt x="1132712" y="225802"/>
              </a:lnTo>
              <a:lnTo>
                <a:pt x="1132712" y="416253"/>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7F678EC0-C612-4B52-BD19-171035ECFDE4}">
      <dsp:nvSpPr>
        <dsp:cNvPr id="0" name=""/>
        <dsp:cNvSpPr/>
      </dsp:nvSpPr>
      <dsp:spPr>
        <a:xfrm>
          <a:off x="2379239" y="2657599"/>
          <a:ext cx="272072" cy="1281195"/>
        </a:xfrm>
        <a:custGeom>
          <a:avLst/>
          <a:gdLst/>
          <a:ahLst/>
          <a:cxnLst/>
          <a:rect l="0" t="0" r="0" b="0"/>
          <a:pathLst>
            <a:path>
              <a:moveTo>
                <a:pt x="0" y="0"/>
              </a:moveTo>
              <a:lnTo>
                <a:pt x="0" y="1281195"/>
              </a:lnTo>
              <a:lnTo>
                <a:pt x="272072" y="1281195"/>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7E6C3548-FF9E-483F-BFD9-F6CBBC66706C}">
      <dsp:nvSpPr>
        <dsp:cNvPr id="0" name=""/>
        <dsp:cNvSpPr/>
      </dsp:nvSpPr>
      <dsp:spPr>
        <a:xfrm>
          <a:off x="3104766" y="1702406"/>
          <a:ext cx="1062009" cy="416253"/>
        </a:xfrm>
        <a:custGeom>
          <a:avLst/>
          <a:gdLst/>
          <a:ahLst/>
          <a:cxnLst/>
          <a:rect l="0" t="0" r="0" b="0"/>
          <a:pathLst>
            <a:path>
              <a:moveTo>
                <a:pt x="1062009" y="0"/>
              </a:moveTo>
              <a:lnTo>
                <a:pt x="1062009" y="225802"/>
              </a:lnTo>
              <a:lnTo>
                <a:pt x="0" y="225802"/>
              </a:lnTo>
              <a:lnTo>
                <a:pt x="0" y="416253"/>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107AF6E8-739F-435D-9533-477C755E3A5A}">
      <dsp:nvSpPr>
        <dsp:cNvPr id="0" name=""/>
        <dsp:cNvSpPr/>
      </dsp:nvSpPr>
      <dsp:spPr>
        <a:xfrm>
          <a:off x="184517" y="2644676"/>
          <a:ext cx="280779" cy="1524873"/>
        </a:xfrm>
        <a:custGeom>
          <a:avLst/>
          <a:gdLst/>
          <a:ahLst/>
          <a:cxnLst/>
          <a:rect l="0" t="0" r="0" b="0"/>
          <a:pathLst>
            <a:path>
              <a:moveTo>
                <a:pt x="0" y="0"/>
              </a:moveTo>
              <a:lnTo>
                <a:pt x="0" y="1524873"/>
              </a:lnTo>
              <a:lnTo>
                <a:pt x="280779" y="1524873"/>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294FB5CE-D4F7-4181-ABA8-3E9C3F4B717F}">
      <dsp:nvSpPr>
        <dsp:cNvPr id="0" name=""/>
        <dsp:cNvSpPr/>
      </dsp:nvSpPr>
      <dsp:spPr>
        <a:xfrm>
          <a:off x="910045" y="1702406"/>
          <a:ext cx="3256730" cy="416253"/>
        </a:xfrm>
        <a:custGeom>
          <a:avLst/>
          <a:gdLst/>
          <a:ahLst/>
          <a:cxnLst/>
          <a:rect l="0" t="0" r="0" b="0"/>
          <a:pathLst>
            <a:path>
              <a:moveTo>
                <a:pt x="3256730" y="0"/>
              </a:moveTo>
              <a:lnTo>
                <a:pt x="3256730" y="225802"/>
              </a:lnTo>
              <a:lnTo>
                <a:pt x="0" y="225802"/>
              </a:lnTo>
              <a:lnTo>
                <a:pt x="0" y="416253"/>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E1CFFC1D-175C-40B3-8D18-4B4B1F5B16D6}">
      <dsp:nvSpPr>
        <dsp:cNvPr id="0" name=""/>
        <dsp:cNvSpPr/>
      </dsp:nvSpPr>
      <dsp:spPr>
        <a:xfrm>
          <a:off x="3003564" y="1097289"/>
          <a:ext cx="2326422" cy="605117"/>
        </a:xfrm>
        <a:prstGeom prst="rect">
          <a:avLst/>
        </a:prstGeom>
        <a:solidFill>
          <a:schemeClr val="tx1">
            <a:lumMod val="75000"/>
            <a:lumOff val="25000"/>
            <a:alpha val="99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b="1" kern="1200" dirty="0" smtClean="0"/>
            <a:t>Administrative Fees</a:t>
          </a:r>
          <a:endParaRPr lang="en-ZA" sz="1600" b="1" kern="1200" dirty="0"/>
        </a:p>
      </dsp:txBody>
      <dsp:txXfrm>
        <a:off x="3003564" y="1097289"/>
        <a:ext cx="2326422" cy="605117"/>
      </dsp:txXfrm>
    </dsp:sp>
    <dsp:sp modelId="{69B9DC2A-2CA5-4777-B47B-C4319240983D}">
      <dsp:nvSpPr>
        <dsp:cNvPr id="0" name=""/>
        <dsp:cNvSpPr/>
      </dsp:nvSpPr>
      <dsp:spPr>
        <a:xfrm>
          <a:off x="3135" y="2118659"/>
          <a:ext cx="1813819" cy="526016"/>
        </a:xfrm>
        <a:prstGeom prst="rect">
          <a:avLst/>
        </a:prstGeom>
        <a:solidFill>
          <a:srgbClr val="930616"/>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en-ZA" sz="1900" b="1" kern="1200" dirty="0" smtClean="0">
              <a:solidFill>
                <a:schemeClr val="bg1"/>
              </a:solidFill>
            </a:rPr>
            <a:t>Registration Fees </a:t>
          </a:r>
        </a:p>
      </dsp:txBody>
      <dsp:txXfrm>
        <a:off x="3135" y="2118659"/>
        <a:ext cx="1813819" cy="526016"/>
      </dsp:txXfrm>
    </dsp:sp>
    <dsp:sp modelId="{DF93BC86-D94E-412D-837B-42AD73097488}">
      <dsp:nvSpPr>
        <dsp:cNvPr id="0" name=""/>
        <dsp:cNvSpPr/>
      </dsp:nvSpPr>
      <dsp:spPr>
        <a:xfrm>
          <a:off x="465296" y="3001146"/>
          <a:ext cx="1813819" cy="2336807"/>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100000"/>
            </a:lnSpc>
            <a:spcBef>
              <a:spcPct val="0"/>
            </a:spcBef>
            <a:spcAft>
              <a:spcPct val="35000"/>
            </a:spcAft>
          </a:pPr>
          <a:r>
            <a:rPr lang="en-ZA" sz="1200" b="1" kern="1200" dirty="0" smtClean="0">
              <a:solidFill>
                <a:schemeClr val="tx1"/>
              </a:solidFill>
            </a:rPr>
            <a:t>Inflammable Material</a:t>
          </a:r>
        </a:p>
        <a:p>
          <a:pPr lvl="0" algn="l" defTabSz="533400">
            <a:lnSpc>
              <a:spcPct val="100000"/>
            </a:lnSpc>
            <a:spcBef>
              <a:spcPct val="0"/>
            </a:spcBef>
            <a:spcAft>
              <a:spcPct val="35000"/>
            </a:spcAft>
          </a:pPr>
          <a:r>
            <a:rPr lang="en-ZA" sz="1200" b="1" kern="1200" dirty="0" smtClean="0">
              <a:solidFill>
                <a:schemeClr val="tx1"/>
              </a:solidFill>
            </a:rPr>
            <a:t> Landing Fees</a:t>
          </a:r>
        </a:p>
        <a:p>
          <a:pPr lvl="0" algn="l" defTabSz="533400">
            <a:lnSpc>
              <a:spcPct val="100000"/>
            </a:lnSpc>
            <a:spcBef>
              <a:spcPct val="0"/>
            </a:spcBef>
            <a:spcAft>
              <a:spcPct val="35000"/>
            </a:spcAft>
          </a:pPr>
          <a:r>
            <a:rPr lang="en-ZA" sz="1200" b="1" kern="1200" dirty="0" smtClean="0">
              <a:solidFill>
                <a:schemeClr val="tx1"/>
              </a:solidFill>
            </a:rPr>
            <a:t>Road and Transport</a:t>
          </a:r>
        </a:p>
        <a:p>
          <a:pPr lvl="0" algn="l" defTabSz="533400">
            <a:lnSpc>
              <a:spcPct val="100000"/>
            </a:lnSpc>
            <a:spcBef>
              <a:spcPct val="0"/>
            </a:spcBef>
            <a:spcAft>
              <a:spcPct val="35000"/>
            </a:spcAft>
          </a:pPr>
          <a:r>
            <a:rPr lang="en-ZA" sz="1200" b="1" kern="1200" dirty="0" smtClean="0">
              <a:solidFill>
                <a:schemeClr val="tx1"/>
              </a:solidFill>
            </a:rPr>
            <a:t>Motor Vehicle Registration</a:t>
          </a:r>
        </a:p>
        <a:p>
          <a:pPr lvl="0" algn="l" defTabSz="533400">
            <a:lnSpc>
              <a:spcPct val="100000"/>
            </a:lnSpc>
            <a:spcBef>
              <a:spcPct val="0"/>
            </a:spcBef>
            <a:spcAft>
              <a:spcPct val="35000"/>
            </a:spcAft>
          </a:pPr>
          <a:r>
            <a:rPr lang="en-ZA" sz="1200" b="1" kern="1200" dirty="0" smtClean="0">
              <a:solidFill>
                <a:schemeClr val="tx1"/>
              </a:solidFill>
            </a:rPr>
            <a:t>Private Testing Station</a:t>
          </a:r>
        </a:p>
        <a:p>
          <a:pPr lvl="0" algn="l" defTabSz="533400">
            <a:lnSpc>
              <a:spcPct val="100000"/>
            </a:lnSpc>
            <a:spcBef>
              <a:spcPct val="0"/>
            </a:spcBef>
            <a:spcAft>
              <a:spcPct val="35000"/>
            </a:spcAft>
          </a:pPr>
          <a:r>
            <a:rPr lang="en-ZA" sz="1200" b="1" kern="1200" dirty="0" smtClean="0">
              <a:solidFill>
                <a:schemeClr val="tx1"/>
              </a:solidFill>
            </a:rPr>
            <a:t>Road Ordinance</a:t>
          </a:r>
        </a:p>
        <a:p>
          <a:pPr lvl="0" algn="l" defTabSz="533400">
            <a:lnSpc>
              <a:spcPct val="100000"/>
            </a:lnSpc>
            <a:spcBef>
              <a:spcPct val="0"/>
            </a:spcBef>
            <a:spcAft>
              <a:spcPct val="35000"/>
            </a:spcAft>
          </a:pPr>
          <a:r>
            <a:rPr lang="en-ZA" sz="1200" b="1" kern="1200" dirty="0" smtClean="0">
              <a:solidFill>
                <a:schemeClr val="tx1"/>
              </a:solidFill>
            </a:rPr>
            <a:t>Road Worthy Certificate Application</a:t>
          </a:r>
        </a:p>
        <a:p>
          <a:pPr lvl="0" algn="l" defTabSz="533400">
            <a:lnSpc>
              <a:spcPct val="100000"/>
            </a:lnSpc>
            <a:spcBef>
              <a:spcPct val="0"/>
            </a:spcBef>
            <a:spcAft>
              <a:spcPct val="35000"/>
            </a:spcAft>
          </a:pPr>
          <a:r>
            <a:rPr lang="en-ZA" sz="1200" b="1" kern="1200" dirty="0" smtClean="0">
              <a:solidFill>
                <a:schemeClr val="tx1"/>
              </a:solidFill>
            </a:rPr>
            <a:t>Taxi Association Fees</a:t>
          </a:r>
          <a:endParaRPr lang="en-ZA" sz="1200" b="1" kern="1200" dirty="0">
            <a:solidFill>
              <a:schemeClr val="tx1"/>
            </a:solidFill>
          </a:endParaRPr>
        </a:p>
      </dsp:txBody>
      <dsp:txXfrm>
        <a:off x="465296" y="3001146"/>
        <a:ext cx="1813819" cy="2336807"/>
      </dsp:txXfrm>
    </dsp:sp>
    <dsp:sp modelId="{F8C08C4B-F1E4-44D6-ACB1-1341770B41C2}">
      <dsp:nvSpPr>
        <dsp:cNvPr id="0" name=""/>
        <dsp:cNvSpPr/>
      </dsp:nvSpPr>
      <dsp:spPr>
        <a:xfrm>
          <a:off x="2197857" y="2118659"/>
          <a:ext cx="1813819" cy="538940"/>
        </a:xfrm>
        <a:prstGeom prst="rect">
          <a:avLst/>
        </a:prstGeom>
        <a:solidFill>
          <a:srgbClr val="930616"/>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en-ZA" sz="1900" b="1" kern="1200" dirty="0" smtClean="0">
              <a:solidFill>
                <a:schemeClr val="bg1"/>
              </a:solidFill>
            </a:rPr>
            <a:t>Request for Information</a:t>
          </a:r>
          <a:endParaRPr lang="en-ZA" sz="1900" b="1" kern="1200" dirty="0">
            <a:solidFill>
              <a:schemeClr val="bg1"/>
            </a:solidFill>
          </a:endParaRPr>
        </a:p>
      </dsp:txBody>
      <dsp:txXfrm>
        <a:off x="2197857" y="2118659"/>
        <a:ext cx="1813819" cy="538940"/>
      </dsp:txXfrm>
    </dsp:sp>
    <dsp:sp modelId="{95A7E336-22FE-42EF-BB31-24CBA0C92E60}">
      <dsp:nvSpPr>
        <dsp:cNvPr id="0" name=""/>
        <dsp:cNvSpPr/>
      </dsp:nvSpPr>
      <dsp:spPr>
        <a:xfrm>
          <a:off x="2651311" y="3038502"/>
          <a:ext cx="1813819" cy="1800587"/>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100000"/>
            </a:lnSpc>
            <a:spcBef>
              <a:spcPct val="0"/>
            </a:spcBef>
            <a:spcAft>
              <a:spcPct val="35000"/>
            </a:spcAft>
          </a:pPr>
          <a:r>
            <a:rPr lang="en-ZA" sz="1200" b="1" kern="1200" dirty="0" smtClean="0">
              <a:solidFill>
                <a:schemeClr val="tx1"/>
              </a:solidFill>
            </a:rPr>
            <a:t>Accident Reports</a:t>
          </a:r>
        </a:p>
        <a:p>
          <a:pPr lvl="0" algn="l" defTabSz="533400">
            <a:lnSpc>
              <a:spcPct val="100000"/>
            </a:lnSpc>
            <a:spcBef>
              <a:spcPct val="0"/>
            </a:spcBef>
            <a:spcAft>
              <a:spcPct val="35000"/>
            </a:spcAft>
          </a:pPr>
          <a:r>
            <a:rPr lang="en-ZA" sz="1200" b="1" kern="1200" dirty="0" smtClean="0">
              <a:solidFill>
                <a:schemeClr val="tx1"/>
              </a:solidFill>
            </a:rPr>
            <a:t>Access to Information Act</a:t>
          </a:r>
        </a:p>
        <a:p>
          <a:pPr lvl="0" algn="l" defTabSz="533400">
            <a:lnSpc>
              <a:spcPct val="100000"/>
            </a:lnSpc>
            <a:spcBef>
              <a:spcPct val="0"/>
            </a:spcBef>
            <a:spcAft>
              <a:spcPct val="35000"/>
            </a:spcAft>
          </a:pPr>
          <a:r>
            <a:rPr lang="en-ZA" sz="1200" b="1" kern="1200" dirty="0" smtClean="0">
              <a:solidFill>
                <a:schemeClr val="tx1"/>
              </a:solidFill>
            </a:rPr>
            <a:t> Duplicate IRP 5 Certificate</a:t>
          </a:r>
        </a:p>
        <a:p>
          <a:pPr lvl="0" algn="l" defTabSz="533400">
            <a:lnSpc>
              <a:spcPct val="100000"/>
            </a:lnSpc>
            <a:spcBef>
              <a:spcPct val="0"/>
            </a:spcBef>
            <a:spcAft>
              <a:spcPct val="35000"/>
            </a:spcAft>
          </a:pPr>
          <a:r>
            <a:rPr lang="en-ZA" sz="1200" b="1" kern="1200" dirty="0" smtClean="0">
              <a:solidFill>
                <a:schemeClr val="tx1"/>
              </a:solidFill>
            </a:rPr>
            <a:t> Municipal Information and Statistics</a:t>
          </a:r>
        </a:p>
        <a:p>
          <a:pPr lvl="0" algn="l" defTabSz="533400">
            <a:lnSpc>
              <a:spcPct val="100000"/>
            </a:lnSpc>
            <a:spcBef>
              <a:spcPct val="0"/>
            </a:spcBef>
            <a:spcAft>
              <a:spcPct val="35000"/>
            </a:spcAft>
          </a:pPr>
          <a:r>
            <a:rPr lang="en-ZA" sz="1200" b="1" kern="1200" dirty="0" smtClean="0">
              <a:solidFill>
                <a:schemeClr val="tx1"/>
              </a:solidFill>
            </a:rPr>
            <a:t>NATIS, Plan Printing and Duplicates</a:t>
          </a:r>
          <a:endParaRPr lang="en-ZA" sz="1200" b="1" kern="1200" dirty="0">
            <a:solidFill>
              <a:schemeClr val="tx1"/>
            </a:solidFill>
          </a:endParaRPr>
        </a:p>
      </dsp:txBody>
      <dsp:txXfrm>
        <a:off x="2651311" y="3038502"/>
        <a:ext cx="1813819" cy="1800587"/>
      </dsp:txXfrm>
    </dsp:sp>
    <dsp:sp modelId="{B1E4AC75-3F6D-4938-9CB9-E46E62F88411}">
      <dsp:nvSpPr>
        <dsp:cNvPr id="0" name=""/>
        <dsp:cNvSpPr/>
      </dsp:nvSpPr>
      <dsp:spPr>
        <a:xfrm>
          <a:off x="4392578" y="2118659"/>
          <a:ext cx="1813819" cy="528855"/>
        </a:xfrm>
        <a:prstGeom prst="rect">
          <a:avLst/>
        </a:prstGeom>
        <a:solidFill>
          <a:srgbClr val="930616"/>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en-ZA" sz="1900" b="1" kern="1200" dirty="0" smtClean="0">
              <a:solidFill>
                <a:schemeClr val="bg1"/>
              </a:solidFill>
            </a:rPr>
            <a:t>Inspection Fees </a:t>
          </a:r>
        </a:p>
      </dsp:txBody>
      <dsp:txXfrm>
        <a:off x="4392578" y="2118659"/>
        <a:ext cx="1813819" cy="528855"/>
      </dsp:txXfrm>
    </dsp:sp>
    <dsp:sp modelId="{FE81DCE3-917E-438F-B5D8-A8422A36FFDA}">
      <dsp:nvSpPr>
        <dsp:cNvPr id="0" name=""/>
        <dsp:cNvSpPr/>
      </dsp:nvSpPr>
      <dsp:spPr>
        <a:xfrm>
          <a:off x="4846033" y="3028417"/>
          <a:ext cx="1813819" cy="1505696"/>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100000"/>
            </a:lnSpc>
            <a:spcBef>
              <a:spcPct val="0"/>
            </a:spcBef>
            <a:spcAft>
              <a:spcPct val="35000"/>
            </a:spcAft>
          </a:pPr>
          <a:r>
            <a:rPr lang="en-ZA" sz="1200" b="1" kern="1200" dirty="0" smtClean="0">
              <a:solidFill>
                <a:schemeClr val="tx1"/>
              </a:solidFill>
            </a:rPr>
            <a:t>Abattoir</a:t>
          </a:r>
        </a:p>
        <a:p>
          <a:pPr lvl="0" algn="l" defTabSz="533400">
            <a:lnSpc>
              <a:spcPct val="100000"/>
            </a:lnSpc>
            <a:spcBef>
              <a:spcPct val="0"/>
            </a:spcBef>
            <a:spcAft>
              <a:spcPct val="35000"/>
            </a:spcAft>
          </a:pPr>
          <a:r>
            <a:rPr lang="en-ZA" sz="1200" b="1" kern="1200" dirty="0" smtClean="0">
              <a:solidFill>
                <a:schemeClr val="tx1"/>
              </a:solidFill>
            </a:rPr>
            <a:t>Agricultural Activities Animal Housing</a:t>
          </a:r>
        </a:p>
        <a:p>
          <a:pPr lvl="0" algn="l" defTabSz="533400">
            <a:lnSpc>
              <a:spcPct val="100000"/>
            </a:lnSpc>
            <a:spcBef>
              <a:spcPct val="0"/>
            </a:spcBef>
            <a:spcAft>
              <a:spcPct val="35000"/>
            </a:spcAft>
          </a:pPr>
          <a:r>
            <a:rPr lang="en-ZA" sz="1200" b="1" kern="1200" dirty="0" smtClean="0">
              <a:solidFill>
                <a:schemeClr val="tx1"/>
              </a:solidFill>
            </a:rPr>
            <a:t>Facilities</a:t>
          </a:r>
        </a:p>
        <a:p>
          <a:pPr lvl="0" algn="l" defTabSz="533400">
            <a:lnSpc>
              <a:spcPct val="100000"/>
            </a:lnSpc>
            <a:spcBef>
              <a:spcPct val="0"/>
            </a:spcBef>
            <a:spcAft>
              <a:spcPct val="35000"/>
            </a:spcAft>
          </a:pPr>
          <a:r>
            <a:rPr lang="en-ZA" sz="1200" b="1" kern="1200" dirty="0" smtClean="0">
              <a:solidFill>
                <a:schemeClr val="tx1"/>
              </a:solidFill>
            </a:rPr>
            <a:t>Statutory Services</a:t>
          </a:r>
        </a:p>
        <a:p>
          <a:pPr lvl="0" algn="l" defTabSz="533400">
            <a:lnSpc>
              <a:spcPct val="100000"/>
            </a:lnSpc>
            <a:spcBef>
              <a:spcPct val="0"/>
            </a:spcBef>
            <a:spcAft>
              <a:spcPct val="35000"/>
            </a:spcAft>
          </a:pPr>
          <a:r>
            <a:rPr lang="en-ZA" sz="1200" b="1" kern="1200" dirty="0" smtClean="0">
              <a:solidFill>
                <a:schemeClr val="tx1"/>
              </a:solidFill>
            </a:rPr>
            <a:t>Quarantine Inspection</a:t>
          </a:r>
          <a:endParaRPr lang="en-ZA" sz="1200" b="1" kern="1200" dirty="0">
            <a:solidFill>
              <a:schemeClr val="tx1"/>
            </a:solidFill>
          </a:endParaRPr>
        </a:p>
      </dsp:txBody>
      <dsp:txXfrm>
        <a:off x="4846033" y="3028417"/>
        <a:ext cx="1813819" cy="1505696"/>
      </dsp:txXfrm>
    </dsp:sp>
    <dsp:sp modelId="{7A1B73F6-C623-4C0B-977E-D90E17B2664B}">
      <dsp:nvSpPr>
        <dsp:cNvPr id="0" name=""/>
        <dsp:cNvSpPr/>
      </dsp:nvSpPr>
      <dsp:spPr>
        <a:xfrm>
          <a:off x="6587300" y="2118659"/>
          <a:ext cx="1813819" cy="326950"/>
        </a:xfrm>
        <a:prstGeom prst="rect">
          <a:avLst/>
        </a:prstGeom>
        <a:solidFill>
          <a:srgbClr val="930616"/>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en-ZA" sz="1900" b="1" kern="1200" dirty="0" smtClean="0">
              <a:solidFill>
                <a:schemeClr val="bg1"/>
              </a:solidFill>
            </a:rPr>
            <a:t>Various:</a:t>
          </a:r>
          <a:endParaRPr lang="en-ZA" sz="1900" b="1" kern="1200" dirty="0">
            <a:solidFill>
              <a:schemeClr val="bg1"/>
            </a:solidFill>
          </a:endParaRPr>
        </a:p>
      </dsp:txBody>
      <dsp:txXfrm>
        <a:off x="6587300" y="2118659"/>
        <a:ext cx="1813819" cy="326950"/>
      </dsp:txXfrm>
    </dsp:sp>
    <dsp:sp modelId="{F5AB3B78-11E6-40EC-9484-F30A9B108D45}">
      <dsp:nvSpPr>
        <dsp:cNvPr id="0" name=""/>
        <dsp:cNvSpPr/>
      </dsp:nvSpPr>
      <dsp:spPr>
        <a:xfrm>
          <a:off x="7040754" y="2826511"/>
          <a:ext cx="1813819" cy="2566191"/>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Administrative Handling Fees</a:t>
          </a:r>
        </a:p>
        <a:p>
          <a:pPr lvl="0" algn="l" defTabSz="533400">
            <a:lnSpc>
              <a:spcPct val="90000"/>
            </a:lnSpc>
            <a:spcBef>
              <a:spcPct val="0"/>
            </a:spcBef>
            <a:spcAft>
              <a:spcPct val="35000"/>
            </a:spcAft>
          </a:pPr>
          <a:r>
            <a:rPr lang="en-ZA" sz="1200" b="1" kern="1200" dirty="0" smtClean="0">
              <a:solidFill>
                <a:schemeClr val="tx1"/>
              </a:solidFill>
            </a:rPr>
            <a:t>Bad Debts Recovered Breakage Recovered</a:t>
          </a:r>
        </a:p>
        <a:p>
          <a:pPr lvl="0" algn="l" defTabSz="533400">
            <a:lnSpc>
              <a:spcPct val="90000"/>
            </a:lnSpc>
            <a:spcBef>
              <a:spcPct val="0"/>
            </a:spcBef>
            <a:spcAft>
              <a:spcPct val="35000"/>
            </a:spcAft>
          </a:pPr>
          <a:r>
            <a:rPr lang="en-ZA" sz="1200" b="1" kern="1200" dirty="0" smtClean="0">
              <a:solidFill>
                <a:schemeClr val="tx1"/>
              </a:solidFill>
            </a:rPr>
            <a:t>Collection Charges</a:t>
          </a:r>
        </a:p>
        <a:p>
          <a:pPr lvl="0" algn="l" defTabSz="533400">
            <a:lnSpc>
              <a:spcPct val="90000"/>
            </a:lnSpc>
            <a:spcBef>
              <a:spcPct val="0"/>
            </a:spcBef>
            <a:spcAft>
              <a:spcPct val="35000"/>
            </a:spcAft>
          </a:pPr>
          <a:r>
            <a:rPr lang="en-ZA" sz="1200" b="1" kern="1200" dirty="0" smtClean="0">
              <a:solidFill>
                <a:schemeClr val="tx1"/>
              </a:solidFill>
            </a:rPr>
            <a:t>Commission</a:t>
          </a:r>
        </a:p>
        <a:p>
          <a:pPr lvl="0" algn="l" defTabSz="533400">
            <a:lnSpc>
              <a:spcPct val="90000"/>
            </a:lnSpc>
            <a:spcBef>
              <a:spcPct val="0"/>
            </a:spcBef>
            <a:spcAft>
              <a:spcPct val="35000"/>
            </a:spcAft>
          </a:pPr>
          <a:r>
            <a:rPr lang="en-ZA" sz="1200" b="1" kern="1200" dirty="0" smtClean="0">
              <a:solidFill>
                <a:schemeClr val="tx1"/>
              </a:solidFill>
            </a:rPr>
            <a:t>Discounts and Early Settlements</a:t>
          </a:r>
        </a:p>
        <a:p>
          <a:pPr lvl="0" algn="l" defTabSz="533400">
            <a:lnSpc>
              <a:spcPct val="90000"/>
            </a:lnSpc>
            <a:spcBef>
              <a:spcPct val="0"/>
            </a:spcBef>
            <a:spcAft>
              <a:spcPct val="35000"/>
            </a:spcAft>
          </a:pPr>
          <a:r>
            <a:rPr lang="en-ZA" sz="1200" b="1" kern="1200" dirty="0" smtClean="0">
              <a:solidFill>
                <a:schemeClr val="tx1"/>
              </a:solidFill>
            </a:rPr>
            <a:t>Incidental Cash Surplus</a:t>
          </a:r>
        </a:p>
        <a:p>
          <a:pPr lvl="0" algn="l" defTabSz="533400">
            <a:lnSpc>
              <a:spcPct val="90000"/>
            </a:lnSpc>
            <a:spcBef>
              <a:spcPct val="0"/>
            </a:spcBef>
            <a:spcAft>
              <a:spcPct val="35000"/>
            </a:spcAft>
          </a:pPr>
          <a:r>
            <a:rPr lang="en-ZA" sz="1200" b="1" kern="1200" dirty="0" smtClean="0">
              <a:solidFill>
                <a:schemeClr val="tx1"/>
              </a:solidFill>
            </a:rPr>
            <a:t>Replacement of Security Cards</a:t>
          </a:r>
        </a:p>
        <a:p>
          <a:pPr lvl="0" algn="l" defTabSz="533400">
            <a:lnSpc>
              <a:spcPct val="90000"/>
            </a:lnSpc>
            <a:spcBef>
              <a:spcPct val="0"/>
            </a:spcBef>
            <a:spcAft>
              <a:spcPct val="35000"/>
            </a:spcAft>
          </a:pPr>
          <a:endParaRPr lang="en-ZA" sz="1200" b="1" kern="1200" dirty="0" smtClean="0">
            <a:solidFill>
              <a:schemeClr val="tx1"/>
            </a:solidFill>
          </a:endParaRPr>
        </a:p>
        <a:p>
          <a:pPr lvl="0" algn="l" defTabSz="533400">
            <a:lnSpc>
              <a:spcPct val="90000"/>
            </a:lnSpc>
            <a:spcBef>
              <a:spcPct val="0"/>
            </a:spcBef>
            <a:spcAft>
              <a:spcPct val="35000"/>
            </a:spcAft>
          </a:pPr>
          <a:endParaRPr lang="en-ZA" sz="1200" b="1" kern="1200" dirty="0">
            <a:solidFill>
              <a:schemeClr val="tx1"/>
            </a:solidFill>
          </a:endParaRPr>
        </a:p>
      </dsp:txBody>
      <dsp:txXfrm>
        <a:off x="7040754" y="2826511"/>
        <a:ext cx="1813819" cy="2566191"/>
      </dsp:txXfrm>
    </dsp:sp>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79F812-108D-4DCA-8D25-07368EABBF26}">
      <dsp:nvSpPr>
        <dsp:cNvPr id="0" name=""/>
        <dsp:cNvSpPr/>
      </dsp:nvSpPr>
      <dsp:spPr>
        <a:xfrm>
          <a:off x="9402" y="2571095"/>
          <a:ext cx="1301924" cy="847253"/>
        </a:xfrm>
        <a:prstGeom prst="roundRect">
          <a:avLst>
            <a:gd name="adj" fmla="val 10000"/>
          </a:avLst>
        </a:prstGeom>
        <a:solidFill>
          <a:schemeClr val="tx1">
            <a:lumMod val="65000"/>
            <a:lumOff val="3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Classification</a:t>
          </a:r>
          <a:endParaRPr lang="en-ZA" sz="1200" b="1" kern="1200" dirty="0">
            <a:solidFill>
              <a:schemeClr val="bg1"/>
            </a:solidFill>
          </a:endParaRPr>
        </a:p>
      </dsp:txBody>
      <dsp:txXfrm>
        <a:off x="34217" y="2595910"/>
        <a:ext cx="1252294" cy="797623"/>
      </dsp:txXfrm>
    </dsp:sp>
    <dsp:sp modelId="{BA566002-7D07-4F22-A32A-03E0F5AB9D4C}">
      <dsp:nvSpPr>
        <dsp:cNvPr id="0" name=""/>
        <dsp:cNvSpPr/>
      </dsp:nvSpPr>
      <dsp:spPr>
        <a:xfrm rot="18185457">
          <a:off x="1029494" y="2461652"/>
          <a:ext cx="1241466" cy="26034"/>
        </a:xfrm>
        <a:custGeom>
          <a:avLst/>
          <a:gdLst/>
          <a:ahLst/>
          <a:cxnLst/>
          <a:rect l="0" t="0" r="0" b="0"/>
          <a:pathLst>
            <a:path>
              <a:moveTo>
                <a:pt x="0" y="13017"/>
              </a:moveTo>
              <a:lnTo>
                <a:pt x="1241466" y="13017"/>
              </a:lnTo>
            </a:path>
          </a:pathLst>
        </a:custGeom>
        <a:noFill/>
        <a:ln w="25400" cap="flat" cmpd="sng" algn="ctr">
          <a:solidFill>
            <a:schemeClr val="accent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1619191" y="2443632"/>
        <a:ext cx="62073" cy="62073"/>
      </dsp:txXfrm>
    </dsp:sp>
    <dsp:sp modelId="{C7AC593C-999C-4FD5-A646-977C16CE07DD}">
      <dsp:nvSpPr>
        <dsp:cNvPr id="0" name=""/>
        <dsp:cNvSpPr/>
      </dsp:nvSpPr>
      <dsp:spPr>
        <a:xfrm>
          <a:off x="1989129" y="1530989"/>
          <a:ext cx="801332" cy="847253"/>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Cost</a:t>
          </a:r>
          <a:endParaRPr lang="en-ZA" sz="1200" b="1" kern="1200" dirty="0">
            <a:solidFill>
              <a:schemeClr val="bg1"/>
            </a:solidFill>
          </a:endParaRPr>
        </a:p>
      </dsp:txBody>
      <dsp:txXfrm>
        <a:off x="2012599" y="1554459"/>
        <a:ext cx="754392" cy="800313"/>
      </dsp:txXfrm>
    </dsp:sp>
    <dsp:sp modelId="{AB947505-E521-4381-AFB2-9FBF91BB9D71}">
      <dsp:nvSpPr>
        <dsp:cNvPr id="0" name=""/>
        <dsp:cNvSpPr/>
      </dsp:nvSpPr>
      <dsp:spPr>
        <a:xfrm>
          <a:off x="2790462" y="1941598"/>
          <a:ext cx="677803" cy="26034"/>
        </a:xfrm>
        <a:custGeom>
          <a:avLst/>
          <a:gdLst/>
          <a:ahLst/>
          <a:cxnLst/>
          <a:rect l="0" t="0" r="0" b="0"/>
          <a:pathLst>
            <a:path>
              <a:moveTo>
                <a:pt x="0" y="13017"/>
              </a:moveTo>
              <a:lnTo>
                <a:pt x="677803" y="13017"/>
              </a:lnTo>
            </a:path>
          </a:pathLst>
        </a:custGeom>
        <a:noFill/>
        <a:ln w="25400" cap="flat" cmpd="sng" algn="ctr">
          <a:solidFill>
            <a:schemeClr val="tx1">
              <a:lumMod val="50000"/>
              <a:lumOff val="5000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3112418" y="1937670"/>
        <a:ext cx="33890" cy="33890"/>
      </dsp:txXfrm>
    </dsp:sp>
    <dsp:sp modelId="{BD420383-9DD3-4E51-A198-CC6AAC399B72}">
      <dsp:nvSpPr>
        <dsp:cNvPr id="0" name=""/>
        <dsp:cNvSpPr/>
      </dsp:nvSpPr>
      <dsp:spPr>
        <a:xfrm>
          <a:off x="3468265" y="1530989"/>
          <a:ext cx="976527" cy="847253"/>
        </a:xfrm>
        <a:prstGeom prst="roundRect">
          <a:avLst>
            <a:gd name="adj" fmla="val 10000"/>
          </a:avLst>
        </a:prstGeom>
        <a:solidFill>
          <a:schemeClr val="tx1">
            <a:lumMod val="65000"/>
            <a:lumOff val="3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Opening/ Closing Balance</a:t>
          </a:r>
          <a:endParaRPr lang="en-ZA" sz="1200" b="1" kern="1200" dirty="0">
            <a:solidFill>
              <a:schemeClr val="bg1"/>
            </a:solidFill>
          </a:endParaRPr>
        </a:p>
      </dsp:txBody>
      <dsp:txXfrm>
        <a:off x="3493080" y="1555804"/>
        <a:ext cx="926897" cy="797623"/>
      </dsp:txXfrm>
    </dsp:sp>
    <dsp:sp modelId="{EB2A4085-6A11-4DBF-96C3-F14238CE6E41}">
      <dsp:nvSpPr>
        <dsp:cNvPr id="0" name=""/>
        <dsp:cNvSpPr/>
      </dsp:nvSpPr>
      <dsp:spPr>
        <a:xfrm rot="18984795">
          <a:off x="4269860" y="1504088"/>
          <a:ext cx="1269153" cy="26034"/>
        </a:xfrm>
        <a:custGeom>
          <a:avLst/>
          <a:gdLst/>
          <a:ahLst/>
          <a:cxnLst/>
          <a:rect l="0" t="0" r="0" b="0"/>
          <a:pathLst>
            <a:path>
              <a:moveTo>
                <a:pt x="0" y="13017"/>
              </a:moveTo>
              <a:lnTo>
                <a:pt x="1269153" y="13017"/>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4872708" y="1485376"/>
        <a:ext cx="63457" cy="63457"/>
      </dsp:txXfrm>
    </dsp:sp>
    <dsp:sp modelId="{0AB8CE2D-8537-40E7-AF48-68FC867155A0}">
      <dsp:nvSpPr>
        <dsp:cNvPr id="0" name=""/>
        <dsp:cNvSpPr/>
      </dsp:nvSpPr>
      <dsp:spPr>
        <a:xfrm>
          <a:off x="5364080" y="917863"/>
          <a:ext cx="1639690" cy="323464"/>
        </a:xfrm>
        <a:prstGeom prst="roundRect">
          <a:avLst>
            <a:gd name="adj" fmla="val 10000"/>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Acquisitions</a:t>
          </a:r>
          <a:endParaRPr lang="en-ZA" sz="1200" b="1" kern="1200" dirty="0">
            <a:solidFill>
              <a:schemeClr val="tx1"/>
            </a:solidFill>
          </a:endParaRPr>
        </a:p>
      </dsp:txBody>
      <dsp:txXfrm>
        <a:off x="5373554" y="927337"/>
        <a:ext cx="1620742" cy="304516"/>
      </dsp:txXfrm>
    </dsp:sp>
    <dsp:sp modelId="{CC48A6AF-D408-4A30-9705-70F5DC149E80}">
      <dsp:nvSpPr>
        <dsp:cNvPr id="0" name=""/>
        <dsp:cNvSpPr/>
      </dsp:nvSpPr>
      <dsp:spPr>
        <a:xfrm rot="21263651">
          <a:off x="7003085" y="1052573"/>
          <a:ext cx="286743" cy="26034"/>
        </a:xfrm>
        <a:custGeom>
          <a:avLst/>
          <a:gdLst/>
          <a:ahLst/>
          <a:cxnLst/>
          <a:rect l="0" t="0" r="0" b="0"/>
          <a:pathLst>
            <a:path>
              <a:moveTo>
                <a:pt x="0" y="13017"/>
              </a:moveTo>
              <a:lnTo>
                <a:pt x="286743" y="13017"/>
              </a:lnTo>
            </a:path>
          </a:pathLst>
        </a:custGeom>
        <a:noFill/>
        <a:ln w="25400" cap="flat" cmpd="sng" algn="ctr">
          <a:solidFill>
            <a:schemeClr val="bg2">
              <a:lumMod val="5000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7139288" y="1058421"/>
        <a:ext cx="14337" cy="14337"/>
      </dsp:txXfrm>
    </dsp:sp>
    <dsp:sp modelId="{FB20C88E-F6BF-4634-BEA5-AA0DD313E3C0}">
      <dsp:nvSpPr>
        <dsp:cNvPr id="0" name=""/>
        <dsp:cNvSpPr/>
      </dsp:nvSpPr>
      <dsp:spPr>
        <a:xfrm>
          <a:off x="7289143" y="889853"/>
          <a:ext cx="1694507" cy="323464"/>
        </a:xfrm>
        <a:prstGeom prst="roundRect">
          <a:avLst>
            <a:gd name="adj" fmla="val 10000"/>
          </a:avLst>
        </a:prstGeom>
        <a:solidFill>
          <a:schemeClr val="bg1">
            <a:lumMod val="9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Disposal of Cost</a:t>
          </a:r>
          <a:endParaRPr lang="en-ZA" sz="1200" b="1" kern="1200" dirty="0">
            <a:solidFill>
              <a:schemeClr val="tx1"/>
            </a:solidFill>
          </a:endParaRPr>
        </a:p>
      </dsp:txBody>
      <dsp:txXfrm>
        <a:off x="7298617" y="899327"/>
        <a:ext cx="1675559" cy="304516"/>
      </dsp:txXfrm>
    </dsp:sp>
    <dsp:sp modelId="{2F8E9D2B-9FAC-4FE0-8A11-976F1FD3AD52}">
      <dsp:nvSpPr>
        <dsp:cNvPr id="0" name=""/>
        <dsp:cNvSpPr/>
      </dsp:nvSpPr>
      <dsp:spPr>
        <a:xfrm rot="20584091">
          <a:off x="4423965" y="1801669"/>
          <a:ext cx="960942" cy="26034"/>
        </a:xfrm>
        <a:custGeom>
          <a:avLst/>
          <a:gdLst/>
          <a:ahLst/>
          <a:cxnLst/>
          <a:rect l="0" t="0" r="0" b="0"/>
          <a:pathLst>
            <a:path>
              <a:moveTo>
                <a:pt x="0" y="13017"/>
              </a:moveTo>
              <a:lnTo>
                <a:pt x="960942" y="13017"/>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4880413" y="1790663"/>
        <a:ext cx="48047" cy="48047"/>
      </dsp:txXfrm>
    </dsp:sp>
    <dsp:sp modelId="{B07942E3-E6BF-4D88-B1D1-F35FF8B7E8E8}">
      <dsp:nvSpPr>
        <dsp:cNvPr id="0" name=""/>
        <dsp:cNvSpPr/>
      </dsp:nvSpPr>
      <dsp:spPr>
        <a:xfrm>
          <a:off x="5364080" y="1368415"/>
          <a:ext cx="1639690" cy="612683"/>
        </a:xfrm>
        <a:prstGeom prst="roundRect">
          <a:avLst>
            <a:gd name="adj" fmla="val 10000"/>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Decommission, Restoration and Similar Liabilities</a:t>
          </a:r>
          <a:endParaRPr lang="en-ZA" sz="1200" b="1" kern="1200" dirty="0">
            <a:solidFill>
              <a:schemeClr val="tx1"/>
            </a:solidFill>
          </a:endParaRPr>
        </a:p>
      </dsp:txBody>
      <dsp:txXfrm>
        <a:off x="5382025" y="1386360"/>
        <a:ext cx="1603800" cy="576793"/>
      </dsp:txXfrm>
    </dsp:sp>
    <dsp:sp modelId="{F102FBA5-644F-41DD-B31F-3912654D3941}">
      <dsp:nvSpPr>
        <dsp:cNvPr id="0" name=""/>
        <dsp:cNvSpPr/>
      </dsp:nvSpPr>
      <dsp:spPr>
        <a:xfrm rot="20824872">
          <a:off x="7000023" y="1628642"/>
          <a:ext cx="296086" cy="26034"/>
        </a:xfrm>
        <a:custGeom>
          <a:avLst/>
          <a:gdLst/>
          <a:ahLst/>
          <a:cxnLst/>
          <a:rect l="0" t="0" r="0" b="0"/>
          <a:pathLst>
            <a:path>
              <a:moveTo>
                <a:pt x="0" y="13017"/>
              </a:moveTo>
              <a:lnTo>
                <a:pt x="296086" y="13017"/>
              </a:lnTo>
            </a:path>
          </a:pathLst>
        </a:custGeom>
        <a:noFill/>
        <a:ln w="25400" cap="flat" cmpd="sng" algn="ctr">
          <a:solidFill>
            <a:schemeClr val="bg2">
              <a:lumMod val="5000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7140664" y="1634257"/>
        <a:ext cx="14804" cy="14804"/>
      </dsp:txXfrm>
    </dsp:sp>
    <dsp:sp modelId="{9F0F85C9-AEE4-40A0-86A3-569B6E477197}">
      <dsp:nvSpPr>
        <dsp:cNvPr id="0" name=""/>
        <dsp:cNvSpPr/>
      </dsp:nvSpPr>
      <dsp:spPr>
        <a:xfrm>
          <a:off x="7292362" y="1421966"/>
          <a:ext cx="1694507" cy="373189"/>
        </a:xfrm>
        <a:prstGeom prst="roundRect">
          <a:avLst>
            <a:gd name="adj" fmla="val 10000"/>
          </a:avLst>
        </a:prstGeom>
        <a:solidFill>
          <a:schemeClr val="bg1">
            <a:lumMod val="9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Impairment/Reversal of Impairment</a:t>
          </a:r>
          <a:endParaRPr lang="en-ZA" sz="1200" b="1" kern="1200" dirty="0">
            <a:solidFill>
              <a:schemeClr val="tx1"/>
            </a:solidFill>
          </a:endParaRPr>
        </a:p>
      </dsp:txBody>
      <dsp:txXfrm>
        <a:off x="7303292" y="1432896"/>
        <a:ext cx="1672647" cy="351329"/>
      </dsp:txXfrm>
    </dsp:sp>
    <dsp:sp modelId="{4C79E680-9BCB-4BFA-9BF2-95317CD595F2}">
      <dsp:nvSpPr>
        <dsp:cNvPr id="0" name=""/>
        <dsp:cNvSpPr/>
      </dsp:nvSpPr>
      <dsp:spPr>
        <a:xfrm rot="1016271">
          <a:off x="4423950" y="2081581"/>
          <a:ext cx="960973" cy="26034"/>
        </a:xfrm>
        <a:custGeom>
          <a:avLst/>
          <a:gdLst/>
          <a:ahLst/>
          <a:cxnLst/>
          <a:rect l="0" t="0" r="0" b="0"/>
          <a:pathLst>
            <a:path>
              <a:moveTo>
                <a:pt x="0" y="13017"/>
              </a:moveTo>
              <a:lnTo>
                <a:pt x="960973" y="13017"/>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4880412" y="2070573"/>
        <a:ext cx="48048" cy="48048"/>
      </dsp:txXfrm>
    </dsp:sp>
    <dsp:sp modelId="{5DF45DA4-68A0-4F3D-BC95-909045347E75}">
      <dsp:nvSpPr>
        <dsp:cNvPr id="0" name=""/>
        <dsp:cNvSpPr/>
      </dsp:nvSpPr>
      <dsp:spPr>
        <a:xfrm>
          <a:off x="5364080" y="2108187"/>
          <a:ext cx="1639690" cy="252786"/>
        </a:xfrm>
        <a:prstGeom prst="roundRect">
          <a:avLst>
            <a:gd name="adj" fmla="val 10000"/>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Correction of  Error</a:t>
          </a:r>
          <a:endParaRPr lang="en-ZA" sz="1200" b="1" kern="1200" dirty="0">
            <a:solidFill>
              <a:schemeClr val="tx1"/>
            </a:solidFill>
          </a:endParaRPr>
        </a:p>
      </dsp:txBody>
      <dsp:txXfrm>
        <a:off x="5371484" y="2115591"/>
        <a:ext cx="1624882" cy="237978"/>
      </dsp:txXfrm>
    </dsp:sp>
    <dsp:sp modelId="{25138625-64A0-466D-AE4D-CF54EABF697C}">
      <dsp:nvSpPr>
        <dsp:cNvPr id="0" name=""/>
        <dsp:cNvSpPr/>
      </dsp:nvSpPr>
      <dsp:spPr>
        <a:xfrm rot="21263651">
          <a:off x="7003085" y="2207558"/>
          <a:ext cx="286743" cy="26034"/>
        </a:xfrm>
        <a:custGeom>
          <a:avLst/>
          <a:gdLst/>
          <a:ahLst/>
          <a:cxnLst/>
          <a:rect l="0" t="0" r="0" b="0"/>
          <a:pathLst>
            <a:path>
              <a:moveTo>
                <a:pt x="0" y="13017"/>
              </a:moveTo>
              <a:lnTo>
                <a:pt x="286743" y="13017"/>
              </a:lnTo>
            </a:path>
          </a:pathLst>
        </a:custGeom>
        <a:noFill/>
        <a:ln w="25400" cap="flat" cmpd="sng" algn="ctr">
          <a:solidFill>
            <a:schemeClr val="bg2">
              <a:lumMod val="5000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7139288" y="2213406"/>
        <a:ext cx="14337" cy="14337"/>
      </dsp:txXfrm>
    </dsp:sp>
    <dsp:sp modelId="{37716560-8C68-4387-B384-7D4644C7D6B1}">
      <dsp:nvSpPr>
        <dsp:cNvPr id="0" name=""/>
        <dsp:cNvSpPr/>
      </dsp:nvSpPr>
      <dsp:spPr>
        <a:xfrm>
          <a:off x="7289143" y="2038187"/>
          <a:ext cx="1694507" cy="336766"/>
        </a:xfrm>
        <a:prstGeom prst="roundRect">
          <a:avLst>
            <a:gd name="adj" fmla="val 10000"/>
          </a:avLst>
        </a:prstGeom>
        <a:solidFill>
          <a:schemeClr val="bg1">
            <a:lumMod val="9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Transfers' Received Cost</a:t>
          </a:r>
          <a:endParaRPr lang="en-ZA" sz="1200" b="1" kern="1200" dirty="0">
            <a:solidFill>
              <a:schemeClr val="tx1"/>
            </a:solidFill>
          </a:endParaRPr>
        </a:p>
      </dsp:txBody>
      <dsp:txXfrm>
        <a:off x="7299007" y="2048051"/>
        <a:ext cx="1674779" cy="317038"/>
      </dsp:txXfrm>
    </dsp:sp>
    <dsp:sp modelId="{ED74070C-BBF1-4A2A-815A-60257B10677C}">
      <dsp:nvSpPr>
        <dsp:cNvPr id="0" name=""/>
        <dsp:cNvSpPr/>
      </dsp:nvSpPr>
      <dsp:spPr>
        <a:xfrm rot="2490432">
          <a:off x="4290656" y="2348360"/>
          <a:ext cx="1227561" cy="26034"/>
        </a:xfrm>
        <a:custGeom>
          <a:avLst/>
          <a:gdLst/>
          <a:ahLst/>
          <a:cxnLst/>
          <a:rect l="0" t="0" r="0" b="0"/>
          <a:pathLst>
            <a:path>
              <a:moveTo>
                <a:pt x="0" y="13017"/>
              </a:moveTo>
              <a:lnTo>
                <a:pt x="1227561" y="13017"/>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4873747" y="2330688"/>
        <a:ext cx="61378" cy="61378"/>
      </dsp:txXfrm>
    </dsp:sp>
    <dsp:sp modelId="{BA0BE1B3-5F56-4232-AC56-A46956BF847A}">
      <dsp:nvSpPr>
        <dsp:cNvPr id="0" name=""/>
        <dsp:cNvSpPr/>
      </dsp:nvSpPr>
      <dsp:spPr>
        <a:xfrm>
          <a:off x="5364080" y="2533758"/>
          <a:ext cx="1639690" cy="468760"/>
        </a:xfrm>
        <a:prstGeom prst="roundRect">
          <a:avLst>
            <a:gd name="adj" fmla="val 10000"/>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Change in Accounting Policy</a:t>
          </a:r>
          <a:endParaRPr lang="en-ZA" sz="1200" b="1" kern="1200" dirty="0">
            <a:solidFill>
              <a:schemeClr val="tx1"/>
            </a:solidFill>
          </a:endParaRPr>
        </a:p>
      </dsp:txBody>
      <dsp:txXfrm>
        <a:off x="5377810" y="2547488"/>
        <a:ext cx="1612230" cy="441300"/>
      </dsp:txXfrm>
    </dsp:sp>
    <dsp:sp modelId="{8E2F989F-8D69-4896-B1C5-66E016FBA86D}">
      <dsp:nvSpPr>
        <dsp:cNvPr id="0" name=""/>
        <dsp:cNvSpPr/>
      </dsp:nvSpPr>
      <dsp:spPr>
        <a:xfrm rot="21263651">
          <a:off x="7003085" y="2741116"/>
          <a:ext cx="286743" cy="26034"/>
        </a:xfrm>
        <a:custGeom>
          <a:avLst/>
          <a:gdLst/>
          <a:ahLst/>
          <a:cxnLst/>
          <a:rect l="0" t="0" r="0" b="0"/>
          <a:pathLst>
            <a:path>
              <a:moveTo>
                <a:pt x="0" y="13017"/>
              </a:moveTo>
              <a:lnTo>
                <a:pt x="286743" y="13017"/>
              </a:lnTo>
            </a:path>
          </a:pathLst>
        </a:custGeom>
        <a:noFill/>
        <a:ln w="25400" cap="flat" cmpd="sng" algn="ctr">
          <a:solidFill>
            <a:schemeClr val="bg2">
              <a:lumMod val="5000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7139288" y="2746964"/>
        <a:ext cx="14337" cy="14337"/>
      </dsp:txXfrm>
    </dsp:sp>
    <dsp:sp modelId="{60BDC149-A2D9-428D-976C-9DA9FDAFFB2B}">
      <dsp:nvSpPr>
        <dsp:cNvPr id="0" name=""/>
        <dsp:cNvSpPr/>
      </dsp:nvSpPr>
      <dsp:spPr>
        <a:xfrm>
          <a:off x="7289143" y="2502041"/>
          <a:ext cx="1694507" cy="476173"/>
        </a:xfrm>
        <a:prstGeom prst="roundRect">
          <a:avLst>
            <a:gd name="adj" fmla="val 10000"/>
          </a:avLst>
        </a:prstGeom>
        <a:solidFill>
          <a:schemeClr val="bg1">
            <a:lumMod val="9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Transfers Made Cost</a:t>
          </a:r>
          <a:endParaRPr lang="en-ZA" sz="1200" b="1" kern="1200" dirty="0">
            <a:solidFill>
              <a:schemeClr val="tx1"/>
            </a:solidFill>
          </a:endParaRPr>
        </a:p>
      </dsp:txBody>
      <dsp:txXfrm>
        <a:off x="7303090" y="2515988"/>
        <a:ext cx="1666613" cy="448279"/>
      </dsp:txXfrm>
    </dsp:sp>
    <dsp:sp modelId="{FD012D87-82DC-4B7F-959C-316377E77E4A}">
      <dsp:nvSpPr>
        <dsp:cNvPr id="0" name=""/>
        <dsp:cNvSpPr/>
      </dsp:nvSpPr>
      <dsp:spPr>
        <a:xfrm rot="3414543">
          <a:off x="1029494" y="3501759"/>
          <a:ext cx="1241466" cy="26034"/>
        </a:xfrm>
        <a:custGeom>
          <a:avLst/>
          <a:gdLst/>
          <a:ahLst/>
          <a:cxnLst/>
          <a:rect l="0" t="0" r="0" b="0"/>
          <a:pathLst>
            <a:path>
              <a:moveTo>
                <a:pt x="0" y="13017"/>
              </a:moveTo>
              <a:lnTo>
                <a:pt x="1241466" y="13017"/>
              </a:lnTo>
            </a:path>
          </a:pathLst>
        </a:custGeom>
        <a:noFill/>
        <a:ln w="25400" cap="flat" cmpd="sng" algn="ctr">
          <a:solidFill>
            <a:schemeClr val="accent2">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1619191" y="3483739"/>
        <a:ext cx="62073" cy="62073"/>
      </dsp:txXfrm>
    </dsp:sp>
    <dsp:sp modelId="{05666156-5EEE-424E-9493-2AC55DD63FEF}">
      <dsp:nvSpPr>
        <dsp:cNvPr id="0" name=""/>
        <dsp:cNvSpPr/>
      </dsp:nvSpPr>
      <dsp:spPr>
        <a:xfrm>
          <a:off x="1989129" y="3611202"/>
          <a:ext cx="1062642" cy="847253"/>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Accumulated Depreciation</a:t>
          </a:r>
          <a:endParaRPr lang="en-ZA" sz="1200" b="1" kern="1200" dirty="0">
            <a:solidFill>
              <a:schemeClr val="bg1"/>
            </a:solidFill>
          </a:endParaRPr>
        </a:p>
      </dsp:txBody>
      <dsp:txXfrm>
        <a:off x="2013944" y="3636017"/>
        <a:ext cx="1013012" cy="797623"/>
      </dsp:txXfrm>
    </dsp:sp>
    <dsp:sp modelId="{1B3E54A7-5852-4508-8D44-61C8EA972B48}">
      <dsp:nvSpPr>
        <dsp:cNvPr id="0" name=""/>
        <dsp:cNvSpPr/>
      </dsp:nvSpPr>
      <dsp:spPr>
        <a:xfrm>
          <a:off x="3051772" y="4021812"/>
          <a:ext cx="677803" cy="26034"/>
        </a:xfrm>
        <a:custGeom>
          <a:avLst/>
          <a:gdLst/>
          <a:ahLst/>
          <a:cxnLst/>
          <a:rect l="0" t="0" r="0" b="0"/>
          <a:pathLst>
            <a:path>
              <a:moveTo>
                <a:pt x="0" y="13017"/>
              </a:moveTo>
              <a:lnTo>
                <a:pt x="677803" y="13017"/>
              </a:lnTo>
            </a:path>
          </a:pathLst>
        </a:custGeom>
        <a:noFill/>
        <a:ln w="25400" cap="flat" cmpd="sng" algn="ctr">
          <a:solidFill>
            <a:schemeClr val="tx1">
              <a:lumMod val="50000"/>
              <a:lumOff val="5000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3373728" y="4017884"/>
        <a:ext cx="33890" cy="33890"/>
      </dsp:txXfrm>
    </dsp:sp>
    <dsp:sp modelId="{E691FE65-A8D1-4AC9-A923-789577A9A88D}">
      <dsp:nvSpPr>
        <dsp:cNvPr id="0" name=""/>
        <dsp:cNvSpPr/>
      </dsp:nvSpPr>
      <dsp:spPr>
        <a:xfrm>
          <a:off x="3729575" y="3611202"/>
          <a:ext cx="919507" cy="847253"/>
        </a:xfrm>
        <a:prstGeom prst="roundRect">
          <a:avLst>
            <a:gd name="adj" fmla="val 10000"/>
          </a:avLst>
        </a:prstGeom>
        <a:solidFill>
          <a:schemeClr val="tx1">
            <a:lumMod val="65000"/>
            <a:lumOff val="3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Opening/ Closing Balance</a:t>
          </a:r>
          <a:endParaRPr lang="en-ZA" sz="1200" b="1" kern="1200" dirty="0">
            <a:solidFill>
              <a:schemeClr val="bg1"/>
            </a:solidFill>
          </a:endParaRPr>
        </a:p>
      </dsp:txBody>
      <dsp:txXfrm>
        <a:off x="3754390" y="3636017"/>
        <a:ext cx="869877" cy="797623"/>
      </dsp:txXfrm>
    </dsp:sp>
    <dsp:sp modelId="{0551B87B-AF5F-49D8-9DA8-79B5D9AF902D}">
      <dsp:nvSpPr>
        <dsp:cNvPr id="0" name=""/>
        <dsp:cNvSpPr/>
      </dsp:nvSpPr>
      <dsp:spPr>
        <a:xfrm rot="19457599">
          <a:off x="4570626" y="3778227"/>
          <a:ext cx="834717" cy="26034"/>
        </a:xfrm>
        <a:custGeom>
          <a:avLst/>
          <a:gdLst/>
          <a:ahLst/>
          <a:cxnLst/>
          <a:rect l="0" t="0" r="0" b="0"/>
          <a:pathLst>
            <a:path>
              <a:moveTo>
                <a:pt x="0" y="13017"/>
              </a:moveTo>
              <a:lnTo>
                <a:pt x="834717" y="13017"/>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4967116" y="3770376"/>
        <a:ext cx="41735" cy="41735"/>
      </dsp:txXfrm>
    </dsp:sp>
    <dsp:sp modelId="{D936D998-C365-4F7C-BD0B-DD6CB02A3F83}">
      <dsp:nvSpPr>
        <dsp:cNvPr id="0" name=""/>
        <dsp:cNvSpPr/>
      </dsp:nvSpPr>
      <dsp:spPr>
        <a:xfrm>
          <a:off x="5326886" y="3124031"/>
          <a:ext cx="1694507" cy="847253"/>
        </a:xfrm>
        <a:prstGeom prst="roundRect">
          <a:avLst>
            <a:gd name="adj" fmla="val 10000"/>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Depreciation for the Period</a:t>
          </a:r>
          <a:endParaRPr lang="en-ZA" sz="1200" b="1" kern="1200" dirty="0">
            <a:solidFill>
              <a:schemeClr val="tx1"/>
            </a:solidFill>
          </a:endParaRPr>
        </a:p>
      </dsp:txBody>
      <dsp:txXfrm>
        <a:off x="5351701" y="3148846"/>
        <a:ext cx="1644877" cy="797623"/>
      </dsp:txXfrm>
    </dsp:sp>
    <dsp:sp modelId="{CB0637DF-C2C5-43D1-B246-B43316F8F6C2}">
      <dsp:nvSpPr>
        <dsp:cNvPr id="0" name=""/>
        <dsp:cNvSpPr/>
      </dsp:nvSpPr>
      <dsp:spPr>
        <a:xfrm rot="2142401">
          <a:off x="4570626" y="4265398"/>
          <a:ext cx="834717" cy="26034"/>
        </a:xfrm>
        <a:custGeom>
          <a:avLst/>
          <a:gdLst/>
          <a:ahLst/>
          <a:cxnLst/>
          <a:rect l="0" t="0" r="0" b="0"/>
          <a:pathLst>
            <a:path>
              <a:moveTo>
                <a:pt x="0" y="13017"/>
              </a:moveTo>
              <a:lnTo>
                <a:pt x="834717" y="13017"/>
              </a:lnTo>
            </a:path>
          </a:pathLst>
        </a:custGeom>
        <a:noFill/>
        <a:ln w="25400" cap="flat" cmpd="sng" algn="ctr">
          <a:solidFill>
            <a:schemeClr val="accent4">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4967116" y="4257547"/>
        <a:ext cx="41735" cy="41735"/>
      </dsp:txXfrm>
    </dsp:sp>
    <dsp:sp modelId="{A4FFDFB9-4FBD-4A06-908F-CD28A4BE717E}">
      <dsp:nvSpPr>
        <dsp:cNvPr id="0" name=""/>
        <dsp:cNvSpPr/>
      </dsp:nvSpPr>
      <dsp:spPr>
        <a:xfrm>
          <a:off x="5326886" y="4098373"/>
          <a:ext cx="1694507" cy="847253"/>
        </a:xfrm>
        <a:prstGeom prst="roundRect">
          <a:avLst>
            <a:gd name="adj" fmla="val 10000"/>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Accumulated Depreciation on Disposals/Transfers</a:t>
          </a:r>
          <a:endParaRPr lang="en-ZA" sz="1200" b="1" kern="1200" dirty="0">
            <a:solidFill>
              <a:schemeClr val="tx1"/>
            </a:solidFill>
          </a:endParaRPr>
        </a:p>
      </dsp:txBody>
      <dsp:txXfrm>
        <a:off x="5351701" y="4123188"/>
        <a:ext cx="1644877" cy="797623"/>
      </dsp:txXfrm>
    </dsp:sp>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E2F373-DC96-42C7-BD09-92B165D9E313}">
      <dsp:nvSpPr>
        <dsp:cNvPr id="0" name=""/>
        <dsp:cNvSpPr/>
      </dsp:nvSpPr>
      <dsp:spPr>
        <a:xfrm>
          <a:off x="3375" y="2968"/>
          <a:ext cx="9137249" cy="578288"/>
        </a:xfrm>
        <a:prstGeom prst="roundRect">
          <a:avLst>
            <a:gd name="adj" fmla="val 10000"/>
          </a:avLst>
        </a:prstGeom>
        <a:solidFill>
          <a:schemeClr val="bg1">
            <a:lumMod val="85000"/>
          </a:schemeClr>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9060" tIns="99060" rIns="99060" bIns="99060" numCol="1" spcCol="1270" anchor="ctr" anchorCtr="0">
          <a:noAutofit/>
        </a:bodyPr>
        <a:lstStyle/>
        <a:p>
          <a:pPr lvl="0" algn="ctr" defTabSz="1155700">
            <a:lnSpc>
              <a:spcPct val="90000"/>
            </a:lnSpc>
            <a:spcBef>
              <a:spcPct val="0"/>
            </a:spcBef>
            <a:spcAft>
              <a:spcPct val="35000"/>
            </a:spcAft>
          </a:pPr>
          <a:r>
            <a:rPr lang="en-ZA" sz="2600" kern="1200" dirty="0" smtClean="0">
              <a:solidFill>
                <a:schemeClr val="tx1"/>
              </a:solidFill>
            </a:rPr>
            <a:t>Liabilities</a:t>
          </a:r>
          <a:endParaRPr lang="en-ZA" sz="2600" kern="1200" dirty="0">
            <a:solidFill>
              <a:schemeClr val="tx1"/>
            </a:solidFill>
          </a:endParaRPr>
        </a:p>
      </dsp:txBody>
      <dsp:txXfrm>
        <a:off x="20312" y="19905"/>
        <a:ext cx="9103375" cy="544414"/>
      </dsp:txXfrm>
    </dsp:sp>
    <dsp:sp modelId="{B6ADA691-0DC2-46CA-96D7-07AB0FE4BF50}">
      <dsp:nvSpPr>
        <dsp:cNvPr id="0" name=""/>
        <dsp:cNvSpPr/>
      </dsp:nvSpPr>
      <dsp:spPr>
        <a:xfrm>
          <a:off x="12294" y="890795"/>
          <a:ext cx="4375917" cy="372845"/>
        </a:xfrm>
        <a:prstGeom prst="roundRect">
          <a:avLst>
            <a:gd name="adj" fmla="val 10000"/>
          </a:avLst>
        </a:prstGeom>
        <a:solidFill>
          <a:schemeClr val="bg1">
            <a:lumMod val="85000"/>
          </a:schemeClr>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ZA" sz="2000" b="1" kern="1200" dirty="0" smtClean="0"/>
            <a:t>Current Liabilities</a:t>
          </a:r>
          <a:endParaRPr lang="en-ZA" sz="2000" b="1" kern="1200" dirty="0"/>
        </a:p>
      </dsp:txBody>
      <dsp:txXfrm>
        <a:off x="23214" y="901715"/>
        <a:ext cx="4354077" cy="351005"/>
      </dsp:txXfrm>
    </dsp:sp>
    <dsp:sp modelId="{A80C9773-8BCF-4FDD-B4A5-6ED30E5D10D9}">
      <dsp:nvSpPr>
        <dsp:cNvPr id="0" name=""/>
        <dsp:cNvSpPr/>
      </dsp:nvSpPr>
      <dsp:spPr>
        <a:xfrm>
          <a:off x="20828" y="1573179"/>
          <a:ext cx="4358848" cy="3229738"/>
        </a:xfrm>
        <a:prstGeom prst="roundRect">
          <a:avLst>
            <a:gd name="adj" fmla="val 10000"/>
          </a:avLst>
        </a:prstGeom>
        <a:solidFill>
          <a:schemeClr val="bg1">
            <a:lumMod val="85000"/>
          </a:schemeClr>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lvl="0" algn="l" defTabSz="889000">
            <a:lnSpc>
              <a:spcPct val="100000"/>
            </a:lnSpc>
            <a:spcBef>
              <a:spcPct val="0"/>
            </a:spcBef>
            <a:spcAft>
              <a:spcPts val="0"/>
            </a:spcAft>
          </a:pPr>
          <a:r>
            <a:rPr lang="en-ZA" sz="2000" kern="1200" dirty="0" smtClean="0"/>
            <a:t>Bank Overdraft</a:t>
          </a:r>
        </a:p>
        <a:p>
          <a:pPr lvl="0" algn="l" defTabSz="889000">
            <a:lnSpc>
              <a:spcPct val="100000"/>
            </a:lnSpc>
            <a:spcBef>
              <a:spcPct val="0"/>
            </a:spcBef>
            <a:spcAft>
              <a:spcPts val="0"/>
            </a:spcAft>
          </a:pPr>
          <a:r>
            <a:rPr lang="en-ZA" sz="2000" kern="1200" dirty="0" smtClean="0"/>
            <a:t>Consumer Deposit</a:t>
          </a:r>
        </a:p>
        <a:p>
          <a:pPr lvl="0" algn="l" defTabSz="889000">
            <a:lnSpc>
              <a:spcPct val="100000"/>
            </a:lnSpc>
            <a:spcBef>
              <a:spcPct val="0"/>
            </a:spcBef>
            <a:spcAft>
              <a:spcPts val="0"/>
            </a:spcAft>
          </a:pPr>
          <a:r>
            <a:rPr lang="en-ZA" sz="2000" kern="1200" dirty="0" smtClean="0"/>
            <a:t>Finance Lease </a:t>
          </a:r>
        </a:p>
        <a:p>
          <a:pPr lvl="0" algn="l" defTabSz="889000">
            <a:lnSpc>
              <a:spcPct val="100000"/>
            </a:lnSpc>
            <a:spcBef>
              <a:spcPct val="0"/>
            </a:spcBef>
            <a:spcAft>
              <a:spcPts val="0"/>
            </a:spcAft>
          </a:pPr>
          <a:r>
            <a:rPr lang="en-ZA" sz="2000" kern="1200" dirty="0" smtClean="0"/>
            <a:t>Provisions</a:t>
          </a:r>
        </a:p>
        <a:p>
          <a:pPr lvl="0" algn="l" defTabSz="889000">
            <a:lnSpc>
              <a:spcPct val="100000"/>
            </a:lnSpc>
            <a:spcBef>
              <a:spcPct val="0"/>
            </a:spcBef>
            <a:spcAft>
              <a:spcPts val="0"/>
            </a:spcAft>
          </a:pPr>
          <a:r>
            <a:rPr lang="en-ZA" sz="2000" kern="1200" dirty="0" smtClean="0"/>
            <a:t>Transfers and Subsidies</a:t>
          </a:r>
        </a:p>
        <a:p>
          <a:pPr lvl="0" algn="l" defTabSz="889000">
            <a:lnSpc>
              <a:spcPct val="100000"/>
            </a:lnSpc>
            <a:spcBef>
              <a:spcPct val="0"/>
            </a:spcBef>
            <a:spcAft>
              <a:spcPts val="0"/>
            </a:spcAft>
          </a:pPr>
          <a:r>
            <a:rPr lang="en-ZA" sz="2000" kern="1200" dirty="0" smtClean="0"/>
            <a:t>Trade and Other Payables</a:t>
          </a:r>
        </a:p>
        <a:p>
          <a:pPr lvl="0" algn="l" defTabSz="889000">
            <a:lnSpc>
              <a:spcPct val="100000"/>
            </a:lnSpc>
            <a:spcBef>
              <a:spcPct val="0"/>
            </a:spcBef>
            <a:spcAft>
              <a:spcPts val="0"/>
            </a:spcAft>
          </a:pPr>
          <a:r>
            <a:rPr lang="en-ZA" sz="2000" kern="1200" dirty="0" smtClean="0"/>
            <a:t>VAT Payable</a:t>
          </a:r>
        </a:p>
        <a:p>
          <a:pPr lvl="0" algn="l" defTabSz="889000">
            <a:lnSpc>
              <a:spcPct val="100000"/>
            </a:lnSpc>
            <a:spcBef>
              <a:spcPct val="0"/>
            </a:spcBef>
            <a:spcAft>
              <a:spcPts val="0"/>
            </a:spcAft>
          </a:pPr>
          <a:r>
            <a:rPr lang="en-ZA" sz="2000" kern="1200" dirty="0" smtClean="0"/>
            <a:t>Borrowings</a:t>
          </a:r>
        </a:p>
        <a:p>
          <a:pPr lvl="0" algn="l" defTabSz="889000">
            <a:lnSpc>
              <a:spcPct val="100000"/>
            </a:lnSpc>
            <a:spcBef>
              <a:spcPct val="0"/>
            </a:spcBef>
            <a:spcAft>
              <a:spcPts val="0"/>
            </a:spcAft>
          </a:pPr>
          <a:r>
            <a:rPr lang="en-ZA" sz="2000" kern="1200" dirty="0" smtClean="0"/>
            <a:t>Financial Liabilities</a:t>
          </a:r>
          <a:endParaRPr lang="en-ZA" sz="2000" kern="1200" dirty="0"/>
        </a:p>
      </dsp:txBody>
      <dsp:txXfrm>
        <a:off x="115424" y="1667775"/>
        <a:ext cx="4169656" cy="3040546"/>
      </dsp:txXfrm>
    </dsp:sp>
    <dsp:sp modelId="{EE8F7F3D-9632-4F87-9468-37716B59EA38}">
      <dsp:nvSpPr>
        <dsp:cNvPr id="0" name=""/>
        <dsp:cNvSpPr/>
      </dsp:nvSpPr>
      <dsp:spPr>
        <a:xfrm>
          <a:off x="4755788" y="890795"/>
          <a:ext cx="4375917" cy="350227"/>
        </a:xfrm>
        <a:prstGeom prst="roundRect">
          <a:avLst>
            <a:gd name="adj" fmla="val 10000"/>
          </a:avLst>
        </a:prstGeom>
        <a:solidFill>
          <a:schemeClr val="bg1">
            <a:lumMod val="85000"/>
          </a:schemeClr>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ZA" sz="2000" b="1" kern="1200" dirty="0" smtClean="0"/>
            <a:t>Non-current Liabilities</a:t>
          </a:r>
          <a:endParaRPr lang="en-ZA" sz="2000" b="1" kern="1200" dirty="0"/>
        </a:p>
      </dsp:txBody>
      <dsp:txXfrm>
        <a:off x="4766046" y="901053"/>
        <a:ext cx="4355401" cy="329711"/>
      </dsp:txXfrm>
    </dsp:sp>
    <dsp:sp modelId="{953873F4-BCB7-4435-9491-CAAB3E64205D}">
      <dsp:nvSpPr>
        <dsp:cNvPr id="0" name=""/>
        <dsp:cNvSpPr/>
      </dsp:nvSpPr>
      <dsp:spPr>
        <a:xfrm>
          <a:off x="4764322" y="1550562"/>
          <a:ext cx="4358848" cy="3468789"/>
        </a:xfrm>
        <a:prstGeom prst="roundRect">
          <a:avLst>
            <a:gd name="adj" fmla="val 10000"/>
          </a:avLst>
        </a:prstGeom>
        <a:solidFill>
          <a:schemeClr val="bg1">
            <a:lumMod val="85000"/>
          </a:schemeClr>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lvl="0" algn="l" defTabSz="889000">
            <a:lnSpc>
              <a:spcPct val="100000"/>
            </a:lnSpc>
            <a:spcBef>
              <a:spcPct val="0"/>
            </a:spcBef>
            <a:spcAft>
              <a:spcPts val="0"/>
            </a:spcAft>
          </a:pPr>
          <a:r>
            <a:rPr lang="en-ZA" sz="2000" kern="1200" dirty="0" smtClean="0"/>
            <a:t>Borrowings</a:t>
          </a:r>
        </a:p>
        <a:p>
          <a:pPr lvl="0" algn="l" defTabSz="889000">
            <a:lnSpc>
              <a:spcPct val="100000"/>
            </a:lnSpc>
            <a:spcBef>
              <a:spcPct val="0"/>
            </a:spcBef>
            <a:spcAft>
              <a:spcPts val="0"/>
            </a:spcAft>
          </a:pPr>
          <a:r>
            <a:rPr lang="en-ZA" sz="2000" kern="1200" dirty="0" smtClean="0"/>
            <a:t>Transfers and Subsidies</a:t>
          </a:r>
        </a:p>
        <a:p>
          <a:pPr lvl="0" algn="l" defTabSz="889000">
            <a:lnSpc>
              <a:spcPct val="100000"/>
            </a:lnSpc>
            <a:spcBef>
              <a:spcPct val="0"/>
            </a:spcBef>
            <a:spcAft>
              <a:spcPts val="0"/>
            </a:spcAft>
          </a:pPr>
          <a:r>
            <a:rPr lang="en-ZA" sz="2000" kern="1200" dirty="0" smtClean="0"/>
            <a:t>Other Financial Liabilities</a:t>
          </a:r>
        </a:p>
        <a:p>
          <a:pPr lvl="0" algn="l" defTabSz="889000">
            <a:lnSpc>
              <a:spcPct val="100000"/>
            </a:lnSpc>
            <a:spcBef>
              <a:spcPct val="0"/>
            </a:spcBef>
            <a:spcAft>
              <a:spcPts val="0"/>
            </a:spcAft>
          </a:pPr>
          <a:r>
            <a:rPr lang="en-ZA" sz="2000" kern="1200" dirty="0" smtClean="0"/>
            <a:t>Provisions</a:t>
          </a:r>
        </a:p>
        <a:p>
          <a:pPr lvl="0" algn="l" defTabSz="889000">
            <a:lnSpc>
              <a:spcPct val="100000"/>
            </a:lnSpc>
            <a:spcBef>
              <a:spcPct val="0"/>
            </a:spcBef>
            <a:spcAft>
              <a:spcPts val="0"/>
            </a:spcAft>
          </a:pPr>
          <a:r>
            <a:rPr lang="en-ZA" sz="2000" kern="1200" dirty="0" smtClean="0"/>
            <a:t>Defined Benefit Plan Obligations</a:t>
          </a:r>
          <a:endParaRPr lang="en-ZA" sz="2000" kern="1200" dirty="0"/>
        </a:p>
      </dsp:txBody>
      <dsp:txXfrm>
        <a:off x="4865919" y="1652159"/>
        <a:ext cx="4155654" cy="3265595"/>
      </dsp:txXfrm>
    </dsp:sp>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F4F02E-1BC2-4477-B053-8CEBEF96BEE3}">
      <dsp:nvSpPr>
        <dsp:cNvPr id="0" name=""/>
        <dsp:cNvSpPr/>
      </dsp:nvSpPr>
      <dsp:spPr>
        <a:xfrm>
          <a:off x="397556" y="2372429"/>
          <a:ext cx="1940315" cy="970157"/>
        </a:xfrm>
        <a:prstGeom prst="roundRect">
          <a:avLst>
            <a:gd name="adj" fmla="val 10000"/>
          </a:avLst>
        </a:prstGeom>
        <a:solidFill>
          <a:schemeClr val="bg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b="1" kern="1200" dirty="0" smtClean="0">
              <a:solidFill>
                <a:schemeClr val="tx1"/>
              </a:solidFill>
            </a:rPr>
            <a:t>Current and Non-current Provisions</a:t>
          </a:r>
          <a:endParaRPr lang="en-ZA" sz="1600" b="1" kern="1200" dirty="0">
            <a:solidFill>
              <a:schemeClr val="tx1"/>
            </a:solidFill>
          </a:endParaRPr>
        </a:p>
      </dsp:txBody>
      <dsp:txXfrm>
        <a:off x="425971" y="2400844"/>
        <a:ext cx="1883485" cy="913327"/>
      </dsp:txXfrm>
    </dsp:sp>
    <dsp:sp modelId="{AC9C89EE-C71F-4F81-B522-8B5393A3D22C}">
      <dsp:nvSpPr>
        <dsp:cNvPr id="0" name=""/>
        <dsp:cNvSpPr/>
      </dsp:nvSpPr>
      <dsp:spPr>
        <a:xfrm rot="17296575">
          <a:off x="1488484" y="1667201"/>
          <a:ext cx="2474902" cy="30556"/>
        </a:xfrm>
        <a:custGeom>
          <a:avLst/>
          <a:gdLst/>
          <a:ahLst/>
          <a:cxnLst/>
          <a:rect l="0" t="0" r="0" b="0"/>
          <a:pathLst>
            <a:path>
              <a:moveTo>
                <a:pt x="0" y="15278"/>
              </a:moveTo>
              <a:lnTo>
                <a:pt x="2474902" y="15278"/>
              </a:lnTo>
            </a:path>
          </a:pathLst>
        </a:custGeom>
        <a:noFill/>
        <a:ln w="254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400050">
            <a:lnSpc>
              <a:spcPct val="90000"/>
            </a:lnSpc>
            <a:spcBef>
              <a:spcPct val="0"/>
            </a:spcBef>
            <a:spcAft>
              <a:spcPct val="35000"/>
            </a:spcAft>
          </a:pPr>
          <a:endParaRPr lang="en-ZA" sz="900" kern="1200" dirty="0">
            <a:solidFill>
              <a:schemeClr val="tx1"/>
            </a:solidFill>
          </a:endParaRPr>
        </a:p>
      </dsp:txBody>
      <dsp:txXfrm>
        <a:off x="2664062" y="1620606"/>
        <a:ext cx="123745" cy="123745"/>
      </dsp:txXfrm>
    </dsp:sp>
    <dsp:sp modelId="{FBB06FC7-84B9-4485-BEB0-29587BA0259F}">
      <dsp:nvSpPr>
        <dsp:cNvPr id="0" name=""/>
        <dsp:cNvSpPr/>
      </dsp:nvSpPr>
      <dsp:spPr>
        <a:xfrm>
          <a:off x="3113998" y="5161"/>
          <a:ext cx="1904322" cy="1004579"/>
        </a:xfrm>
        <a:prstGeom prst="roundRect">
          <a:avLst>
            <a:gd name="adj" fmla="val 10000"/>
          </a:avLst>
        </a:prstGeom>
        <a:solidFill>
          <a:schemeClr val="bg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Accrued Leave</a:t>
          </a:r>
        </a:p>
        <a:p>
          <a:pPr lvl="0" algn="l" defTabSz="622300">
            <a:lnSpc>
              <a:spcPct val="90000"/>
            </a:lnSpc>
            <a:spcBef>
              <a:spcPct val="0"/>
            </a:spcBef>
            <a:spcAft>
              <a:spcPct val="35000"/>
            </a:spcAft>
          </a:pPr>
          <a:r>
            <a:rPr lang="en-ZA" sz="1400" b="1" kern="1200" dirty="0" smtClean="0">
              <a:solidFill>
                <a:schemeClr val="tx1"/>
              </a:solidFill>
            </a:rPr>
            <a:t>Long Service Awards</a:t>
          </a:r>
        </a:p>
        <a:p>
          <a:pPr lvl="0" algn="l" defTabSz="622300">
            <a:lnSpc>
              <a:spcPct val="90000"/>
            </a:lnSpc>
            <a:spcBef>
              <a:spcPct val="0"/>
            </a:spcBef>
            <a:spcAft>
              <a:spcPct val="35000"/>
            </a:spcAft>
          </a:pPr>
          <a:r>
            <a:rPr lang="en-ZA" sz="1400" b="1" kern="1200" dirty="0" smtClean="0">
              <a:solidFill>
                <a:schemeClr val="tx1"/>
              </a:solidFill>
            </a:rPr>
            <a:t>Performance Bonus</a:t>
          </a:r>
        </a:p>
        <a:p>
          <a:pPr lvl="0" algn="l" defTabSz="622300">
            <a:lnSpc>
              <a:spcPct val="90000"/>
            </a:lnSpc>
            <a:spcBef>
              <a:spcPct val="0"/>
            </a:spcBef>
            <a:spcAft>
              <a:spcPct val="35000"/>
            </a:spcAft>
          </a:pPr>
          <a:r>
            <a:rPr lang="en-ZA" sz="1400" b="1" kern="1200" dirty="0" smtClean="0">
              <a:solidFill>
                <a:schemeClr val="tx1"/>
              </a:solidFill>
            </a:rPr>
            <a:t>Staff Parity</a:t>
          </a:r>
          <a:endParaRPr lang="en-ZA" sz="1400" b="1" kern="1200" dirty="0">
            <a:solidFill>
              <a:schemeClr val="tx1"/>
            </a:solidFill>
          </a:endParaRPr>
        </a:p>
      </dsp:txBody>
      <dsp:txXfrm>
        <a:off x="3143421" y="34584"/>
        <a:ext cx="1845476" cy="945733"/>
      </dsp:txXfrm>
    </dsp:sp>
    <dsp:sp modelId="{464072FB-A9FF-49DD-84D0-97185B784090}">
      <dsp:nvSpPr>
        <dsp:cNvPr id="0" name=""/>
        <dsp:cNvSpPr/>
      </dsp:nvSpPr>
      <dsp:spPr>
        <a:xfrm rot="17792190">
          <a:off x="1857333" y="2065135"/>
          <a:ext cx="1737202" cy="30556"/>
        </a:xfrm>
        <a:custGeom>
          <a:avLst/>
          <a:gdLst/>
          <a:ahLst/>
          <a:cxnLst/>
          <a:rect l="0" t="0" r="0" b="0"/>
          <a:pathLst>
            <a:path>
              <a:moveTo>
                <a:pt x="0" y="15278"/>
              </a:moveTo>
              <a:lnTo>
                <a:pt x="1737202" y="15278"/>
              </a:lnTo>
            </a:path>
          </a:pathLst>
        </a:custGeom>
        <a:noFill/>
        <a:ln w="254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ZA" sz="600" kern="1200" dirty="0"/>
        </a:p>
      </dsp:txBody>
      <dsp:txXfrm>
        <a:off x="2682504" y="2036983"/>
        <a:ext cx="86860" cy="86860"/>
      </dsp:txXfrm>
    </dsp:sp>
    <dsp:sp modelId="{6193D5A8-4728-4C12-93FD-69AEC391C021}">
      <dsp:nvSpPr>
        <dsp:cNvPr id="0" name=""/>
        <dsp:cNvSpPr/>
      </dsp:nvSpPr>
      <dsp:spPr>
        <a:xfrm>
          <a:off x="3113998" y="1155264"/>
          <a:ext cx="1940315" cy="296111"/>
        </a:xfrm>
        <a:prstGeom prst="roundRect">
          <a:avLst>
            <a:gd name="adj" fmla="val 10000"/>
          </a:avLst>
        </a:prstGeom>
        <a:solidFill>
          <a:schemeClr val="bg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Insurance Claims</a:t>
          </a:r>
          <a:endParaRPr lang="en-ZA" sz="1400" b="1" kern="1200" dirty="0">
            <a:solidFill>
              <a:schemeClr val="tx1"/>
            </a:solidFill>
          </a:endParaRPr>
        </a:p>
      </dsp:txBody>
      <dsp:txXfrm>
        <a:off x="3122671" y="1163937"/>
        <a:ext cx="1922969" cy="278765"/>
      </dsp:txXfrm>
    </dsp:sp>
    <dsp:sp modelId="{302BFCA7-E7DD-4ED9-90B0-1844317740E3}">
      <dsp:nvSpPr>
        <dsp:cNvPr id="0" name=""/>
        <dsp:cNvSpPr/>
      </dsp:nvSpPr>
      <dsp:spPr>
        <a:xfrm rot="19648583">
          <a:off x="2265691" y="2594781"/>
          <a:ext cx="920486" cy="30556"/>
        </a:xfrm>
        <a:custGeom>
          <a:avLst/>
          <a:gdLst/>
          <a:ahLst/>
          <a:cxnLst/>
          <a:rect l="0" t="0" r="0" b="0"/>
          <a:pathLst>
            <a:path>
              <a:moveTo>
                <a:pt x="0" y="15278"/>
              </a:moveTo>
              <a:lnTo>
                <a:pt x="920486" y="15278"/>
              </a:lnTo>
            </a:path>
          </a:pathLst>
        </a:custGeom>
        <a:noFill/>
        <a:ln w="254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2702922" y="2587047"/>
        <a:ext cx="46024" cy="46024"/>
      </dsp:txXfrm>
    </dsp:sp>
    <dsp:sp modelId="{ECDE3FCF-EAE7-48E8-A2BC-1BBE104A8047}">
      <dsp:nvSpPr>
        <dsp:cNvPr id="0" name=""/>
        <dsp:cNvSpPr/>
      </dsp:nvSpPr>
      <dsp:spPr>
        <a:xfrm>
          <a:off x="3113998" y="1596899"/>
          <a:ext cx="2933485" cy="1531423"/>
        </a:xfrm>
        <a:prstGeom prst="roundRect">
          <a:avLst>
            <a:gd name="adj" fmla="val 10000"/>
          </a:avLst>
        </a:prstGeom>
        <a:solidFill>
          <a:schemeClr val="bg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Impairment:</a:t>
          </a:r>
        </a:p>
        <a:p>
          <a:pPr lvl="0" algn="l" defTabSz="622300">
            <a:lnSpc>
              <a:spcPct val="90000"/>
            </a:lnSpc>
            <a:spcBef>
              <a:spcPct val="0"/>
            </a:spcBef>
            <a:spcAft>
              <a:spcPct val="35000"/>
            </a:spcAft>
          </a:pPr>
          <a:r>
            <a:rPr lang="en-ZA" sz="1400" b="1" i="1" kern="1200" dirty="0" smtClean="0">
              <a:solidFill>
                <a:schemeClr val="tx1"/>
              </a:solidFill>
            </a:rPr>
            <a:t>Insurance Claims</a:t>
          </a:r>
        </a:p>
        <a:p>
          <a:pPr lvl="0" algn="l" defTabSz="622300">
            <a:lnSpc>
              <a:spcPct val="90000"/>
            </a:lnSpc>
            <a:spcBef>
              <a:spcPct val="0"/>
            </a:spcBef>
            <a:spcAft>
              <a:spcPct val="35000"/>
            </a:spcAft>
          </a:pPr>
          <a:r>
            <a:rPr lang="en-ZA" sz="1400" b="1" i="1" kern="1200" dirty="0" smtClean="0">
              <a:solidFill>
                <a:schemeClr val="tx1"/>
              </a:solidFill>
            </a:rPr>
            <a:t>Property Rates</a:t>
          </a:r>
        </a:p>
        <a:p>
          <a:pPr lvl="0" algn="l" defTabSz="622300">
            <a:lnSpc>
              <a:spcPct val="90000"/>
            </a:lnSpc>
            <a:spcBef>
              <a:spcPct val="0"/>
            </a:spcBef>
            <a:spcAft>
              <a:spcPct val="35000"/>
            </a:spcAft>
          </a:pPr>
          <a:r>
            <a:rPr lang="en-ZA" sz="1400" b="1" i="1" kern="1200" dirty="0" smtClean="0">
              <a:solidFill>
                <a:schemeClr val="tx1"/>
              </a:solidFill>
            </a:rPr>
            <a:t>Transfers and Subsidies</a:t>
          </a:r>
        </a:p>
        <a:p>
          <a:pPr lvl="0" algn="l" defTabSz="622300">
            <a:lnSpc>
              <a:spcPct val="90000"/>
            </a:lnSpc>
            <a:spcBef>
              <a:spcPct val="0"/>
            </a:spcBef>
            <a:spcAft>
              <a:spcPct val="35000"/>
            </a:spcAft>
          </a:pPr>
          <a:r>
            <a:rPr lang="en-ZA" sz="1400" b="1" i="1" kern="1200" dirty="0" smtClean="0">
              <a:solidFill>
                <a:schemeClr val="tx1"/>
              </a:solidFill>
            </a:rPr>
            <a:t>Unauthorised Expenditure</a:t>
          </a:r>
          <a:endParaRPr lang="en-ZA" sz="1400" b="1" i="1" kern="1200" dirty="0">
            <a:solidFill>
              <a:schemeClr val="tx1"/>
            </a:solidFill>
          </a:endParaRPr>
        </a:p>
      </dsp:txBody>
      <dsp:txXfrm>
        <a:off x="3158852" y="1641753"/>
        <a:ext cx="2843777" cy="1441715"/>
      </dsp:txXfrm>
    </dsp:sp>
    <dsp:sp modelId="{7A47E056-AFE9-4110-A067-A4C04652E322}">
      <dsp:nvSpPr>
        <dsp:cNvPr id="0" name=""/>
        <dsp:cNvSpPr/>
      </dsp:nvSpPr>
      <dsp:spPr>
        <a:xfrm rot="3621775">
          <a:off x="1941183" y="3524316"/>
          <a:ext cx="1569503" cy="30556"/>
        </a:xfrm>
        <a:custGeom>
          <a:avLst/>
          <a:gdLst/>
          <a:ahLst/>
          <a:cxnLst/>
          <a:rect l="0" t="0" r="0" b="0"/>
          <a:pathLst>
            <a:path>
              <a:moveTo>
                <a:pt x="0" y="15278"/>
              </a:moveTo>
              <a:lnTo>
                <a:pt x="1569503" y="15278"/>
              </a:lnTo>
            </a:path>
          </a:pathLst>
        </a:custGeom>
        <a:noFill/>
        <a:ln w="254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2686697" y="3500356"/>
        <a:ext cx="78475" cy="78475"/>
      </dsp:txXfrm>
    </dsp:sp>
    <dsp:sp modelId="{4BC0B081-A730-4DE6-8A07-BE7732183E72}">
      <dsp:nvSpPr>
        <dsp:cNvPr id="0" name=""/>
        <dsp:cNvSpPr/>
      </dsp:nvSpPr>
      <dsp:spPr>
        <a:xfrm>
          <a:off x="3113998" y="3273846"/>
          <a:ext cx="5632445" cy="1895669"/>
        </a:xfrm>
        <a:prstGeom prst="roundRect">
          <a:avLst>
            <a:gd name="adj" fmla="val 10000"/>
          </a:avLst>
        </a:prstGeom>
        <a:solidFill>
          <a:schemeClr val="bg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tx1"/>
              </a:solidFill>
            </a:rPr>
            <a:t>Impairment:</a:t>
          </a:r>
        </a:p>
        <a:p>
          <a:pPr lvl="0" algn="l" defTabSz="622300">
            <a:lnSpc>
              <a:spcPct val="90000"/>
            </a:lnSpc>
            <a:spcBef>
              <a:spcPct val="0"/>
            </a:spcBef>
            <a:spcAft>
              <a:spcPct val="35000"/>
            </a:spcAft>
          </a:pPr>
          <a:r>
            <a:rPr lang="en-ZA" sz="1400" b="1" i="1" kern="1200" dirty="0" smtClean="0">
              <a:solidFill>
                <a:schemeClr val="tx1"/>
              </a:solidFill>
            </a:rPr>
            <a:t>Electricity</a:t>
          </a:r>
        </a:p>
        <a:p>
          <a:pPr lvl="0" algn="l" defTabSz="622300">
            <a:lnSpc>
              <a:spcPct val="90000"/>
            </a:lnSpc>
            <a:spcBef>
              <a:spcPct val="0"/>
            </a:spcBef>
            <a:spcAft>
              <a:spcPct val="35000"/>
            </a:spcAft>
          </a:pPr>
          <a:r>
            <a:rPr lang="en-ZA" sz="1400" b="1" i="1" kern="1200" dirty="0" smtClean="0">
              <a:solidFill>
                <a:schemeClr val="tx1"/>
              </a:solidFill>
            </a:rPr>
            <a:t>Merchandising, Jobbing and  Contracts</a:t>
          </a:r>
        </a:p>
        <a:p>
          <a:pPr lvl="0" algn="l" defTabSz="622300">
            <a:lnSpc>
              <a:spcPct val="90000"/>
            </a:lnSpc>
            <a:spcBef>
              <a:spcPct val="0"/>
            </a:spcBef>
            <a:spcAft>
              <a:spcPct val="35000"/>
            </a:spcAft>
          </a:pPr>
          <a:r>
            <a:rPr lang="en-ZA" sz="1400" b="1" i="1" kern="1200" dirty="0" smtClean="0">
              <a:solidFill>
                <a:schemeClr val="tx1"/>
              </a:solidFill>
            </a:rPr>
            <a:t>Service Charges</a:t>
          </a:r>
        </a:p>
        <a:p>
          <a:pPr lvl="0" algn="l" defTabSz="622300">
            <a:lnSpc>
              <a:spcPct val="90000"/>
            </a:lnSpc>
            <a:spcBef>
              <a:spcPct val="0"/>
            </a:spcBef>
            <a:spcAft>
              <a:spcPct val="35000"/>
            </a:spcAft>
          </a:pPr>
          <a:r>
            <a:rPr lang="en-ZA" sz="1400" b="1" i="1" kern="1200" dirty="0" smtClean="0">
              <a:solidFill>
                <a:schemeClr val="tx1"/>
              </a:solidFill>
            </a:rPr>
            <a:t>Waste Management</a:t>
          </a:r>
        </a:p>
        <a:p>
          <a:pPr lvl="0" algn="l" defTabSz="622300">
            <a:lnSpc>
              <a:spcPct val="90000"/>
            </a:lnSpc>
            <a:spcBef>
              <a:spcPct val="0"/>
            </a:spcBef>
            <a:spcAft>
              <a:spcPct val="35000"/>
            </a:spcAft>
          </a:pPr>
          <a:r>
            <a:rPr lang="en-ZA" sz="1400" b="1" i="1" kern="1200" dirty="0" smtClean="0">
              <a:solidFill>
                <a:schemeClr val="tx1"/>
              </a:solidFill>
            </a:rPr>
            <a:t>Waste Water Management</a:t>
          </a:r>
        </a:p>
        <a:p>
          <a:pPr lvl="0" algn="l" defTabSz="622300">
            <a:lnSpc>
              <a:spcPct val="90000"/>
            </a:lnSpc>
            <a:spcBef>
              <a:spcPct val="0"/>
            </a:spcBef>
            <a:spcAft>
              <a:spcPct val="35000"/>
            </a:spcAft>
          </a:pPr>
          <a:r>
            <a:rPr lang="en-ZA" sz="1400" b="1" i="1" kern="1200" dirty="0" smtClean="0">
              <a:solidFill>
                <a:schemeClr val="tx1"/>
              </a:solidFill>
            </a:rPr>
            <a:t>Water</a:t>
          </a:r>
        </a:p>
        <a:p>
          <a:pPr lvl="0" algn="l" defTabSz="622300">
            <a:lnSpc>
              <a:spcPct val="90000"/>
            </a:lnSpc>
            <a:spcBef>
              <a:spcPct val="0"/>
            </a:spcBef>
            <a:spcAft>
              <a:spcPct val="35000"/>
            </a:spcAft>
          </a:pPr>
          <a:endParaRPr lang="en-ZA" sz="1400" b="1" kern="1200" dirty="0">
            <a:solidFill>
              <a:schemeClr val="tx1"/>
            </a:solidFill>
          </a:endParaRPr>
        </a:p>
      </dsp:txBody>
      <dsp:txXfrm>
        <a:off x="3169520" y="3329368"/>
        <a:ext cx="5521401" cy="1784625"/>
      </dsp:txXfrm>
    </dsp:sp>
    <dsp:sp modelId="{5F9AAA15-A45B-4A9B-B954-C1D4147ADECB}">
      <dsp:nvSpPr>
        <dsp:cNvPr id="0" name=""/>
        <dsp:cNvSpPr/>
      </dsp:nvSpPr>
      <dsp:spPr>
        <a:xfrm rot="4394095">
          <a:off x="1358569" y="4160022"/>
          <a:ext cx="2752581" cy="30556"/>
        </a:xfrm>
        <a:custGeom>
          <a:avLst/>
          <a:gdLst/>
          <a:ahLst/>
          <a:cxnLst/>
          <a:rect l="0" t="0" r="0" b="0"/>
          <a:pathLst>
            <a:path>
              <a:moveTo>
                <a:pt x="0" y="15278"/>
              </a:moveTo>
              <a:lnTo>
                <a:pt x="2752581" y="15278"/>
              </a:lnTo>
            </a:path>
          </a:pathLst>
        </a:custGeom>
        <a:noFill/>
        <a:ln w="25400" cap="flat" cmpd="sng" algn="ctr">
          <a:solidFill>
            <a:schemeClr val="dk2">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444500">
            <a:lnSpc>
              <a:spcPct val="90000"/>
            </a:lnSpc>
            <a:spcBef>
              <a:spcPct val="0"/>
            </a:spcBef>
            <a:spcAft>
              <a:spcPct val="35000"/>
            </a:spcAft>
          </a:pPr>
          <a:endParaRPr lang="en-ZA" sz="1000" kern="1200" dirty="0"/>
        </a:p>
      </dsp:txBody>
      <dsp:txXfrm>
        <a:off x="2666045" y="4106485"/>
        <a:ext cx="137629" cy="137629"/>
      </dsp:txXfrm>
    </dsp:sp>
    <dsp:sp modelId="{25350536-1DCD-45F1-A007-6B012F8EEF1E}">
      <dsp:nvSpPr>
        <dsp:cNvPr id="0" name=""/>
        <dsp:cNvSpPr/>
      </dsp:nvSpPr>
      <dsp:spPr>
        <a:xfrm>
          <a:off x="3131849" y="5295684"/>
          <a:ext cx="4206138" cy="394815"/>
        </a:xfrm>
        <a:prstGeom prst="roundRect">
          <a:avLst>
            <a:gd name="adj" fmla="val 10000"/>
          </a:avLst>
        </a:prstGeom>
        <a:solidFill>
          <a:schemeClr val="bg1"/>
        </a:solidFill>
        <a:ln>
          <a:noFill/>
        </a:ln>
        <a:effectLst>
          <a:outerShdw blurRad="40000" dist="23000" dir="5400000" rotWithShape="0">
            <a:srgbClr val="000000">
              <a:alpha val="35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l" defTabSz="622300">
            <a:lnSpc>
              <a:spcPct val="90000"/>
            </a:lnSpc>
            <a:spcBef>
              <a:spcPct val="0"/>
            </a:spcBef>
            <a:spcAft>
              <a:spcPct val="35000"/>
            </a:spcAft>
          </a:pPr>
          <a:r>
            <a:rPr lang="en-ZA" sz="1400" b="1" i="1" kern="1200" dirty="0" smtClean="0">
              <a:solidFill>
                <a:schemeClr val="tx1"/>
              </a:solidFill>
            </a:rPr>
            <a:t>Landfill Sites</a:t>
          </a:r>
          <a:endParaRPr lang="en-ZA" sz="1400" b="1" i="1" kern="1200" dirty="0">
            <a:solidFill>
              <a:schemeClr val="tx1"/>
            </a:solidFill>
          </a:endParaRPr>
        </a:p>
      </dsp:txBody>
      <dsp:txXfrm>
        <a:off x="3143413" y="5307248"/>
        <a:ext cx="4183010" cy="371687"/>
      </dsp:txXfrm>
    </dsp:sp>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380536-E5E4-4F0A-B101-9E6024C16B75}">
      <dsp:nvSpPr>
        <dsp:cNvPr id="0" name=""/>
        <dsp:cNvSpPr/>
      </dsp:nvSpPr>
      <dsp:spPr>
        <a:xfrm>
          <a:off x="0" y="0"/>
          <a:ext cx="9144000" cy="1714504"/>
        </a:xfrm>
        <a:prstGeom prst="rect">
          <a:avLst/>
        </a:prstGeom>
        <a:solidFill>
          <a:schemeClr val="dk2">
            <a:shade val="8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247650" tIns="247650" rIns="247650" bIns="247650" numCol="1" spcCol="1270" anchor="ctr" anchorCtr="0">
          <a:noAutofit/>
        </a:bodyPr>
        <a:lstStyle/>
        <a:p>
          <a:pPr lvl="0" algn="ctr" defTabSz="2889250">
            <a:lnSpc>
              <a:spcPct val="90000"/>
            </a:lnSpc>
            <a:spcBef>
              <a:spcPct val="0"/>
            </a:spcBef>
            <a:spcAft>
              <a:spcPct val="35000"/>
            </a:spcAft>
          </a:pPr>
          <a:r>
            <a:rPr lang="en-ZA" sz="6500" kern="1200" dirty="0" smtClean="0">
              <a:solidFill>
                <a:schemeClr val="bg1"/>
              </a:solidFill>
            </a:rPr>
            <a:t>Net Assets</a:t>
          </a:r>
          <a:endParaRPr lang="en-ZA" sz="6500" kern="1200" dirty="0">
            <a:solidFill>
              <a:schemeClr val="bg1"/>
            </a:solidFill>
          </a:endParaRPr>
        </a:p>
      </dsp:txBody>
      <dsp:txXfrm>
        <a:off x="0" y="0"/>
        <a:ext cx="9144000" cy="1714504"/>
      </dsp:txXfrm>
    </dsp:sp>
    <dsp:sp modelId="{6A6D2310-1922-4B44-B3E3-8E78A5AF04A6}">
      <dsp:nvSpPr>
        <dsp:cNvPr id="0" name=""/>
        <dsp:cNvSpPr/>
      </dsp:nvSpPr>
      <dsp:spPr>
        <a:xfrm>
          <a:off x="4464" y="1714504"/>
          <a:ext cx="3045023" cy="3600460"/>
        </a:xfrm>
        <a:prstGeom prst="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75260" tIns="175260" rIns="175260" bIns="175260" numCol="1" spcCol="1270" anchor="ctr" anchorCtr="0">
          <a:noAutofit/>
        </a:bodyPr>
        <a:lstStyle/>
        <a:p>
          <a:pPr lvl="0" algn="ctr" defTabSz="2044700">
            <a:lnSpc>
              <a:spcPct val="90000"/>
            </a:lnSpc>
            <a:spcBef>
              <a:spcPct val="0"/>
            </a:spcBef>
            <a:spcAft>
              <a:spcPct val="35000"/>
            </a:spcAft>
          </a:pPr>
          <a:r>
            <a:rPr lang="en-ZA" sz="4600" kern="1200" dirty="0" smtClean="0">
              <a:solidFill>
                <a:schemeClr val="tx1"/>
              </a:solidFill>
            </a:rPr>
            <a:t>Equity</a:t>
          </a:r>
        </a:p>
        <a:p>
          <a:pPr lvl="0" algn="ctr" defTabSz="2044700">
            <a:lnSpc>
              <a:spcPct val="90000"/>
            </a:lnSpc>
            <a:spcBef>
              <a:spcPct val="0"/>
            </a:spcBef>
            <a:spcAft>
              <a:spcPct val="35000"/>
            </a:spcAft>
          </a:pPr>
          <a:r>
            <a:rPr lang="en-ZA" sz="4600" kern="1200" dirty="0" smtClean="0">
              <a:solidFill>
                <a:schemeClr val="tx1"/>
              </a:solidFill>
            </a:rPr>
            <a:t>(Entities?)</a:t>
          </a:r>
          <a:endParaRPr lang="en-ZA" sz="4600" kern="1200" dirty="0">
            <a:solidFill>
              <a:schemeClr val="tx1"/>
            </a:solidFill>
          </a:endParaRPr>
        </a:p>
      </dsp:txBody>
      <dsp:txXfrm>
        <a:off x="4464" y="1714504"/>
        <a:ext cx="3045023" cy="3600460"/>
      </dsp:txXfrm>
    </dsp:sp>
    <dsp:sp modelId="{00DB5BD5-0B51-4DDE-B4B8-BE73A8591A58}">
      <dsp:nvSpPr>
        <dsp:cNvPr id="0" name=""/>
        <dsp:cNvSpPr/>
      </dsp:nvSpPr>
      <dsp:spPr>
        <a:xfrm>
          <a:off x="3049488" y="1714504"/>
          <a:ext cx="3045023" cy="3600460"/>
        </a:xfrm>
        <a:prstGeom prst="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75260" tIns="175260" rIns="175260" bIns="175260" numCol="1" spcCol="1270" anchor="ctr" anchorCtr="0">
          <a:noAutofit/>
        </a:bodyPr>
        <a:lstStyle/>
        <a:p>
          <a:pPr lvl="0" algn="ctr" defTabSz="2044700">
            <a:lnSpc>
              <a:spcPct val="90000"/>
            </a:lnSpc>
            <a:spcBef>
              <a:spcPct val="0"/>
            </a:spcBef>
            <a:spcAft>
              <a:spcPct val="35000"/>
            </a:spcAft>
          </a:pPr>
          <a:r>
            <a:rPr lang="en-ZA" sz="4600" kern="1200" dirty="0" smtClean="0">
              <a:solidFill>
                <a:schemeClr val="tx1"/>
              </a:solidFill>
            </a:rPr>
            <a:t>Funds and Reserves</a:t>
          </a:r>
          <a:endParaRPr lang="en-ZA" sz="4600" kern="1200" dirty="0">
            <a:solidFill>
              <a:schemeClr val="tx1"/>
            </a:solidFill>
          </a:endParaRPr>
        </a:p>
      </dsp:txBody>
      <dsp:txXfrm>
        <a:off x="3049488" y="1714504"/>
        <a:ext cx="3045023" cy="3600460"/>
      </dsp:txXfrm>
    </dsp:sp>
    <dsp:sp modelId="{B145767C-8D6E-4B49-9A5F-A432A2846651}">
      <dsp:nvSpPr>
        <dsp:cNvPr id="0" name=""/>
        <dsp:cNvSpPr/>
      </dsp:nvSpPr>
      <dsp:spPr>
        <a:xfrm>
          <a:off x="6094511" y="1714504"/>
          <a:ext cx="3045023" cy="3600460"/>
        </a:xfrm>
        <a:prstGeom prst="rect">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75260" tIns="175260" rIns="175260" bIns="175260" numCol="1" spcCol="1270" anchor="ctr" anchorCtr="0">
          <a:noAutofit/>
        </a:bodyPr>
        <a:lstStyle/>
        <a:p>
          <a:pPr lvl="0" algn="ctr" defTabSz="2044700">
            <a:lnSpc>
              <a:spcPct val="90000"/>
            </a:lnSpc>
            <a:spcBef>
              <a:spcPct val="0"/>
            </a:spcBef>
            <a:spcAft>
              <a:spcPct val="35000"/>
            </a:spcAft>
          </a:pPr>
          <a:r>
            <a:rPr lang="en-ZA" sz="4600" kern="1200" dirty="0" smtClean="0">
              <a:solidFill>
                <a:schemeClr val="tx1"/>
              </a:solidFill>
            </a:rPr>
            <a:t>Minority Interest (Entities?)</a:t>
          </a:r>
          <a:endParaRPr lang="en-ZA" sz="4600" kern="1200" dirty="0">
            <a:solidFill>
              <a:schemeClr val="tx1"/>
            </a:solidFill>
          </a:endParaRPr>
        </a:p>
      </dsp:txBody>
      <dsp:txXfrm>
        <a:off x="6094511" y="1714504"/>
        <a:ext cx="3045023" cy="3600460"/>
      </dsp:txXfrm>
    </dsp:sp>
    <dsp:sp modelId="{AB08C497-ED80-4A07-81A1-7FD2EA866DCA}">
      <dsp:nvSpPr>
        <dsp:cNvPr id="0" name=""/>
        <dsp:cNvSpPr/>
      </dsp:nvSpPr>
      <dsp:spPr>
        <a:xfrm>
          <a:off x="0" y="5314964"/>
          <a:ext cx="9144000" cy="400051"/>
        </a:xfrm>
        <a:prstGeom prst="rect">
          <a:avLst/>
        </a:prstGeom>
        <a:solidFill>
          <a:schemeClr val="dk2">
            <a:shade val="8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1548995" y="584192"/>
          <a:ext cx="3274209" cy="3274209"/>
        </a:xfrm>
        <a:prstGeom prst="blockArc">
          <a:avLst>
            <a:gd name="adj1" fmla="val 13114286"/>
            <a:gd name="adj2" fmla="val 1620000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1548995" y="584192"/>
          <a:ext cx="3274209" cy="3274209"/>
        </a:xfrm>
        <a:prstGeom prst="blockArc">
          <a:avLst>
            <a:gd name="adj1" fmla="val 10028571"/>
            <a:gd name="adj2" fmla="val 13114286"/>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1548995" y="584192"/>
          <a:ext cx="3274209" cy="3274209"/>
        </a:xfrm>
        <a:prstGeom prst="blockArc">
          <a:avLst>
            <a:gd name="adj1" fmla="val 6942857"/>
            <a:gd name="adj2" fmla="val 10028571"/>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1548995" y="584192"/>
          <a:ext cx="3274209" cy="3274209"/>
        </a:xfrm>
        <a:prstGeom prst="blockArc">
          <a:avLst>
            <a:gd name="adj1" fmla="val 3857143"/>
            <a:gd name="adj2" fmla="val 6942857"/>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1569792" y="574359"/>
          <a:ext cx="3274209" cy="3274209"/>
        </a:xfrm>
        <a:prstGeom prst="blockArc">
          <a:avLst>
            <a:gd name="adj1" fmla="val 878117"/>
            <a:gd name="adj2" fmla="val 390641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1562966" y="601464"/>
          <a:ext cx="3274209" cy="3274209"/>
        </a:xfrm>
        <a:prstGeom prst="blockArc">
          <a:avLst>
            <a:gd name="adj1" fmla="val 19238137"/>
            <a:gd name="adj2" fmla="val 818255"/>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1548995" y="584192"/>
          <a:ext cx="3274209" cy="3274209"/>
        </a:xfrm>
        <a:prstGeom prst="blockArc">
          <a:avLst>
            <a:gd name="adj1" fmla="val 16200000"/>
            <a:gd name="adj2" fmla="val 19285714"/>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2466097" y="1501294"/>
          <a:ext cx="1440004" cy="1440004"/>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ZA" sz="1400" b="1" kern="1200" dirty="0" smtClean="0"/>
            <a:t>Reporting</a:t>
          </a:r>
          <a:endParaRPr lang="en-ZA" sz="1400" b="1" kern="1200" dirty="0"/>
        </a:p>
      </dsp:txBody>
      <dsp:txXfrm>
        <a:off x="2676981" y="1712178"/>
        <a:ext cx="1018236" cy="1018236"/>
      </dsp:txXfrm>
    </dsp:sp>
    <dsp:sp modelId="{428D6EC0-C06B-45C7-8139-E45A90407C78}">
      <dsp:nvSpPr>
        <dsp:cNvPr id="0" name=""/>
        <dsp:cNvSpPr/>
      </dsp:nvSpPr>
      <dsp:spPr>
        <a:xfrm>
          <a:off x="2394101" y="-175894"/>
          <a:ext cx="1583997" cy="1583997"/>
        </a:xfrm>
        <a:prstGeom prst="ellipse">
          <a:avLst/>
        </a:prstGeom>
        <a:gradFill rotWithShape="0">
          <a:gsLst>
            <a:gs pos="0">
              <a:schemeClr val="accent5">
                <a:hueOff val="0"/>
                <a:satOff val="0"/>
                <a:shade val="51000"/>
                <a:satMod val="130000"/>
                <a:alpha val="81000"/>
                <a:lumMod val="77000"/>
                <a:lumOff val="23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tx1"/>
              </a:solidFill>
            </a:rPr>
            <a:t>Funding</a:t>
          </a:r>
          <a:endParaRPr lang="en-ZA" sz="1800" b="1" kern="1200" dirty="0">
            <a:solidFill>
              <a:schemeClr val="tx1"/>
            </a:solidFill>
          </a:endParaRPr>
        </a:p>
      </dsp:txBody>
      <dsp:txXfrm>
        <a:off x="2626072" y="56077"/>
        <a:ext cx="1120055" cy="1120055"/>
      </dsp:txXfrm>
    </dsp:sp>
    <dsp:sp modelId="{2B947856-7D81-4709-8C50-A646092946B5}">
      <dsp:nvSpPr>
        <dsp:cNvPr id="0" name=""/>
        <dsp:cNvSpPr/>
      </dsp:nvSpPr>
      <dsp:spPr>
        <a:xfrm>
          <a:off x="3991090" y="770476"/>
          <a:ext cx="899998" cy="899998"/>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kern="1200" dirty="0" smtClean="0">
              <a:solidFill>
                <a:schemeClr val="tx1">
                  <a:alpha val="40000"/>
                </a:schemeClr>
              </a:solidFill>
            </a:rPr>
            <a:t>Function</a:t>
          </a:r>
          <a:endParaRPr lang="en-ZA" sz="1200" kern="1200" dirty="0">
            <a:solidFill>
              <a:schemeClr val="tx1">
                <a:alpha val="40000"/>
              </a:schemeClr>
            </a:solidFill>
          </a:endParaRPr>
        </a:p>
      </dsp:txBody>
      <dsp:txXfrm>
        <a:off x="4122892" y="902278"/>
        <a:ext cx="636394" cy="636394"/>
      </dsp:txXfrm>
    </dsp:sp>
    <dsp:sp modelId="{0615139F-FD0E-4AC6-85EA-75F9F0D6BB78}">
      <dsp:nvSpPr>
        <dsp:cNvPr id="0" name=""/>
        <dsp:cNvSpPr/>
      </dsp:nvSpPr>
      <dsp:spPr>
        <a:xfrm>
          <a:off x="4310007" y="2167040"/>
          <a:ext cx="899998" cy="899998"/>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kern="1200" dirty="0" smtClean="0">
              <a:solidFill>
                <a:schemeClr val="tx1">
                  <a:alpha val="40000"/>
                </a:schemeClr>
              </a:solidFill>
            </a:rPr>
            <a:t>Costing</a:t>
          </a:r>
          <a:endParaRPr lang="en-ZA" sz="1200" kern="1200" dirty="0">
            <a:solidFill>
              <a:schemeClr val="tx1">
                <a:alpha val="40000"/>
              </a:schemeClr>
            </a:solidFill>
          </a:endParaRPr>
        </a:p>
      </dsp:txBody>
      <dsp:txXfrm>
        <a:off x="4441809" y="2298842"/>
        <a:ext cx="636394" cy="636394"/>
      </dsp:txXfrm>
    </dsp:sp>
    <dsp:sp modelId="{A25828D0-E7F7-4612-B323-E58CF7DB6C73}">
      <dsp:nvSpPr>
        <dsp:cNvPr id="0" name=""/>
        <dsp:cNvSpPr/>
      </dsp:nvSpPr>
      <dsp:spPr>
        <a:xfrm>
          <a:off x="3432567" y="3217525"/>
          <a:ext cx="899998" cy="899998"/>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Item</a:t>
          </a:r>
          <a:endParaRPr lang="en-ZA" sz="1200" b="0" kern="1200" dirty="0">
            <a:solidFill>
              <a:schemeClr val="tx1">
                <a:alpha val="50000"/>
              </a:schemeClr>
            </a:solidFill>
          </a:endParaRPr>
        </a:p>
      </dsp:txBody>
      <dsp:txXfrm>
        <a:off x="3564369" y="3349327"/>
        <a:ext cx="636394" cy="636394"/>
      </dsp:txXfrm>
    </dsp:sp>
    <dsp:sp modelId="{8DF6A8EE-C31B-4A7A-8A5B-E1C18D11D668}">
      <dsp:nvSpPr>
        <dsp:cNvPr id="0" name=""/>
        <dsp:cNvSpPr/>
      </dsp:nvSpPr>
      <dsp:spPr>
        <a:xfrm>
          <a:off x="2039633" y="3217525"/>
          <a:ext cx="899998" cy="899998"/>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Project</a:t>
          </a:r>
          <a:endParaRPr lang="en-ZA" sz="1100" b="0" kern="1200" dirty="0">
            <a:solidFill>
              <a:schemeClr val="tx1">
                <a:alpha val="50000"/>
              </a:schemeClr>
            </a:solidFill>
          </a:endParaRPr>
        </a:p>
      </dsp:txBody>
      <dsp:txXfrm>
        <a:off x="2171435" y="3349327"/>
        <a:ext cx="636394" cy="636394"/>
      </dsp:txXfrm>
    </dsp:sp>
    <dsp:sp modelId="{DFD89527-3EA1-46E9-B932-F66D981BF538}">
      <dsp:nvSpPr>
        <dsp:cNvPr id="0" name=""/>
        <dsp:cNvSpPr/>
      </dsp:nvSpPr>
      <dsp:spPr>
        <a:xfrm>
          <a:off x="1171153" y="2128486"/>
          <a:ext cx="899998" cy="899998"/>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37000"/>
                </a:schemeClr>
              </a:solidFill>
            </a:rPr>
            <a:t>Regional Indicator</a:t>
          </a:r>
          <a:endParaRPr lang="en-ZA" sz="1200" b="0" kern="1200" dirty="0">
            <a:solidFill>
              <a:schemeClr val="tx1">
                <a:alpha val="37000"/>
              </a:schemeClr>
            </a:solidFill>
          </a:endParaRPr>
        </a:p>
      </dsp:txBody>
      <dsp:txXfrm>
        <a:off x="1302955" y="2260288"/>
        <a:ext cx="636394" cy="636394"/>
      </dsp:txXfrm>
    </dsp:sp>
    <dsp:sp modelId="{937C4F79-FB0B-409E-8CAD-BC317FE49743}">
      <dsp:nvSpPr>
        <dsp:cNvPr id="0" name=""/>
        <dsp:cNvSpPr/>
      </dsp:nvSpPr>
      <dsp:spPr>
        <a:xfrm>
          <a:off x="1487887" y="777252"/>
          <a:ext cx="886445" cy="886445"/>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44500">
            <a:lnSpc>
              <a:spcPct val="90000"/>
            </a:lnSpc>
            <a:spcBef>
              <a:spcPct val="0"/>
            </a:spcBef>
            <a:spcAft>
              <a:spcPct val="35000"/>
            </a:spcAft>
          </a:pPr>
          <a:r>
            <a:rPr lang="en-ZA" sz="1000" b="1" kern="1200" dirty="0" smtClean="0">
              <a:solidFill>
                <a:schemeClr val="tx1">
                  <a:alpha val="40000"/>
                </a:schemeClr>
              </a:solidFill>
            </a:rPr>
            <a:t>Standard</a:t>
          </a:r>
          <a:r>
            <a:rPr lang="en-ZA" sz="1000" b="1" kern="1200" dirty="0" smtClean="0">
              <a:solidFill>
                <a:schemeClr val="tx1"/>
              </a:solidFill>
            </a:rPr>
            <a:t> </a:t>
          </a:r>
          <a:r>
            <a:rPr lang="en-ZA" sz="1000" b="1" kern="1200" dirty="0" smtClean="0">
              <a:solidFill>
                <a:schemeClr val="tx1">
                  <a:alpha val="40000"/>
                </a:schemeClr>
              </a:solidFill>
            </a:rPr>
            <a:t>Classification</a:t>
          </a:r>
          <a:endParaRPr lang="en-ZA" sz="1000" b="1" kern="1200" dirty="0">
            <a:solidFill>
              <a:schemeClr val="tx1">
                <a:alpha val="40000"/>
              </a:schemeClr>
            </a:solidFill>
          </a:endParaRPr>
        </a:p>
      </dsp:txBody>
      <dsp:txXfrm>
        <a:off x="1617704" y="907069"/>
        <a:ext cx="626811" cy="626811"/>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744469" y="278037"/>
          <a:ext cx="1570892" cy="1570892"/>
        </a:xfrm>
        <a:prstGeom prst="blockArc">
          <a:avLst>
            <a:gd name="adj1" fmla="val 13114286"/>
            <a:gd name="adj2" fmla="val 16200000"/>
            <a:gd name="adj3" fmla="val 387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744469" y="278037"/>
          <a:ext cx="1570892" cy="1570892"/>
        </a:xfrm>
        <a:prstGeom prst="blockArc">
          <a:avLst>
            <a:gd name="adj1" fmla="val 10028571"/>
            <a:gd name="adj2" fmla="val 13114286"/>
            <a:gd name="adj3" fmla="val 387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744469" y="278037"/>
          <a:ext cx="1570892" cy="1570892"/>
        </a:xfrm>
        <a:prstGeom prst="blockArc">
          <a:avLst>
            <a:gd name="adj1" fmla="val 6942857"/>
            <a:gd name="adj2" fmla="val 10028571"/>
            <a:gd name="adj3" fmla="val 387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744469" y="278037"/>
          <a:ext cx="1570892" cy="1570892"/>
        </a:xfrm>
        <a:prstGeom prst="blockArc">
          <a:avLst>
            <a:gd name="adj1" fmla="val 3857143"/>
            <a:gd name="adj2" fmla="val 6942857"/>
            <a:gd name="adj3" fmla="val 387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754448" y="273319"/>
          <a:ext cx="1570892" cy="1570892"/>
        </a:xfrm>
        <a:prstGeom prst="blockArc">
          <a:avLst>
            <a:gd name="adj1" fmla="val 878117"/>
            <a:gd name="adj2" fmla="val 3906410"/>
            <a:gd name="adj3" fmla="val 387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751173" y="286325"/>
          <a:ext cx="1570892" cy="1570892"/>
        </a:xfrm>
        <a:prstGeom prst="blockArc">
          <a:avLst>
            <a:gd name="adj1" fmla="val 19238137"/>
            <a:gd name="adj2" fmla="val 818255"/>
            <a:gd name="adj3" fmla="val 387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744469" y="278037"/>
          <a:ext cx="1570892" cy="1570892"/>
        </a:xfrm>
        <a:prstGeom prst="blockArc">
          <a:avLst>
            <a:gd name="adj1" fmla="val 16200000"/>
            <a:gd name="adj2" fmla="val 19285714"/>
            <a:gd name="adj3" fmla="val 387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115614" y="720298"/>
          <a:ext cx="828603" cy="686371"/>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t>Reporting</a:t>
          </a:r>
          <a:endParaRPr lang="en-ZA" sz="800" b="1" kern="1200" dirty="0"/>
        </a:p>
      </dsp:txBody>
      <dsp:txXfrm>
        <a:off x="1236960" y="820815"/>
        <a:ext cx="585911" cy="485337"/>
      </dsp:txXfrm>
    </dsp:sp>
    <dsp:sp modelId="{428D6EC0-C06B-45C7-8139-E45A90407C78}">
      <dsp:nvSpPr>
        <dsp:cNvPr id="0" name=""/>
        <dsp:cNvSpPr/>
      </dsp:nvSpPr>
      <dsp:spPr>
        <a:xfrm>
          <a:off x="1152413" y="-84254"/>
          <a:ext cx="755004" cy="755004"/>
        </a:xfrm>
        <a:prstGeom prst="ellipse">
          <a:avLst/>
        </a:prstGeom>
        <a:gradFill rotWithShape="0">
          <a:gsLst>
            <a:gs pos="0">
              <a:schemeClr val="accent5">
                <a:hueOff val="0"/>
                <a:satOff val="0"/>
                <a:shade val="51000"/>
                <a:satMod val="130000"/>
                <a:alpha val="81000"/>
                <a:lumMod val="77000"/>
                <a:lumOff val="23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44500">
            <a:lnSpc>
              <a:spcPct val="90000"/>
            </a:lnSpc>
            <a:spcBef>
              <a:spcPct val="0"/>
            </a:spcBef>
            <a:spcAft>
              <a:spcPct val="35000"/>
            </a:spcAft>
          </a:pPr>
          <a:r>
            <a:rPr lang="en-ZA" sz="1000" b="1" kern="1200" dirty="0" smtClean="0">
              <a:solidFill>
                <a:schemeClr val="tx1"/>
              </a:solidFill>
            </a:rPr>
            <a:t>Funding</a:t>
          </a:r>
          <a:endParaRPr lang="en-ZA" sz="1000" b="1" kern="1200" dirty="0">
            <a:solidFill>
              <a:schemeClr val="tx1"/>
            </a:solidFill>
          </a:endParaRPr>
        </a:p>
      </dsp:txBody>
      <dsp:txXfrm>
        <a:off x="1262981" y="26314"/>
        <a:ext cx="533868" cy="533868"/>
      </dsp:txXfrm>
    </dsp:sp>
    <dsp:sp modelId="{2B947856-7D81-4709-8C50-A646092946B5}">
      <dsp:nvSpPr>
        <dsp:cNvPr id="0" name=""/>
        <dsp:cNvSpPr/>
      </dsp:nvSpPr>
      <dsp:spPr>
        <a:xfrm>
          <a:off x="1917620" y="368759"/>
          <a:ext cx="428980" cy="428980"/>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980443" y="431582"/>
        <a:ext cx="303334" cy="303334"/>
      </dsp:txXfrm>
    </dsp:sp>
    <dsp:sp modelId="{0615139F-FD0E-4AC6-85EA-75F9F0D6BB78}">
      <dsp:nvSpPr>
        <dsp:cNvPr id="0" name=""/>
        <dsp:cNvSpPr/>
      </dsp:nvSpPr>
      <dsp:spPr>
        <a:xfrm>
          <a:off x="2070649" y="1038887"/>
          <a:ext cx="428980" cy="428980"/>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kern="1200" dirty="0" smtClean="0">
              <a:solidFill>
                <a:schemeClr val="tx1">
                  <a:alpha val="40000"/>
                </a:schemeClr>
              </a:solidFill>
            </a:rPr>
            <a:t>Costing</a:t>
          </a:r>
          <a:endParaRPr lang="en-ZA" sz="700" kern="1200" dirty="0">
            <a:solidFill>
              <a:schemeClr val="tx1">
                <a:alpha val="40000"/>
              </a:schemeClr>
            </a:solidFill>
          </a:endParaRPr>
        </a:p>
      </dsp:txBody>
      <dsp:txXfrm>
        <a:off x="2133472" y="1101710"/>
        <a:ext cx="303334" cy="303334"/>
      </dsp:txXfrm>
    </dsp:sp>
    <dsp:sp modelId="{A25828D0-E7F7-4612-B323-E58CF7DB6C73}">
      <dsp:nvSpPr>
        <dsp:cNvPr id="0" name=""/>
        <dsp:cNvSpPr/>
      </dsp:nvSpPr>
      <dsp:spPr>
        <a:xfrm>
          <a:off x="1649618" y="1542952"/>
          <a:ext cx="428980" cy="428980"/>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Item</a:t>
          </a:r>
          <a:endParaRPr lang="en-ZA" sz="700" b="0" kern="1200" dirty="0">
            <a:solidFill>
              <a:schemeClr val="tx1">
                <a:alpha val="50000"/>
              </a:schemeClr>
            </a:solidFill>
          </a:endParaRPr>
        </a:p>
      </dsp:txBody>
      <dsp:txXfrm>
        <a:off x="1712441" y="1605775"/>
        <a:ext cx="303334" cy="303334"/>
      </dsp:txXfrm>
    </dsp:sp>
    <dsp:sp modelId="{8DF6A8EE-C31B-4A7A-8A5B-E1C18D11D668}">
      <dsp:nvSpPr>
        <dsp:cNvPr id="0" name=""/>
        <dsp:cNvSpPr/>
      </dsp:nvSpPr>
      <dsp:spPr>
        <a:xfrm>
          <a:off x="981233" y="1542952"/>
          <a:ext cx="428980" cy="428980"/>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Project</a:t>
          </a:r>
          <a:endParaRPr lang="en-ZA" sz="600" b="0" kern="1200" dirty="0">
            <a:solidFill>
              <a:schemeClr val="tx1">
                <a:alpha val="50000"/>
              </a:schemeClr>
            </a:solidFill>
          </a:endParaRPr>
        </a:p>
      </dsp:txBody>
      <dsp:txXfrm>
        <a:off x="1044056" y="1605775"/>
        <a:ext cx="303334" cy="303334"/>
      </dsp:txXfrm>
    </dsp:sp>
    <dsp:sp modelId="{DFD89527-3EA1-46E9-B932-F66D981BF538}">
      <dsp:nvSpPr>
        <dsp:cNvPr id="0" name=""/>
        <dsp:cNvSpPr/>
      </dsp:nvSpPr>
      <dsp:spPr>
        <a:xfrm>
          <a:off x="564501" y="1020387"/>
          <a:ext cx="428980" cy="428980"/>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37000"/>
                </a:schemeClr>
              </a:solidFill>
            </a:rPr>
            <a:t>Regional Indicator</a:t>
          </a:r>
          <a:endParaRPr lang="en-ZA" sz="700" b="0" kern="1200" dirty="0">
            <a:solidFill>
              <a:schemeClr val="tx1">
                <a:alpha val="37000"/>
              </a:schemeClr>
            </a:solidFill>
          </a:endParaRPr>
        </a:p>
      </dsp:txBody>
      <dsp:txXfrm>
        <a:off x="627324" y="1083210"/>
        <a:ext cx="303334" cy="303334"/>
      </dsp:txXfrm>
    </dsp:sp>
    <dsp:sp modelId="{937C4F79-FB0B-409E-8CAD-BC317FE49743}">
      <dsp:nvSpPr>
        <dsp:cNvPr id="0" name=""/>
        <dsp:cNvSpPr/>
      </dsp:nvSpPr>
      <dsp:spPr>
        <a:xfrm>
          <a:off x="716461" y="371989"/>
          <a:ext cx="422519" cy="422519"/>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b="1" kern="1200" dirty="0" smtClean="0">
              <a:solidFill>
                <a:schemeClr val="tx1">
                  <a:alpha val="40000"/>
                </a:schemeClr>
              </a:solidFill>
            </a:rPr>
            <a:t>Standard</a:t>
          </a:r>
          <a:r>
            <a:rPr lang="en-ZA" sz="400" b="1" kern="1200" dirty="0" smtClean="0">
              <a:solidFill>
                <a:schemeClr val="tx1"/>
              </a:solidFill>
            </a:rPr>
            <a:t> </a:t>
          </a:r>
          <a:r>
            <a:rPr lang="en-ZA" sz="400" b="1" kern="1200" dirty="0" smtClean="0">
              <a:solidFill>
                <a:schemeClr val="tx1">
                  <a:alpha val="40000"/>
                </a:schemeClr>
              </a:solidFill>
            </a:rPr>
            <a:t>Classification</a:t>
          </a:r>
          <a:endParaRPr lang="en-ZA" sz="400" b="1" kern="1200" dirty="0">
            <a:solidFill>
              <a:schemeClr val="tx1">
                <a:alpha val="40000"/>
              </a:schemeClr>
            </a:solidFill>
          </a:endParaRPr>
        </a:p>
      </dsp:txBody>
      <dsp:txXfrm>
        <a:off x="778337" y="433865"/>
        <a:ext cx="298767" cy="298767"/>
      </dsp:txXfrm>
    </dsp:sp>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E80E3D-8E53-460B-AAE2-7E67F806FDC0}">
      <dsp:nvSpPr>
        <dsp:cNvPr id="0" name=""/>
        <dsp:cNvSpPr/>
      </dsp:nvSpPr>
      <dsp:spPr>
        <a:xfrm>
          <a:off x="95425" y="339785"/>
          <a:ext cx="1950497" cy="1456005"/>
        </a:xfrm>
        <a:prstGeom prst="round2SameRect">
          <a:avLst>
            <a:gd name="adj1" fmla="val 8000"/>
            <a:gd name="adj2" fmla="val 0"/>
          </a:avLst>
        </a:prstGeom>
        <a:solidFill>
          <a:schemeClr val="dk1">
            <a:alpha val="90000"/>
            <a:tint val="40000"/>
            <a:hueOff val="0"/>
            <a:satOff val="0"/>
            <a:lumOff val="0"/>
            <a:alphaOff val="0"/>
          </a:schemeClr>
        </a:solidFill>
        <a:ln w="9525" cap="flat" cmpd="sng" algn="ctr">
          <a:solidFill>
            <a:schemeClr val="dk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780" tIns="53340" rIns="17780" bIns="17780" numCol="1" spcCol="1270" anchor="t" anchorCtr="0">
          <a:noAutofit/>
        </a:bodyPr>
        <a:lstStyle/>
        <a:p>
          <a:pPr marL="114300" lvl="1" indent="-114300" algn="l" defTabSz="622300">
            <a:lnSpc>
              <a:spcPct val="90000"/>
            </a:lnSpc>
            <a:spcBef>
              <a:spcPct val="0"/>
            </a:spcBef>
            <a:spcAft>
              <a:spcPct val="15000"/>
            </a:spcAft>
            <a:buChar char="••"/>
          </a:pPr>
          <a:r>
            <a:rPr lang="en-ZA" sz="1400" b="1" kern="1200" dirty="0" smtClean="0"/>
            <a:t>General</a:t>
          </a:r>
          <a:endParaRPr lang="en-ZA" sz="1400" b="1" kern="1200" dirty="0"/>
        </a:p>
        <a:p>
          <a:pPr marL="114300" lvl="1" indent="-114300" algn="l" defTabSz="622300">
            <a:lnSpc>
              <a:spcPct val="90000"/>
            </a:lnSpc>
            <a:spcBef>
              <a:spcPct val="0"/>
            </a:spcBef>
            <a:spcAft>
              <a:spcPct val="15000"/>
            </a:spcAft>
            <a:buChar char="••"/>
          </a:pPr>
          <a:r>
            <a:rPr lang="en-ZA" sz="1400" b="1" kern="1200" dirty="0" smtClean="0"/>
            <a:t>Equitable Share</a:t>
          </a:r>
          <a:endParaRPr lang="en-ZA" sz="1400" b="1" kern="1200" dirty="0"/>
        </a:p>
        <a:p>
          <a:pPr marL="114300" lvl="1" indent="-114300" algn="l" defTabSz="622300">
            <a:lnSpc>
              <a:spcPct val="90000"/>
            </a:lnSpc>
            <a:spcBef>
              <a:spcPct val="0"/>
            </a:spcBef>
            <a:spcAft>
              <a:spcPct val="15000"/>
            </a:spcAft>
            <a:buChar char="••"/>
          </a:pPr>
          <a:r>
            <a:rPr lang="en-ZA" sz="1400" b="1" kern="1200" dirty="0" smtClean="0"/>
            <a:t>Special Rating Areas</a:t>
          </a:r>
          <a:endParaRPr lang="en-ZA" sz="1400" b="1" kern="1200" dirty="0"/>
        </a:p>
      </dsp:txBody>
      <dsp:txXfrm>
        <a:off x="129541" y="373901"/>
        <a:ext cx="1882265" cy="1421889"/>
      </dsp:txXfrm>
    </dsp:sp>
    <dsp:sp modelId="{7EF6249F-53B0-4B89-95A6-52608E47FB22}">
      <dsp:nvSpPr>
        <dsp:cNvPr id="0" name=""/>
        <dsp:cNvSpPr/>
      </dsp:nvSpPr>
      <dsp:spPr>
        <a:xfrm>
          <a:off x="95425" y="1795790"/>
          <a:ext cx="1950497" cy="626082"/>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9525"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txBody>
        <a:bodyPr spcFirstLastPara="0" vert="horz" wrap="square" lIns="60960" tIns="0" rIns="20320" bIns="0" numCol="1" spcCol="1270" anchor="ctr" anchorCtr="0">
          <a:noAutofit/>
        </a:bodyPr>
        <a:lstStyle/>
        <a:p>
          <a:pPr lvl="0" algn="l" defTabSz="711200">
            <a:lnSpc>
              <a:spcPct val="90000"/>
            </a:lnSpc>
            <a:spcBef>
              <a:spcPct val="0"/>
            </a:spcBef>
            <a:spcAft>
              <a:spcPct val="35000"/>
            </a:spcAft>
          </a:pPr>
          <a:r>
            <a:rPr lang="en-ZA" sz="1600" b="1" kern="1200" dirty="0" smtClean="0"/>
            <a:t>Revenue</a:t>
          </a:r>
          <a:endParaRPr lang="en-ZA" sz="1400" b="1" kern="1200" dirty="0"/>
        </a:p>
      </dsp:txBody>
      <dsp:txXfrm>
        <a:off x="95425" y="1795790"/>
        <a:ext cx="1373590" cy="626082"/>
      </dsp:txXfrm>
    </dsp:sp>
    <dsp:sp modelId="{CADB5743-D1C4-4D51-8589-C09A5F1748B0}">
      <dsp:nvSpPr>
        <dsp:cNvPr id="0" name=""/>
        <dsp:cNvSpPr/>
      </dsp:nvSpPr>
      <dsp:spPr>
        <a:xfrm>
          <a:off x="1524192" y="1491648"/>
          <a:ext cx="682674" cy="682674"/>
        </a:xfrm>
        <a:prstGeom prst="ellipse">
          <a:avLst/>
        </a:prstGeom>
        <a:blipFill rotWithShape="0">
          <a:blip xmlns:r="http://schemas.openxmlformats.org/officeDocument/2006/relationships" r:embed="rId1"/>
          <a:stretch>
            <a:fillRect/>
          </a:stretch>
        </a:blipFill>
        <a:ln w="9525" cap="flat" cmpd="sng" algn="ctr">
          <a:solidFill>
            <a:schemeClr val="dk1">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2200C252-56B6-40AD-AAD6-7D8E1EC18EF2}">
      <dsp:nvSpPr>
        <dsp:cNvPr id="0" name=""/>
        <dsp:cNvSpPr/>
      </dsp:nvSpPr>
      <dsp:spPr>
        <a:xfrm>
          <a:off x="2375994" y="325636"/>
          <a:ext cx="1950497" cy="2246136"/>
        </a:xfrm>
        <a:prstGeom prst="round2SameRect">
          <a:avLst>
            <a:gd name="adj1" fmla="val 8000"/>
            <a:gd name="adj2" fmla="val 0"/>
          </a:avLst>
        </a:prstGeom>
        <a:solidFill>
          <a:schemeClr val="dk1">
            <a:alpha val="90000"/>
            <a:tint val="40000"/>
            <a:hueOff val="0"/>
            <a:satOff val="0"/>
            <a:lumOff val="0"/>
            <a:alphaOff val="0"/>
          </a:schemeClr>
        </a:solidFill>
        <a:ln w="9525" cap="flat" cmpd="sng" algn="ctr">
          <a:solidFill>
            <a:schemeClr val="dk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780" tIns="53340" rIns="17780" bIns="17780" numCol="1" spcCol="1270" anchor="t" anchorCtr="0">
          <a:noAutofit/>
        </a:bodyPr>
        <a:lstStyle/>
        <a:p>
          <a:pPr marL="0" lvl="1" indent="0" algn="l" defTabSz="622300">
            <a:lnSpc>
              <a:spcPct val="100000"/>
            </a:lnSpc>
            <a:spcBef>
              <a:spcPct val="0"/>
            </a:spcBef>
            <a:spcAft>
              <a:spcPts val="0"/>
            </a:spcAft>
            <a:buChar char="••"/>
          </a:pPr>
          <a:r>
            <a:rPr lang="en-ZA" sz="1400" b="1" kern="1200" dirty="0" smtClean="0"/>
            <a:t>Abattoirs, City Parks, Reserves, Gardens, Fresh Produce Markets, Urban Transport, Property Agencies, Tourism, Zoo’s and Museums, etc?</a:t>
          </a:r>
          <a:endParaRPr lang="en-ZA" sz="1400" b="1" kern="1200" dirty="0"/>
        </a:p>
        <a:p>
          <a:pPr marL="57150" lvl="1" indent="0" algn="l" defTabSz="488950">
            <a:lnSpc>
              <a:spcPct val="90000"/>
            </a:lnSpc>
            <a:spcBef>
              <a:spcPct val="0"/>
            </a:spcBef>
            <a:spcAft>
              <a:spcPct val="15000"/>
            </a:spcAft>
            <a:buChar char="••"/>
          </a:pPr>
          <a:endParaRPr lang="en-ZA" sz="1100" kern="1200" dirty="0">
            <a:solidFill>
              <a:schemeClr val="tx1"/>
            </a:solidFill>
          </a:endParaRPr>
        </a:p>
      </dsp:txBody>
      <dsp:txXfrm>
        <a:off x="2421696" y="371338"/>
        <a:ext cx="1859093" cy="2200434"/>
      </dsp:txXfrm>
    </dsp:sp>
    <dsp:sp modelId="{8D4B2DB7-EF96-444F-A162-8F7A55D4026A}">
      <dsp:nvSpPr>
        <dsp:cNvPr id="0" name=""/>
        <dsp:cNvSpPr/>
      </dsp:nvSpPr>
      <dsp:spPr>
        <a:xfrm>
          <a:off x="2375994" y="2283738"/>
          <a:ext cx="1950497" cy="626082"/>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9525"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txBody>
        <a:bodyPr spcFirstLastPara="0" vert="horz" wrap="square" lIns="60960" tIns="0" rIns="20320" bIns="0" numCol="1" spcCol="1270" anchor="ctr" anchorCtr="0">
          <a:noAutofit/>
        </a:bodyPr>
        <a:lstStyle/>
        <a:p>
          <a:pPr lvl="0" algn="l" defTabSz="711200">
            <a:lnSpc>
              <a:spcPct val="90000"/>
            </a:lnSpc>
            <a:spcBef>
              <a:spcPct val="0"/>
            </a:spcBef>
            <a:spcAft>
              <a:spcPct val="35000"/>
            </a:spcAft>
          </a:pPr>
          <a:r>
            <a:rPr lang="en-ZA" sz="1600" b="1" kern="1200" dirty="0" smtClean="0"/>
            <a:t>Commercial</a:t>
          </a:r>
          <a:endParaRPr lang="en-ZA" sz="1400" b="1" kern="1200" dirty="0"/>
        </a:p>
      </dsp:txBody>
      <dsp:txXfrm>
        <a:off x="2375994" y="2283738"/>
        <a:ext cx="1373590" cy="626082"/>
      </dsp:txXfrm>
    </dsp:sp>
    <dsp:sp modelId="{EB841D67-9C8D-446A-9DB9-7DFC542AC8ED}">
      <dsp:nvSpPr>
        <dsp:cNvPr id="0" name=""/>
        <dsp:cNvSpPr/>
      </dsp:nvSpPr>
      <dsp:spPr>
        <a:xfrm>
          <a:off x="3804761" y="2092770"/>
          <a:ext cx="682674" cy="682674"/>
        </a:xfrm>
        <a:prstGeom prst="ellipse">
          <a:avLst/>
        </a:prstGeom>
        <a:blipFill rotWithShape="0">
          <a:blip xmlns:r="http://schemas.openxmlformats.org/officeDocument/2006/relationships" r:embed="rId1"/>
          <a:stretch>
            <a:fillRect/>
          </a:stretch>
        </a:blipFill>
        <a:ln w="9525" cap="flat" cmpd="sng" algn="ctr">
          <a:solidFill>
            <a:schemeClr val="dk1">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AC532598-6479-47FC-8651-77C8086B4CA1}">
      <dsp:nvSpPr>
        <dsp:cNvPr id="0" name=""/>
        <dsp:cNvSpPr/>
      </dsp:nvSpPr>
      <dsp:spPr>
        <a:xfrm>
          <a:off x="4643437" y="249636"/>
          <a:ext cx="1950497" cy="1886196"/>
        </a:xfrm>
        <a:prstGeom prst="round2SameRect">
          <a:avLst>
            <a:gd name="adj1" fmla="val 8000"/>
            <a:gd name="adj2" fmla="val 0"/>
          </a:avLst>
        </a:prstGeom>
        <a:solidFill>
          <a:schemeClr val="dk1">
            <a:alpha val="90000"/>
            <a:tint val="40000"/>
            <a:hueOff val="0"/>
            <a:satOff val="0"/>
            <a:lumOff val="0"/>
            <a:alphaOff val="0"/>
          </a:schemeClr>
        </a:solidFill>
        <a:ln w="9525" cap="flat" cmpd="sng" algn="ctr">
          <a:solidFill>
            <a:schemeClr val="dk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780" tIns="53340" rIns="17780" bIns="17780" numCol="1" spcCol="1270" anchor="t" anchorCtr="0">
          <a:noAutofit/>
        </a:bodyPr>
        <a:lstStyle/>
        <a:p>
          <a:pPr marL="0" lvl="1" indent="-114300" algn="l" defTabSz="622300">
            <a:lnSpc>
              <a:spcPct val="90000"/>
            </a:lnSpc>
            <a:spcBef>
              <a:spcPct val="0"/>
            </a:spcBef>
            <a:spcAft>
              <a:spcPct val="15000"/>
            </a:spcAft>
            <a:buChar char="••"/>
          </a:pPr>
          <a:r>
            <a:rPr lang="en-ZA" sz="1400" b="1" kern="1200" dirty="0" smtClean="0"/>
            <a:t>Capital</a:t>
          </a:r>
          <a:endParaRPr lang="en-ZA" sz="1400" b="1" kern="1200" dirty="0"/>
        </a:p>
        <a:p>
          <a:pPr marL="0" lvl="1" indent="-114300" algn="l" defTabSz="622300">
            <a:lnSpc>
              <a:spcPct val="90000"/>
            </a:lnSpc>
            <a:spcBef>
              <a:spcPct val="0"/>
            </a:spcBef>
            <a:spcAft>
              <a:spcPct val="15000"/>
            </a:spcAft>
            <a:buChar char="••"/>
          </a:pPr>
          <a:r>
            <a:rPr lang="en-ZA" sz="1400" b="0" i="1" kern="1200" dirty="0" smtClean="0"/>
            <a:t>Allocations In-kind</a:t>
          </a:r>
          <a:endParaRPr lang="en-ZA" sz="1400" b="0" i="1" kern="1200" dirty="0"/>
        </a:p>
        <a:p>
          <a:pPr marL="0" lvl="1" indent="-114300" algn="l" defTabSz="622300">
            <a:lnSpc>
              <a:spcPct val="90000"/>
            </a:lnSpc>
            <a:spcBef>
              <a:spcPct val="0"/>
            </a:spcBef>
            <a:spcAft>
              <a:spcPct val="15000"/>
            </a:spcAft>
            <a:buChar char="••"/>
          </a:pPr>
          <a:r>
            <a:rPr lang="en-ZA" sz="1400" b="0" i="1" kern="1200" dirty="0" smtClean="0"/>
            <a:t>Monetary Allocations</a:t>
          </a:r>
          <a:endParaRPr lang="en-ZA" sz="1400" b="0" i="1" kern="1200" dirty="0"/>
        </a:p>
        <a:p>
          <a:pPr marL="0" lvl="1" indent="-114300" algn="l" defTabSz="622300">
            <a:lnSpc>
              <a:spcPct val="90000"/>
            </a:lnSpc>
            <a:spcBef>
              <a:spcPct val="0"/>
            </a:spcBef>
            <a:spcAft>
              <a:spcPct val="15000"/>
            </a:spcAft>
            <a:buChar char="••"/>
          </a:pPr>
          <a:r>
            <a:rPr lang="en-ZA" sz="1400" b="1" kern="1200" dirty="0" smtClean="0"/>
            <a:t>Operational</a:t>
          </a:r>
          <a:endParaRPr lang="en-ZA" sz="1400" b="1" kern="1200" dirty="0"/>
        </a:p>
        <a:p>
          <a:pPr marL="0" lvl="1" indent="-114300" algn="l" defTabSz="622300">
            <a:lnSpc>
              <a:spcPct val="90000"/>
            </a:lnSpc>
            <a:spcBef>
              <a:spcPct val="0"/>
            </a:spcBef>
            <a:spcAft>
              <a:spcPct val="15000"/>
            </a:spcAft>
            <a:buChar char="••"/>
          </a:pPr>
          <a:r>
            <a:rPr lang="en-ZA" sz="1400" b="0" i="1" kern="1200" dirty="0" smtClean="0"/>
            <a:t>Allocations In-kind</a:t>
          </a:r>
          <a:endParaRPr lang="en-ZA" sz="1400" b="1" kern="1200" dirty="0"/>
        </a:p>
        <a:p>
          <a:pPr marL="114300" lvl="1" indent="-114300" algn="l" defTabSz="622300">
            <a:lnSpc>
              <a:spcPct val="90000"/>
            </a:lnSpc>
            <a:spcBef>
              <a:spcPct val="0"/>
            </a:spcBef>
            <a:spcAft>
              <a:spcPct val="15000"/>
            </a:spcAft>
            <a:buChar char="••"/>
          </a:pPr>
          <a:r>
            <a:rPr lang="en-ZA" sz="1400" b="0" i="1" kern="1200" dirty="0" smtClean="0"/>
            <a:t>Monetary Allocations</a:t>
          </a:r>
          <a:endParaRPr lang="en-ZA" sz="1400" b="0" i="1" kern="1200" dirty="0"/>
        </a:p>
      </dsp:txBody>
      <dsp:txXfrm>
        <a:off x="4687633" y="293832"/>
        <a:ext cx="1862105" cy="1842000"/>
      </dsp:txXfrm>
    </dsp:sp>
    <dsp:sp modelId="{5480FD17-FBC2-4171-A72F-6C0F6967EE70}">
      <dsp:nvSpPr>
        <dsp:cNvPr id="0" name=""/>
        <dsp:cNvSpPr/>
      </dsp:nvSpPr>
      <dsp:spPr>
        <a:xfrm>
          <a:off x="4656564" y="1887229"/>
          <a:ext cx="1950497" cy="626082"/>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9525"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txBody>
        <a:bodyPr spcFirstLastPara="0" vert="horz" wrap="square" lIns="53340" tIns="0" rIns="17780" bIns="0" numCol="1" spcCol="1270" anchor="ctr" anchorCtr="0">
          <a:noAutofit/>
        </a:bodyPr>
        <a:lstStyle/>
        <a:p>
          <a:pPr lvl="0" algn="l" defTabSz="622300">
            <a:lnSpc>
              <a:spcPct val="90000"/>
            </a:lnSpc>
            <a:spcBef>
              <a:spcPct val="0"/>
            </a:spcBef>
            <a:spcAft>
              <a:spcPct val="35000"/>
            </a:spcAft>
          </a:pPr>
          <a:r>
            <a:rPr lang="en-ZA" sz="1400" b="1" kern="1200" dirty="0" smtClean="0"/>
            <a:t>Transfers &amp; Subsidies</a:t>
          </a:r>
          <a:endParaRPr lang="en-ZA" sz="1400" b="1" kern="1200" dirty="0"/>
        </a:p>
      </dsp:txBody>
      <dsp:txXfrm>
        <a:off x="4656564" y="1887229"/>
        <a:ext cx="1373590" cy="626082"/>
      </dsp:txXfrm>
    </dsp:sp>
    <dsp:sp modelId="{2765535C-971E-417E-AECC-3AA6D827814B}">
      <dsp:nvSpPr>
        <dsp:cNvPr id="0" name=""/>
        <dsp:cNvSpPr/>
      </dsp:nvSpPr>
      <dsp:spPr>
        <a:xfrm>
          <a:off x="6085330" y="1527187"/>
          <a:ext cx="682674" cy="682674"/>
        </a:xfrm>
        <a:prstGeom prst="ellipse">
          <a:avLst/>
        </a:prstGeom>
        <a:blipFill rotWithShape="0">
          <a:blip xmlns:r="http://schemas.openxmlformats.org/officeDocument/2006/relationships" r:embed="rId1"/>
          <a:stretch>
            <a:fillRect/>
          </a:stretch>
        </a:blipFill>
        <a:ln w="9525" cap="flat" cmpd="sng" algn="ctr">
          <a:solidFill>
            <a:schemeClr val="dk1">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EBBB4919-B758-40F9-8E13-9E0B3C024FB0}">
      <dsp:nvSpPr>
        <dsp:cNvPr id="0" name=""/>
        <dsp:cNvSpPr/>
      </dsp:nvSpPr>
      <dsp:spPr>
        <a:xfrm>
          <a:off x="6937659" y="339523"/>
          <a:ext cx="1949444" cy="2802985"/>
        </a:xfrm>
        <a:prstGeom prst="round2SameRect">
          <a:avLst>
            <a:gd name="adj1" fmla="val 8000"/>
            <a:gd name="adj2" fmla="val 0"/>
          </a:avLst>
        </a:prstGeom>
        <a:solidFill>
          <a:schemeClr val="dk1">
            <a:alpha val="90000"/>
            <a:tint val="40000"/>
            <a:hueOff val="0"/>
            <a:satOff val="0"/>
            <a:lumOff val="0"/>
            <a:alphaOff val="0"/>
          </a:schemeClr>
        </a:solidFill>
        <a:ln w="9525" cap="flat" cmpd="sng" algn="ctr">
          <a:solidFill>
            <a:schemeClr val="dk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5240" tIns="45720" rIns="15240" bIns="15240" numCol="1" spcCol="1270" anchor="t" anchorCtr="0">
          <a:noAutofit/>
        </a:bodyPr>
        <a:lstStyle/>
        <a:p>
          <a:pPr marL="0" lvl="1" indent="-114300" algn="l" defTabSz="533400">
            <a:lnSpc>
              <a:spcPct val="90000"/>
            </a:lnSpc>
            <a:spcBef>
              <a:spcPct val="0"/>
            </a:spcBef>
            <a:spcAft>
              <a:spcPct val="15000"/>
            </a:spcAft>
            <a:buChar char="••"/>
          </a:pPr>
          <a:endParaRPr lang="en-ZA" sz="1200" b="1" kern="1200" dirty="0"/>
        </a:p>
        <a:p>
          <a:pPr marL="0" lvl="1" indent="-114300" algn="l" defTabSz="533400">
            <a:lnSpc>
              <a:spcPct val="90000"/>
            </a:lnSpc>
            <a:spcBef>
              <a:spcPct val="0"/>
            </a:spcBef>
            <a:spcAft>
              <a:spcPct val="15000"/>
            </a:spcAft>
            <a:buChar char="••"/>
          </a:pPr>
          <a:r>
            <a:rPr lang="en-ZA" sz="1200" b="0" i="1" kern="1200" dirty="0" smtClean="0"/>
            <a:t>Annuity Loans, Bankers Acceptance Certificate, Finance Leases, Local Registered Stock, Marketable Bonds, Non-annuity Loans, Non-marketable Bonds, PPP Liabilities, Securities, etc.</a:t>
          </a:r>
          <a:endParaRPr lang="en-ZA" sz="1200" b="1" kern="1200" dirty="0"/>
        </a:p>
      </dsp:txBody>
      <dsp:txXfrm>
        <a:off x="6983337" y="385201"/>
        <a:ext cx="1858088" cy="2757307"/>
      </dsp:txXfrm>
    </dsp:sp>
    <dsp:sp modelId="{74930941-2A5A-44D9-B392-A72350C0A1B1}">
      <dsp:nvSpPr>
        <dsp:cNvPr id="0" name=""/>
        <dsp:cNvSpPr/>
      </dsp:nvSpPr>
      <dsp:spPr>
        <a:xfrm>
          <a:off x="6937133" y="2521752"/>
          <a:ext cx="1950497" cy="626082"/>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9525"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txBody>
        <a:bodyPr spcFirstLastPara="0" vert="horz" wrap="square" lIns="53340" tIns="0" rIns="17780" bIns="0" numCol="1" spcCol="1270" anchor="ctr" anchorCtr="0">
          <a:noAutofit/>
        </a:bodyPr>
        <a:lstStyle/>
        <a:p>
          <a:pPr lvl="0" algn="l" defTabSz="622300">
            <a:lnSpc>
              <a:spcPct val="90000"/>
            </a:lnSpc>
            <a:spcBef>
              <a:spcPct val="0"/>
            </a:spcBef>
            <a:spcAft>
              <a:spcPct val="35000"/>
            </a:spcAft>
          </a:pPr>
          <a:r>
            <a:rPr lang="en-ZA" sz="1400" b="1" kern="1200" dirty="0" smtClean="0"/>
            <a:t>Borrowing:  Non-current</a:t>
          </a:r>
          <a:endParaRPr lang="en-ZA" sz="1400" b="1" kern="1200" dirty="0"/>
        </a:p>
      </dsp:txBody>
      <dsp:txXfrm>
        <a:off x="6937133" y="2521752"/>
        <a:ext cx="1373590" cy="626082"/>
      </dsp:txXfrm>
    </dsp:sp>
    <dsp:sp modelId="{191544A5-13AC-4B4F-A10E-5C4E281CD2C6}">
      <dsp:nvSpPr>
        <dsp:cNvPr id="0" name=""/>
        <dsp:cNvSpPr/>
      </dsp:nvSpPr>
      <dsp:spPr>
        <a:xfrm>
          <a:off x="8365899" y="2231983"/>
          <a:ext cx="682674" cy="682674"/>
        </a:xfrm>
        <a:prstGeom prst="ellipse">
          <a:avLst/>
        </a:prstGeom>
        <a:blipFill rotWithShape="0">
          <a:blip xmlns:r="http://schemas.openxmlformats.org/officeDocument/2006/relationships" r:embed="rId1"/>
          <a:stretch>
            <a:fillRect/>
          </a:stretch>
        </a:blipFill>
        <a:ln w="9525" cap="flat" cmpd="sng" algn="ctr">
          <a:solidFill>
            <a:schemeClr val="dk1">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E6AD79A1-00E8-4AFB-8353-CF88465FD73D}">
      <dsp:nvSpPr>
        <dsp:cNvPr id="0" name=""/>
        <dsp:cNvSpPr/>
      </dsp:nvSpPr>
      <dsp:spPr>
        <a:xfrm>
          <a:off x="95425" y="3252772"/>
          <a:ext cx="1950497" cy="2469662"/>
        </a:xfrm>
        <a:prstGeom prst="round2SameRect">
          <a:avLst>
            <a:gd name="adj1" fmla="val 8000"/>
            <a:gd name="adj2" fmla="val 0"/>
          </a:avLst>
        </a:prstGeom>
        <a:solidFill>
          <a:schemeClr val="dk1">
            <a:alpha val="90000"/>
            <a:tint val="40000"/>
            <a:hueOff val="0"/>
            <a:satOff val="0"/>
            <a:lumOff val="0"/>
            <a:alphaOff val="0"/>
          </a:schemeClr>
        </a:solidFill>
        <a:ln w="9525" cap="flat" cmpd="sng" algn="ctr">
          <a:solidFill>
            <a:schemeClr val="dk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5240" tIns="45720" rIns="15240" bIns="15240" numCol="1" spcCol="1270" anchor="t" anchorCtr="0">
          <a:noAutofit/>
        </a:bodyPr>
        <a:lstStyle/>
        <a:p>
          <a:pPr marL="114300" lvl="1" indent="-114300" algn="l" defTabSz="533400">
            <a:lnSpc>
              <a:spcPct val="90000"/>
            </a:lnSpc>
            <a:spcBef>
              <a:spcPct val="0"/>
            </a:spcBef>
            <a:spcAft>
              <a:spcPct val="15000"/>
            </a:spcAft>
            <a:buChar char="••"/>
          </a:pPr>
          <a:r>
            <a:rPr lang="en-ZA" sz="1200" b="0" i="1" kern="1200" dirty="0" smtClean="0"/>
            <a:t>Annuity Loans, Bankers Acceptance Certificate, Finance Leases, Local Registered Stock, Marketable Bonds, Non-annuity Loans, Non-marketable Bonds, PPP Liabilities, Securities, etc.</a:t>
          </a:r>
          <a:endParaRPr lang="en-ZA" sz="1200" kern="1200" dirty="0"/>
        </a:p>
      </dsp:txBody>
      <dsp:txXfrm>
        <a:off x="141127" y="3298474"/>
        <a:ext cx="1859093" cy="2423960"/>
      </dsp:txXfrm>
    </dsp:sp>
    <dsp:sp modelId="{976B6B4A-4F75-4A19-B4C9-20ACE6F6AA3D}">
      <dsp:nvSpPr>
        <dsp:cNvPr id="0" name=""/>
        <dsp:cNvSpPr/>
      </dsp:nvSpPr>
      <dsp:spPr>
        <a:xfrm>
          <a:off x="95425" y="5215605"/>
          <a:ext cx="1950497" cy="626082"/>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9525"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txBody>
        <a:bodyPr spcFirstLastPara="0" vert="horz" wrap="square" lIns="60960" tIns="0" rIns="20320" bIns="0" numCol="1" spcCol="1270" anchor="ctr" anchorCtr="0">
          <a:noAutofit/>
        </a:bodyPr>
        <a:lstStyle/>
        <a:p>
          <a:pPr lvl="0" algn="l" defTabSz="711200">
            <a:lnSpc>
              <a:spcPct val="90000"/>
            </a:lnSpc>
            <a:spcBef>
              <a:spcPct val="0"/>
            </a:spcBef>
            <a:spcAft>
              <a:spcPct val="35000"/>
            </a:spcAft>
          </a:pPr>
          <a:r>
            <a:rPr lang="en-ZA" sz="1600" b="1" kern="1200" dirty="0" smtClean="0"/>
            <a:t>Borrowing:  Current</a:t>
          </a:r>
          <a:endParaRPr lang="en-ZA" sz="1600" b="1" kern="1200" dirty="0"/>
        </a:p>
      </dsp:txBody>
      <dsp:txXfrm>
        <a:off x="95425" y="5215605"/>
        <a:ext cx="1373590" cy="626082"/>
      </dsp:txXfrm>
    </dsp:sp>
    <dsp:sp modelId="{30EDC883-71BF-4967-80E1-472E84627226}">
      <dsp:nvSpPr>
        <dsp:cNvPr id="0" name=""/>
        <dsp:cNvSpPr/>
      </dsp:nvSpPr>
      <dsp:spPr>
        <a:xfrm>
          <a:off x="1524192" y="4948033"/>
          <a:ext cx="682674" cy="682674"/>
        </a:xfrm>
        <a:prstGeom prst="ellipse">
          <a:avLst/>
        </a:prstGeom>
        <a:blipFill rotWithShape="0">
          <a:blip xmlns:r="http://schemas.openxmlformats.org/officeDocument/2006/relationships" r:embed="rId1"/>
          <a:stretch>
            <a:fillRect/>
          </a:stretch>
        </a:blipFill>
        <a:ln w="9525" cap="flat" cmpd="sng" algn="ctr">
          <a:solidFill>
            <a:schemeClr val="dk1">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71E43178-8581-454E-96DA-4C3A90B044CE}">
      <dsp:nvSpPr>
        <dsp:cNvPr id="0" name=""/>
        <dsp:cNvSpPr/>
      </dsp:nvSpPr>
      <dsp:spPr>
        <a:xfrm>
          <a:off x="2375994" y="3317855"/>
          <a:ext cx="1950497" cy="2209328"/>
        </a:xfrm>
        <a:prstGeom prst="round2SameRect">
          <a:avLst>
            <a:gd name="adj1" fmla="val 8000"/>
            <a:gd name="adj2" fmla="val 0"/>
          </a:avLst>
        </a:prstGeom>
        <a:solidFill>
          <a:schemeClr val="dk1">
            <a:alpha val="90000"/>
            <a:tint val="40000"/>
            <a:hueOff val="0"/>
            <a:satOff val="0"/>
            <a:lumOff val="0"/>
            <a:alphaOff val="0"/>
          </a:schemeClr>
        </a:solidFill>
        <a:ln w="9525" cap="flat" cmpd="sng" algn="ctr">
          <a:solidFill>
            <a:schemeClr val="dk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780" tIns="53340" rIns="17780" bIns="17780" numCol="1" spcCol="1270" anchor="t" anchorCtr="0">
          <a:noAutofit/>
        </a:bodyPr>
        <a:lstStyle/>
        <a:p>
          <a:pPr marL="0" lvl="1" indent="-114300" algn="l" defTabSz="622300">
            <a:lnSpc>
              <a:spcPct val="90000"/>
            </a:lnSpc>
            <a:spcBef>
              <a:spcPct val="0"/>
            </a:spcBef>
            <a:spcAft>
              <a:spcPct val="15000"/>
            </a:spcAft>
            <a:buChar char="••"/>
          </a:pPr>
          <a:r>
            <a:rPr lang="en-ZA" sz="1400" b="1" kern="1200" dirty="0" smtClean="0"/>
            <a:t>Not accumulated surplus as per AFS (book entry; actual cash and cash equivalents on hand of which purpose is the funding of cash backed reserves </a:t>
          </a:r>
          <a:endParaRPr lang="en-ZA" sz="1600" b="1" kern="1200" dirty="0"/>
        </a:p>
      </dsp:txBody>
      <dsp:txXfrm>
        <a:off x="2421696" y="3363557"/>
        <a:ext cx="1859093" cy="2163626"/>
      </dsp:txXfrm>
    </dsp:sp>
    <dsp:sp modelId="{9FB2618A-CF4F-4558-95FB-24D524739C2B}">
      <dsp:nvSpPr>
        <dsp:cNvPr id="0" name=""/>
        <dsp:cNvSpPr/>
      </dsp:nvSpPr>
      <dsp:spPr>
        <a:xfrm>
          <a:off x="2375994" y="5150522"/>
          <a:ext cx="1950497" cy="626082"/>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9525"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txBody>
        <a:bodyPr spcFirstLastPara="0" vert="horz" wrap="square" lIns="60960" tIns="0" rIns="20320" bIns="0" numCol="1" spcCol="1270" anchor="ctr" anchorCtr="0">
          <a:noAutofit/>
        </a:bodyPr>
        <a:lstStyle/>
        <a:p>
          <a:pPr lvl="0" algn="l" defTabSz="711200">
            <a:lnSpc>
              <a:spcPct val="90000"/>
            </a:lnSpc>
            <a:spcBef>
              <a:spcPct val="0"/>
            </a:spcBef>
            <a:spcAft>
              <a:spcPct val="35000"/>
            </a:spcAft>
          </a:pPr>
          <a:r>
            <a:rPr lang="en-ZA" sz="1600" b="1" kern="1200" dirty="0" smtClean="0"/>
            <a:t>Cash Backed Reserves</a:t>
          </a:r>
          <a:endParaRPr lang="en-ZA" sz="1600" b="1" kern="1200" dirty="0"/>
        </a:p>
      </dsp:txBody>
      <dsp:txXfrm>
        <a:off x="2375994" y="5150522"/>
        <a:ext cx="1373590" cy="626082"/>
      </dsp:txXfrm>
    </dsp:sp>
    <dsp:sp modelId="{5AB32018-1A24-4855-B297-D57357C2960E}">
      <dsp:nvSpPr>
        <dsp:cNvPr id="0" name=""/>
        <dsp:cNvSpPr/>
      </dsp:nvSpPr>
      <dsp:spPr>
        <a:xfrm>
          <a:off x="3804761" y="4804012"/>
          <a:ext cx="682674" cy="682674"/>
        </a:xfrm>
        <a:prstGeom prst="ellipse">
          <a:avLst/>
        </a:prstGeom>
        <a:blipFill rotWithShape="0">
          <a:blip xmlns:r="http://schemas.openxmlformats.org/officeDocument/2006/relationships" r:embed="rId1"/>
          <a:stretch>
            <a:fillRect/>
          </a:stretch>
        </a:blipFill>
        <a:ln w="9525" cap="flat" cmpd="sng" algn="ctr">
          <a:solidFill>
            <a:schemeClr val="dk1">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339A069E-9976-498F-B3AD-E4F28E1FD36A}">
      <dsp:nvSpPr>
        <dsp:cNvPr id="0" name=""/>
        <dsp:cNvSpPr/>
      </dsp:nvSpPr>
      <dsp:spPr>
        <a:xfrm>
          <a:off x="4656564" y="3363861"/>
          <a:ext cx="1950497" cy="1456005"/>
        </a:xfrm>
        <a:prstGeom prst="round2SameRect">
          <a:avLst>
            <a:gd name="adj1" fmla="val 8000"/>
            <a:gd name="adj2" fmla="val 0"/>
          </a:avLst>
        </a:prstGeom>
        <a:solidFill>
          <a:schemeClr val="dk1">
            <a:alpha val="90000"/>
            <a:tint val="40000"/>
            <a:hueOff val="0"/>
            <a:satOff val="0"/>
            <a:lumOff val="0"/>
            <a:alphaOff val="0"/>
          </a:schemeClr>
        </a:solidFill>
        <a:ln w="9525" cap="flat" cmpd="sng" algn="ctr">
          <a:solidFill>
            <a:schemeClr val="dk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5240" tIns="45720" rIns="15240" bIns="15240" numCol="1" spcCol="1270" anchor="t" anchorCtr="0">
          <a:noAutofit/>
        </a:bodyPr>
        <a:lstStyle/>
        <a:p>
          <a:pPr marL="0" lvl="1" indent="-114300" algn="l" defTabSz="533400">
            <a:lnSpc>
              <a:spcPct val="90000"/>
            </a:lnSpc>
            <a:spcBef>
              <a:spcPct val="0"/>
            </a:spcBef>
            <a:spcAft>
              <a:spcPct val="15000"/>
            </a:spcAft>
            <a:buChar char="••"/>
          </a:pPr>
          <a:r>
            <a:rPr lang="en-ZA" sz="1200" b="1" kern="1200" dirty="0" smtClean="0"/>
            <a:t>NT Currently piloting management accounting framework (such as departmental charges, distribution accounting etc) – Outcome will inform SCOA</a:t>
          </a:r>
          <a:endParaRPr lang="en-ZA" sz="1200" b="1" kern="1200" dirty="0"/>
        </a:p>
      </dsp:txBody>
      <dsp:txXfrm>
        <a:off x="4690680" y="3397977"/>
        <a:ext cx="1882265" cy="1421889"/>
      </dsp:txXfrm>
    </dsp:sp>
    <dsp:sp modelId="{112EE29F-3059-419F-8914-C906318200DB}">
      <dsp:nvSpPr>
        <dsp:cNvPr id="0" name=""/>
        <dsp:cNvSpPr/>
      </dsp:nvSpPr>
      <dsp:spPr>
        <a:xfrm>
          <a:off x="4656564" y="4804018"/>
          <a:ext cx="1950497" cy="626082"/>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9525"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txBody>
        <a:bodyPr spcFirstLastPara="0" vert="horz" wrap="square" lIns="57150" tIns="0" rIns="19050" bIns="0" numCol="1" spcCol="1270" anchor="ctr" anchorCtr="0">
          <a:noAutofit/>
        </a:bodyPr>
        <a:lstStyle/>
        <a:p>
          <a:pPr lvl="0" algn="l" defTabSz="666750">
            <a:lnSpc>
              <a:spcPct val="90000"/>
            </a:lnSpc>
            <a:spcBef>
              <a:spcPct val="0"/>
            </a:spcBef>
            <a:spcAft>
              <a:spcPct val="35000"/>
            </a:spcAft>
          </a:pPr>
          <a:r>
            <a:rPr lang="en-ZA" sz="1500" b="1" kern="1200" dirty="0" smtClean="0"/>
            <a:t>Costing</a:t>
          </a:r>
          <a:endParaRPr lang="en-ZA" sz="1500" b="1" kern="1200" dirty="0"/>
        </a:p>
      </dsp:txBody>
      <dsp:txXfrm>
        <a:off x="4656564" y="4804018"/>
        <a:ext cx="1373590" cy="626082"/>
      </dsp:txXfrm>
    </dsp:sp>
    <dsp:sp modelId="{1F76367E-5C36-4367-8FB4-E0717C3CB3F0}">
      <dsp:nvSpPr>
        <dsp:cNvPr id="0" name=""/>
        <dsp:cNvSpPr/>
      </dsp:nvSpPr>
      <dsp:spPr>
        <a:xfrm>
          <a:off x="6085330" y="4515984"/>
          <a:ext cx="682674" cy="682674"/>
        </a:xfrm>
        <a:prstGeom prst="ellipse">
          <a:avLst/>
        </a:prstGeom>
        <a:blipFill rotWithShape="0">
          <a:blip xmlns:r="http://schemas.openxmlformats.org/officeDocument/2006/relationships" r:embed="rId1"/>
          <a:stretch>
            <a:fillRect/>
          </a:stretch>
        </a:blipFill>
        <a:ln w="9525" cap="flat" cmpd="sng" algn="ctr">
          <a:solidFill>
            <a:schemeClr val="dk1">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D4D80D32-A7A6-4023-9B8B-99FB0D08DB20}">
      <dsp:nvSpPr>
        <dsp:cNvPr id="0" name=""/>
        <dsp:cNvSpPr/>
      </dsp:nvSpPr>
      <dsp:spPr>
        <a:xfrm>
          <a:off x="6937133" y="3420019"/>
          <a:ext cx="1950497" cy="1456005"/>
        </a:xfrm>
        <a:prstGeom prst="round2SameRect">
          <a:avLst>
            <a:gd name="adj1" fmla="val 8000"/>
            <a:gd name="adj2" fmla="val 0"/>
          </a:avLst>
        </a:prstGeom>
        <a:solidFill>
          <a:schemeClr val="dk1">
            <a:alpha val="90000"/>
            <a:tint val="40000"/>
            <a:hueOff val="0"/>
            <a:satOff val="0"/>
            <a:lumOff val="0"/>
            <a:alphaOff val="0"/>
          </a:schemeClr>
        </a:solidFill>
        <a:ln w="9525" cap="flat" cmpd="sng" algn="ctr">
          <a:solidFill>
            <a:schemeClr val="dk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780" tIns="53340" rIns="17780" bIns="17780" numCol="1" spcCol="1270" anchor="t" anchorCtr="0">
          <a:noAutofit/>
        </a:bodyPr>
        <a:lstStyle/>
        <a:p>
          <a:pPr marL="0" lvl="1" indent="-114300" algn="l" defTabSz="622300">
            <a:lnSpc>
              <a:spcPct val="90000"/>
            </a:lnSpc>
            <a:spcBef>
              <a:spcPct val="0"/>
            </a:spcBef>
            <a:spcAft>
              <a:spcPct val="15000"/>
            </a:spcAft>
            <a:buChar char="••"/>
          </a:pPr>
          <a:r>
            <a:rPr lang="en-ZA" sz="1400" b="1" kern="1200" dirty="0" smtClean="0"/>
            <a:t>GRAP posting level such as deemed interest, depreciation, bad debt write off etc</a:t>
          </a:r>
          <a:r>
            <a:rPr lang="en-ZA" sz="1200" b="1" kern="1200" dirty="0" smtClean="0"/>
            <a:t>.</a:t>
          </a:r>
          <a:endParaRPr lang="en-ZA" sz="1200" b="1" kern="1200" dirty="0"/>
        </a:p>
      </dsp:txBody>
      <dsp:txXfrm>
        <a:off x="6971249" y="3454135"/>
        <a:ext cx="1882265" cy="1421889"/>
      </dsp:txXfrm>
    </dsp:sp>
    <dsp:sp modelId="{A8D0A553-E9DD-45DE-8F7A-8FFCBED84129}">
      <dsp:nvSpPr>
        <dsp:cNvPr id="0" name=""/>
        <dsp:cNvSpPr/>
      </dsp:nvSpPr>
      <dsp:spPr>
        <a:xfrm>
          <a:off x="6937133" y="4876024"/>
          <a:ext cx="1950497" cy="626082"/>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w="9525"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1">
          <a:scrgbClr r="0" g="0" b="0"/>
        </a:lnRef>
        <a:fillRef idx="2">
          <a:scrgbClr r="0" g="0" b="0"/>
        </a:fillRef>
        <a:effectRef idx="1">
          <a:scrgbClr r="0" g="0" b="0"/>
        </a:effectRef>
        <a:fontRef idx="minor">
          <a:schemeClr val="dk1"/>
        </a:fontRef>
      </dsp:style>
      <dsp:txBody>
        <a:bodyPr spcFirstLastPara="0" vert="horz" wrap="square" lIns="60960" tIns="0" rIns="20320" bIns="0" numCol="1" spcCol="1270" anchor="ctr" anchorCtr="0">
          <a:noAutofit/>
        </a:bodyPr>
        <a:lstStyle/>
        <a:p>
          <a:pPr lvl="0" algn="l" defTabSz="711200">
            <a:lnSpc>
              <a:spcPct val="90000"/>
            </a:lnSpc>
            <a:spcBef>
              <a:spcPct val="0"/>
            </a:spcBef>
            <a:spcAft>
              <a:spcPct val="35000"/>
            </a:spcAft>
          </a:pPr>
          <a:r>
            <a:rPr lang="en-ZA" sz="1600" b="1" kern="1200" dirty="0" smtClean="0"/>
            <a:t>Non-funding Transactions</a:t>
          </a:r>
          <a:endParaRPr lang="en-ZA" sz="1600" b="1" kern="1200" dirty="0"/>
        </a:p>
      </dsp:txBody>
      <dsp:txXfrm>
        <a:off x="6937133" y="4876024"/>
        <a:ext cx="1373590" cy="626082"/>
      </dsp:txXfrm>
    </dsp:sp>
    <dsp:sp modelId="{DE25E466-7E93-46F5-87F3-C0FC2746B310}">
      <dsp:nvSpPr>
        <dsp:cNvPr id="0" name=""/>
        <dsp:cNvSpPr/>
      </dsp:nvSpPr>
      <dsp:spPr>
        <a:xfrm>
          <a:off x="8365899" y="4587992"/>
          <a:ext cx="682674" cy="682674"/>
        </a:xfrm>
        <a:prstGeom prst="ellipse">
          <a:avLst/>
        </a:prstGeom>
        <a:blipFill rotWithShape="0">
          <a:blip xmlns:r="http://schemas.openxmlformats.org/officeDocument/2006/relationships" r:embed="rId1"/>
          <a:stretch>
            <a:fillRect/>
          </a:stretch>
        </a:blipFill>
        <a:ln w="9525" cap="flat" cmpd="sng" algn="ctr">
          <a:solidFill>
            <a:schemeClr val="dk1">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480654" y="211613"/>
          <a:ext cx="1198931" cy="1198931"/>
        </a:xfrm>
        <a:prstGeom prst="blockArc">
          <a:avLst>
            <a:gd name="adj1" fmla="val 13114286"/>
            <a:gd name="adj2" fmla="val 16200000"/>
            <a:gd name="adj3" fmla="val 385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480654" y="211613"/>
          <a:ext cx="1198931" cy="1198931"/>
        </a:xfrm>
        <a:prstGeom prst="blockArc">
          <a:avLst>
            <a:gd name="adj1" fmla="val 10028571"/>
            <a:gd name="adj2" fmla="val 13114286"/>
            <a:gd name="adj3" fmla="val 385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480654" y="211613"/>
          <a:ext cx="1198931" cy="1198931"/>
        </a:xfrm>
        <a:prstGeom prst="blockArc">
          <a:avLst>
            <a:gd name="adj1" fmla="val 6942857"/>
            <a:gd name="adj2" fmla="val 10028571"/>
            <a:gd name="adj3" fmla="val 385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480654" y="211613"/>
          <a:ext cx="1198931" cy="1198931"/>
        </a:xfrm>
        <a:prstGeom prst="blockArc">
          <a:avLst>
            <a:gd name="adj1" fmla="val 3857143"/>
            <a:gd name="adj2" fmla="val 6942857"/>
            <a:gd name="adj3" fmla="val 385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488271" y="208011"/>
          <a:ext cx="1198931" cy="1198931"/>
        </a:xfrm>
        <a:prstGeom prst="blockArc">
          <a:avLst>
            <a:gd name="adj1" fmla="val 878117"/>
            <a:gd name="adj2" fmla="val 3906410"/>
            <a:gd name="adj3" fmla="val 385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485771" y="217939"/>
          <a:ext cx="1198931" cy="1198931"/>
        </a:xfrm>
        <a:prstGeom prst="blockArc">
          <a:avLst>
            <a:gd name="adj1" fmla="val 19238137"/>
            <a:gd name="adj2" fmla="val 818255"/>
            <a:gd name="adj3" fmla="val 385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480654" y="211613"/>
          <a:ext cx="1198931" cy="1198931"/>
        </a:xfrm>
        <a:prstGeom prst="blockArc">
          <a:avLst>
            <a:gd name="adj1" fmla="val 16200000"/>
            <a:gd name="adj2" fmla="val 19285714"/>
            <a:gd name="adj3" fmla="val 3853"/>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819539" y="550498"/>
          <a:ext cx="521161" cy="521161"/>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1" kern="1200" dirty="0" smtClean="0"/>
            <a:t>Reporting</a:t>
          </a:r>
          <a:endParaRPr lang="en-ZA" sz="500" b="1" kern="1200" dirty="0"/>
        </a:p>
      </dsp:txBody>
      <dsp:txXfrm>
        <a:off x="895861" y="626820"/>
        <a:ext cx="368517" cy="368517"/>
      </dsp:txXfrm>
    </dsp:sp>
    <dsp:sp modelId="{428D6EC0-C06B-45C7-8139-E45A90407C78}">
      <dsp:nvSpPr>
        <dsp:cNvPr id="0" name=""/>
        <dsp:cNvSpPr/>
      </dsp:nvSpPr>
      <dsp:spPr>
        <a:xfrm>
          <a:off x="793482" y="-63474"/>
          <a:ext cx="573274" cy="573274"/>
        </a:xfrm>
        <a:prstGeom prst="ellipse">
          <a:avLst/>
        </a:prstGeom>
        <a:gradFill rotWithShape="0">
          <a:gsLst>
            <a:gs pos="0">
              <a:schemeClr val="accent5">
                <a:hueOff val="0"/>
                <a:satOff val="0"/>
                <a:shade val="51000"/>
                <a:satMod val="130000"/>
                <a:alpha val="81000"/>
                <a:lumMod val="77000"/>
                <a:lumOff val="23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1" kern="1200" dirty="0" smtClean="0">
              <a:solidFill>
                <a:schemeClr val="tx1"/>
              </a:solidFill>
            </a:rPr>
            <a:t>Funding</a:t>
          </a:r>
          <a:endParaRPr lang="en-ZA" sz="700" b="1" kern="1200" dirty="0">
            <a:solidFill>
              <a:schemeClr val="tx1"/>
            </a:solidFill>
          </a:endParaRPr>
        </a:p>
      </dsp:txBody>
      <dsp:txXfrm>
        <a:off x="877436" y="20480"/>
        <a:ext cx="405366" cy="405366"/>
      </dsp:txXfrm>
    </dsp:sp>
    <dsp:sp modelId="{2B947856-7D81-4709-8C50-A646092946B5}">
      <dsp:nvSpPr>
        <dsp:cNvPr id="0" name=""/>
        <dsp:cNvSpPr/>
      </dsp:nvSpPr>
      <dsp:spPr>
        <a:xfrm>
          <a:off x="1376909" y="281656"/>
          <a:ext cx="325724" cy="325724"/>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424610" y="329357"/>
        <a:ext cx="230322" cy="230322"/>
      </dsp:txXfrm>
    </dsp:sp>
    <dsp:sp modelId="{0615139F-FD0E-4AC6-85EA-75F9F0D6BB78}">
      <dsp:nvSpPr>
        <dsp:cNvPr id="0" name=""/>
        <dsp:cNvSpPr/>
      </dsp:nvSpPr>
      <dsp:spPr>
        <a:xfrm>
          <a:off x="1493715" y="793161"/>
          <a:ext cx="325724" cy="325724"/>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kern="1200" dirty="0" smtClean="0">
              <a:solidFill>
                <a:schemeClr val="tx1">
                  <a:alpha val="40000"/>
                </a:schemeClr>
              </a:solidFill>
            </a:rPr>
            <a:t>Costing</a:t>
          </a:r>
          <a:endParaRPr lang="en-ZA" sz="400" kern="1200" dirty="0">
            <a:solidFill>
              <a:schemeClr val="tx1">
                <a:alpha val="40000"/>
              </a:schemeClr>
            </a:solidFill>
          </a:endParaRPr>
        </a:p>
      </dsp:txBody>
      <dsp:txXfrm>
        <a:off x="1541416" y="840862"/>
        <a:ext cx="230322" cy="230322"/>
      </dsp:txXfrm>
    </dsp:sp>
    <dsp:sp modelId="{A25828D0-E7F7-4612-B323-E58CF7DB6C73}">
      <dsp:nvSpPr>
        <dsp:cNvPr id="0" name=""/>
        <dsp:cNvSpPr/>
      </dsp:nvSpPr>
      <dsp:spPr>
        <a:xfrm>
          <a:off x="1172345" y="1177910"/>
          <a:ext cx="325724" cy="325724"/>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b="0" kern="1200" dirty="0" smtClean="0">
              <a:solidFill>
                <a:schemeClr val="tx1">
                  <a:alpha val="50000"/>
                </a:schemeClr>
              </a:solidFill>
            </a:rPr>
            <a:t>Item</a:t>
          </a:r>
          <a:endParaRPr lang="en-ZA" sz="400" b="0" kern="1200" dirty="0">
            <a:solidFill>
              <a:schemeClr val="tx1">
                <a:alpha val="50000"/>
              </a:schemeClr>
            </a:solidFill>
          </a:endParaRPr>
        </a:p>
      </dsp:txBody>
      <dsp:txXfrm>
        <a:off x="1220046" y="1225611"/>
        <a:ext cx="230322" cy="230322"/>
      </dsp:txXfrm>
    </dsp:sp>
    <dsp:sp modelId="{8DF6A8EE-C31B-4A7A-8A5B-E1C18D11D668}">
      <dsp:nvSpPr>
        <dsp:cNvPr id="0" name=""/>
        <dsp:cNvSpPr/>
      </dsp:nvSpPr>
      <dsp:spPr>
        <a:xfrm>
          <a:off x="662170" y="1177910"/>
          <a:ext cx="325724" cy="325724"/>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b="0" kern="1200" dirty="0" smtClean="0">
              <a:solidFill>
                <a:schemeClr val="tx1">
                  <a:alpha val="50000"/>
                </a:schemeClr>
              </a:solidFill>
            </a:rPr>
            <a:t>Project</a:t>
          </a:r>
          <a:endParaRPr lang="en-ZA" sz="300" b="0" kern="1200" dirty="0">
            <a:solidFill>
              <a:schemeClr val="tx1">
                <a:alpha val="50000"/>
              </a:schemeClr>
            </a:solidFill>
          </a:endParaRPr>
        </a:p>
      </dsp:txBody>
      <dsp:txXfrm>
        <a:off x="709871" y="1225611"/>
        <a:ext cx="230322" cy="230322"/>
      </dsp:txXfrm>
    </dsp:sp>
    <dsp:sp modelId="{DFD89527-3EA1-46E9-B932-F66D981BF538}">
      <dsp:nvSpPr>
        <dsp:cNvPr id="0" name=""/>
        <dsp:cNvSpPr/>
      </dsp:nvSpPr>
      <dsp:spPr>
        <a:xfrm>
          <a:off x="344082" y="779040"/>
          <a:ext cx="325724" cy="325724"/>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b="0" kern="1200" dirty="0" smtClean="0">
              <a:solidFill>
                <a:schemeClr val="tx1">
                  <a:alpha val="37000"/>
                </a:schemeClr>
              </a:solidFill>
            </a:rPr>
            <a:t>Regional Indicator</a:t>
          </a:r>
          <a:endParaRPr lang="en-ZA" sz="400" b="0" kern="1200" dirty="0">
            <a:solidFill>
              <a:schemeClr val="tx1">
                <a:alpha val="37000"/>
              </a:schemeClr>
            </a:solidFill>
          </a:endParaRPr>
        </a:p>
      </dsp:txBody>
      <dsp:txXfrm>
        <a:off x="391783" y="826741"/>
        <a:ext cx="230322" cy="230322"/>
      </dsp:txXfrm>
    </dsp:sp>
    <dsp:sp modelId="{937C4F79-FB0B-409E-8CAD-BC317FE49743}">
      <dsp:nvSpPr>
        <dsp:cNvPr id="0" name=""/>
        <dsp:cNvSpPr/>
      </dsp:nvSpPr>
      <dsp:spPr>
        <a:xfrm>
          <a:off x="460059" y="284109"/>
          <a:ext cx="320818" cy="32081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b="1" kern="1200" dirty="0" smtClean="0">
              <a:solidFill>
                <a:schemeClr val="tx1">
                  <a:alpha val="40000"/>
                </a:schemeClr>
              </a:solidFill>
            </a:rPr>
            <a:t>Standard</a:t>
          </a:r>
          <a:r>
            <a:rPr lang="en-ZA" sz="100" b="1" kern="1200" dirty="0" smtClean="0">
              <a:solidFill>
                <a:schemeClr val="tx1"/>
              </a:solidFill>
            </a:rPr>
            <a:t> </a:t>
          </a:r>
          <a:r>
            <a:rPr lang="en-ZA" sz="100" b="1" kern="1200" dirty="0" smtClean="0">
              <a:solidFill>
                <a:schemeClr val="tx1">
                  <a:alpha val="40000"/>
                </a:schemeClr>
              </a:solidFill>
            </a:rPr>
            <a:t>Classification</a:t>
          </a:r>
          <a:endParaRPr lang="en-ZA" sz="100" b="1" kern="1200" dirty="0">
            <a:solidFill>
              <a:schemeClr val="tx1">
                <a:alpha val="40000"/>
              </a:schemeClr>
            </a:solidFill>
          </a:endParaRPr>
        </a:p>
      </dsp:txBody>
      <dsp:txXfrm>
        <a:off x="507042" y="331092"/>
        <a:ext cx="226852" cy="226852"/>
      </dsp:txXfrm>
    </dsp:sp>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1548995" y="413192"/>
          <a:ext cx="3274209" cy="3274209"/>
        </a:xfrm>
        <a:prstGeom prst="blockArc">
          <a:avLst>
            <a:gd name="adj1" fmla="val 13114286"/>
            <a:gd name="adj2" fmla="val 1620000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1548995" y="413192"/>
          <a:ext cx="3274209" cy="3274209"/>
        </a:xfrm>
        <a:prstGeom prst="blockArc">
          <a:avLst>
            <a:gd name="adj1" fmla="val 10028571"/>
            <a:gd name="adj2" fmla="val 13114286"/>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1548995" y="413192"/>
          <a:ext cx="3274209" cy="3274209"/>
        </a:xfrm>
        <a:prstGeom prst="blockArc">
          <a:avLst>
            <a:gd name="adj1" fmla="val 6942857"/>
            <a:gd name="adj2" fmla="val 10028571"/>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1548995" y="413192"/>
          <a:ext cx="3274209" cy="3274209"/>
        </a:xfrm>
        <a:prstGeom prst="blockArc">
          <a:avLst>
            <a:gd name="adj1" fmla="val 3857143"/>
            <a:gd name="adj2" fmla="val 6942857"/>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1569792" y="403359"/>
          <a:ext cx="3274209" cy="3274209"/>
        </a:xfrm>
        <a:prstGeom prst="blockArc">
          <a:avLst>
            <a:gd name="adj1" fmla="val 878117"/>
            <a:gd name="adj2" fmla="val 390641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1562966" y="430464"/>
          <a:ext cx="3274209" cy="3274209"/>
        </a:xfrm>
        <a:prstGeom prst="blockArc">
          <a:avLst>
            <a:gd name="adj1" fmla="val 19238137"/>
            <a:gd name="adj2" fmla="val 818255"/>
            <a:gd name="adj3" fmla="val 3899"/>
          </a:avLst>
        </a:prstGeom>
        <a:solidFill>
          <a:schemeClr val="bg1">
            <a:lumMod val="85000"/>
            <a:alpha val="76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1548995" y="413192"/>
          <a:ext cx="3274209" cy="3274209"/>
        </a:xfrm>
        <a:prstGeom prst="blockArc">
          <a:avLst>
            <a:gd name="adj1" fmla="val 16200000"/>
            <a:gd name="adj2" fmla="val 19285714"/>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2466097" y="1330294"/>
          <a:ext cx="1440004" cy="1440004"/>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ZA" sz="1400" b="1" kern="1200" dirty="0" smtClean="0"/>
            <a:t>Reporting</a:t>
          </a:r>
          <a:endParaRPr lang="en-ZA" sz="1400" b="1" kern="1200" dirty="0"/>
        </a:p>
      </dsp:txBody>
      <dsp:txXfrm>
        <a:off x="2676981" y="1541178"/>
        <a:ext cx="1018236" cy="1018236"/>
      </dsp:txXfrm>
    </dsp:sp>
    <dsp:sp modelId="{428D6EC0-C06B-45C7-8139-E45A90407C78}">
      <dsp:nvSpPr>
        <dsp:cNvPr id="0" name=""/>
        <dsp:cNvSpPr/>
      </dsp:nvSpPr>
      <dsp:spPr>
        <a:xfrm>
          <a:off x="2736100" y="-4895"/>
          <a:ext cx="899998" cy="899998"/>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Funding</a:t>
          </a:r>
          <a:endParaRPr lang="en-ZA" sz="1200" b="0" kern="1200" dirty="0">
            <a:solidFill>
              <a:schemeClr val="tx1">
                <a:alpha val="50000"/>
              </a:schemeClr>
            </a:solidFill>
          </a:endParaRPr>
        </a:p>
      </dsp:txBody>
      <dsp:txXfrm>
        <a:off x="2867902" y="126907"/>
        <a:ext cx="636394" cy="636394"/>
      </dsp:txXfrm>
    </dsp:sp>
    <dsp:sp modelId="{2B947856-7D81-4709-8C50-A646092946B5}">
      <dsp:nvSpPr>
        <dsp:cNvPr id="0" name=""/>
        <dsp:cNvSpPr/>
      </dsp:nvSpPr>
      <dsp:spPr>
        <a:xfrm>
          <a:off x="3649091" y="257476"/>
          <a:ext cx="1583997" cy="1583997"/>
        </a:xfrm>
        <a:prstGeom prst="ellipse">
          <a:avLst/>
        </a:prstGeom>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Function</a:t>
          </a:r>
          <a:endParaRPr lang="en-ZA" sz="1400" b="1" kern="1200" dirty="0">
            <a:solidFill>
              <a:schemeClr val="tx1"/>
            </a:solidFill>
          </a:endParaRPr>
        </a:p>
      </dsp:txBody>
      <dsp:txXfrm>
        <a:off x="3881062" y="489447"/>
        <a:ext cx="1120055" cy="1120055"/>
      </dsp:txXfrm>
    </dsp:sp>
    <dsp:sp modelId="{0615139F-FD0E-4AC6-85EA-75F9F0D6BB78}">
      <dsp:nvSpPr>
        <dsp:cNvPr id="0" name=""/>
        <dsp:cNvSpPr/>
      </dsp:nvSpPr>
      <dsp:spPr>
        <a:xfrm>
          <a:off x="4310007" y="1996041"/>
          <a:ext cx="899998" cy="899998"/>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kern="1200" dirty="0" smtClean="0">
              <a:solidFill>
                <a:schemeClr val="tx1">
                  <a:alpha val="40000"/>
                </a:schemeClr>
              </a:solidFill>
            </a:rPr>
            <a:t>Costing</a:t>
          </a:r>
          <a:endParaRPr lang="en-ZA" sz="1200" kern="1200" dirty="0">
            <a:solidFill>
              <a:schemeClr val="tx1">
                <a:alpha val="40000"/>
              </a:schemeClr>
            </a:solidFill>
          </a:endParaRPr>
        </a:p>
      </dsp:txBody>
      <dsp:txXfrm>
        <a:off x="4441809" y="2127843"/>
        <a:ext cx="636394" cy="636394"/>
      </dsp:txXfrm>
    </dsp:sp>
    <dsp:sp modelId="{A25828D0-E7F7-4612-B323-E58CF7DB6C73}">
      <dsp:nvSpPr>
        <dsp:cNvPr id="0" name=""/>
        <dsp:cNvSpPr/>
      </dsp:nvSpPr>
      <dsp:spPr>
        <a:xfrm>
          <a:off x="3432567" y="3046526"/>
          <a:ext cx="899998" cy="899998"/>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Item</a:t>
          </a:r>
          <a:endParaRPr lang="en-ZA" sz="1200" b="0" kern="1200" dirty="0">
            <a:solidFill>
              <a:schemeClr val="tx1">
                <a:alpha val="50000"/>
              </a:schemeClr>
            </a:solidFill>
          </a:endParaRPr>
        </a:p>
      </dsp:txBody>
      <dsp:txXfrm>
        <a:off x="3564369" y="3178328"/>
        <a:ext cx="636394" cy="636394"/>
      </dsp:txXfrm>
    </dsp:sp>
    <dsp:sp modelId="{8DF6A8EE-C31B-4A7A-8A5B-E1C18D11D668}">
      <dsp:nvSpPr>
        <dsp:cNvPr id="0" name=""/>
        <dsp:cNvSpPr/>
      </dsp:nvSpPr>
      <dsp:spPr>
        <a:xfrm>
          <a:off x="2039633" y="3046526"/>
          <a:ext cx="899998" cy="899998"/>
        </a:xfrm>
        <a:prstGeom prst="ellipse">
          <a:avLst/>
        </a:prstGeom>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Project</a:t>
          </a:r>
          <a:endParaRPr lang="en-ZA" sz="1050" b="0" kern="1200" dirty="0">
            <a:solidFill>
              <a:schemeClr val="tx1">
                <a:alpha val="50000"/>
              </a:schemeClr>
            </a:solidFill>
          </a:endParaRPr>
        </a:p>
      </dsp:txBody>
      <dsp:txXfrm>
        <a:off x="2171435" y="3178328"/>
        <a:ext cx="636394" cy="636394"/>
      </dsp:txXfrm>
    </dsp:sp>
    <dsp:sp modelId="{DFD89527-3EA1-46E9-B932-F66D981BF538}">
      <dsp:nvSpPr>
        <dsp:cNvPr id="0" name=""/>
        <dsp:cNvSpPr/>
      </dsp:nvSpPr>
      <dsp:spPr>
        <a:xfrm>
          <a:off x="1171153" y="1957486"/>
          <a:ext cx="899998" cy="899998"/>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37000"/>
                </a:schemeClr>
              </a:solidFill>
            </a:rPr>
            <a:t>Regional Indicator</a:t>
          </a:r>
          <a:endParaRPr lang="en-ZA" sz="1200" b="0" kern="1200" dirty="0">
            <a:solidFill>
              <a:schemeClr val="tx1">
                <a:alpha val="37000"/>
              </a:schemeClr>
            </a:solidFill>
          </a:endParaRPr>
        </a:p>
      </dsp:txBody>
      <dsp:txXfrm>
        <a:off x="1302955" y="2089288"/>
        <a:ext cx="636394" cy="636394"/>
      </dsp:txXfrm>
    </dsp:sp>
    <dsp:sp modelId="{937C4F79-FB0B-409E-8CAD-BC317FE49743}">
      <dsp:nvSpPr>
        <dsp:cNvPr id="0" name=""/>
        <dsp:cNvSpPr/>
      </dsp:nvSpPr>
      <dsp:spPr>
        <a:xfrm>
          <a:off x="1139110" y="257476"/>
          <a:ext cx="1583997" cy="1583997"/>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6510" tIns="16510" rIns="16510" bIns="16510" numCol="1" spcCol="1270" anchor="ctr" anchorCtr="0">
          <a:noAutofit/>
        </a:bodyPr>
        <a:lstStyle/>
        <a:p>
          <a:pPr lvl="0" algn="ctr" defTabSz="577850">
            <a:lnSpc>
              <a:spcPct val="90000"/>
            </a:lnSpc>
            <a:spcBef>
              <a:spcPct val="0"/>
            </a:spcBef>
            <a:spcAft>
              <a:spcPct val="35000"/>
            </a:spcAft>
          </a:pPr>
          <a:r>
            <a:rPr lang="en-ZA" sz="1300" b="1" kern="1200" dirty="0" smtClean="0">
              <a:solidFill>
                <a:schemeClr val="tx1"/>
              </a:solidFill>
            </a:rPr>
            <a:t>Standard</a:t>
          </a:r>
          <a:r>
            <a:rPr lang="en-ZA" sz="1000" b="1" kern="1200" dirty="0" smtClean="0">
              <a:solidFill>
                <a:schemeClr val="tx1"/>
              </a:solidFill>
            </a:rPr>
            <a:t> </a:t>
          </a:r>
          <a:r>
            <a:rPr lang="en-ZA" sz="1300" b="1" kern="1200" dirty="0" smtClean="0">
              <a:solidFill>
                <a:schemeClr val="tx1"/>
              </a:solidFill>
            </a:rPr>
            <a:t>Classification</a:t>
          </a:r>
          <a:endParaRPr lang="en-ZA" sz="1300" b="1" kern="1200" dirty="0">
            <a:solidFill>
              <a:schemeClr val="tx1"/>
            </a:solidFill>
          </a:endParaRPr>
        </a:p>
      </dsp:txBody>
      <dsp:txXfrm>
        <a:off x="1371081" y="489447"/>
        <a:ext cx="1120055" cy="1120055"/>
      </dsp:txXfrm>
    </dsp:sp>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46726" y="217014"/>
          <a:ext cx="1730883" cy="1730883"/>
        </a:xfrm>
        <a:prstGeom prst="blockArc">
          <a:avLst>
            <a:gd name="adj1" fmla="val 13114286"/>
            <a:gd name="adj2" fmla="val 16200000"/>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46726" y="217014"/>
          <a:ext cx="1730883" cy="1730883"/>
        </a:xfrm>
        <a:prstGeom prst="blockArc">
          <a:avLst>
            <a:gd name="adj1" fmla="val 10028571"/>
            <a:gd name="adj2" fmla="val 13114286"/>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46726" y="217014"/>
          <a:ext cx="1730883" cy="1730883"/>
        </a:xfrm>
        <a:prstGeom prst="blockArc">
          <a:avLst>
            <a:gd name="adj1" fmla="val 6942857"/>
            <a:gd name="adj2" fmla="val 10028571"/>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46726" y="217014"/>
          <a:ext cx="1730883" cy="1730883"/>
        </a:xfrm>
        <a:prstGeom prst="blockArc">
          <a:avLst>
            <a:gd name="adj1" fmla="val 3857143"/>
            <a:gd name="adj2" fmla="val 6942857"/>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57721" y="211816"/>
          <a:ext cx="1730883" cy="1730883"/>
        </a:xfrm>
        <a:prstGeom prst="blockArc">
          <a:avLst>
            <a:gd name="adj1" fmla="val 878117"/>
            <a:gd name="adj2" fmla="val 3906410"/>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54112" y="226146"/>
          <a:ext cx="1730883" cy="1730883"/>
        </a:xfrm>
        <a:prstGeom prst="blockArc">
          <a:avLst>
            <a:gd name="adj1" fmla="val 19238137"/>
            <a:gd name="adj2" fmla="val 818255"/>
            <a:gd name="adj3" fmla="val 3874"/>
          </a:avLst>
        </a:prstGeom>
        <a:solidFill>
          <a:schemeClr val="bg1">
            <a:lumMod val="85000"/>
            <a:alpha val="76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46726" y="217014"/>
          <a:ext cx="1730883" cy="1730883"/>
        </a:xfrm>
        <a:prstGeom prst="blockArc">
          <a:avLst>
            <a:gd name="adj1" fmla="val 16200000"/>
            <a:gd name="adj2" fmla="val 19285714"/>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133921" y="704210"/>
          <a:ext cx="756493" cy="756493"/>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t>Reporting</a:t>
          </a:r>
          <a:endParaRPr lang="en-ZA" sz="800" b="1" kern="1200" dirty="0"/>
        </a:p>
      </dsp:txBody>
      <dsp:txXfrm>
        <a:off x="1244707" y="814996"/>
        <a:ext cx="534921" cy="534921"/>
      </dsp:txXfrm>
    </dsp:sp>
    <dsp:sp modelId="{428D6EC0-C06B-45C7-8139-E45A90407C78}">
      <dsp:nvSpPr>
        <dsp:cNvPr id="0" name=""/>
        <dsp:cNvSpPr/>
      </dsp:nvSpPr>
      <dsp:spPr>
        <a:xfrm>
          <a:off x="1275764" y="-2623"/>
          <a:ext cx="472806" cy="47280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Funding</a:t>
          </a:r>
          <a:endParaRPr lang="en-ZA" sz="700" b="0" kern="1200" dirty="0">
            <a:solidFill>
              <a:schemeClr val="tx1">
                <a:alpha val="50000"/>
              </a:schemeClr>
            </a:solidFill>
          </a:endParaRPr>
        </a:p>
      </dsp:txBody>
      <dsp:txXfrm>
        <a:off x="1345005" y="66618"/>
        <a:ext cx="334324" cy="334324"/>
      </dsp:txXfrm>
    </dsp:sp>
    <dsp:sp modelId="{2B947856-7D81-4709-8C50-A646092946B5}">
      <dsp:nvSpPr>
        <dsp:cNvPr id="0" name=""/>
        <dsp:cNvSpPr/>
      </dsp:nvSpPr>
      <dsp:spPr>
        <a:xfrm>
          <a:off x="1759621" y="137245"/>
          <a:ext cx="832138" cy="832138"/>
        </a:xfrm>
        <a:prstGeom prst="ellipse">
          <a:avLst/>
        </a:prstGeom>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Function</a:t>
          </a:r>
          <a:endParaRPr lang="en-ZA" sz="800" b="1" kern="1200" dirty="0">
            <a:solidFill>
              <a:schemeClr val="tx1"/>
            </a:solidFill>
          </a:endParaRPr>
        </a:p>
      </dsp:txBody>
      <dsp:txXfrm>
        <a:off x="1881485" y="259109"/>
        <a:ext cx="588410" cy="588410"/>
      </dsp:txXfrm>
    </dsp:sp>
    <dsp:sp modelId="{0615139F-FD0E-4AC6-85EA-75F9F0D6BB78}">
      <dsp:nvSpPr>
        <dsp:cNvPr id="0" name=""/>
        <dsp:cNvSpPr/>
      </dsp:nvSpPr>
      <dsp:spPr>
        <a:xfrm>
          <a:off x="2107901" y="1055286"/>
          <a:ext cx="472806" cy="47280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kern="1200" dirty="0" smtClean="0">
              <a:solidFill>
                <a:schemeClr val="tx1">
                  <a:alpha val="40000"/>
                </a:schemeClr>
              </a:solidFill>
            </a:rPr>
            <a:t>Costing</a:t>
          </a:r>
          <a:endParaRPr lang="en-ZA" sz="700" kern="1200" dirty="0">
            <a:solidFill>
              <a:schemeClr val="tx1">
                <a:alpha val="40000"/>
              </a:schemeClr>
            </a:solidFill>
          </a:endParaRPr>
        </a:p>
      </dsp:txBody>
      <dsp:txXfrm>
        <a:off x="2177142" y="1124527"/>
        <a:ext cx="334324" cy="334324"/>
      </dsp:txXfrm>
    </dsp:sp>
    <dsp:sp modelId="{A25828D0-E7F7-4612-B323-E58CF7DB6C73}">
      <dsp:nvSpPr>
        <dsp:cNvPr id="0" name=""/>
        <dsp:cNvSpPr/>
      </dsp:nvSpPr>
      <dsp:spPr>
        <a:xfrm>
          <a:off x="1643992" y="1610685"/>
          <a:ext cx="472806" cy="47280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Item</a:t>
          </a:r>
          <a:endParaRPr lang="en-ZA" sz="700" b="0" kern="1200" dirty="0">
            <a:solidFill>
              <a:schemeClr val="tx1">
                <a:alpha val="50000"/>
              </a:schemeClr>
            </a:solidFill>
          </a:endParaRPr>
        </a:p>
      </dsp:txBody>
      <dsp:txXfrm>
        <a:off x="1713233" y="1679926"/>
        <a:ext cx="334324" cy="334324"/>
      </dsp:txXfrm>
    </dsp:sp>
    <dsp:sp modelId="{8DF6A8EE-C31B-4A7A-8A5B-E1C18D11D668}">
      <dsp:nvSpPr>
        <dsp:cNvPr id="0" name=""/>
        <dsp:cNvSpPr/>
      </dsp:nvSpPr>
      <dsp:spPr>
        <a:xfrm>
          <a:off x="907537" y="1610685"/>
          <a:ext cx="472806" cy="472806"/>
        </a:xfrm>
        <a:prstGeom prst="ellipse">
          <a:avLst/>
        </a:prstGeom>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Project</a:t>
          </a:r>
          <a:endParaRPr lang="en-ZA" sz="500" b="0" kern="1200" dirty="0">
            <a:solidFill>
              <a:schemeClr val="tx1">
                <a:alpha val="50000"/>
              </a:schemeClr>
            </a:solidFill>
          </a:endParaRPr>
        </a:p>
      </dsp:txBody>
      <dsp:txXfrm>
        <a:off x="976778" y="1679926"/>
        <a:ext cx="334324" cy="334324"/>
      </dsp:txXfrm>
    </dsp:sp>
    <dsp:sp modelId="{DFD89527-3EA1-46E9-B932-F66D981BF538}">
      <dsp:nvSpPr>
        <dsp:cNvPr id="0" name=""/>
        <dsp:cNvSpPr/>
      </dsp:nvSpPr>
      <dsp:spPr>
        <a:xfrm>
          <a:off x="448365" y="1034902"/>
          <a:ext cx="472806" cy="47280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37000"/>
                </a:schemeClr>
              </a:solidFill>
            </a:rPr>
            <a:t>Regional Indicator</a:t>
          </a:r>
          <a:endParaRPr lang="en-ZA" sz="700" b="0" kern="1200" dirty="0">
            <a:solidFill>
              <a:schemeClr val="tx1">
                <a:alpha val="37000"/>
              </a:schemeClr>
            </a:solidFill>
          </a:endParaRPr>
        </a:p>
      </dsp:txBody>
      <dsp:txXfrm>
        <a:off x="517606" y="1104143"/>
        <a:ext cx="334324" cy="334324"/>
      </dsp:txXfrm>
    </dsp:sp>
    <dsp:sp modelId="{937C4F79-FB0B-409E-8CAD-BC317FE49743}">
      <dsp:nvSpPr>
        <dsp:cNvPr id="0" name=""/>
        <dsp:cNvSpPr/>
      </dsp:nvSpPr>
      <dsp:spPr>
        <a:xfrm>
          <a:off x="432576" y="137245"/>
          <a:ext cx="832138" cy="83213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Standard</a:t>
          </a:r>
          <a:r>
            <a:rPr lang="en-ZA" sz="400" b="1" kern="1200" dirty="0" smtClean="0">
              <a:solidFill>
                <a:schemeClr val="tx1"/>
              </a:solidFill>
            </a:rPr>
            <a:t> </a:t>
          </a:r>
          <a:r>
            <a:rPr lang="en-ZA" sz="800" b="1" kern="1200" dirty="0" smtClean="0">
              <a:solidFill>
                <a:schemeClr val="tx1"/>
              </a:solidFill>
            </a:rPr>
            <a:t>Classification</a:t>
          </a:r>
          <a:endParaRPr lang="en-ZA" sz="800" b="1" kern="1200" dirty="0">
            <a:solidFill>
              <a:schemeClr val="tx1"/>
            </a:solidFill>
          </a:endParaRPr>
        </a:p>
      </dsp:txBody>
      <dsp:txXfrm>
        <a:off x="554440" y="259109"/>
        <a:ext cx="588410" cy="588410"/>
      </dsp:txXfrm>
    </dsp:sp>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A43BDAA-7796-4AAF-9636-F1774D0B0DA5}">
      <dsp:nvSpPr>
        <dsp:cNvPr id="0" name=""/>
        <dsp:cNvSpPr/>
      </dsp:nvSpPr>
      <dsp:spPr>
        <a:xfrm>
          <a:off x="7" y="989872"/>
          <a:ext cx="1716723" cy="2165788"/>
        </a:xfrm>
        <a:prstGeom prst="roundRect">
          <a:avLst>
            <a:gd name="adj" fmla="val 10000"/>
          </a:avLst>
        </a:prstGeom>
        <a:solidFill>
          <a:schemeClr val="bg1">
            <a:lumMod val="6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bg1"/>
              </a:solidFill>
            </a:rPr>
            <a:t>Community and Public Service</a:t>
          </a:r>
          <a:endParaRPr lang="en-ZA" sz="1800" kern="1200" dirty="0">
            <a:solidFill>
              <a:schemeClr val="bg1"/>
            </a:solidFill>
          </a:endParaRPr>
        </a:p>
      </dsp:txBody>
      <dsp:txXfrm>
        <a:off x="50288" y="1040153"/>
        <a:ext cx="1616161" cy="2065226"/>
      </dsp:txXfrm>
    </dsp:sp>
    <dsp:sp modelId="{C8CB9919-407F-4BF9-821D-33803662861B}">
      <dsp:nvSpPr>
        <dsp:cNvPr id="0" name=""/>
        <dsp:cNvSpPr/>
      </dsp:nvSpPr>
      <dsp:spPr>
        <a:xfrm>
          <a:off x="3406" y="3647355"/>
          <a:ext cx="823763" cy="1241058"/>
        </a:xfrm>
        <a:prstGeom prst="roundRect">
          <a:avLst>
            <a:gd name="adj" fmla="val 10000"/>
          </a:avLst>
        </a:prstGeom>
        <a:solidFill>
          <a:srgbClr val="C00000"/>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bg1"/>
              </a:solidFill>
            </a:rPr>
            <a:t>Core</a:t>
          </a:r>
          <a:endParaRPr lang="en-ZA" sz="1800" kern="1200" dirty="0">
            <a:solidFill>
              <a:schemeClr val="bg1"/>
            </a:solidFill>
          </a:endParaRPr>
        </a:p>
      </dsp:txBody>
      <dsp:txXfrm>
        <a:off x="27533" y="3671482"/>
        <a:ext cx="775509" cy="1192804"/>
      </dsp:txXfrm>
    </dsp:sp>
    <dsp:sp modelId="{5DFFBA2A-A134-4D2C-B0FE-83C6C57147A4}">
      <dsp:nvSpPr>
        <dsp:cNvPr id="0" name=""/>
        <dsp:cNvSpPr/>
      </dsp:nvSpPr>
      <dsp:spPr>
        <a:xfrm>
          <a:off x="896366" y="3647355"/>
          <a:ext cx="823763" cy="1241058"/>
        </a:xfrm>
        <a:prstGeom prst="roundRect">
          <a:avLst>
            <a:gd name="adj" fmla="val 10000"/>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t>Non-core</a:t>
          </a:r>
          <a:endParaRPr lang="en-ZA" sz="1800" kern="1200" dirty="0"/>
        </a:p>
      </dsp:txBody>
      <dsp:txXfrm>
        <a:off x="920493" y="3671482"/>
        <a:ext cx="775509" cy="1192804"/>
      </dsp:txXfrm>
    </dsp:sp>
    <dsp:sp modelId="{CF6AD59E-9411-4A0F-A1AB-1ADF9E2A0D26}">
      <dsp:nvSpPr>
        <dsp:cNvPr id="0" name=""/>
        <dsp:cNvSpPr/>
      </dsp:nvSpPr>
      <dsp:spPr>
        <a:xfrm>
          <a:off x="1858522" y="969502"/>
          <a:ext cx="1716723" cy="2166491"/>
        </a:xfrm>
        <a:prstGeom prst="roundRect">
          <a:avLst>
            <a:gd name="adj" fmla="val 10000"/>
          </a:avLst>
        </a:prstGeom>
        <a:solidFill>
          <a:schemeClr val="bg1">
            <a:lumMod val="6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bg1"/>
              </a:solidFill>
            </a:rPr>
            <a:t>Economic and Environmental Service</a:t>
          </a:r>
          <a:endParaRPr lang="en-ZA" sz="1800" kern="1200" dirty="0">
            <a:solidFill>
              <a:schemeClr val="bg1"/>
            </a:solidFill>
          </a:endParaRPr>
        </a:p>
      </dsp:txBody>
      <dsp:txXfrm>
        <a:off x="1908803" y="1019783"/>
        <a:ext cx="1616161" cy="2065929"/>
      </dsp:txXfrm>
    </dsp:sp>
    <dsp:sp modelId="{1367F959-85DF-420D-9368-667F0DF7BE8F}">
      <dsp:nvSpPr>
        <dsp:cNvPr id="0" name=""/>
        <dsp:cNvSpPr/>
      </dsp:nvSpPr>
      <dsp:spPr>
        <a:xfrm>
          <a:off x="1858522" y="3648058"/>
          <a:ext cx="823763" cy="1237953"/>
        </a:xfrm>
        <a:prstGeom prst="roundRect">
          <a:avLst>
            <a:gd name="adj" fmla="val 10000"/>
          </a:avLst>
        </a:prstGeom>
        <a:solidFill>
          <a:srgbClr val="C00000"/>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bg1"/>
              </a:solidFill>
            </a:rPr>
            <a:t>Core</a:t>
          </a:r>
          <a:endParaRPr lang="en-ZA" sz="1800" kern="1200" dirty="0">
            <a:solidFill>
              <a:schemeClr val="bg1"/>
            </a:solidFill>
          </a:endParaRPr>
        </a:p>
      </dsp:txBody>
      <dsp:txXfrm>
        <a:off x="1882649" y="3672185"/>
        <a:ext cx="775509" cy="1189699"/>
      </dsp:txXfrm>
    </dsp:sp>
    <dsp:sp modelId="{899C3484-7022-4BED-ACBD-FE78416E8E10}">
      <dsp:nvSpPr>
        <dsp:cNvPr id="0" name=""/>
        <dsp:cNvSpPr/>
      </dsp:nvSpPr>
      <dsp:spPr>
        <a:xfrm>
          <a:off x="2751482" y="3648058"/>
          <a:ext cx="823763" cy="1237953"/>
        </a:xfrm>
        <a:prstGeom prst="roundRect">
          <a:avLst>
            <a:gd name="adj" fmla="val 10000"/>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t>Non-core</a:t>
          </a:r>
          <a:endParaRPr lang="en-ZA" sz="1800" kern="1200" dirty="0"/>
        </a:p>
      </dsp:txBody>
      <dsp:txXfrm>
        <a:off x="2775609" y="3672185"/>
        <a:ext cx="775509" cy="1189699"/>
      </dsp:txXfrm>
    </dsp:sp>
    <dsp:sp modelId="{35FFC071-95B0-45F7-86D6-B54CBAAD9D94}">
      <dsp:nvSpPr>
        <dsp:cNvPr id="0" name=""/>
        <dsp:cNvSpPr/>
      </dsp:nvSpPr>
      <dsp:spPr>
        <a:xfrm>
          <a:off x="3713638" y="969502"/>
          <a:ext cx="1716723" cy="2166491"/>
        </a:xfrm>
        <a:prstGeom prst="roundRect">
          <a:avLst>
            <a:gd name="adj" fmla="val 10000"/>
          </a:avLst>
        </a:prstGeom>
        <a:solidFill>
          <a:schemeClr val="bg1">
            <a:lumMod val="6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bg1"/>
              </a:solidFill>
            </a:rPr>
            <a:t>Municipal Governance and Administration</a:t>
          </a:r>
          <a:endParaRPr lang="en-ZA" sz="1800" kern="1200" dirty="0">
            <a:solidFill>
              <a:schemeClr val="bg1"/>
            </a:solidFill>
          </a:endParaRPr>
        </a:p>
      </dsp:txBody>
      <dsp:txXfrm>
        <a:off x="3763919" y="1019783"/>
        <a:ext cx="1616161" cy="2065929"/>
      </dsp:txXfrm>
    </dsp:sp>
    <dsp:sp modelId="{91EC346D-D88F-4F85-AD69-CAB17DBB8A86}">
      <dsp:nvSpPr>
        <dsp:cNvPr id="0" name=""/>
        <dsp:cNvSpPr/>
      </dsp:nvSpPr>
      <dsp:spPr>
        <a:xfrm>
          <a:off x="3713638" y="3648058"/>
          <a:ext cx="823763" cy="1237953"/>
        </a:xfrm>
        <a:prstGeom prst="roundRect">
          <a:avLst>
            <a:gd name="adj" fmla="val 10000"/>
          </a:avLst>
        </a:prstGeom>
        <a:solidFill>
          <a:srgbClr val="C00000"/>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bg1"/>
              </a:solidFill>
            </a:rPr>
            <a:t>Core</a:t>
          </a:r>
          <a:endParaRPr lang="en-ZA" sz="1800" kern="1200" dirty="0">
            <a:solidFill>
              <a:schemeClr val="bg1"/>
            </a:solidFill>
          </a:endParaRPr>
        </a:p>
      </dsp:txBody>
      <dsp:txXfrm>
        <a:off x="3737765" y="3672185"/>
        <a:ext cx="775509" cy="1189699"/>
      </dsp:txXfrm>
    </dsp:sp>
    <dsp:sp modelId="{689A45D0-ED3D-4034-9057-38C75C953A7D}">
      <dsp:nvSpPr>
        <dsp:cNvPr id="0" name=""/>
        <dsp:cNvSpPr/>
      </dsp:nvSpPr>
      <dsp:spPr>
        <a:xfrm>
          <a:off x="4606598" y="3648058"/>
          <a:ext cx="823763" cy="1237953"/>
        </a:xfrm>
        <a:prstGeom prst="roundRect">
          <a:avLst>
            <a:gd name="adj" fmla="val 10000"/>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t>Non-core</a:t>
          </a:r>
          <a:endParaRPr lang="en-ZA" sz="1800" kern="1200" dirty="0"/>
        </a:p>
      </dsp:txBody>
      <dsp:txXfrm>
        <a:off x="4630725" y="3672185"/>
        <a:ext cx="775509" cy="1189699"/>
      </dsp:txXfrm>
    </dsp:sp>
    <dsp:sp modelId="{828FAB47-818E-46D4-8A74-7AE0F55ED366}">
      <dsp:nvSpPr>
        <dsp:cNvPr id="0" name=""/>
        <dsp:cNvSpPr/>
      </dsp:nvSpPr>
      <dsp:spPr>
        <a:xfrm>
          <a:off x="5568754" y="969502"/>
          <a:ext cx="1716723" cy="2166491"/>
        </a:xfrm>
        <a:prstGeom prst="roundRect">
          <a:avLst>
            <a:gd name="adj" fmla="val 10000"/>
          </a:avLst>
        </a:prstGeom>
        <a:solidFill>
          <a:schemeClr val="bg1">
            <a:lumMod val="6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bg1"/>
              </a:solidFill>
            </a:rPr>
            <a:t>Trading Service</a:t>
          </a:r>
          <a:endParaRPr lang="en-ZA" sz="1800" kern="1200" dirty="0">
            <a:solidFill>
              <a:schemeClr val="bg1"/>
            </a:solidFill>
          </a:endParaRPr>
        </a:p>
      </dsp:txBody>
      <dsp:txXfrm>
        <a:off x="5619035" y="1019783"/>
        <a:ext cx="1616161" cy="2065929"/>
      </dsp:txXfrm>
    </dsp:sp>
    <dsp:sp modelId="{05027778-03FF-4ECC-9008-84335B04C0DB}">
      <dsp:nvSpPr>
        <dsp:cNvPr id="0" name=""/>
        <dsp:cNvSpPr/>
      </dsp:nvSpPr>
      <dsp:spPr>
        <a:xfrm>
          <a:off x="5568754" y="3648058"/>
          <a:ext cx="823763" cy="1237953"/>
        </a:xfrm>
        <a:prstGeom prst="roundRect">
          <a:avLst>
            <a:gd name="adj" fmla="val 10000"/>
          </a:avLst>
        </a:prstGeom>
        <a:solidFill>
          <a:srgbClr val="C00000"/>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bg1"/>
              </a:solidFill>
            </a:rPr>
            <a:t>Core</a:t>
          </a:r>
          <a:endParaRPr lang="en-ZA" sz="1800" kern="1200" dirty="0">
            <a:solidFill>
              <a:schemeClr val="bg1"/>
            </a:solidFill>
          </a:endParaRPr>
        </a:p>
      </dsp:txBody>
      <dsp:txXfrm>
        <a:off x="5592881" y="3672185"/>
        <a:ext cx="775509" cy="1189699"/>
      </dsp:txXfrm>
    </dsp:sp>
    <dsp:sp modelId="{C43131CE-8AC4-47C9-A897-93C112E81EEF}">
      <dsp:nvSpPr>
        <dsp:cNvPr id="0" name=""/>
        <dsp:cNvSpPr/>
      </dsp:nvSpPr>
      <dsp:spPr>
        <a:xfrm>
          <a:off x="6461713" y="3648058"/>
          <a:ext cx="823763" cy="1237953"/>
        </a:xfrm>
        <a:prstGeom prst="roundRect">
          <a:avLst>
            <a:gd name="adj" fmla="val 10000"/>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t>Non-core</a:t>
          </a:r>
          <a:endParaRPr lang="en-ZA" sz="1800" kern="1200" dirty="0"/>
        </a:p>
      </dsp:txBody>
      <dsp:txXfrm>
        <a:off x="6485840" y="3672185"/>
        <a:ext cx="775509" cy="1189699"/>
      </dsp:txXfrm>
    </dsp:sp>
    <dsp:sp modelId="{61D92AB4-5727-4B6B-82A8-5F53DA62FBC9}">
      <dsp:nvSpPr>
        <dsp:cNvPr id="0" name=""/>
        <dsp:cNvSpPr/>
      </dsp:nvSpPr>
      <dsp:spPr>
        <a:xfrm>
          <a:off x="7423869" y="969502"/>
          <a:ext cx="1716723" cy="2166491"/>
        </a:xfrm>
        <a:prstGeom prst="roundRect">
          <a:avLst>
            <a:gd name="adj" fmla="val 10000"/>
          </a:avLst>
        </a:prstGeom>
        <a:solidFill>
          <a:schemeClr val="bg1">
            <a:lumMod val="6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bg1"/>
              </a:solidFill>
            </a:rPr>
            <a:t>Other</a:t>
          </a:r>
          <a:endParaRPr lang="en-ZA" sz="1800" kern="1200" dirty="0">
            <a:solidFill>
              <a:schemeClr val="bg1"/>
            </a:solidFill>
          </a:endParaRPr>
        </a:p>
      </dsp:txBody>
      <dsp:txXfrm>
        <a:off x="7474150" y="1019783"/>
        <a:ext cx="1616161" cy="2065929"/>
      </dsp:txXfrm>
    </dsp:sp>
    <dsp:sp modelId="{8C7F2EE0-0D38-48EF-82E2-EE371FD27EB1}">
      <dsp:nvSpPr>
        <dsp:cNvPr id="0" name=""/>
        <dsp:cNvSpPr/>
      </dsp:nvSpPr>
      <dsp:spPr>
        <a:xfrm>
          <a:off x="7423869" y="3648058"/>
          <a:ext cx="823763" cy="1237953"/>
        </a:xfrm>
        <a:prstGeom prst="roundRect">
          <a:avLst>
            <a:gd name="adj" fmla="val 10000"/>
          </a:avLst>
        </a:prstGeom>
        <a:solidFill>
          <a:srgbClr val="C00000"/>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bg1"/>
              </a:solidFill>
            </a:rPr>
            <a:t>Core</a:t>
          </a:r>
          <a:endParaRPr lang="en-ZA" sz="1800" kern="1200" dirty="0">
            <a:solidFill>
              <a:schemeClr val="bg1"/>
            </a:solidFill>
          </a:endParaRPr>
        </a:p>
      </dsp:txBody>
      <dsp:txXfrm>
        <a:off x="7447996" y="3672185"/>
        <a:ext cx="775509" cy="1189699"/>
      </dsp:txXfrm>
    </dsp:sp>
    <dsp:sp modelId="{3AA99A86-09F3-4A01-B5B8-9A8FC006BFD8}">
      <dsp:nvSpPr>
        <dsp:cNvPr id="0" name=""/>
        <dsp:cNvSpPr/>
      </dsp:nvSpPr>
      <dsp:spPr>
        <a:xfrm>
          <a:off x="8316829" y="3648058"/>
          <a:ext cx="823763" cy="1237953"/>
        </a:xfrm>
        <a:prstGeom prst="roundRect">
          <a:avLst>
            <a:gd name="adj" fmla="val 10000"/>
          </a:avLst>
        </a:prstGeom>
        <a:solidFill>
          <a:schemeClr val="bg1">
            <a:lumMod val="9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kern="1200" dirty="0" smtClean="0"/>
            <a:t>Non-core</a:t>
          </a:r>
          <a:endParaRPr lang="en-ZA" sz="1800" kern="1200" dirty="0"/>
        </a:p>
      </dsp:txBody>
      <dsp:txXfrm>
        <a:off x="8340956" y="3672185"/>
        <a:ext cx="775509" cy="1189699"/>
      </dsp:txXfrm>
    </dsp:sp>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46726" y="217014"/>
          <a:ext cx="1730883" cy="1730883"/>
        </a:xfrm>
        <a:prstGeom prst="blockArc">
          <a:avLst>
            <a:gd name="adj1" fmla="val 13114286"/>
            <a:gd name="adj2" fmla="val 16200000"/>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46726" y="217014"/>
          <a:ext cx="1730883" cy="1730883"/>
        </a:xfrm>
        <a:prstGeom prst="blockArc">
          <a:avLst>
            <a:gd name="adj1" fmla="val 10028571"/>
            <a:gd name="adj2" fmla="val 13114286"/>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46726" y="217014"/>
          <a:ext cx="1730883" cy="1730883"/>
        </a:xfrm>
        <a:prstGeom prst="blockArc">
          <a:avLst>
            <a:gd name="adj1" fmla="val 6942857"/>
            <a:gd name="adj2" fmla="val 10028571"/>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46726" y="217014"/>
          <a:ext cx="1730883" cy="1730883"/>
        </a:xfrm>
        <a:prstGeom prst="blockArc">
          <a:avLst>
            <a:gd name="adj1" fmla="val 3857143"/>
            <a:gd name="adj2" fmla="val 6942857"/>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57721" y="211816"/>
          <a:ext cx="1730883" cy="1730883"/>
        </a:xfrm>
        <a:prstGeom prst="blockArc">
          <a:avLst>
            <a:gd name="adj1" fmla="val 878117"/>
            <a:gd name="adj2" fmla="val 3906410"/>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54112" y="226146"/>
          <a:ext cx="1730883" cy="1730883"/>
        </a:xfrm>
        <a:prstGeom prst="blockArc">
          <a:avLst>
            <a:gd name="adj1" fmla="val 19238137"/>
            <a:gd name="adj2" fmla="val 818255"/>
            <a:gd name="adj3" fmla="val 3874"/>
          </a:avLst>
        </a:prstGeom>
        <a:solidFill>
          <a:schemeClr val="bg1">
            <a:lumMod val="85000"/>
            <a:alpha val="76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46726" y="217014"/>
          <a:ext cx="1730883" cy="1730883"/>
        </a:xfrm>
        <a:prstGeom prst="blockArc">
          <a:avLst>
            <a:gd name="adj1" fmla="val 16200000"/>
            <a:gd name="adj2" fmla="val 19285714"/>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133921" y="704210"/>
          <a:ext cx="756493" cy="756493"/>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t>Reporting</a:t>
          </a:r>
          <a:endParaRPr lang="en-ZA" sz="800" b="1" kern="1200" dirty="0"/>
        </a:p>
      </dsp:txBody>
      <dsp:txXfrm>
        <a:off x="1244707" y="814996"/>
        <a:ext cx="534921" cy="534921"/>
      </dsp:txXfrm>
    </dsp:sp>
    <dsp:sp modelId="{428D6EC0-C06B-45C7-8139-E45A90407C78}">
      <dsp:nvSpPr>
        <dsp:cNvPr id="0" name=""/>
        <dsp:cNvSpPr/>
      </dsp:nvSpPr>
      <dsp:spPr>
        <a:xfrm>
          <a:off x="1275764" y="-2623"/>
          <a:ext cx="472806" cy="47280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Funding</a:t>
          </a:r>
          <a:endParaRPr lang="en-ZA" sz="700" b="0" kern="1200" dirty="0">
            <a:solidFill>
              <a:schemeClr val="tx1">
                <a:alpha val="50000"/>
              </a:schemeClr>
            </a:solidFill>
          </a:endParaRPr>
        </a:p>
      </dsp:txBody>
      <dsp:txXfrm>
        <a:off x="1345005" y="66618"/>
        <a:ext cx="334324" cy="334324"/>
      </dsp:txXfrm>
    </dsp:sp>
    <dsp:sp modelId="{2B947856-7D81-4709-8C50-A646092946B5}">
      <dsp:nvSpPr>
        <dsp:cNvPr id="0" name=""/>
        <dsp:cNvSpPr/>
      </dsp:nvSpPr>
      <dsp:spPr>
        <a:xfrm>
          <a:off x="1759621" y="137245"/>
          <a:ext cx="832138" cy="832138"/>
        </a:xfrm>
        <a:prstGeom prst="ellipse">
          <a:avLst/>
        </a:prstGeom>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Function</a:t>
          </a:r>
          <a:endParaRPr lang="en-ZA" sz="800" b="1" kern="1200" dirty="0">
            <a:solidFill>
              <a:schemeClr val="tx1"/>
            </a:solidFill>
          </a:endParaRPr>
        </a:p>
      </dsp:txBody>
      <dsp:txXfrm>
        <a:off x="1881485" y="259109"/>
        <a:ext cx="588410" cy="588410"/>
      </dsp:txXfrm>
    </dsp:sp>
    <dsp:sp modelId="{0615139F-FD0E-4AC6-85EA-75F9F0D6BB78}">
      <dsp:nvSpPr>
        <dsp:cNvPr id="0" name=""/>
        <dsp:cNvSpPr/>
      </dsp:nvSpPr>
      <dsp:spPr>
        <a:xfrm>
          <a:off x="2107901" y="1055286"/>
          <a:ext cx="472806" cy="47280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kern="1200" dirty="0" smtClean="0">
              <a:solidFill>
                <a:schemeClr val="tx1">
                  <a:alpha val="40000"/>
                </a:schemeClr>
              </a:solidFill>
            </a:rPr>
            <a:t>Costing</a:t>
          </a:r>
          <a:endParaRPr lang="en-ZA" sz="700" kern="1200" dirty="0">
            <a:solidFill>
              <a:schemeClr val="tx1">
                <a:alpha val="40000"/>
              </a:schemeClr>
            </a:solidFill>
          </a:endParaRPr>
        </a:p>
      </dsp:txBody>
      <dsp:txXfrm>
        <a:off x="2177142" y="1124527"/>
        <a:ext cx="334324" cy="334324"/>
      </dsp:txXfrm>
    </dsp:sp>
    <dsp:sp modelId="{A25828D0-E7F7-4612-B323-E58CF7DB6C73}">
      <dsp:nvSpPr>
        <dsp:cNvPr id="0" name=""/>
        <dsp:cNvSpPr/>
      </dsp:nvSpPr>
      <dsp:spPr>
        <a:xfrm>
          <a:off x="1643992" y="1610685"/>
          <a:ext cx="472806" cy="47280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Item</a:t>
          </a:r>
          <a:endParaRPr lang="en-ZA" sz="700" b="0" kern="1200" dirty="0">
            <a:solidFill>
              <a:schemeClr val="tx1">
                <a:alpha val="50000"/>
              </a:schemeClr>
            </a:solidFill>
          </a:endParaRPr>
        </a:p>
      </dsp:txBody>
      <dsp:txXfrm>
        <a:off x="1713233" y="1679926"/>
        <a:ext cx="334324" cy="334324"/>
      </dsp:txXfrm>
    </dsp:sp>
    <dsp:sp modelId="{8DF6A8EE-C31B-4A7A-8A5B-E1C18D11D668}">
      <dsp:nvSpPr>
        <dsp:cNvPr id="0" name=""/>
        <dsp:cNvSpPr/>
      </dsp:nvSpPr>
      <dsp:spPr>
        <a:xfrm>
          <a:off x="907537" y="1610685"/>
          <a:ext cx="472806" cy="472806"/>
        </a:xfrm>
        <a:prstGeom prst="ellipse">
          <a:avLst/>
        </a:prstGeom>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Project</a:t>
          </a:r>
          <a:endParaRPr lang="en-ZA" sz="500" b="0" kern="1200" dirty="0">
            <a:solidFill>
              <a:schemeClr val="tx1">
                <a:alpha val="50000"/>
              </a:schemeClr>
            </a:solidFill>
          </a:endParaRPr>
        </a:p>
      </dsp:txBody>
      <dsp:txXfrm>
        <a:off x="976778" y="1679926"/>
        <a:ext cx="334324" cy="334324"/>
      </dsp:txXfrm>
    </dsp:sp>
    <dsp:sp modelId="{DFD89527-3EA1-46E9-B932-F66D981BF538}">
      <dsp:nvSpPr>
        <dsp:cNvPr id="0" name=""/>
        <dsp:cNvSpPr/>
      </dsp:nvSpPr>
      <dsp:spPr>
        <a:xfrm>
          <a:off x="448365" y="1034902"/>
          <a:ext cx="472806" cy="47280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37000"/>
                </a:schemeClr>
              </a:solidFill>
            </a:rPr>
            <a:t>Regional Indicator</a:t>
          </a:r>
          <a:endParaRPr lang="en-ZA" sz="700" b="0" kern="1200" dirty="0">
            <a:solidFill>
              <a:schemeClr val="tx1">
                <a:alpha val="37000"/>
              </a:schemeClr>
            </a:solidFill>
          </a:endParaRPr>
        </a:p>
      </dsp:txBody>
      <dsp:txXfrm>
        <a:off x="517606" y="1104143"/>
        <a:ext cx="334324" cy="334324"/>
      </dsp:txXfrm>
    </dsp:sp>
    <dsp:sp modelId="{937C4F79-FB0B-409E-8CAD-BC317FE49743}">
      <dsp:nvSpPr>
        <dsp:cNvPr id="0" name=""/>
        <dsp:cNvSpPr/>
      </dsp:nvSpPr>
      <dsp:spPr>
        <a:xfrm>
          <a:off x="432576" y="137245"/>
          <a:ext cx="832138" cy="83213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Standard</a:t>
          </a:r>
          <a:r>
            <a:rPr lang="en-ZA" sz="400" b="1" kern="1200" dirty="0" smtClean="0">
              <a:solidFill>
                <a:schemeClr val="tx1"/>
              </a:solidFill>
            </a:rPr>
            <a:t> </a:t>
          </a:r>
          <a:r>
            <a:rPr lang="en-ZA" sz="800" b="1" kern="1200" dirty="0" smtClean="0">
              <a:solidFill>
                <a:schemeClr val="tx1"/>
              </a:solidFill>
            </a:rPr>
            <a:t>Classification</a:t>
          </a:r>
          <a:endParaRPr lang="en-ZA" sz="800" b="1" kern="1200" dirty="0">
            <a:solidFill>
              <a:schemeClr val="tx1"/>
            </a:solidFill>
          </a:endParaRPr>
        </a:p>
      </dsp:txBody>
      <dsp:txXfrm>
        <a:off x="554440" y="259109"/>
        <a:ext cx="588410" cy="588410"/>
      </dsp:txXfrm>
    </dsp:sp>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C3BAD3-C239-4B7D-93CA-9C4C6A992D1B}">
      <dsp:nvSpPr>
        <dsp:cNvPr id="0" name=""/>
        <dsp:cNvSpPr/>
      </dsp:nvSpPr>
      <dsp:spPr>
        <a:xfrm>
          <a:off x="6988" y="2018982"/>
          <a:ext cx="814314" cy="1076133"/>
        </a:xfrm>
        <a:prstGeom prst="roundRect">
          <a:avLst>
            <a:gd name="adj" fmla="val 10000"/>
          </a:avLst>
        </a:prstGeom>
        <a:solidFill>
          <a:schemeClr val="tx1"/>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Community and Public Service</a:t>
          </a:r>
          <a:endParaRPr lang="en-ZA" sz="1200" b="1" kern="1200" dirty="0">
            <a:solidFill>
              <a:schemeClr val="bg1"/>
            </a:solidFill>
          </a:endParaRPr>
        </a:p>
      </dsp:txBody>
      <dsp:txXfrm>
        <a:off x="30838" y="2042832"/>
        <a:ext cx="766614" cy="1028433"/>
      </dsp:txXfrm>
    </dsp:sp>
    <dsp:sp modelId="{CA23FECB-D5EA-469D-B186-645695B7A912}">
      <dsp:nvSpPr>
        <dsp:cNvPr id="0" name=""/>
        <dsp:cNvSpPr/>
      </dsp:nvSpPr>
      <dsp:spPr>
        <a:xfrm rot="17050920">
          <a:off x="123303" y="1650424"/>
          <a:ext cx="1849012" cy="20590"/>
        </a:xfrm>
        <a:custGeom>
          <a:avLst/>
          <a:gdLst/>
          <a:ahLst/>
          <a:cxnLst/>
          <a:rect l="0" t="0" r="0" b="0"/>
          <a:pathLst>
            <a:path>
              <a:moveTo>
                <a:pt x="0" y="10295"/>
              </a:moveTo>
              <a:lnTo>
                <a:pt x="1849012" y="10295"/>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1001584" y="1614494"/>
        <a:ext cx="92450" cy="92450"/>
      </dsp:txXfrm>
    </dsp:sp>
    <dsp:sp modelId="{4C616FEA-DDA1-4973-9B93-3320D6CAE784}">
      <dsp:nvSpPr>
        <dsp:cNvPr id="0" name=""/>
        <dsp:cNvSpPr/>
      </dsp:nvSpPr>
      <dsp:spPr>
        <a:xfrm>
          <a:off x="1274316" y="481256"/>
          <a:ext cx="1132533" cy="566266"/>
        </a:xfrm>
        <a:prstGeom prst="roundRect">
          <a:avLst>
            <a:gd name="adj" fmla="val 10000"/>
          </a:avLst>
        </a:prstGeom>
        <a:solidFill>
          <a:schemeClr val="accent2">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Community and Social Services</a:t>
          </a:r>
          <a:endParaRPr lang="en-ZA" sz="1200" b="1" kern="1200" dirty="0">
            <a:solidFill>
              <a:schemeClr val="bg1"/>
            </a:solidFill>
          </a:endParaRPr>
        </a:p>
      </dsp:txBody>
      <dsp:txXfrm>
        <a:off x="1290901" y="497841"/>
        <a:ext cx="1099363" cy="533096"/>
      </dsp:txXfrm>
    </dsp:sp>
    <dsp:sp modelId="{EE34F235-497A-4033-8120-C214E70A3C58}">
      <dsp:nvSpPr>
        <dsp:cNvPr id="0" name=""/>
        <dsp:cNvSpPr/>
      </dsp:nvSpPr>
      <dsp:spPr>
        <a:xfrm rot="19436611">
          <a:off x="2353178" y="589186"/>
          <a:ext cx="560357" cy="20590"/>
        </a:xfrm>
        <a:custGeom>
          <a:avLst/>
          <a:gdLst/>
          <a:ahLst/>
          <a:cxnLst/>
          <a:rect l="0" t="0" r="0" b="0"/>
          <a:pathLst>
            <a:path>
              <a:moveTo>
                <a:pt x="0" y="10295"/>
              </a:moveTo>
              <a:lnTo>
                <a:pt x="560357" y="102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619348" y="585473"/>
        <a:ext cx="28017" cy="28017"/>
      </dsp:txXfrm>
    </dsp:sp>
    <dsp:sp modelId="{68503DF3-AE0A-4232-ACFB-22A4D21715AA}">
      <dsp:nvSpPr>
        <dsp:cNvPr id="0" name=""/>
        <dsp:cNvSpPr/>
      </dsp:nvSpPr>
      <dsp:spPr>
        <a:xfrm>
          <a:off x="2859863" y="96965"/>
          <a:ext cx="6176431" cy="675216"/>
        </a:xfrm>
        <a:prstGeom prst="roundRect">
          <a:avLst>
            <a:gd name="adj" fmla="val 10000"/>
          </a:avLst>
        </a:prstGeom>
        <a:solidFill>
          <a:schemeClr val="bg1"/>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Aged Care, Home Assistance and / Transport Facilities / Cemeteries and Crematoriums / Child Care Facilities / Community Halls and Facilities / Libraries and Archives / Museums and Art Galleries / Animal Care / Literacy Programmes / Theatres and Zoo’s</a:t>
          </a:r>
          <a:endParaRPr lang="en-ZA" sz="1200" b="1" kern="1200" dirty="0">
            <a:solidFill>
              <a:schemeClr val="tx1"/>
            </a:solidFill>
          </a:endParaRPr>
        </a:p>
      </dsp:txBody>
      <dsp:txXfrm>
        <a:off x="2879639" y="116741"/>
        <a:ext cx="6136879" cy="635664"/>
      </dsp:txXfrm>
    </dsp:sp>
    <dsp:sp modelId="{2C1FD649-DDF7-4F0F-9196-861BBF4EAE18}">
      <dsp:nvSpPr>
        <dsp:cNvPr id="0" name=""/>
        <dsp:cNvSpPr/>
      </dsp:nvSpPr>
      <dsp:spPr>
        <a:xfrm rot="2399799">
          <a:off x="2337688" y="944134"/>
          <a:ext cx="591338" cy="20590"/>
        </a:xfrm>
        <a:custGeom>
          <a:avLst/>
          <a:gdLst/>
          <a:ahLst/>
          <a:cxnLst/>
          <a:rect l="0" t="0" r="0" b="0"/>
          <a:pathLst>
            <a:path>
              <a:moveTo>
                <a:pt x="0" y="10295"/>
              </a:moveTo>
              <a:lnTo>
                <a:pt x="591338" y="102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618573" y="939645"/>
        <a:ext cx="29566" cy="29566"/>
      </dsp:txXfrm>
    </dsp:sp>
    <dsp:sp modelId="{846DC957-C0DA-4D3D-A299-34CB3239BBCB}">
      <dsp:nvSpPr>
        <dsp:cNvPr id="0" name=""/>
        <dsp:cNvSpPr/>
      </dsp:nvSpPr>
      <dsp:spPr>
        <a:xfrm>
          <a:off x="2859863" y="857122"/>
          <a:ext cx="6277147" cy="574692"/>
        </a:xfrm>
        <a:prstGeom prst="roundRect">
          <a:avLst>
            <a:gd name="adj" fmla="val 10000"/>
          </a:avLst>
        </a:prstGeom>
        <a:solidFill>
          <a:schemeClr val="bg1">
            <a:lumMod val="6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endParaRPr lang="en-ZA" sz="1200" b="1" kern="1200" dirty="0" smtClean="0">
            <a:solidFill>
              <a:schemeClr val="tx1"/>
            </a:solidFill>
          </a:endParaRPr>
        </a:p>
        <a:p>
          <a:pPr lvl="0" algn="l" defTabSz="533400">
            <a:lnSpc>
              <a:spcPct val="90000"/>
            </a:lnSpc>
            <a:spcBef>
              <a:spcPct val="0"/>
            </a:spcBef>
            <a:spcAft>
              <a:spcPct val="35000"/>
            </a:spcAft>
          </a:pPr>
          <a:r>
            <a:rPr lang="en-ZA" sz="1200" b="1" kern="1200" dirty="0" smtClean="0">
              <a:solidFill>
                <a:schemeClr val="bg1"/>
              </a:solidFill>
            </a:rPr>
            <a:t>Agricultural / Animal Controls and Diseases / Archives / Cultural Matters /  Consumer Protection / Disaster Management / Education / Indigenous and Customary Law </a:t>
          </a:r>
        </a:p>
        <a:p>
          <a:pPr lvl="0" algn="ctr" defTabSz="533400">
            <a:lnSpc>
              <a:spcPct val="90000"/>
            </a:lnSpc>
            <a:spcBef>
              <a:spcPct val="0"/>
            </a:spcBef>
            <a:spcAft>
              <a:spcPct val="35000"/>
            </a:spcAft>
          </a:pPr>
          <a:endParaRPr lang="en-ZA" sz="1200" b="1" kern="1200" dirty="0">
            <a:solidFill>
              <a:schemeClr val="bg1"/>
            </a:solidFill>
          </a:endParaRPr>
        </a:p>
      </dsp:txBody>
      <dsp:txXfrm>
        <a:off x="2876695" y="873954"/>
        <a:ext cx="6243483" cy="541028"/>
      </dsp:txXfrm>
    </dsp:sp>
    <dsp:sp modelId="{AA30345B-1A3F-43D7-B0A8-CA35D8C32208}">
      <dsp:nvSpPr>
        <dsp:cNvPr id="0" name=""/>
        <dsp:cNvSpPr/>
      </dsp:nvSpPr>
      <dsp:spPr>
        <a:xfrm rot="18066293">
          <a:off x="609358" y="2171342"/>
          <a:ext cx="876902" cy="20590"/>
        </a:xfrm>
        <a:custGeom>
          <a:avLst/>
          <a:gdLst/>
          <a:ahLst/>
          <a:cxnLst/>
          <a:rect l="0" t="0" r="0" b="0"/>
          <a:pathLst>
            <a:path>
              <a:moveTo>
                <a:pt x="0" y="10295"/>
              </a:moveTo>
              <a:lnTo>
                <a:pt x="876902" y="10295"/>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1025887" y="2159714"/>
        <a:ext cx="43845" cy="43845"/>
      </dsp:txXfrm>
    </dsp:sp>
    <dsp:sp modelId="{10C642C7-0AEB-428E-AB8C-1C3CFC237210}">
      <dsp:nvSpPr>
        <dsp:cNvPr id="0" name=""/>
        <dsp:cNvSpPr/>
      </dsp:nvSpPr>
      <dsp:spPr>
        <a:xfrm>
          <a:off x="1274316" y="1523091"/>
          <a:ext cx="1132533" cy="566266"/>
        </a:xfrm>
        <a:prstGeom prst="roundRect">
          <a:avLst>
            <a:gd name="adj" fmla="val 10000"/>
          </a:avLst>
        </a:prstGeom>
        <a:solidFill>
          <a:schemeClr val="accent2">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Health</a:t>
          </a:r>
          <a:endParaRPr lang="en-ZA" sz="1200" b="1" kern="1200" dirty="0">
            <a:solidFill>
              <a:schemeClr val="bg1"/>
            </a:solidFill>
          </a:endParaRPr>
        </a:p>
      </dsp:txBody>
      <dsp:txXfrm>
        <a:off x="1290901" y="1539676"/>
        <a:ext cx="1099363" cy="533096"/>
      </dsp:txXfrm>
    </dsp:sp>
    <dsp:sp modelId="{F376925A-AAD2-401C-ABDA-9F28D05F18E8}">
      <dsp:nvSpPr>
        <dsp:cNvPr id="0" name=""/>
        <dsp:cNvSpPr/>
      </dsp:nvSpPr>
      <dsp:spPr>
        <a:xfrm rot="20481105">
          <a:off x="2394299" y="1719489"/>
          <a:ext cx="478114" cy="20590"/>
        </a:xfrm>
        <a:custGeom>
          <a:avLst/>
          <a:gdLst/>
          <a:ahLst/>
          <a:cxnLst/>
          <a:rect l="0" t="0" r="0" b="0"/>
          <a:pathLst>
            <a:path>
              <a:moveTo>
                <a:pt x="0" y="10295"/>
              </a:moveTo>
              <a:lnTo>
                <a:pt x="478114" y="102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621404" y="1717831"/>
        <a:ext cx="23905" cy="23905"/>
      </dsp:txXfrm>
    </dsp:sp>
    <dsp:sp modelId="{CEB975C2-A03F-4B2C-8FA7-4F635BA61970}">
      <dsp:nvSpPr>
        <dsp:cNvPr id="0" name=""/>
        <dsp:cNvSpPr/>
      </dsp:nvSpPr>
      <dsp:spPr>
        <a:xfrm>
          <a:off x="2859863" y="1516755"/>
          <a:ext cx="3634425" cy="273178"/>
        </a:xfrm>
        <a:prstGeom prst="roundRect">
          <a:avLst>
            <a:gd name="adj" fmla="val 10000"/>
          </a:avLst>
        </a:prstGeom>
        <a:solidFill>
          <a:schemeClr val="bg1"/>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Ambulance / Clinics / Health Inspections</a:t>
          </a:r>
          <a:endParaRPr lang="en-ZA" sz="1200" b="1" kern="1200" dirty="0">
            <a:solidFill>
              <a:schemeClr val="tx1"/>
            </a:solidFill>
          </a:endParaRPr>
        </a:p>
      </dsp:txBody>
      <dsp:txXfrm>
        <a:off x="2867864" y="1524756"/>
        <a:ext cx="3618423" cy="257176"/>
      </dsp:txXfrm>
    </dsp:sp>
    <dsp:sp modelId="{49142F6D-0D42-4F42-9E2B-3738C6AFE672}">
      <dsp:nvSpPr>
        <dsp:cNvPr id="0" name=""/>
        <dsp:cNvSpPr/>
      </dsp:nvSpPr>
      <dsp:spPr>
        <a:xfrm rot="1294022">
          <a:off x="2389798" y="1885459"/>
          <a:ext cx="487117" cy="20590"/>
        </a:xfrm>
        <a:custGeom>
          <a:avLst/>
          <a:gdLst/>
          <a:ahLst/>
          <a:cxnLst/>
          <a:rect l="0" t="0" r="0" b="0"/>
          <a:pathLst>
            <a:path>
              <a:moveTo>
                <a:pt x="0" y="10295"/>
              </a:moveTo>
              <a:lnTo>
                <a:pt x="487117" y="102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621179" y="1883576"/>
        <a:ext cx="24355" cy="24355"/>
      </dsp:txXfrm>
    </dsp:sp>
    <dsp:sp modelId="{FF3CAF5F-C4BF-4120-990D-0DD19B88865E}">
      <dsp:nvSpPr>
        <dsp:cNvPr id="0" name=""/>
        <dsp:cNvSpPr/>
      </dsp:nvSpPr>
      <dsp:spPr>
        <a:xfrm>
          <a:off x="2859863" y="1874873"/>
          <a:ext cx="2119933" cy="220821"/>
        </a:xfrm>
        <a:prstGeom prst="roundRect">
          <a:avLst>
            <a:gd name="adj" fmla="val 10000"/>
          </a:avLst>
        </a:prstGeom>
        <a:solidFill>
          <a:schemeClr val="bg1">
            <a:lumMod val="6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bg1"/>
              </a:solidFill>
            </a:rPr>
            <a:t>Ambulance / Health Services</a:t>
          </a:r>
          <a:endParaRPr lang="en-ZA" sz="1200" b="1" kern="1200" dirty="0">
            <a:solidFill>
              <a:schemeClr val="bg1"/>
            </a:solidFill>
          </a:endParaRPr>
        </a:p>
      </dsp:txBody>
      <dsp:txXfrm>
        <a:off x="2866331" y="1881341"/>
        <a:ext cx="2106997" cy="207885"/>
      </dsp:txXfrm>
    </dsp:sp>
    <dsp:sp modelId="{4E0A65B9-6F90-4ED9-862A-8DB4C2F95F03}">
      <dsp:nvSpPr>
        <dsp:cNvPr id="0" name=""/>
        <dsp:cNvSpPr/>
      </dsp:nvSpPr>
      <dsp:spPr>
        <a:xfrm rot="20898956">
          <a:off x="816510" y="2499912"/>
          <a:ext cx="462598" cy="20590"/>
        </a:xfrm>
        <a:custGeom>
          <a:avLst/>
          <a:gdLst/>
          <a:ahLst/>
          <a:cxnLst/>
          <a:rect l="0" t="0" r="0" b="0"/>
          <a:pathLst>
            <a:path>
              <a:moveTo>
                <a:pt x="0" y="10295"/>
              </a:moveTo>
              <a:lnTo>
                <a:pt x="462598" y="10295"/>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1036244" y="2498642"/>
        <a:ext cx="23129" cy="23129"/>
      </dsp:txXfrm>
    </dsp:sp>
    <dsp:sp modelId="{145ACF9A-CA0C-4C35-85FA-A6277610D9FC}">
      <dsp:nvSpPr>
        <dsp:cNvPr id="0" name=""/>
        <dsp:cNvSpPr/>
      </dsp:nvSpPr>
      <dsp:spPr>
        <a:xfrm>
          <a:off x="1274316" y="2180232"/>
          <a:ext cx="1132533" cy="566266"/>
        </a:xfrm>
        <a:prstGeom prst="roundRect">
          <a:avLst>
            <a:gd name="adj" fmla="val 10000"/>
          </a:avLst>
        </a:prstGeom>
        <a:solidFill>
          <a:schemeClr val="accent2">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Housing</a:t>
          </a:r>
          <a:endParaRPr lang="en-ZA" sz="1200" b="1" kern="1200" dirty="0">
            <a:solidFill>
              <a:schemeClr val="bg1"/>
            </a:solidFill>
          </a:endParaRPr>
        </a:p>
      </dsp:txBody>
      <dsp:txXfrm>
        <a:off x="1290901" y="2196817"/>
        <a:ext cx="1099363" cy="533096"/>
      </dsp:txXfrm>
    </dsp:sp>
    <dsp:sp modelId="{19B49D62-4E15-40ED-9F5A-152444BE8EEE}">
      <dsp:nvSpPr>
        <dsp:cNvPr id="0" name=""/>
        <dsp:cNvSpPr/>
      </dsp:nvSpPr>
      <dsp:spPr>
        <a:xfrm rot="20378331">
          <a:off x="2391754" y="2369008"/>
          <a:ext cx="483205" cy="20590"/>
        </a:xfrm>
        <a:custGeom>
          <a:avLst/>
          <a:gdLst/>
          <a:ahLst/>
          <a:cxnLst/>
          <a:rect l="0" t="0" r="0" b="0"/>
          <a:pathLst>
            <a:path>
              <a:moveTo>
                <a:pt x="0" y="10295"/>
              </a:moveTo>
              <a:lnTo>
                <a:pt x="483205" y="102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621276" y="2367223"/>
        <a:ext cx="24160" cy="24160"/>
      </dsp:txXfrm>
    </dsp:sp>
    <dsp:sp modelId="{A7C1D9A9-F05D-40AE-8C12-2090B797C0CB}">
      <dsp:nvSpPr>
        <dsp:cNvPr id="0" name=""/>
        <dsp:cNvSpPr/>
      </dsp:nvSpPr>
      <dsp:spPr>
        <a:xfrm>
          <a:off x="2859863" y="2180634"/>
          <a:ext cx="1132533" cy="229213"/>
        </a:xfrm>
        <a:prstGeom prst="roundRect">
          <a:avLst>
            <a:gd name="adj" fmla="val 10000"/>
          </a:avLst>
        </a:prstGeom>
        <a:solidFill>
          <a:schemeClr val="bg1"/>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Core</a:t>
          </a:r>
          <a:endParaRPr lang="en-ZA" sz="1200" b="1" kern="1200" dirty="0">
            <a:solidFill>
              <a:schemeClr val="tx1"/>
            </a:solidFill>
          </a:endParaRPr>
        </a:p>
      </dsp:txBody>
      <dsp:txXfrm>
        <a:off x="2866576" y="2187347"/>
        <a:ext cx="1119107" cy="215787"/>
      </dsp:txXfrm>
    </dsp:sp>
    <dsp:sp modelId="{E0B7DBE4-C52E-4C11-810C-559680CE0043}">
      <dsp:nvSpPr>
        <dsp:cNvPr id="0" name=""/>
        <dsp:cNvSpPr/>
      </dsp:nvSpPr>
      <dsp:spPr>
        <a:xfrm rot="1147401">
          <a:off x="2393620" y="2531609"/>
          <a:ext cx="479472" cy="20590"/>
        </a:xfrm>
        <a:custGeom>
          <a:avLst/>
          <a:gdLst/>
          <a:ahLst/>
          <a:cxnLst/>
          <a:rect l="0" t="0" r="0" b="0"/>
          <a:pathLst>
            <a:path>
              <a:moveTo>
                <a:pt x="0" y="10295"/>
              </a:moveTo>
              <a:lnTo>
                <a:pt x="479472" y="102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621370" y="2529917"/>
        <a:ext cx="23973" cy="23973"/>
      </dsp:txXfrm>
    </dsp:sp>
    <dsp:sp modelId="{EEF388B4-6318-4AEF-9F04-7F6478ECED1F}">
      <dsp:nvSpPr>
        <dsp:cNvPr id="0" name=""/>
        <dsp:cNvSpPr/>
      </dsp:nvSpPr>
      <dsp:spPr>
        <a:xfrm>
          <a:off x="2859863" y="2494788"/>
          <a:ext cx="1132533" cy="251309"/>
        </a:xfrm>
        <a:prstGeom prst="roundRect">
          <a:avLst>
            <a:gd name="adj" fmla="val 10000"/>
          </a:avLst>
        </a:prstGeom>
        <a:solidFill>
          <a:schemeClr val="bg1">
            <a:lumMod val="6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bg1"/>
              </a:solidFill>
            </a:rPr>
            <a:t>Non-core</a:t>
          </a:r>
          <a:endParaRPr lang="en-ZA" sz="1200" b="1" kern="1200" dirty="0">
            <a:solidFill>
              <a:schemeClr val="bg1"/>
            </a:solidFill>
          </a:endParaRPr>
        </a:p>
      </dsp:txBody>
      <dsp:txXfrm>
        <a:off x="2867224" y="2502149"/>
        <a:ext cx="1117811" cy="236587"/>
      </dsp:txXfrm>
    </dsp:sp>
    <dsp:sp modelId="{706A9651-9961-4E86-A620-C50506402DCA}">
      <dsp:nvSpPr>
        <dsp:cNvPr id="0" name=""/>
        <dsp:cNvSpPr/>
      </dsp:nvSpPr>
      <dsp:spPr>
        <a:xfrm rot="3509553">
          <a:off x="614395" y="2916271"/>
          <a:ext cx="866829" cy="20590"/>
        </a:xfrm>
        <a:custGeom>
          <a:avLst/>
          <a:gdLst/>
          <a:ahLst/>
          <a:cxnLst/>
          <a:rect l="0" t="0" r="0" b="0"/>
          <a:pathLst>
            <a:path>
              <a:moveTo>
                <a:pt x="0" y="10295"/>
              </a:moveTo>
              <a:lnTo>
                <a:pt x="866829" y="10295"/>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1026139" y="2904896"/>
        <a:ext cx="43341" cy="43341"/>
      </dsp:txXfrm>
    </dsp:sp>
    <dsp:sp modelId="{D0E3C78E-42EB-493D-AAE9-306C21A8FD77}">
      <dsp:nvSpPr>
        <dsp:cNvPr id="0" name=""/>
        <dsp:cNvSpPr/>
      </dsp:nvSpPr>
      <dsp:spPr>
        <a:xfrm>
          <a:off x="1274316" y="3012950"/>
          <a:ext cx="1132533" cy="566266"/>
        </a:xfrm>
        <a:prstGeom prst="roundRect">
          <a:avLst>
            <a:gd name="adj" fmla="val 10000"/>
          </a:avLst>
        </a:prstGeom>
        <a:solidFill>
          <a:schemeClr val="accent2">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Public Safety</a:t>
          </a:r>
          <a:endParaRPr lang="en-ZA" sz="1200" b="1" kern="1200" dirty="0">
            <a:solidFill>
              <a:schemeClr val="bg1"/>
            </a:solidFill>
          </a:endParaRPr>
        </a:p>
      </dsp:txBody>
      <dsp:txXfrm>
        <a:off x="1290901" y="3029535"/>
        <a:ext cx="1099363" cy="533096"/>
      </dsp:txXfrm>
    </dsp:sp>
    <dsp:sp modelId="{1FFCCBE6-AC62-43F2-863B-08B140CEA4D4}">
      <dsp:nvSpPr>
        <dsp:cNvPr id="0" name=""/>
        <dsp:cNvSpPr/>
      </dsp:nvSpPr>
      <dsp:spPr>
        <a:xfrm rot="20493523">
          <a:off x="2394589" y="3210259"/>
          <a:ext cx="477535" cy="20590"/>
        </a:xfrm>
        <a:custGeom>
          <a:avLst/>
          <a:gdLst/>
          <a:ahLst/>
          <a:cxnLst/>
          <a:rect l="0" t="0" r="0" b="0"/>
          <a:pathLst>
            <a:path>
              <a:moveTo>
                <a:pt x="0" y="10295"/>
              </a:moveTo>
              <a:lnTo>
                <a:pt x="477535" y="102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621418" y="3208615"/>
        <a:ext cx="23876" cy="23876"/>
      </dsp:txXfrm>
    </dsp:sp>
    <dsp:sp modelId="{B7828B9B-592F-4402-B28F-87326175D669}">
      <dsp:nvSpPr>
        <dsp:cNvPr id="0" name=""/>
        <dsp:cNvSpPr/>
      </dsp:nvSpPr>
      <dsp:spPr>
        <a:xfrm>
          <a:off x="2859863" y="2831037"/>
          <a:ext cx="6017457" cy="627972"/>
        </a:xfrm>
        <a:prstGeom prst="roundRect">
          <a:avLst>
            <a:gd name="adj" fmla="val 10000"/>
          </a:avLst>
        </a:prstGeom>
        <a:solidFill>
          <a:schemeClr val="bg1"/>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Civil Defence / Fire Fighting and Protection / Control of Public Nuisance / Cleaning / Disaster Management / Fencing and Fences / Licensing and Control of Animals / Police Forces, Traffic and Street Parking Control</a:t>
          </a:r>
          <a:endParaRPr lang="en-ZA" sz="1200" b="1" kern="1200" dirty="0">
            <a:solidFill>
              <a:schemeClr val="tx1"/>
            </a:solidFill>
          </a:endParaRPr>
        </a:p>
      </dsp:txBody>
      <dsp:txXfrm>
        <a:off x="2878256" y="2849430"/>
        <a:ext cx="5980671" cy="591186"/>
      </dsp:txXfrm>
    </dsp:sp>
    <dsp:sp modelId="{02223F43-FD2A-4C67-BF98-B7470FD3E176}">
      <dsp:nvSpPr>
        <dsp:cNvPr id="0" name=""/>
        <dsp:cNvSpPr/>
      </dsp:nvSpPr>
      <dsp:spPr>
        <a:xfrm rot="2291860">
          <a:off x="2345137" y="3464017"/>
          <a:ext cx="576439" cy="20590"/>
        </a:xfrm>
        <a:custGeom>
          <a:avLst/>
          <a:gdLst/>
          <a:ahLst/>
          <a:cxnLst/>
          <a:rect l="0" t="0" r="0" b="0"/>
          <a:pathLst>
            <a:path>
              <a:moveTo>
                <a:pt x="0" y="10295"/>
              </a:moveTo>
              <a:lnTo>
                <a:pt x="576439" y="102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618946" y="3459901"/>
        <a:ext cx="28821" cy="28821"/>
      </dsp:txXfrm>
    </dsp:sp>
    <dsp:sp modelId="{D3DD302E-6BC7-47D5-AFDA-991D09DCA2DC}">
      <dsp:nvSpPr>
        <dsp:cNvPr id="0" name=""/>
        <dsp:cNvSpPr/>
      </dsp:nvSpPr>
      <dsp:spPr>
        <a:xfrm>
          <a:off x="2859863" y="3543950"/>
          <a:ext cx="1132533" cy="217180"/>
        </a:xfrm>
        <a:prstGeom prst="roundRect">
          <a:avLst>
            <a:gd name="adj" fmla="val 10000"/>
          </a:avLst>
        </a:prstGeom>
        <a:solidFill>
          <a:schemeClr val="bg1">
            <a:lumMod val="6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bg1"/>
              </a:solidFill>
            </a:rPr>
            <a:t>Non-core</a:t>
          </a:r>
          <a:endParaRPr lang="en-ZA" sz="1200" b="1" kern="1200" dirty="0">
            <a:solidFill>
              <a:schemeClr val="bg1"/>
            </a:solidFill>
          </a:endParaRPr>
        </a:p>
      </dsp:txBody>
      <dsp:txXfrm>
        <a:off x="2866224" y="3550311"/>
        <a:ext cx="1119811" cy="204458"/>
      </dsp:txXfrm>
    </dsp:sp>
    <dsp:sp modelId="{37206318-A30F-4783-8CEA-6A4994E19C68}">
      <dsp:nvSpPr>
        <dsp:cNvPr id="0" name=""/>
        <dsp:cNvSpPr/>
      </dsp:nvSpPr>
      <dsp:spPr>
        <a:xfrm rot="4549080">
          <a:off x="123303" y="3443084"/>
          <a:ext cx="1849012" cy="20590"/>
        </a:xfrm>
        <a:custGeom>
          <a:avLst/>
          <a:gdLst/>
          <a:ahLst/>
          <a:cxnLst/>
          <a:rect l="0" t="0" r="0" b="0"/>
          <a:pathLst>
            <a:path>
              <a:moveTo>
                <a:pt x="0" y="10295"/>
              </a:moveTo>
              <a:lnTo>
                <a:pt x="1849012" y="10295"/>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1001584" y="3407153"/>
        <a:ext cx="92450" cy="92450"/>
      </dsp:txXfrm>
    </dsp:sp>
    <dsp:sp modelId="{D0519D8A-A46D-4826-A8F4-9314EE111BDD}">
      <dsp:nvSpPr>
        <dsp:cNvPr id="0" name=""/>
        <dsp:cNvSpPr/>
      </dsp:nvSpPr>
      <dsp:spPr>
        <a:xfrm>
          <a:off x="1274316" y="4066575"/>
          <a:ext cx="1132533" cy="566266"/>
        </a:xfrm>
        <a:prstGeom prst="roundRect">
          <a:avLst>
            <a:gd name="adj" fmla="val 10000"/>
          </a:avLst>
        </a:prstGeom>
        <a:solidFill>
          <a:schemeClr val="accent2">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Sport and Recreation</a:t>
          </a:r>
          <a:endParaRPr lang="en-ZA" sz="1200" b="1" kern="1200" dirty="0">
            <a:solidFill>
              <a:schemeClr val="bg1"/>
            </a:solidFill>
          </a:endParaRPr>
        </a:p>
      </dsp:txBody>
      <dsp:txXfrm>
        <a:off x="1290901" y="4083160"/>
        <a:ext cx="1099363" cy="533096"/>
      </dsp:txXfrm>
    </dsp:sp>
    <dsp:sp modelId="{164BD44F-5526-4591-922A-4A3E069DE35E}">
      <dsp:nvSpPr>
        <dsp:cNvPr id="0" name=""/>
        <dsp:cNvSpPr/>
      </dsp:nvSpPr>
      <dsp:spPr>
        <a:xfrm rot="20096317">
          <a:off x="2383309" y="4233496"/>
          <a:ext cx="500095" cy="20590"/>
        </a:xfrm>
        <a:custGeom>
          <a:avLst/>
          <a:gdLst/>
          <a:ahLst/>
          <a:cxnLst/>
          <a:rect l="0" t="0" r="0" b="0"/>
          <a:pathLst>
            <a:path>
              <a:moveTo>
                <a:pt x="0" y="10295"/>
              </a:moveTo>
              <a:lnTo>
                <a:pt x="500095" y="102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620854" y="4231289"/>
        <a:ext cx="25004" cy="25004"/>
      </dsp:txXfrm>
    </dsp:sp>
    <dsp:sp modelId="{88500939-7AEA-437D-BC12-B66FF1474F3C}">
      <dsp:nvSpPr>
        <dsp:cNvPr id="0" name=""/>
        <dsp:cNvSpPr/>
      </dsp:nvSpPr>
      <dsp:spPr>
        <a:xfrm>
          <a:off x="2859863" y="3846071"/>
          <a:ext cx="4106963" cy="583605"/>
        </a:xfrm>
        <a:prstGeom prst="roundRect">
          <a:avLst>
            <a:gd name="adj" fmla="val 10000"/>
          </a:avLst>
        </a:prstGeom>
        <a:solidFill>
          <a:schemeClr val="bg1"/>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Beaches and Jetties, Bill Boards and Amusement / Camping Sites / Community Parks / Lakes, Dams and Stadiums / Swimming Pools</a:t>
          </a:r>
          <a:endParaRPr lang="en-ZA" sz="1200" b="1" kern="1200" dirty="0">
            <a:solidFill>
              <a:schemeClr val="tx1"/>
            </a:solidFill>
          </a:endParaRPr>
        </a:p>
      </dsp:txBody>
      <dsp:txXfrm>
        <a:off x="2876956" y="3863164"/>
        <a:ext cx="4072777" cy="549419"/>
      </dsp:txXfrm>
    </dsp:sp>
    <dsp:sp modelId="{3ADE4905-F447-4591-9E4F-DD538A0260F4}">
      <dsp:nvSpPr>
        <dsp:cNvPr id="0" name=""/>
        <dsp:cNvSpPr/>
      </dsp:nvSpPr>
      <dsp:spPr>
        <a:xfrm rot="2185389">
          <a:off x="2351861" y="4506550"/>
          <a:ext cx="562991" cy="20590"/>
        </a:xfrm>
        <a:custGeom>
          <a:avLst/>
          <a:gdLst/>
          <a:ahLst/>
          <a:cxnLst/>
          <a:rect l="0" t="0" r="0" b="0"/>
          <a:pathLst>
            <a:path>
              <a:moveTo>
                <a:pt x="0" y="10295"/>
              </a:moveTo>
              <a:lnTo>
                <a:pt x="562991" y="102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619282" y="4502770"/>
        <a:ext cx="28149" cy="28149"/>
      </dsp:txXfrm>
    </dsp:sp>
    <dsp:sp modelId="{69B8293A-861A-4C90-B5CD-3BBEE675653F}">
      <dsp:nvSpPr>
        <dsp:cNvPr id="0" name=""/>
        <dsp:cNvSpPr/>
      </dsp:nvSpPr>
      <dsp:spPr>
        <a:xfrm>
          <a:off x="2859863" y="4514617"/>
          <a:ext cx="4212629" cy="338729"/>
        </a:xfrm>
        <a:prstGeom prst="roundRect">
          <a:avLst>
            <a:gd name="adj" fmla="val 10000"/>
          </a:avLst>
        </a:prstGeom>
        <a:solidFill>
          <a:schemeClr val="bg1">
            <a:lumMod val="6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Casinos. Racing, Gambling and Amenities / Provincial Recreation and Amenities / Provincial Sport</a:t>
          </a:r>
          <a:endParaRPr lang="en-ZA" sz="1200" b="1" kern="1200" dirty="0">
            <a:solidFill>
              <a:schemeClr val="bg1"/>
            </a:solidFill>
          </a:endParaRPr>
        </a:p>
      </dsp:txBody>
      <dsp:txXfrm>
        <a:off x="2869784" y="4524538"/>
        <a:ext cx="4192787" cy="318887"/>
      </dsp:txXfrm>
    </dsp:sp>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482877" y="128863"/>
          <a:ext cx="1034999" cy="1034999"/>
        </a:xfrm>
        <a:prstGeom prst="blockArc">
          <a:avLst>
            <a:gd name="adj1" fmla="val 13114286"/>
            <a:gd name="adj2" fmla="val 16200000"/>
            <a:gd name="adj3" fmla="val 384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482877" y="128863"/>
          <a:ext cx="1034999" cy="1034999"/>
        </a:xfrm>
        <a:prstGeom prst="blockArc">
          <a:avLst>
            <a:gd name="adj1" fmla="val 10028571"/>
            <a:gd name="adj2" fmla="val 13114286"/>
            <a:gd name="adj3" fmla="val 384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482877" y="128863"/>
          <a:ext cx="1034999" cy="1034999"/>
        </a:xfrm>
        <a:prstGeom prst="blockArc">
          <a:avLst>
            <a:gd name="adj1" fmla="val 6942857"/>
            <a:gd name="adj2" fmla="val 10028571"/>
            <a:gd name="adj3" fmla="val 384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482877" y="128863"/>
          <a:ext cx="1034999" cy="1034999"/>
        </a:xfrm>
        <a:prstGeom prst="blockArc">
          <a:avLst>
            <a:gd name="adj1" fmla="val 3857143"/>
            <a:gd name="adj2" fmla="val 6942857"/>
            <a:gd name="adj3" fmla="val 384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489453" y="125754"/>
          <a:ext cx="1034999" cy="1034999"/>
        </a:xfrm>
        <a:prstGeom prst="blockArc">
          <a:avLst>
            <a:gd name="adj1" fmla="val 878117"/>
            <a:gd name="adj2" fmla="val 3906410"/>
            <a:gd name="adj3" fmla="val 384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487294" y="134324"/>
          <a:ext cx="1034999" cy="1034999"/>
        </a:xfrm>
        <a:prstGeom prst="blockArc">
          <a:avLst>
            <a:gd name="adj1" fmla="val 19238137"/>
            <a:gd name="adj2" fmla="val 818255"/>
            <a:gd name="adj3" fmla="val 3849"/>
          </a:avLst>
        </a:prstGeom>
        <a:solidFill>
          <a:schemeClr val="bg1">
            <a:lumMod val="85000"/>
            <a:alpha val="76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482877" y="128863"/>
          <a:ext cx="1034999" cy="1034999"/>
        </a:xfrm>
        <a:prstGeom prst="blockArc">
          <a:avLst>
            <a:gd name="adj1" fmla="val 16200000"/>
            <a:gd name="adj2" fmla="val 19285714"/>
            <a:gd name="adj3" fmla="val 384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775698" y="421684"/>
          <a:ext cx="449357" cy="449357"/>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1" kern="1200" dirty="0" smtClean="0"/>
            <a:t>Reporting</a:t>
          </a:r>
          <a:endParaRPr lang="en-ZA" sz="500" b="1" kern="1200" dirty="0"/>
        </a:p>
      </dsp:txBody>
      <dsp:txXfrm>
        <a:off x="841505" y="487491"/>
        <a:ext cx="317743" cy="317743"/>
      </dsp:txXfrm>
    </dsp:sp>
    <dsp:sp modelId="{428D6EC0-C06B-45C7-8139-E45A90407C78}">
      <dsp:nvSpPr>
        <dsp:cNvPr id="0" name=""/>
        <dsp:cNvSpPr/>
      </dsp:nvSpPr>
      <dsp:spPr>
        <a:xfrm>
          <a:off x="859953" y="-1601"/>
          <a:ext cx="280847" cy="280847"/>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b="0" kern="1200" dirty="0" smtClean="0">
              <a:solidFill>
                <a:schemeClr val="tx1">
                  <a:alpha val="50000"/>
                </a:schemeClr>
              </a:solidFill>
            </a:rPr>
            <a:t>Funding</a:t>
          </a:r>
          <a:endParaRPr lang="en-ZA" sz="400" b="0" kern="1200" dirty="0">
            <a:solidFill>
              <a:schemeClr val="tx1">
                <a:alpha val="50000"/>
              </a:schemeClr>
            </a:solidFill>
          </a:endParaRPr>
        </a:p>
      </dsp:txBody>
      <dsp:txXfrm>
        <a:off x="901082" y="39528"/>
        <a:ext cx="198589" cy="198589"/>
      </dsp:txXfrm>
    </dsp:sp>
    <dsp:sp modelId="{2B947856-7D81-4709-8C50-A646092946B5}">
      <dsp:nvSpPr>
        <dsp:cNvPr id="0" name=""/>
        <dsp:cNvSpPr/>
      </dsp:nvSpPr>
      <dsp:spPr>
        <a:xfrm>
          <a:off x="1150043" y="82770"/>
          <a:ext cx="494291" cy="494291"/>
        </a:xfrm>
        <a:prstGeom prst="ellipse">
          <a:avLst/>
        </a:prstGeom>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1" kern="1200" dirty="0" smtClean="0">
              <a:solidFill>
                <a:schemeClr val="tx1"/>
              </a:solidFill>
            </a:rPr>
            <a:t>Function</a:t>
          </a:r>
          <a:endParaRPr lang="en-ZA" sz="500" b="1" kern="1200" dirty="0">
            <a:solidFill>
              <a:schemeClr val="tx1"/>
            </a:solidFill>
          </a:endParaRPr>
        </a:p>
      </dsp:txBody>
      <dsp:txXfrm>
        <a:off x="1222430" y="155157"/>
        <a:ext cx="349517" cy="349517"/>
      </dsp:txXfrm>
    </dsp:sp>
    <dsp:sp modelId="{0615139F-FD0E-4AC6-85EA-75F9F0D6BB78}">
      <dsp:nvSpPr>
        <dsp:cNvPr id="0" name=""/>
        <dsp:cNvSpPr/>
      </dsp:nvSpPr>
      <dsp:spPr>
        <a:xfrm>
          <a:off x="1357602" y="631068"/>
          <a:ext cx="280847" cy="280847"/>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kern="1200" dirty="0" smtClean="0">
              <a:solidFill>
                <a:schemeClr val="tx1">
                  <a:alpha val="40000"/>
                </a:schemeClr>
              </a:solidFill>
            </a:rPr>
            <a:t>Costing</a:t>
          </a:r>
          <a:endParaRPr lang="en-ZA" sz="400" kern="1200" dirty="0">
            <a:solidFill>
              <a:schemeClr val="tx1">
                <a:alpha val="40000"/>
              </a:schemeClr>
            </a:solidFill>
          </a:endParaRPr>
        </a:p>
      </dsp:txBody>
      <dsp:txXfrm>
        <a:off x="1398731" y="672197"/>
        <a:ext cx="198589" cy="198589"/>
      </dsp:txXfrm>
    </dsp:sp>
    <dsp:sp modelId="{A25828D0-E7F7-4612-B323-E58CF7DB6C73}">
      <dsp:nvSpPr>
        <dsp:cNvPr id="0" name=""/>
        <dsp:cNvSpPr/>
      </dsp:nvSpPr>
      <dsp:spPr>
        <a:xfrm>
          <a:off x="1080167" y="963218"/>
          <a:ext cx="280847" cy="280847"/>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b="0" kern="1200" dirty="0" smtClean="0">
              <a:solidFill>
                <a:schemeClr val="tx1">
                  <a:alpha val="50000"/>
                </a:schemeClr>
              </a:solidFill>
            </a:rPr>
            <a:t>Item</a:t>
          </a:r>
          <a:endParaRPr lang="en-ZA" sz="400" b="0" kern="1200" dirty="0">
            <a:solidFill>
              <a:schemeClr val="tx1">
                <a:alpha val="50000"/>
              </a:schemeClr>
            </a:solidFill>
          </a:endParaRPr>
        </a:p>
      </dsp:txBody>
      <dsp:txXfrm>
        <a:off x="1121296" y="1004347"/>
        <a:ext cx="198589" cy="198589"/>
      </dsp:txXfrm>
    </dsp:sp>
    <dsp:sp modelId="{8DF6A8EE-C31B-4A7A-8A5B-E1C18D11D668}">
      <dsp:nvSpPr>
        <dsp:cNvPr id="0" name=""/>
        <dsp:cNvSpPr/>
      </dsp:nvSpPr>
      <dsp:spPr>
        <a:xfrm>
          <a:off x="639739" y="963218"/>
          <a:ext cx="280847" cy="280847"/>
        </a:xfrm>
        <a:prstGeom prst="ellipse">
          <a:avLst/>
        </a:prstGeom>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b="0" kern="1200" dirty="0" smtClean="0">
              <a:solidFill>
                <a:schemeClr val="tx1">
                  <a:alpha val="50000"/>
                </a:schemeClr>
              </a:solidFill>
            </a:rPr>
            <a:t>Project</a:t>
          </a:r>
          <a:endParaRPr lang="en-ZA" sz="200" b="0" kern="1200" dirty="0">
            <a:solidFill>
              <a:schemeClr val="tx1">
                <a:alpha val="50000"/>
              </a:schemeClr>
            </a:solidFill>
          </a:endParaRPr>
        </a:p>
      </dsp:txBody>
      <dsp:txXfrm>
        <a:off x="680868" y="1004347"/>
        <a:ext cx="198589" cy="198589"/>
      </dsp:txXfrm>
    </dsp:sp>
    <dsp:sp modelId="{DFD89527-3EA1-46E9-B932-F66D981BF538}">
      <dsp:nvSpPr>
        <dsp:cNvPr id="0" name=""/>
        <dsp:cNvSpPr/>
      </dsp:nvSpPr>
      <dsp:spPr>
        <a:xfrm>
          <a:off x="365136" y="618878"/>
          <a:ext cx="280847" cy="280847"/>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b="0" kern="1200" dirty="0" smtClean="0">
              <a:solidFill>
                <a:schemeClr val="tx1">
                  <a:alpha val="37000"/>
                </a:schemeClr>
              </a:solidFill>
            </a:rPr>
            <a:t>Regional Indicator</a:t>
          </a:r>
          <a:endParaRPr lang="en-ZA" sz="400" b="0" kern="1200" dirty="0">
            <a:solidFill>
              <a:schemeClr val="tx1">
                <a:alpha val="37000"/>
              </a:schemeClr>
            </a:solidFill>
          </a:endParaRPr>
        </a:p>
      </dsp:txBody>
      <dsp:txXfrm>
        <a:off x="406265" y="660007"/>
        <a:ext cx="198589" cy="198589"/>
      </dsp:txXfrm>
    </dsp:sp>
    <dsp:sp modelId="{937C4F79-FB0B-409E-8CAD-BC317FE49743}">
      <dsp:nvSpPr>
        <dsp:cNvPr id="0" name=""/>
        <dsp:cNvSpPr/>
      </dsp:nvSpPr>
      <dsp:spPr>
        <a:xfrm>
          <a:off x="356419" y="82770"/>
          <a:ext cx="494291" cy="494291"/>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1" kern="1200" dirty="0" smtClean="0">
              <a:solidFill>
                <a:schemeClr val="tx1"/>
              </a:solidFill>
            </a:rPr>
            <a:t>Standard</a:t>
          </a:r>
          <a:r>
            <a:rPr lang="en-ZA" sz="100" b="1" kern="1200" dirty="0" smtClean="0">
              <a:solidFill>
                <a:schemeClr val="tx1"/>
              </a:solidFill>
            </a:rPr>
            <a:t> </a:t>
          </a:r>
          <a:r>
            <a:rPr lang="en-ZA" sz="500" b="1" kern="1200" dirty="0" smtClean="0">
              <a:solidFill>
                <a:schemeClr val="tx1"/>
              </a:solidFill>
            </a:rPr>
            <a:t>Classification</a:t>
          </a:r>
          <a:endParaRPr lang="en-ZA" sz="500" b="1" kern="1200" dirty="0">
            <a:solidFill>
              <a:schemeClr val="tx1"/>
            </a:solidFill>
          </a:endParaRPr>
        </a:p>
      </dsp:txBody>
      <dsp:txXfrm>
        <a:off x="428806" y="155157"/>
        <a:ext cx="349517" cy="349517"/>
      </dsp:txXfrm>
    </dsp:sp>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6E1A3BA-3175-471E-9B59-4502CDF23250}">
      <dsp:nvSpPr>
        <dsp:cNvPr id="0" name=""/>
        <dsp:cNvSpPr/>
      </dsp:nvSpPr>
      <dsp:spPr>
        <a:xfrm>
          <a:off x="9265" y="1877894"/>
          <a:ext cx="1706214" cy="872549"/>
        </a:xfrm>
        <a:prstGeom prst="roundRect">
          <a:avLst>
            <a:gd name="adj" fmla="val 10000"/>
          </a:avLst>
        </a:prstGeom>
        <a:solidFill>
          <a:schemeClr val="tx1">
            <a:lumMod val="50000"/>
            <a:lumOff val="50000"/>
          </a:schemeClr>
        </a:solidFill>
        <a:ln w="25400" cap="flat" cmpd="sng" algn="ctr">
          <a:solidFill>
            <a:schemeClr val="accent1">
              <a:shade val="50000"/>
            </a:schemeClr>
          </a:solidFill>
          <a:prstDash val="solid"/>
        </a:ln>
        <a:effectLst/>
      </dsp:spPr>
      <dsp:style>
        <a:lnRef idx="2">
          <a:schemeClr val="accent1">
            <a:shade val="50000"/>
          </a:schemeClr>
        </a:lnRef>
        <a:fillRef idx="1">
          <a:schemeClr val="accent1"/>
        </a:fillRef>
        <a:effectRef idx="0">
          <a:schemeClr val="accent1"/>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bg1"/>
              </a:solidFill>
            </a:rPr>
            <a:t>Economic and Environmental Service</a:t>
          </a:r>
          <a:endParaRPr lang="en-ZA" sz="1200" b="1" kern="1200" dirty="0">
            <a:solidFill>
              <a:schemeClr val="bg1"/>
            </a:solidFill>
          </a:endParaRPr>
        </a:p>
      </dsp:txBody>
      <dsp:txXfrm>
        <a:off x="34821" y="1903450"/>
        <a:ext cx="1655102" cy="821437"/>
      </dsp:txXfrm>
    </dsp:sp>
    <dsp:sp modelId="{D0C2FC88-F51A-472C-9DA7-F97165ED2A28}">
      <dsp:nvSpPr>
        <dsp:cNvPr id="0" name=""/>
        <dsp:cNvSpPr/>
      </dsp:nvSpPr>
      <dsp:spPr>
        <a:xfrm rot="17835724">
          <a:off x="1311750" y="1636209"/>
          <a:ext cx="1489945" cy="31478"/>
        </a:xfrm>
        <a:custGeom>
          <a:avLst/>
          <a:gdLst/>
          <a:ahLst/>
          <a:cxnLst/>
          <a:rect l="0" t="0" r="0" b="0"/>
          <a:pathLst>
            <a:path>
              <a:moveTo>
                <a:pt x="0" y="15739"/>
              </a:moveTo>
              <a:lnTo>
                <a:pt x="1489945" y="15739"/>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019474" y="1614699"/>
        <a:ext cx="74497" cy="74497"/>
      </dsp:txXfrm>
    </dsp:sp>
    <dsp:sp modelId="{D75608D0-CCCA-44F3-BF3D-6D1A4D00D8E8}">
      <dsp:nvSpPr>
        <dsp:cNvPr id="0" name=""/>
        <dsp:cNvSpPr/>
      </dsp:nvSpPr>
      <dsp:spPr>
        <a:xfrm>
          <a:off x="2397965" y="759084"/>
          <a:ext cx="1277681" cy="461283"/>
        </a:xfrm>
        <a:prstGeom prst="roundRect">
          <a:avLst>
            <a:gd name="adj" fmla="val 10000"/>
          </a:avLst>
        </a:prstGeom>
        <a:solidFill>
          <a:schemeClr val="bg1">
            <a:lumMod val="65000"/>
          </a:schemeClr>
        </a:solidFill>
        <a:ln w="25400" cap="flat" cmpd="sng" algn="ctr">
          <a:solidFill>
            <a:schemeClr val="accent6">
              <a:shade val="50000"/>
            </a:schemeClr>
          </a:solidFill>
          <a:prstDash val="solid"/>
        </a:ln>
        <a:effectLst/>
      </dsp:spPr>
      <dsp:style>
        <a:lnRef idx="2">
          <a:schemeClr val="accent6">
            <a:shade val="50000"/>
          </a:schemeClr>
        </a:lnRef>
        <a:fillRef idx="1">
          <a:schemeClr val="accent6"/>
        </a:fillRef>
        <a:effectRef idx="0">
          <a:schemeClr val="accent6"/>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bg1"/>
              </a:solidFill>
            </a:rPr>
            <a:t>Environmental Protection </a:t>
          </a:r>
          <a:endParaRPr lang="en-ZA" sz="1200" b="1" kern="1200" dirty="0">
            <a:solidFill>
              <a:schemeClr val="bg1"/>
            </a:solidFill>
          </a:endParaRPr>
        </a:p>
      </dsp:txBody>
      <dsp:txXfrm>
        <a:off x="2411476" y="772595"/>
        <a:ext cx="1250659" cy="434261"/>
      </dsp:txXfrm>
    </dsp:sp>
    <dsp:sp modelId="{92EB59F1-0987-4E14-A959-EC4668360146}">
      <dsp:nvSpPr>
        <dsp:cNvPr id="0" name=""/>
        <dsp:cNvSpPr/>
      </dsp:nvSpPr>
      <dsp:spPr>
        <a:xfrm>
          <a:off x="3675647" y="973987"/>
          <a:ext cx="682485" cy="31478"/>
        </a:xfrm>
        <a:custGeom>
          <a:avLst/>
          <a:gdLst/>
          <a:ahLst/>
          <a:cxnLst/>
          <a:rect l="0" t="0" r="0" b="0"/>
          <a:pathLst>
            <a:path>
              <a:moveTo>
                <a:pt x="0" y="15739"/>
              </a:moveTo>
              <a:lnTo>
                <a:pt x="682485" y="15739"/>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3999828" y="972664"/>
        <a:ext cx="34124" cy="34124"/>
      </dsp:txXfrm>
    </dsp:sp>
    <dsp:sp modelId="{93900E29-A254-476F-B102-343DEACEEF1D}">
      <dsp:nvSpPr>
        <dsp:cNvPr id="0" name=""/>
        <dsp:cNvSpPr/>
      </dsp:nvSpPr>
      <dsp:spPr>
        <a:xfrm>
          <a:off x="4358133" y="681801"/>
          <a:ext cx="1706214" cy="615849"/>
        </a:xfrm>
        <a:prstGeom prst="roundRect">
          <a:avLst>
            <a:gd name="adj" fmla="val 10000"/>
          </a:avLst>
        </a:prstGeom>
        <a:solidFill>
          <a:schemeClr val="bg1">
            <a:lumMod val="95000"/>
          </a:schemeClr>
        </a:solidFill>
        <a:ln w="25400" cap="flat" cmpd="sng" algn="ctr">
          <a:solidFill>
            <a:schemeClr val="accent3">
              <a:shade val="50000"/>
            </a:schemeClr>
          </a:solidFill>
          <a:prstDash val="solid"/>
        </a:ln>
        <a:effectLst/>
      </dsp:spPr>
      <dsp:style>
        <a:lnRef idx="2">
          <a:schemeClr val="accent3">
            <a:shade val="50000"/>
          </a:schemeClr>
        </a:lnRef>
        <a:fillRef idx="1">
          <a:schemeClr val="accent3"/>
        </a:fillRef>
        <a:effectRef idx="0">
          <a:schemeClr val="accent3"/>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Biodiversity and Landscape / Coastal Protection / Pollution Control</a:t>
          </a:r>
          <a:endParaRPr lang="en-ZA" sz="1200" b="1" kern="1200" dirty="0">
            <a:solidFill>
              <a:schemeClr val="tx1"/>
            </a:solidFill>
          </a:endParaRPr>
        </a:p>
      </dsp:txBody>
      <dsp:txXfrm>
        <a:off x="4376171" y="699839"/>
        <a:ext cx="1670138" cy="579773"/>
      </dsp:txXfrm>
    </dsp:sp>
    <dsp:sp modelId="{23289AD5-1416-4A8F-A24D-8496EE12C195}">
      <dsp:nvSpPr>
        <dsp:cNvPr id="0" name=""/>
        <dsp:cNvSpPr/>
      </dsp:nvSpPr>
      <dsp:spPr>
        <a:xfrm>
          <a:off x="6064348" y="973987"/>
          <a:ext cx="682485" cy="31478"/>
        </a:xfrm>
        <a:custGeom>
          <a:avLst/>
          <a:gdLst/>
          <a:ahLst/>
          <a:cxnLst/>
          <a:rect l="0" t="0" r="0" b="0"/>
          <a:pathLst>
            <a:path>
              <a:moveTo>
                <a:pt x="0" y="15739"/>
              </a:moveTo>
              <a:lnTo>
                <a:pt x="682485" y="15739"/>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6388529" y="972664"/>
        <a:ext cx="34124" cy="34124"/>
      </dsp:txXfrm>
    </dsp:sp>
    <dsp:sp modelId="{C64E1178-A547-4834-98AA-9C3DC743D538}">
      <dsp:nvSpPr>
        <dsp:cNvPr id="0" name=""/>
        <dsp:cNvSpPr/>
      </dsp:nvSpPr>
      <dsp:spPr>
        <a:xfrm>
          <a:off x="6746834" y="751513"/>
          <a:ext cx="2170919" cy="476426"/>
        </a:xfrm>
        <a:prstGeom prst="roundRect">
          <a:avLst>
            <a:gd name="adj" fmla="val 10000"/>
          </a:avLst>
        </a:prstGeom>
        <a:solidFill>
          <a:schemeClr val="bg1"/>
        </a:solidFill>
        <a:ln w="25400" cap="flat" cmpd="sng" algn="ctr">
          <a:solidFill>
            <a:schemeClr val="accent4">
              <a:shade val="50000"/>
            </a:schemeClr>
          </a:solidFill>
          <a:prstDash val="solid"/>
        </a:ln>
        <a:effectLst/>
      </dsp:spPr>
      <dsp:style>
        <a:lnRef idx="2">
          <a:schemeClr val="accent4">
            <a:shade val="50000"/>
          </a:schemeClr>
        </a:lnRef>
        <a:fillRef idx="1">
          <a:schemeClr val="accent4"/>
        </a:fillRef>
        <a:effectRef idx="0">
          <a:schemeClr val="accent4"/>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Indigenous Forests / Nature Conservation / Pollution Control / Soil Conservation</a:t>
          </a:r>
          <a:endParaRPr lang="en-ZA" sz="1200" b="1" kern="1200" dirty="0">
            <a:solidFill>
              <a:schemeClr val="tx1"/>
            </a:solidFill>
          </a:endParaRPr>
        </a:p>
      </dsp:txBody>
      <dsp:txXfrm>
        <a:off x="6760788" y="765467"/>
        <a:ext cx="2143011" cy="448518"/>
      </dsp:txXfrm>
    </dsp:sp>
    <dsp:sp modelId="{526A6BBD-1A16-4AD5-96B2-CD7902097532}">
      <dsp:nvSpPr>
        <dsp:cNvPr id="0" name=""/>
        <dsp:cNvSpPr/>
      </dsp:nvSpPr>
      <dsp:spPr>
        <a:xfrm rot="21113681">
          <a:off x="1712036" y="2249832"/>
          <a:ext cx="689372" cy="31478"/>
        </a:xfrm>
        <a:custGeom>
          <a:avLst/>
          <a:gdLst/>
          <a:ahLst/>
          <a:cxnLst/>
          <a:rect l="0" t="0" r="0" b="0"/>
          <a:pathLst>
            <a:path>
              <a:moveTo>
                <a:pt x="0" y="15739"/>
              </a:moveTo>
              <a:lnTo>
                <a:pt x="689372" y="15739"/>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039488" y="2248336"/>
        <a:ext cx="34468" cy="34468"/>
      </dsp:txXfrm>
    </dsp:sp>
    <dsp:sp modelId="{CB2839C5-4F0A-40D9-9254-B0E42C8EA2ED}">
      <dsp:nvSpPr>
        <dsp:cNvPr id="0" name=""/>
        <dsp:cNvSpPr/>
      </dsp:nvSpPr>
      <dsp:spPr>
        <a:xfrm>
          <a:off x="2397965" y="2022046"/>
          <a:ext cx="1309519" cy="389853"/>
        </a:xfrm>
        <a:prstGeom prst="roundRect">
          <a:avLst>
            <a:gd name="adj" fmla="val 10000"/>
          </a:avLst>
        </a:prstGeom>
        <a:solidFill>
          <a:schemeClr val="bg1">
            <a:lumMod val="65000"/>
          </a:schemeClr>
        </a:solidFill>
        <a:ln w="25400" cap="flat" cmpd="sng" algn="ctr">
          <a:solidFill>
            <a:schemeClr val="accent6">
              <a:shade val="50000"/>
            </a:schemeClr>
          </a:solidFill>
          <a:prstDash val="solid"/>
        </a:ln>
        <a:effectLst/>
      </dsp:spPr>
      <dsp:style>
        <a:lnRef idx="2">
          <a:schemeClr val="accent6">
            <a:shade val="50000"/>
          </a:schemeClr>
        </a:lnRef>
        <a:fillRef idx="1">
          <a:schemeClr val="accent6"/>
        </a:fillRef>
        <a:effectRef idx="0">
          <a:schemeClr val="accent6"/>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bg1"/>
              </a:solidFill>
            </a:rPr>
            <a:t>Planning and Development</a:t>
          </a:r>
          <a:endParaRPr lang="en-ZA" sz="1200" b="1" kern="1200" dirty="0">
            <a:solidFill>
              <a:schemeClr val="bg1"/>
            </a:solidFill>
          </a:endParaRPr>
        </a:p>
      </dsp:txBody>
      <dsp:txXfrm>
        <a:off x="2409383" y="2033464"/>
        <a:ext cx="1286683" cy="367017"/>
      </dsp:txXfrm>
    </dsp:sp>
    <dsp:sp modelId="{3691380B-F883-4378-99C0-1C73B6ABF59C}">
      <dsp:nvSpPr>
        <dsp:cNvPr id="0" name=""/>
        <dsp:cNvSpPr/>
      </dsp:nvSpPr>
      <dsp:spPr>
        <a:xfrm>
          <a:off x="3707485" y="2201233"/>
          <a:ext cx="682485" cy="31478"/>
        </a:xfrm>
        <a:custGeom>
          <a:avLst/>
          <a:gdLst/>
          <a:ahLst/>
          <a:cxnLst/>
          <a:rect l="0" t="0" r="0" b="0"/>
          <a:pathLst>
            <a:path>
              <a:moveTo>
                <a:pt x="0" y="15739"/>
              </a:moveTo>
              <a:lnTo>
                <a:pt x="682485" y="15739"/>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4031666" y="2199910"/>
        <a:ext cx="34124" cy="34124"/>
      </dsp:txXfrm>
    </dsp:sp>
    <dsp:sp modelId="{653EBE47-5A3F-4A11-812F-0983D26B4791}">
      <dsp:nvSpPr>
        <dsp:cNvPr id="0" name=""/>
        <dsp:cNvSpPr/>
      </dsp:nvSpPr>
      <dsp:spPr>
        <a:xfrm>
          <a:off x="4389971" y="1425617"/>
          <a:ext cx="1706214" cy="1582710"/>
        </a:xfrm>
        <a:prstGeom prst="roundRect">
          <a:avLst>
            <a:gd name="adj" fmla="val 10000"/>
          </a:avLst>
        </a:prstGeom>
        <a:solidFill>
          <a:schemeClr val="bg1">
            <a:lumMod val="95000"/>
          </a:schemeClr>
        </a:solidFill>
        <a:ln w="25400" cap="flat" cmpd="sng" algn="ctr">
          <a:solidFill>
            <a:schemeClr val="accent3">
              <a:shade val="50000"/>
            </a:schemeClr>
          </a:solidFill>
          <a:prstDash val="solid"/>
        </a:ln>
        <a:effectLst/>
      </dsp:spPr>
      <dsp:style>
        <a:lnRef idx="2">
          <a:schemeClr val="accent3">
            <a:shade val="50000"/>
          </a:schemeClr>
        </a:lnRef>
        <a:fillRef idx="1">
          <a:schemeClr val="accent3"/>
        </a:fillRef>
        <a:effectRef idx="0">
          <a:schemeClr val="accent3"/>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Corporate Wide Strategic Planning / Economic Development Planning / Licensing and Regulations / Town Planning, Building Regulations and Enforcement (City Engineer</a:t>
          </a:r>
          <a:endParaRPr lang="en-ZA" sz="1200" b="1" kern="1200" dirty="0">
            <a:solidFill>
              <a:schemeClr val="tx1"/>
            </a:solidFill>
          </a:endParaRPr>
        </a:p>
      </dsp:txBody>
      <dsp:txXfrm>
        <a:off x="4436327" y="1471973"/>
        <a:ext cx="1613502" cy="1489998"/>
      </dsp:txXfrm>
    </dsp:sp>
    <dsp:sp modelId="{EA30E774-82BD-419D-93E1-4212A7E0FCA8}">
      <dsp:nvSpPr>
        <dsp:cNvPr id="0" name=""/>
        <dsp:cNvSpPr/>
      </dsp:nvSpPr>
      <dsp:spPr>
        <a:xfrm>
          <a:off x="6096186" y="2201233"/>
          <a:ext cx="682485" cy="31478"/>
        </a:xfrm>
        <a:custGeom>
          <a:avLst/>
          <a:gdLst/>
          <a:ahLst/>
          <a:cxnLst/>
          <a:rect l="0" t="0" r="0" b="0"/>
          <a:pathLst>
            <a:path>
              <a:moveTo>
                <a:pt x="0" y="15739"/>
              </a:moveTo>
              <a:lnTo>
                <a:pt x="682485" y="15739"/>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6420367" y="2199910"/>
        <a:ext cx="34124" cy="34124"/>
      </dsp:txXfrm>
    </dsp:sp>
    <dsp:sp modelId="{9F82B77B-DF23-4FC1-9279-9F9F7B884BC5}">
      <dsp:nvSpPr>
        <dsp:cNvPr id="0" name=""/>
        <dsp:cNvSpPr/>
      </dsp:nvSpPr>
      <dsp:spPr>
        <a:xfrm>
          <a:off x="6778672" y="1790419"/>
          <a:ext cx="2176550" cy="853107"/>
        </a:xfrm>
        <a:prstGeom prst="roundRect">
          <a:avLst>
            <a:gd name="adj" fmla="val 10000"/>
          </a:avLst>
        </a:prstGeom>
        <a:solidFill>
          <a:schemeClr val="bg1"/>
        </a:solidFill>
        <a:ln w="25400" cap="flat" cmpd="sng" algn="ctr">
          <a:solidFill>
            <a:schemeClr val="accent4">
              <a:shade val="50000"/>
            </a:schemeClr>
          </a:solidFill>
          <a:prstDash val="solid"/>
        </a:ln>
        <a:effectLst/>
      </dsp:spPr>
      <dsp:style>
        <a:lnRef idx="2">
          <a:schemeClr val="accent4">
            <a:shade val="50000"/>
          </a:schemeClr>
        </a:lnRef>
        <a:fillRef idx="1">
          <a:schemeClr val="accent4"/>
        </a:fillRef>
        <a:effectRef idx="0">
          <a:schemeClr val="accent4"/>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Liquor Licensing / Provincial Planning / Regional Planning and Development / Urban and Rural Development</a:t>
          </a:r>
          <a:endParaRPr lang="en-ZA" sz="1200" b="1" kern="1200" dirty="0">
            <a:solidFill>
              <a:schemeClr val="tx1"/>
            </a:solidFill>
          </a:endParaRPr>
        </a:p>
      </dsp:txBody>
      <dsp:txXfrm>
        <a:off x="6803659" y="1815406"/>
        <a:ext cx="2126576" cy="803133"/>
      </dsp:txXfrm>
    </dsp:sp>
    <dsp:sp modelId="{BBE85312-FEC3-4558-9102-BD7BB44A6EE3}">
      <dsp:nvSpPr>
        <dsp:cNvPr id="0" name=""/>
        <dsp:cNvSpPr/>
      </dsp:nvSpPr>
      <dsp:spPr>
        <a:xfrm rot="3793163">
          <a:off x="1299374" y="2974544"/>
          <a:ext cx="1514697" cy="31478"/>
        </a:xfrm>
        <a:custGeom>
          <a:avLst/>
          <a:gdLst/>
          <a:ahLst/>
          <a:cxnLst/>
          <a:rect l="0" t="0" r="0" b="0"/>
          <a:pathLst>
            <a:path>
              <a:moveTo>
                <a:pt x="0" y="15739"/>
              </a:moveTo>
              <a:lnTo>
                <a:pt x="1514697" y="15739"/>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2018855" y="2952416"/>
        <a:ext cx="75734" cy="75734"/>
      </dsp:txXfrm>
    </dsp:sp>
    <dsp:sp modelId="{0BFA80FF-F180-45BE-8820-9ECB8A179D7B}">
      <dsp:nvSpPr>
        <dsp:cNvPr id="0" name=""/>
        <dsp:cNvSpPr/>
      </dsp:nvSpPr>
      <dsp:spPr>
        <a:xfrm>
          <a:off x="2397965" y="3463542"/>
          <a:ext cx="1706214" cy="405712"/>
        </a:xfrm>
        <a:prstGeom prst="roundRect">
          <a:avLst>
            <a:gd name="adj" fmla="val 10000"/>
          </a:avLst>
        </a:prstGeom>
        <a:solidFill>
          <a:schemeClr val="bg1">
            <a:lumMod val="65000"/>
          </a:schemeClr>
        </a:solidFill>
        <a:ln w="25400" cap="flat" cmpd="sng" algn="ctr">
          <a:solidFill>
            <a:schemeClr val="accent6">
              <a:shade val="50000"/>
            </a:schemeClr>
          </a:solidFill>
          <a:prstDash val="solid"/>
        </a:ln>
        <a:effectLst/>
      </dsp:spPr>
      <dsp:style>
        <a:lnRef idx="2">
          <a:schemeClr val="accent6">
            <a:shade val="50000"/>
          </a:schemeClr>
        </a:lnRef>
        <a:fillRef idx="1">
          <a:schemeClr val="accent6"/>
        </a:fillRef>
        <a:effectRef idx="0">
          <a:schemeClr val="accent6"/>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bg1"/>
              </a:solidFill>
            </a:rPr>
            <a:t>Road Transport</a:t>
          </a:r>
          <a:endParaRPr lang="en-ZA" sz="1200" b="1" kern="1200" dirty="0">
            <a:solidFill>
              <a:schemeClr val="bg1"/>
            </a:solidFill>
          </a:endParaRPr>
        </a:p>
      </dsp:txBody>
      <dsp:txXfrm>
        <a:off x="2409848" y="3475425"/>
        <a:ext cx="1682448" cy="381946"/>
      </dsp:txXfrm>
    </dsp:sp>
    <dsp:sp modelId="{65E28737-C898-4A79-8080-9562B6B3698D}">
      <dsp:nvSpPr>
        <dsp:cNvPr id="0" name=""/>
        <dsp:cNvSpPr/>
      </dsp:nvSpPr>
      <dsp:spPr>
        <a:xfrm>
          <a:off x="4104180" y="3650659"/>
          <a:ext cx="682485" cy="31478"/>
        </a:xfrm>
        <a:custGeom>
          <a:avLst/>
          <a:gdLst/>
          <a:ahLst/>
          <a:cxnLst/>
          <a:rect l="0" t="0" r="0" b="0"/>
          <a:pathLst>
            <a:path>
              <a:moveTo>
                <a:pt x="0" y="15739"/>
              </a:moveTo>
              <a:lnTo>
                <a:pt x="682485" y="15739"/>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4428361" y="3649336"/>
        <a:ext cx="34124" cy="34124"/>
      </dsp:txXfrm>
    </dsp:sp>
    <dsp:sp modelId="{9188BDB9-6239-434D-A3D5-28B2EC102F9C}">
      <dsp:nvSpPr>
        <dsp:cNvPr id="0" name=""/>
        <dsp:cNvSpPr/>
      </dsp:nvSpPr>
      <dsp:spPr>
        <a:xfrm>
          <a:off x="4786666" y="3349285"/>
          <a:ext cx="1706214" cy="634225"/>
        </a:xfrm>
        <a:prstGeom prst="roundRect">
          <a:avLst>
            <a:gd name="adj" fmla="val 10000"/>
          </a:avLst>
        </a:prstGeom>
        <a:solidFill>
          <a:schemeClr val="bg1">
            <a:lumMod val="95000"/>
          </a:schemeClr>
        </a:solidFill>
        <a:ln w="25400" cap="flat" cmpd="sng" algn="ctr">
          <a:solidFill>
            <a:schemeClr val="accent3">
              <a:shade val="50000"/>
            </a:schemeClr>
          </a:solidFill>
          <a:prstDash val="solid"/>
        </a:ln>
        <a:effectLst/>
      </dsp:spPr>
      <dsp:style>
        <a:lnRef idx="2">
          <a:schemeClr val="accent3">
            <a:shade val="50000"/>
          </a:schemeClr>
        </a:lnRef>
        <a:fillRef idx="1">
          <a:schemeClr val="accent3"/>
        </a:fillRef>
        <a:effectRef idx="0">
          <a:schemeClr val="accent3"/>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Parking Garages / Public Buses / Roads / Pounds / Taxi Ranks</a:t>
          </a:r>
          <a:endParaRPr lang="en-ZA" sz="1200" b="1" kern="1200" dirty="0">
            <a:solidFill>
              <a:schemeClr val="tx1"/>
            </a:solidFill>
          </a:endParaRPr>
        </a:p>
      </dsp:txBody>
      <dsp:txXfrm>
        <a:off x="4805242" y="3367861"/>
        <a:ext cx="1669062" cy="597073"/>
      </dsp:txXfrm>
    </dsp:sp>
    <dsp:sp modelId="{A445C871-B4D8-46BA-94B9-B5F551F48BD7}">
      <dsp:nvSpPr>
        <dsp:cNvPr id="0" name=""/>
        <dsp:cNvSpPr/>
      </dsp:nvSpPr>
      <dsp:spPr>
        <a:xfrm>
          <a:off x="6492881" y="3650659"/>
          <a:ext cx="682485" cy="31478"/>
        </a:xfrm>
        <a:custGeom>
          <a:avLst/>
          <a:gdLst/>
          <a:ahLst/>
          <a:cxnLst/>
          <a:rect l="0" t="0" r="0" b="0"/>
          <a:pathLst>
            <a:path>
              <a:moveTo>
                <a:pt x="0" y="15739"/>
              </a:moveTo>
              <a:lnTo>
                <a:pt x="682485" y="15739"/>
              </a:lnTo>
            </a:path>
          </a:pathLst>
        </a:custGeom>
        <a:noFill/>
        <a:ln w="25400" cap="flat" cmpd="sng" algn="ctr">
          <a:solidFill>
            <a:schemeClr val="tx1">
              <a:lumMod val="50000"/>
              <a:lumOff val="5000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533400">
            <a:lnSpc>
              <a:spcPct val="90000"/>
            </a:lnSpc>
            <a:spcBef>
              <a:spcPct val="0"/>
            </a:spcBef>
            <a:spcAft>
              <a:spcPct val="35000"/>
            </a:spcAft>
          </a:pPr>
          <a:endParaRPr lang="en-ZA" sz="1200" b="1" kern="1200" dirty="0">
            <a:solidFill>
              <a:schemeClr val="tx1"/>
            </a:solidFill>
          </a:endParaRPr>
        </a:p>
      </dsp:txBody>
      <dsp:txXfrm>
        <a:off x="6817062" y="3649336"/>
        <a:ext cx="34124" cy="34124"/>
      </dsp:txXfrm>
    </dsp:sp>
    <dsp:sp modelId="{4F92C818-40EE-4DB1-AF95-F2E8B3ED79AE}">
      <dsp:nvSpPr>
        <dsp:cNvPr id="0" name=""/>
        <dsp:cNvSpPr/>
      </dsp:nvSpPr>
      <dsp:spPr>
        <a:xfrm>
          <a:off x="7175367" y="3136294"/>
          <a:ext cx="1706214" cy="1060207"/>
        </a:xfrm>
        <a:prstGeom prst="roundRect">
          <a:avLst>
            <a:gd name="adj" fmla="val 10000"/>
          </a:avLst>
        </a:prstGeom>
        <a:solidFill>
          <a:schemeClr val="bg1"/>
        </a:solidFill>
        <a:ln w="25400" cap="flat" cmpd="sng" algn="ctr">
          <a:solidFill>
            <a:schemeClr val="accent4">
              <a:shade val="50000"/>
            </a:schemeClr>
          </a:solidFill>
          <a:prstDash val="solid"/>
        </a:ln>
        <a:effectLst/>
      </dsp:spPr>
      <dsp:style>
        <a:lnRef idx="2">
          <a:schemeClr val="accent4">
            <a:shade val="50000"/>
          </a:schemeClr>
        </a:lnRef>
        <a:fillRef idx="1">
          <a:schemeClr val="accent4"/>
        </a:fillRef>
        <a:effectRef idx="0">
          <a:schemeClr val="accent4"/>
        </a:effectRef>
        <a:fontRef idx="minor">
          <a:schemeClr val="lt1"/>
        </a:fontRef>
      </dsp:style>
      <dsp:txBody>
        <a:bodyPr spcFirstLastPara="0" vert="horz" wrap="square" lIns="7620" tIns="7620" rIns="7620" bIns="7620" numCol="1" spcCol="1270" anchor="ctr" anchorCtr="0">
          <a:noAutofit/>
        </a:bodyPr>
        <a:lstStyle/>
        <a:p>
          <a:pPr lvl="0" algn="l" defTabSz="533400">
            <a:lnSpc>
              <a:spcPct val="90000"/>
            </a:lnSpc>
            <a:spcBef>
              <a:spcPct val="0"/>
            </a:spcBef>
            <a:spcAft>
              <a:spcPct val="35000"/>
            </a:spcAft>
          </a:pPr>
          <a:r>
            <a:rPr lang="en-ZA" sz="1200" b="1" kern="1200" dirty="0" smtClean="0">
              <a:solidFill>
                <a:schemeClr val="tx1"/>
              </a:solidFill>
            </a:rPr>
            <a:t>Provincial Roads and Traffic / Public Transport / Road Traffic Regulation / Vehicle Licensing and Testing</a:t>
          </a:r>
          <a:endParaRPr lang="en-ZA" sz="1200" b="1" kern="1200" dirty="0">
            <a:solidFill>
              <a:schemeClr val="tx1"/>
            </a:solidFill>
          </a:endParaRPr>
        </a:p>
      </dsp:txBody>
      <dsp:txXfrm>
        <a:off x="7206419" y="3167346"/>
        <a:ext cx="1644110" cy="998103"/>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9BBD63A-1173-4A22-B32E-8AF4E7669F81}">
      <dsp:nvSpPr>
        <dsp:cNvPr id="0" name=""/>
        <dsp:cNvSpPr/>
      </dsp:nvSpPr>
      <dsp:spPr>
        <a:xfrm>
          <a:off x="4499305" y="1725968"/>
          <a:ext cx="579624" cy="2924694"/>
        </a:xfrm>
        <a:custGeom>
          <a:avLst/>
          <a:gdLst/>
          <a:ahLst/>
          <a:cxnLst/>
          <a:rect l="0" t="0" r="0" b="0"/>
          <a:pathLst>
            <a:path>
              <a:moveTo>
                <a:pt x="0" y="0"/>
              </a:moveTo>
              <a:lnTo>
                <a:pt x="0" y="2924694"/>
              </a:lnTo>
              <a:lnTo>
                <a:pt x="579624" y="2924694"/>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26060C31-BC19-4409-8FFC-DE77F988FE72}">
      <dsp:nvSpPr>
        <dsp:cNvPr id="0" name=""/>
        <dsp:cNvSpPr/>
      </dsp:nvSpPr>
      <dsp:spPr>
        <a:xfrm>
          <a:off x="4499305" y="1725968"/>
          <a:ext cx="539614" cy="1923359"/>
        </a:xfrm>
        <a:custGeom>
          <a:avLst/>
          <a:gdLst/>
          <a:ahLst/>
          <a:cxnLst/>
          <a:rect l="0" t="0" r="0" b="0"/>
          <a:pathLst>
            <a:path>
              <a:moveTo>
                <a:pt x="0" y="0"/>
              </a:moveTo>
              <a:lnTo>
                <a:pt x="0" y="1923359"/>
              </a:lnTo>
              <a:lnTo>
                <a:pt x="539614" y="192335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B65623A8-AFDC-4580-830D-F6140ABB99F3}">
      <dsp:nvSpPr>
        <dsp:cNvPr id="0" name=""/>
        <dsp:cNvSpPr/>
      </dsp:nvSpPr>
      <dsp:spPr>
        <a:xfrm>
          <a:off x="4499305" y="1725968"/>
          <a:ext cx="539614" cy="790539"/>
        </a:xfrm>
        <a:custGeom>
          <a:avLst/>
          <a:gdLst/>
          <a:ahLst/>
          <a:cxnLst/>
          <a:rect l="0" t="0" r="0" b="0"/>
          <a:pathLst>
            <a:path>
              <a:moveTo>
                <a:pt x="0" y="0"/>
              </a:moveTo>
              <a:lnTo>
                <a:pt x="0" y="790539"/>
              </a:lnTo>
              <a:lnTo>
                <a:pt x="539614" y="79053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4C7C7D62-32C3-4E32-8A01-D41535A6320B}">
      <dsp:nvSpPr>
        <dsp:cNvPr id="0" name=""/>
        <dsp:cNvSpPr/>
      </dsp:nvSpPr>
      <dsp:spPr>
        <a:xfrm>
          <a:off x="4387303" y="758448"/>
          <a:ext cx="1550973" cy="478414"/>
        </a:xfrm>
        <a:custGeom>
          <a:avLst/>
          <a:gdLst/>
          <a:ahLst/>
          <a:cxnLst/>
          <a:rect l="0" t="0" r="0" b="0"/>
          <a:pathLst>
            <a:path>
              <a:moveTo>
                <a:pt x="0" y="0"/>
              </a:moveTo>
              <a:lnTo>
                <a:pt x="0" y="276535"/>
              </a:lnTo>
              <a:lnTo>
                <a:pt x="1550973" y="276535"/>
              </a:lnTo>
              <a:lnTo>
                <a:pt x="1550973" y="478414"/>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E0720EE8-C3D8-4BBB-95D8-B80F1E7EFBB1}">
      <dsp:nvSpPr>
        <dsp:cNvPr id="0" name=""/>
        <dsp:cNvSpPr/>
      </dsp:nvSpPr>
      <dsp:spPr>
        <a:xfrm>
          <a:off x="1318446" y="1735475"/>
          <a:ext cx="467513" cy="2868000"/>
        </a:xfrm>
        <a:custGeom>
          <a:avLst/>
          <a:gdLst/>
          <a:ahLst/>
          <a:cxnLst/>
          <a:rect l="0" t="0" r="0" b="0"/>
          <a:pathLst>
            <a:path>
              <a:moveTo>
                <a:pt x="0" y="0"/>
              </a:moveTo>
              <a:lnTo>
                <a:pt x="0" y="2868000"/>
              </a:lnTo>
              <a:lnTo>
                <a:pt x="467513" y="2868000"/>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73A0766A-1102-4F69-B57D-8046EA7A305E}">
      <dsp:nvSpPr>
        <dsp:cNvPr id="0" name=""/>
        <dsp:cNvSpPr/>
      </dsp:nvSpPr>
      <dsp:spPr>
        <a:xfrm>
          <a:off x="1318446" y="1735475"/>
          <a:ext cx="402892" cy="1858527"/>
        </a:xfrm>
        <a:custGeom>
          <a:avLst/>
          <a:gdLst/>
          <a:ahLst/>
          <a:cxnLst/>
          <a:rect l="0" t="0" r="0" b="0"/>
          <a:pathLst>
            <a:path>
              <a:moveTo>
                <a:pt x="0" y="0"/>
              </a:moveTo>
              <a:lnTo>
                <a:pt x="0" y="1858527"/>
              </a:lnTo>
              <a:lnTo>
                <a:pt x="402892" y="1858527"/>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5A78D95E-EF68-48D5-AE3B-BEA2202C5FAE}">
      <dsp:nvSpPr>
        <dsp:cNvPr id="0" name=""/>
        <dsp:cNvSpPr/>
      </dsp:nvSpPr>
      <dsp:spPr>
        <a:xfrm>
          <a:off x="1318446" y="1735475"/>
          <a:ext cx="402892" cy="764251"/>
        </a:xfrm>
        <a:custGeom>
          <a:avLst/>
          <a:gdLst/>
          <a:ahLst/>
          <a:cxnLst/>
          <a:rect l="0" t="0" r="0" b="0"/>
          <a:pathLst>
            <a:path>
              <a:moveTo>
                <a:pt x="0" y="0"/>
              </a:moveTo>
              <a:lnTo>
                <a:pt x="0" y="764251"/>
              </a:lnTo>
              <a:lnTo>
                <a:pt x="402892" y="764251"/>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6A9DCBD2-0F0A-44D2-B1D7-4C4D0A3FA8AC}">
      <dsp:nvSpPr>
        <dsp:cNvPr id="0" name=""/>
        <dsp:cNvSpPr/>
      </dsp:nvSpPr>
      <dsp:spPr>
        <a:xfrm>
          <a:off x="2392828" y="758448"/>
          <a:ext cx="1994475" cy="478414"/>
        </a:xfrm>
        <a:custGeom>
          <a:avLst/>
          <a:gdLst/>
          <a:ahLst/>
          <a:cxnLst/>
          <a:rect l="0" t="0" r="0" b="0"/>
          <a:pathLst>
            <a:path>
              <a:moveTo>
                <a:pt x="1994475" y="0"/>
              </a:moveTo>
              <a:lnTo>
                <a:pt x="1994475" y="276535"/>
              </a:lnTo>
              <a:lnTo>
                <a:pt x="0" y="276535"/>
              </a:lnTo>
              <a:lnTo>
                <a:pt x="0" y="478414"/>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3144F691-DDB1-46B9-8A75-B7609EB13E76}">
      <dsp:nvSpPr>
        <dsp:cNvPr id="0" name=""/>
        <dsp:cNvSpPr/>
      </dsp:nvSpPr>
      <dsp:spPr>
        <a:xfrm>
          <a:off x="0" y="337261"/>
          <a:ext cx="8774607" cy="421187"/>
        </a:xfrm>
        <a:prstGeom prst="rect">
          <a:avLst/>
        </a:prstGeom>
        <a:solidFill>
          <a:schemeClr val="tx1">
            <a:lumMod val="50000"/>
            <a:lumOff val="50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ZA" sz="2400" kern="1200" dirty="0" smtClean="0"/>
            <a:t>Rental of Property, </a:t>
          </a:r>
          <a:r>
            <a:rPr lang="en-ZA" sz="2800" kern="1200" dirty="0" smtClean="0"/>
            <a:t>Plant</a:t>
          </a:r>
          <a:r>
            <a:rPr lang="en-ZA" sz="2400" kern="1200" dirty="0" smtClean="0"/>
            <a:t> and Equipment</a:t>
          </a:r>
          <a:endParaRPr lang="en-ZA" sz="2400" kern="1200" dirty="0"/>
        </a:p>
      </dsp:txBody>
      <dsp:txXfrm>
        <a:off x="0" y="337261"/>
        <a:ext cx="8774607" cy="421187"/>
      </dsp:txXfrm>
    </dsp:sp>
    <dsp:sp modelId="{980D02F4-C72B-4D42-A39D-E678DC0D3BC4}">
      <dsp:nvSpPr>
        <dsp:cNvPr id="0" name=""/>
        <dsp:cNvSpPr/>
      </dsp:nvSpPr>
      <dsp:spPr>
        <a:xfrm>
          <a:off x="1049851" y="1236863"/>
          <a:ext cx="2685953" cy="498612"/>
        </a:xfrm>
        <a:prstGeom prst="rect">
          <a:avLst/>
        </a:prstGeom>
        <a:solidFill>
          <a:srgbClr val="C00000"/>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ZA" sz="2400" kern="1200" dirty="0" smtClean="0">
              <a:solidFill>
                <a:schemeClr val="bg1"/>
              </a:solidFill>
            </a:rPr>
            <a:t>Market Related</a:t>
          </a:r>
          <a:endParaRPr lang="en-ZA" sz="2400" kern="1200" dirty="0">
            <a:solidFill>
              <a:schemeClr val="bg1"/>
            </a:solidFill>
          </a:endParaRPr>
        </a:p>
      </dsp:txBody>
      <dsp:txXfrm>
        <a:off x="1049851" y="1236863"/>
        <a:ext cx="2685953" cy="498612"/>
      </dsp:txXfrm>
    </dsp:sp>
    <dsp:sp modelId="{5152E017-53EF-40F3-A4E1-37FCD29153E4}">
      <dsp:nvSpPr>
        <dsp:cNvPr id="0" name=""/>
        <dsp:cNvSpPr/>
      </dsp:nvSpPr>
      <dsp:spPr>
        <a:xfrm>
          <a:off x="1721339" y="2139234"/>
          <a:ext cx="1922657" cy="720987"/>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tx1"/>
              </a:solidFill>
            </a:rPr>
            <a:t>Straight-lined Operating</a:t>
          </a:r>
          <a:endParaRPr lang="en-ZA" sz="1800" kern="1200" dirty="0">
            <a:solidFill>
              <a:schemeClr val="tx1"/>
            </a:solidFill>
          </a:endParaRPr>
        </a:p>
      </dsp:txBody>
      <dsp:txXfrm>
        <a:off x="1721339" y="2139234"/>
        <a:ext cx="1922657" cy="720987"/>
      </dsp:txXfrm>
    </dsp:sp>
    <dsp:sp modelId="{89F0B14A-CB8F-46AC-8ECB-520B2DB636F7}">
      <dsp:nvSpPr>
        <dsp:cNvPr id="0" name=""/>
        <dsp:cNvSpPr/>
      </dsp:nvSpPr>
      <dsp:spPr>
        <a:xfrm>
          <a:off x="1721339" y="3263979"/>
          <a:ext cx="1922657" cy="660048"/>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tx1"/>
              </a:solidFill>
            </a:rPr>
            <a:t>Contingent</a:t>
          </a:r>
          <a:endParaRPr lang="en-ZA" sz="1800" kern="1200" dirty="0">
            <a:solidFill>
              <a:schemeClr val="tx1"/>
            </a:solidFill>
          </a:endParaRPr>
        </a:p>
      </dsp:txBody>
      <dsp:txXfrm>
        <a:off x="1721339" y="3263979"/>
        <a:ext cx="1922657" cy="660048"/>
      </dsp:txXfrm>
    </dsp:sp>
    <dsp:sp modelId="{766DC804-31BA-40C5-B50E-BF58B2B47C89}">
      <dsp:nvSpPr>
        <dsp:cNvPr id="0" name=""/>
        <dsp:cNvSpPr/>
      </dsp:nvSpPr>
      <dsp:spPr>
        <a:xfrm>
          <a:off x="1785960" y="4273451"/>
          <a:ext cx="1922657" cy="660048"/>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tx1"/>
              </a:solidFill>
            </a:rPr>
            <a:t>Sublease Payment</a:t>
          </a:r>
          <a:endParaRPr lang="en-ZA" sz="1800" kern="1200" dirty="0">
            <a:solidFill>
              <a:schemeClr val="tx1"/>
            </a:solidFill>
          </a:endParaRPr>
        </a:p>
      </dsp:txBody>
      <dsp:txXfrm>
        <a:off x="1785960" y="4273451"/>
        <a:ext cx="1922657" cy="660048"/>
      </dsp:txXfrm>
    </dsp:sp>
    <dsp:sp modelId="{4845A4B7-F8EA-4984-A153-712A1215E8CF}">
      <dsp:nvSpPr>
        <dsp:cNvPr id="0" name=""/>
        <dsp:cNvSpPr/>
      </dsp:nvSpPr>
      <dsp:spPr>
        <a:xfrm>
          <a:off x="4139562" y="1236863"/>
          <a:ext cx="3597427" cy="489104"/>
        </a:xfrm>
        <a:prstGeom prst="rect">
          <a:avLst/>
        </a:prstGeom>
        <a:solidFill>
          <a:srgbClr val="C00000"/>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ZA" sz="2400" kern="1200" dirty="0" smtClean="0">
              <a:solidFill>
                <a:schemeClr val="bg1"/>
              </a:solidFill>
            </a:rPr>
            <a:t>Non-market Related</a:t>
          </a:r>
          <a:endParaRPr lang="en-ZA" sz="2400" kern="1200" dirty="0">
            <a:solidFill>
              <a:schemeClr val="bg1"/>
            </a:solidFill>
          </a:endParaRPr>
        </a:p>
      </dsp:txBody>
      <dsp:txXfrm>
        <a:off x="4139562" y="1236863"/>
        <a:ext cx="3597427" cy="489104"/>
      </dsp:txXfrm>
    </dsp:sp>
    <dsp:sp modelId="{665CB4AA-42F7-4632-973A-A9A3794ED391}">
      <dsp:nvSpPr>
        <dsp:cNvPr id="0" name=""/>
        <dsp:cNvSpPr/>
      </dsp:nvSpPr>
      <dsp:spPr>
        <a:xfrm>
          <a:off x="5038919" y="2129726"/>
          <a:ext cx="1999179" cy="773562"/>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tx1"/>
              </a:solidFill>
            </a:rPr>
            <a:t>Straight-lined Operating</a:t>
          </a:r>
          <a:endParaRPr lang="en-ZA" sz="1800" kern="1200" dirty="0">
            <a:solidFill>
              <a:schemeClr val="tx1"/>
            </a:solidFill>
          </a:endParaRPr>
        </a:p>
      </dsp:txBody>
      <dsp:txXfrm>
        <a:off x="5038919" y="2129726"/>
        <a:ext cx="1999179" cy="773562"/>
      </dsp:txXfrm>
    </dsp:sp>
    <dsp:sp modelId="{00E08E0B-58D3-4C8E-A554-D92F10EC9021}">
      <dsp:nvSpPr>
        <dsp:cNvPr id="0" name=""/>
        <dsp:cNvSpPr/>
      </dsp:nvSpPr>
      <dsp:spPr>
        <a:xfrm>
          <a:off x="5038919" y="3307047"/>
          <a:ext cx="1922657" cy="684562"/>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tx1"/>
              </a:solidFill>
            </a:rPr>
            <a:t>Contingent</a:t>
          </a:r>
          <a:endParaRPr lang="en-ZA" sz="1800" kern="1200" dirty="0">
            <a:solidFill>
              <a:schemeClr val="tx1"/>
            </a:solidFill>
          </a:endParaRPr>
        </a:p>
      </dsp:txBody>
      <dsp:txXfrm>
        <a:off x="5038919" y="3307047"/>
        <a:ext cx="1922657" cy="684562"/>
      </dsp:txXfrm>
    </dsp:sp>
    <dsp:sp modelId="{0312D413-D82F-40EF-943A-A9E8DAF81A6E}">
      <dsp:nvSpPr>
        <dsp:cNvPr id="0" name=""/>
        <dsp:cNvSpPr/>
      </dsp:nvSpPr>
      <dsp:spPr>
        <a:xfrm>
          <a:off x="5078930" y="4303954"/>
          <a:ext cx="1922657" cy="693416"/>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kern="1200" dirty="0" smtClean="0">
              <a:solidFill>
                <a:schemeClr val="tx1"/>
              </a:solidFill>
            </a:rPr>
            <a:t>Sublease Payment</a:t>
          </a:r>
          <a:endParaRPr lang="en-ZA" sz="1800" kern="1200" dirty="0">
            <a:solidFill>
              <a:schemeClr val="tx1"/>
            </a:solidFill>
          </a:endParaRPr>
        </a:p>
      </dsp:txBody>
      <dsp:txXfrm>
        <a:off x="5078930" y="4303954"/>
        <a:ext cx="1922657" cy="693416"/>
      </dsp:txXfrm>
    </dsp:sp>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07307" y="172704"/>
          <a:ext cx="1377673" cy="1377673"/>
        </a:xfrm>
        <a:prstGeom prst="blockArc">
          <a:avLst>
            <a:gd name="adj1" fmla="val 13114286"/>
            <a:gd name="adj2" fmla="val 16200000"/>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07307" y="172704"/>
          <a:ext cx="1377673" cy="1377673"/>
        </a:xfrm>
        <a:prstGeom prst="blockArc">
          <a:avLst>
            <a:gd name="adj1" fmla="val 10028571"/>
            <a:gd name="adj2" fmla="val 13114286"/>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07307" y="172704"/>
          <a:ext cx="1377673" cy="1377673"/>
        </a:xfrm>
        <a:prstGeom prst="blockArc">
          <a:avLst>
            <a:gd name="adj1" fmla="val 6942857"/>
            <a:gd name="adj2" fmla="val 10028571"/>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07307" y="172704"/>
          <a:ext cx="1377673" cy="1377673"/>
        </a:xfrm>
        <a:prstGeom prst="blockArc">
          <a:avLst>
            <a:gd name="adj1" fmla="val 3857143"/>
            <a:gd name="adj2" fmla="val 6942857"/>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16059" y="168566"/>
          <a:ext cx="1377673" cy="1377673"/>
        </a:xfrm>
        <a:prstGeom prst="blockArc">
          <a:avLst>
            <a:gd name="adj1" fmla="val 878117"/>
            <a:gd name="adj2" fmla="val 3906410"/>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13186" y="179972"/>
          <a:ext cx="1377673" cy="1377673"/>
        </a:xfrm>
        <a:prstGeom prst="blockArc">
          <a:avLst>
            <a:gd name="adj1" fmla="val 19238137"/>
            <a:gd name="adj2" fmla="val 818255"/>
            <a:gd name="adj3" fmla="val 3867"/>
          </a:avLst>
        </a:prstGeom>
        <a:solidFill>
          <a:schemeClr val="bg1">
            <a:lumMod val="85000"/>
            <a:alpha val="76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07307" y="172704"/>
          <a:ext cx="1377673" cy="1377673"/>
        </a:xfrm>
        <a:prstGeom prst="blockArc">
          <a:avLst>
            <a:gd name="adj1" fmla="val 16200000"/>
            <a:gd name="adj2" fmla="val 19285714"/>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95681" y="561078"/>
          <a:ext cx="600924" cy="600924"/>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83684" y="649081"/>
        <a:ext cx="424918" cy="424918"/>
      </dsp:txXfrm>
    </dsp:sp>
    <dsp:sp modelId="{428D6EC0-C06B-45C7-8139-E45A90407C78}">
      <dsp:nvSpPr>
        <dsp:cNvPr id="0" name=""/>
        <dsp:cNvSpPr/>
      </dsp:nvSpPr>
      <dsp:spPr>
        <a:xfrm>
          <a:off x="1108355" y="-1766"/>
          <a:ext cx="375576" cy="37557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63357" y="53236"/>
        <a:ext cx="265572" cy="265572"/>
      </dsp:txXfrm>
    </dsp:sp>
    <dsp:sp modelId="{2B947856-7D81-4709-8C50-A646092946B5}">
      <dsp:nvSpPr>
        <dsp:cNvPr id="0" name=""/>
        <dsp:cNvSpPr/>
      </dsp:nvSpPr>
      <dsp:spPr>
        <a:xfrm>
          <a:off x="1493779" y="109854"/>
          <a:ext cx="661013" cy="661013"/>
        </a:xfrm>
        <a:prstGeom prst="ellipse">
          <a:avLst/>
        </a:prstGeom>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solidFill>
                <a:schemeClr val="tx1"/>
              </a:solidFill>
            </a:rPr>
            <a:t>Function</a:t>
          </a:r>
          <a:endParaRPr lang="en-ZA" sz="600" b="1" kern="1200" dirty="0">
            <a:solidFill>
              <a:schemeClr val="tx1"/>
            </a:solidFill>
          </a:endParaRPr>
        </a:p>
      </dsp:txBody>
      <dsp:txXfrm>
        <a:off x="1590582" y="206657"/>
        <a:ext cx="467407" cy="467407"/>
      </dsp:txXfrm>
    </dsp:sp>
    <dsp:sp modelId="{0615139F-FD0E-4AC6-85EA-75F9F0D6BB78}">
      <dsp:nvSpPr>
        <dsp:cNvPr id="0" name=""/>
        <dsp:cNvSpPr/>
      </dsp:nvSpPr>
      <dsp:spPr>
        <a:xfrm>
          <a:off x="1770709" y="840295"/>
          <a:ext cx="375576" cy="37557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825711" y="895297"/>
        <a:ext cx="265572" cy="265572"/>
      </dsp:txXfrm>
    </dsp:sp>
    <dsp:sp modelId="{A25828D0-E7F7-4612-B323-E58CF7DB6C73}">
      <dsp:nvSpPr>
        <dsp:cNvPr id="0" name=""/>
        <dsp:cNvSpPr/>
      </dsp:nvSpPr>
      <dsp:spPr>
        <a:xfrm>
          <a:off x="1401452" y="1282374"/>
          <a:ext cx="375576" cy="37557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Item</a:t>
          </a:r>
          <a:endParaRPr lang="en-ZA" sz="500" b="0" kern="1200" dirty="0">
            <a:solidFill>
              <a:schemeClr val="tx1">
                <a:alpha val="50000"/>
              </a:schemeClr>
            </a:solidFill>
          </a:endParaRPr>
        </a:p>
      </dsp:txBody>
      <dsp:txXfrm>
        <a:off x="1456454" y="1337376"/>
        <a:ext cx="265572" cy="265572"/>
      </dsp:txXfrm>
    </dsp:sp>
    <dsp:sp modelId="{8DF6A8EE-C31B-4A7A-8A5B-E1C18D11D668}">
      <dsp:nvSpPr>
        <dsp:cNvPr id="0" name=""/>
        <dsp:cNvSpPr/>
      </dsp:nvSpPr>
      <dsp:spPr>
        <a:xfrm>
          <a:off x="815258" y="1282374"/>
          <a:ext cx="375576" cy="375576"/>
        </a:xfrm>
        <a:prstGeom prst="ellipse">
          <a:avLst/>
        </a:prstGeom>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300" b="0" kern="1200" dirty="0">
            <a:solidFill>
              <a:schemeClr val="tx1">
                <a:alpha val="50000"/>
              </a:schemeClr>
            </a:solidFill>
          </a:endParaRPr>
        </a:p>
      </dsp:txBody>
      <dsp:txXfrm>
        <a:off x="870260" y="1337376"/>
        <a:ext cx="265572" cy="265572"/>
      </dsp:txXfrm>
    </dsp:sp>
    <dsp:sp modelId="{DFD89527-3EA1-46E9-B932-F66D981BF538}">
      <dsp:nvSpPr>
        <dsp:cNvPr id="0" name=""/>
        <dsp:cNvSpPr/>
      </dsp:nvSpPr>
      <dsp:spPr>
        <a:xfrm>
          <a:off x="449773" y="824069"/>
          <a:ext cx="375576" cy="37557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04775" y="879071"/>
        <a:ext cx="265572" cy="265572"/>
      </dsp:txXfrm>
    </dsp:sp>
    <dsp:sp modelId="{937C4F79-FB0B-409E-8CAD-BC317FE49743}">
      <dsp:nvSpPr>
        <dsp:cNvPr id="0" name=""/>
        <dsp:cNvSpPr/>
      </dsp:nvSpPr>
      <dsp:spPr>
        <a:xfrm>
          <a:off x="437494" y="109854"/>
          <a:ext cx="661013" cy="661013"/>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solidFill>
                <a:schemeClr val="tx1"/>
              </a:solidFill>
            </a:rPr>
            <a:t>Standard</a:t>
          </a:r>
          <a:r>
            <a:rPr lang="en-ZA" sz="200" b="1" kern="1200" dirty="0" smtClean="0">
              <a:solidFill>
                <a:schemeClr val="tx1"/>
              </a:solidFill>
            </a:rPr>
            <a:t> </a:t>
          </a:r>
          <a:r>
            <a:rPr lang="en-ZA" sz="600" b="1" kern="1200" dirty="0" smtClean="0">
              <a:solidFill>
                <a:schemeClr val="tx1"/>
              </a:solidFill>
            </a:rPr>
            <a:t>Classification</a:t>
          </a:r>
          <a:endParaRPr lang="en-ZA" sz="600" b="1" kern="1200" dirty="0">
            <a:solidFill>
              <a:schemeClr val="tx1"/>
            </a:solidFill>
          </a:endParaRPr>
        </a:p>
      </dsp:txBody>
      <dsp:txXfrm>
        <a:off x="534297" y="206657"/>
        <a:ext cx="467407" cy="467407"/>
      </dsp:txXfrm>
    </dsp:sp>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5FF76B2-1AD9-4B81-9B87-AF1E59B632BD}">
      <dsp:nvSpPr>
        <dsp:cNvPr id="0" name=""/>
        <dsp:cNvSpPr/>
      </dsp:nvSpPr>
      <dsp:spPr>
        <a:xfrm>
          <a:off x="6390144" y="1699011"/>
          <a:ext cx="110915" cy="668123"/>
        </a:xfrm>
        <a:custGeom>
          <a:avLst/>
          <a:gdLst/>
          <a:ahLst/>
          <a:cxnLst/>
          <a:rect l="0" t="0" r="0" b="0"/>
          <a:pathLst>
            <a:path>
              <a:moveTo>
                <a:pt x="110915" y="0"/>
              </a:moveTo>
              <a:lnTo>
                <a:pt x="0" y="668123"/>
              </a:lnTo>
            </a:path>
          </a:pathLst>
        </a:custGeom>
        <a:noFill/>
        <a:ln w="9525" cap="flat" cmpd="sng" algn="ctr">
          <a:solidFill>
            <a:schemeClr val="tx1">
              <a:lumMod val="65000"/>
              <a:lumOff val="35000"/>
            </a:schemeClr>
          </a:solidFill>
          <a:prstDash val="solid"/>
        </a:ln>
        <a:effectLst/>
      </dsp:spPr>
      <dsp:style>
        <a:lnRef idx="1">
          <a:scrgbClr r="0" g="0" b="0"/>
        </a:lnRef>
        <a:fillRef idx="0">
          <a:scrgbClr r="0" g="0" b="0"/>
        </a:fillRef>
        <a:effectRef idx="0">
          <a:scrgbClr r="0" g="0" b="0"/>
        </a:effectRef>
        <a:fontRef idx="minor"/>
      </dsp:style>
    </dsp:sp>
    <dsp:sp modelId="{FB5C1AD8-0FB9-42DC-B2B3-8CC35EFABE79}">
      <dsp:nvSpPr>
        <dsp:cNvPr id="0" name=""/>
        <dsp:cNvSpPr/>
      </dsp:nvSpPr>
      <dsp:spPr>
        <a:xfrm>
          <a:off x="4216003" y="702430"/>
          <a:ext cx="2846510" cy="294763"/>
        </a:xfrm>
        <a:custGeom>
          <a:avLst/>
          <a:gdLst/>
          <a:ahLst/>
          <a:cxnLst/>
          <a:rect l="0" t="0" r="0" b="0"/>
          <a:pathLst>
            <a:path>
              <a:moveTo>
                <a:pt x="0" y="0"/>
              </a:moveTo>
              <a:lnTo>
                <a:pt x="0" y="147381"/>
              </a:lnTo>
              <a:lnTo>
                <a:pt x="2846510" y="147381"/>
              </a:lnTo>
              <a:lnTo>
                <a:pt x="2846510" y="294763"/>
              </a:lnTo>
            </a:path>
          </a:pathLst>
        </a:custGeom>
        <a:noFill/>
        <a:ln w="9525" cap="flat" cmpd="sng" algn="ctr">
          <a:solidFill>
            <a:schemeClr val="accent2">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7BD22A7C-B806-4A84-BB1B-0F9565021E47}">
      <dsp:nvSpPr>
        <dsp:cNvPr id="0" name=""/>
        <dsp:cNvSpPr/>
      </dsp:nvSpPr>
      <dsp:spPr>
        <a:xfrm>
          <a:off x="3108768" y="1699011"/>
          <a:ext cx="579153" cy="1739160"/>
        </a:xfrm>
        <a:custGeom>
          <a:avLst/>
          <a:gdLst/>
          <a:ahLst/>
          <a:cxnLst/>
          <a:rect l="0" t="0" r="0" b="0"/>
          <a:pathLst>
            <a:path>
              <a:moveTo>
                <a:pt x="579153" y="0"/>
              </a:moveTo>
              <a:lnTo>
                <a:pt x="0" y="1739160"/>
              </a:lnTo>
            </a:path>
          </a:pathLst>
        </a:custGeom>
        <a:noFill/>
        <a:ln w="9525" cap="flat" cmpd="sng" algn="ctr">
          <a:solidFill>
            <a:schemeClr val="tx1">
              <a:lumMod val="65000"/>
              <a:lumOff val="35000"/>
            </a:schemeClr>
          </a:solidFill>
          <a:prstDash val="solid"/>
        </a:ln>
        <a:effectLst/>
      </dsp:spPr>
      <dsp:style>
        <a:lnRef idx="1">
          <a:scrgbClr r="0" g="0" b="0"/>
        </a:lnRef>
        <a:fillRef idx="0">
          <a:scrgbClr r="0" g="0" b="0"/>
        </a:fillRef>
        <a:effectRef idx="0">
          <a:scrgbClr r="0" g="0" b="0"/>
        </a:effectRef>
        <a:fontRef idx="minor"/>
      </dsp:style>
    </dsp:sp>
    <dsp:sp modelId="{53F07290-9004-4F8C-AE05-7B7202F578EE}">
      <dsp:nvSpPr>
        <dsp:cNvPr id="0" name=""/>
        <dsp:cNvSpPr/>
      </dsp:nvSpPr>
      <dsp:spPr>
        <a:xfrm>
          <a:off x="4170283" y="702430"/>
          <a:ext cx="91440" cy="294763"/>
        </a:xfrm>
        <a:custGeom>
          <a:avLst/>
          <a:gdLst/>
          <a:ahLst/>
          <a:cxnLst/>
          <a:rect l="0" t="0" r="0" b="0"/>
          <a:pathLst>
            <a:path>
              <a:moveTo>
                <a:pt x="45720" y="0"/>
              </a:moveTo>
              <a:lnTo>
                <a:pt x="45720" y="147381"/>
              </a:lnTo>
              <a:lnTo>
                <a:pt x="79093" y="147381"/>
              </a:lnTo>
              <a:lnTo>
                <a:pt x="79093" y="294763"/>
              </a:lnTo>
            </a:path>
          </a:pathLst>
        </a:custGeom>
        <a:noFill/>
        <a:ln w="9525" cap="flat" cmpd="sng" algn="ctr">
          <a:solidFill>
            <a:schemeClr val="accent2">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B4482F29-9BC5-40E6-9C16-030F661BABAF}">
      <dsp:nvSpPr>
        <dsp:cNvPr id="0" name=""/>
        <dsp:cNvSpPr/>
      </dsp:nvSpPr>
      <dsp:spPr>
        <a:xfrm>
          <a:off x="146704" y="1732775"/>
          <a:ext cx="645344" cy="1030141"/>
        </a:xfrm>
        <a:custGeom>
          <a:avLst/>
          <a:gdLst/>
          <a:ahLst/>
          <a:cxnLst/>
          <a:rect l="0" t="0" r="0" b="0"/>
          <a:pathLst>
            <a:path>
              <a:moveTo>
                <a:pt x="645344" y="0"/>
              </a:moveTo>
              <a:lnTo>
                <a:pt x="0" y="1030141"/>
              </a:lnTo>
            </a:path>
          </a:pathLst>
        </a:custGeom>
        <a:noFill/>
        <a:ln w="9525" cap="flat" cmpd="sng" algn="ctr">
          <a:solidFill>
            <a:schemeClr val="tx1">
              <a:lumMod val="65000"/>
              <a:lumOff val="35000"/>
            </a:schemeClr>
          </a:solidFill>
          <a:prstDash val="solid"/>
        </a:ln>
        <a:effectLst/>
      </dsp:spPr>
      <dsp:style>
        <a:lnRef idx="1">
          <a:scrgbClr r="0" g="0" b="0"/>
        </a:lnRef>
        <a:fillRef idx="0">
          <a:scrgbClr r="0" g="0" b="0"/>
        </a:fillRef>
        <a:effectRef idx="0">
          <a:scrgbClr r="0" g="0" b="0"/>
        </a:effectRef>
        <a:fontRef idx="minor"/>
      </dsp:style>
    </dsp:sp>
    <dsp:sp modelId="{A9C5D7A0-8387-4087-AEB8-7C1F5184C38F}">
      <dsp:nvSpPr>
        <dsp:cNvPr id="0" name=""/>
        <dsp:cNvSpPr/>
      </dsp:nvSpPr>
      <dsp:spPr>
        <a:xfrm>
          <a:off x="1289548" y="702430"/>
          <a:ext cx="2926454" cy="294763"/>
        </a:xfrm>
        <a:custGeom>
          <a:avLst/>
          <a:gdLst/>
          <a:ahLst/>
          <a:cxnLst/>
          <a:rect l="0" t="0" r="0" b="0"/>
          <a:pathLst>
            <a:path>
              <a:moveTo>
                <a:pt x="2926454" y="0"/>
              </a:moveTo>
              <a:lnTo>
                <a:pt x="2926454" y="147381"/>
              </a:lnTo>
              <a:lnTo>
                <a:pt x="0" y="147381"/>
              </a:lnTo>
              <a:lnTo>
                <a:pt x="0" y="294763"/>
              </a:lnTo>
            </a:path>
          </a:pathLst>
        </a:custGeom>
        <a:noFill/>
        <a:ln w="9525" cap="flat" cmpd="sng" algn="ctr">
          <a:solidFill>
            <a:schemeClr val="accent2">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D79A0082-5141-4ECD-A180-F4A46543AEB9}">
      <dsp:nvSpPr>
        <dsp:cNvPr id="0" name=""/>
        <dsp:cNvSpPr/>
      </dsp:nvSpPr>
      <dsp:spPr>
        <a:xfrm>
          <a:off x="3514185" y="612"/>
          <a:ext cx="1403635" cy="701817"/>
        </a:xfrm>
        <a:prstGeom prst="rect">
          <a:avLst/>
        </a:prstGeom>
        <a:solidFill>
          <a:schemeClr val="tx1">
            <a:lumMod val="65000"/>
            <a:lumOff val="3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smtClean="0"/>
            <a:t>Municipal Governance and Administration</a:t>
          </a:r>
          <a:endParaRPr lang="en-ZA" sz="1200" b="1" kern="1200" dirty="0"/>
        </a:p>
      </dsp:txBody>
      <dsp:txXfrm>
        <a:off x="3514185" y="612"/>
        <a:ext cx="1403635" cy="701817"/>
      </dsp:txXfrm>
    </dsp:sp>
    <dsp:sp modelId="{0DEF06A9-D7CB-4315-A418-5FC03D39832F}">
      <dsp:nvSpPr>
        <dsp:cNvPr id="0" name=""/>
        <dsp:cNvSpPr/>
      </dsp:nvSpPr>
      <dsp:spPr>
        <a:xfrm>
          <a:off x="667674" y="997193"/>
          <a:ext cx="1243747" cy="735582"/>
        </a:xfrm>
        <a:prstGeom prst="rect">
          <a:avLst/>
        </a:prstGeom>
        <a:solidFill>
          <a:schemeClr val="bg1">
            <a:lumMod val="6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t>Budget and Treasury Office</a:t>
          </a:r>
          <a:endParaRPr lang="en-ZA" sz="1200" b="1" kern="1200" dirty="0"/>
        </a:p>
      </dsp:txBody>
      <dsp:txXfrm>
        <a:off x="667674" y="997193"/>
        <a:ext cx="1243747" cy="735582"/>
      </dsp:txXfrm>
    </dsp:sp>
    <dsp:sp modelId="{92088825-6E16-4E65-B083-94CE2ACFC187}">
      <dsp:nvSpPr>
        <dsp:cNvPr id="0" name=""/>
        <dsp:cNvSpPr/>
      </dsp:nvSpPr>
      <dsp:spPr>
        <a:xfrm>
          <a:off x="146704" y="2044635"/>
          <a:ext cx="2625092" cy="1436564"/>
        </a:xfrm>
        <a:prstGeom prst="rect">
          <a:avLst/>
        </a:prstGeom>
        <a:solidFill>
          <a:schemeClr val="bg1">
            <a:lumMod val="9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Budget Officer</a:t>
          </a:r>
        </a:p>
        <a:p>
          <a:pPr lvl="0" algn="ctr" defTabSz="533400">
            <a:lnSpc>
              <a:spcPct val="90000"/>
            </a:lnSpc>
            <a:spcBef>
              <a:spcPct val="0"/>
            </a:spcBef>
            <a:spcAft>
              <a:spcPct val="35000"/>
            </a:spcAft>
          </a:pPr>
          <a:r>
            <a:rPr lang="en-ZA" sz="1200" b="1" kern="1200" dirty="0" smtClean="0">
              <a:solidFill>
                <a:schemeClr val="tx1"/>
              </a:solidFill>
            </a:rPr>
            <a:t>Chief Financial Officer </a:t>
          </a:r>
        </a:p>
        <a:p>
          <a:pPr lvl="0" algn="ctr" defTabSz="533400">
            <a:lnSpc>
              <a:spcPct val="90000"/>
            </a:lnSpc>
            <a:spcBef>
              <a:spcPct val="0"/>
            </a:spcBef>
            <a:spcAft>
              <a:spcPct val="35000"/>
            </a:spcAft>
          </a:pPr>
          <a:r>
            <a:rPr lang="en-ZA" sz="1200" b="1" kern="1200" dirty="0" smtClean="0">
              <a:solidFill>
                <a:schemeClr val="tx1"/>
              </a:solidFill>
            </a:rPr>
            <a:t>Creditors </a:t>
          </a:r>
        </a:p>
        <a:p>
          <a:pPr lvl="0" algn="ctr" defTabSz="533400">
            <a:lnSpc>
              <a:spcPct val="90000"/>
            </a:lnSpc>
            <a:spcBef>
              <a:spcPct val="0"/>
            </a:spcBef>
            <a:spcAft>
              <a:spcPct val="35000"/>
            </a:spcAft>
          </a:pPr>
          <a:r>
            <a:rPr lang="en-ZA" sz="1200" b="1" kern="1200" dirty="0" smtClean="0">
              <a:solidFill>
                <a:schemeClr val="tx1"/>
              </a:solidFill>
            </a:rPr>
            <a:t>Property Rates </a:t>
          </a:r>
        </a:p>
        <a:p>
          <a:pPr lvl="0" algn="ctr" defTabSz="533400">
            <a:lnSpc>
              <a:spcPct val="90000"/>
            </a:lnSpc>
            <a:spcBef>
              <a:spcPct val="0"/>
            </a:spcBef>
            <a:spcAft>
              <a:spcPct val="35000"/>
            </a:spcAft>
          </a:pPr>
          <a:r>
            <a:rPr lang="en-ZA" sz="1200" b="1" kern="1200" dirty="0" smtClean="0">
              <a:solidFill>
                <a:schemeClr val="tx1"/>
              </a:solidFill>
            </a:rPr>
            <a:t>Revenue Management </a:t>
          </a:r>
        </a:p>
        <a:p>
          <a:pPr lvl="0" algn="ctr" defTabSz="533400">
            <a:lnSpc>
              <a:spcPct val="90000"/>
            </a:lnSpc>
            <a:spcBef>
              <a:spcPct val="0"/>
            </a:spcBef>
            <a:spcAft>
              <a:spcPct val="35000"/>
            </a:spcAft>
          </a:pPr>
          <a:r>
            <a:rPr lang="en-ZA" sz="1200" b="1" kern="1200" dirty="0" smtClean="0">
              <a:solidFill>
                <a:schemeClr val="tx1"/>
              </a:solidFill>
            </a:rPr>
            <a:t>Treasury and Cash Management</a:t>
          </a:r>
          <a:endParaRPr lang="en-ZA" sz="1200" b="1" kern="1200" dirty="0">
            <a:solidFill>
              <a:schemeClr val="tx1"/>
            </a:solidFill>
          </a:endParaRPr>
        </a:p>
      </dsp:txBody>
      <dsp:txXfrm>
        <a:off x="146704" y="2044635"/>
        <a:ext cx="2625092" cy="1436564"/>
      </dsp:txXfrm>
    </dsp:sp>
    <dsp:sp modelId="{EFE323FF-70C5-4BE8-A01F-0CEB1F31A749}">
      <dsp:nvSpPr>
        <dsp:cNvPr id="0" name=""/>
        <dsp:cNvSpPr/>
      </dsp:nvSpPr>
      <dsp:spPr>
        <a:xfrm>
          <a:off x="3547558" y="997193"/>
          <a:ext cx="1403635" cy="701817"/>
        </a:xfrm>
        <a:prstGeom prst="rect">
          <a:avLst/>
        </a:prstGeom>
        <a:solidFill>
          <a:schemeClr val="bg1">
            <a:lumMod val="6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t>Corporate Services</a:t>
          </a:r>
          <a:endParaRPr lang="en-ZA" sz="1200" b="1" kern="1200" dirty="0"/>
        </a:p>
      </dsp:txBody>
      <dsp:txXfrm>
        <a:off x="3547558" y="997193"/>
        <a:ext cx="1403635" cy="701817"/>
      </dsp:txXfrm>
    </dsp:sp>
    <dsp:sp modelId="{56018E31-5537-48D3-BF40-ED658BB6CEDA}">
      <dsp:nvSpPr>
        <dsp:cNvPr id="0" name=""/>
        <dsp:cNvSpPr/>
      </dsp:nvSpPr>
      <dsp:spPr>
        <a:xfrm>
          <a:off x="3108768" y="1987093"/>
          <a:ext cx="2518374" cy="2902156"/>
        </a:xfrm>
        <a:prstGeom prst="rect">
          <a:avLst/>
        </a:prstGeom>
        <a:solidFill>
          <a:schemeClr val="bg1">
            <a:lumMod val="9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Human Resources </a:t>
          </a:r>
        </a:p>
        <a:p>
          <a:pPr lvl="0" algn="ctr" defTabSz="533400">
            <a:lnSpc>
              <a:spcPct val="90000"/>
            </a:lnSpc>
            <a:spcBef>
              <a:spcPct val="0"/>
            </a:spcBef>
            <a:spcAft>
              <a:spcPct val="35000"/>
            </a:spcAft>
          </a:pPr>
          <a:r>
            <a:rPr lang="en-ZA" sz="1200" b="1" kern="1200" dirty="0" smtClean="0">
              <a:solidFill>
                <a:schemeClr val="tx1"/>
              </a:solidFill>
            </a:rPr>
            <a:t>Information Technology </a:t>
          </a:r>
        </a:p>
        <a:p>
          <a:pPr lvl="0" algn="ctr" defTabSz="533400">
            <a:lnSpc>
              <a:spcPct val="90000"/>
            </a:lnSpc>
            <a:spcBef>
              <a:spcPct val="0"/>
            </a:spcBef>
            <a:spcAft>
              <a:spcPct val="35000"/>
            </a:spcAft>
          </a:pPr>
          <a:r>
            <a:rPr lang="en-ZA" sz="1200" b="1" kern="1200" dirty="0" smtClean="0">
              <a:solidFill>
                <a:schemeClr val="tx1"/>
              </a:solidFill>
            </a:rPr>
            <a:t>Property Services </a:t>
          </a:r>
        </a:p>
        <a:p>
          <a:pPr lvl="0" algn="ctr" defTabSz="533400">
            <a:lnSpc>
              <a:spcPct val="90000"/>
            </a:lnSpc>
            <a:spcBef>
              <a:spcPct val="0"/>
            </a:spcBef>
            <a:spcAft>
              <a:spcPct val="35000"/>
            </a:spcAft>
          </a:pPr>
          <a:r>
            <a:rPr lang="en-ZA" sz="1200" b="1" kern="1200" dirty="0" smtClean="0">
              <a:solidFill>
                <a:schemeClr val="tx1"/>
              </a:solidFill>
            </a:rPr>
            <a:t>Asset Management </a:t>
          </a:r>
        </a:p>
        <a:p>
          <a:pPr lvl="0" algn="ctr" defTabSz="533400">
            <a:lnSpc>
              <a:spcPct val="90000"/>
            </a:lnSpc>
            <a:spcBef>
              <a:spcPct val="0"/>
            </a:spcBef>
            <a:spcAft>
              <a:spcPct val="35000"/>
            </a:spcAft>
          </a:pPr>
          <a:r>
            <a:rPr lang="en-ZA" sz="1200" b="1" kern="1200" dirty="0" smtClean="0">
              <a:solidFill>
                <a:schemeClr val="tx1"/>
              </a:solidFill>
            </a:rPr>
            <a:t>Fleet Management </a:t>
          </a:r>
        </a:p>
        <a:p>
          <a:pPr lvl="0" algn="ctr" defTabSz="533400">
            <a:lnSpc>
              <a:spcPct val="90000"/>
            </a:lnSpc>
            <a:spcBef>
              <a:spcPct val="0"/>
            </a:spcBef>
            <a:spcAft>
              <a:spcPct val="35000"/>
            </a:spcAft>
          </a:pPr>
          <a:r>
            <a:rPr lang="en-ZA" sz="1200" b="1" kern="1200" dirty="0" smtClean="0">
              <a:solidFill>
                <a:schemeClr val="tx1"/>
              </a:solidFill>
            </a:rPr>
            <a:t>Internal Audit Services </a:t>
          </a:r>
        </a:p>
        <a:p>
          <a:pPr lvl="0" algn="ctr" defTabSz="533400">
            <a:lnSpc>
              <a:spcPct val="90000"/>
            </a:lnSpc>
            <a:spcBef>
              <a:spcPct val="0"/>
            </a:spcBef>
            <a:spcAft>
              <a:spcPct val="35000"/>
            </a:spcAft>
          </a:pPr>
          <a:r>
            <a:rPr lang="en-ZA" sz="1200" b="1" kern="1200" dirty="0" smtClean="0">
              <a:solidFill>
                <a:schemeClr val="tx1"/>
              </a:solidFill>
            </a:rPr>
            <a:t>Legal Services </a:t>
          </a:r>
        </a:p>
        <a:p>
          <a:pPr lvl="0" algn="ctr" defTabSz="533400">
            <a:lnSpc>
              <a:spcPct val="90000"/>
            </a:lnSpc>
            <a:spcBef>
              <a:spcPct val="0"/>
            </a:spcBef>
            <a:spcAft>
              <a:spcPct val="35000"/>
            </a:spcAft>
          </a:pPr>
          <a:r>
            <a:rPr lang="en-ZA" sz="1200" b="1" kern="1200" dirty="0" smtClean="0">
              <a:solidFill>
                <a:schemeClr val="tx1"/>
              </a:solidFill>
            </a:rPr>
            <a:t>Marketing, Publicity and Media Coordination</a:t>
          </a:r>
        </a:p>
        <a:p>
          <a:pPr lvl="0" algn="ctr" defTabSz="533400">
            <a:lnSpc>
              <a:spcPct val="90000"/>
            </a:lnSpc>
            <a:spcBef>
              <a:spcPct val="0"/>
            </a:spcBef>
            <a:spcAft>
              <a:spcPct val="35000"/>
            </a:spcAft>
          </a:pPr>
          <a:r>
            <a:rPr lang="en-ZA" sz="1200" b="1" kern="1200" dirty="0" smtClean="0">
              <a:solidFill>
                <a:schemeClr val="tx1"/>
              </a:solidFill>
            </a:rPr>
            <a:t>Public Works </a:t>
          </a:r>
        </a:p>
        <a:p>
          <a:pPr lvl="0" algn="ctr" defTabSz="533400">
            <a:lnSpc>
              <a:spcPct val="90000"/>
            </a:lnSpc>
            <a:spcBef>
              <a:spcPct val="0"/>
            </a:spcBef>
            <a:spcAft>
              <a:spcPct val="35000"/>
            </a:spcAft>
          </a:pPr>
          <a:r>
            <a:rPr lang="en-ZA" sz="1200" b="1" kern="1200" dirty="0" smtClean="0">
              <a:solidFill>
                <a:schemeClr val="tx1"/>
              </a:solidFill>
            </a:rPr>
            <a:t>Risk Management </a:t>
          </a:r>
        </a:p>
        <a:p>
          <a:pPr lvl="0" algn="ctr" defTabSz="533400">
            <a:lnSpc>
              <a:spcPct val="90000"/>
            </a:lnSpc>
            <a:spcBef>
              <a:spcPct val="0"/>
            </a:spcBef>
            <a:spcAft>
              <a:spcPct val="35000"/>
            </a:spcAft>
          </a:pPr>
          <a:r>
            <a:rPr lang="en-ZA" sz="1200" b="1" kern="1200" dirty="0" smtClean="0">
              <a:solidFill>
                <a:schemeClr val="tx1"/>
              </a:solidFill>
            </a:rPr>
            <a:t>Security Services </a:t>
          </a:r>
        </a:p>
        <a:p>
          <a:pPr lvl="0" algn="ctr" defTabSz="533400">
            <a:lnSpc>
              <a:spcPct val="90000"/>
            </a:lnSpc>
            <a:spcBef>
              <a:spcPct val="0"/>
            </a:spcBef>
            <a:spcAft>
              <a:spcPct val="35000"/>
            </a:spcAft>
          </a:pPr>
          <a:r>
            <a:rPr lang="en-ZA" sz="1200" b="1" kern="1200" dirty="0" smtClean="0">
              <a:solidFill>
                <a:schemeClr val="tx1"/>
              </a:solidFill>
            </a:rPr>
            <a:t>Supply Chain Management </a:t>
          </a:r>
        </a:p>
        <a:p>
          <a:pPr lvl="0" algn="ctr" defTabSz="533400">
            <a:lnSpc>
              <a:spcPct val="90000"/>
            </a:lnSpc>
            <a:spcBef>
              <a:spcPct val="0"/>
            </a:spcBef>
            <a:spcAft>
              <a:spcPct val="35000"/>
            </a:spcAft>
          </a:pPr>
          <a:r>
            <a:rPr lang="en-ZA" sz="1200" b="1" kern="1200" dirty="0" smtClean="0">
              <a:solidFill>
                <a:schemeClr val="tx1"/>
              </a:solidFill>
            </a:rPr>
            <a:t>Trading Regulations</a:t>
          </a:r>
          <a:endParaRPr lang="en-ZA" sz="1200" b="1" kern="1200" dirty="0">
            <a:solidFill>
              <a:schemeClr val="tx1"/>
            </a:solidFill>
          </a:endParaRPr>
        </a:p>
      </dsp:txBody>
      <dsp:txXfrm>
        <a:off x="3108768" y="1987093"/>
        <a:ext cx="2518374" cy="2902156"/>
      </dsp:txXfrm>
    </dsp:sp>
    <dsp:sp modelId="{6352080F-66EC-4E7C-B47A-727BDBD34A61}">
      <dsp:nvSpPr>
        <dsp:cNvPr id="0" name=""/>
        <dsp:cNvSpPr/>
      </dsp:nvSpPr>
      <dsp:spPr>
        <a:xfrm>
          <a:off x="6360696" y="997193"/>
          <a:ext cx="1403635" cy="701817"/>
        </a:xfrm>
        <a:prstGeom prst="rect">
          <a:avLst/>
        </a:prstGeom>
        <a:solidFill>
          <a:schemeClr val="bg1">
            <a:lumMod val="6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t>Executive and Council</a:t>
          </a:r>
          <a:endParaRPr lang="en-ZA" sz="1200" b="1" kern="1200" dirty="0"/>
        </a:p>
      </dsp:txBody>
      <dsp:txXfrm>
        <a:off x="6360696" y="997193"/>
        <a:ext cx="1403635" cy="701817"/>
      </dsp:txXfrm>
    </dsp:sp>
    <dsp:sp modelId="{16A73736-4CD9-477B-9745-922B5BCCFE3F}">
      <dsp:nvSpPr>
        <dsp:cNvPr id="0" name=""/>
        <dsp:cNvSpPr/>
      </dsp:nvSpPr>
      <dsp:spPr>
        <a:xfrm>
          <a:off x="6390144" y="2016226"/>
          <a:ext cx="1764720" cy="701817"/>
        </a:xfrm>
        <a:prstGeom prst="rect">
          <a:avLst/>
        </a:prstGeom>
        <a:solidFill>
          <a:schemeClr val="bg1">
            <a:lumMod val="9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Mayor and Council </a:t>
          </a:r>
        </a:p>
        <a:p>
          <a:pPr lvl="0" algn="ctr" defTabSz="533400">
            <a:lnSpc>
              <a:spcPct val="90000"/>
            </a:lnSpc>
            <a:spcBef>
              <a:spcPct val="0"/>
            </a:spcBef>
            <a:spcAft>
              <a:spcPct val="35000"/>
            </a:spcAft>
          </a:pPr>
          <a:r>
            <a:rPr lang="en-ZA" sz="1200" b="1" kern="1200" dirty="0" smtClean="0">
              <a:solidFill>
                <a:schemeClr val="tx1"/>
              </a:solidFill>
            </a:rPr>
            <a:t>Municipal Manager</a:t>
          </a:r>
          <a:endParaRPr lang="en-ZA" sz="1200" b="1" kern="1200" dirty="0">
            <a:solidFill>
              <a:schemeClr val="tx1"/>
            </a:solidFill>
          </a:endParaRPr>
        </a:p>
      </dsp:txBody>
      <dsp:txXfrm>
        <a:off x="6390144" y="2016226"/>
        <a:ext cx="1764720" cy="701817"/>
      </dsp:txXfrm>
    </dsp:sp>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46726" y="217014"/>
          <a:ext cx="1730883" cy="1730883"/>
        </a:xfrm>
        <a:prstGeom prst="blockArc">
          <a:avLst>
            <a:gd name="adj1" fmla="val 13114286"/>
            <a:gd name="adj2" fmla="val 16200000"/>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46726" y="217014"/>
          <a:ext cx="1730883" cy="1730883"/>
        </a:xfrm>
        <a:prstGeom prst="blockArc">
          <a:avLst>
            <a:gd name="adj1" fmla="val 10028571"/>
            <a:gd name="adj2" fmla="val 13114286"/>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46726" y="217014"/>
          <a:ext cx="1730883" cy="1730883"/>
        </a:xfrm>
        <a:prstGeom prst="blockArc">
          <a:avLst>
            <a:gd name="adj1" fmla="val 6942857"/>
            <a:gd name="adj2" fmla="val 10028571"/>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46726" y="217014"/>
          <a:ext cx="1730883" cy="1730883"/>
        </a:xfrm>
        <a:prstGeom prst="blockArc">
          <a:avLst>
            <a:gd name="adj1" fmla="val 3857143"/>
            <a:gd name="adj2" fmla="val 6942857"/>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57721" y="211816"/>
          <a:ext cx="1730883" cy="1730883"/>
        </a:xfrm>
        <a:prstGeom prst="blockArc">
          <a:avLst>
            <a:gd name="adj1" fmla="val 878117"/>
            <a:gd name="adj2" fmla="val 3906410"/>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54112" y="226146"/>
          <a:ext cx="1730883" cy="1730883"/>
        </a:xfrm>
        <a:prstGeom prst="blockArc">
          <a:avLst>
            <a:gd name="adj1" fmla="val 19238137"/>
            <a:gd name="adj2" fmla="val 818255"/>
            <a:gd name="adj3" fmla="val 3874"/>
          </a:avLst>
        </a:prstGeom>
        <a:solidFill>
          <a:schemeClr val="bg1">
            <a:lumMod val="85000"/>
            <a:alpha val="76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46726" y="217014"/>
          <a:ext cx="1730883" cy="1730883"/>
        </a:xfrm>
        <a:prstGeom prst="blockArc">
          <a:avLst>
            <a:gd name="adj1" fmla="val 16200000"/>
            <a:gd name="adj2" fmla="val 19285714"/>
            <a:gd name="adj3" fmla="val 387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133921" y="704210"/>
          <a:ext cx="756493" cy="756493"/>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t>Reporting</a:t>
          </a:r>
          <a:endParaRPr lang="en-ZA" sz="800" b="1" kern="1200" dirty="0"/>
        </a:p>
      </dsp:txBody>
      <dsp:txXfrm>
        <a:off x="1244707" y="814996"/>
        <a:ext cx="534921" cy="534921"/>
      </dsp:txXfrm>
    </dsp:sp>
    <dsp:sp modelId="{428D6EC0-C06B-45C7-8139-E45A90407C78}">
      <dsp:nvSpPr>
        <dsp:cNvPr id="0" name=""/>
        <dsp:cNvSpPr/>
      </dsp:nvSpPr>
      <dsp:spPr>
        <a:xfrm>
          <a:off x="1275764" y="-2623"/>
          <a:ext cx="472806" cy="47280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Funding</a:t>
          </a:r>
          <a:endParaRPr lang="en-ZA" sz="700" b="0" kern="1200" dirty="0">
            <a:solidFill>
              <a:schemeClr val="tx1">
                <a:alpha val="50000"/>
              </a:schemeClr>
            </a:solidFill>
          </a:endParaRPr>
        </a:p>
      </dsp:txBody>
      <dsp:txXfrm>
        <a:off x="1345005" y="66618"/>
        <a:ext cx="334324" cy="334324"/>
      </dsp:txXfrm>
    </dsp:sp>
    <dsp:sp modelId="{2B947856-7D81-4709-8C50-A646092946B5}">
      <dsp:nvSpPr>
        <dsp:cNvPr id="0" name=""/>
        <dsp:cNvSpPr/>
      </dsp:nvSpPr>
      <dsp:spPr>
        <a:xfrm>
          <a:off x="1759621" y="137245"/>
          <a:ext cx="832138" cy="832138"/>
        </a:xfrm>
        <a:prstGeom prst="ellipse">
          <a:avLst/>
        </a:prstGeom>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Function</a:t>
          </a:r>
          <a:endParaRPr lang="en-ZA" sz="800" b="1" kern="1200" dirty="0">
            <a:solidFill>
              <a:schemeClr val="tx1"/>
            </a:solidFill>
          </a:endParaRPr>
        </a:p>
      </dsp:txBody>
      <dsp:txXfrm>
        <a:off x="1881485" y="259109"/>
        <a:ext cx="588410" cy="588410"/>
      </dsp:txXfrm>
    </dsp:sp>
    <dsp:sp modelId="{0615139F-FD0E-4AC6-85EA-75F9F0D6BB78}">
      <dsp:nvSpPr>
        <dsp:cNvPr id="0" name=""/>
        <dsp:cNvSpPr/>
      </dsp:nvSpPr>
      <dsp:spPr>
        <a:xfrm>
          <a:off x="2107901" y="1055286"/>
          <a:ext cx="472806" cy="47280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kern="1200" dirty="0" smtClean="0">
              <a:solidFill>
                <a:schemeClr val="tx1">
                  <a:alpha val="40000"/>
                </a:schemeClr>
              </a:solidFill>
            </a:rPr>
            <a:t>Costing</a:t>
          </a:r>
          <a:endParaRPr lang="en-ZA" sz="700" kern="1200" dirty="0">
            <a:solidFill>
              <a:schemeClr val="tx1">
                <a:alpha val="40000"/>
              </a:schemeClr>
            </a:solidFill>
          </a:endParaRPr>
        </a:p>
      </dsp:txBody>
      <dsp:txXfrm>
        <a:off x="2177142" y="1124527"/>
        <a:ext cx="334324" cy="334324"/>
      </dsp:txXfrm>
    </dsp:sp>
    <dsp:sp modelId="{A25828D0-E7F7-4612-B323-E58CF7DB6C73}">
      <dsp:nvSpPr>
        <dsp:cNvPr id="0" name=""/>
        <dsp:cNvSpPr/>
      </dsp:nvSpPr>
      <dsp:spPr>
        <a:xfrm>
          <a:off x="1643992" y="1610685"/>
          <a:ext cx="472806" cy="47280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Item</a:t>
          </a:r>
          <a:endParaRPr lang="en-ZA" sz="700" b="0" kern="1200" dirty="0">
            <a:solidFill>
              <a:schemeClr val="tx1">
                <a:alpha val="50000"/>
              </a:schemeClr>
            </a:solidFill>
          </a:endParaRPr>
        </a:p>
      </dsp:txBody>
      <dsp:txXfrm>
        <a:off x="1713233" y="1679926"/>
        <a:ext cx="334324" cy="334324"/>
      </dsp:txXfrm>
    </dsp:sp>
    <dsp:sp modelId="{8DF6A8EE-C31B-4A7A-8A5B-E1C18D11D668}">
      <dsp:nvSpPr>
        <dsp:cNvPr id="0" name=""/>
        <dsp:cNvSpPr/>
      </dsp:nvSpPr>
      <dsp:spPr>
        <a:xfrm>
          <a:off x="907537" y="1610685"/>
          <a:ext cx="472806" cy="472806"/>
        </a:xfrm>
        <a:prstGeom prst="ellipse">
          <a:avLst/>
        </a:prstGeom>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Project</a:t>
          </a:r>
          <a:endParaRPr lang="en-ZA" sz="500" b="0" kern="1200" dirty="0">
            <a:solidFill>
              <a:schemeClr val="tx1">
                <a:alpha val="50000"/>
              </a:schemeClr>
            </a:solidFill>
          </a:endParaRPr>
        </a:p>
      </dsp:txBody>
      <dsp:txXfrm>
        <a:off x="976778" y="1679926"/>
        <a:ext cx="334324" cy="334324"/>
      </dsp:txXfrm>
    </dsp:sp>
    <dsp:sp modelId="{DFD89527-3EA1-46E9-B932-F66D981BF538}">
      <dsp:nvSpPr>
        <dsp:cNvPr id="0" name=""/>
        <dsp:cNvSpPr/>
      </dsp:nvSpPr>
      <dsp:spPr>
        <a:xfrm>
          <a:off x="448365" y="1034902"/>
          <a:ext cx="472806" cy="47280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37000"/>
                </a:schemeClr>
              </a:solidFill>
            </a:rPr>
            <a:t>Regional Indicator</a:t>
          </a:r>
          <a:endParaRPr lang="en-ZA" sz="700" b="0" kern="1200" dirty="0">
            <a:solidFill>
              <a:schemeClr val="tx1">
                <a:alpha val="37000"/>
              </a:schemeClr>
            </a:solidFill>
          </a:endParaRPr>
        </a:p>
      </dsp:txBody>
      <dsp:txXfrm>
        <a:off x="517606" y="1104143"/>
        <a:ext cx="334324" cy="334324"/>
      </dsp:txXfrm>
    </dsp:sp>
    <dsp:sp modelId="{937C4F79-FB0B-409E-8CAD-BC317FE49743}">
      <dsp:nvSpPr>
        <dsp:cNvPr id="0" name=""/>
        <dsp:cNvSpPr/>
      </dsp:nvSpPr>
      <dsp:spPr>
        <a:xfrm>
          <a:off x="432576" y="137245"/>
          <a:ext cx="832138" cy="83213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Standard</a:t>
          </a:r>
          <a:r>
            <a:rPr lang="en-ZA" sz="400" b="1" kern="1200" dirty="0" smtClean="0">
              <a:solidFill>
                <a:schemeClr val="tx1"/>
              </a:solidFill>
            </a:rPr>
            <a:t> </a:t>
          </a:r>
          <a:r>
            <a:rPr lang="en-ZA" sz="800" b="1" kern="1200" dirty="0" smtClean="0">
              <a:solidFill>
                <a:schemeClr val="tx1"/>
              </a:solidFill>
            </a:rPr>
            <a:t>Classification</a:t>
          </a:r>
          <a:endParaRPr lang="en-ZA" sz="800" b="1" kern="1200" dirty="0">
            <a:solidFill>
              <a:schemeClr val="tx1"/>
            </a:solidFill>
          </a:endParaRPr>
        </a:p>
      </dsp:txBody>
      <dsp:txXfrm>
        <a:off x="554440" y="259109"/>
        <a:ext cx="588410" cy="588410"/>
      </dsp:txXfrm>
    </dsp:sp>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5135D7-35FF-4660-9F87-29711A32914E}">
      <dsp:nvSpPr>
        <dsp:cNvPr id="0" name=""/>
        <dsp:cNvSpPr/>
      </dsp:nvSpPr>
      <dsp:spPr>
        <a:xfrm>
          <a:off x="6868622" y="3550564"/>
          <a:ext cx="258671" cy="606816"/>
        </a:xfrm>
        <a:custGeom>
          <a:avLst/>
          <a:gdLst/>
          <a:ahLst/>
          <a:cxnLst/>
          <a:rect l="0" t="0" r="0" b="0"/>
          <a:pathLst>
            <a:path>
              <a:moveTo>
                <a:pt x="0" y="0"/>
              </a:moveTo>
              <a:lnTo>
                <a:pt x="0" y="606816"/>
              </a:lnTo>
              <a:lnTo>
                <a:pt x="258671" y="606816"/>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70DBF59-A9C7-4168-B522-4C78B08ED71C}">
      <dsp:nvSpPr>
        <dsp:cNvPr id="0" name=""/>
        <dsp:cNvSpPr/>
      </dsp:nvSpPr>
      <dsp:spPr>
        <a:xfrm>
          <a:off x="7459267" y="2512137"/>
          <a:ext cx="91440" cy="431334"/>
        </a:xfrm>
        <a:custGeom>
          <a:avLst/>
          <a:gdLst/>
          <a:ahLst/>
          <a:cxnLst/>
          <a:rect l="0" t="0" r="0" b="0"/>
          <a:pathLst>
            <a:path>
              <a:moveTo>
                <a:pt x="45720" y="0"/>
              </a:moveTo>
              <a:lnTo>
                <a:pt x="45720" y="250264"/>
              </a:lnTo>
              <a:lnTo>
                <a:pt x="99144" y="250264"/>
              </a:lnTo>
              <a:lnTo>
                <a:pt x="99144" y="431334"/>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74ECD95-EC62-4EF1-A701-C362B2222D10}">
      <dsp:nvSpPr>
        <dsp:cNvPr id="0" name=""/>
        <dsp:cNvSpPr/>
      </dsp:nvSpPr>
      <dsp:spPr>
        <a:xfrm>
          <a:off x="4212932" y="1240010"/>
          <a:ext cx="3292054" cy="292944"/>
        </a:xfrm>
        <a:custGeom>
          <a:avLst/>
          <a:gdLst/>
          <a:ahLst/>
          <a:cxnLst/>
          <a:rect l="0" t="0" r="0" b="0"/>
          <a:pathLst>
            <a:path>
              <a:moveTo>
                <a:pt x="0" y="0"/>
              </a:moveTo>
              <a:lnTo>
                <a:pt x="0" y="111875"/>
              </a:lnTo>
              <a:lnTo>
                <a:pt x="3292054" y="111875"/>
              </a:lnTo>
              <a:lnTo>
                <a:pt x="3292054" y="292944"/>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13A68DD-39E0-4C39-9A95-C0A7E3046613}">
      <dsp:nvSpPr>
        <dsp:cNvPr id="0" name=""/>
        <dsp:cNvSpPr/>
      </dsp:nvSpPr>
      <dsp:spPr>
        <a:xfrm>
          <a:off x="4350890" y="2464387"/>
          <a:ext cx="258671" cy="1820449"/>
        </a:xfrm>
        <a:custGeom>
          <a:avLst/>
          <a:gdLst/>
          <a:ahLst/>
          <a:cxnLst/>
          <a:rect l="0" t="0" r="0" b="0"/>
          <a:pathLst>
            <a:path>
              <a:moveTo>
                <a:pt x="0" y="0"/>
              </a:moveTo>
              <a:lnTo>
                <a:pt x="0" y="1820449"/>
              </a:lnTo>
              <a:lnTo>
                <a:pt x="258671" y="1820449"/>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F102E33-D21F-4062-B025-3572649BE64F}">
      <dsp:nvSpPr>
        <dsp:cNvPr id="0" name=""/>
        <dsp:cNvSpPr/>
      </dsp:nvSpPr>
      <dsp:spPr>
        <a:xfrm>
          <a:off x="4350890" y="2464387"/>
          <a:ext cx="258671" cy="793257"/>
        </a:xfrm>
        <a:custGeom>
          <a:avLst/>
          <a:gdLst/>
          <a:ahLst/>
          <a:cxnLst/>
          <a:rect l="0" t="0" r="0" b="0"/>
          <a:pathLst>
            <a:path>
              <a:moveTo>
                <a:pt x="0" y="0"/>
              </a:moveTo>
              <a:lnTo>
                <a:pt x="0" y="793257"/>
              </a:lnTo>
              <a:lnTo>
                <a:pt x="258671" y="793257"/>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F2826D0-A3D5-4D36-8FFE-BA94386354EC}">
      <dsp:nvSpPr>
        <dsp:cNvPr id="0" name=""/>
        <dsp:cNvSpPr/>
      </dsp:nvSpPr>
      <dsp:spPr>
        <a:xfrm>
          <a:off x="4212932" y="1240010"/>
          <a:ext cx="827747" cy="362139"/>
        </a:xfrm>
        <a:custGeom>
          <a:avLst/>
          <a:gdLst/>
          <a:ahLst/>
          <a:cxnLst/>
          <a:rect l="0" t="0" r="0" b="0"/>
          <a:pathLst>
            <a:path>
              <a:moveTo>
                <a:pt x="0" y="0"/>
              </a:moveTo>
              <a:lnTo>
                <a:pt x="0" y="181069"/>
              </a:lnTo>
              <a:lnTo>
                <a:pt x="827747" y="181069"/>
              </a:lnTo>
              <a:lnTo>
                <a:pt x="827747" y="362139"/>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C05FEB4-F203-4FAB-9306-075DC4F28F23}">
      <dsp:nvSpPr>
        <dsp:cNvPr id="0" name=""/>
        <dsp:cNvSpPr/>
      </dsp:nvSpPr>
      <dsp:spPr>
        <a:xfrm>
          <a:off x="2264277" y="2464387"/>
          <a:ext cx="258671" cy="1810046"/>
        </a:xfrm>
        <a:custGeom>
          <a:avLst/>
          <a:gdLst/>
          <a:ahLst/>
          <a:cxnLst/>
          <a:rect l="0" t="0" r="0" b="0"/>
          <a:pathLst>
            <a:path>
              <a:moveTo>
                <a:pt x="0" y="0"/>
              </a:moveTo>
              <a:lnTo>
                <a:pt x="0" y="1810046"/>
              </a:lnTo>
              <a:lnTo>
                <a:pt x="258671" y="1810046"/>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C6E3E9C-D47D-4704-8692-534C97B9BB54}">
      <dsp:nvSpPr>
        <dsp:cNvPr id="0" name=""/>
        <dsp:cNvSpPr/>
      </dsp:nvSpPr>
      <dsp:spPr>
        <a:xfrm>
          <a:off x="2264277" y="2464387"/>
          <a:ext cx="258671" cy="793257"/>
        </a:xfrm>
        <a:custGeom>
          <a:avLst/>
          <a:gdLst/>
          <a:ahLst/>
          <a:cxnLst/>
          <a:rect l="0" t="0" r="0" b="0"/>
          <a:pathLst>
            <a:path>
              <a:moveTo>
                <a:pt x="0" y="0"/>
              </a:moveTo>
              <a:lnTo>
                <a:pt x="0" y="793257"/>
              </a:lnTo>
              <a:lnTo>
                <a:pt x="258671" y="793257"/>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9C20023-8527-4A3E-8566-D75EAC9A340F}">
      <dsp:nvSpPr>
        <dsp:cNvPr id="0" name=""/>
        <dsp:cNvSpPr/>
      </dsp:nvSpPr>
      <dsp:spPr>
        <a:xfrm>
          <a:off x="2954066" y="1240010"/>
          <a:ext cx="1258865" cy="362139"/>
        </a:xfrm>
        <a:custGeom>
          <a:avLst/>
          <a:gdLst/>
          <a:ahLst/>
          <a:cxnLst/>
          <a:rect l="0" t="0" r="0" b="0"/>
          <a:pathLst>
            <a:path>
              <a:moveTo>
                <a:pt x="1258865" y="0"/>
              </a:moveTo>
              <a:lnTo>
                <a:pt x="1258865" y="181069"/>
              </a:lnTo>
              <a:lnTo>
                <a:pt x="0" y="181069"/>
              </a:lnTo>
              <a:lnTo>
                <a:pt x="0" y="362139"/>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C68EC88-F09B-48F5-99F9-D1F3116E4205}">
      <dsp:nvSpPr>
        <dsp:cNvPr id="0" name=""/>
        <dsp:cNvSpPr/>
      </dsp:nvSpPr>
      <dsp:spPr>
        <a:xfrm>
          <a:off x="177664" y="2464387"/>
          <a:ext cx="258671" cy="1820449"/>
        </a:xfrm>
        <a:custGeom>
          <a:avLst/>
          <a:gdLst/>
          <a:ahLst/>
          <a:cxnLst/>
          <a:rect l="0" t="0" r="0" b="0"/>
          <a:pathLst>
            <a:path>
              <a:moveTo>
                <a:pt x="0" y="0"/>
              </a:moveTo>
              <a:lnTo>
                <a:pt x="0" y="1820449"/>
              </a:lnTo>
              <a:lnTo>
                <a:pt x="258671" y="1820449"/>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165E3F2-0709-4286-A8C5-69DEB739162B}">
      <dsp:nvSpPr>
        <dsp:cNvPr id="0" name=""/>
        <dsp:cNvSpPr/>
      </dsp:nvSpPr>
      <dsp:spPr>
        <a:xfrm>
          <a:off x="177664" y="2464387"/>
          <a:ext cx="258671" cy="793257"/>
        </a:xfrm>
        <a:custGeom>
          <a:avLst/>
          <a:gdLst/>
          <a:ahLst/>
          <a:cxnLst/>
          <a:rect l="0" t="0" r="0" b="0"/>
          <a:pathLst>
            <a:path>
              <a:moveTo>
                <a:pt x="0" y="0"/>
              </a:moveTo>
              <a:lnTo>
                <a:pt x="0" y="793257"/>
              </a:lnTo>
              <a:lnTo>
                <a:pt x="258671" y="793257"/>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72EB2A4-FE11-438F-8D08-5F62E82A9057}">
      <dsp:nvSpPr>
        <dsp:cNvPr id="0" name=""/>
        <dsp:cNvSpPr/>
      </dsp:nvSpPr>
      <dsp:spPr>
        <a:xfrm>
          <a:off x="867453" y="1240010"/>
          <a:ext cx="3345479" cy="362139"/>
        </a:xfrm>
        <a:custGeom>
          <a:avLst/>
          <a:gdLst/>
          <a:ahLst/>
          <a:cxnLst/>
          <a:rect l="0" t="0" r="0" b="0"/>
          <a:pathLst>
            <a:path>
              <a:moveTo>
                <a:pt x="3345479" y="0"/>
              </a:moveTo>
              <a:lnTo>
                <a:pt x="3345479" y="181069"/>
              </a:lnTo>
              <a:lnTo>
                <a:pt x="0" y="181069"/>
              </a:lnTo>
              <a:lnTo>
                <a:pt x="0" y="362139"/>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F034B96-F74A-428E-88A1-238E125D9F53}">
      <dsp:nvSpPr>
        <dsp:cNvPr id="0" name=""/>
        <dsp:cNvSpPr/>
      </dsp:nvSpPr>
      <dsp:spPr>
        <a:xfrm>
          <a:off x="3350695" y="377773"/>
          <a:ext cx="1724473" cy="862236"/>
        </a:xfrm>
        <a:prstGeom prst="rect">
          <a:avLst/>
        </a:prstGeom>
        <a:solidFill>
          <a:schemeClr val="tx1">
            <a:lumMod val="50000"/>
            <a:lumOff val="5000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b="1" kern="1200" dirty="0" smtClean="0">
              <a:solidFill>
                <a:schemeClr val="bg1"/>
              </a:solidFill>
            </a:rPr>
            <a:t>Trading Service</a:t>
          </a:r>
          <a:endParaRPr lang="en-ZA" sz="1600" b="1" kern="1200" dirty="0">
            <a:solidFill>
              <a:schemeClr val="bg1"/>
            </a:solidFill>
          </a:endParaRPr>
        </a:p>
      </dsp:txBody>
      <dsp:txXfrm>
        <a:off x="3350695" y="377773"/>
        <a:ext cx="1724473" cy="862236"/>
      </dsp:txXfrm>
    </dsp:sp>
    <dsp:sp modelId="{0E7301BF-05D8-43D0-89BF-CBE8884740E5}">
      <dsp:nvSpPr>
        <dsp:cNvPr id="0" name=""/>
        <dsp:cNvSpPr/>
      </dsp:nvSpPr>
      <dsp:spPr>
        <a:xfrm>
          <a:off x="5216" y="1602150"/>
          <a:ext cx="1724473" cy="862236"/>
        </a:xfrm>
        <a:prstGeom prst="rect">
          <a:avLst/>
        </a:prstGeom>
        <a:solidFill>
          <a:schemeClr val="bg1">
            <a:lumMod val="8500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Electricity</a:t>
          </a:r>
          <a:endParaRPr lang="en-ZA" sz="1600" kern="1200" dirty="0"/>
        </a:p>
      </dsp:txBody>
      <dsp:txXfrm>
        <a:off x="5216" y="1602150"/>
        <a:ext cx="1724473" cy="862236"/>
      </dsp:txXfrm>
    </dsp:sp>
    <dsp:sp modelId="{36BF3D1B-C1E8-4BC2-B3CD-E9A2AE56592F}">
      <dsp:nvSpPr>
        <dsp:cNvPr id="0" name=""/>
        <dsp:cNvSpPr/>
      </dsp:nvSpPr>
      <dsp:spPr>
        <a:xfrm>
          <a:off x="436335" y="2826526"/>
          <a:ext cx="1724473" cy="862236"/>
        </a:xfrm>
        <a:prstGeom prst="rect">
          <a:avLst/>
        </a:prstGeom>
        <a:solidFill>
          <a:schemeClr val="bg1">
            <a:lumMod val="9500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Core:  </a:t>
          </a:r>
          <a:r>
            <a:rPr lang="en-ZA" sz="1600" b="0" i="1" kern="1200" dirty="0" smtClean="0"/>
            <a:t>Distribution</a:t>
          </a:r>
          <a:endParaRPr lang="en-ZA" sz="1600" b="0" i="1" kern="1200" dirty="0"/>
        </a:p>
      </dsp:txBody>
      <dsp:txXfrm>
        <a:off x="436335" y="2826526"/>
        <a:ext cx="1724473" cy="862236"/>
      </dsp:txXfrm>
    </dsp:sp>
    <dsp:sp modelId="{CAB04402-45EB-4EED-B91D-00F94F0FA749}">
      <dsp:nvSpPr>
        <dsp:cNvPr id="0" name=""/>
        <dsp:cNvSpPr/>
      </dsp:nvSpPr>
      <dsp:spPr>
        <a:xfrm>
          <a:off x="436335" y="4050903"/>
          <a:ext cx="1724473" cy="467866"/>
        </a:xfrm>
        <a:prstGeom prst="rect">
          <a:avLst/>
        </a:prstGeom>
        <a:solidFill>
          <a:schemeClr val="bg1"/>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Non-core:  </a:t>
          </a:r>
          <a:r>
            <a:rPr lang="en-ZA" sz="1600" i="1" kern="1200" dirty="0" smtClean="0"/>
            <a:t>Generation</a:t>
          </a:r>
          <a:endParaRPr lang="en-ZA" sz="1600" i="1" kern="1200" dirty="0"/>
        </a:p>
      </dsp:txBody>
      <dsp:txXfrm>
        <a:off x="436335" y="4050903"/>
        <a:ext cx="1724473" cy="467866"/>
      </dsp:txXfrm>
    </dsp:sp>
    <dsp:sp modelId="{3C67DEF9-AF1C-4C09-B7F0-769F8F40D862}">
      <dsp:nvSpPr>
        <dsp:cNvPr id="0" name=""/>
        <dsp:cNvSpPr/>
      </dsp:nvSpPr>
      <dsp:spPr>
        <a:xfrm>
          <a:off x="2091829" y="1602150"/>
          <a:ext cx="1724473" cy="862236"/>
        </a:xfrm>
        <a:prstGeom prst="rect">
          <a:avLst/>
        </a:prstGeom>
        <a:solidFill>
          <a:schemeClr val="bg1">
            <a:lumMod val="8500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Waste Management</a:t>
          </a:r>
          <a:endParaRPr lang="en-ZA" sz="1600" kern="1200" dirty="0"/>
        </a:p>
      </dsp:txBody>
      <dsp:txXfrm>
        <a:off x="2091829" y="1602150"/>
        <a:ext cx="1724473" cy="862236"/>
      </dsp:txXfrm>
    </dsp:sp>
    <dsp:sp modelId="{3EE6548F-882C-4C79-8654-64165EA99A61}">
      <dsp:nvSpPr>
        <dsp:cNvPr id="0" name=""/>
        <dsp:cNvSpPr/>
      </dsp:nvSpPr>
      <dsp:spPr>
        <a:xfrm>
          <a:off x="2522948" y="2826526"/>
          <a:ext cx="1724473" cy="862236"/>
        </a:xfrm>
        <a:prstGeom prst="rect">
          <a:avLst/>
        </a:prstGeom>
        <a:solidFill>
          <a:schemeClr val="bg1">
            <a:lumMod val="9500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Recycling/Disposal /Removal/Street Cleaning</a:t>
          </a:r>
          <a:endParaRPr lang="en-ZA" sz="1600" kern="1200" dirty="0"/>
        </a:p>
      </dsp:txBody>
      <dsp:txXfrm>
        <a:off x="2522948" y="2826526"/>
        <a:ext cx="1724473" cy="862236"/>
      </dsp:txXfrm>
    </dsp:sp>
    <dsp:sp modelId="{0B1B6C08-8234-4A5A-B841-F11049490511}">
      <dsp:nvSpPr>
        <dsp:cNvPr id="0" name=""/>
        <dsp:cNvSpPr/>
      </dsp:nvSpPr>
      <dsp:spPr>
        <a:xfrm>
          <a:off x="2522948" y="4050903"/>
          <a:ext cx="1724473" cy="447061"/>
        </a:xfrm>
        <a:prstGeom prst="rect">
          <a:avLst/>
        </a:prstGeom>
        <a:solidFill>
          <a:schemeClr val="bg1"/>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Non-core:</a:t>
          </a:r>
          <a:endParaRPr lang="en-ZA" sz="1600" kern="1200" dirty="0"/>
        </a:p>
      </dsp:txBody>
      <dsp:txXfrm>
        <a:off x="2522948" y="4050903"/>
        <a:ext cx="1724473" cy="447061"/>
      </dsp:txXfrm>
    </dsp:sp>
    <dsp:sp modelId="{C2073A38-0A71-4F69-9FA3-7D64B1ACE67E}">
      <dsp:nvSpPr>
        <dsp:cNvPr id="0" name=""/>
        <dsp:cNvSpPr/>
      </dsp:nvSpPr>
      <dsp:spPr>
        <a:xfrm>
          <a:off x="4178443" y="1602150"/>
          <a:ext cx="1724473" cy="862236"/>
        </a:xfrm>
        <a:prstGeom prst="rect">
          <a:avLst/>
        </a:prstGeom>
        <a:solidFill>
          <a:schemeClr val="bg1">
            <a:lumMod val="8500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Waste Water Management</a:t>
          </a:r>
          <a:endParaRPr lang="en-ZA" sz="1600" kern="1200" dirty="0"/>
        </a:p>
      </dsp:txBody>
      <dsp:txXfrm>
        <a:off x="4178443" y="1602150"/>
        <a:ext cx="1724473" cy="862236"/>
      </dsp:txXfrm>
    </dsp:sp>
    <dsp:sp modelId="{01F14E9A-655D-465D-B5FD-26D43D706F80}">
      <dsp:nvSpPr>
        <dsp:cNvPr id="0" name=""/>
        <dsp:cNvSpPr/>
      </dsp:nvSpPr>
      <dsp:spPr>
        <a:xfrm>
          <a:off x="4609561" y="2826526"/>
          <a:ext cx="1724473" cy="862236"/>
        </a:xfrm>
        <a:prstGeom prst="rect">
          <a:avLst/>
        </a:prstGeom>
        <a:solidFill>
          <a:schemeClr val="bg1">
            <a:lumMod val="9500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Sewerage/Storm Water Management/ Public Toilets</a:t>
          </a:r>
          <a:endParaRPr lang="en-ZA" sz="1600" kern="1200" dirty="0"/>
        </a:p>
      </dsp:txBody>
      <dsp:txXfrm>
        <a:off x="4609561" y="2826526"/>
        <a:ext cx="1724473" cy="862236"/>
      </dsp:txXfrm>
    </dsp:sp>
    <dsp:sp modelId="{7E1C67FD-949D-4F57-839B-5419A846E456}">
      <dsp:nvSpPr>
        <dsp:cNvPr id="0" name=""/>
        <dsp:cNvSpPr/>
      </dsp:nvSpPr>
      <dsp:spPr>
        <a:xfrm>
          <a:off x="4609561" y="4050903"/>
          <a:ext cx="1724473" cy="467866"/>
        </a:xfrm>
        <a:prstGeom prst="rect">
          <a:avLst/>
        </a:prstGeom>
        <a:solidFill>
          <a:schemeClr val="bg1"/>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Non-core</a:t>
          </a:r>
          <a:endParaRPr lang="en-ZA" sz="1600" kern="1200" dirty="0"/>
        </a:p>
      </dsp:txBody>
      <dsp:txXfrm>
        <a:off x="4609561" y="4050903"/>
        <a:ext cx="1724473" cy="467866"/>
      </dsp:txXfrm>
    </dsp:sp>
    <dsp:sp modelId="{7E0FD007-4FA4-4EEB-AA27-2BCE88A7A960}">
      <dsp:nvSpPr>
        <dsp:cNvPr id="0" name=""/>
        <dsp:cNvSpPr/>
      </dsp:nvSpPr>
      <dsp:spPr>
        <a:xfrm>
          <a:off x="6642750" y="1532955"/>
          <a:ext cx="1724473" cy="979182"/>
        </a:xfrm>
        <a:prstGeom prst="rect">
          <a:avLst/>
        </a:prstGeom>
        <a:solidFill>
          <a:schemeClr val="bg1">
            <a:lumMod val="8500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Water</a:t>
          </a:r>
        </a:p>
        <a:p>
          <a:pPr lvl="0" algn="ctr" defTabSz="711200">
            <a:lnSpc>
              <a:spcPct val="90000"/>
            </a:lnSpc>
            <a:spcBef>
              <a:spcPct val="0"/>
            </a:spcBef>
            <a:spcAft>
              <a:spcPct val="35000"/>
            </a:spcAft>
          </a:pPr>
          <a:r>
            <a:rPr lang="en-ZA" sz="1600" kern="1200" dirty="0" smtClean="0"/>
            <a:t> </a:t>
          </a:r>
          <a:endParaRPr lang="en-ZA" sz="1600" kern="1200" dirty="0"/>
        </a:p>
      </dsp:txBody>
      <dsp:txXfrm>
        <a:off x="6642750" y="1532955"/>
        <a:ext cx="1724473" cy="979182"/>
      </dsp:txXfrm>
    </dsp:sp>
    <dsp:sp modelId="{3AB5A840-0D92-4542-BFED-98BEE3DAF4F7}">
      <dsp:nvSpPr>
        <dsp:cNvPr id="0" name=""/>
        <dsp:cNvSpPr/>
      </dsp:nvSpPr>
      <dsp:spPr>
        <a:xfrm>
          <a:off x="6696175" y="2943471"/>
          <a:ext cx="1724473" cy="607092"/>
        </a:xfrm>
        <a:prstGeom prst="rect">
          <a:avLst/>
        </a:prstGeom>
        <a:solidFill>
          <a:schemeClr val="bg1">
            <a:lumMod val="9500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Distribution</a:t>
          </a:r>
        </a:p>
        <a:p>
          <a:pPr lvl="0" algn="ctr" defTabSz="711200">
            <a:lnSpc>
              <a:spcPct val="90000"/>
            </a:lnSpc>
            <a:spcBef>
              <a:spcPct val="0"/>
            </a:spcBef>
            <a:spcAft>
              <a:spcPct val="35000"/>
            </a:spcAft>
          </a:pPr>
          <a:r>
            <a:rPr lang="en-ZA" sz="1600" kern="1200" dirty="0" smtClean="0"/>
            <a:t>Storage</a:t>
          </a:r>
          <a:endParaRPr lang="en-ZA" sz="1600" kern="1200" dirty="0"/>
        </a:p>
      </dsp:txBody>
      <dsp:txXfrm>
        <a:off x="6696175" y="2943471"/>
        <a:ext cx="1724473" cy="607092"/>
      </dsp:txXfrm>
    </dsp:sp>
    <dsp:sp modelId="{628B919E-F3D5-4C30-AC2F-4A5B26B0AA10}">
      <dsp:nvSpPr>
        <dsp:cNvPr id="0" name=""/>
        <dsp:cNvSpPr/>
      </dsp:nvSpPr>
      <dsp:spPr>
        <a:xfrm>
          <a:off x="7127293" y="3912703"/>
          <a:ext cx="1724473" cy="489353"/>
        </a:xfrm>
        <a:prstGeom prst="rect">
          <a:avLst/>
        </a:prstGeom>
        <a:solidFill>
          <a:schemeClr val="bg1"/>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kern="1200" dirty="0" smtClean="0"/>
            <a:t>Non-core</a:t>
          </a:r>
          <a:endParaRPr lang="en-ZA" sz="1600" kern="1200" dirty="0"/>
        </a:p>
      </dsp:txBody>
      <dsp:txXfrm>
        <a:off x="7127293" y="3912703"/>
        <a:ext cx="1724473" cy="489353"/>
      </dsp:txXfrm>
    </dsp:sp>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07307" y="172704"/>
          <a:ext cx="1377673" cy="1377673"/>
        </a:xfrm>
        <a:prstGeom prst="blockArc">
          <a:avLst>
            <a:gd name="adj1" fmla="val 13114286"/>
            <a:gd name="adj2" fmla="val 16200000"/>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07307" y="172704"/>
          <a:ext cx="1377673" cy="1377673"/>
        </a:xfrm>
        <a:prstGeom prst="blockArc">
          <a:avLst>
            <a:gd name="adj1" fmla="val 10028571"/>
            <a:gd name="adj2" fmla="val 13114286"/>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07307" y="172704"/>
          <a:ext cx="1377673" cy="1377673"/>
        </a:xfrm>
        <a:prstGeom prst="blockArc">
          <a:avLst>
            <a:gd name="adj1" fmla="val 6942857"/>
            <a:gd name="adj2" fmla="val 10028571"/>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07307" y="172704"/>
          <a:ext cx="1377673" cy="1377673"/>
        </a:xfrm>
        <a:prstGeom prst="blockArc">
          <a:avLst>
            <a:gd name="adj1" fmla="val 3857143"/>
            <a:gd name="adj2" fmla="val 6942857"/>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16059" y="168566"/>
          <a:ext cx="1377673" cy="1377673"/>
        </a:xfrm>
        <a:prstGeom prst="blockArc">
          <a:avLst>
            <a:gd name="adj1" fmla="val 878117"/>
            <a:gd name="adj2" fmla="val 3906410"/>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13186" y="179972"/>
          <a:ext cx="1377673" cy="1377673"/>
        </a:xfrm>
        <a:prstGeom prst="blockArc">
          <a:avLst>
            <a:gd name="adj1" fmla="val 19238137"/>
            <a:gd name="adj2" fmla="val 818255"/>
            <a:gd name="adj3" fmla="val 3867"/>
          </a:avLst>
        </a:prstGeom>
        <a:solidFill>
          <a:schemeClr val="bg1">
            <a:lumMod val="85000"/>
            <a:alpha val="76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07307" y="172704"/>
          <a:ext cx="1377673" cy="1377673"/>
        </a:xfrm>
        <a:prstGeom prst="blockArc">
          <a:avLst>
            <a:gd name="adj1" fmla="val 16200000"/>
            <a:gd name="adj2" fmla="val 19285714"/>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95681" y="561078"/>
          <a:ext cx="600924" cy="600924"/>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83684" y="649081"/>
        <a:ext cx="424918" cy="424918"/>
      </dsp:txXfrm>
    </dsp:sp>
    <dsp:sp modelId="{428D6EC0-C06B-45C7-8139-E45A90407C78}">
      <dsp:nvSpPr>
        <dsp:cNvPr id="0" name=""/>
        <dsp:cNvSpPr/>
      </dsp:nvSpPr>
      <dsp:spPr>
        <a:xfrm>
          <a:off x="1108355" y="-1766"/>
          <a:ext cx="375576" cy="37557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63357" y="53236"/>
        <a:ext cx="265572" cy="265572"/>
      </dsp:txXfrm>
    </dsp:sp>
    <dsp:sp modelId="{2B947856-7D81-4709-8C50-A646092946B5}">
      <dsp:nvSpPr>
        <dsp:cNvPr id="0" name=""/>
        <dsp:cNvSpPr/>
      </dsp:nvSpPr>
      <dsp:spPr>
        <a:xfrm>
          <a:off x="1493779" y="109854"/>
          <a:ext cx="661013" cy="661013"/>
        </a:xfrm>
        <a:prstGeom prst="ellipse">
          <a:avLst/>
        </a:prstGeom>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solidFill>
                <a:schemeClr val="tx1"/>
              </a:solidFill>
            </a:rPr>
            <a:t>Function</a:t>
          </a:r>
          <a:endParaRPr lang="en-ZA" sz="600" b="1" kern="1200" dirty="0">
            <a:solidFill>
              <a:schemeClr val="tx1"/>
            </a:solidFill>
          </a:endParaRPr>
        </a:p>
      </dsp:txBody>
      <dsp:txXfrm>
        <a:off x="1590582" y="206657"/>
        <a:ext cx="467407" cy="467407"/>
      </dsp:txXfrm>
    </dsp:sp>
    <dsp:sp modelId="{0615139F-FD0E-4AC6-85EA-75F9F0D6BB78}">
      <dsp:nvSpPr>
        <dsp:cNvPr id="0" name=""/>
        <dsp:cNvSpPr/>
      </dsp:nvSpPr>
      <dsp:spPr>
        <a:xfrm>
          <a:off x="1770709" y="840295"/>
          <a:ext cx="375576" cy="37557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825711" y="895297"/>
        <a:ext cx="265572" cy="265572"/>
      </dsp:txXfrm>
    </dsp:sp>
    <dsp:sp modelId="{A25828D0-E7F7-4612-B323-E58CF7DB6C73}">
      <dsp:nvSpPr>
        <dsp:cNvPr id="0" name=""/>
        <dsp:cNvSpPr/>
      </dsp:nvSpPr>
      <dsp:spPr>
        <a:xfrm>
          <a:off x="1401452" y="1282374"/>
          <a:ext cx="375576" cy="37557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Item</a:t>
          </a:r>
          <a:endParaRPr lang="en-ZA" sz="500" b="0" kern="1200" dirty="0">
            <a:solidFill>
              <a:schemeClr val="tx1">
                <a:alpha val="50000"/>
              </a:schemeClr>
            </a:solidFill>
          </a:endParaRPr>
        </a:p>
      </dsp:txBody>
      <dsp:txXfrm>
        <a:off x="1456454" y="1337376"/>
        <a:ext cx="265572" cy="265572"/>
      </dsp:txXfrm>
    </dsp:sp>
    <dsp:sp modelId="{8DF6A8EE-C31B-4A7A-8A5B-E1C18D11D668}">
      <dsp:nvSpPr>
        <dsp:cNvPr id="0" name=""/>
        <dsp:cNvSpPr/>
      </dsp:nvSpPr>
      <dsp:spPr>
        <a:xfrm>
          <a:off x="815258" y="1282374"/>
          <a:ext cx="375576" cy="375576"/>
        </a:xfrm>
        <a:prstGeom prst="ellipse">
          <a:avLst/>
        </a:prstGeom>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300" b="0" kern="1200" dirty="0">
            <a:solidFill>
              <a:schemeClr val="tx1">
                <a:alpha val="50000"/>
              </a:schemeClr>
            </a:solidFill>
          </a:endParaRPr>
        </a:p>
      </dsp:txBody>
      <dsp:txXfrm>
        <a:off x="870260" y="1337376"/>
        <a:ext cx="265572" cy="265572"/>
      </dsp:txXfrm>
    </dsp:sp>
    <dsp:sp modelId="{DFD89527-3EA1-46E9-B932-F66D981BF538}">
      <dsp:nvSpPr>
        <dsp:cNvPr id="0" name=""/>
        <dsp:cNvSpPr/>
      </dsp:nvSpPr>
      <dsp:spPr>
        <a:xfrm>
          <a:off x="449773" y="824069"/>
          <a:ext cx="375576" cy="37557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04775" y="879071"/>
        <a:ext cx="265572" cy="265572"/>
      </dsp:txXfrm>
    </dsp:sp>
    <dsp:sp modelId="{937C4F79-FB0B-409E-8CAD-BC317FE49743}">
      <dsp:nvSpPr>
        <dsp:cNvPr id="0" name=""/>
        <dsp:cNvSpPr/>
      </dsp:nvSpPr>
      <dsp:spPr>
        <a:xfrm>
          <a:off x="437494" y="109854"/>
          <a:ext cx="661013" cy="661013"/>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solidFill>
                <a:schemeClr val="tx1"/>
              </a:solidFill>
            </a:rPr>
            <a:t>Standard</a:t>
          </a:r>
          <a:r>
            <a:rPr lang="en-ZA" sz="200" b="1" kern="1200" dirty="0" smtClean="0">
              <a:solidFill>
                <a:schemeClr val="tx1"/>
              </a:solidFill>
            </a:rPr>
            <a:t> </a:t>
          </a:r>
          <a:r>
            <a:rPr lang="en-ZA" sz="600" b="1" kern="1200" dirty="0" smtClean="0">
              <a:solidFill>
                <a:schemeClr val="tx1"/>
              </a:solidFill>
            </a:rPr>
            <a:t>Classification</a:t>
          </a:r>
          <a:endParaRPr lang="en-ZA" sz="600" b="1" kern="1200" dirty="0">
            <a:solidFill>
              <a:schemeClr val="tx1"/>
            </a:solidFill>
          </a:endParaRPr>
        </a:p>
      </dsp:txBody>
      <dsp:txXfrm>
        <a:off x="534297" y="206657"/>
        <a:ext cx="467407" cy="467407"/>
      </dsp:txXfrm>
    </dsp:sp>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1E6CA7-41D8-46F2-AFD7-6F6B113E83EB}">
      <dsp:nvSpPr>
        <dsp:cNvPr id="0" name=""/>
        <dsp:cNvSpPr/>
      </dsp:nvSpPr>
      <dsp:spPr>
        <a:xfrm>
          <a:off x="8164457" y="3377242"/>
          <a:ext cx="91440" cy="442927"/>
        </a:xfrm>
        <a:custGeom>
          <a:avLst/>
          <a:gdLst/>
          <a:ahLst/>
          <a:cxnLst/>
          <a:rect l="0" t="0" r="0" b="0"/>
          <a:pathLst>
            <a:path>
              <a:moveTo>
                <a:pt x="45720" y="0"/>
              </a:moveTo>
              <a:lnTo>
                <a:pt x="45720" y="442927"/>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F1FAE2A-D727-4FEC-A9D8-86E1D3E74AD2}">
      <dsp:nvSpPr>
        <dsp:cNvPr id="0" name=""/>
        <dsp:cNvSpPr/>
      </dsp:nvSpPr>
      <dsp:spPr>
        <a:xfrm>
          <a:off x="4487391" y="1967237"/>
          <a:ext cx="3722786" cy="442927"/>
        </a:xfrm>
        <a:custGeom>
          <a:avLst/>
          <a:gdLst/>
          <a:ahLst/>
          <a:cxnLst/>
          <a:rect l="0" t="0" r="0" b="0"/>
          <a:pathLst>
            <a:path>
              <a:moveTo>
                <a:pt x="0" y="0"/>
              </a:moveTo>
              <a:lnTo>
                <a:pt x="0" y="301841"/>
              </a:lnTo>
              <a:lnTo>
                <a:pt x="3722786" y="301841"/>
              </a:lnTo>
              <a:lnTo>
                <a:pt x="3722786" y="442927"/>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587649F-638E-417C-A99B-398E39B21E99}">
      <dsp:nvSpPr>
        <dsp:cNvPr id="0" name=""/>
        <dsp:cNvSpPr/>
      </dsp:nvSpPr>
      <dsp:spPr>
        <a:xfrm>
          <a:off x="6303064" y="3377242"/>
          <a:ext cx="91440" cy="442927"/>
        </a:xfrm>
        <a:custGeom>
          <a:avLst/>
          <a:gdLst/>
          <a:ahLst/>
          <a:cxnLst/>
          <a:rect l="0" t="0" r="0" b="0"/>
          <a:pathLst>
            <a:path>
              <a:moveTo>
                <a:pt x="45720" y="0"/>
              </a:moveTo>
              <a:lnTo>
                <a:pt x="45720" y="442927"/>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EE25123-941E-4DBC-ABFD-E1A1FD7F737A}">
      <dsp:nvSpPr>
        <dsp:cNvPr id="0" name=""/>
        <dsp:cNvSpPr/>
      </dsp:nvSpPr>
      <dsp:spPr>
        <a:xfrm>
          <a:off x="4487391" y="1967237"/>
          <a:ext cx="1861393" cy="442927"/>
        </a:xfrm>
        <a:custGeom>
          <a:avLst/>
          <a:gdLst/>
          <a:ahLst/>
          <a:cxnLst/>
          <a:rect l="0" t="0" r="0" b="0"/>
          <a:pathLst>
            <a:path>
              <a:moveTo>
                <a:pt x="0" y="0"/>
              </a:moveTo>
              <a:lnTo>
                <a:pt x="0" y="301841"/>
              </a:lnTo>
              <a:lnTo>
                <a:pt x="1861393" y="301841"/>
              </a:lnTo>
              <a:lnTo>
                <a:pt x="1861393" y="442927"/>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B3E9AA9-013C-4AA1-A3CE-D2A23BE11A39}">
      <dsp:nvSpPr>
        <dsp:cNvPr id="0" name=""/>
        <dsp:cNvSpPr/>
      </dsp:nvSpPr>
      <dsp:spPr>
        <a:xfrm>
          <a:off x="4441671" y="3377242"/>
          <a:ext cx="91440" cy="442927"/>
        </a:xfrm>
        <a:custGeom>
          <a:avLst/>
          <a:gdLst/>
          <a:ahLst/>
          <a:cxnLst/>
          <a:rect l="0" t="0" r="0" b="0"/>
          <a:pathLst>
            <a:path>
              <a:moveTo>
                <a:pt x="45720" y="0"/>
              </a:moveTo>
              <a:lnTo>
                <a:pt x="45720" y="442927"/>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06820C5-12F2-4A57-9A97-C4A474F40246}">
      <dsp:nvSpPr>
        <dsp:cNvPr id="0" name=""/>
        <dsp:cNvSpPr/>
      </dsp:nvSpPr>
      <dsp:spPr>
        <a:xfrm>
          <a:off x="4441671" y="1967237"/>
          <a:ext cx="91440" cy="442927"/>
        </a:xfrm>
        <a:custGeom>
          <a:avLst/>
          <a:gdLst/>
          <a:ahLst/>
          <a:cxnLst/>
          <a:rect l="0" t="0" r="0" b="0"/>
          <a:pathLst>
            <a:path>
              <a:moveTo>
                <a:pt x="45720" y="0"/>
              </a:moveTo>
              <a:lnTo>
                <a:pt x="45720" y="442927"/>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DAD95BD-2A2C-4591-BEBC-2565E61DA6BC}">
      <dsp:nvSpPr>
        <dsp:cNvPr id="0" name=""/>
        <dsp:cNvSpPr/>
      </dsp:nvSpPr>
      <dsp:spPr>
        <a:xfrm>
          <a:off x="2580277" y="3377242"/>
          <a:ext cx="91440" cy="442927"/>
        </a:xfrm>
        <a:custGeom>
          <a:avLst/>
          <a:gdLst/>
          <a:ahLst/>
          <a:cxnLst/>
          <a:rect l="0" t="0" r="0" b="0"/>
          <a:pathLst>
            <a:path>
              <a:moveTo>
                <a:pt x="45720" y="0"/>
              </a:moveTo>
              <a:lnTo>
                <a:pt x="45720" y="442927"/>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DD7E670-0A4F-4291-A0AC-1F6E0EA608A1}">
      <dsp:nvSpPr>
        <dsp:cNvPr id="0" name=""/>
        <dsp:cNvSpPr/>
      </dsp:nvSpPr>
      <dsp:spPr>
        <a:xfrm>
          <a:off x="2625997" y="1967237"/>
          <a:ext cx="1861393" cy="442927"/>
        </a:xfrm>
        <a:custGeom>
          <a:avLst/>
          <a:gdLst/>
          <a:ahLst/>
          <a:cxnLst/>
          <a:rect l="0" t="0" r="0" b="0"/>
          <a:pathLst>
            <a:path>
              <a:moveTo>
                <a:pt x="1861393" y="0"/>
              </a:moveTo>
              <a:lnTo>
                <a:pt x="1861393" y="301841"/>
              </a:lnTo>
              <a:lnTo>
                <a:pt x="0" y="301841"/>
              </a:lnTo>
              <a:lnTo>
                <a:pt x="0" y="442927"/>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632FD97-4043-4916-9D85-8EEC4BDB5D56}">
      <dsp:nvSpPr>
        <dsp:cNvPr id="0" name=""/>
        <dsp:cNvSpPr/>
      </dsp:nvSpPr>
      <dsp:spPr>
        <a:xfrm>
          <a:off x="718884" y="3432588"/>
          <a:ext cx="91440" cy="387581"/>
        </a:xfrm>
        <a:custGeom>
          <a:avLst/>
          <a:gdLst/>
          <a:ahLst/>
          <a:cxnLst/>
          <a:rect l="0" t="0" r="0" b="0"/>
          <a:pathLst>
            <a:path>
              <a:moveTo>
                <a:pt x="87662" y="0"/>
              </a:moveTo>
              <a:lnTo>
                <a:pt x="87662" y="246495"/>
              </a:lnTo>
              <a:lnTo>
                <a:pt x="45720" y="246495"/>
              </a:lnTo>
              <a:lnTo>
                <a:pt x="45720" y="387581"/>
              </a:lnTo>
            </a:path>
          </a:pathLst>
        </a:custGeom>
        <a:noFill/>
        <a:ln w="25400" cap="flat" cmpd="sng" algn="ctr">
          <a:solidFill>
            <a:schemeClr val="dk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CEFA5E2-0296-42EF-8691-54CC4DDDED94}">
      <dsp:nvSpPr>
        <dsp:cNvPr id="0" name=""/>
        <dsp:cNvSpPr/>
      </dsp:nvSpPr>
      <dsp:spPr>
        <a:xfrm>
          <a:off x="806546" y="1967237"/>
          <a:ext cx="3680844" cy="498272"/>
        </a:xfrm>
        <a:custGeom>
          <a:avLst/>
          <a:gdLst/>
          <a:ahLst/>
          <a:cxnLst/>
          <a:rect l="0" t="0" r="0" b="0"/>
          <a:pathLst>
            <a:path>
              <a:moveTo>
                <a:pt x="3680844" y="0"/>
              </a:moveTo>
              <a:lnTo>
                <a:pt x="3680844" y="357187"/>
              </a:lnTo>
              <a:lnTo>
                <a:pt x="0" y="357187"/>
              </a:lnTo>
              <a:lnTo>
                <a:pt x="0" y="498272"/>
              </a:lnTo>
            </a:path>
          </a:pathLst>
        </a:custGeom>
        <a:noFill/>
        <a:ln w="25400" cap="flat" cmpd="sng" algn="ctr">
          <a:solidFill>
            <a:schemeClr val="dk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378A99C-A7A3-43A5-86A1-F8923580434D}">
      <dsp:nvSpPr>
        <dsp:cNvPr id="0" name=""/>
        <dsp:cNvSpPr/>
      </dsp:nvSpPr>
      <dsp:spPr>
        <a:xfrm>
          <a:off x="3725912" y="1000158"/>
          <a:ext cx="1522958" cy="96707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08C43EAF-297B-4BD1-8F3D-294D85AD6412}">
      <dsp:nvSpPr>
        <dsp:cNvPr id="0" name=""/>
        <dsp:cNvSpPr/>
      </dsp:nvSpPr>
      <dsp:spPr>
        <a:xfrm>
          <a:off x="3895129" y="1160915"/>
          <a:ext cx="1522958" cy="967078"/>
        </a:xfrm>
        <a:prstGeom prst="roundRect">
          <a:avLst>
            <a:gd name="adj" fmla="val 10000"/>
          </a:avLst>
        </a:prstGeom>
        <a:solidFill>
          <a:schemeClr val="bg1">
            <a:lumMod val="95000"/>
            <a:alpha val="9000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t>Other</a:t>
          </a:r>
          <a:endParaRPr lang="en-ZA" sz="2300" kern="1200" dirty="0"/>
        </a:p>
      </dsp:txBody>
      <dsp:txXfrm>
        <a:off x="3923454" y="1189240"/>
        <a:ext cx="1466308" cy="910428"/>
      </dsp:txXfrm>
    </dsp:sp>
    <dsp:sp modelId="{A677F28B-9CDA-4A5C-8506-386A866B0A64}">
      <dsp:nvSpPr>
        <dsp:cNvPr id="0" name=""/>
        <dsp:cNvSpPr/>
      </dsp:nvSpPr>
      <dsp:spPr>
        <a:xfrm>
          <a:off x="45067" y="2465510"/>
          <a:ext cx="1522958" cy="96707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2220A05D-BCCD-4E87-9B00-B00524AD907E}">
      <dsp:nvSpPr>
        <dsp:cNvPr id="0" name=""/>
        <dsp:cNvSpPr/>
      </dsp:nvSpPr>
      <dsp:spPr>
        <a:xfrm>
          <a:off x="214285" y="2626267"/>
          <a:ext cx="1522958" cy="967078"/>
        </a:xfrm>
        <a:prstGeom prst="roundRect">
          <a:avLst>
            <a:gd name="adj" fmla="val 10000"/>
          </a:avLst>
        </a:prstGeom>
        <a:solidFill>
          <a:schemeClr val="bg1">
            <a:lumMod val="95000"/>
            <a:alpha val="9000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t>Abattoirs</a:t>
          </a:r>
          <a:endParaRPr lang="en-ZA" sz="2300" kern="1200" dirty="0"/>
        </a:p>
      </dsp:txBody>
      <dsp:txXfrm>
        <a:off x="242610" y="2654592"/>
        <a:ext cx="1466308" cy="910428"/>
      </dsp:txXfrm>
    </dsp:sp>
    <dsp:sp modelId="{56FE59DF-0B6E-4BCD-A606-95825303246C}">
      <dsp:nvSpPr>
        <dsp:cNvPr id="0" name=""/>
        <dsp:cNvSpPr/>
      </dsp:nvSpPr>
      <dsp:spPr>
        <a:xfrm>
          <a:off x="3125" y="3820169"/>
          <a:ext cx="1522958" cy="96707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BFD41965-89DD-4438-A12D-B4A1F2A10AAC}">
      <dsp:nvSpPr>
        <dsp:cNvPr id="0" name=""/>
        <dsp:cNvSpPr/>
      </dsp:nvSpPr>
      <dsp:spPr>
        <a:xfrm>
          <a:off x="172342" y="3980926"/>
          <a:ext cx="1522958" cy="967078"/>
        </a:xfrm>
        <a:prstGeom prst="roundRect">
          <a:avLst>
            <a:gd name="adj" fmla="val 10000"/>
          </a:avLst>
        </a:prstGeom>
        <a:solidFill>
          <a:schemeClr val="bg1">
            <a:lumMod val="95000"/>
            <a:alpha val="9000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t>Core</a:t>
          </a:r>
        </a:p>
        <a:p>
          <a:pPr lvl="0" algn="ctr" defTabSz="1022350">
            <a:lnSpc>
              <a:spcPct val="90000"/>
            </a:lnSpc>
            <a:spcBef>
              <a:spcPct val="0"/>
            </a:spcBef>
            <a:spcAft>
              <a:spcPct val="35000"/>
            </a:spcAft>
          </a:pPr>
          <a:r>
            <a:rPr lang="en-ZA" sz="2300" kern="1200" dirty="0" smtClean="0"/>
            <a:t>Non-core</a:t>
          </a:r>
          <a:endParaRPr lang="en-ZA" sz="2300" kern="1200" dirty="0"/>
        </a:p>
      </dsp:txBody>
      <dsp:txXfrm>
        <a:off x="200667" y="4009251"/>
        <a:ext cx="1466308" cy="910428"/>
      </dsp:txXfrm>
    </dsp:sp>
    <dsp:sp modelId="{0E6B8A8D-04E5-42D8-B3F6-C910D30C7DD7}">
      <dsp:nvSpPr>
        <dsp:cNvPr id="0" name=""/>
        <dsp:cNvSpPr/>
      </dsp:nvSpPr>
      <dsp:spPr>
        <a:xfrm>
          <a:off x="1864518" y="2410164"/>
          <a:ext cx="1522958" cy="96707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037CEBFF-C058-46AC-99A5-316C464CACEF}">
      <dsp:nvSpPr>
        <dsp:cNvPr id="0" name=""/>
        <dsp:cNvSpPr/>
      </dsp:nvSpPr>
      <dsp:spPr>
        <a:xfrm>
          <a:off x="2033736" y="2570921"/>
          <a:ext cx="1522958" cy="967078"/>
        </a:xfrm>
        <a:prstGeom prst="roundRect">
          <a:avLst>
            <a:gd name="adj" fmla="val 10000"/>
          </a:avLst>
        </a:prstGeom>
        <a:solidFill>
          <a:schemeClr val="bg1">
            <a:lumMod val="95000"/>
            <a:alpha val="9000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t>Air Transport</a:t>
          </a:r>
          <a:endParaRPr lang="en-ZA" sz="2300" kern="1200" dirty="0"/>
        </a:p>
      </dsp:txBody>
      <dsp:txXfrm>
        <a:off x="2062061" y="2599246"/>
        <a:ext cx="1466308" cy="910428"/>
      </dsp:txXfrm>
    </dsp:sp>
    <dsp:sp modelId="{BD291C82-E6CF-42AD-928C-88527B18AAFB}">
      <dsp:nvSpPr>
        <dsp:cNvPr id="0" name=""/>
        <dsp:cNvSpPr/>
      </dsp:nvSpPr>
      <dsp:spPr>
        <a:xfrm>
          <a:off x="1864518" y="3820169"/>
          <a:ext cx="1522958" cy="96707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923DD9C5-156E-411F-9FFB-7C9FB9E15FD4}">
      <dsp:nvSpPr>
        <dsp:cNvPr id="0" name=""/>
        <dsp:cNvSpPr/>
      </dsp:nvSpPr>
      <dsp:spPr>
        <a:xfrm>
          <a:off x="2033736" y="3980926"/>
          <a:ext cx="1522958" cy="967078"/>
        </a:xfrm>
        <a:prstGeom prst="roundRect">
          <a:avLst>
            <a:gd name="adj" fmla="val 10000"/>
          </a:avLst>
        </a:prstGeom>
        <a:solidFill>
          <a:schemeClr val="bg1">
            <a:lumMod val="95000"/>
            <a:alpha val="9000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t>Core</a:t>
          </a:r>
        </a:p>
        <a:p>
          <a:pPr lvl="0" algn="ctr" defTabSz="1022350">
            <a:lnSpc>
              <a:spcPct val="90000"/>
            </a:lnSpc>
            <a:spcBef>
              <a:spcPct val="0"/>
            </a:spcBef>
            <a:spcAft>
              <a:spcPct val="35000"/>
            </a:spcAft>
          </a:pPr>
          <a:r>
            <a:rPr lang="en-ZA" sz="2300" kern="1200" dirty="0" smtClean="0"/>
            <a:t>Non-core</a:t>
          </a:r>
          <a:endParaRPr lang="en-ZA" sz="2300" kern="1200" dirty="0"/>
        </a:p>
      </dsp:txBody>
      <dsp:txXfrm>
        <a:off x="2062061" y="4009251"/>
        <a:ext cx="1466308" cy="910428"/>
      </dsp:txXfrm>
    </dsp:sp>
    <dsp:sp modelId="{169E96F2-68E0-43C7-BB1F-6F5ADEFB3C6A}">
      <dsp:nvSpPr>
        <dsp:cNvPr id="0" name=""/>
        <dsp:cNvSpPr/>
      </dsp:nvSpPr>
      <dsp:spPr>
        <a:xfrm>
          <a:off x="3725912" y="2410164"/>
          <a:ext cx="1522958" cy="96707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9F3EF7FB-76D4-4C8F-87D0-88F5C2300D16}">
      <dsp:nvSpPr>
        <dsp:cNvPr id="0" name=""/>
        <dsp:cNvSpPr/>
      </dsp:nvSpPr>
      <dsp:spPr>
        <a:xfrm>
          <a:off x="3895129" y="2570921"/>
          <a:ext cx="1522958" cy="967078"/>
        </a:xfrm>
        <a:prstGeom prst="roundRect">
          <a:avLst>
            <a:gd name="adj" fmla="val 10000"/>
          </a:avLst>
        </a:prstGeom>
        <a:solidFill>
          <a:schemeClr val="bg1">
            <a:lumMod val="95000"/>
            <a:alpha val="9000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t>Forestry</a:t>
          </a:r>
          <a:endParaRPr lang="en-ZA" sz="2300" kern="1200" dirty="0"/>
        </a:p>
      </dsp:txBody>
      <dsp:txXfrm>
        <a:off x="3923454" y="2599246"/>
        <a:ext cx="1466308" cy="910428"/>
      </dsp:txXfrm>
    </dsp:sp>
    <dsp:sp modelId="{73B269BB-19B2-44A0-BF03-83AB54F9FC1A}">
      <dsp:nvSpPr>
        <dsp:cNvPr id="0" name=""/>
        <dsp:cNvSpPr/>
      </dsp:nvSpPr>
      <dsp:spPr>
        <a:xfrm>
          <a:off x="3725912" y="3820169"/>
          <a:ext cx="1522958" cy="96707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8DAE74C1-639C-4ECE-93D3-D39A965CDBA1}">
      <dsp:nvSpPr>
        <dsp:cNvPr id="0" name=""/>
        <dsp:cNvSpPr/>
      </dsp:nvSpPr>
      <dsp:spPr>
        <a:xfrm>
          <a:off x="3895129" y="3980926"/>
          <a:ext cx="1522958" cy="967078"/>
        </a:xfrm>
        <a:prstGeom prst="roundRect">
          <a:avLst>
            <a:gd name="adj" fmla="val 10000"/>
          </a:avLst>
        </a:prstGeom>
        <a:solidFill>
          <a:schemeClr val="bg1">
            <a:lumMod val="95000"/>
            <a:alpha val="9000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t>Core</a:t>
          </a:r>
        </a:p>
        <a:p>
          <a:pPr lvl="0" algn="ctr" defTabSz="1022350">
            <a:lnSpc>
              <a:spcPct val="90000"/>
            </a:lnSpc>
            <a:spcBef>
              <a:spcPct val="0"/>
            </a:spcBef>
            <a:spcAft>
              <a:spcPct val="35000"/>
            </a:spcAft>
          </a:pPr>
          <a:r>
            <a:rPr lang="en-ZA" sz="2300" kern="1200" dirty="0" smtClean="0"/>
            <a:t>Non-core</a:t>
          </a:r>
          <a:endParaRPr lang="en-ZA" sz="2300" kern="1200" dirty="0"/>
        </a:p>
      </dsp:txBody>
      <dsp:txXfrm>
        <a:off x="3923454" y="4009251"/>
        <a:ext cx="1466308" cy="910428"/>
      </dsp:txXfrm>
    </dsp:sp>
    <dsp:sp modelId="{572AB7D6-C58F-4430-8F5A-F81F7DC148D9}">
      <dsp:nvSpPr>
        <dsp:cNvPr id="0" name=""/>
        <dsp:cNvSpPr/>
      </dsp:nvSpPr>
      <dsp:spPr>
        <a:xfrm>
          <a:off x="5587305" y="2410164"/>
          <a:ext cx="1522958" cy="96707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B4BFADF0-B3D5-4AA1-84A2-8CB7C27582EE}">
      <dsp:nvSpPr>
        <dsp:cNvPr id="0" name=""/>
        <dsp:cNvSpPr/>
      </dsp:nvSpPr>
      <dsp:spPr>
        <a:xfrm>
          <a:off x="5756523" y="2570921"/>
          <a:ext cx="1522958" cy="967078"/>
        </a:xfrm>
        <a:prstGeom prst="roundRect">
          <a:avLst>
            <a:gd name="adj" fmla="val 10000"/>
          </a:avLst>
        </a:prstGeom>
        <a:solidFill>
          <a:schemeClr val="bg1">
            <a:lumMod val="95000"/>
            <a:alpha val="9000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t>Markets </a:t>
          </a:r>
          <a:endParaRPr lang="en-ZA" sz="2300" kern="1200" dirty="0"/>
        </a:p>
      </dsp:txBody>
      <dsp:txXfrm>
        <a:off x="5784848" y="2599246"/>
        <a:ext cx="1466308" cy="910428"/>
      </dsp:txXfrm>
    </dsp:sp>
    <dsp:sp modelId="{349CB2A4-A818-4819-9549-786C32B0904B}">
      <dsp:nvSpPr>
        <dsp:cNvPr id="0" name=""/>
        <dsp:cNvSpPr/>
      </dsp:nvSpPr>
      <dsp:spPr>
        <a:xfrm>
          <a:off x="5587305" y="3820169"/>
          <a:ext cx="1522958" cy="96707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690BECD6-1617-4939-BC93-28CECCC84A32}">
      <dsp:nvSpPr>
        <dsp:cNvPr id="0" name=""/>
        <dsp:cNvSpPr/>
      </dsp:nvSpPr>
      <dsp:spPr>
        <a:xfrm>
          <a:off x="5756523" y="3980926"/>
          <a:ext cx="1522958" cy="967078"/>
        </a:xfrm>
        <a:prstGeom prst="roundRect">
          <a:avLst>
            <a:gd name="adj" fmla="val 10000"/>
          </a:avLst>
        </a:prstGeom>
        <a:solidFill>
          <a:schemeClr val="bg1">
            <a:lumMod val="95000"/>
            <a:alpha val="9000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t>Core</a:t>
          </a:r>
        </a:p>
        <a:p>
          <a:pPr lvl="0" algn="ctr" defTabSz="1022350">
            <a:lnSpc>
              <a:spcPct val="90000"/>
            </a:lnSpc>
            <a:spcBef>
              <a:spcPct val="0"/>
            </a:spcBef>
            <a:spcAft>
              <a:spcPct val="35000"/>
            </a:spcAft>
          </a:pPr>
          <a:r>
            <a:rPr lang="en-ZA" sz="2300" kern="1200" dirty="0" smtClean="0"/>
            <a:t>Non-core</a:t>
          </a:r>
          <a:endParaRPr lang="en-ZA" sz="2300" kern="1200" dirty="0"/>
        </a:p>
      </dsp:txBody>
      <dsp:txXfrm>
        <a:off x="5784848" y="4009251"/>
        <a:ext cx="1466308" cy="910428"/>
      </dsp:txXfrm>
    </dsp:sp>
    <dsp:sp modelId="{72857E80-774B-403F-B4B1-C937C59E5155}">
      <dsp:nvSpPr>
        <dsp:cNvPr id="0" name=""/>
        <dsp:cNvSpPr/>
      </dsp:nvSpPr>
      <dsp:spPr>
        <a:xfrm>
          <a:off x="7448698" y="2410164"/>
          <a:ext cx="1522958" cy="96707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F85C69D6-8492-45B3-BF57-4B42332B7634}">
      <dsp:nvSpPr>
        <dsp:cNvPr id="0" name=""/>
        <dsp:cNvSpPr/>
      </dsp:nvSpPr>
      <dsp:spPr>
        <a:xfrm>
          <a:off x="7617916" y="2570921"/>
          <a:ext cx="1522958" cy="967078"/>
        </a:xfrm>
        <a:prstGeom prst="roundRect">
          <a:avLst>
            <a:gd name="adj" fmla="val 10000"/>
          </a:avLst>
        </a:prstGeom>
        <a:solidFill>
          <a:schemeClr val="bg1">
            <a:lumMod val="95000"/>
            <a:alpha val="9000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t>Tourism</a:t>
          </a:r>
          <a:endParaRPr lang="en-ZA" sz="2300" kern="1200" dirty="0"/>
        </a:p>
      </dsp:txBody>
      <dsp:txXfrm>
        <a:off x="7646241" y="2599246"/>
        <a:ext cx="1466308" cy="910428"/>
      </dsp:txXfrm>
    </dsp:sp>
    <dsp:sp modelId="{07AFF3F4-4F3E-432E-B17A-6AC9E82611F7}">
      <dsp:nvSpPr>
        <dsp:cNvPr id="0" name=""/>
        <dsp:cNvSpPr/>
      </dsp:nvSpPr>
      <dsp:spPr>
        <a:xfrm>
          <a:off x="7448698" y="3820169"/>
          <a:ext cx="1522958" cy="967078"/>
        </a:xfrm>
        <a:prstGeom prst="roundRect">
          <a:avLst>
            <a:gd name="adj" fmla="val 10000"/>
          </a:avLst>
        </a:prstGeom>
        <a:solidFill>
          <a:schemeClr val="lt1">
            <a:hueOff val="0"/>
            <a:satOff val="0"/>
            <a:lumOff val="0"/>
            <a:alphaOff val="0"/>
          </a:schemeClr>
        </a:solidFill>
        <a:ln w="38100" cap="flat" cmpd="sng" algn="ctr">
          <a:solidFill>
            <a:schemeClr val="dk1">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929FA10B-D8EE-41F6-B31C-583AE2E30576}">
      <dsp:nvSpPr>
        <dsp:cNvPr id="0" name=""/>
        <dsp:cNvSpPr/>
      </dsp:nvSpPr>
      <dsp:spPr>
        <a:xfrm>
          <a:off x="7617916" y="3980926"/>
          <a:ext cx="1522958" cy="967078"/>
        </a:xfrm>
        <a:prstGeom prst="roundRect">
          <a:avLst>
            <a:gd name="adj" fmla="val 10000"/>
          </a:avLst>
        </a:prstGeom>
        <a:solidFill>
          <a:schemeClr val="bg1">
            <a:lumMod val="95000"/>
            <a:alpha val="90000"/>
          </a:schemeClr>
        </a:solidFill>
        <a:ln w="25400" cap="flat" cmpd="sng" algn="ctr">
          <a:solidFill>
            <a:schemeClr val="dk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t>Core</a:t>
          </a:r>
        </a:p>
        <a:p>
          <a:pPr lvl="0" algn="ctr" defTabSz="1022350">
            <a:lnSpc>
              <a:spcPct val="90000"/>
            </a:lnSpc>
            <a:spcBef>
              <a:spcPct val="0"/>
            </a:spcBef>
            <a:spcAft>
              <a:spcPct val="35000"/>
            </a:spcAft>
          </a:pPr>
          <a:r>
            <a:rPr lang="en-ZA" sz="2300" kern="1200" dirty="0" smtClean="0"/>
            <a:t>Non-core</a:t>
          </a:r>
          <a:endParaRPr lang="en-ZA" sz="2300" kern="1200" dirty="0"/>
        </a:p>
      </dsp:txBody>
      <dsp:txXfrm>
        <a:off x="7646241" y="4009251"/>
        <a:ext cx="1466308" cy="910428"/>
      </dsp:txXfrm>
    </dsp:sp>
  </dsp:spTree>
</dsp:drawing>
</file>

<file path=ppt/diagrams/drawing1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07307" y="172704"/>
          <a:ext cx="1377673" cy="1377673"/>
        </a:xfrm>
        <a:prstGeom prst="blockArc">
          <a:avLst>
            <a:gd name="adj1" fmla="val 13114286"/>
            <a:gd name="adj2" fmla="val 16200000"/>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07307" y="172704"/>
          <a:ext cx="1377673" cy="1377673"/>
        </a:xfrm>
        <a:prstGeom prst="blockArc">
          <a:avLst>
            <a:gd name="adj1" fmla="val 10028571"/>
            <a:gd name="adj2" fmla="val 13114286"/>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07307" y="172704"/>
          <a:ext cx="1377673" cy="1377673"/>
        </a:xfrm>
        <a:prstGeom prst="blockArc">
          <a:avLst>
            <a:gd name="adj1" fmla="val 6942857"/>
            <a:gd name="adj2" fmla="val 10028571"/>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07307" y="172704"/>
          <a:ext cx="1377673" cy="1377673"/>
        </a:xfrm>
        <a:prstGeom prst="blockArc">
          <a:avLst>
            <a:gd name="adj1" fmla="val 3857143"/>
            <a:gd name="adj2" fmla="val 6942857"/>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16059" y="168566"/>
          <a:ext cx="1377673" cy="1377673"/>
        </a:xfrm>
        <a:prstGeom prst="blockArc">
          <a:avLst>
            <a:gd name="adj1" fmla="val 878117"/>
            <a:gd name="adj2" fmla="val 3906410"/>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13186" y="179972"/>
          <a:ext cx="1377673" cy="1377673"/>
        </a:xfrm>
        <a:prstGeom prst="blockArc">
          <a:avLst>
            <a:gd name="adj1" fmla="val 19238137"/>
            <a:gd name="adj2" fmla="val 818255"/>
            <a:gd name="adj3" fmla="val 3867"/>
          </a:avLst>
        </a:prstGeom>
        <a:solidFill>
          <a:schemeClr val="bg1">
            <a:lumMod val="85000"/>
            <a:alpha val="76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07307" y="172704"/>
          <a:ext cx="1377673" cy="1377673"/>
        </a:xfrm>
        <a:prstGeom prst="blockArc">
          <a:avLst>
            <a:gd name="adj1" fmla="val 16200000"/>
            <a:gd name="adj2" fmla="val 19285714"/>
            <a:gd name="adj3" fmla="val 3867"/>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95681" y="561078"/>
          <a:ext cx="600924" cy="600924"/>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83684" y="649081"/>
        <a:ext cx="424918" cy="424918"/>
      </dsp:txXfrm>
    </dsp:sp>
    <dsp:sp modelId="{428D6EC0-C06B-45C7-8139-E45A90407C78}">
      <dsp:nvSpPr>
        <dsp:cNvPr id="0" name=""/>
        <dsp:cNvSpPr/>
      </dsp:nvSpPr>
      <dsp:spPr>
        <a:xfrm>
          <a:off x="1108355" y="-1766"/>
          <a:ext cx="375576" cy="37557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63357" y="53236"/>
        <a:ext cx="265572" cy="265572"/>
      </dsp:txXfrm>
    </dsp:sp>
    <dsp:sp modelId="{2B947856-7D81-4709-8C50-A646092946B5}">
      <dsp:nvSpPr>
        <dsp:cNvPr id="0" name=""/>
        <dsp:cNvSpPr/>
      </dsp:nvSpPr>
      <dsp:spPr>
        <a:xfrm>
          <a:off x="1493779" y="109854"/>
          <a:ext cx="661013" cy="661013"/>
        </a:xfrm>
        <a:prstGeom prst="ellipse">
          <a:avLst/>
        </a:prstGeom>
        <a:gradFill flip="none" rotWithShape="0">
          <a:gsLst>
            <a:gs pos="0">
              <a:schemeClr val="accent5">
                <a:hueOff val="-1655646"/>
                <a:satOff val="6635"/>
                <a:shade val="51000"/>
                <a:satMod val="130000"/>
                <a:lumMod val="60000"/>
                <a:lumOff val="40000"/>
                <a:alpha val="19000"/>
              </a:schemeClr>
            </a:gs>
            <a:gs pos="80000">
              <a:schemeClr val="accent5">
                <a:hueOff val="-1655646"/>
                <a:satOff val="6635"/>
                <a:shade val="93000"/>
                <a:satMod val="130000"/>
                <a:alpha val="75000"/>
                <a:lumMod val="87000"/>
                <a:lumOff val="13000"/>
              </a:schemeClr>
            </a:gs>
            <a:gs pos="100000">
              <a:schemeClr val="accent5">
                <a:hueOff val="-1655646"/>
                <a:satOff val="6635"/>
                <a:alphaOff val="0"/>
                <a:shade val="94000"/>
                <a:satMod val="135000"/>
                <a:lumMod val="96000"/>
                <a:lumOff val="4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solidFill>
                <a:schemeClr val="tx1"/>
              </a:solidFill>
            </a:rPr>
            <a:t>Function</a:t>
          </a:r>
          <a:endParaRPr lang="en-ZA" sz="600" b="1" kern="1200" dirty="0">
            <a:solidFill>
              <a:schemeClr val="tx1"/>
            </a:solidFill>
          </a:endParaRPr>
        </a:p>
      </dsp:txBody>
      <dsp:txXfrm>
        <a:off x="1590582" y="206657"/>
        <a:ext cx="467407" cy="467407"/>
      </dsp:txXfrm>
    </dsp:sp>
    <dsp:sp modelId="{0615139F-FD0E-4AC6-85EA-75F9F0D6BB78}">
      <dsp:nvSpPr>
        <dsp:cNvPr id="0" name=""/>
        <dsp:cNvSpPr/>
      </dsp:nvSpPr>
      <dsp:spPr>
        <a:xfrm>
          <a:off x="1770709" y="840295"/>
          <a:ext cx="375576" cy="37557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825711" y="895297"/>
        <a:ext cx="265572" cy="265572"/>
      </dsp:txXfrm>
    </dsp:sp>
    <dsp:sp modelId="{A25828D0-E7F7-4612-B323-E58CF7DB6C73}">
      <dsp:nvSpPr>
        <dsp:cNvPr id="0" name=""/>
        <dsp:cNvSpPr/>
      </dsp:nvSpPr>
      <dsp:spPr>
        <a:xfrm>
          <a:off x="1401452" y="1282374"/>
          <a:ext cx="375576" cy="37557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Item</a:t>
          </a:r>
          <a:endParaRPr lang="en-ZA" sz="500" b="0" kern="1200" dirty="0">
            <a:solidFill>
              <a:schemeClr val="tx1">
                <a:alpha val="50000"/>
              </a:schemeClr>
            </a:solidFill>
          </a:endParaRPr>
        </a:p>
      </dsp:txBody>
      <dsp:txXfrm>
        <a:off x="1456454" y="1337376"/>
        <a:ext cx="265572" cy="265572"/>
      </dsp:txXfrm>
    </dsp:sp>
    <dsp:sp modelId="{8DF6A8EE-C31B-4A7A-8A5B-E1C18D11D668}">
      <dsp:nvSpPr>
        <dsp:cNvPr id="0" name=""/>
        <dsp:cNvSpPr/>
      </dsp:nvSpPr>
      <dsp:spPr>
        <a:xfrm>
          <a:off x="815258" y="1282374"/>
          <a:ext cx="375576" cy="375576"/>
        </a:xfrm>
        <a:prstGeom prst="ellipse">
          <a:avLst/>
        </a:prstGeom>
        <a:gradFill rotWithShape="0">
          <a:gsLst>
            <a:gs pos="0">
              <a:srgbClr val="83BF1F">
                <a:lumMod val="50000"/>
                <a:alpha val="11000"/>
              </a:srgbClr>
            </a:gs>
            <a:gs pos="80000">
              <a:schemeClr val="accent5">
                <a:hueOff val="-6622584"/>
                <a:satOff val="26541"/>
                <a:shade val="93000"/>
                <a:satMod val="130000"/>
                <a:lumMod val="90000"/>
                <a:lumOff val="10000"/>
                <a:alpha val="81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300" b="0" kern="1200" dirty="0">
            <a:solidFill>
              <a:schemeClr val="tx1">
                <a:alpha val="50000"/>
              </a:schemeClr>
            </a:solidFill>
          </a:endParaRPr>
        </a:p>
      </dsp:txBody>
      <dsp:txXfrm>
        <a:off x="870260" y="1337376"/>
        <a:ext cx="265572" cy="265572"/>
      </dsp:txXfrm>
    </dsp:sp>
    <dsp:sp modelId="{DFD89527-3EA1-46E9-B932-F66D981BF538}">
      <dsp:nvSpPr>
        <dsp:cNvPr id="0" name=""/>
        <dsp:cNvSpPr/>
      </dsp:nvSpPr>
      <dsp:spPr>
        <a:xfrm>
          <a:off x="449773" y="824069"/>
          <a:ext cx="375576" cy="37557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04775" y="879071"/>
        <a:ext cx="265572" cy="265572"/>
      </dsp:txXfrm>
    </dsp:sp>
    <dsp:sp modelId="{937C4F79-FB0B-409E-8CAD-BC317FE49743}">
      <dsp:nvSpPr>
        <dsp:cNvPr id="0" name=""/>
        <dsp:cNvSpPr/>
      </dsp:nvSpPr>
      <dsp:spPr>
        <a:xfrm>
          <a:off x="437494" y="109854"/>
          <a:ext cx="661013" cy="661013"/>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solidFill>
                <a:schemeClr val="tx1"/>
              </a:solidFill>
            </a:rPr>
            <a:t>Standard</a:t>
          </a:r>
          <a:r>
            <a:rPr lang="en-ZA" sz="200" b="1" kern="1200" dirty="0" smtClean="0">
              <a:solidFill>
                <a:schemeClr val="tx1"/>
              </a:solidFill>
            </a:rPr>
            <a:t> </a:t>
          </a:r>
          <a:r>
            <a:rPr lang="en-ZA" sz="600" b="1" kern="1200" dirty="0" smtClean="0">
              <a:solidFill>
                <a:schemeClr val="tx1"/>
              </a:solidFill>
            </a:rPr>
            <a:t>Classification</a:t>
          </a:r>
          <a:endParaRPr lang="en-ZA" sz="600" b="1" kern="1200" dirty="0">
            <a:solidFill>
              <a:schemeClr val="tx1"/>
            </a:solidFill>
          </a:endParaRPr>
        </a:p>
      </dsp:txBody>
      <dsp:txXfrm>
        <a:off x="534297" y="206657"/>
        <a:ext cx="467407" cy="467407"/>
      </dsp:txXfrm>
    </dsp:sp>
  </dsp:spTree>
</dsp:drawing>
</file>

<file path=ppt/diagrams/drawing1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1548995" y="278191"/>
          <a:ext cx="3274209" cy="3274209"/>
        </a:xfrm>
        <a:prstGeom prst="blockArc">
          <a:avLst>
            <a:gd name="adj1" fmla="val 13114286"/>
            <a:gd name="adj2" fmla="val 1620000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1548995" y="278191"/>
          <a:ext cx="3274209" cy="3274209"/>
        </a:xfrm>
        <a:prstGeom prst="blockArc">
          <a:avLst>
            <a:gd name="adj1" fmla="val 10028571"/>
            <a:gd name="adj2" fmla="val 13114286"/>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1548995" y="278191"/>
          <a:ext cx="3274209" cy="3274209"/>
        </a:xfrm>
        <a:prstGeom prst="blockArc">
          <a:avLst>
            <a:gd name="adj1" fmla="val 6942857"/>
            <a:gd name="adj2" fmla="val 10028571"/>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1548995" y="278191"/>
          <a:ext cx="3274209" cy="3274209"/>
        </a:xfrm>
        <a:prstGeom prst="blockArc">
          <a:avLst>
            <a:gd name="adj1" fmla="val 3857143"/>
            <a:gd name="adj2" fmla="val 6942857"/>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1569792" y="268358"/>
          <a:ext cx="3274209" cy="3274209"/>
        </a:xfrm>
        <a:prstGeom prst="blockArc">
          <a:avLst>
            <a:gd name="adj1" fmla="val 878117"/>
            <a:gd name="adj2" fmla="val 390641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1562966" y="295463"/>
          <a:ext cx="3274209" cy="3274209"/>
        </a:xfrm>
        <a:prstGeom prst="blockArc">
          <a:avLst>
            <a:gd name="adj1" fmla="val 19238137"/>
            <a:gd name="adj2" fmla="val 818255"/>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1548995" y="278191"/>
          <a:ext cx="3274209" cy="3274209"/>
        </a:xfrm>
        <a:prstGeom prst="blockArc">
          <a:avLst>
            <a:gd name="adj1" fmla="val 16200000"/>
            <a:gd name="adj2" fmla="val 19285714"/>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2552924" y="1282120"/>
          <a:ext cx="1266350" cy="1266350"/>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ZA" sz="1400" b="1" kern="1200" dirty="0" smtClean="0"/>
            <a:t>Reporting</a:t>
          </a:r>
          <a:endParaRPr lang="en-ZA" sz="1400" b="1" kern="1200" dirty="0"/>
        </a:p>
      </dsp:txBody>
      <dsp:txXfrm>
        <a:off x="2738377" y="1467573"/>
        <a:ext cx="895444" cy="895444"/>
      </dsp:txXfrm>
    </dsp:sp>
    <dsp:sp modelId="{428D6EC0-C06B-45C7-8139-E45A90407C78}">
      <dsp:nvSpPr>
        <dsp:cNvPr id="0" name=""/>
        <dsp:cNvSpPr/>
      </dsp:nvSpPr>
      <dsp:spPr>
        <a:xfrm>
          <a:off x="2736100" y="-139896"/>
          <a:ext cx="899998" cy="899998"/>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Funding</a:t>
          </a:r>
          <a:endParaRPr lang="en-ZA" sz="1200" b="0" kern="1200" dirty="0">
            <a:solidFill>
              <a:schemeClr val="tx1">
                <a:alpha val="50000"/>
              </a:schemeClr>
            </a:solidFill>
          </a:endParaRPr>
        </a:p>
      </dsp:txBody>
      <dsp:txXfrm>
        <a:off x="2867902" y="-8094"/>
        <a:ext cx="636394" cy="636394"/>
      </dsp:txXfrm>
    </dsp:sp>
    <dsp:sp modelId="{2B947856-7D81-4709-8C50-A646092946B5}">
      <dsp:nvSpPr>
        <dsp:cNvPr id="0" name=""/>
        <dsp:cNvSpPr/>
      </dsp:nvSpPr>
      <dsp:spPr>
        <a:xfrm>
          <a:off x="3991090" y="464475"/>
          <a:ext cx="899998" cy="899998"/>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kern="1200" dirty="0" smtClean="0">
              <a:solidFill>
                <a:schemeClr val="tx1">
                  <a:alpha val="40000"/>
                </a:schemeClr>
              </a:solidFill>
            </a:rPr>
            <a:t>Function</a:t>
          </a:r>
          <a:endParaRPr lang="en-ZA" sz="1200" kern="1200" dirty="0">
            <a:solidFill>
              <a:schemeClr val="tx1">
                <a:alpha val="40000"/>
              </a:schemeClr>
            </a:solidFill>
          </a:endParaRPr>
        </a:p>
      </dsp:txBody>
      <dsp:txXfrm>
        <a:off x="4122892" y="596277"/>
        <a:ext cx="636394" cy="636394"/>
      </dsp:txXfrm>
    </dsp:sp>
    <dsp:sp modelId="{0615139F-FD0E-4AC6-85EA-75F9F0D6BB78}">
      <dsp:nvSpPr>
        <dsp:cNvPr id="0" name=""/>
        <dsp:cNvSpPr/>
      </dsp:nvSpPr>
      <dsp:spPr>
        <a:xfrm>
          <a:off x="4310007" y="1861040"/>
          <a:ext cx="899998" cy="899998"/>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kern="1200" dirty="0" smtClean="0">
              <a:solidFill>
                <a:schemeClr val="tx1">
                  <a:alpha val="40000"/>
                </a:schemeClr>
              </a:solidFill>
            </a:rPr>
            <a:t>Costing</a:t>
          </a:r>
          <a:endParaRPr lang="en-ZA" sz="1200" kern="1200" dirty="0">
            <a:solidFill>
              <a:schemeClr val="tx1">
                <a:alpha val="40000"/>
              </a:schemeClr>
            </a:solidFill>
          </a:endParaRPr>
        </a:p>
      </dsp:txBody>
      <dsp:txXfrm>
        <a:off x="4441809" y="1992842"/>
        <a:ext cx="636394" cy="636394"/>
      </dsp:txXfrm>
    </dsp:sp>
    <dsp:sp modelId="{A25828D0-E7F7-4612-B323-E58CF7DB6C73}">
      <dsp:nvSpPr>
        <dsp:cNvPr id="0" name=""/>
        <dsp:cNvSpPr/>
      </dsp:nvSpPr>
      <dsp:spPr>
        <a:xfrm>
          <a:off x="3432567" y="2911524"/>
          <a:ext cx="899998" cy="899998"/>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Item</a:t>
          </a:r>
          <a:endParaRPr lang="en-ZA" sz="1200" b="0" kern="1200" dirty="0">
            <a:solidFill>
              <a:schemeClr val="tx1">
                <a:alpha val="50000"/>
              </a:schemeClr>
            </a:solidFill>
          </a:endParaRPr>
        </a:p>
      </dsp:txBody>
      <dsp:txXfrm>
        <a:off x="3564369" y="3043326"/>
        <a:ext cx="636394" cy="636394"/>
      </dsp:txXfrm>
    </dsp:sp>
    <dsp:sp modelId="{8DF6A8EE-C31B-4A7A-8A5B-E1C18D11D668}">
      <dsp:nvSpPr>
        <dsp:cNvPr id="0" name=""/>
        <dsp:cNvSpPr/>
      </dsp:nvSpPr>
      <dsp:spPr>
        <a:xfrm>
          <a:off x="1769631" y="2641522"/>
          <a:ext cx="1440003" cy="1440003"/>
        </a:xfrm>
        <a:prstGeom prst="ellipse">
          <a:avLst/>
        </a:prstGeom>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r>
            <a:rPr lang="en-ZA" sz="1600" b="1" kern="1200" dirty="0" smtClean="0">
              <a:solidFill>
                <a:schemeClr val="tx1"/>
              </a:solidFill>
            </a:rPr>
            <a:t>Project</a:t>
          </a:r>
          <a:endParaRPr lang="en-ZA" sz="1200" b="1" kern="1200" dirty="0">
            <a:solidFill>
              <a:schemeClr val="tx1"/>
            </a:solidFill>
          </a:endParaRPr>
        </a:p>
      </dsp:txBody>
      <dsp:txXfrm>
        <a:off x="1980515" y="2852406"/>
        <a:ext cx="1018235" cy="1018235"/>
      </dsp:txXfrm>
    </dsp:sp>
    <dsp:sp modelId="{DFD89527-3EA1-46E9-B932-F66D981BF538}">
      <dsp:nvSpPr>
        <dsp:cNvPr id="0" name=""/>
        <dsp:cNvSpPr/>
      </dsp:nvSpPr>
      <dsp:spPr>
        <a:xfrm>
          <a:off x="1171153" y="1822485"/>
          <a:ext cx="899998" cy="899998"/>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37000"/>
                </a:schemeClr>
              </a:solidFill>
            </a:rPr>
            <a:t>Regional Indicator</a:t>
          </a:r>
          <a:endParaRPr lang="en-ZA" sz="1200" b="0" kern="1200" dirty="0">
            <a:solidFill>
              <a:schemeClr val="tx1">
                <a:alpha val="37000"/>
              </a:schemeClr>
            </a:solidFill>
          </a:endParaRPr>
        </a:p>
      </dsp:txBody>
      <dsp:txXfrm>
        <a:off x="1302955" y="1954287"/>
        <a:ext cx="636394" cy="636394"/>
      </dsp:txXfrm>
    </dsp:sp>
    <dsp:sp modelId="{937C4F79-FB0B-409E-8CAD-BC317FE49743}">
      <dsp:nvSpPr>
        <dsp:cNvPr id="0" name=""/>
        <dsp:cNvSpPr/>
      </dsp:nvSpPr>
      <dsp:spPr>
        <a:xfrm>
          <a:off x="1487887" y="471252"/>
          <a:ext cx="886445" cy="886445"/>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44500">
            <a:lnSpc>
              <a:spcPct val="90000"/>
            </a:lnSpc>
            <a:spcBef>
              <a:spcPct val="0"/>
            </a:spcBef>
            <a:spcAft>
              <a:spcPct val="35000"/>
            </a:spcAft>
          </a:pPr>
          <a:r>
            <a:rPr lang="en-ZA" sz="1000" b="1" kern="1200" dirty="0" smtClean="0">
              <a:solidFill>
                <a:schemeClr val="tx1">
                  <a:alpha val="40000"/>
                </a:schemeClr>
              </a:solidFill>
            </a:rPr>
            <a:t>Standard</a:t>
          </a:r>
          <a:r>
            <a:rPr lang="en-ZA" sz="1000" b="1" kern="1200" dirty="0" smtClean="0">
              <a:solidFill>
                <a:schemeClr val="tx1"/>
              </a:solidFill>
            </a:rPr>
            <a:t> </a:t>
          </a:r>
          <a:r>
            <a:rPr lang="en-ZA" sz="1000" b="1" kern="1200" dirty="0" smtClean="0">
              <a:solidFill>
                <a:schemeClr val="tx1">
                  <a:alpha val="40000"/>
                </a:schemeClr>
              </a:solidFill>
            </a:rPr>
            <a:t>Classification</a:t>
          </a:r>
          <a:endParaRPr lang="en-ZA" sz="1000" b="1" kern="1200" dirty="0">
            <a:solidFill>
              <a:schemeClr val="tx1">
                <a:alpha val="40000"/>
              </a:schemeClr>
            </a:solidFill>
          </a:endParaRPr>
        </a:p>
      </dsp:txBody>
      <dsp:txXfrm>
        <a:off x="1617704" y="601069"/>
        <a:ext cx="626811" cy="626811"/>
      </dsp:txXfrm>
    </dsp:sp>
  </dsp:spTree>
</dsp:drawing>
</file>

<file path=ppt/diagrams/drawing1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456589" y="86169"/>
          <a:ext cx="1031036" cy="1031036"/>
        </a:xfrm>
        <a:prstGeom prst="blockArc">
          <a:avLst>
            <a:gd name="adj1" fmla="val 13114286"/>
            <a:gd name="adj2" fmla="val 16200000"/>
            <a:gd name="adj3" fmla="val 3842"/>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456589" y="86169"/>
          <a:ext cx="1031036" cy="1031036"/>
        </a:xfrm>
        <a:prstGeom prst="blockArc">
          <a:avLst>
            <a:gd name="adj1" fmla="val 10028571"/>
            <a:gd name="adj2" fmla="val 13114286"/>
            <a:gd name="adj3" fmla="val 3842"/>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456589" y="86169"/>
          <a:ext cx="1031036" cy="1031036"/>
        </a:xfrm>
        <a:prstGeom prst="blockArc">
          <a:avLst>
            <a:gd name="adj1" fmla="val 6942857"/>
            <a:gd name="adj2" fmla="val 10028571"/>
            <a:gd name="adj3" fmla="val 3842"/>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456589" y="86169"/>
          <a:ext cx="1031036" cy="1031036"/>
        </a:xfrm>
        <a:prstGeom prst="blockArc">
          <a:avLst>
            <a:gd name="adj1" fmla="val 3857143"/>
            <a:gd name="adj2" fmla="val 6942857"/>
            <a:gd name="adj3" fmla="val 3842"/>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463140" y="83072"/>
          <a:ext cx="1031036" cy="1031036"/>
        </a:xfrm>
        <a:prstGeom prst="blockArc">
          <a:avLst>
            <a:gd name="adj1" fmla="val 878117"/>
            <a:gd name="adj2" fmla="val 3906410"/>
            <a:gd name="adj3" fmla="val 3842"/>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460990" y="91610"/>
          <a:ext cx="1031036" cy="1031036"/>
        </a:xfrm>
        <a:prstGeom prst="blockArc">
          <a:avLst>
            <a:gd name="adj1" fmla="val 19238137"/>
            <a:gd name="adj2" fmla="val 818255"/>
            <a:gd name="adj3" fmla="val 3842"/>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456589" y="86169"/>
          <a:ext cx="1031036" cy="1031036"/>
        </a:xfrm>
        <a:prstGeom prst="blockArc">
          <a:avLst>
            <a:gd name="adj1" fmla="val 16200000"/>
            <a:gd name="adj2" fmla="val 19285714"/>
            <a:gd name="adj3" fmla="val 3842"/>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775597" y="405178"/>
          <a:ext cx="393020" cy="393020"/>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b="1" kern="1200" dirty="0" smtClean="0"/>
            <a:t>Reporting</a:t>
          </a:r>
          <a:endParaRPr lang="en-ZA" sz="400" b="1" kern="1200" dirty="0"/>
        </a:p>
      </dsp:txBody>
      <dsp:txXfrm>
        <a:off x="833153" y="462734"/>
        <a:ext cx="277908" cy="277908"/>
      </dsp:txXfrm>
    </dsp:sp>
    <dsp:sp modelId="{428D6EC0-C06B-45C7-8139-E45A90407C78}">
      <dsp:nvSpPr>
        <dsp:cNvPr id="0" name=""/>
        <dsp:cNvSpPr/>
      </dsp:nvSpPr>
      <dsp:spPr>
        <a:xfrm>
          <a:off x="832447" y="-43586"/>
          <a:ext cx="279320" cy="279320"/>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810" tIns="3810" rIns="3810" bIns="3810" numCol="1" spcCol="1270" anchor="ctr" anchorCtr="0">
          <a:noAutofit/>
        </a:bodyPr>
        <a:lstStyle/>
        <a:p>
          <a:pPr lvl="0" algn="ctr" defTabSz="133350">
            <a:lnSpc>
              <a:spcPct val="90000"/>
            </a:lnSpc>
            <a:spcBef>
              <a:spcPct val="0"/>
            </a:spcBef>
            <a:spcAft>
              <a:spcPct val="35000"/>
            </a:spcAft>
          </a:pPr>
          <a:r>
            <a:rPr lang="en-ZA" sz="300" b="0" kern="1200" dirty="0" smtClean="0">
              <a:solidFill>
                <a:schemeClr val="tx1">
                  <a:alpha val="50000"/>
                </a:schemeClr>
              </a:solidFill>
            </a:rPr>
            <a:t>Funding</a:t>
          </a:r>
          <a:endParaRPr lang="en-ZA" sz="300" b="0" kern="1200" dirty="0">
            <a:solidFill>
              <a:schemeClr val="tx1">
                <a:alpha val="50000"/>
              </a:schemeClr>
            </a:solidFill>
          </a:endParaRPr>
        </a:p>
      </dsp:txBody>
      <dsp:txXfrm>
        <a:off x="873352" y="-2681"/>
        <a:ext cx="197510" cy="197510"/>
      </dsp:txXfrm>
    </dsp:sp>
    <dsp:sp modelId="{2B947856-7D81-4709-8C50-A646092946B5}">
      <dsp:nvSpPr>
        <dsp:cNvPr id="0" name=""/>
        <dsp:cNvSpPr/>
      </dsp:nvSpPr>
      <dsp:spPr>
        <a:xfrm>
          <a:off x="1227752" y="146782"/>
          <a:ext cx="279320" cy="279320"/>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268657" y="187687"/>
        <a:ext cx="197510" cy="197510"/>
      </dsp:txXfrm>
    </dsp:sp>
    <dsp:sp modelId="{0615139F-FD0E-4AC6-85EA-75F9F0D6BB78}">
      <dsp:nvSpPr>
        <dsp:cNvPr id="0" name=""/>
        <dsp:cNvSpPr/>
      </dsp:nvSpPr>
      <dsp:spPr>
        <a:xfrm>
          <a:off x="1328207" y="586681"/>
          <a:ext cx="279320" cy="279320"/>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810" tIns="3810" rIns="3810" bIns="3810" numCol="1" spcCol="1270" anchor="ctr" anchorCtr="0">
          <a:noAutofit/>
        </a:bodyPr>
        <a:lstStyle/>
        <a:p>
          <a:pPr lvl="0" algn="ctr" defTabSz="133350">
            <a:lnSpc>
              <a:spcPct val="90000"/>
            </a:lnSpc>
            <a:spcBef>
              <a:spcPct val="0"/>
            </a:spcBef>
            <a:spcAft>
              <a:spcPct val="35000"/>
            </a:spcAft>
          </a:pPr>
          <a:r>
            <a:rPr lang="en-ZA" sz="300" kern="1200" dirty="0" smtClean="0">
              <a:solidFill>
                <a:schemeClr val="tx1">
                  <a:alpha val="40000"/>
                </a:schemeClr>
              </a:solidFill>
            </a:rPr>
            <a:t>Costing</a:t>
          </a:r>
          <a:endParaRPr lang="en-ZA" sz="300" kern="1200" dirty="0">
            <a:solidFill>
              <a:schemeClr val="tx1">
                <a:alpha val="40000"/>
              </a:schemeClr>
            </a:solidFill>
          </a:endParaRPr>
        </a:p>
      </dsp:txBody>
      <dsp:txXfrm>
        <a:off x="1369112" y="627586"/>
        <a:ext cx="197510" cy="197510"/>
      </dsp:txXfrm>
    </dsp:sp>
    <dsp:sp modelId="{A25828D0-E7F7-4612-B323-E58CF7DB6C73}">
      <dsp:nvSpPr>
        <dsp:cNvPr id="0" name=""/>
        <dsp:cNvSpPr/>
      </dsp:nvSpPr>
      <dsp:spPr>
        <a:xfrm>
          <a:off x="1051825" y="917570"/>
          <a:ext cx="279320" cy="279320"/>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810" tIns="3810" rIns="3810" bIns="3810" numCol="1" spcCol="1270" anchor="ctr" anchorCtr="0">
          <a:noAutofit/>
        </a:bodyPr>
        <a:lstStyle/>
        <a:p>
          <a:pPr lvl="0" algn="ctr" defTabSz="133350">
            <a:lnSpc>
              <a:spcPct val="90000"/>
            </a:lnSpc>
            <a:spcBef>
              <a:spcPct val="0"/>
            </a:spcBef>
            <a:spcAft>
              <a:spcPct val="35000"/>
            </a:spcAft>
          </a:pPr>
          <a:r>
            <a:rPr lang="en-ZA" sz="300" b="0" kern="1200" dirty="0" smtClean="0">
              <a:solidFill>
                <a:schemeClr val="tx1">
                  <a:alpha val="50000"/>
                </a:schemeClr>
              </a:solidFill>
            </a:rPr>
            <a:t>Item</a:t>
          </a:r>
          <a:endParaRPr lang="en-ZA" sz="300" b="0" kern="1200" dirty="0">
            <a:solidFill>
              <a:schemeClr val="tx1">
                <a:alpha val="50000"/>
              </a:schemeClr>
            </a:solidFill>
          </a:endParaRPr>
        </a:p>
      </dsp:txBody>
      <dsp:txXfrm>
        <a:off x="1092730" y="958475"/>
        <a:ext cx="197510" cy="197510"/>
      </dsp:txXfrm>
    </dsp:sp>
    <dsp:sp modelId="{8DF6A8EE-C31B-4A7A-8A5B-E1C18D11D668}">
      <dsp:nvSpPr>
        <dsp:cNvPr id="0" name=""/>
        <dsp:cNvSpPr/>
      </dsp:nvSpPr>
      <dsp:spPr>
        <a:xfrm>
          <a:off x="529272" y="833773"/>
          <a:ext cx="446914" cy="446914"/>
        </a:xfrm>
        <a:prstGeom prst="ellipse">
          <a:avLst/>
        </a:prstGeom>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1" kern="1200" dirty="0" smtClean="0">
              <a:solidFill>
                <a:schemeClr val="tx1"/>
              </a:solidFill>
            </a:rPr>
            <a:t>Project</a:t>
          </a:r>
          <a:endParaRPr lang="en-ZA" sz="300" b="1" kern="1200" dirty="0">
            <a:solidFill>
              <a:schemeClr val="tx1"/>
            </a:solidFill>
          </a:endParaRPr>
        </a:p>
      </dsp:txBody>
      <dsp:txXfrm>
        <a:off x="594721" y="899222"/>
        <a:ext cx="316016" cy="316016"/>
      </dsp:txXfrm>
    </dsp:sp>
    <dsp:sp modelId="{DFD89527-3EA1-46E9-B932-F66D981BF538}">
      <dsp:nvSpPr>
        <dsp:cNvPr id="0" name=""/>
        <dsp:cNvSpPr/>
      </dsp:nvSpPr>
      <dsp:spPr>
        <a:xfrm>
          <a:off x="339510" y="574537"/>
          <a:ext cx="279320" cy="279320"/>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810" tIns="3810" rIns="3810" bIns="3810" numCol="1" spcCol="1270" anchor="ctr" anchorCtr="0">
          <a:noAutofit/>
        </a:bodyPr>
        <a:lstStyle/>
        <a:p>
          <a:pPr lvl="0" algn="ctr" defTabSz="133350">
            <a:lnSpc>
              <a:spcPct val="90000"/>
            </a:lnSpc>
            <a:spcBef>
              <a:spcPct val="0"/>
            </a:spcBef>
            <a:spcAft>
              <a:spcPct val="35000"/>
            </a:spcAft>
          </a:pPr>
          <a:r>
            <a:rPr lang="en-ZA" sz="300" b="0" kern="1200" dirty="0" smtClean="0">
              <a:solidFill>
                <a:schemeClr val="tx1">
                  <a:alpha val="37000"/>
                </a:schemeClr>
              </a:solidFill>
            </a:rPr>
            <a:t>Regional Indicator</a:t>
          </a:r>
          <a:endParaRPr lang="en-ZA" sz="300" b="0" kern="1200" dirty="0">
            <a:solidFill>
              <a:schemeClr val="tx1">
                <a:alpha val="37000"/>
              </a:schemeClr>
            </a:solidFill>
          </a:endParaRPr>
        </a:p>
      </dsp:txBody>
      <dsp:txXfrm>
        <a:off x="380415" y="615442"/>
        <a:ext cx="197510" cy="197510"/>
      </dsp:txXfrm>
    </dsp:sp>
    <dsp:sp modelId="{937C4F79-FB0B-409E-8CAD-BC317FE49743}">
      <dsp:nvSpPr>
        <dsp:cNvPr id="0" name=""/>
        <dsp:cNvSpPr/>
      </dsp:nvSpPr>
      <dsp:spPr>
        <a:xfrm>
          <a:off x="439245" y="148885"/>
          <a:ext cx="275114" cy="275114"/>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b="1" kern="1200" dirty="0" smtClean="0">
              <a:solidFill>
                <a:schemeClr val="tx1">
                  <a:alpha val="40000"/>
                </a:schemeClr>
              </a:solidFill>
            </a:rPr>
            <a:t>Standard</a:t>
          </a:r>
          <a:r>
            <a:rPr lang="en-ZA" sz="100" b="1" kern="1200" dirty="0" smtClean="0">
              <a:solidFill>
                <a:schemeClr val="tx1"/>
              </a:solidFill>
            </a:rPr>
            <a:t> </a:t>
          </a:r>
          <a:r>
            <a:rPr lang="en-ZA" sz="100" b="1" kern="1200" dirty="0" smtClean="0">
              <a:solidFill>
                <a:schemeClr val="tx1">
                  <a:alpha val="40000"/>
                </a:schemeClr>
              </a:solidFill>
            </a:rPr>
            <a:t>Classification</a:t>
          </a:r>
          <a:endParaRPr lang="en-ZA" sz="100" b="1" kern="1200" dirty="0">
            <a:solidFill>
              <a:schemeClr val="tx1">
                <a:alpha val="40000"/>
              </a:schemeClr>
            </a:solidFill>
          </a:endParaRPr>
        </a:p>
      </dsp:txBody>
      <dsp:txXfrm>
        <a:off x="479535" y="189175"/>
        <a:ext cx="194534" cy="194534"/>
      </dsp:txXfrm>
    </dsp:sp>
  </dsp:spTree>
</dsp:drawing>
</file>

<file path=ppt/diagrams/drawing1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E3B6BE-ACEC-4C29-9C29-94BCBBD3AEB4}">
      <dsp:nvSpPr>
        <dsp:cNvPr id="0" name=""/>
        <dsp:cNvSpPr/>
      </dsp:nvSpPr>
      <dsp:spPr>
        <a:xfrm>
          <a:off x="5908264" y="1793021"/>
          <a:ext cx="222214" cy="3836895"/>
        </a:xfrm>
        <a:custGeom>
          <a:avLst/>
          <a:gdLst/>
          <a:ahLst/>
          <a:cxnLst/>
          <a:rect l="0" t="0" r="0" b="0"/>
          <a:pathLst>
            <a:path>
              <a:moveTo>
                <a:pt x="0" y="0"/>
              </a:moveTo>
              <a:lnTo>
                <a:pt x="0" y="3836895"/>
              </a:lnTo>
              <a:lnTo>
                <a:pt x="222214" y="3836895"/>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B2A436EF-735B-4798-A5FF-343EDF73F360}">
      <dsp:nvSpPr>
        <dsp:cNvPr id="0" name=""/>
        <dsp:cNvSpPr/>
      </dsp:nvSpPr>
      <dsp:spPr>
        <a:xfrm>
          <a:off x="5908264" y="1793021"/>
          <a:ext cx="222214" cy="2785082"/>
        </a:xfrm>
        <a:custGeom>
          <a:avLst/>
          <a:gdLst/>
          <a:ahLst/>
          <a:cxnLst/>
          <a:rect l="0" t="0" r="0" b="0"/>
          <a:pathLst>
            <a:path>
              <a:moveTo>
                <a:pt x="0" y="0"/>
              </a:moveTo>
              <a:lnTo>
                <a:pt x="0" y="2785082"/>
              </a:lnTo>
              <a:lnTo>
                <a:pt x="222214" y="2785082"/>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820D0907-6B90-4A01-801A-308A7144F765}">
      <dsp:nvSpPr>
        <dsp:cNvPr id="0" name=""/>
        <dsp:cNvSpPr/>
      </dsp:nvSpPr>
      <dsp:spPr>
        <a:xfrm>
          <a:off x="5908264" y="1793021"/>
          <a:ext cx="222214" cy="1733269"/>
        </a:xfrm>
        <a:custGeom>
          <a:avLst/>
          <a:gdLst/>
          <a:ahLst/>
          <a:cxnLst/>
          <a:rect l="0" t="0" r="0" b="0"/>
          <a:pathLst>
            <a:path>
              <a:moveTo>
                <a:pt x="0" y="0"/>
              </a:moveTo>
              <a:lnTo>
                <a:pt x="0" y="1733269"/>
              </a:lnTo>
              <a:lnTo>
                <a:pt x="222214" y="173326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1467C8F7-0144-46DF-8EEC-1A94940FA55D}">
      <dsp:nvSpPr>
        <dsp:cNvPr id="0" name=""/>
        <dsp:cNvSpPr/>
      </dsp:nvSpPr>
      <dsp:spPr>
        <a:xfrm>
          <a:off x="5908264" y="1793021"/>
          <a:ext cx="222214" cy="681456"/>
        </a:xfrm>
        <a:custGeom>
          <a:avLst/>
          <a:gdLst/>
          <a:ahLst/>
          <a:cxnLst/>
          <a:rect l="0" t="0" r="0" b="0"/>
          <a:pathLst>
            <a:path>
              <a:moveTo>
                <a:pt x="0" y="0"/>
              </a:moveTo>
              <a:lnTo>
                <a:pt x="0" y="681456"/>
              </a:lnTo>
              <a:lnTo>
                <a:pt x="222214" y="681456"/>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6DDC0C7E-112D-46B6-A5B2-FD8645A9CF17}">
      <dsp:nvSpPr>
        <dsp:cNvPr id="0" name=""/>
        <dsp:cNvSpPr/>
      </dsp:nvSpPr>
      <dsp:spPr>
        <a:xfrm>
          <a:off x="5156440" y="741208"/>
          <a:ext cx="1344394" cy="311099"/>
        </a:xfrm>
        <a:custGeom>
          <a:avLst/>
          <a:gdLst/>
          <a:ahLst/>
          <a:cxnLst/>
          <a:rect l="0" t="0" r="0" b="0"/>
          <a:pathLst>
            <a:path>
              <a:moveTo>
                <a:pt x="0" y="0"/>
              </a:moveTo>
              <a:lnTo>
                <a:pt x="0" y="155549"/>
              </a:lnTo>
              <a:lnTo>
                <a:pt x="1344394" y="155549"/>
              </a:lnTo>
              <a:lnTo>
                <a:pt x="1344394" y="31109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B90A9FCC-0EB7-427A-B36E-362906849BAF}">
      <dsp:nvSpPr>
        <dsp:cNvPr id="0" name=""/>
        <dsp:cNvSpPr/>
      </dsp:nvSpPr>
      <dsp:spPr>
        <a:xfrm>
          <a:off x="4115737" y="2844834"/>
          <a:ext cx="222214" cy="1733269"/>
        </a:xfrm>
        <a:custGeom>
          <a:avLst/>
          <a:gdLst/>
          <a:ahLst/>
          <a:cxnLst/>
          <a:rect l="0" t="0" r="0" b="0"/>
          <a:pathLst>
            <a:path>
              <a:moveTo>
                <a:pt x="0" y="0"/>
              </a:moveTo>
              <a:lnTo>
                <a:pt x="0" y="1733269"/>
              </a:lnTo>
              <a:lnTo>
                <a:pt x="222214" y="173326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9F9CD62A-9D74-4443-ACE5-BB06A972082F}">
      <dsp:nvSpPr>
        <dsp:cNvPr id="0" name=""/>
        <dsp:cNvSpPr/>
      </dsp:nvSpPr>
      <dsp:spPr>
        <a:xfrm>
          <a:off x="4115737" y="2844834"/>
          <a:ext cx="222214" cy="681456"/>
        </a:xfrm>
        <a:custGeom>
          <a:avLst/>
          <a:gdLst/>
          <a:ahLst/>
          <a:cxnLst/>
          <a:rect l="0" t="0" r="0" b="0"/>
          <a:pathLst>
            <a:path>
              <a:moveTo>
                <a:pt x="0" y="0"/>
              </a:moveTo>
              <a:lnTo>
                <a:pt x="0" y="681456"/>
              </a:lnTo>
              <a:lnTo>
                <a:pt x="222214" y="681456"/>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99DF47B6-36A9-4BA8-AB39-7934AC65642F}">
      <dsp:nvSpPr>
        <dsp:cNvPr id="0" name=""/>
        <dsp:cNvSpPr/>
      </dsp:nvSpPr>
      <dsp:spPr>
        <a:xfrm>
          <a:off x="3812045" y="1793021"/>
          <a:ext cx="896263" cy="311099"/>
        </a:xfrm>
        <a:custGeom>
          <a:avLst/>
          <a:gdLst/>
          <a:ahLst/>
          <a:cxnLst/>
          <a:rect l="0" t="0" r="0" b="0"/>
          <a:pathLst>
            <a:path>
              <a:moveTo>
                <a:pt x="0" y="0"/>
              </a:moveTo>
              <a:lnTo>
                <a:pt x="0" y="155549"/>
              </a:lnTo>
              <a:lnTo>
                <a:pt x="896263" y="155549"/>
              </a:lnTo>
              <a:lnTo>
                <a:pt x="896263" y="31109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0DE1A758-CA19-4E89-97D0-D8BF2EA1F647}">
      <dsp:nvSpPr>
        <dsp:cNvPr id="0" name=""/>
        <dsp:cNvSpPr/>
      </dsp:nvSpPr>
      <dsp:spPr>
        <a:xfrm>
          <a:off x="2219852" y="2812413"/>
          <a:ext cx="325573" cy="2817503"/>
        </a:xfrm>
        <a:custGeom>
          <a:avLst/>
          <a:gdLst/>
          <a:ahLst/>
          <a:cxnLst/>
          <a:rect l="0" t="0" r="0" b="0"/>
          <a:pathLst>
            <a:path>
              <a:moveTo>
                <a:pt x="0" y="0"/>
              </a:moveTo>
              <a:lnTo>
                <a:pt x="0" y="2817503"/>
              </a:lnTo>
              <a:lnTo>
                <a:pt x="325573" y="2817503"/>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EDFE97D7-FD81-4AAC-91AF-300B013031E6}">
      <dsp:nvSpPr>
        <dsp:cNvPr id="0" name=""/>
        <dsp:cNvSpPr/>
      </dsp:nvSpPr>
      <dsp:spPr>
        <a:xfrm>
          <a:off x="2219852" y="2812413"/>
          <a:ext cx="325573" cy="1765690"/>
        </a:xfrm>
        <a:custGeom>
          <a:avLst/>
          <a:gdLst/>
          <a:ahLst/>
          <a:cxnLst/>
          <a:rect l="0" t="0" r="0" b="0"/>
          <a:pathLst>
            <a:path>
              <a:moveTo>
                <a:pt x="0" y="0"/>
              </a:moveTo>
              <a:lnTo>
                <a:pt x="0" y="1765690"/>
              </a:lnTo>
              <a:lnTo>
                <a:pt x="325573" y="1765690"/>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6E409586-8DE6-4CE3-A22E-D2A1A5513C61}">
      <dsp:nvSpPr>
        <dsp:cNvPr id="0" name=""/>
        <dsp:cNvSpPr/>
      </dsp:nvSpPr>
      <dsp:spPr>
        <a:xfrm>
          <a:off x="2219852" y="2812413"/>
          <a:ext cx="325573" cy="713877"/>
        </a:xfrm>
        <a:custGeom>
          <a:avLst/>
          <a:gdLst/>
          <a:ahLst/>
          <a:cxnLst/>
          <a:rect l="0" t="0" r="0" b="0"/>
          <a:pathLst>
            <a:path>
              <a:moveTo>
                <a:pt x="0" y="0"/>
              </a:moveTo>
              <a:lnTo>
                <a:pt x="0" y="713877"/>
              </a:lnTo>
              <a:lnTo>
                <a:pt x="325573" y="713877"/>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1B32EDB0-68DE-4813-944C-C3D4BFC2E196}">
      <dsp:nvSpPr>
        <dsp:cNvPr id="0" name=""/>
        <dsp:cNvSpPr/>
      </dsp:nvSpPr>
      <dsp:spPr>
        <a:xfrm>
          <a:off x="2812423" y="1793021"/>
          <a:ext cx="999622" cy="278678"/>
        </a:xfrm>
        <a:custGeom>
          <a:avLst/>
          <a:gdLst/>
          <a:ahLst/>
          <a:cxnLst/>
          <a:rect l="0" t="0" r="0" b="0"/>
          <a:pathLst>
            <a:path>
              <a:moveTo>
                <a:pt x="999622" y="0"/>
              </a:moveTo>
              <a:lnTo>
                <a:pt x="999622" y="123128"/>
              </a:lnTo>
              <a:lnTo>
                <a:pt x="0" y="123128"/>
              </a:lnTo>
              <a:lnTo>
                <a:pt x="0" y="278678"/>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FC7B0BB7-5EBC-4EA3-9D76-5EC40FBA0C2F}">
      <dsp:nvSpPr>
        <dsp:cNvPr id="0" name=""/>
        <dsp:cNvSpPr/>
      </dsp:nvSpPr>
      <dsp:spPr>
        <a:xfrm>
          <a:off x="3812045" y="741208"/>
          <a:ext cx="1344394" cy="311099"/>
        </a:xfrm>
        <a:custGeom>
          <a:avLst/>
          <a:gdLst/>
          <a:ahLst/>
          <a:cxnLst/>
          <a:rect l="0" t="0" r="0" b="0"/>
          <a:pathLst>
            <a:path>
              <a:moveTo>
                <a:pt x="1344394" y="0"/>
              </a:moveTo>
              <a:lnTo>
                <a:pt x="1344394" y="155549"/>
              </a:lnTo>
              <a:lnTo>
                <a:pt x="0" y="155549"/>
              </a:lnTo>
              <a:lnTo>
                <a:pt x="0" y="31109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DB2D3120-F392-4E2B-B03A-24EA93D529DE}">
      <dsp:nvSpPr>
        <dsp:cNvPr id="0" name=""/>
        <dsp:cNvSpPr/>
      </dsp:nvSpPr>
      <dsp:spPr>
        <a:xfrm>
          <a:off x="4415726" y="494"/>
          <a:ext cx="1481426" cy="740713"/>
        </a:xfrm>
        <a:prstGeom prst="rect">
          <a:avLst/>
        </a:prstGeom>
        <a:solidFill>
          <a:schemeClr val="tx1">
            <a:lumMod val="50000"/>
            <a:lumOff val="50000"/>
            <a:alpha val="99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b="1" kern="1200" dirty="0" smtClean="0">
              <a:solidFill>
                <a:schemeClr val="bg1"/>
              </a:solidFill>
            </a:rPr>
            <a:t>Projects</a:t>
          </a:r>
          <a:endParaRPr lang="en-ZA" sz="1700" b="1" kern="1200" dirty="0">
            <a:solidFill>
              <a:schemeClr val="bg1"/>
            </a:solidFill>
          </a:endParaRPr>
        </a:p>
      </dsp:txBody>
      <dsp:txXfrm>
        <a:off x="4415726" y="494"/>
        <a:ext cx="1481426" cy="740713"/>
      </dsp:txXfrm>
    </dsp:sp>
    <dsp:sp modelId="{14D2D43C-14D0-45F5-AB9F-F932AD3D7640}">
      <dsp:nvSpPr>
        <dsp:cNvPr id="0" name=""/>
        <dsp:cNvSpPr/>
      </dsp:nvSpPr>
      <dsp:spPr>
        <a:xfrm>
          <a:off x="3071332" y="1052307"/>
          <a:ext cx="1481426" cy="740713"/>
        </a:xfrm>
        <a:prstGeom prst="rect">
          <a:avLst/>
        </a:prstGeom>
        <a:solidFill>
          <a:srgbClr val="C00000"/>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b="1" kern="1200" dirty="0" smtClean="0">
              <a:solidFill>
                <a:schemeClr val="bg1"/>
              </a:solidFill>
            </a:rPr>
            <a:t>Capital</a:t>
          </a:r>
          <a:endParaRPr lang="en-ZA" sz="1700" b="1" kern="1200" dirty="0">
            <a:solidFill>
              <a:schemeClr val="bg1"/>
            </a:solidFill>
          </a:endParaRPr>
        </a:p>
      </dsp:txBody>
      <dsp:txXfrm>
        <a:off x="3071332" y="1052307"/>
        <a:ext cx="1481426" cy="740713"/>
      </dsp:txXfrm>
    </dsp:sp>
    <dsp:sp modelId="{F578C316-E9EF-4FF1-9FA2-AC166ED9DE47}">
      <dsp:nvSpPr>
        <dsp:cNvPr id="0" name=""/>
        <dsp:cNvSpPr/>
      </dsp:nvSpPr>
      <dsp:spPr>
        <a:xfrm>
          <a:off x="2071709" y="2071699"/>
          <a:ext cx="1481426" cy="740713"/>
        </a:xfrm>
        <a:prstGeom prst="rect">
          <a:avLst/>
        </a:prstGeom>
        <a:solidFill>
          <a:srgbClr val="D0423F"/>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b="1" u="none" kern="1200" baseline="0" dirty="0" smtClean="0">
              <a:solidFill>
                <a:schemeClr val="bg1"/>
              </a:solidFill>
            </a:rPr>
            <a:t>Infrastructure</a:t>
          </a:r>
          <a:endParaRPr lang="en-ZA" sz="1700" b="1" u="none" kern="1200" baseline="0" dirty="0">
            <a:solidFill>
              <a:schemeClr val="bg1"/>
            </a:solidFill>
          </a:endParaRPr>
        </a:p>
      </dsp:txBody>
      <dsp:txXfrm>
        <a:off x="2071709" y="2071699"/>
        <a:ext cx="1481426" cy="740713"/>
      </dsp:txXfrm>
    </dsp:sp>
    <dsp:sp modelId="{49481CF5-66A8-4152-9A81-18D457C08972}">
      <dsp:nvSpPr>
        <dsp:cNvPr id="0" name=""/>
        <dsp:cNvSpPr/>
      </dsp:nvSpPr>
      <dsp:spPr>
        <a:xfrm>
          <a:off x="2545425" y="3155933"/>
          <a:ext cx="1481426" cy="740713"/>
        </a:xfrm>
        <a:prstGeom prst="rect">
          <a:avLst/>
        </a:prstGeom>
        <a:solidFill>
          <a:srgbClr val="D0423F"/>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b="1" kern="1200" dirty="0" smtClean="0">
              <a:solidFill>
                <a:schemeClr val="bg1"/>
              </a:solidFill>
            </a:rPr>
            <a:t>Existing</a:t>
          </a:r>
          <a:endParaRPr lang="en-ZA" sz="1700" b="1" kern="1200" dirty="0">
            <a:solidFill>
              <a:schemeClr val="bg1"/>
            </a:solidFill>
          </a:endParaRPr>
        </a:p>
      </dsp:txBody>
      <dsp:txXfrm>
        <a:off x="2545425" y="3155933"/>
        <a:ext cx="1481426" cy="740713"/>
      </dsp:txXfrm>
    </dsp:sp>
    <dsp:sp modelId="{283FD1F8-32B8-4686-A960-D901911968DF}">
      <dsp:nvSpPr>
        <dsp:cNvPr id="0" name=""/>
        <dsp:cNvSpPr/>
      </dsp:nvSpPr>
      <dsp:spPr>
        <a:xfrm>
          <a:off x="2545425" y="4207746"/>
          <a:ext cx="1481426" cy="740713"/>
        </a:xfrm>
        <a:prstGeom prst="rect">
          <a:avLst/>
        </a:prstGeom>
        <a:solidFill>
          <a:srgbClr val="D0423F"/>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b="1" kern="1200" dirty="0" smtClean="0">
              <a:solidFill>
                <a:schemeClr val="bg1"/>
              </a:solidFill>
            </a:rPr>
            <a:t>New</a:t>
          </a:r>
          <a:endParaRPr lang="en-ZA" sz="1700" b="1" kern="1200" dirty="0">
            <a:solidFill>
              <a:schemeClr val="bg1"/>
            </a:solidFill>
          </a:endParaRPr>
        </a:p>
      </dsp:txBody>
      <dsp:txXfrm>
        <a:off x="2545425" y="4207746"/>
        <a:ext cx="1481426" cy="740713"/>
      </dsp:txXfrm>
    </dsp:sp>
    <dsp:sp modelId="{7E24237C-AAA1-489E-B5DC-1194C9B7EF62}">
      <dsp:nvSpPr>
        <dsp:cNvPr id="0" name=""/>
        <dsp:cNvSpPr/>
      </dsp:nvSpPr>
      <dsp:spPr>
        <a:xfrm>
          <a:off x="2545425" y="5259559"/>
          <a:ext cx="1481426" cy="740713"/>
        </a:xfrm>
        <a:prstGeom prst="rect">
          <a:avLst/>
        </a:prstGeom>
        <a:solidFill>
          <a:srgbClr val="D0423F"/>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b="1" kern="1200" dirty="0" smtClean="0">
              <a:solidFill>
                <a:schemeClr val="bg1"/>
              </a:solidFill>
            </a:rPr>
            <a:t>Transfers</a:t>
          </a:r>
          <a:endParaRPr lang="en-ZA" sz="1700" b="1" kern="1200" dirty="0">
            <a:solidFill>
              <a:schemeClr val="bg1"/>
            </a:solidFill>
          </a:endParaRPr>
        </a:p>
      </dsp:txBody>
      <dsp:txXfrm>
        <a:off x="2545425" y="5259559"/>
        <a:ext cx="1481426" cy="740713"/>
      </dsp:txXfrm>
    </dsp:sp>
    <dsp:sp modelId="{DDC8882E-1632-4CDE-9C36-225A0DF62B15}">
      <dsp:nvSpPr>
        <dsp:cNvPr id="0" name=""/>
        <dsp:cNvSpPr/>
      </dsp:nvSpPr>
      <dsp:spPr>
        <a:xfrm>
          <a:off x="3967595" y="2104120"/>
          <a:ext cx="1481426" cy="740713"/>
        </a:xfrm>
        <a:prstGeom prst="rect">
          <a:avLst/>
        </a:prstGeom>
        <a:solidFill>
          <a:srgbClr val="FF0000"/>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b="1" u="none" kern="1200" dirty="0" smtClean="0">
              <a:solidFill>
                <a:schemeClr val="bg1"/>
              </a:solidFill>
            </a:rPr>
            <a:t>Non-infrastructure</a:t>
          </a:r>
          <a:endParaRPr lang="en-ZA" sz="1700" b="1" u="none" kern="1200" dirty="0">
            <a:solidFill>
              <a:schemeClr val="bg1"/>
            </a:solidFill>
          </a:endParaRPr>
        </a:p>
      </dsp:txBody>
      <dsp:txXfrm>
        <a:off x="3967595" y="2104120"/>
        <a:ext cx="1481426" cy="740713"/>
      </dsp:txXfrm>
    </dsp:sp>
    <dsp:sp modelId="{76A9657D-FBD8-4039-B406-C6A9EA0A9322}">
      <dsp:nvSpPr>
        <dsp:cNvPr id="0" name=""/>
        <dsp:cNvSpPr/>
      </dsp:nvSpPr>
      <dsp:spPr>
        <a:xfrm>
          <a:off x="4337951" y="3155933"/>
          <a:ext cx="1481426" cy="740713"/>
        </a:xfrm>
        <a:prstGeom prst="rect">
          <a:avLst/>
        </a:prstGeom>
        <a:solidFill>
          <a:srgbClr val="FF0000"/>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b="1" kern="1200" dirty="0" smtClean="0">
              <a:solidFill>
                <a:schemeClr val="bg1"/>
              </a:solidFill>
            </a:rPr>
            <a:t>Own</a:t>
          </a:r>
          <a:endParaRPr lang="en-ZA" sz="1700" b="1" kern="1200" dirty="0">
            <a:solidFill>
              <a:schemeClr val="bg1"/>
            </a:solidFill>
          </a:endParaRPr>
        </a:p>
      </dsp:txBody>
      <dsp:txXfrm>
        <a:off x="4337951" y="3155933"/>
        <a:ext cx="1481426" cy="740713"/>
      </dsp:txXfrm>
    </dsp:sp>
    <dsp:sp modelId="{87F591E9-AFC2-4880-85C6-3CFF6D8859D2}">
      <dsp:nvSpPr>
        <dsp:cNvPr id="0" name=""/>
        <dsp:cNvSpPr/>
      </dsp:nvSpPr>
      <dsp:spPr>
        <a:xfrm>
          <a:off x="4337951" y="4207746"/>
          <a:ext cx="1481426" cy="740713"/>
        </a:xfrm>
        <a:prstGeom prst="rect">
          <a:avLst/>
        </a:prstGeom>
        <a:solidFill>
          <a:srgbClr val="FF0000"/>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b="1" kern="1200" dirty="0" smtClean="0">
              <a:solidFill>
                <a:schemeClr val="bg1"/>
              </a:solidFill>
            </a:rPr>
            <a:t>Transfers</a:t>
          </a:r>
          <a:endParaRPr lang="en-ZA" sz="1700" b="1" kern="1200" dirty="0">
            <a:solidFill>
              <a:schemeClr val="bg1"/>
            </a:solidFill>
          </a:endParaRPr>
        </a:p>
      </dsp:txBody>
      <dsp:txXfrm>
        <a:off x="4337951" y="4207746"/>
        <a:ext cx="1481426" cy="740713"/>
      </dsp:txXfrm>
    </dsp:sp>
    <dsp:sp modelId="{771F6161-53C4-48D7-9255-9F80672B5F8E}">
      <dsp:nvSpPr>
        <dsp:cNvPr id="0" name=""/>
        <dsp:cNvSpPr/>
      </dsp:nvSpPr>
      <dsp:spPr>
        <a:xfrm>
          <a:off x="5760121" y="1052307"/>
          <a:ext cx="1481426" cy="740713"/>
        </a:xfrm>
        <a:prstGeom prst="rect">
          <a:avLst/>
        </a:prstGeom>
        <a:solidFill>
          <a:schemeClr val="bg1">
            <a:lumMod val="7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b="1" kern="1200" dirty="0" smtClean="0">
              <a:solidFill>
                <a:schemeClr val="bg1"/>
              </a:solidFill>
            </a:rPr>
            <a:t>Operational</a:t>
          </a:r>
          <a:endParaRPr lang="en-ZA" sz="1700" b="1" kern="1200" dirty="0">
            <a:solidFill>
              <a:schemeClr val="bg1"/>
            </a:solidFill>
          </a:endParaRPr>
        </a:p>
      </dsp:txBody>
      <dsp:txXfrm>
        <a:off x="5760121" y="1052307"/>
        <a:ext cx="1481426" cy="740713"/>
      </dsp:txXfrm>
    </dsp:sp>
    <dsp:sp modelId="{002760E7-2774-4318-9274-041ACECF3CF5}">
      <dsp:nvSpPr>
        <dsp:cNvPr id="0" name=""/>
        <dsp:cNvSpPr/>
      </dsp:nvSpPr>
      <dsp:spPr>
        <a:xfrm>
          <a:off x="6130478" y="2104120"/>
          <a:ext cx="1481426" cy="740713"/>
        </a:xfrm>
        <a:prstGeom prst="rect">
          <a:avLst/>
        </a:prstGeom>
        <a:solidFill>
          <a:schemeClr val="bg1">
            <a:lumMod val="9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kern="1200" dirty="0" smtClean="0">
              <a:solidFill>
                <a:schemeClr val="tx1"/>
              </a:solidFill>
            </a:rPr>
            <a:t>Default Transactions</a:t>
          </a:r>
          <a:endParaRPr lang="en-ZA" sz="1700" kern="1200" dirty="0">
            <a:solidFill>
              <a:schemeClr val="tx1"/>
            </a:solidFill>
          </a:endParaRPr>
        </a:p>
      </dsp:txBody>
      <dsp:txXfrm>
        <a:off x="6130478" y="2104120"/>
        <a:ext cx="1481426" cy="740713"/>
      </dsp:txXfrm>
    </dsp:sp>
    <dsp:sp modelId="{3114B29B-25C8-41BB-968F-375972CD4F66}">
      <dsp:nvSpPr>
        <dsp:cNvPr id="0" name=""/>
        <dsp:cNvSpPr/>
      </dsp:nvSpPr>
      <dsp:spPr>
        <a:xfrm>
          <a:off x="6130478" y="3155933"/>
          <a:ext cx="1481426" cy="740713"/>
        </a:xfrm>
        <a:prstGeom prst="rect">
          <a:avLst/>
        </a:prstGeom>
        <a:solidFill>
          <a:schemeClr val="bg1">
            <a:lumMod val="9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kern="1200" dirty="0" smtClean="0">
              <a:solidFill>
                <a:schemeClr val="tx1"/>
              </a:solidFill>
            </a:rPr>
            <a:t>Maintenance and Repair</a:t>
          </a:r>
          <a:endParaRPr lang="en-ZA" sz="1700" kern="1200" dirty="0">
            <a:solidFill>
              <a:schemeClr val="tx1"/>
            </a:solidFill>
          </a:endParaRPr>
        </a:p>
      </dsp:txBody>
      <dsp:txXfrm>
        <a:off x="6130478" y="3155933"/>
        <a:ext cx="1481426" cy="740713"/>
      </dsp:txXfrm>
    </dsp:sp>
    <dsp:sp modelId="{D0355C32-F036-4829-9C84-EED0CA8A3B28}">
      <dsp:nvSpPr>
        <dsp:cNvPr id="0" name=""/>
        <dsp:cNvSpPr/>
      </dsp:nvSpPr>
      <dsp:spPr>
        <a:xfrm>
          <a:off x="6130478" y="4207746"/>
          <a:ext cx="1481426" cy="740713"/>
        </a:xfrm>
        <a:prstGeom prst="rect">
          <a:avLst/>
        </a:prstGeom>
        <a:solidFill>
          <a:schemeClr val="bg1">
            <a:lumMod val="9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kern="1200" dirty="0" smtClean="0">
              <a:solidFill>
                <a:schemeClr val="tx1"/>
              </a:solidFill>
            </a:rPr>
            <a:t>Operating Expenses</a:t>
          </a:r>
          <a:endParaRPr lang="en-ZA" sz="1700" kern="1200" dirty="0">
            <a:solidFill>
              <a:schemeClr val="tx1"/>
            </a:solidFill>
          </a:endParaRPr>
        </a:p>
      </dsp:txBody>
      <dsp:txXfrm>
        <a:off x="6130478" y="4207746"/>
        <a:ext cx="1481426" cy="740713"/>
      </dsp:txXfrm>
    </dsp:sp>
    <dsp:sp modelId="{42A5DB2D-26EB-4C49-97BE-2DE3BBE03B67}">
      <dsp:nvSpPr>
        <dsp:cNvPr id="0" name=""/>
        <dsp:cNvSpPr/>
      </dsp:nvSpPr>
      <dsp:spPr>
        <a:xfrm>
          <a:off x="6130478" y="5259559"/>
          <a:ext cx="1481426" cy="740713"/>
        </a:xfrm>
        <a:prstGeom prst="rect">
          <a:avLst/>
        </a:prstGeom>
        <a:solidFill>
          <a:schemeClr val="bg1">
            <a:lumMod val="9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r>
            <a:rPr lang="en-ZA" sz="1700" kern="1200" dirty="0" smtClean="0">
              <a:solidFill>
                <a:schemeClr val="tx1"/>
              </a:solidFill>
            </a:rPr>
            <a:t>Typical Work Streams</a:t>
          </a:r>
          <a:endParaRPr lang="en-ZA" sz="1700" kern="1200" dirty="0">
            <a:solidFill>
              <a:schemeClr val="tx1"/>
            </a:solidFill>
          </a:endParaRPr>
        </a:p>
      </dsp:txBody>
      <dsp:txXfrm>
        <a:off x="6130478" y="5259559"/>
        <a:ext cx="1481426" cy="740713"/>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68161" y="142459"/>
          <a:ext cx="1688013" cy="1688013"/>
        </a:xfrm>
        <a:prstGeom prst="blockArc">
          <a:avLst>
            <a:gd name="adj1" fmla="val 13114286"/>
            <a:gd name="adj2" fmla="val 1620000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68161" y="142459"/>
          <a:ext cx="1688013" cy="1688013"/>
        </a:xfrm>
        <a:prstGeom prst="blockArc">
          <a:avLst>
            <a:gd name="adj1" fmla="val 10028571"/>
            <a:gd name="adj2" fmla="val 13114286"/>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68161" y="142459"/>
          <a:ext cx="1688013" cy="1688013"/>
        </a:xfrm>
        <a:prstGeom prst="blockArc">
          <a:avLst>
            <a:gd name="adj1" fmla="val 6942857"/>
            <a:gd name="adj2" fmla="val 10028571"/>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68161" y="142459"/>
          <a:ext cx="1688013" cy="1688013"/>
        </a:xfrm>
        <a:prstGeom prst="blockArc">
          <a:avLst>
            <a:gd name="adj1" fmla="val 3857143"/>
            <a:gd name="adj2" fmla="val 6942857"/>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78884" y="137389"/>
          <a:ext cx="1688013" cy="1688013"/>
        </a:xfrm>
        <a:prstGeom prst="blockArc">
          <a:avLst>
            <a:gd name="adj1" fmla="val 878117"/>
            <a:gd name="adj2" fmla="val 390641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75364" y="151365"/>
          <a:ext cx="1688013" cy="1688013"/>
        </a:xfrm>
        <a:prstGeom prst="blockArc">
          <a:avLst>
            <a:gd name="adj1" fmla="val 19238137"/>
            <a:gd name="adj2" fmla="val 818255"/>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68161" y="142459"/>
          <a:ext cx="1688013" cy="1688013"/>
        </a:xfrm>
        <a:prstGeom prst="blockArc">
          <a:avLst>
            <a:gd name="adj1" fmla="val 16200000"/>
            <a:gd name="adj2" fmla="val 19285714"/>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188026" y="662324"/>
          <a:ext cx="648282" cy="648282"/>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1" kern="1200" dirty="0" smtClean="0"/>
            <a:t>Reporting</a:t>
          </a:r>
          <a:endParaRPr lang="en-ZA" sz="700" b="1" kern="1200" dirty="0"/>
        </a:p>
      </dsp:txBody>
      <dsp:txXfrm>
        <a:off x="1282965" y="757263"/>
        <a:ext cx="458404" cy="458404"/>
      </dsp:txXfrm>
    </dsp:sp>
    <dsp:sp modelId="{428D6EC0-C06B-45C7-8139-E45A90407C78}">
      <dsp:nvSpPr>
        <dsp:cNvPr id="0" name=""/>
        <dsp:cNvSpPr/>
      </dsp:nvSpPr>
      <dsp:spPr>
        <a:xfrm>
          <a:off x="1281799" y="-71572"/>
          <a:ext cx="460736" cy="46073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Funding</a:t>
          </a:r>
          <a:endParaRPr lang="en-ZA" sz="600" b="0" kern="1200" dirty="0">
            <a:solidFill>
              <a:schemeClr val="tx1">
                <a:alpha val="50000"/>
              </a:schemeClr>
            </a:solidFill>
          </a:endParaRPr>
        </a:p>
      </dsp:txBody>
      <dsp:txXfrm>
        <a:off x="1349272" y="-4099"/>
        <a:ext cx="325790" cy="325790"/>
      </dsp:txXfrm>
    </dsp:sp>
    <dsp:sp modelId="{2B947856-7D81-4709-8C50-A646092946B5}">
      <dsp:nvSpPr>
        <dsp:cNvPr id="0" name=""/>
        <dsp:cNvSpPr/>
      </dsp:nvSpPr>
      <dsp:spPr>
        <a:xfrm>
          <a:off x="1928898" y="240054"/>
          <a:ext cx="460736" cy="460736"/>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996371" y="307527"/>
        <a:ext cx="325790" cy="325790"/>
      </dsp:txXfrm>
    </dsp:sp>
    <dsp:sp modelId="{0615139F-FD0E-4AC6-85EA-75F9F0D6BB78}">
      <dsp:nvSpPr>
        <dsp:cNvPr id="0" name=""/>
        <dsp:cNvSpPr/>
      </dsp:nvSpPr>
      <dsp:spPr>
        <a:xfrm>
          <a:off x="2093338" y="960151"/>
          <a:ext cx="460736" cy="46073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kern="1200" dirty="0" smtClean="0">
              <a:solidFill>
                <a:schemeClr val="tx1">
                  <a:alpha val="40000"/>
                </a:schemeClr>
              </a:solidFill>
            </a:rPr>
            <a:t>Costing</a:t>
          </a:r>
          <a:endParaRPr lang="en-ZA" sz="600" kern="1200" dirty="0">
            <a:solidFill>
              <a:schemeClr val="tx1">
                <a:alpha val="40000"/>
              </a:schemeClr>
            </a:solidFill>
          </a:endParaRPr>
        </a:p>
      </dsp:txBody>
      <dsp:txXfrm>
        <a:off x="2160811" y="1027624"/>
        <a:ext cx="325790" cy="325790"/>
      </dsp:txXfrm>
    </dsp:sp>
    <dsp:sp modelId="{A25828D0-E7F7-4612-B323-E58CF7DB6C73}">
      <dsp:nvSpPr>
        <dsp:cNvPr id="0" name=""/>
        <dsp:cNvSpPr/>
      </dsp:nvSpPr>
      <dsp:spPr>
        <a:xfrm>
          <a:off x="1640912" y="1501803"/>
          <a:ext cx="460736" cy="46073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Item</a:t>
          </a:r>
          <a:endParaRPr lang="en-ZA" sz="600" b="0" kern="1200" dirty="0">
            <a:solidFill>
              <a:schemeClr val="tx1">
                <a:alpha val="50000"/>
              </a:schemeClr>
            </a:solidFill>
          </a:endParaRPr>
        </a:p>
      </dsp:txBody>
      <dsp:txXfrm>
        <a:off x="1708385" y="1569276"/>
        <a:ext cx="325790" cy="325790"/>
      </dsp:txXfrm>
    </dsp:sp>
    <dsp:sp modelId="{8DF6A8EE-C31B-4A7A-8A5B-E1C18D11D668}">
      <dsp:nvSpPr>
        <dsp:cNvPr id="0" name=""/>
        <dsp:cNvSpPr/>
      </dsp:nvSpPr>
      <dsp:spPr>
        <a:xfrm>
          <a:off x="784464" y="1363580"/>
          <a:ext cx="737181" cy="737181"/>
        </a:xfrm>
        <a:prstGeom prst="ellipse">
          <a:avLst/>
        </a:prstGeom>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Project</a:t>
          </a:r>
          <a:endParaRPr lang="en-ZA" sz="600" b="1" kern="1200" dirty="0">
            <a:solidFill>
              <a:schemeClr val="tx1"/>
            </a:solidFill>
          </a:endParaRPr>
        </a:p>
      </dsp:txBody>
      <dsp:txXfrm>
        <a:off x="892422" y="1471538"/>
        <a:ext cx="521265" cy="521265"/>
      </dsp:txXfrm>
    </dsp:sp>
    <dsp:sp modelId="{DFD89527-3EA1-46E9-B932-F66D981BF538}">
      <dsp:nvSpPr>
        <dsp:cNvPr id="0" name=""/>
        <dsp:cNvSpPr/>
      </dsp:nvSpPr>
      <dsp:spPr>
        <a:xfrm>
          <a:off x="474880" y="940272"/>
          <a:ext cx="460736" cy="46073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37000"/>
                </a:schemeClr>
              </a:solidFill>
            </a:rPr>
            <a:t>Regional Indicator</a:t>
          </a:r>
          <a:endParaRPr lang="en-ZA" sz="600" b="0" kern="1200" dirty="0">
            <a:solidFill>
              <a:schemeClr val="tx1">
                <a:alpha val="37000"/>
              </a:schemeClr>
            </a:solidFill>
          </a:endParaRPr>
        </a:p>
      </dsp:txBody>
      <dsp:txXfrm>
        <a:off x="542353" y="1007745"/>
        <a:ext cx="325790" cy="325790"/>
      </dsp:txXfrm>
    </dsp:sp>
    <dsp:sp modelId="{937C4F79-FB0B-409E-8CAD-BC317FE49743}">
      <dsp:nvSpPr>
        <dsp:cNvPr id="0" name=""/>
        <dsp:cNvSpPr/>
      </dsp:nvSpPr>
      <dsp:spPr>
        <a:xfrm>
          <a:off x="638170" y="243523"/>
          <a:ext cx="453798" cy="45379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810" tIns="3810" rIns="3810" bIns="3810" numCol="1" spcCol="1270" anchor="ctr" anchorCtr="0">
          <a:noAutofit/>
        </a:bodyPr>
        <a:lstStyle/>
        <a:p>
          <a:pPr lvl="0" algn="ctr" defTabSz="133350">
            <a:lnSpc>
              <a:spcPct val="90000"/>
            </a:lnSpc>
            <a:spcBef>
              <a:spcPct val="0"/>
            </a:spcBef>
            <a:spcAft>
              <a:spcPct val="35000"/>
            </a:spcAft>
          </a:pPr>
          <a:r>
            <a:rPr lang="en-ZA" sz="300" b="1" kern="1200" dirty="0" smtClean="0">
              <a:solidFill>
                <a:schemeClr val="tx1">
                  <a:alpha val="40000"/>
                </a:schemeClr>
              </a:solidFill>
            </a:rPr>
            <a:t>Standard</a:t>
          </a:r>
          <a:r>
            <a:rPr lang="en-ZA" sz="300" b="1" kern="1200" dirty="0" smtClean="0">
              <a:solidFill>
                <a:schemeClr val="tx1"/>
              </a:solidFill>
            </a:rPr>
            <a:t> </a:t>
          </a:r>
          <a:r>
            <a:rPr lang="en-ZA" sz="300" b="1" kern="1200" dirty="0" smtClean="0">
              <a:solidFill>
                <a:schemeClr val="tx1">
                  <a:alpha val="40000"/>
                </a:schemeClr>
              </a:solidFill>
            </a:rPr>
            <a:t>Classification</a:t>
          </a:r>
          <a:endParaRPr lang="en-ZA" sz="300" b="1" kern="1200" dirty="0">
            <a:solidFill>
              <a:schemeClr val="tx1">
                <a:alpha val="40000"/>
              </a:schemeClr>
            </a:solidFill>
          </a:endParaRPr>
        </a:p>
      </dsp:txBody>
      <dsp:txXfrm>
        <a:off x="704627" y="309980"/>
        <a:ext cx="320884" cy="320884"/>
      </dsp:txXfrm>
    </dsp:sp>
  </dsp:spTree>
</dsp:drawing>
</file>

<file path=ppt/diagrams/drawing1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921C0F-29E3-486F-91E0-01DF1F8CB277}">
      <dsp:nvSpPr>
        <dsp:cNvPr id="0" name=""/>
        <dsp:cNvSpPr/>
      </dsp:nvSpPr>
      <dsp:spPr>
        <a:xfrm>
          <a:off x="296" y="2781127"/>
          <a:ext cx="1216666" cy="413842"/>
        </a:xfrm>
        <a:prstGeom prst="roundRect">
          <a:avLst>
            <a:gd name="adj" fmla="val 10000"/>
          </a:avLst>
        </a:prstGeom>
        <a:solidFill>
          <a:schemeClr val="tx1">
            <a:lumMod val="50000"/>
            <a:lumOff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Infrastructure</a:t>
          </a:r>
          <a:endParaRPr lang="en-ZA" sz="1400" b="1" kern="1200" dirty="0">
            <a:solidFill>
              <a:schemeClr val="bg1"/>
            </a:solidFill>
          </a:endParaRPr>
        </a:p>
      </dsp:txBody>
      <dsp:txXfrm>
        <a:off x="12417" y="2793248"/>
        <a:ext cx="1192424" cy="389600"/>
      </dsp:txXfrm>
    </dsp:sp>
    <dsp:sp modelId="{B16C423B-1362-4FC7-9243-E517FE1384A1}">
      <dsp:nvSpPr>
        <dsp:cNvPr id="0" name=""/>
        <dsp:cNvSpPr/>
      </dsp:nvSpPr>
      <dsp:spPr>
        <a:xfrm rot="17590828">
          <a:off x="776895" y="2309946"/>
          <a:ext cx="1451476" cy="21906"/>
        </a:xfrm>
        <a:custGeom>
          <a:avLst/>
          <a:gdLst/>
          <a:ahLst/>
          <a:cxnLst/>
          <a:rect l="0" t="0" r="0" b="0"/>
          <a:pathLst>
            <a:path>
              <a:moveTo>
                <a:pt x="0" y="10953"/>
              </a:moveTo>
              <a:lnTo>
                <a:pt x="1451476" y="1095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1466346" y="2284612"/>
        <a:ext cx="72573" cy="72573"/>
      </dsp:txXfrm>
    </dsp:sp>
    <dsp:sp modelId="{42684502-5242-4001-8889-DCD80F17C75A}">
      <dsp:nvSpPr>
        <dsp:cNvPr id="0" name=""/>
        <dsp:cNvSpPr/>
      </dsp:nvSpPr>
      <dsp:spPr>
        <a:xfrm>
          <a:off x="1788305" y="1427673"/>
          <a:ext cx="1125945" cy="452154"/>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Existing</a:t>
          </a:r>
          <a:endParaRPr lang="en-ZA" sz="1400" b="1" kern="1200" dirty="0">
            <a:solidFill>
              <a:schemeClr val="bg1"/>
            </a:solidFill>
          </a:endParaRPr>
        </a:p>
      </dsp:txBody>
      <dsp:txXfrm>
        <a:off x="1801548" y="1440916"/>
        <a:ext cx="1099459" cy="425668"/>
      </dsp:txXfrm>
    </dsp:sp>
    <dsp:sp modelId="{9435CDE8-17C7-4858-AB1B-B0F124E731B0}">
      <dsp:nvSpPr>
        <dsp:cNvPr id="0" name=""/>
        <dsp:cNvSpPr/>
      </dsp:nvSpPr>
      <dsp:spPr>
        <a:xfrm rot="19850839">
          <a:off x="2870941" y="1476248"/>
          <a:ext cx="683785" cy="21906"/>
        </a:xfrm>
        <a:custGeom>
          <a:avLst/>
          <a:gdLst/>
          <a:ahLst/>
          <a:cxnLst/>
          <a:rect l="0" t="0" r="0" b="0"/>
          <a:pathLst>
            <a:path>
              <a:moveTo>
                <a:pt x="0" y="10953"/>
              </a:moveTo>
              <a:lnTo>
                <a:pt x="683785"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3195739" y="1470106"/>
        <a:ext cx="34189" cy="34189"/>
      </dsp:txXfrm>
    </dsp:sp>
    <dsp:sp modelId="{7259F5F6-F201-4942-93E2-038C287A5F65}">
      <dsp:nvSpPr>
        <dsp:cNvPr id="0" name=""/>
        <dsp:cNvSpPr/>
      </dsp:nvSpPr>
      <dsp:spPr>
        <a:xfrm>
          <a:off x="3511417" y="955493"/>
          <a:ext cx="1460636" cy="730318"/>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Rehabilitation and Refurbishment</a:t>
          </a:r>
          <a:endParaRPr lang="en-ZA" sz="1400" b="1" kern="1200" dirty="0">
            <a:solidFill>
              <a:schemeClr val="bg1"/>
            </a:solidFill>
          </a:endParaRPr>
        </a:p>
      </dsp:txBody>
      <dsp:txXfrm>
        <a:off x="3532807" y="976883"/>
        <a:ext cx="1417856" cy="687538"/>
      </dsp:txXfrm>
    </dsp:sp>
    <dsp:sp modelId="{58E99D8A-8EAA-49EB-9C08-2E871EF9D1E6}">
      <dsp:nvSpPr>
        <dsp:cNvPr id="0" name=""/>
        <dsp:cNvSpPr/>
      </dsp:nvSpPr>
      <dsp:spPr>
        <a:xfrm>
          <a:off x="4972053" y="1309699"/>
          <a:ext cx="584254" cy="21906"/>
        </a:xfrm>
        <a:custGeom>
          <a:avLst/>
          <a:gdLst/>
          <a:ahLst/>
          <a:cxnLst/>
          <a:rect l="0" t="0" r="0" b="0"/>
          <a:pathLst>
            <a:path>
              <a:moveTo>
                <a:pt x="0" y="10953"/>
              </a:moveTo>
              <a:lnTo>
                <a:pt x="584254"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5249574" y="1306046"/>
        <a:ext cx="29212" cy="29212"/>
      </dsp:txXfrm>
    </dsp:sp>
    <dsp:sp modelId="{E91FF989-E16B-4B5D-B81E-8EA9174C51CD}">
      <dsp:nvSpPr>
        <dsp:cNvPr id="0" name=""/>
        <dsp:cNvSpPr/>
      </dsp:nvSpPr>
      <dsp:spPr>
        <a:xfrm>
          <a:off x="5556308" y="955493"/>
          <a:ext cx="1460636" cy="730318"/>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PPE Categories</a:t>
          </a:r>
          <a:endParaRPr lang="en-ZA" sz="1400" b="1" kern="1200" dirty="0">
            <a:solidFill>
              <a:schemeClr val="bg1"/>
            </a:solidFill>
          </a:endParaRPr>
        </a:p>
      </dsp:txBody>
      <dsp:txXfrm>
        <a:off x="5577698" y="976883"/>
        <a:ext cx="1417856" cy="687538"/>
      </dsp:txXfrm>
    </dsp:sp>
    <dsp:sp modelId="{2C5E4E1D-20A9-4BB6-AD65-556A2B8E0E76}">
      <dsp:nvSpPr>
        <dsp:cNvPr id="0" name=""/>
        <dsp:cNvSpPr/>
      </dsp:nvSpPr>
      <dsp:spPr>
        <a:xfrm>
          <a:off x="7016944" y="1309699"/>
          <a:ext cx="584254" cy="21906"/>
        </a:xfrm>
        <a:custGeom>
          <a:avLst/>
          <a:gdLst/>
          <a:ahLst/>
          <a:cxnLst/>
          <a:rect l="0" t="0" r="0" b="0"/>
          <a:pathLst>
            <a:path>
              <a:moveTo>
                <a:pt x="0" y="10953"/>
              </a:moveTo>
              <a:lnTo>
                <a:pt x="584254"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294465" y="1306046"/>
        <a:ext cx="29212" cy="29212"/>
      </dsp:txXfrm>
    </dsp:sp>
    <dsp:sp modelId="{2A3EA957-CBB5-4867-9285-4E8805D61117}">
      <dsp:nvSpPr>
        <dsp:cNvPr id="0" name=""/>
        <dsp:cNvSpPr/>
      </dsp:nvSpPr>
      <dsp:spPr>
        <a:xfrm>
          <a:off x="7601198" y="955493"/>
          <a:ext cx="1460636" cy="730318"/>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Project (Add)</a:t>
          </a:r>
          <a:endParaRPr lang="en-ZA" sz="1400" b="1" kern="1200" dirty="0">
            <a:solidFill>
              <a:schemeClr val="bg1"/>
            </a:solidFill>
          </a:endParaRPr>
        </a:p>
      </dsp:txBody>
      <dsp:txXfrm>
        <a:off x="7622588" y="976883"/>
        <a:ext cx="1417856" cy="687538"/>
      </dsp:txXfrm>
    </dsp:sp>
    <dsp:sp modelId="{BC55F9A4-C0FB-467E-A044-D050B628C77B}">
      <dsp:nvSpPr>
        <dsp:cNvPr id="0" name=""/>
        <dsp:cNvSpPr/>
      </dsp:nvSpPr>
      <dsp:spPr>
        <a:xfrm rot="2419117">
          <a:off x="2821228" y="1896180"/>
          <a:ext cx="783212" cy="21906"/>
        </a:xfrm>
        <a:custGeom>
          <a:avLst/>
          <a:gdLst/>
          <a:ahLst/>
          <a:cxnLst/>
          <a:rect l="0" t="0" r="0" b="0"/>
          <a:pathLst>
            <a:path>
              <a:moveTo>
                <a:pt x="0" y="10953"/>
              </a:moveTo>
              <a:lnTo>
                <a:pt x="783212"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3193253" y="1887554"/>
        <a:ext cx="39160" cy="39160"/>
      </dsp:txXfrm>
    </dsp:sp>
    <dsp:sp modelId="{F565B06D-0607-4126-893B-0366BBABCEF8}">
      <dsp:nvSpPr>
        <dsp:cNvPr id="0" name=""/>
        <dsp:cNvSpPr/>
      </dsp:nvSpPr>
      <dsp:spPr>
        <a:xfrm>
          <a:off x="3511417" y="1892403"/>
          <a:ext cx="1460636" cy="536228"/>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Upgrade and Additions</a:t>
          </a:r>
          <a:endParaRPr lang="en-ZA" sz="1400" b="1" kern="1200" dirty="0">
            <a:solidFill>
              <a:schemeClr val="bg1"/>
            </a:solidFill>
          </a:endParaRPr>
        </a:p>
      </dsp:txBody>
      <dsp:txXfrm>
        <a:off x="3527123" y="1908109"/>
        <a:ext cx="1429224" cy="504816"/>
      </dsp:txXfrm>
    </dsp:sp>
    <dsp:sp modelId="{5A013436-A0B8-4E93-BF71-12DBAE5698CF}">
      <dsp:nvSpPr>
        <dsp:cNvPr id="0" name=""/>
        <dsp:cNvSpPr/>
      </dsp:nvSpPr>
      <dsp:spPr>
        <a:xfrm>
          <a:off x="4972053" y="2149564"/>
          <a:ext cx="584254" cy="21906"/>
        </a:xfrm>
        <a:custGeom>
          <a:avLst/>
          <a:gdLst/>
          <a:ahLst/>
          <a:cxnLst/>
          <a:rect l="0" t="0" r="0" b="0"/>
          <a:pathLst>
            <a:path>
              <a:moveTo>
                <a:pt x="0" y="10953"/>
              </a:moveTo>
              <a:lnTo>
                <a:pt x="584254"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5249574" y="2145911"/>
        <a:ext cx="29212" cy="29212"/>
      </dsp:txXfrm>
    </dsp:sp>
    <dsp:sp modelId="{EFFD5EEC-E228-4A24-BA8E-3B1BD5E0101B}">
      <dsp:nvSpPr>
        <dsp:cNvPr id="0" name=""/>
        <dsp:cNvSpPr/>
      </dsp:nvSpPr>
      <dsp:spPr>
        <a:xfrm>
          <a:off x="5556308" y="1795359"/>
          <a:ext cx="1460636" cy="730318"/>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PPE Categories</a:t>
          </a:r>
          <a:endParaRPr lang="en-ZA" sz="1400" b="1" kern="1200" dirty="0">
            <a:solidFill>
              <a:schemeClr val="bg1"/>
            </a:solidFill>
          </a:endParaRPr>
        </a:p>
      </dsp:txBody>
      <dsp:txXfrm>
        <a:off x="5577698" y="1816749"/>
        <a:ext cx="1417856" cy="687538"/>
      </dsp:txXfrm>
    </dsp:sp>
    <dsp:sp modelId="{644A007B-0748-49FE-A806-CFAA705C1EEB}">
      <dsp:nvSpPr>
        <dsp:cNvPr id="0" name=""/>
        <dsp:cNvSpPr/>
      </dsp:nvSpPr>
      <dsp:spPr>
        <a:xfrm>
          <a:off x="7016944" y="2149564"/>
          <a:ext cx="584254" cy="21906"/>
        </a:xfrm>
        <a:custGeom>
          <a:avLst/>
          <a:gdLst/>
          <a:ahLst/>
          <a:cxnLst/>
          <a:rect l="0" t="0" r="0" b="0"/>
          <a:pathLst>
            <a:path>
              <a:moveTo>
                <a:pt x="0" y="10953"/>
              </a:moveTo>
              <a:lnTo>
                <a:pt x="584254"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294465" y="2145911"/>
        <a:ext cx="29212" cy="29212"/>
      </dsp:txXfrm>
    </dsp:sp>
    <dsp:sp modelId="{4BEC1CB9-D58E-4356-9CC8-BC81606B29D7}">
      <dsp:nvSpPr>
        <dsp:cNvPr id="0" name=""/>
        <dsp:cNvSpPr/>
      </dsp:nvSpPr>
      <dsp:spPr>
        <a:xfrm>
          <a:off x="7601198" y="1795359"/>
          <a:ext cx="1460636" cy="730318"/>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Project (Add</a:t>
          </a:r>
          <a:r>
            <a:rPr lang="en-ZA" sz="1400" kern="1200" dirty="0" smtClean="0">
              <a:solidFill>
                <a:schemeClr val="bg1"/>
              </a:solidFill>
            </a:rPr>
            <a:t>)</a:t>
          </a:r>
          <a:endParaRPr lang="en-ZA" sz="1400" kern="1200" dirty="0">
            <a:solidFill>
              <a:schemeClr val="bg1"/>
            </a:solidFill>
          </a:endParaRPr>
        </a:p>
      </dsp:txBody>
      <dsp:txXfrm>
        <a:off x="7622588" y="1816749"/>
        <a:ext cx="1417856" cy="687538"/>
      </dsp:txXfrm>
    </dsp:sp>
    <dsp:sp modelId="{E5040C63-8524-4054-A2AF-114D739CBC17}">
      <dsp:nvSpPr>
        <dsp:cNvPr id="0" name=""/>
        <dsp:cNvSpPr/>
      </dsp:nvSpPr>
      <dsp:spPr>
        <a:xfrm rot="72569">
          <a:off x="1216897" y="2983263"/>
          <a:ext cx="584384" cy="21906"/>
        </a:xfrm>
        <a:custGeom>
          <a:avLst/>
          <a:gdLst/>
          <a:ahLst/>
          <a:cxnLst/>
          <a:rect l="0" t="0" r="0" b="0"/>
          <a:pathLst>
            <a:path>
              <a:moveTo>
                <a:pt x="0" y="10953"/>
              </a:moveTo>
              <a:lnTo>
                <a:pt x="584384" y="1095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1494480" y="2979606"/>
        <a:ext cx="29219" cy="29219"/>
      </dsp:txXfrm>
    </dsp:sp>
    <dsp:sp modelId="{B4C0513E-00BD-419C-A411-43351B18F18F}">
      <dsp:nvSpPr>
        <dsp:cNvPr id="0" name=""/>
        <dsp:cNvSpPr/>
      </dsp:nvSpPr>
      <dsp:spPr>
        <a:xfrm>
          <a:off x="1801217" y="2785977"/>
          <a:ext cx="1083280" cy="428813"/>
        </a:xfrm>
        <a:prstGeom prst="roundRect">
          <a:avLst>
            <a:gd name="adj" fmla="val 10000"/>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New</a:t>
          </a:r>
          <a:endParaRPr lang="en-ZA" sz="1400" b="1" kern="1200" dirty="0">
            <a:solidFill>
              <a:schemeClr val="tx1"/>
            </a:solidFill>
          </a:endParaRPr>
        </a:p>
      </dsp:txBody>
      <dsp:txXfrm>
        <a:off x="1813777" y="2798537"/>
        <a:ext cx="1058160" cy="403693"/>
      </dsp:txXfrm>
    </dsp:sp>
    <dsp:sp modelId="{9F79CA32-9A58-4D1A-868D-477F876F0495}">
      <dsp:nvSpPr>
        <dsp:cNvPr id="0" name=""/>
        <dsp:cNvSpPr/>
      </dsp:nvSpPr>
      <dsp:spPr>
        <a:xfrm>
          <a:off x="2884497" y="2989430"/>
          <a:ext cx="584254" cy="21906"/>
        </a:xfrm>
        <a:custGeom>
          <a:avLst/>
          <a:gdLst/>
          <a:ahLst/>
          <a:cxnLst/>
          <a:rect l="0" t="0" r="0" b="0"/>
          <a:pathLst>
            <a:path>
              <a:moveTo>
                <a:pt x="0" y="10953"/>
              </a:moveTo>
              <a:lnTo>
                <a:pt x="584254"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3162018" y="2985777"/>
        <a:ext cx="29212" cy="29212"/>
      </dsp:txXfrm>
    </dsp:sp>
    <dsp:sp modelId="{9234DC0E-0E50-482A-AB1A-C3FCEEEA0BE8}">
      <dsp:nvSpPr>
        <dsp:cNvPr id="0" name=""/>
        <dsp:cNvSpPr/>
      </dsp:nvSpPr>
      <dsp:spPr>
        <a:xfrm>
          <a:off x="3468752" y="2785977"/>
          <a:ext cx="1460636" cy="428813"/>
        </a:xfrm>
        <a:prstGeom prst="roundRect">
          <a:avLst>
            <a:gd name="adj" fmla="val 10000"/>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PPE Categories</a:t>
          </a:r>
          <a:endParaRPr lang="en-ZA" sz="1400" b="1" kern="1200" dirty="0">
            <a:solidFill>
              <a:schemeClr val="tx1"/>
            </a:solidFill>
          </a:endParaRPr>
        </a:p>
      </dsp:txBody>
      <dsp:txXfrm>
        <a:off x="3481312" y="2798537"/>
        <a:ext cx="1435516" cy="403693"/>
      </dsp:txXfrm>
    </dsp:sp>
    <dsp:sp modelId="{AB36A4C7-04BB-4611-A92E-E2DD85F3FA8C}">
      <dsp:nvSpPr>
        <dsp:cNvPr id="0" name=""/>
        <dsp:cNvSpPr/>
      </dsp:nvSpPr>
      <dsp:spPr>
        <a:xfrm>
          <a:off x="4929388" y="2989430"/>
          <a:ext cx="584254" cy="21906"/>
        </a:xfrm>
        <a:custGeom>
          <a:avLst/>
          <a:gdLst/>
          <a:ahLst/>
          <a:cxnLst/>
          <a:rect l="0" t="0" r="0" b="0"/>
          <a:pathLst>
            <a:path>
              <a:moveTo>
                <a:pt x="0" y="10953"/>
              </a:moveTo>
              <a:lnTo>
                <a:pt x="584254"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5206909" y="2985777"/>
        <a:ext cx="29212" cy="29212"/>
      </dsp:txXfrm>
    </dsp:sp>
    <dsp:sp modelId="{6886EC18-6174-4C01-8D0F-E16DD2ED83E3}">
      <dsp:nvSpPr>
        <dsp:cNvPr id="0" name=""/>
        <dsp:cNvSpPr/>
      </dsp:nvSpPr>
      <dsp:spPr>
        <a:xfrm>
          <a:off x="5513642" y="2635224"/>
          <a:ext cx="1460636" cy="730318"/>
        </a:xfrm>
        <a:prstGeom prst="roundRect">
          <a:avLst>
            <a:gd name="adj" fmla="val 10000"/>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Project (Add)</a:t>
          </a:r>
          <a:endParaRPr lang="en-ZA" sz="1400" b="1" kern="1200" dirty="0">
            <a:solidFill>
              <a:schemeClr val="tx1"/>
            </a:solidFill>
          </a:endParaRPr>
        </a:p>
      </dsp:txBody>
      <dsp:txXfrm>
        <a:off x="5535032" y="2656614"/>
        <a:ext cx="1417856" cy="687538"/>
      </dsp:txXfrm>
    </dsp:sp>
    <dsp:sp modelId="{E827CE05-D848-4C5A-9B2D-27C1F69E93DA}">
      <dsp:nvSpPr>
        <dsp:cNvPr id="0" name=""/>
        <dsp:cNvSpPr/>
      </dsp:nvSpPr>
      <dsp:spPr>
        <a:xfrm rot="3928972">
          <a:off x="805109" y="3617602"/>
          <a:ext cx="1407959" cy="21906"/>
        </a:xfrm>
        <a:custGeom>
          <a:avLst/>
          <a:gdLst/>
          <a:ahLst/>
          <a:cxnLst/>
          <a:rect l="0" t="0" r="0" b="0"/>
          <a:pathLst>
            <a:path>
              <a:moveTo>
                <a:pt x="0" y="10953"/>
              </a:moveTo>
              <a:lnTo>
                <a:pt x="1407959" y="10953"/>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1473890" y="3593357"/>
        <a:ext cx="70397" cy="70397"/>
      </dsp:txXfrm>
    </dsp:sp>
    <dsp:sp modelId="{805A4807-4624-4E4B-973D-A1EA54324F5B}">
      <dsp:nvSpPr>
        <dsp:cNvPr id="0" name=""/>
        <dsp:cNvSpPr/>
      </dsp:nvSpPr>
      <dsp:spPr>
        <a:xfrm>
          <a:off x="1801217" y="4028014"/>
          <a:ext cx="1207814" cy="482097"/>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Transfers</a:t>
          </a:r>
          <a:endParaRPr lang="en-ZA" sz="1400" b="1" kern="1200" dirty="0">
            <a:solidFill>
              <a:schemeClr val="bg1"/>
            </a:solidFill>
          </a:endParaRPr>
        </a:p>
      </dsp:txBody>
      <dsp:txXfrm>
        <a:off x="1815337" y="4042134"/>
        <a:ext cx="1179574" cy="453857"/>
      </dsp:txXfrm>
    </dsp:sp>
    <dsp:sp modelId="{81CDC0F9-0D2E-465F-8419-5ACFE7E1031D}">
      <dsp:nvSpPr>
        <dsp:cNvPr id="0" name=""/>
        <dsp:cNvSpPr/>
      </dsp:nvSpPr>
      <dsp:spPr>
        <a:xfrm rot="19423392">
          <a:off x="2938793" y="4043703"/>
          <a:ext cx="724730" cy="21906"/>
        </a:xfrm>
        <a:custGeom>
          <a:avLst/>
          <a:gdLst/>
          <a:ahLst/>
          <a:cxnLst/>
          <a:rect l="0" t="0" r="0" b="0"/>
          <a:pathLst>
            <a:path>
              <a:moveTo>
                <a:pt x="0" y="10953"/>
              </a:moveTo>
              <a:lnTo>
                <a:pt x="724730"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3283040" y="4036538"/>
        <a:ext cx="36236" cy="36236"/>
      </dsp:txXfrm>
    </dsp:sp>
    <dsp:sp modelId="{60BCF693-F65A-4E22-8A19-9DD94F351212}">
      <dsp:nvSpPr>
        <dsp:cNvPr id="0" name=""/>
        <dsp:cNvSpPr/>
      </dsp:nvSpPr>
      <dsp:spPr>
        <a:xfrm>
          <a:off x="3593286" y="3536612"/>
          <a:ext cx="1460636" cy="607274"/>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Rehabilitation and Refurbishment</a:t>
          </a:r>
          <a:endParaRPr lang="en-ZA" sz="1400" b="1" kern="1200" dirty="0">
            <a:solidFill>
              <a:schemeClr val="bg1"/>
            </a:solidFill>
          </a:endParaRPr>
        </a:p>
      </dsp:txBody>
      <dsp:txXfrm>
        <a:off x="3611072" y="3554398"/>
        <a:ext cx="1425064" cy="571702"/>
      </dsp:txXfrm>
    </dsp:sp>
    <dsp:sp modelId="{41F270BF-8540-4F95-90BA-34BA01EFAE68}">
      <dsp:nvSpPr>
        <dsp:cNvPr id="0" name=""/>
        <dsp:cNvSpPr/>
      </dsp:nvSpPr>
      <dsp:spPr>
        <a:xfrm>
          <a:off x="5053922" y="3829296"/>
          <a:ext cx="584254" cy="21906"/>
        </a:xfrm>
        <a:custGeom>
          <a:avLst/>
          <a:gdLst/>
          <a:ahLst/>
          <a:cxnLst/>
          <a:rect l="0" t="0" r="0" b="0"/>
          <a:pathLst>
            <a:path>
              <a:moveTo>
                <a:pt x="0" y="10953"/>
              </a:moveTo>
              <a:lnTo>
                <a:pt x="584254"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5331443" y="3825643"/>
        <a:ext cx="29212" cy="29212"/>
      </dsp:txXfrm>
    </dsp:sp>
    <dsp:sp modelId="{FECFEEFD-1E4D-4ABA-B089-06D1BA4A44EC}">
      <dsp:nvSpPr>
        <dsp:cNvPr id="0" name=""/>
        <dsp:cNvSpPr/>
      </dsp:nvSpPr>
      <dsp:spPr>
        <a:xfrm>
          <a:off x="5638176" y="3475090"/>
          <a:ext cx="1460636" cy="730318"/>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PPE Categories</a:t>
          </a:r>
          <a:endParaRPr lang="en-ZA" sz="1400" b="1" kern="1200" dirty="0">
            <a:solidFill>
              <a:schemeClr val="bg1"/>
            </a:solidFill>
          </a:endParaRPr>
        </a:p>
      </dsp:txBody>
      <dsp:txXfrm>
        <a:off x="5659566" y="3496480"/>
        <a:ext cx="1417856" cy="687538"/>
      </dsp:txXfrm>
    </dsp:sp>
    <dsp:sp modelId="{16F1D40E-8FBC-464C-B346-DB1E7873A69E}">
      <dsp:nvSpPr>
        <dsp:cNvPr id="0" name=""/>
        <dsp:cNvSpPr/>
      </dsp:nvSpPr>
      <dsp:spPr>
        <a:xfrm>
          <a:off x="7098812" y="3829296"/>
          <a:ext cx="584254" cy="21906"/>
        </a:xfrm>
        <a:custGeom>
          <a:avLst/>
          <a:gdLst/>
          <a:ahLst/>
          <a:cxnLst/>
          <a:rect l="0" t="0" r="0" b="0"/>
          <a:pathLst>
            <a:path>
              <a:moveTo>
                <a:pt x="0" y="10953"/>
              </a:moveTo>
              <a:lnTo>
                <a:pt x="584254"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376333" y="3825643"/>
        <a:ext cx="29212" cy="29212"/>
      </dsp:txXfrm>
    </dsp:sp>
    <dsp:sp modelId="{0388538E-DBE2-4485-80E1-1284E1383933}">
      <dsp:nvSpPr>
        <dsp:cNvPr id="0" name=""/>
        <dsp:cNvSpPr/>
      </dsp:nvSpPr>
      <dsp:spPr>
        <a:xfrm>
          <a:off x="7683067" y="3475090"/>
          <a:ext cx="1460636" cy="730318"/>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Project (Add)</a:t>
          </a:r>
          <a:endParaRPr lang="en-ZA" sz="1400" b="1" kern="1200" dirty="0">
            <a:solidFill>
              <a:schemeClr val="bg1"/>
            </a:solidFill>
          </a:endParaRPr>
        </a:p>
      </dsp:txBody>
      <dsp:txXfrm>
        <a:off x="7704457" y="3496480"/>
        <a:ext cx="1417856" cy="687538"/>
      </dsp:txXfrm>
    </dsp:sp>
    <dsp:sp modelId="{9386A4A5-C29D-4364-B88D-0844F957EF4A}">
      <dsp:nvSpPr>
        <dsp:cNvPr id="0" name=""/>
        <dsp:cNvSpPr/>
      </dsp:nvSpPr>
      <dsp:spPr>
        <a:xfrm rot="2107698">
          <a:off x="2943976" y="4463636"/>
          <a:ext cx="714364" cy="21906"/>
        </a:xfrm>
        <a:custGeom>
          <a:avLst/>
          <a:gdLst/>
          <a:ahLst/>
          <a:cxnLst/>
          <a:rect l="0" t="0" r="0" b="0"/>
          <a:pathLst>
            <a:path>
              <a:moveTo>
                <a:pt x="0" y="10953"/>
              </a:moveTo>
              <a:lnTo>
                <a:pt x="714364"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3283299" y="4456730"/>
        <a:ext cx="35718" cy="35718"/>
      </dsp:txXfrm>
    </dsp:sp>
    <dsp:sp modelId="{B9285522-F1AB-4577-8B6C-AA3C6FDACF02}">
      <dsp:nvSpPr>
        <dsp:cNvPr id="0" name=""/>
        <dsp:cNvSpPr/>
      </dsp:nvSpPr>
      <dsp:spPr>
        <a:xfrm>
          <a:off x="3593286" y="4358717"/>
          <a:ext cx="1460636" cy="642796"/>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Upgrade and Additions</a:t>
          </a:r>
          <a:endParaRPr lang="en-ZA" sz="1400" b="1" kern="1200" dirty="0">
            <a:solidFill>
              <a:schemeClr val="bg1"/>
            </a:solidFill>
          </a:endParaRPr>
        </a:p>
      </dsp:txBody>
      <dsp:txXfrm>
        <a:off x="3612113" y="4377544"/>
        <a:ext cx="1422982" cy="605142"/>
      </dsp:txXfrm>
    </dsp:sp>
    <dsp:sp modelId="{A0B156B1-A83F-4DD1-9C1F-0489DEBD3CC5}">
      <dsp:nvSpPr>
        <dsp:cNvPr id="0" name=""/>
        <dsp:cNvSpPr/>
      </dsp:nvSpPr>
      <dsp:spPr>
        <a:xfrm>
          <a:off x="5053922" y="4669162"/>
          <a:ext cx="584254" cy="21906"/>
        </a:xfrm>
        <a:custGeom>
          <a:avLst/>
          <a:gdLst/>
          <a:ahLst/>
          <a:cxnLst/>
          <a:rect l="0" t="0" r="0" b="0"/>
          <a:pathLst>
            <a:path>
              <a:moveTo>
                <a:pt x="0" y="10953"/>
              </a:moveTo>
              <a:lnTo>
                <a:pt x="584254"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5331443" y="4665509"/>
        <a:ext cx="29212" cy="29212"/>
      </dsp:txXfrm>
    </dsp:sp>
    <dsp:sp modelId="{D5BE0522-DDFE-4C46-B678-DFC426484F29}">
      <dsp:nvSpPr>
        <dsp:cNvPr id="0" name=""/>
        <dsp:cNvSpPr/>
      </dsp:nvSpPr>
      <dsp:spPr>
        <a:xfrm>
          <a:off x="5638176" y="4314956"/>
          <a:ext cx="1460636" cy="730318"/>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PPE Categories</a:t>
          </a:r>
          <a:endParaRPr lang="en-ZA" sz="1400" b="1" kern="1200" dirty="0">
            <a:solidFill>
              <a:schemeClr val="bg1"/>
            </a:solidFill>
          </a:endParaRPr>
        </a:p>
      </dsp:txBody>
      <dsp:txXfrm>
        <a:off x="5659566" y="4336346"/>
        <a:ext cx="1417856" cy="687538"/>
      </dsp:txXfrm>
    </dsp:sp>
    <dsp:sp modelId="{523CE23E-1C1A-40E0-BC5D-3F3F19E61110}">
      <dsp:nvSpPr>
        <dsp:cNvPr id="0" name=""/>
        <dsp:cNvSpPr/>
      </dsp:nvSpPr>
      <dsp:spPr>
        <a:xfrm>
          <a:off x="7098812" y="4669162"/>
          <a:ext cx="584254" cy="21906"/>
        </a:xfrm>
        <a:custGeom>
          <a:avLst/>
          <a:gdLst/>
          <a:ahLst/>
          <a:cxnLst/>
          <a:rect l="0" t="0" r="0" b="0"/>
          <a:pathLst>
            <a:path>
              <a:moveTo>
                <a:pt x="0" y="10953"/>
              </a:moveTo>
              <a:lnTo>
                <a:pt x="584254" y="1095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376333" y="4665509"/>
        <a:ext cx="29212" cy="29212"/>
      </dsp:txXfrm>
    </dsp:sp>
    <dsp:sp modelId="{B0A3FC7C-DC39-4B6D-A4AD-24CD0E292AE1}">
      <dsp:nvSpPr>
        <dsp:cNvPr id="0" name=""/>
        <dsp:cNvSpPr/>
      </dsp:nvSpPr>
      <dsp:spPr>
        <a:xfrm>
          <a:off x="7683067" y="4314956"/>
          <a:ext cx="1460636" cy="730318"/>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Project (Add)</a:t>
          </a:r>
          <a:endParaRPr lang="en-ZA" sz="1400" b="1" kern="1200" dirty="0">
            <a:solidFill>
              <a:schemeClr val="bg1"/>
            </a:solidFill>
          </a:endParaRPr>
        </a:p>
      </dsp:txBody>
      <dsp:txXfrm>
        <a:off x="7704457" y="4336346"/>
        <a:ext cx="1417856" cy="687538"/>
      </dsp:txXfrm>
    </dsp:sp>
  </dsp:spTree>
</dsp:drawing>
</file>

<file path=ppt/diagrams/drawing1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68161" y="142459"/>
          <a:ext cx="1688013" cy="1688013"/>
        </a:xfrm>
        <a:prstGeom prst="blockArc">
          <a:avLst>
            <a:gd name="adj1" fmla="val 13114286"/>
            <a:gd name="adj2" fmla="val 1620000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68161" y="142459"/>
          <a:ext cx="1688013" cy="1688013"/>
        </a:xfrm>
        <a:prstGeom prst="blockArc">
          <a:avLst>
            <a:gd name="adj1" fmla="val 10028571"/>
            <a:gd name="adj2" fmla="val 13114286"/>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68161" y="142459"/>
          <a:ext cx="1688013" cy="1688013"/>
        </a:xfrm>
        <a:prstGeom prst="blockArc">
          <a:avLst>
            <a:gd name="adj1" fmla="val 6942857"/>
            <a:gd name="adj2" fmla="val 10028571"/>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68161" y="142459"/>
          <a:ext cx="1688013" cy="1688013"/>
        </a:xfrm>
        <a:prstGeom prst="blockArc">
          <a:avLst>
            <a:gd name="adj1" fmla="val 3857143"/>
            <a:gd name="adj2" fmla="val 6942857"/>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78884" y="137389"/>
          <a:ext cx="1688013" cy="1688013"/>
        </a:xfrm>
        <a:prstGeom prst="blockArc">
          <a:avLst>
            <a:gd name="adj1" fmla="val 878117"/>
            <a:gd name="adj2" fmla="val 390641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75364" y="151365"/>
          <a:ext cx="1688013" cy="1688013"/>
        </a:xfrm>
        <a:prstGeom prst="blockArc">
          <a:avLst>
            <a:gd name="adj1" fmla="val 19238137"/>
            <a:gd name="adj2" fmla="val 818255"/>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68161" y="142459"/>
          <a:ext cx="1688013" cy="1688013"/>
        </a:xfrm>
        <a:prstGeom prst="blockArc">
          <a:avLst>
            <a:gd name="adj1" fmla="val 16200000"/>
            <a:gd name="adj2" fmla="val 19285714"/>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188026" y="662324"/>
          <a:ext cx="648282" cy="648282"/>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1" kern="1200" dirty="0" smtClean="0"/>
            <a:t>Reporting</a:t>
          </a:r>
          <a:endParaRPr lang="en-ZA" sz="700" b="1" kern="1200" dirty="0"/>
        </a:p>
      </dsp:txBody>
      <dsp:txXfrm>
        <a:off x="1282965" y="757263"/>
        <a:ext cx="458404" cy="458404"/>
      </dsp:txXfrm>
    </dsp:sp>
    <dsp:sp modelId="{428D6EC0-C06B-45C7-8139-E45A90407C78}">
      <dsp:nvSpPr>
        <dsp:cNvPr id="0" name=""/>
        <dsp:cNvSpPr/>
      </dsp:nvSpPr>
      <dsp:spPr>
        <a:xfrm>
          <a:off x="1281799" y="-71572"/>
          <a:ext cx="460736" cy="46073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Funding</a:t>
          </a:r>
          <a:endParaRPr lang="en-ZA" sz="600" b="0" kern="1200" dirty="0">
            <a:solidFill>
              <a:schemeClr val="tx1">
                <a:alpha val="50000"/>
              </a:schemeClr>
            </a:solidFill>
          </a:endParaRPr>
        </a:p>
      </dsp:txBody>
      <dsp:txXfrm>
        <a:off x="1349272" y="-4099"/>
        <a:ext cx="325790" cy="325790"/>
      </dsp:txXfrm>
    </dsp:sp>
    <dsp:sp modelId="{2B947856-7D81-4709-8C50-A646092946B5}">
      <dsp:nvSpPr>
        <dsp:cNvPr id="0" name=""/>
        <dsp:cNvSpPr/>
      </dsp:nvSpPr>
      <dsp:spPr>
        <a:xfrm>
          <a:off x="1928898" y="240054"/>
          <a:ext cx="460736" cy="460736"/>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996371" y="307527"/>
        <a:ext cx="325790" cy="325790"/>
      </dsp:txXfrm>
    </dsp:sp>
    <dsp:sp modelId="{0615139F-FD0E-4AC6-85EA-75F9F0D6BB78}">
      <dsp:nvSpPr>
        <dsp:cNvPr id="0" name=""/>
        <dsp:cNvSpPr/>
      </dsp:nvSpPr>
      <dsp:spPr>
        <a:xfrm>
          <a:off x="2093338" y="960151"/>
          <a:ext cx="460736" cy="46073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kern="1200" dirty="0" smtClean="0">
              <a:solidFill>
                <a:schemeClr val="tx1">
                  <a:alpha val="40000"/>
                </a:schemeClr>
              </a:solidFill>
            </a:rPr>
            <a:t>Costing</a:t>
          </a:r>
          <a:endParaRPr lang="en-ZA" sz="600" kern="1200" dirty="0">
            <a:solidFill>
              <a:schemeClr val="tx1">
                <a:alpha val="40000"/>
              </a:schemeClr>
            </a:solidFill>
          </a:endParaRPr>
        </a:p>
      </dsp:txBody>
      <dsp:txXfrm>
        <a:off x="2160811" y="1027624"/>
        <a:ext cx="325790" cy="325790"/>
      </dsp:txXfrm>
    </dsp:sp>
    <dsp:sp modelId="{A25828D0-E7F7-4612-B323-E58CF7DB6C73}">
      <dsp:nvSpPr>
        <dsp:cNvPr id="0" name=""/>
        <dsp:cNvSpPr/>
      </dsp:nvSpPr>
      <dsp:spPr>
        <a:xfrm>
          <a:off x="1640912" y="1501803"/>
          <a:ext cx="460736" cy="46073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Item</a:t>
          </a:r>
          <a:endParaRPr lang="en-ZA" sz="600" b="0" kern="1200" dirty="0">
            <a:solidFill>
              <a:schemeClr val="tx1">
                <a:alpha val="50000"/>
              </a:schemeClr>
            </a:solidFill>
          </a:endParaRPr>
        </a:p>
      </dsp:txBody>
      <dsp:txXfrm>
        <a:off x="1708385" y="1569276"/>
        <a:ext cx="325790" cy="325790"/>
      </dsp:txXfrm>
    </dsp:sp>
    <dsp:sp modelId="{8DF6A8EE-C31B-4A7A-8A5B-E1C18D11D668}">
      <dsp:nvSpPr>
        <dsp:cNvPr id="0" name=""/>
        <dsp:cNvSpPr/>
      </dsp:nvSpPr>
      <dsp:spPr>
        <a:xfrm>
          <a:off x="784464" y="1363580"/>
          <a:ext cx="737181" cy="737181"/>
        </a:xfrm>
        <a:prstGeom prst="ellipse">
          <a:avLst/>
        </a:prstGeom>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Project</a:t>
          </a:r>
          <a:endParaRPr lang="en-ZA" sz="600" b="1" kern="1200" dirty="0">
            <a:solidFill>
              <a:schemeClr val="tx1"/>
            </a:solidFill>
          </a:endParaRPr>
        </a:p>
      </dsp:txBody>
      <dsp:txXfrm>
        <a:off x="892422" y="1471538"/>
        <a:ext cx="521265" cy="521265"/>
      </dsp:txXfrm>
    </dsp:sp>
    <dsp:sp modelId="{DFD89527-3EA1-46E9-B932-F66D981BF538}">
      <dsp:nvSpPr>
        <dsp:cNvPr id="0" name=""/>
        <dsp:cNvSpPr/>
      </dsp:nvSpPr>
      <dsp:spPr>
        <a:xfrm>
          <a:off x="474880" y="940272"/>
          <a:ext cx="460736" cy="46073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37000"/>
                </a:schemeClr>
              </a:solidFill>
            </a:rPr>
            <a:t>Regional Indicator</a:t>
          </a:r>
          <a:endParaRPr lang="en-ZA" sz="600" b="0" kern="1200" dirty="0">
            <a:solidFill>
              <a:schemeClr val="tx1">
                <a:alpha val="37000"/>
              </a:schemeClr>
            </a:solidFill>
          </a:endParaRPr>
        </a:p>
      </dsp:txBody>
      <dsp:txXfrm>
        <a:off x="542353" y="1007745"/>
        <a:ext cx="325790" cy="325790"/>
      </dsp:txXfrm>
    </dsp:sp>
    <dsp:sp modelId="{937C4F79-FB0B-409E-8CAD-BC317FE49743}">
      <dsp:nvSpPr>
        <dsp:cNvPr id="0" name=""/>
        <dsp:cNvSpPr/>
      </dsp:nvSpPr>
      <dsp:spPr>
        <a:xfrm>
          <a:off x="638170" y="243523"/>
          <a:ext cx="453798" cy="45379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810" tIns="3810" rIns="3810" bIns="3810" numCol="1" spcCol="1270" anchor="ctr" anchorCtr="0">
          <a:noAutofit/>
        </a:bodyPr>
        <a:lstStyle/>
        <a:p>
          <a:pPr lvl="0" algn="ctr" defTabSz="133350">
            <a:lnSpc>
              <a:spcPct val="90000"/>
            </a:lnSpc>
            <a:spcBef>
              <a:spcPct val="0"/>
            </a:spcBef>
            <a:spcAft>
              <a:spcPct val="35000"/>
            </a:spcAft>
          </a:pPr>
          <a:r>
            <a:rPr lang="en-ZA" sz="300" b="1" kern="1200" dirty="0" smtClean="0">
              <a:solidFill>
                <a:schemeClr val="tx1">
                  <a:alpha val="40000"/>
                </a:schemeClr>
              </a:solidFill>
            </a:rPr>
            <a:t>Standard</a:t>
          </a:r>
          <a:r>
            <a:rPr lang="en-ZA" sz="300" b="1" kern="1200" dirty="0" smtClean="0">
              <a:solidFill>
                <a:schemeClr val="tx1"/>
              </a:solidFill>
            </a:rPr>
            <a:t> </a:t>
          </a:r>
          <a:r>
            <a:rPr lang="en-ZA" sz="300" b="1" kern="1200" dirty="0" smtClean="0">
              <a:solidFill>
                <a:schemeClr val="tx1">
                  <a:alpha val="40000"/>
                </a:schemeClr>
              </a:solidFill>
            </a:rPr>
            <a:t>Classification</a:t>
          </a:r>
          <a:endParaRPr lang="en-ZA" sz="300" b="1" kern="1200" dirty="0">
            <a:solidFill>
              <a:schemeClr val="tx1">
                <a:alpha val="40000"/>
              </a:schemeClr>
            </a:solidFill>
          </a:endParaRPr>
        </a:p>
      </dsp:txBody>
      <dsp:txXfrm>
        <a:off x="704627" y="309980"/>
        <a:ext cx="320884" cy="320884"/>
      </dsp:txXfrm>
    </dsp:sp>
  </dsp:spTree>
</dsp:drawing>
</file>

<file path=ppt/diagrams/drawing1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921C0F-29E3-486F-91E0-01DF1F8CB277}">
      <dsp:nvSpPr>
        <dsp:cNvPr id="0" name=""/>
        <dsp:cNvSpPr/>
      </dsp:nvSpPr>
      <dsp:spPr>
        <a:xfrm>
          <a:off x="4390" y="2630052"/>
          <a:ext cx="1262166" cy="429318"/>
        </a:xfrm>
        <a:prstGeom prst="roundRect">
          <a:avLst>
            <a:gd name="adj" fmla="val 10000"/>
          </a:avLst>
        </a:prstGeom>
        <a:solidFill>
          <a:schemeClr val="tx1">
            <a:lumMod val="50000"/>
            <a:lumOff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Non-infrastructure</a:t>
          </a:r>
          <a:endParaRPr lang="en-ZA" sz="1400" b="1" kern="1200" dirty="0">
            <a:solidFill>
              <a:schemeClr val="bg1"/>
            </a:solidFill>
          </a:endParaRPr>
        </a:p>
      </dsp:txBody>
      <dsp:txXfrm>
        <a:off x="16964" y="2642626"/>
        <a:ext cx="1237018" cy="404170"/>
      </dsp:txXfrm>
    </dsp:sp>
    <dsp:sp modelId="{B16C423B-1362-4FC7-9243-E517FE1384A1}">
      <dsp:nvSpPr>
        <dsp:cNvPr id="0" name=""/>
        <dsp:cNvSpPr/>
      </dsp:nvSpPr>
      <dsp:spPr>
        <a:xfrm rot="18119955">
          <a:off x="1003655" y="2358500"/>
          <a:ext cx="1118513" cy="23862"/>
        </a:xfrm>
        <a:custGeom>
          <a:avLst/>
          <a:gdLst/>
          <a:ahLst/>
          <a:cxnLst/>
          <a:rect l="0" t="0" r="0" b="0"/>
          <a:pathLst>
            <a:path>
              <a:moveTo>
                <a:pt x="0" y="11931"/>
              </a:moveTo>
              <a:lnTo>
                <a:pt x="1118513" y="11931"/>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1534949" y="2342468"/>
        <a:ext cx="55925" cy="55925"/>
      </dsp:txXfrm>
    </dsp:sp>
    <dsp:sp modelId="{42684502-5242-4001-8889-DCD80F17C75A}">
      <dsp:nvSpPr>
        <dsp:cNvPr id="0" name=""/>
        <dsp:cNvSpPr/>
      </dsp:nvSpPr>
      <dsp:spPr>
        <a:xfrm>
          <a:off x="1859266" y="1661618"/>
          <a:ext cx="900458" cy="469064"/>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Own</a:t>
          </a:r>
          <a:endParaRPr lang="en-ZA" sz="1400" b="1" kern="1200" dirty="0">
            <a:solidFill>
              <a:schemeClr val="bg1"/>
            </a:solidFill>
          </a:endParaRPr>
        </a:p>
      </dsp:txBody>
      <dsp:txXfrm>
        <a:off x="1873004" y="1675356"/>
        <a:ext cx="872982" cy="441588"/>
      </dsp:txXfrm>
    </dsp:sp>
    <dsp:sp modelId="{9435CDE8-17C7-4858-AB1B-B0F124E731B0}">
      <dsp:nvSpPr>
        <dsp:cNvPr id="0" name=""/>
        <dsp:cNvSpPr/>
      </dsp:nvSpPr>
      <dsp:spPr>
        <a:xfrm rot="19850839">
          <a:off x="2714796" y="1711442"/>
          <a:ext cx="709357" cy="23862"/>
        </a:xfrm>
        <a:custGeom>
          <a:avLst/>
          <a:gdLst/>
          <a:ahLst/>
          <a:cxnLst/>
          <a:rect l="0" t="0" r="0" b="0"/>
          <a:pathLst>
            <a:path>
              <a:moveTo>
                <a:pt x="0" y="11931"/>
              </a:moveTo>
              <a:lnTo>
                <a:pt x="709357"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3051741" y="1705639"/>
        <a:ext cx="35467" cy="35467"/>
      </dsp:txXfrm>
    </dsp:sp>
    <dsp:sp modelId="{7259F5F6-F201-4942-93E2-038C287A5F65}">
      <dsp:nvSpPr>
        <dsp:cNvPr id="0" name=""/>
        <dsp:cNvSpPr/>
      </dsp:nvSpPr>
      <dsp:spPr>
        <a:xfrm>
          <a:off x="3379224" y="1171780"/>
          <a:ext cx="1515260" cy="757630"/>
        </a:xfrm>
        <a:prstGeom prst="roundRect">
          <a:avLst>
            <a:gd name="adj" fmla="val 10000"/>
          </a:avLst>
        </a:prstGeom>
        <a:solidFill>
          <a:srgbClr val="CC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Rehabilitation and Refurbishment</a:t>
          </a:r>
          <a:endParaRPr lang="en-ZA" sz="1400" b="1" kern="1200" dirty="0">
            <a:solidFill>
              <a:schemeClr val="bg1"/>
            </a:solidFill>
          </a:endParaRPr>
        </a:p>
      </dsp:txBody>
      <dsp:txXfrm>
        <a:off x="3401414" y="1193970"/>
        <a:ext cx="1470880" cy="713250"/>
      </dsp:txXfrm>
    </dsp:sp>
    <dsp:sp modelId="{58E99D8A-8EAA-49EB-9C08-2E871EF9D1E6}">
      <dsp:nvSpPr>
        <dsp:cNvPr id="0" name=""/>
        <dsp:cNvSpPr/>
      </dsp:nvSpPr>
      <dsp:spPr>
        <a:xfrm>
          <a:off x="4894485" y="1538664"/>
          <a:ext cx="606104" cy="23862"/>
        </a:xfrm>
        <a:custGeom>
          <a:avLst/>
          <a:gdLst/>
          <a:ahLst/>
          <a:cxnLst/>
          <a:rect l="0" t="0" r="0" b="0"/>
          <a:pathLst>
            <a:path>
              <a:moveTo>
                <a:pt x="0" y="11931"/>
              </a:moveTo>
              <a:lnTo>
                <a:pt x="606104"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5182384" y="1535443"/>
        <a:ext cx="30305" cy="30305"/>
      </dsp:txXfrm>
    </dsp:sp>
    <dsp:sp modelId="{E91FF989-E16B-4B5D-B81E-8EA9174C51CD}">
      <dsp:nvSpPr>
        <dsp:cNvPr id="0" name=""/>
        <dsp:cNvSpPr/>
      </dsp:nvSpPr>
      <dsp:spPr>
        <a:xfrm>
          <a:off x="5500589" y="1171780"/>
          <a:ext cx="1515260" cy="757630"/>
        </a:xfrm>
        <a:prstGeom prst="roundRect">
          <a:avLst>
            <a:gd name="adj" fmla="val 10000"/>
          </a:avLst>
        </a:prstGeom>
        <a:solidFill>
          <a:srgbClr val="CC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PPE Categories</a:t>
          </a:r>
          <a:endParaRPr lang="en-ZA" sz="1400" b="1" kern="1200" dirty="0">
            <a:solidFill>
              <a:schemeClr val="bg1"/>
            </a:solidFill>
          </a:endParaRPr>
        </a:p>
      </dsp:txBody>
      <dsp:txXfrm>
        <a:off x="5522779" y="1193970"/>
        <a:ext cx="1470880" cy="713250"/>
      </dsp:txXfrm>
    </dsp:sp>
    <dsp:sp modelId="{2C5E4E1D-20A9-4BB6-AD65-556A2B8E0E76}">
      <dsp:nvSpPr>
        <dsp:cNvPr id="0" name=""/>
        <dsp:cNvSpPr/>
      </dsp:nvSpPr>
      <dsp:spPr>
        <a:xfrm>
          <a:off x="7015850" y="1538664"/>
          <a:ext cx="606104" cy="23862"/>
        </a:xfrm>
        <a:custGeom>
          <a:avLst/>
          <a:gdLst/>
          <a:ahLst/>
          <a:cxnLst/>
          <a:rect l="0" t="0" r="0" b="0"/>
          <a:pathLst>
            <a:path>
              <a:moveTo>
                <a:pt x="0" y="11931"/>
              </a:moveTo>
              <a:lnTo>
                <a:pt x="606104"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303749" y="1535443"/>
        <a:ext cx="30305" cy="30305"/>
      </dsp:txXfrm>
    </dsp:sp>
    <dsp:sp modelId="{2A3EA957-CBB5-4867-9285-4E8805D61117}">
      <dsp:nvSpPr>
        <dsp:cNvPr id="0" name=""/>
        <dsp:cNvSpPr/>
      </dsp:nvSpPr>
      <dsp:spPr>
        <a:xfrm>
          <a:off x="7621954" y="1171780"/>
          <a:ext cx="1515260" cy="757630"/>
        </a:xfrm>
        <a:prstGeom prst="roundRect">
          <a:avLst>
            <a:gd name="adj" fmla="val 10000"/>
          </a:avLst>
        </a:prstGeom>
        <a:solidFill>
          <a:srgbClr val="CC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Project (Add)</a:t>
          </a:r>
          <a:endParaRPr lang="en-ZA" sz="1400" b="1" kern="1200" dirty="0">
            <a:solidFill>
              <a:schemeClr val="bg1"/>
            </a:solidFill>
          </a:endParaRPr>
        </a:p>
      </dsp:txBody>
      <dsp:txXfrm>
        <a:off x="7644144" y="1193970"/>
        <a:ext cx="1470880" cy="713250"/>
      </dsp:txXfrm>
    </dsp:sp>
    <dsp:sp modelId="{BC55F9A4-C0FB-467E-A044-D050B628C77B}">
      <dsp:nvSpPr>
        <dsp:cNvPr id="0" name=""/>
        <dsp:cNvSpPr/>
      </dsp:nvSpPr>
      <dsp:spPr>
        <a:xfrm rot="2419117">
          <a:off x="2663223" y="2147079"/>
          <a:ext cx="812502" cy="23862"/>
        </a:xfrm>
        <a:custGeom>
          <a:avLst/>
          <a:gdLst/>
          <a:ahLst/>
          <a:cxnLst/>
          <a:rect l="0" t="0" r="0" b="0"/>
          <a:pathLst>
            <a:path>
              <a:moveTo>
                <a:pt x="0" y="11931"/>
              </a:moveTo>
              <a:lnTo>
                <a:pt x="812502"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3049162" y="2138698"/>
        <a:ext cx="40625" cy="40625"/>
      </dsp:txXfrm>
    </dsp:sp>
    <dsp:sp modelId="{F565B06D-0607-4126-893B-0366BBABCEF8}">
      <dsp:nvSpPr>
        <dsp:cNvPr id="0" name=""/>
        <dsp:cNvSpPr/>
      </dsp:nvSpPr>
      <dsp:spPr>
        <a:xfrm>
          <a:off x="3379224" y="2143729"/>
          <a:ext cx="1515260" cy="556282"/>
        </a:xfrm>
        <a:prstGeom prst="roundRect">
          <a:avLst>
            <a:gd name="adj" fmla="val 10000"/>
          </a:avLst>
        </a:prstGeom>
        <a:solidFill>
          <a:srgbClr val="CC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Upgrade and Additions</a:t>
          </a:r>
          <a:endParaRPr lang="en-ZA" sz="1400" b="1" kern="1200" dirty="0">
            <a:solidFill>
              <a:schemeClr val="bg1"/>
            </a:solidFill>
          </a:endParaRPr>
        </a:p>
      </dsp:txBody>
      <dsp:txXfrm>
        <a:off x="3395517" y="2160022"/>
        <a:ext cx="1482674" cy="523696"/>
      </dsp:txXfrm>
    </dsp:sp>
    <dsp:sp modelId="{5A013436-A0B8-4E93-BF71-12DBAE5698CF}">
      <dsp:nvSpPr>
        <dsp:cNvPr id="0" name=""/>
        <dsp:cNvSpPr/>
      </dsp:nvSpPr>
      <dsp:spPr>
        <a:xfrm>
          <a:off x="4894485" y="2409939"/>
          <a:ext cx="606104" cy="23862"/>
        </a:xfrm>
        <a:custGeom>
          <a:avLst/>
          <a:gdLst/>
          <a:ahLst/>
          <a:cxnLst/>
          <a:rect l="0" t="0" r="0" b="0"/>
          <a:pathLst>
            <a:path>
              <a:moveTo>
                <a:pt x="0" y="11931"/>
              </a:moveTo>
              <a:lnTo>
                <a:pt x="606104"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5182384" y="2406717"/>
        <a:ext cx="30305" cy="30305"/>
      </dsp:txXfrm>
    </dsp:sp>
    <dsp:sp modelId="{EFFD5EEC-E228-4A24-BA8E-3B1BD5E0101B}">
      <dsp:nvSpPr>
        <dsp:cNvPr id="0" name=""/>
        <dsp:cNvSpPr/>
      </dsp:nvSpPr>
      <dsp:spPr>
        <a:xfrm>
          <a:off x="5500589" y="2043055"/>
          <a:ext cx="1515260" cy="757630"/>
        </a:xfrm>
        <a:prstGeom prst="roundRect">
          <a:avLst>
            <a:gd name="adj" fmla="val 10000"/>
          </a:avLst>
        </a:prstGeom>
        <a:solidFill>
          <a:srgbClr val="CC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PPE Categories</a:t>
          </a:r>
          <a:endParaRPr lang="en-ZA" sz="1400" b="1" kern="1200" dirty="0">
            <a:solidFill>
              <a:schemeClr val="bg1"/>
            </a:solidFill>
          </a:endParaRPr>
        </a:p>
      </dsp:txBody>
      <dsp:txXfrm>
        <a:off x="5522779" y="2065245"/>
        <a:ext cx="1470880" cy="713250"/>
      </dsp:txXfrm>
    </dsp:sp>
    <dsp:sp modelId="{644A007B-0748-49FE-A806-CFAA705C1EEB}">
      <dsp:nvSpPr>
        <dsp:cNvPr id="0" name=""/>
        <dsp:cNvSpPr/>
      </dsp:nvSpPr>
      <dsp:spPr>
        <a:xfrm>
          <a:off x="7015850" y="2409939"/>
          <a:ext cx="606104" cy="23862"/>
        </a:xfrm>
        <a:custGeom>
          <a:avLst/>
          <a:gdLst/>
          <a:ahLst/>
          <a:cxnLst/>
          <a:rect l="0" t="0" r="0" b="0"/>
          <a:pathLst>
            <a:path>
              <a:moveTo>
                <a:pt x="0" y="11931"/>
              </a:moveTo>
              <a:lnTo>
                <a:pt x="606104"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303749" y="2406717"/>
        <a:ext cx="30305" cy="30305"/>
      </dsp:txXfrm>
    </dsp:sp>
    <dsp:sp modelId="{4BEC1CB9-D58E-4356-9CC8-BC81606B29D7}">
      <dsp:nvSpPr>
        <dsp:cNvPr id="0" name=""/>
        <dsp:cNvSpPr/>
      </dsp:nvSpPr>
      <dsp:spPr>
        <a:xfrm>
          <a:off x="7621954" y="2043055"/>
          <a:ext cx="1515260" cy="757630"/>
        </a:xfrm>
        <a:prstGeom prst="roundRect">
          <a:avLst>
            <a:gd name="adj" fmla="val 10000"/>
          </a:avLst>
        </a:prstGeom>
        <a:solidFill>
          <a:srgbClr val="CC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Project (Add</a:t>
          </a:r>
          <a:r>
            <a:rPr lang="en-ZA" sz="1400" kern="1200" dirty="0" smtClean="0">
              <a:solidFill>
                <a:schemeClr val="bg1"/>
              </a:solidFill>
            </a:rPr>
            <a:t>)</a:t>
          </a:r>
          <a:endParaRPr lang="en-ZA" sz="1400" kern="1200" dirty="0">
            <a:solidFill>
              <a:schemeClr val="bg1"/>
            </a:solidFill>
          </a:endParaRPr>
        </a:p>
      </dsp:txBody>
      <dsp:txXfrm>
        <a:off x="7644144" y="2065245"/>
        <a:ext cx="1470880" cy="713250"/>
      </dsp:txXfrm>
    </dsp:sp>
    <dsp:sp modelId="{E827CE05-D848-4C5A-9B2D-27C1F69E93DA}">
      <dsp:nvSpPr>
        <dsp:cNvPr id="0" name=""/>
        <dsp:cNvSpPr/>
      </dsp:nvSpPr>
      <dsp:spPr>
        <a:xfrm rot="3350557">
          <a:off x="1029860" y="3279422"/>
          <a:ext cx="1079499" cy="23862"/>
        </a:xfrm>
        <a:custGeom>
          <a:avLst/>
          <a:gdLst/>
          <a:ahLst/>
          <a:cxnLst/>
          <a:rect l="0" t="0" r="0" b="0"/>
          <a:pathLst>
            <a:path>
              <a:moveTo>
                <a:pt x="0" y="11931"/>
              </a:moveTo>
              <a:lnTo>
                <a:pt x="1079499" y="11931"/>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1542622" y="3264366"/>
        <a:ext cx="53974" cy="53974"/>
      </dsp:txXfrm>
    </dsp:sp>
    <dsp:sp modelId="{805A4807-4624-4E4B-973D-A1EA54324F5B}">
      <dsp:nvSpPr>
        <dsp:cNvPr id="0" name=""/>
        <dsp:cNvSpPr/>
      </dsp:nvSpPr>
      <dsp:spPr>
        <a:xfrm>
          <a:off x="1872661" y="3487932"/>
          <a:ext cx="902852" cy="500126"/>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Transfers</a:t>
          </a:r>
          <a:endParaRPr lang="en-ZA" sz="1400" b="1" kern="1200" dirty="0">
            <a:solidFill>
              <a:schemeClr val="bg1"/>
            </a:solidFill>
          </a:endParaRPr>
        </a:p>
      </dsp:txBody>
      <dsp:txXfrm>
        <a:off x="1887309" y="3502580"/>
        <a:ext cx="873556" cy="470830"/>
      </dsp:txXfrm>
    </dsp:sp>
    <dsp:sp modelId="{81CDC0F9-0D2E-465F-8419-5ACFE7E1031D}">
      <dsp:nvSpPr>
        <dsp:cNvPr id="0" name=""/>
        <dsp:cNvSpPr/>
      </dsp:nvSpPr>
      <dsp:spPr>
        <a:xfrm rot="19423392">
          <a:off x="2702649" y="3503639"/>
          <a:ext cx="751833" cy="23862"/>
        </a:xfrm>
        <a:custGeom>
          <a:avLst/>
          <a:gdLst/>
          <a:ahLst/>
          <a:cxnLst/>
          <a:rect l="0" t="0" r="0" b="0"/>
          <a:pathLst>
            <a:path>
              <a:moveTo>
                <a:pt x="0" y="11931"/>
              </a:moveTo>
              <a:lnTo>
                <a:pt x="751833"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3059770" y="3496774"/>
        <a:ext cx="37591" cy="37591"/>
      </dsp:txXfrm>
    </dsp:sp>
    <dsp:sp modelId="{60BCF693-F65A-4E22-8A19-9DD94F351212}">
      <dsp:nvSpPr>
        <dsp:cNvPr id="0" name=""/>
        <dsp:cNvSpPr/>
      </dsp:nvSpPr>
      <dsp:spPr>
        <a:xfrm>
          <a:off x="3381618" y="2978153"/>
          <a:ext cx="1515260" cy="629984"/>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Rehabilitation and Refurbishment</a:t>
          </a:r>
          <a:endParaRPr lang="en-ZA" sz="1400" b="1" kern="1200" dirty="0">
            <a:solidFill>
              <a:schemeClr val="bg1"/>
            </a:solidFill>
          </a:endParaRPr>
        </a:p>
      </dsp:txBody>
      <dsp:txXfrm>
        <a:off x="3400070" y="2996605"/>
        <a:ext cx="1478356" cy="593080"/>
      </dsp:txXfrm>
    </dsp:sp>
    <dsp:sp modelId="{41F270BF-8540-4F95-90BA-34BA01EFAE68}">
      <dsp:nvSpPr>
        <dsp:cNvPr id="0" name=""/>
        <dsp:cNvSpPr/>
      </dsp:nvSpPr>
      <dsp:spPr>
        <a:xfrm>
          <a:off x="4896879" y="3281214"/>
          <a:ext cx="606104" cy="23862"/>
        </a:xfrm>
        <a:custGeom>
          <a:avLst/>
          <a:gdLst/>
          <a:ahLst/>
          <a:cxnLst/>
          <a:rect l="0" t="0" r="0" b="0"/>
          <a:pathLst>
            <a:path>
              <a:moveTo>
                <a:pt x="0" y="11931"/>
              </a:moveTo>
              <a:lnTo>
                <a:pt x="606104"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5184778" y="3277992"/>
        <a:ext cx="30305" cy="30305"/>
      </dsp:txXfrm>
    </dsp:sp>
    <dsp:sp modelId="{FECFEEFD-1E4D-4ABA-B089-06D1BA4A44EC}">
      <dsp:nvSpPr>
        <dsp:cNvPr id="0" name=""/>
        <dsp:cNvSpPr/>
      </dsp:nvSpPr>
      <dsp:spPr>
        <a:xfrm>
          <a:off x="5502983" y="2914330"/>
          <a:ext cx="1515260" cy="757630"/>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PPE Categories</a:t>
          </a:r>
          <a:endParaRPr lang="en-ZA" sz="1400" b="1" kern="1200" dirty="0">
            <a:solidFill>
              <a:schemeClr val="bg1"/>
            </a:solidFill>
          </a:endParaRPr>
        </a:p>
      </dsp:txBody>
      <dsp:txXfrm>
        <a:off x="5525173" y="2936520"/>
        <a:ext cx="1470880" cy="713250"/>
      </dsp:txXfrm>
    </dsp:sp>
    <dsp:sp modelId="{16F1D40E-8FBC-464C-B346-DB1E7873A69E}">
      <dsp:nvSpPr>
        <dsp:cNvPr id="0" name=""/>
        <dsp:cNvSpPr/>
      </dsp:nvSpPr>
      <dsp:spPr>
        <a:xfrm>
          <a:off x="7018244" y="3281214"/>
          <a:ext cx="606104" cy="23862"/>
        </a:xfrm>
        <a:custGeom>
          <a:avLst/>
          <a:gdLst/>
          <a:ahLst/>
          <a:cxnLst/>
          <a:rect l="0" t="0" r="0" b="0"/>
          <a:pathLst>
            <a:path>
              <a:moveTo>
                <a:pt x="0" y="11931"/>
              </a:moveTo>
              <a:lnTo>
                <a:pt x="606104"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306143" y="3277992"/>
        <a:ext cx="30305" cy="30305"/>
      </dsp:txXfrm>
    </dsp:sp>
    <dsp:sp modelId="{0388538E-DBE2-4485-80E1-1284E1383933}">
      <dsp:nvSpPr>
        <dsp:cNvPr id="0" name=""/>
        <dsp:cNvSpPr/>
      </dsp:nvSpPr>
      <dsp:spPr>
        <a:xfrm>
          <a:off x="7624348" y="2914330"/>
          <a:ext cx="1515260" cy="757630"/>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Project (Add)</a:t>
          </a:r>
          <a:endParaRPr lang="en-ZA" sz="1400" b="1" kern="1200" dirty="0">
            <a:solidFill>
              <a:schemeClr val="bg1"/>
            </a:solidFill>
          </a:endParaRPr>
        </a:p>
      </dsp:txBody>
      <dsp:txXfrm>
        <a:off x="7646538" y="2936520"/>
        <a:ext cx="1470880" cy="713250"/>
      </dsp:txXfrm>
    </dsp:sp>
    <dsp:sp modelId="{9386A4A5-C29D-4364-B88D-0844F957EF4A}">
      <dsp:nvSpPr>
        <dsp:cNvPr id="0" name=""/>
        <dsp:cNvSpPr/>
      </dsp:nvSpPr>
      <dsp:spPr>
        <a:xfrm rot="2107698">
          <a:off x="2708026" y="3939276"/>
          <a:ext cx="741080" cy="23862"/>
        </a:xfrm>
        <a:custGeom>
          <a:avLst/>
          <a:gdLst/>
          <a:ahLst/>
          <a:cxnLst/>
          <a:rect l="0" t="0" r="0" b="0"/>
          <a:pathLst>
            <a:path>
              <a:moveTo>
                <a:pt x="0" y="11931"/>
              </a:moveTo>
              <a:lnTo>
                <a:pt x="741080"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3060039" y="3932680"/>
        <a:ext cx="37054" cy="37054"/>
      </dsp:txXfrm>
    </dsp:sp>
    <dsp:sp modelId="{B9285522-F1AB-4577-8B6C-AA3C6FDACF02}">
      <dsp:nvSpPr>
        <dsp:cNvPr id="0" name=""/>
        <dsp:cNvSpPr/>
      </dsp:nvSpPr>
      <dsp:spPr>
        <a:xfrm>
          <a:off x="3381618" y="3831002"/>
          <a:ext cx="1515260" cy="666835"/>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Upgrade and Additions</a:t>
          </a:r>
          <a:endParaRPr lang="en-ZA" sz="1400" b="1" kern="1200" dirty="0">
            <a:solidFill>
              <a:schemeClr val="bg1"/>
            </a:solidFill>
          </a:endParaRPr>
        </a:p>
      </dsp:txBody>
      <dsp:txXfrm>
        <a:off x="3401149" y="3850533"/>
        <a:ext cx="1476198" cy="627773"/>
      </dsp:txXfrm>
    </dsp:sp>
    <dsp:sp modelId="{A0B156B1-A83F-4DD1-9C1F-0489DEBD3CC5}">
      <dsp:nvSpPr>
        <dsp:cNvPr id="0" name=""/>
        <dsp:cNvSpPr/>
      </dsp:nvSpPr>
      <dsp:spPr>
        <a:xfrm>
          <a:off x="4896879" y="4152489"/>
          <a:ext cx="606104" cy="23862"/>
        </a:xfrm>
        <a:custGeom>
          <a:avLst/>
          <a:gdLst/>
          <a:ahLst/>
          <a:cxnLst/>
          <a:rect l="0" t="0" r="0" b="0"/>
          <a:pathLst>
            <a:path>
              <a:moveTo>
                <a:pt x="0" y="11931"/>
              </a:moveTo>
              <a:lnTo>
                <a:pt x="606104"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5184778" y="4149267"/>
        <a:ext cx="30305" cy="30305"/>
      </dsp:txXfrm>
    </dsp:sp>
    <dsp:sp modelId="{D5BE0522-DDFE-4C46-B678-DFC426484F29}">
      <dsp:nvSpPr>
        <dsp:cNvPr id="0" name=""/>
        <dsp:cNvSpPr/>
      </dsp:nvSpPr>
      <dsp:spPr>
        <a:xfrm>
          <a:off x="5502983" y="3785605"/>
          <a:ext cx="1515260" cy="757630"/>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PPE Categories</a:t>
          </a:r>
          <a:endParaRPr lang="en-ZA" sz="1400" b="1" kern="1200" dirty="0">
            <a:solidFill>
              <a:schemeClr val="bg1"/>
            </a:solidFill>
          </a:endParaRPr>
        </a:p>
      </dsp:txBody>
      <dsp:txXfrm>
        <a:off x="5525173" y="3807795"/>
        <a:ext cx="1470880" cy="713250"/>
      </dsp:txXfrm>
    </dsp:sp>
    <dsp:sp modelId="{523CE23E-1C1A-40E0-BC5D-3F3F19E61110}">
      <dsp:nvSpPr>
        <dsp:cNvPr id="0" name=""/>
        <dsp:cNvSpPr/>
      </dsp:nvSpPr>
      <dsp:spPr>
        <a:xfrm>
          <a:off x="7018244" y="4152489"/>
          <a:ext cx="606104" cy="23862"/>
        </a:xfrm>
        <a:custGeom>
          <a:avLst/>
          <a:gdLst/>
          <a:ahLst/>
          <a:cxnLst/>
          <a:rect l="0" t="0" r="0" b="0"/>
          <a:pathLst>
            <a:path>
              <a:moveTo>
                <a:pt x="0" y="11931"/>
              </a:moveTo>
              <a:lnTo>
                <a:pt x="606104" y="11931"/>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306143" y="4149267"/>
        <a:ext cx="30305" cy="30305"/>
      </dsp:txXfrm>
    </dsp:sp>
    <dsp:sp modelId="{B0A3FC7C-DC39-4B6D-A4AD-24CD0E292AE1}">
      <dsp:nvSpPr>
        <dsp:cNvPr id="0" name=""/>
        <dsp:cNvSpPr/>
      </dsp:nvSpPr>
      <dsp:spPr>
        <a:xfrm>
          <a:off x="7624348" y="3785605"/>
          <a:ext cx="1515260" cy="757630"/>
        </a:xfrm>
        <a:prstGeom prst="roundRect">
          <a:avLst>
            <a:gd name="adj" fmla="val 10000"/>
          </a:avLst>
        </a:prstGeom>
        <a:solidFill>
          <a:schemeClr val="bg1">
            <a:lumMod val="6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bg1"/>
              </a:solidFill>
            </a:rPr>
            <a:t>Project (Add)</a:t>
          </a:r>
          <a:endParaRPr lang="en-ZA" sz="1400" b="1" kern="1200" dirty="0">
            <a:solidFill>
              <a:schemeClr val="bg1"/>
            </a:solidFill>
          </a:endParaRPr>
        </a:p>
      </dsp:txBody>
      <dsp:txXfrm>
        <a:off x="7646538" y="3807795"/>
        <a:ext cx="1470880" cy="713250"/>
      </dsp:txXfrm>
    </dsp:sp>
  </dsp:spTree>
</dsp:drawing>
</file>

<file path=ppt/diagrams/drawing1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68161" y="142459"/>
          <a:ext cx="1688013" cy="1688013"/>
        </a:xfrm>
        <a:prstGeom prst="blockArc">
          <a:avLst>
            <a:gd name="adj1" fmla="val 13114286"/>
            <a:gd name="adj2" fmla="val 1620000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68161" y="142459"/>
          <a:ext cx="1688013" cy="1688013"/>
        </a:xfrm>
        <a:prstGeom prst="blockArc">
          <a:avLst>
            <a:gd name="adj1" fmla="val 10028571"/>
            <a:gd name="adj2" fmla="val 13114286"/>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68161" y="142459"/>
          <a:ext cx="1688013" cy="1688013"/>
        </a:xfrm>
        <a:prstGeom prst="blockArc">
          <a:avLst>
            <a:gd name="adj1" fmla="val 6942857"/>
            <a:gd name="adj2" fmla="val 10028571"/>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68161" y="142459"/>
          <a:ext cx="1688013" cy="1688013"/>
        </a:xfrm>
        <a:prstGeom prst="blockArc">
          <a:avLst>
            <a:gd name="adj1" fmla="val 3857143"/>
            <a:gd name="adj2" fmla="val 6942857"/>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78884" y="137389"/>
          <a:ext cx="1688013" cy="1688013"/>
        </a:xfrm>
        <a:prstGeom prst="blockArc">
          <a:avLst>
            <a:gd name="adj1" fmla="val 878117"/>
            <a:gd name="adj2" fmla="val 390641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75364" y="151365"/>
          <a:ext cx="1688013" cy="1688013"/>
        </a:xfrm>
        <a:prstGeom prst="blockArc">
          <a:avLst>
            <a:gd name="adj1" fmla="val 19238137"/>
            <a:gd name="adj2" fmla="val 818255"/>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68161" y="142459"/>
          <a:ext cx="1688013" cy="1688013"/>
        </a:xfrm>
        <a:prstGeom prst="blockArc">
          <a:avLst>
            <a:gd name="adj1" fmla="val 16200000"/>
            <a:gd name="adj2" fmla="val 19285714"/>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188026" y="662324"/>
          <a:ext cx="648282" cy="648282"/>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1" kern="1200" dirty="0" smtClean="0"/>
            <a:t>Reporting</a:t>
          </a:r>
          <a:endParaRPr lang="en-ZA" sz="700" b="1" kern="1200" dirty="0"/>
        </a:p>
      </dsp:txBody>
      <dsp:txXfrm>
        <a:off x="1282965" y="757263"/>
        <a:ext cx="458404" cy="458404"/>
      </dsp:txXfrm>
    </dsp:sp>
    <dsp:sp modelId="{428D6EC0-C06B-45C7-8139-E45A90407C78}">
      <dsp:nvSpPr>
        <dsp:cNvPr id="0" name=""/>
        <dsp:cNvSpPr/>
      </dsp:nvSpPr>
      <dsp:spPr>
        <a:xfrm>
          <a:off x="1281799" y="-71572"/>
          <a:ext cx="460736" cy="46073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Funding</a:t>
          </a:r>
          <a:endParaRPr lang="en-ZA" sz="600" b="0" kern="1200" dirty="0">
            <a:solidFill>
              <a:schemeClr val="tx1">
                <a:alpha val="50000"/>
              </a:schemeClr>
            </a:solidFill>
          </a:endParaRPr>
        </a:p>
      </dsp:txBody>
      <dsp:txXfrm>
        <a:off x="1349272" y="-4099"/>
        <a:ext cx="325790" cy="325790"/>
      </dsp:txXfrm>
    </dsp:sp>
    <dsp:sp modelId="{2B947856-7D81-4709-8C50-A646092946B5}">
      <dsp:nvSpPr>
        <dsp:cNvPr id="0" name=""/>
        <dsp:cNvSpPr/>
      </dsp:nvSpPr>
      <dsp:spPr>
        <a:xfrm>
          <a:off x="1928898" y="240054"/>
          <a:ext cx="460736" cy="460736"/>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996371" y="307527"/>
        <a:ext cx="325790" cy="325790"/>
      </dsp:txXfrm>
    </dsp:sp>
    <dsp:sp modelId="{0615139F-FD0E-4AC6-85EA-75F9F0D6BB78}">
      <dsp:nvSpPr>
        <dsp:cNvPr id="0" name=""/>
        <dsp:cNvSpPr/>
      </dsp:nvSpPr>
      <dsp:spPr>
        <a:xfrm>
          <a:off x="2093338" y="960151"/>
          <a:ext cx="460736" cy="46073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kern="1200" dirty="0" smtClean="0">
              <a:solidFill>
                <a:schemeClr val="tx1">
                  <a:alpha val="40000"/>
                </a:schemeClr>
              </a:solidFill>
            </a:rPr>
            <a:t>Costing</a:t>
          </a:r>
          <a:endParaRPr lang="en-ZA" sz="600" kern="1200" dirty="0">
            <a:solidFill>
              <a:schemeClr val="tx1">
                <a:alpha val="40000"/>
              </a:schemeClr>
            </a:solidFill>
          </a:endParaRPr>
        </a:p>
      </dsp:txBody>
      <dsp:txXfrm>
        <a:off x="2160811" y="1027624"/>
        <a:ext cx="325790" cy="325790"/>
      </dsp:txXfrm>
    </dsp:sp>
    <dsp:sp modelId="{A25828D0-E7F7-4612-B323-E58CF7DB6C73}">
      <dsp:nvSpPr>
        <dsp:cNvPr id="0" name=""/>
        <dsp:cNvSpPr/>
      </dsp:nvSpPr>
      <dsp:spPr>
        <a:xfrm>
          <a:off x="1640912" y="1501803"/>
          <a:ext cx="460736" cy="46073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Item</a:t>
          </a:r>
          <a:endParaRPr lang="en-ZA" sz="600" b="0" kern="1200" dirty="0">
            <a:solidFill>
              <a:schemeClr val="tx1">
                <a:alpha val="50000"/>
              </a:schemeClr>
            </a:solidFill>
          </a:endParaRPr>
        </a:p>
      </dsp:txBody>
      <dsp:txXfrm>
        <a:off x="1708385" y="1569276"/>
        <a:ext cx="325790" cy="325790"/>
      </dsp:txXfrm>
    </dsp:sp>
    <dsp:sp modelId="{8DF6A8EE-C31B-4A7A-8A5B-E1C18D11D668}">
      <dsp:nvSpPr>
        <dsp:cNvPr id="0" name=""/>
        <dsp:cNvSpPr/>
      </dsp:nvSpPr>
      <dsp:spPr>
        <a:xfrm>
          <a:off x="784464" y="1363580"/>
          <a:ext cx="737181" cy="737181"/>
        </a:xfrm>
        <a:prstGeom prst="ellipse">
          <a:avLst/>
        </a:prstGeom>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Project</a:t>
          </a:r>
          <a:endParaRPr lang="en-ZA" sz="600" b="1" kern="1200" dirty="0">
            <a:solidFill>
              <a:schemeClr val="tx1"/>
            </a:solidFill>
          </a:endParaRPr>
        </a:p>
      </dsp:txBody>
      <dsp:txXfrm>
        <a:off x="892422" y="1471538"/>
        <a:ext cx="521265" cy="521265"/>
      </dsp:txXfrm>
    </dsp:sp>
    <dsp:sp modelId="{DFD89527-3EA1-46E9-B932-F66D981BF538}">
      <dsp:nvSpPr>
        <dsp:cNvPr id="0" name=""/>
        <dsp:cNvSpPr/>
      </dsp:nvSpPr>
      <dsp:spPr>
        <a:xfrm>
          <a:off x="474880" y="940272"/>
          <a:ext cx="460736" cy="46073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37000"/>
                </a:schemeClr>
              </a:solidFill>
            </a:rPr>
            <a:t>Regional Indicator</a:t>
          </a:r>
          <a:endParaRPr lang="en-ZA" sz="600" b="0" kern="1200" dirty="0">
            <a:solidFill>
              <a:schemeClr val="tx1">
                <a:alpha val="37000"/>
              </a:schemeClr>
            </a:solidFill>
          </a:endParaRPr>
        </a:p>
      </dsp:txBody>
      <dsp:txXfrm>
        <a:off x="542353" y="1007745"/>
        <a:ext cx="325790" cy="325790"/>
      </dsp:txXfrm>
    </dsp:sp>
    <dsp:sp modelId="{937C4F79-FB0B-409E-8CAD-BC317FE49743}">
      <dsp:nvSpPr>
        <dsp:cNvPr id="0" name=""/>
        <dsp:cNvSpPr/>
      </dsp:nvSpPr>
      <dsp:spPr>
        <a:xfrm>
          <a:off x="638170" y="243523"/>
          <a:ext cx="453798" cy="45379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810" tIns="3810" rIns="3810" bIns="3810" numCol="1" spcCol="1270" anchor="ctr" anchorCtr="0">
          <a:noAutofit/>
        </a:bodyPr>
        <a:lstStyle/>
        <a:p>
          <a:pPr lvl="0" algn="ctr" defTabSz="133350">
            <a:lnSpc>
              <a:spcPct val="90000"/>
            </a:lnSpc>
            <a:spcBef>
              <a:spcPct val="0"/>
            </a:spcBef>
            <a:spcAft>
              <a:spcPct val="35000"/>
            </a:spcAft>
          </a:pPr>
          <a:r>
            <a:rPr lang="en-ZA" sz="300" b="1" kern="1200" dirty="0" smtClean="0">
              <a:solidFill>
                <a:schemeClr val="tx1">
                  <a:alpha val="40000"/>
                </a:schemeClr>
              </a:solidFill>
            </a:rPr>
            <a:t>Standard</a:t>
          </a:r>
          <a:r>
            <a:rPr lang="en-ZA" sz="300" b="1" kern="1200" dirty="0" smtClean="0">
              <a:solidFill>
                <a:schemeClr val="tx1"/>
              </a:solidFill>
            </a:rPr>
            <a:t> </a:t>
          </a:r>
          <a:r>
            <a:rPr lang="en-ZA" sz="300" b="1" kern="1200" dirty="0" smtClean="0">
              <a:solidFill>
                <a:schemeClr val="tx1">
                  <a:alpha val="40000"/>
                </a:schemeClr>
              </a:solidFill>
            </a:rPr>
            <a:t>Classification</a:t>
          </a:r>
          <a:endParaRPr lang="en-ZA" sz="300" b="1" kern="1200" dirty="0">
            <a:solidFill>
              <a:schemeClr val="tx1">
                <a:alpha val="40000"/>
              </a:schemeClr>
            </a:solidFill>
          </a:endParaRPr>
        </a:p>
      </dsp:txBody>
      <dsp:txXfrm>
        <a:off x="704627" y="309980"/>
        <a:ext cx="320884" cy="320884"/>
      </dsp:txXfrm>
    </dsp:sp>
  </dsp:spTree>
</dsp:drawing>
</file>

<file path=ppt/diagrams/drawing1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67800F-C4B1-47BE-A748-0C3E04BC0E64}">
      <dsp:nvSpPr>
        <dsp:cNvPr id="0" name=""/>
        <dsp:cNvSpPr/>
      </dsp:nvSpPr>
      <dsp:spPr>
        <a:xfrm>
          <a:off x="0" y="2707937"/>
          <a:ext cx="1143500" cy="307272"/>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Operational</a:t>
          </a:r>
          <a:endParaRPr lang="en-ZA" sz="1400" b="1" kern="1200" dirty="0"/>
        </a:p>
      </dsp:txBody>
      <dsp:txXfrm>
        <a:off x="9000" y="2716937"/>
        <a:ext cx="1125500" cy="289272"/>
      </dsp:txXfrm>
    </dsp:sp>
    <dsp:sp modelId="{86F93545-5903-4A10-8832-39BE26C44E3B}">
      <dsp:nvSpPr>
        <dsp:cNvPr id="0" name=""/>
        <dsp:cNvSpPr/>
      </dsp:nvSpPr>
      <dsp:spPr>
        <a:xfrm rot="17720256">
          <a:off x="693190" y="2137169"/>
          <a:ext cx="1574375" cy="25883"/>
        </a:xfrm>
        <a:custGeom>
          <a:avLst/>
          <a:gdLst/>
          <a:ahLst/>
          <a:cxnLst/>
          <a:rect l="0" t="0" r="0" b="0"/>
          <a:pathLst>
            <a:path>
              <a:moveTo>
                <a:pt x="0" y="12941"/>
              </a:moveTo>
              <a:lnTo>
                <a:pt x="1574375" y="12941"/>
              </a:lnTo>
            </a:path>
          </a:pathLst>
        </a:custGeom>
        <a:noFill/>
        <a:ln w="25400" cap="flat" cmpd="sng" algn="ctr">
          <a:solidFill>
            <a:schemeClr val="accent4">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1441019" y="2110752"/>
        <a:ext cx="78718" cy="78718"/>
      </dsp:txXfrm>
    </dsp:sp>
    <dsp:sp modelId="{18C59BEB-5E69-44B9-9781-CB7D734CAA8B}">
      <dsp:nvSpPr>
        <dsp:cNvPr id="0" name=""/>
        <dsp:cNvSpPr/>
      </dsp:nvSpPr>
      <dsp:spPr>
        <a:xfrm>
          <a:off x="1817256" y="1276890"/>
          <a:ext cx="2029688" cy="323518"/>
        </a:xfrm>
        <a:prstGeom prst="roundRect">
          <a:avLst>
            <a:gd name="adj" fmla="val 10000"/>
          </a:avLst>
        </a:prstGeom>
        <a:solidFill>
          <a:schemeClr val="bg1">
            <a:lumMod val="50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Default Transactions</a:t>
          </a:r>
          <a:endParaRPr lang="en-ZA" sz="1400" b="1" kern="1200" dirty="0"/>
        </a:p>
      </dsp:txBody>
      <dsp:txXfrm>
        <a:off x="1826732" y="1286366"/>
        <a:ext cx="2010736" cy="304566"/>
      </dsp:txXfrm>
    </dsp:sp>
    <dsp:sp modelId="{D4EEA0AA-202D-4B5B-8BF4-BB575271C525}">
      <dsp:nvSpPr>
        <dsp:cNvPr id="0" name=""/>
        <dsp:cNvSpPr/>
      </dsp:nvSpPr>
      <dsp:spPr>
        <a:xfrm rot="18795621">
          <a:off x="991639" y="2497192"/>
          <a:ext cx="965163" cy="25883"/>
        </a:xfrm>
        <a:custGeom>
          <a:avLst/>
          <a:gdLst/>
          <a:ahLst/>
          <a:cxnLst/>
          <a:rect l="0" t="0" r="0" b="0"/>
          <a:pathLst>
            <a:path>
              <a:moveTo>
                <a:pt x="0" y="12941"/>
              </a:moveTo>
              <a:lnTo>
                <a:pt x="965163" y="12941"/>
              </a:lnTo>
            </a:path>
          </a:pathLst>
        </a:custGeom>
        <a:noFill/>
        <a:ln w="25400" cap="flat" cmpd="sng" algn="ctr">
          <a:solidFill>
            <a:schemeClr val="accent4">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1450091" y="2486005"/>
        <a:ext cx="48258" cy="48258"/>
      </dsp:txXfrm>
    </dsp:sp>
    <dsp:sp modelId="{23ADCA66-216D-462F-8758-2C3DA7AE6150}">
      <dsp:nvSpPr>
        <dsp:cNvPr id="0" name=""/>
        <dsp:cNvSpPr/>
      </dsp:nvSpPr>
      <dsp:spPr>
        <a:xfrm>
          <a:off x="1804941" y="2025312"/>
          <a:ext cx="2344090" cy="266766"/>
        </a:xfrm>
        <a:prstGeom prst="roundRect">
          <a:avLst>
            <a:gd name="adj" fmla="val 10000"/>
          </a:avLst>
        </a:prstGeom>
        <a:solidFill>
          <a:schemeClr val="bg1">
            <a:lumMod val="50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ZA" sz="1400" b="1" kern="1200" dirty="0" smtClean="0"/>
            <a:t>Maintenance and Repair</a:t>
          </a:r>
          <a:endParaRPr lang="en-ZA" sz="1400" b="1" kern="1200" dirty="0"/>
        </a:p>
      </dsp:txBody>
      <dsp:txXfrm>
        <a:off x="1812754" y="2033125"/>
        <a:ext cx="2328464" cy="251140"/>
      </dsp:txXfrm>
    </dsp:sp>
    <dsp:sp modelId="{A2A9C0EE-0407-4D8A-8467-A07B35B7AD28}">
      <dsp:nvSpPr>
        <dsp:cNvPr id="0" name=""/>
        <dsp:cNvSpPr/>
      </dsp:nvSpPr>
      <dsp:spPr>
        <a:xfrm rot="18867748">
          <a:off x="3987960" y="1761997"/>
          <a:ext cx="1075386" cy="25883"/>
        </a:xfrm>
        <a:custGeom>
          <a:avLst/>
          <a:gdLst/>
          <a:ahLst/>
          <a:cxnLst/>
          <a:rect l="0" t="0" r="0" b="0"/>
          <a:pathLst>
            <a:path>
              <a:moveTo>
                <a:pt x="0" y="12941"/>
              </a:moveTo>
              <a:lnTo>
                <a:pt x="1075386" y="12941"/>
              </a:lnTo>
            </a:path>
          </a:pathLst>
        </a:custGeom>
        <a:noFill/>
        <a:ln w="25400" cap="flat" cmpd="sng" algn="ctr">
          <a:solidFill>
            <a:schemeClr val="accent5">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498769" y="1748054"/>
        <a:ext cx="53769" cy="53769"/>
      </dsp:txXfrm>
    </dsp:sp>
    <dsp:sp modelId="{BC303C62-990D-4774-825B-6FC70716E939}">
      <dsp:nvSpPr>
        <dsp:cNvPr id="0" name=""/>
        <dsp:cNvSpPr/>
      </dsp:nvSpPr>
      <dsp:spPr>
        <a:xfrm>
          <a:off x="4902277" y="1214607"/>
          <a:ext cx="1766897" cy="353149"/>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Infrastructure</a:t>
          </a:r>
          <a:endParaRPr lang="en-ZA" sz="1100" b="1" kern="1200" dirty="0">
            <a:solidFill>
              <a:schemeClr val="tx1"/>
            </a:solidFill>
          </a:endParaRPr>
        </a:p>
      </dsp:txBody>
      <dsp:txXfrm>
        <a:off x="4912620" y="1224950"/>
        <a:ext cx="1746211" cy="332463"/>
      </dsp:txXfrm>
    </dsp:sp>
    <dsp:sp modelId="{1709B947-E30F-44D3-B32A-DAF8BD5F05EB}">
      <dsp:nvSpPr>
        <dsp:cNvPr id="0" name=""/>
        <dsp:cNvSpPr/>
      </dsp:nvSpPr>
      <dsp:spPr>
        <a:xfrm rot="21249202">
          <a:off x="6667324" y="1341996"/>
          <a:ext cx="711591" cy="25883"/>
        </a:xfrm>
        <a:custGeom>
          <a:avLst/>
          <a:gdLst/>
          <a:ahLst/>
          <a:cxnLst/>
          <a:rect l="0" t="0" r="0" b="0"/>
          <a:pathLst>
            <a:path>
              <a:moveTo>
                <a:pt x="0" y="12941"/>
              </a:moveTo>
              <a:lnTo>
                <a:pt x="711591" y="12941"/>
              </a:lnTo>
            </a:path>
          </a:pathLst>
        </a:custGeom>
        <a:noFill/>
        <a:ln w="25400" cap="flat" cmpd="sng" algn="ctr">
          <a:solidFill>
            <a:schemeClr val="tx1">
              <a:lumMod val="50000"/>
              <a:lumOff val="5000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005330" y="1337148"/>
        <a:ext cx="35579" cy="35579"/>
      </dsp:txXfrm>
    </dsp:sp>
    <dsp:sp modelId="{E8C1DF41-A5AE-4CC5-BE0C-7D6E8B0ABD5F}">
      <dsp:nvSpPr>
        <dsp:cNvPr id="0" name=""/>
        <dsp:cNvSpPr/>
      </dsp:nvSpPr>
      <dsp:spPr>
        <a:xfrm>
          <a:off x="7377064" y="1151528"/>
          <a:ext cx="1766897" cy="334332"/>
        </a:xfrm>
        <a:prstGeom prst="roundRect">
          <a:avLst>
            <a:gd name="adj" fmla="val 10000"/>
          </a:avLst>
        </a:prstGeom>
        <a:solidFill>
          <a:schemeClr val="bg1"/>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PPE Categories</a:t>
          </a:r>
          <a:endParaRPr lang="en-ZA" sz="1100" b="1" kern="1200" dirty="0">
            <a:solidFill>
              <a:schemeClr val="tx1"/>
            </a:solidFill>
          </a:endParaRPr>
        </a:p>
      </dsp:txBody>
      <dsp:txXfrm>
        <a:off x="7386856" y="1161320"/>
        <a:ext cx="1747313" cy="314748"/>
      </dsp:txXfrm>
    </dsp:sp>
    <dsp:sp modelId="{03CD55E5-2406-48B2-9F5C-781E87B01AC9}">
      <dsp:nvSpPr>
        <dsp:cNvPr id="0" name=""/>
        <dsp:cNvSpPr/>
      </dsp:nvSpPr>
      <dsp:spPr>
        <a:xfrm rot="20616797">
          <a:off x="4133084" y="2035002"/>
          <a:ext cx="785138" cy="25883"/>
        </a:xfrm>
        <a:custGeom>
          <a:avLst/>
          <a:gdLst/>
          <a:ahLst/>
          <a:cxnLst/>
          <a:rect l="0" t="0" r="0" b="0"/>
          <a:pathLst>
            <a:path>
              <a:moveTo>
                <a:pt x="0" y="12941"/>
              </a:moveTo>
              <a:lnTo>
                <a:pt x="785138" y="12941"/>
              </a:lnTo>
            </a:path>
          </a:pathLst>
        </a:custGeom>
        <a:noFill/>
        <a:ln w="25400" cap="flat" cmpd="sng" algn="ctr">
          <a:solidFill>
            <a:schemeClr val="tx1">
              <a:lumMod val="50000"/>
              <a:lumOff val="5000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506025" y="2028316"/>
        <a:ext cx="39256" cy="39256"/>
      </dsp:txXfrm>
    </dsp:sp>
    <dsp:sp modelId="{E3B86709-F970-4875-AC08-3703294136B9}">
      <dsp:nvSpPr>
        <dsp:cNvPr id="0" name=""/>
        <dsp:cNvSpPr/>
      </dsp:nvSpPr>
      <dsp:spPr>
        <a:xfrm>
          <a:off x="4902277" y="1700274"/>
          <a:ext cx="1766897" cy="473837"/>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Infrastructure Transfers</a:t>
          </a:r>
          <a:endParaRPr lang="en-ZA" sz="1100" b="1" kern="1200" dirty="0">
            <a:solidFill>
              <a:schemeClr val="tx1"/>
            </a:solidFill>
          </a:endParaRPr>
        </a:p>
      </dsp:txBody>
      <dsp:txXfrm>
        <a:off x="4916155" y="1714152"/>
        <a:ext cx="1739141" cy="446081"/>
      </dsp:txXfrm>
    </dsp:sp>
    <dsp:sp modelId="{B4D2156B-CC7D-4E4C-90C1-ED0B71342E81}">
      <dsp:nvSpPr>
        <dsp:cNvPr id="0" name=""/>
        <dsp:cNvSpPr/>
      </dsp:nvSpPr>
      <dsp:spPr>
        <a:xfrm>
          <a:off x="6669174" y="1924251"/>
          <a:ext cx="706759" cy="25883"/>
        </a:xfrm>
        <a:custGeom>
          <a:avLst/>
          <a:gdLst/>
          <a:ahLst/>
          <a:cxnLst/>
          <a:rect l="0" t="0" r="0" b="0"/>
          <a:pathLst>
            <a:path>
              <a:moveTo>
                <a:pt x="0" y="12941"/>
              </a:moveTo>
              <a:lnTo>
                <a:pt x="706759" y="12941"/>
              </a:lnTo>
            </a:path>
          </a:pathLst>
        </a:custGeom>
        <a:noFill/>
        <a:ln w="25400" cap="flat" cmpd="sng" algn="ctr">
          <a:solidFill>
            <a:schemeClr val="tx1">
              <a:lumMod val="50000"/>
              <a:lumOff val="5000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004885" y="1919524"/>
        <a:ext cx="35337" cy="35337"/>
      </dsp:txXfrm>
    </dsp:sp>
    <dsp:sp modelId="{4349A7EF-678D-4519-AAB2-1FB9FD2DA26D}">
      <dsp:nvSpPr>
        <dsp:cNvPr id="0" name=""/>
        <dsp:cNvSpPr/>
      </dsp:nvSpPr>
      <dsp:spPr>
        <a:xfrm>
          <a:off x="7375933" y="1786498"/>
          <a:ext cx="1766897" cy="301388"/>
        </a:xfrm>
        <a:prstGeom prst="roundRect">
          <a:avLst>
            <a:gd name="adj" fmla="val 10000"/>
          </a:avLst>
        </a:prstGeom>
        <a:solidFill>
          <a:schemeClr val="bg1"/>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PPE Categories</a:t>
          </a:r>
          <a:endParaRPr lang="en-ZA" sz="1100" b="1" kern="1200" dirty="0">
            <a:solidFill>
              <a:schemeClr val="tx1"/>
            </a:solidFill>
          </a:endParaRPr>
        </a:p>
      </dsp:txBody>
      <dsp:txXfrm>
        <a:off x="7384760" y="1795325"/>
        <a:ext cx="1749243" cy="283734"/>
      </dsp:txXfrm>
    </dsp:sp>
    <dsp:sp modelId="{8BCCDC27-CB5E-4E16-B4E0-B9FBAFD4A65F}">
      <dsp:nvSpPr>
        <dsp:cNvPr id="0" name=""/>
        <dsp:cNvSpPr/>
      </dsp:nvSpPr>
      <dsp:spPr>
        <a:xfrm rot="1424572">
          <a:off x="4114206" y="2311416"/>
          <a:ext cx="822894" cy="25883"/>
        </a:xfrm>
        <a:custGeom>
          <a:avLst/>
          <a:gdLst/>
          <a:ahLst/>
          <a:cxnLst/>
          <a:rect l="0" t="0" r="0" b="0"/>
          <a:pathLst>
            <a:path>
              <a:moveTo>
                <a:pt x="0" y="12941"/>
              </a:moveTo>
              <a:lnTo>
                <a:pt x="822894" y="12941"/>
              </a:lnTo>
            </a:path>
          </a:pathLst>
        </a:custGeom>
        <a:noFill/>
        <a:ln w="25400" cap="flat" cmpd="sng" algn="ctr">
          <a:solidFill>
            <a:schemeClr val="accent5">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505081" y="2303785"/>
        <a:ext cx="41144" cy="41144"/>
      </dsp:txXfrm>
    </dsp:sp>
    <dsp:sp modelId="{0936F823-CEC3-44AC-946C-2043536D5394}">
      <dsp:nvSpPr>
        <dsp:cNvPr id="0" name=""/>
        <dsp:cNvSpPr/>
      </dsp:nvSpPr>
      <dsp:spPr>
        <a:xfrm>
          <a:off x="4902277" y="2306629"/>
          <a:ext cx="1766897" cy="366781"/>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Non-infrastructure</a:t>
          </a:r>
          <a:endParaRPr lang="en-ZA" sz="1100" b="1" kern="1200" dirty="0">
            <a:solidFill>
              <a:schemeClr val="tx1"/>
            </a:solidFill>
          </a:endParaRPr>
        </a:p>
      </dsp:txBody>
      <dsp:txXfrm>
        <a:off x="4913020" y="2317372"/>
        <a:ext cx="1745411" cy="345295"/>
      </dsp:txXfrm>
    </dsp:sp>
    <dsp:sp modelId="{2876F899-C148-4811-A5C7-9E56C20D44E5}">
      <dsp:nvSpPr>
        <dsp:cNvPr id="0" name=""/>
        <dsp:cNvSpPr/>
      </dsp:nvSpPr>
      <dsp:spPr>
        <a:xfrm>
          <a:off x="6669174" y="2477078"/>
          <a:ext cx="706759" cy="25883"/>
        </a:xfrm>
        <a:custGeom>
          <a:avLst/>
          <a:gdLst/>
          <a:ahLst/>
          <a:cxnLst/>
          <a:rect l="0" t="0" r="0" b="0"/>
          <a:pathLst>
            <a:path>
              <a:moveTo>
                <a:pt x="0" y="12941"/>
              </a:moveTo>
              <a:lnTo>
                <a:pt x="706759" y="12941"/>
              </a:lnTo>
            </a:path>
          </a:pathLst>
        </a:custGeom>
        <a:noFill/>
        <a:ln w="25400" cap="flat" cmpd="sng" algn="ctr">
          <a:solidFill>
            <a:schemeClr val="tx1">
              <a:lumMod val="50000"/>
              <a:lumOff val="5000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004885" y="2472351"/>
        <a:ext cx="35337" cy="35337"/>
      </dsp:txXfrm>
    </dsp:sp>
    <dsp:sp modelId="{0E306B3B-0C8C-4009-9225-CA493CB97A47}">
      <dsp:nvSpPr>
        <dsp:cNvPr id="0" name=""/>
        <dsp:cNvSpPr/>
      </dsp:nvSpPr>
      <dsp:spPr>
        <a:xfrm>
          <a:off x="7375933" y="2349383"/>
          <a:ext cx="1766897" cy="281272"/>
        </a:xfrm>
        <a:prstGeom prst="roundRect">
          <a:avLst>
            <a:gd name="adj" fmla="val 10000"/>
          </a:avLst>
        </a:prstGeom>
        <a:solidFill>
          <a:schemeClr val="bg1"/>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PPE Categories</a:t>
          </a:r>
          <a:endParaRPr lang="en-ZA" sz="1100" b="1" kern="1200" dirty="0">
            <a:solidFill>
              <a:schemeClr val="tx1"/>
            </a:solidFill>
          </a:endParaRPr>
        </a:p>
      </dsp:txBody>
      <dsp:txXfrm>
        <a:off x="7384171" y="2357621"/>
        <a:ext cx="1750421" cy="264796"/>
      </dsp:txXfrm>
    </dsp:sp>
    <dsp:sp modelId="{1127658C-5289-40A8-8188-17B122BDE1AB}">
      <dsp:nvSpPr>
        <dsp:cNvPr id="0" name=""/>
        <dsp:cNvSpPr/>
      </dsp:nvSpPr>
      <dsp:spPr>
        <a:xfrm rot="2874501">
          <a:off x="3963797" y="2562693"/>
          <a:ext cx="1123713" cy="25883"/>
        </a:xfrm>
        <a:custGeom>
          <a:avLst/>
          <a:gdLst/>
          <a:ahLst/>
          <a:cxnLst/>
          <a:rect l="0" t="0" r="0" b="0"/>
          <a:pathLst>
            <a:path>
              <a:moveTo>
                <a:pt x="0" y="12941"/>
              </a:moveTo>
              <a:lnTo>
                <a:pt x="1123713" y="12941"/>
              </a:lnTo>
            </a:path>
          </a:pathLst>
        </a:custGeom>
        <a:noFill/>
        <a:ln w="25400" cap="flat" cmpd="sng" algn="ctr">
          <a:solidFill>
            <a:schemeClr val="accent5">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497561" y="2547542"/>
        <a:ext cx="56185" cy="56185"/>
      </dsp:txXfrm>
    </dsp:sp>
    <dsp:sp modelId="{3A55D436-CEE9-4AE1-926E-24C0B4C3AE17}">
      <dsp:nvSpPr>
        <dsp:cNvPr id="0" name=""/>
        <dsp:cNvSpPr/>
      </dsp:nvSpPr>
      <dsp:spPr>
        <a:xfrm>
          <a:off x="4902277" y="2805928"/>
          <a:ext cx="1766897" cy="373292"/>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Non-infrastructure Transfers</a:t>
          </a:r>
          <a:endParaRPr lang="en-ZA" sz="1100" b="1" kern="1200" dirty="0">
            <a:solidFill>
              <a:schemeClr val="tx1"/>
            </a:solidFill>
          </a:endParaRPr>
        </a:p>
      </dsp:txBody>
      <dsp:txXfrm>
        <a:off x="4913210" y="2816861"/>
        <a:ext cx="1745031" cy="351426"/>
      </dsp:txXfrm>
    </dsp:sp>
    <dsp:sp modelId="{0BA975FC-6C98-44DD-AD95-96A0C2F325B7}">
      <dsp:nvSpPr>
        <dsp:cNvPr id="0" name=""/>
        <dsp:cNvSpPr/>
      </dsp:nvSpPr>
      <dsp:spPr>
        <a:xfrm>
          <a:off x="6669174" y="2979632"/>
          <a:ext cx="706759" cy="25883"/>
        </a:xfrm>
        <a:custGeom>
          <a:avLst/>
          <a:gdLst/>
          <a:ahLst/>
          <a:cxnLst/>
          <a:rect l="0" t="0" r="0" b="0"/>
          <a:pathLst>
            <a:path>
              <a:moveTo>
                <a:pt x="0" y="12941"/>
              </a:moveTo>
              <a:lnTo>
                <a:pt x="706759" y="12941"/>
              </a:lnTo>
            </a:path>
          </a:pathLst>
        </a:custGeom>
        <a:noFill/>
        <a:ln w="25400" cap="flat" cmpd="sng" algn="ctr">
          <a:solidFill>
            <a:schemeClr val="tx1">
              <a:lumMod val="50000"/>
              <a:lumOff val="5000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004885" y="2974905"/>
        <a:ext cx="35337" cy="35337"/>
      </dsp:txXfrm>
    </dsp:sp>
    <dsp:sp modelId="{2905739C-CB02-45B5-B978-509070724E01}">
      <dsp:nvSpPr>
        <dsp:cNvPr id="0" name=""/>
        <dsp:cNvSpPr/>
      </dsp:nvSpPr>
      <dsp:spPr>
        <a:xfrm>
          <a:off x="7375933" y="2833951"/>
          <a:ext cx="1766897" cy="317246"/>
        </a:xfrm>
        <a:prstGeom prst="roundRect">
          <a:avLst>
            <a:gd name="adj" fmla="val 10000"/>
          </a:avLst>
        </a:prstGeom>
        <a:solidFill>
          <a:schemeClr val="bg1"/>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PPE Categories</a:t>
          </a:r>
          <a:endParaRPr lang="en-ZA" sz="1100" b="1" kern="1200" dirty="0">
            <a:solidFill>
              <a:schemeClr val="tx1"/>
            </a:solidFill>
          </a:endParaRPr>
        </a:p>
      </dsp:txBody>
      <dsp:txXfrm>
        <a:off x="7385225" y="2843243"/>
        <a:ext cx="1748313" cy="298662"/>
      </dsp:txXfrm>
    </dsp:sp>
    <dsp:sp modelId="{127B2037-4E7D-481D-A241-9BCE6AF08E60}">
      <dsp:nvSpPr>
        <dsp:cNvPr id="0" name=""/>
        <dsp:cNvSpPr/>
      </dsp:nvSpPr>
      <dsp:spPr>
        <a:xfrm rot="3638857">
          <a:off x="775354" y="3478038"/>
          <a:ext cx="1444220" cy="25883"/>
        </a:xfrm>
        <a:custGeom>
          <a:avLst/>
          <a:gdLst/>
          <a:ahLst/>
          <a:cxnLst/>
          <a:rect l="0" t="0" r="0" b="0"/>
          <a:pathLst>
            <a:path>
              <a:moveTo>
                <a:pt x="0" y="12941"/>
              </a:moveTo>
              <a:lnTo>
                <a:pt x="1444220" y="12941"/>
              </a:lnTo>
            </a:path>
          </a:pathLst>
        </a:custGeom>
        <a:noFill/>
        <a:ln w="25400" cap="flat" cmpd="sng" algn="ctr">
          <a:solidFill>
            <a:schemeClr val="accent4">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1461358" y="3454874"/>
        <a:ext cx="72211" cy="72211"/>
      </dsp:txXfrm>
    </dsp:sp>
    <dsp:sp modelId="{55E0A79D-953A-4C3C-9DC7-9BDA5F3144E8}">
      <dsp:nvSpPr>
        <dsp:cNvPr id="0" name=""/>
        <dsp:cNvSpPr/>
      </dsp:nvSpPr>
      <dsp:spPr>
        <a:xfrm>
          <a:off x="1851428" y="3969246"/>
          <a:ext cx="1910228" cy="302280"/>
        </a:xfrm>
        <a:prstGeom prst="roundRect">
          <a:avLst>
            <a:gd name="adj" fmla="val 10000"/>
          </a:avLst>
        </a:prstGeom>
        <a:solidFill>
          <a:schemeClr val="bg1">
            <a:lumMod val="50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t>Operating Expenses</a:t>
          </a:r>
          <a:endParaRPr lang="en-ZA" sz="1100" b="1" kern="1200" dirty="0"/>
        </a:p>
      </dsp:txBody>
      <dsp:txXfrm>
        <a:off x="1860281" y="3978099"/>
        <a:ext cx="1892522" cy="284574"/>
      </dsp:txXfrm>
    </dsp:sp>
    <dsp:sp modelId="{4C3DE08C-DAB1-477E-A075-7AC953CDFF6A}">
      <dsp:nvSpPr>
        <dsp:cNvPr id="0" name=""/>
        <dsp:cNvSpPr/>
      </dsp:nvSpPr>
      <dsp:spPr>
        <a:xfrm rot="19790486">
          <a:off x="3670266" y="3768250"/>
          <a:ext cx="1350310" cy="25883"/>
        </a:xfrm>
        <a:custGeom>
          <a:avLst/>
          <a:gdLst/>
          <a:ahLst/>
          <a:cxnLst/>
          <a:rect l="0" t="0" r="0" b="0"/>
          <a:pathLst>
            <a:path>
              <a:moveTo>
                <a:pt x="0" y="12941"/>
              </a:moveTo>
              <a:lnTo>
                <a:pt x="1350310" y="12941"/>
              </a:lnTo>
            </a:path>
          </a:pathLst>
        </a:custGeom>
        <a:noFill/>
        <a:ln w="25400" cap="flat" cmpd="sng" algn="ctr">
          <a:solidFill>
            <a:schemeClr val="accent5">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311664" y="3747434"/>
        <a:ext cx="67515" cy="67515"/>
      </dsp:txXfrm>
    </dsp:sp>
    <dsp:sp modelId="{4DEBCBAA-8066-4622-B344-571E0A0496C9}">
      <dsp:nvSpPr>
        <dsp:cNvPr id="0" name=""/>
        <dsp:cNvSpPr/>
      </dsp:nvSpPr>
      <dsp:spPr>
        <a:xfrm>
          <a:off x="4929187" y="3303442"/>
          <a:ext cx="1766897" cy="277111"/>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Infrastructure</a:t>
          </a:r>
          <a:endParaRPr lang="en-ZA" sz="1100" b="1" kern="1200" dirty="0">
            <a:solidFill>
              <a:schemeClr val="tx1"/>
            </a:solidFill>
          </a:endParaRPr>
        </a:p>
      </dsp:txBody>
      <dsp:txXfrm>
        <a:off x="4937303" y="3311558"/>
        <a:ext cx="1750665" cy="260879"/>
      </dsp:txXfrm>
    </dsp:sp>
    <dsp:sp modelId="{E9D898E4-3306-48E6-98B5-EE7C51F60C55}">
      <dsp:nvSpPr>
        <dsp:cNvPr id="0" name=""/>
        <dsp:cNvSpPr/>
      </dsp:nvSpPr>
      <dsp:spPr>
        <a:xfrm rot="21567044">
          <a:off x="6696069" y="3425791"/>
          <a:ext cx="681046" cy="25883"/>
        </a:xfrm>
        <a:custGeom>
          <a:avLst/>
          <a:gdLst/>
          <a:ahLst/>
          <a:cxnLst/>
          <a:rect l="0" t="0" r="0" b="0"/>
          <a:pathLst>
            <a:path>
              <a:moveTo>
                <a:pt x="0" y="12941"/>
              </a:moveTo>
              <a:lnTo>
                <a:pt x="681046" y="12941"/>
              </a:lnTo>
            </a:path>
          </a:pathLst>
        </a:custGeom>
        <a:noFill/>
        <a:ln w="25400" cap="flat" cmpd="sng" algn="ctr">
          <a:solidFill>
            <a:schemeClr val="tx1">
              <a:lumMod val="50000"/>
              <a:lumOff val="5000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019566" y="3421707"/>
        <a:ext cx="34052" cy="34052"/>
      </dsp:txXfrm>
    </dsp:sp>
    <dsp:sp modelId="{BFD2C11F-19B0-454F-A1CE-134A5A4962E2}">
      <dsp:nvSpPr>
        <dsp:cNvPr id="0" name=""/>
        <dsp:cNvSpPr/>
      </dsp:nvSpPr>
      <dsp:spPr>
        <a:xfrm>
          <a:off x="7377100" y="3286007"/>
          <a:ext cx="1766897" cy="298923"/>
        </a:xfrm>
        <a:prstGeom prst="roundRect">
          <a:avLst>
            <a:gd name="adj" fmla="val 10000"/>
          </a:avLst>
        </a:prstGeom>
        <a:solidFill>
          <a:schemeClr val="bg1"/>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PPE Categories</a:t>
          </a:r>
          <a:endParaRPr lang="en-ZA" sz="1100" b="1" kern="1200" dirty="0">
            <a:solidFill>
              <a:schemeClr val="tx1"/>
            </a:solidFill>
          </a:endParaRPr>
        </a:p>
      </dsp:txBody>
      <dsp:txXfrm>
        <a:off x="7385855" y="3294762"/>
        <a:ext cx="1749387" cy="281413"/>
      </dsp:txXfrm>
    </dsp:sp>
    <dsp:sp modelId="{3A78CD1D-4BD0-45BB-AD5F-074DB1ECFF64}">
      <dsp:nvSpPr>
        <dsp:cNvPr id="0" name=""/>
        <dsp:cNvSpPr/>
      </dsp:nvSpPr>
      <dsp:spPr>
        <a:xfrm rot="20919940">
          <a:off x="3750044" y="3990433"/>
          <a:ext cx="1190753" cy="25883"/>
        </a:xfrm>
        <a:custGeom>
          <a:avLst/>
          <a:gdLst/>
          <a:ahLst/>
          <a:cxnLst/>
          <a:rect l="0" t="0" r="0" b="0"/>
          <a:pathLst>
            <a:path>
              <a:moveTo>
                <a:pt x="0" y="12941"/>
              </a:moveTo>
              <a:lnTo>
                <a:pt x="1190753" y="12941"/>
              </a:lnTo>
            </a:path>
          </a:pathLst>
        </a:custGeom>
        <a:noFill/>
        <a:ln w="25400" cap="flat" cmpd="sng" algn="ctr">
          <a:solidFill>
            <a:schemeClr val="accent5">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315653" y="3973606"/>
        <a:ext cx="59537" cy="59537"/>
      </dsp:txXfrm>
    </dsp:sp>
    <dsp:sp modelId="{1DAB4FF9-286D-4CC8-91C0-3EBA4DFC10FA}">
      <dsp:nvSpPr>
        <dsp:cNvPr id="0" name=""/>
        <dsp:cNvSpPr/>
      </dsp:nvSpPr>
      <dsp:spPr>
        <a:xfrm>
          <a:off x="4929187" y="3732065"/>
          <a:ext cx="1766897" cy="308597"/>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Infrastructure Transfers</a:t>
          </a:r>
          <a:endParaRPr lang="en-ZA" sz="1100" b="1" kern="1200" dirty="0">
            <a:solidFill>
              <a:schemeClr val="tx1"/>
            </a:solidFill>
          </a:endParaRPr>
        </a:p>
      </dsp:txBody>
      <dsp:txXfrm>
        <a:off x="4938225" y="3741103"/>
        <a:ext cx="1748821" cy="290521"/>
      </dsp:txXfrm>
    </dsp:sp>
    <dsp:sp modelId="{283954EB-A919-4997-BEC3-C0A1B7A88628}">
      <dsp:nvSpPr>
        <dsp:cNvPr id="0" name=""/>
        <dsp:cNvSpPr/>
      </dsp:nvSpPr>
      <dsp:spPr>
        <a:xfrm rot="21369205">
          <a:off x="6695315" y="3850527"/>
          <a:ext cx="682552" cy="25883"/>
        </a:xfrm>
        <a:custGeom>
          <a:avLst/>
          <a:gdLst/>
          <a:ahLst/>
          <a:cxnLst/>
          <a:rect l="0" t="0" r="0" b="0"/>
          <a:pathLst>
            <a:path>
              <a:moveTo>
                <a:pt x="0" y="12941"/>
              </a:moveTo>
              <a:lnTo>
                <a:pt x="682552" y="12941"/>
              </a:lnTo>
            </a:path>
          </a:pathLst>
        </a:custGeom>
        <a:noFill/>
        <a:ln w="25400" cap="flat" cmpd="sng" algn="ctr">
          <a:solidFill>
            <a:schemeClr val="tx1">
              <a:lumMod val="50000"/>
              <a:lumOff val="5000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019528" y="3846405"/>
        <a:ext cx="34127" cy="34127"/>
      </dsp:txXfrm>
    </dsp:sp>
    <dsp:sp modelId="{060C1D16-1813-4B2A-B566-307E6E3F5A5F}">
      <dsp:nvSpPr>
        <dsp:cNvPr id="0" name=""/>
        <dsp:cNvSpPr/>
      </dsp:nvSpPr>
      <dsp:spPr>
        <a:xfrm>
          <a:off x="7377100" y="3714630"/>
          <a:ext cx="1766897" cy="251888"/>
        </a:xfrm>
        <a:prstGeom prst="roundRect">
          <a:avLst>
            <a:gd name="adj" fmla="val 10000"/>
          </a:avLst>
        </a:prstGeom>
        <a:solidFill>
          <a:schemeClr val="bg1"/>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PPE Categories</a:t>
          </a:r>
          <a:endParaRPr lang="en-ZA" sz="1100" b="1" kern="1200" dirty="0">
            <a:solidFill>
              <a:schemeClr val="tx1"/>
            </a:solidFill>
          </a:endParaRPr>
        </a:p>
      </dsp:txBody>
      <dsp:txXfrm>
        <a:off x="7384478" y="3722008"/>
        <a:ext cx="1752141" cy="237132"/>
      </dsp:txXfrm>
    </dsp:sp>
    <dsp:sp modelId="{B2779599-A6B0-4A78-8380-7D2C1B9A8133}">
      <dsp:nvSpPr>
        <dsp:cNvPr id="0" name=""/>
        <dsp:cNvSpPr/>
      </dsp:nvSpPr>
      <dsp:spPr>
        <a:xfrm rot="546236">
          <a:off x="3754209" y="4200990"/>
          <a:ext cx="1182425" cy="25883"/>
        </a:xfrm>
        <a:custGeom>
          <a:avLst/>
          <a:gdLst/>
          <a:ahLst/>
          <a:cxnLst/>
          <a:rect l="0" t="0" r="0" b="0"/>
          <a:pathLst>
            <a:path>
              <a:moveTo>
                <a:pt x="0" y="12941"/>
              </a:moveTo>
              <a:lnTo>
                <a:pt x="1182425" y="12941"/>
              </a:lnTo>
            </a:path>
          </a:pathLst>
        </a:custGeom>
        <a:noFill/>
        <a:ln w="25400" cap="flat" cmpd="sng" algn="ctr">
          <a:solidFill>
            <a:schemeClr val="accent5">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315861" y="4184371"/>
        <a:ext cx="59121" cy="59121"/>
      </dsp:txXfrm>
    </dsp:sp>
    <dsp:sp modelId="{80A5DDE9-A247-4079-94F5-B982BEE5AD8C}">
      <dsp:nvSpPr>
        <dsp:cNvPr id="0" name=""/>
        <dsp:cNvSpPr/>
      </dsp:nvSpPr>
      <dsp:spPr>
        <a:xfrm>
          <a:off x="4929187" y="4160696"/>
          <a:ext cx="1766897" cy="293561"/>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Non-infrastructure</a:t>
          </a:r>
          <a:endParaRPr lang="en-ZA" sz="1100" b="1" kern="1200" dirty="0">
            <a:solidFill>
              <a:schemeClr val="tx1"/>
            </a:solidFill>
          </a:endParaRPr>
        </a:p>
      </dsp:txBody>
      <dsp:txXfrm>
        <a:off x="4937785" y="4169294"/>
        <a:ext cx="1749701" cy="276365"/>
      </dsp:txXfrm>
    </dsp:sp>
    <dsp:sp modelId="{2A6C1580-C998-4039-B217-C37CC37A5B63}">
      <dsp:nvSpPr>
        <dsp:cNvPr id="0" name=""/>
        <dsp:cNvSpPr/>
      </dsp:nvSpPr>
      <dsp:spPr>
        <a:xfrm rot="21523485">
          <a:off x="6696000" y="4286955"/>
          <a:ext cx="681184" cy="25883"/>
        </a:xfrm>
        <a:custGeom>
          <a:avLst/>
          <a:gdLst/>
          <a:ahLst/>
          <a:cxnLst/>
          <a:rect l="0" t="0" r="0" b="0"/>
          <a:pathLst>
            <a:path>
              <a:moveTo>
                <a:pt x="0" y="12941"/>
              </a:moveTo>
              <a:lnTo>
                <a:pt x="681184" y="12941"/>
              </a:lnTo>
            </a:path>
          </a:pathLst>
        </a:custGeom>
        <a:noFill/>
        <a:ln w="25400" cap="flat" cmpd="sng" algn="ctr">
          <a:solidFill>
            <a:schemeClr val="tx1">
              <a:lumMod val="50000"/>
              <a:lumOff val="5000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019562" y="4282867"/>
        <a:ext cx="34059" cy="34059"/>
      </dsp:txXfrm>
    </dsp:sp>
    <dsp:sp modelId="{04D85567-9AB3-47A1-A9E2-23F41F2492BC}">
      <dsp:nvSpPr>
        <dsp:cNvPr id="0" name=""/>
        <dsp:cNvSpPr/>
      </dsp:nvSpPr>
      <dsp:spPr>
        <a:xfrm>
          <a:off x="7377100" y="4143257"/>
          <a:ext cx="1766897" cy="298119"/>
        </a:xfrm>
        <a:prstGeom prst="roundRect">
          <a:avLst>
            <a:gd name="adj" fmla="val 10000"/>
          </a:avLst>
        </a:prstGeom>
        <a:solidFill>
          <a:schemeClr val="bg1"/>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PPE Categories</a:t>
          </a:r>
          <a:endParaRPr lang="en-ZA" sz="1100" b="1" kern="1200" dirty="0">
            <a:solidFill>
              <a:schemeClr val="tx1"/>
            </a:solidFill>
          </a:endParaRPr>
        </a:p>
      </dsp:txBody>
      <dsp:txXfrm>
        <a:off x="7385832" y="4151989"/>
        <a:ext cx="1749433" cy="280655"/>
      </dsp:txXfrm>
    </dsp:sp>
    <dsp:sp modelId="{67052306-0FD7-43D5-B139-574915126F2E}">
      <dsp:nvSpPr>
        <dsp:cNvPr id="0" name=""/>
        <dsp:cNvSpPr/>
      </dsp:nvSpPr>
      <dsp:spPr>
        <a:xfrm rot="1723550">
          <a:off x="3679729" y="4427389"/>
          <a:ext cx="1331384" cy="25883"/>
        </a:xfrm>
        <a:custGeom>
          <a:avLst/>
          <a:gdLst/>
          <a:ahLst/>
          <a:cxnLst/>
          <a:rect l="0" t="0" r="0" b="0"/>
          <a:pathLst>
            <a:path>
              <a:moveTo>
                <a:pt x="0" y="12941"/>
              </a:moveTo>
              <a:lnTo>
                <a:pt x="1331384" y="12941"/>
              </a:lnTo>
            </a:path>
          </a:pathLst>
        </a:custGeom>
        <a:noFill/>
        <a:ln w="25400" cap="flat" cmpd="sng" algn="ctr">
          <a:solidFill>
            <a:schemeClr val="accent5">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312137" y="4407047"/>
        <a:ext cx="66569" cy="66569"/>
      </dsp:txXfrm>
    </dsp:sp>
    <dsp:sp modelId="{4DAAF4C2-EA65-4ED3-AC26-277263748600}">
      <dsp:nvSpPr>
        <dsp:cNvPr id="0" name=""/>
        <dsp:cNvSpPr/>
      </dsp:nvSpPr>
      <dsp:spPr>
        <a:xfrm>
          <a:off x="4929187" y="4590755"/>
          <a:ext cx="1766897" cy="339041"/>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Non-infrastructure Transfers</a:t>
          </a:r>
          <a:endParaRPr lang="en-ZA" sz="1100" b="1" kern="1200" dirty="0">
            <a:solidFill>
              <a:schemeClr val="tx1"/>
            </a:solidFill>
          </a:endParaRPr>
        </a:p>
      </dsp:txBody>
      <dsp:txXfrm>
        <a:off x="4939117" y="4600685"/>
        <a:ext cx="1747037" cy="319181"/>
      </dsp:txXfrm>
    </dsp:sp>
    <dsp:sp modelId="{01E78622-B140-431B-B3DC-C34402175117}">
      <dsp:nvSpPr>
        <dsp:cNvPr id="0" name=""/>
        <dsp:cNvSpPr/>
      </dsp:nvSpPr>
      <dsp:spPr>
        <a:xfrm rot="21500534">
          <a:off x="6695942" y="4737479"/>
          <a:ext cx="681300" cy="25883"/>
        </a:xfrm>
        <a:custGeom>
          <a:avLst/>
          <a:gdLst/>
          <a:ahLst/>
          <a:cxnLst/>
          <a:rect l="0" t="0" r="0" b="0"/>
          <a:pathLst>
            <a:path>
              <a:moveTo>
                <a:pt x="0" y="12941"/>
              </a:moveTo>
              <a:lnTo>
                <a:pt x="681300" y="12941"/>
              </a:lnTo>
            </a:path>
          </a:pathLst>
        </a:custGeom>
        <a:noFill/>
        <a:ln w="25400" cap="flat" cmpd="sng" algn="ctr">
          <a:solidFill>
            <a:schemeClr val="tx1">
              <a:lumMod val="50000"/>
              <a:lumOff val="5000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7019559" y="4733388"/>
        <a:ext cx="34065" cy="34065"/>
      </dsp:txXfrm>
    </dsp:sp>
    <dsp:sp modelId="{A4A122A7-CF97-4461-B5E1-4252BC8CC677}">
      <dsp:nvSpPr>
        <dsp:cNvPr id="0" name=""/>
        <dsp:cNvSpPr/>
      </dsp:nvSpPr>
      <dsp:spPr>
        <a:xfrm>
          <a:off x="7377100" y="4571889"/>
          <a:ext cx="1766897" cy="337353"/>
        </a:xfrm>
        <a:prstGeom prst="roundRect">
          <a:avLst>
            <a:gd name="adj" fmla="val 10000"/>
          </a:avLst>
        </a:prstGeom>
        <a:solidFill>
          <a:schemeClr val="bg1"/>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PPE Categories</a:t>
          </a:r>
          <a:endParaRPr lang="en-ZA" sz="1100" b="1" kern="1200" dirty="0">
            <a:solidFill>
              <a:schemeClr val="tx1"/>
            </a:solidFill>
          </a:endParaRPr>
        </a:p>
      </dsp:txBody>
      <dsp:txXfrm>
        <a:off x="7386981" y="4581770"/>
        <a:ext cx="1747135" cy="317591"/>
      </dsp:txXfrm>
    </dsp:sp>
    <dsp:sp modelId="{C5E45B09-2860-47CE-AFE5-57BAD4BF33EE}">
      <dsp:nvSpPr>
        <dsp:cNvPr id="0" name=""/>
        <dsp:cNvSpPr/>
      </dsp:nvSpPr>
      <dsp:spPr>
        <a:xfrm rot="4393285">
          <a:off x="352013" y="3913954"/>
          <a:ext cx="2225385" cy="25883"/>
        </a:xfrm>
        <a:custGeom>
          <a:avLst/>
          <a:gdLst/>
          <a:ahLst/>
          <a:cxnLst/>
          <a:rect l="0" t="0" r="0" b="0"/>
          <a:pathLst>
            <a:path>
              <a:moveTo>
                <a:pt x="0" y="12941"/>
              </a:moveTo>
              <a:lnTo>
                <a:pt x="2225385" y="12941"/>
              </a:lnTo>
            </a:path>
          </a:pathLst>
        </a:custGeom>
        <a:noFill/>
        <a:ln w="25400" cap="flat" cmpd="sng" algn="ctr">
          <a:solidFill>
            <a:schemeClr val="accent4">
              <a:hueOff val="0"/>
              <a:satOff val="0"/>
              <a:lumOff val="0"/>
              <a:alphaOff val="0"/>
            </a:schemeClr>
          </a:solidFill>
          <a:prstDash val="solid"/>
        </a:ln>
        <a:effectLst/>
        <a:scene3d>
          <a:camera prst="orthographicFront"/>
          <a:lightRig rig="flat" dir="t"/>
        </a:scene3d>
        <a:sp3d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55600">
            <a:lnSpc>
              <a:spcPct val="90000"/>
            </a:lnSpc>
            <a:spcBef>
              <a:spcPct val="0"/>
            </a:spcBef>
            <a:spcAft>
              <a:spcPct val="35000"/>
            </a:spcAft>
          </a:pPr>
          <a:endParaRPr lang="en-ZA" sz="800" kern="1200" dirty="0"/>
        </a:p>
      </dsp:txBody>
      <dsp:txXfrm>
        <a:off x="1409071" y="3871261"/>
        <a:ext cx="111269" cy="111269"/>
      </dsp:txXfrm>
    </dsp:sp>
    <dsp:sp modelId="{7072B5B2-B784-40F2-9791-EC26B9C7B2FB}">
      <dsp:nvSpPr>
        <dsp:cNvPr id="0" name=""/>
        <dsp:cNvSpPr/>
      </dsp:nvSpPr>
      <dsp:spPr>
        <a:xfrm>
          <a:off x="1785911" y="4857784"/>
          <a:ext cx="2123969" cy="268868"/>
        </a:xfrm>
        <a:prstGeom prst="roundRect">
          <a:avLst>
            <a:gd name="adj" fmla="val 10000"/>
          </a:avLst>
        </a:prstGeom>
        <a:solidFill>
          <a:schemeClr val="bg1">
            <a:lumMod val="50000"/>
          </a:schemeClr>
        </a:solidFill>
        <a:ln>
          <a:noFill/>
        </a:ln>
        <a:effectLst>
          <a:outerShdw blurRad="40000" dist="20000" dir="5400000" rotWithShape="0">
            <a:srgbClr val="000000">
              <a:alpha val="38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1">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b="1" i="0" kern="1200" dirty="0" smtClean="0"/>
            <a:t>Typical Work Streams</a:t>
          </a:r>
          <a:endParaRPr lang="en-ZA" sz="1100" b="1" i="0" kern="1200" dirty="0"/>
        </a:p>
      </dsp:txBody>
      <dsp:txXfrm>
        <a:off x="1793786" y="4865659"/>
        <a:ext cx="2108219" cy="253118"/>
      </dsp:txXfrm>
    </dsp:sp>
  </dsp:spTree>
</dsp:drawing>
</file>

<file path=ppt/diagrams/drawing1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68161" y="142459"/>
          <a:ext cx="1688013" cy="1688013"/>
        </a:xfrm>
        <a:prstGeom prst="blockArc">
          <a:avLst>
            <a:gd name="adj1" fmla="val 13114286"/>
            <a:gd name="adj2" fmla="val 1620000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68161" y="142459"/>
          <a:ext cx="1688013" cy="1688013"/>
        </a:xfrm>
        <a:prstGeom prst="blockArc">
          <a:avLst>
            <a:gd name="adj1" fmla="val 10028571"/>
            <a:gd name="adj2" fmla="val 13114286"/>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68161" y="142459"/>
          <a:ext cx="1688013" cy="1688013"/>
        </a:xfrm>
        <a:prstGeom prst="blockArc">
          <a:avLst>
            <a:gd name="adj1" fmla="val 6942857"/>
            <a:gd name="adj2" fmla="val 10028571"/>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68161" y="142459"/>
          <a:ext cx="1688013" cy="1688013"/>
        </a:xfrm>
        <a:prstGeom prst="blockArc">
          <a:avLst>
            <a:gd name="adj1" fmla="val 3857143"/>
            <a:gd name="adj2" fmla="val 6942857"/>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78884" y="137389"/>
          <a:ext cx="1688013" cy="1688013"/>
        </a:xfrm>
        <a:prstGeom prst="blockArc">
          <a:avLst>
            <a:gd name="adj1" fmla="val 878117"/>
            <a:gd name="adj2" fmla="val 390641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75364" y="151365"/>
          <a:ext cx="1688013" cy="1688013"/>
        </a:xfrm>
        <a:prstGeom prst="blockArc">
          <a:avLst>
            <a:gd name="adj1" fmla="val 19238137"/>
            <a:gd name="adj2" fmla="val 818255"/>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68161" y="142459"/>
          <a:ext cx="1688013" cy="1688013"/>
        </a:xfrm>
        <a:prstGeom prst="blockArc">
          <a:avLst>
            <a:gd name="adj1" fmla="val 16200000"/>
            <a:gd name="adj2" fmla="val 19285714"/>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188026" y="662324"/>
          <a:ext cx="648282" cy="648282"/>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1" kern="1200" dirty="0" smtClean="0"/>
            <a:t>Reporting</a:t>
          </a:r>
          <a:endParaRPr lang="en-ZA" sz="700" b="1" kern="1200" dirty="0"/>
        </a:p>
      </dsp:txBody>
      <dsp:txXfrm>
        <a:off x="1282965" y="757263"/>
        <a:ext cx="458404" cy="458404"/>
      </dsp:txXfrm>
    </dsp:sp>
    <dsp:sp modelId="{428D6EC0-C06B-45C7-8139-E45A90407C78}">
      <dsp:nvSpPr>
        <dsp:cNvPr id="0" name=""/>
        <dsp:cNvSpPr/>
      </dsp:nvSpPr>
      <dsp:spPr>
        <a:xfrm>
          <a:off x="1281799" y="-71572"/>
          <a:ext cx="460736" cy="46073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Funding</a:t>
          </a:r>
          <a:endParaRPr lang="en-ZA" sz="600" b="0" kern="1200" dirty="0">
            <a:solidFill>
              <a:schemeClr val="tx1">
                <a:alpha val="50000"/>
              </a:schemeClr>
            </a:solidFill>
          </a:endParaRPr>
        </a:p>
      </dsp:txBody>
      <dsp:txXfrm>
        <a:off x="1349272" y="-4099"/>
        <a:ext cx="325790" cy="325790"/>
      </dsp:txXfrm>
    </dsp:sp>
    <dsp:sp modelId="{2B947856-7D81-4709-8C50-A646092946B5}">
      <dsp:nvSpPr>
        <dsp:cNvPr id="0" name=""/>
        <dsp:cNvSpPr/>
      </dsp:nvSpPr>
      <dsp:spPr>
        <a:xfrm>
          <a:off x="1928898" y="240054"/>
          <a:ext cx="460736" cy="460736"/>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996371" y="307527"/>
        <a:ext cx="325790" cy="325790"/>
      </dsp:txXfrm>
    </dsp:sp>
    <dsp:sp modelId="{0615139F-FD0E-4AC6-85EA-75F9F0D6BB78}">
      <dsp:nvSpPr>
        <dsp:cNvPr id="0" name=""/>
        <dsp:cNvSpPr/>
      </dsp:nvSpPr>
      <dsp:spPr>
        <a:xfrm>
          <a:off x="2093338" y="960151"/>
          <a:ext cx="460736" cy="46073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kern="1200" dirty="0" smtClean="0">
              <a:solidFill>
                <a:schemeClr val="tx1">
                  <a:alpha val="40000"/>
                </a:schemeClr>
              </a:solidFill>
            </a:rPr>
            <a:t>Costing</a:t>
          </a:r>
          <a:endParaRPr lang="en-ZA" sz="600" kern="1200" dirty="0">
            <a:solidFill>
              <a:schemeClr val="tx1">
                <a:alpha val="40000"/>
              </a:schemeClr>
            </a:solidFill>
          </a:endParaRPr>
        </a:p>
      </dsp:txBody>
      <dsp:txXfrm>
        <a:off x="2160811" y="1027624"/>
        <a:ext cx="325790" cy="325790"/>
      </dsp:txXfrm>
    </dsp:sp>
    <dsp:sp modelId="{A25828D0-E7F7-4612-B323-E58CF7DB6C73}">
      <dsp:nvSpPr>
        <dsp:cNvPr id="0" name=""/>
        <dsp:cNvSpPr/>
      </dsp:nvSpPr>
      <dsp:spPr>
        <a:xfrm>
          <a:off x="1640912" y="1501803"/>
          <a:ext cx="460736" cy="46073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Item</a:t>
          </a:r>
          <a:endParaRPr lang="en-ZA" sz="600" b="0" kern="1200" dirty="0">
            <a:solidFill>
              <a:schemeClr val="tx1">
                <a:alpha val="50000"/>
              </a:schemeClr>
            </a:solidFill>
          </a:endParaRPr>
        </a:p>
      </dsp:txBody>
      <dsp:txXfrm>
        <a:off x="1708385" y="1569276"/>
        <a:ext cx="325790" cy="325790"/>
      </dsp:txXfrm>
    </dsp:sp>
    <dsp:sp modelId="{8DF6A8EE-C31B-4A7A-8A5B-E1C18D11D668}">
      <dsp:nvSpPr>
        <dsp:cNvPr id="0" name=""/>
        <dsp:cNvSpPr/>
      </dsp:nvSpPr>
      <dsp:spPr>
        <a:xfrm>
          <a:off x="784464" y="1363580"/>
          <a:ext cx="737181" cy="737181"/>
        </a:xfrm>
        <a:prstGeom prst="ellipse">
          <a:avLst/>
        </a:prstGeom>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Project</a:t>
          </a:r>
          <a:endParaRPr lang="en-ZA" sz="600" b="1" kern="1200" dirty="0">
            <a:solidFill>
              <a:schemeClr val="tx1"/>
            </a:solidFill>
          </a:endParaRPr>
        </a:p>
      </dsp:txBody>
      <dsp:txXfrm>
        <a:off x="892422" y="1471538"/>
        <a:ext cx="521265" cy="521265"/>
      </dsp:txXfrm>
    </dsp:sp>
    <dsp:sp modelId="{DFD89527-3EA1-46E9-B932-F66D981BF538}">
      <dsp:nvSpPr>
        <dsp:cNvPr id="0" name=""/>
        <dsp:cNvSpPr/>
      </dsp:nvSpPr>
      <dsp:spPr>
        <a:xfrm>
          <a:off x="474880" y="940272"/>
          <a:ext cx="460736" cy="46073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37000"/>
                </a:schemeClr>
              </a:solidFill>
            </a:rPr>
            <a:t>Regional Indicator</a:t>
          </a:r>
          <a:endParaRPr lang="en-ZA" sz="600" b="0" kern="1200" dirty="0">
            <a:solidFill>
              <a:schemeClr val="tx1">
                <a:alpha val="37000"/>
              </a:schemeClr>
            </a:solidFill>
          </a:endParaRPr>
        </a:p>
      </dsp:txBody>
      <dsp:txXfrm>
        <a:off x="542353" y="1007745"/>
        <a:ext cx="325790" cy="325790"/>
      </dsp:txXfrm>
    </dsp:sp>
    <dsp:sp modelId="{937C4F79-FB0B-409E-8CAD-BC317FE49743}">
      <dsp:nvSpPr>
        <dsp:cNvPr id="0" name=""/>
        <dsp:cNvSpPr/>
      </dsp:nvSpPr>
      <dsp:spPr>
        <a:xfrm>
          <a:off x="638170" y="243523"/>
          <a:ext cx="453798" cy="45379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810" tIns="3810" rIns="3810" bIns="3810" numCol="1" spcCol="1270" anchor="ctr" anchorCtr="0">
          <a:noAutofit/>
        </a:bodyPr>
        <a:lstStyle/>
        <a:p>
          <a:pPr lvl="0" algn="ctr" defTabSz="133350">
            <a:lnSpc>
              <a:spcPct val="90000"/>
            </a:lnSpc>
            <a:spcBef>
              <a:spcPct val="0"/>
            </a:spcBef>
            <a:spcAft>
              <a:spcPct val="35000"/>
            </a:spcAft>
          </a:pPr>
          <a:r>
            <a:rPr lang="en-ZA" sz="300" b="1" kern="1200" dirty="0" smtClean="0">
              <a:solidFill>
                <a:schemeClr val="tx1">
                  <a:alpha val="40000"/>
                </a:schemeClr>
              </a:solidFill>
            </a:rPr>
            <a:t>Standard</a:t>
          </a:r>
          <a:r>
            <a:rPr lang="en-ZA" sz="300" b="1" kern="1200" dirty="0" smtClean="0">
              <a:solidFill>
                <a:schemeClr val="tx1"/>
              </a:solidFill>
            </a:rPr>
            <a:t> </a:t>
          </a:r>
          <a:r>
            <a:rPr lang="en-ZA" sz="300" b="1" kern="1200" dirty="0" smtClean="0">
              <a:solidFill>
                <a:schemeClr val="tx1">
                  <a:alpha val="40000"/>
                </a:schemeClr>
              </a:solidFill>
            </a:rPr>
            <a:t>Classification</a:t>
          </a:r>
          <a:endParaRPr lang="en-ZA" sz="300" b="1" kern="1200" dirty="0">
            <a:solidFill>
              <a:schemeClr val="tx1">
                <a:alpha val="40000"/>
              </a:schemeClr>
            </a:solidFill>
          </a:endParaRPr>
        </a:p>
      </dsp:txBody>
      <dsp:txXfrm>
        <a:off x="704627" y="309980"/>
        <a:ext cx="320884" cy="320884"/>
      </dsp:txXfrm>
    </dsp:sp>
  </dsp:spTree>
</dsp:drawing>
</file>

<file path=ppt/diagrams/drawing1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68161" y="142459"/>
          <a:ext cx="1688013" cy="1688013"/>
        </a:xfrm>
        <a:prstGeom prst="blockArc">
          <a:avLst>
            <a:gd name="adj1" fmla="val 13114286"/>
            <a:gd name="adj2" fmla="val 1620000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68161" y="142459"/>
          <a:ext cx="1688013" cy="1688013"/>
        </a:xfrm>
        <a:prstGeom prst="blockArc">
          <a:avLst>
            <a:gd name="adj1" fmla="val 10028571"/>
            <a:gd name="adj2" fmla="val 13114286"/>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68161" y="142459"/>
          <a:ext cx="1688013" cy="1688013"/>
        </a:xfrm>
        <a:prstGeom prst="blockArc">
          <a:avLst>
            <a:gd name="adj1" fmla="val 6942857"/>
            <a:gd name="adj2" fmla="val 10028571"/>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68161" y="142459"/>
          <a:ext cx="1688013" cy="1688013"/>
        </a:xfrm>
        <a:prstGeom prst="blockArc">
          <a:avLst>
            <a:gd name="adj1" fmla="val 3857143"/>
            <a:gd name="adj2" fmla="val 6942857"/>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78884" y="137389"/>
          <a:ext cx="1688013" cy="1688013"/>
        </a:xfrm>
        <a:prstGeom prst="blockArc">
          <a:avLst>
            <a:gd name="adj1" fmla="val 878117"/>
            <a:gd name="adj2" fmla="val 390641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75364" y="151365"/>
          <a:ext cx="1688013" cy="1688013"/>
        </a:xfrm>
        <a:prstGeom prst="blockArc">
          <a:avLst>
            <a:gd name="adj1" fmla="val 19238137"/>
            <a:gd name="adj2" fmla="val 818255"/>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68161" y="142459"/>
          <a:ext cx="1688013" cy="1688013"/>
        </a:xfrm>
        <a:prstGeom prst="blockArc">
          <a:avLst>
            <a:gd name="adj1" fmla="val 16200000"/>
            <a:gd name="adj2" fmla="val 19285714"/>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188026" y="662324"/>
          <a:ext cx="648282" cy="648282"/>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1" kern="1200" dirty="0" smtClean="0"/>
            <a:t>Reporting</a:t>
          </a:r>
          <a:endParaRPr lang="en-ZA" sz="700" b="1" kern="1200" dirty="0"/>
        </a:p>
      </dsp:txBody>
      <dsp:txXfrm>
        <a:off x="1282965" y="757263"/>
        <a:ext cx="458404" cy="458404"/>
      </dsp:txXfrm>
    </dsp:sp>
    <dsp:sp modelId="{428D6EC0-C06B-45C7-8139-E45A90407C78}">
      <dsp:nvSpPr>
        <dsp:cNvPr id="0" name=""/>
        <dsp:cNvSpPr/>
      </dsp:nvSpPr>
      <dsp:spPr>
        <a:xfrm>
          <a:off x="1281799" y="-71572"/>
          <a:ext cx="460736" cy="46073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Funding</a:t>
          </a:r>
          <a:endParaRPr lang="en-ZA" sz="600" b="0" kern="1200" dirty="0">
            <a:solidFill>
              <a:schemeClr val="tx1">
                <a:alpha val="50000"/>
              </a:schemeClr>
            </a:solidFill>
          </a:endParaRPr>
        </a:p>
      </dsp:txBody>
      <dsp:txXfrm>
        <a:off x="1349272" y="-4099"/>
        <a:ext cx="325790" cy="325790"/>
      </dsp:txXfrm>
    </dsp:sp>
    <dsp:sp modelId="{2B947856-7D81-4709-8C50-A646092946B5}">
      <dsp:nvSpPr>
        <dsp:cNvPr id="0" name=""/>
        <dsp:cNvSpPr/>
      </dsp:nvSpPr>
      <dsp:spPr>
        <a:xfrm>
          <a:off x="1928898" y="240054"/>
          <a:ext cx="460736" cy="460736"/>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996371" y="307527"/>
        <a:ext cx="325790" cy="325790"/>
      </dsp:txXfrm>
    </dsp:sp>
    <dsp:sp modelId="{0615139F-FD0E-4AC6-85EA-75F9F0D6BB78}">
      <dsp:nvSpPr>
        <dsp:cNvPr id="0" name=""/>
        <dsp:cNvSpPr/>
      </dsp:nvSpPr>
      <dsp:spPr>
        <a:xfrm>
          <a:off x="2093338" y="960151"/>
          <a:ext cx="460736" cy="46073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kern="1200" dirty="0" smtClean="0">
              <a:solidFill>
                <a:schemeClr val="tx1">
                  <a:alpha val="40000"/>
                </a:schemeClr>
              </a:solidFill>
            </a:rPr>
            <a:t>Costing</a:t>
          </a:r>
          <a:endParaRPr lang="en-ZA" sz="600" kern="1200" dirty="0">
            <a:solidFill>
              <a:schemeClr val="tx1">
                <a:alpha val="40000"/>
              </a:schemeClr>
            </a:solidFill>
          </a:endParaRPr>
        </a:p>
      </dsp:txBody>
      <dsp:txXfrm>
        <a:off x="2160811" y="1027624"/>
        <a:ext cx="325790" cy="325790"/>
      </dsp:txXfrm>
    </dsp:sp>
    <dsp:sp modelId="{A25828D0-E7F7-4612-B323-E58CF7DB6C73}">
      <dsp:nvSpPr>
        <dsp:cNvPr id="0" name=""/>
        <dsp:cNvSpPr/>
      </dsp:nvSpPr>
      <dsp:spPr>
        <a:xfrm>
          <a:off x="1640912" y="1501803"/>
          <a:ext cx="460736" cy="46073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Item</a:t>
          </a:r>
          <a:endParaRPr lang="en-ZA" sz="600" b="0" kern="1200" dirty="0">
            <a:solidFill>
              <a:schemeClr val="tx1">
                <a:alpha val="50000"/>
              </a:schemeClr>
            </a:solidFill>
          </a:endParaRPr>
        </a:p>
      </dsp:txBody>
      <dsp:txXfrm>
        <a:off x="1708385" y="1569276"/>
        <a:ext cx="325790" cy="325790"/>
      </dsp:txXfrm>
    </dsp:sp>
    <dsp:sp modelId="{8DF6A8EE-C31B-4A7A-8A5B-E1C18D11D668}">
      <dsp:nvSpPr>
        <dsp:cNvPr id="0" name=""/>
        <dsp:cNvSpPr/>
      </dsp:nvSpPr>
      <dsp:spPr>
        <a:xfrm>
          <a:off x="784464" y="1363580"/>
          <a:ext cx="737181" cy="737181"/>
        </a:xfrm>
        <a:prstGeom prst="ellipse">
          <a:avLst/>
        </a:prstGeom>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Project</a:t>
          </a:r>
          <a:endParaRPr lang="en-ZA" sz="600" b="1" kern="1200" dirty="0">
            <a:solidFill>
              <a:schemeClr val="tx1"/>
            </a:solidFill>
          </a:endParaRPr>
        </a:p>
      </dsp:txBody>
      <dsp:txXfrm>
        <a:off x="892422" y="1471538"/>
        <a:ext cx="521265" cy="521265"/>
      </dsp:txXfrm>
    </dsp:sp>
    <dsp:sp modelId="{DFD89527-3EA1-46E9-B932-F66D981BF538}">
      <dsp:nvSpPr>
        <dsp:cNvPr id="0" name=""/>
        <dsp:cNvSpPr/>
      </dsp:nvSpPr>
      <dsp:spPr>
        <a:xfrm>
          <a:off x="474880" y="940272"/>
          <a:ext cx="460736" cy="46073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37000"/>
                </a:schemeClr>
              </a:solidFill>
            </a:rPr>
            <a:t>Regional Indicator</a:t>
          </a:r>
          <a:endParaRPr lang="en-ZA" sz="600" b="0" kern="1200" dirty="0">
            <a:solidFill>
              <a:schemeClr val="tx1">
                <a:alpha val="37000"/>
              </a:schemeClr>
            </a:solidFill>
          </a:endParaRPr>
        </a:p>
      </dsp:txBody>
      <dsp:txXfrm>
        <a:off x="542353" y="1007745"/>
        <a:ext cx="325790" cy="325790"/>
      </dsp:txXfrm>
    </dsp:sp>
    <dsp:sp modelId="{937C4F79-FB0B-409E-8CAD-BC317FE49743}">
      <dsp:nvSpPr>
        <dsp:cNvPr id="0" name=""/>
        <dsp:cNvSpPr/>
      </dsp:nvSpPr>
      <dsp:spPr>
        <a:xfrm>
          <a:off x="638170" y="243523"/>
          <a:ext cx="453798" cy="45379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810" tIns="3810" rIns="3810" bIns="3810" numCol="1" spcCol="1270" anchor="ctr" anchorCtr="0">
          <a:noAutofit/>
        </a:bodyPr>
        <a:lstStyle/>
        <a:p>
          <a:pPr lvl="0" algn="ctr" defTabSz="133350">
            <a:lnSpc>
              <a:spcPct val="90000"/>
            </a:lnSpc>
            <a:spcBef>
              <a:spcPct val="0"/>
            </a:spcBef>
            <a:spcAft>
              <a:spcPct val="35000"/>
            </a:spcAft>
          </a:pPr>
          <a:r>
            <a:rPr lang="en-ZA" sz="300" b="1" kern="1200" dirty="0" smtClean="0">
              <a:solidFill>
                <a:schemeClr val="tx1">
                  <a:alpha val="40000"/>
                </a:schemeClr>
              </a:solidFill>
            </a:rPr>
            <a:t>Standard</a:t>
          </a:r>
          <a:r>
            <a:rPr lang="en-ZA" sz="300" b="1" kern="1200" dirty="0" smtClean="0">
              <a:solidFill>
                <a:schemeClr val="tx1"/>
              </a:solidFill>
            </a:rPr>
            <a:t> </a:t>
          </a:r>
          <a:r>
            <a:rPr lang="en-ZA" sz="300" b="1" kern="1200" dirty="0" smtClean="0">
              <a:solidFill>
                <a:schemeClr val="tx1">
                  <a:alpha val="40000"/>
                </a:schemeClr>
              </a:solidFill>
            </a:rPr>
            <a:t>Classification</a:t>
          </a:r>
          <a:endParaRPr lang="en-ZA" sz="300" b="1" kern="1200" dirty="0">
            <a:solidFill>
              <a:schemeClr val="tx1">
                <a:alpha val="40000"/>
              </a:schemeClr>
            </a:solidFill>
          </a:endParaRPr>
        </a:p>
      </dsp:txBody>
      <dsp:txXfrm>
        <a:off x="704627" y="309980"/>
        <a:ext cx="320884" cy="320884"/>
      </dsp:txXfrm>
    </dsp:sp>
  </dsp:spTree>
</dsp:drawing>
</file>

<file path=ppt/diagrams/drawing1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68161" y="142459"/>
          <a:ext cx="1688013" cy="1688013"/>
        </a:xfrm>
        <a:prstGeom prst="blockArc">
          <a:avLst>
            <a:gd name="adj1" fmla="val 13114286"/>
            <a:gd name="adj2" fmla="val 1620000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68161" y="142459"/>
          <a:ext cx="1688013" cy="1688013"/>
        </a:xfrm>
        <a:prstGeom prst="blockArc">
          <a:avLst>
            <a:gd name="adj1" fmla="val 10028571"/>
            <a:gd name="adj2" fmla="val 13114286"/>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68161" y="142459"/>
          <a:ext cx="1688013" cy="1688013"/>
        </a:xfrm>
        <a:prstGeom prst="blockArc">
          <a:avLst>
            <a:gd name="adj1" fmla="val 6942857"/>
            <a:gd name="adj2" fmla="val 10028571"/>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68161" y="142459"/>
          <a:ext cx="1688013" cy="1688013"/>
        </a:xfrm>
        <a:prstGeom prst="blockArc">
          <a:avLst>
            <a:gd name="adj1" fmla="val 3857143"/>
            <a:gd name="adj2" fmla="val 6942857"/>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78884" y="137389"/>
          <a:ext cx="1688013" cy="1688013"/>
        </a:xfrm>
        <a:prstGeom prst="blockArc">
          <a:avLst>
            <a:gd name="adj1" fmla="val 878117"/>
            <a:gd name="adj2" fmla="val 3906410"/>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75364" y="151365"/>
          <a:ext cx="1688013" cy="1688013"/>
        </a:xfrm>
        <a:prstGeom prst="blockArc">
          <a:avLst>
            <a:gd name="adj1" fmla="val 19238137"/>
            <a:gd name="adj2" fmla="val 818255"/>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68161" y="142459"/>
          <a:ext cx="1688013" cy="1688013"/>
        </a:xfrm>
        <a:prstGeom prst="blockArc">
          <a:avLst>
            <a:gd name="adj1" fmla="val 16200000"/>
            <a:gd name="adj2" fmla="val 19285714"/>
            <a:gd name="adj3" fmla="val 3871"/>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188026" y="662324"/>
          <a:ext cx="648282" cy="648282"/>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1" kern="1200" dirty="0" smtClean="0"/>
            <a:t>Reporting</a:t>
          </a:r>
          <a:endParaRPr lang="en-ZA" sz="700" b="1" kern="1200" dirty="0"/>
        </a:p>
      </dsp:txBody>
      <dsp:txXfrm>
        <a:off x="1282965" y="757263"/>
        <a:ext cx="458404" cy="458404"/>
      </dsp:txXfrm>
    </dsp:sp>
    <dsp:sp modelId="{428D6EC0-C06B-45C7-8139-E45A90407C78}">
      <dsp:nvSpPr>
        <dsp:cNvPr id="0" name=""/>
        <dsp:cNvSpPr/>
      </dsp:nvSpPr>
      <dsp:spPr>
        <a:xfrm>
          <a:off x="1281799" y="-71572"/>
          <a:ext cx="460736" cy="46073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Funding</a:t>
          </a:r>
          <a:endParaRPr lang="en-ZA" sz="600" b="0" kern="1200" dirty="0">
            <a:solidFill>
              <a:schemeClr val="tx1">
                <a:alpha val="50000"/>
              </a:schemeClr>
            </a:solidFill>
          </a:endParaRPr>
        </a:p>
      </dsp:txBody>
      <dsp:txXfrm>
        <a:off x="1349272" y="-4099"/>
        <a:ext cx="325790" cy="325790"/>
      </dsp:txXfrm>
    </dsp:sp>
    <dsp:sp modelId="{2B947856-7D81-4709-8C50-A646092946B5}">
      <dsp:nvSpPr>
        <dsp:cNvPr id="0" name=""/>
        <dsp:cNvSpPr/>
      </dsp:nvSpPr>
      <dsp:spPr>
        <a:xfrm>
          <a:off x="1928898" y="240054"/>
          <a:ext cx="460736" cy="460736"/>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996371" y="307527"/>
        <a:ext cx="325790" cy="325790"/>
      </dsp:txXfrm>
    </dsp:sp>
    <dsp:sp modelId="{0615139F-FD0E-4AC6-85EA-75F9F0D6BB78}">
      <dsp:nvSpPr>
        <dsp:cNvPr id="0" name=""/>
        <dsp:cNvSpPr/>
      </dsp:nvSpPr>
      <dsp:spPr>
        <a:xfrm>
          <a:off x="2093338" y="960151"/>
          <a:ext cx="460736" cy="46073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kern="1200" dirty="0" smtClean="0">
              <a:solidFill>
                <a:schemeClr val="tx1">
                  <a:alpha val="40000"/>
                </a:schemeClr>
              </a:solidFill>
            </a:rPr>
            <a:t>Costing</a:t>
          </a:r>
          <a:endParaRPr lang="en-ZA" sz="600" kern="1200" dirty="0">
            <a:solidFill>
              <a:schemeClr val="tx1">
                <a:alpha val="40000"/>
              </a:schemeClr>
            </a:solidFill>
          </a:endParaRPr>
        </a:p>
      </dsp:txBody>
      <dsp:txXfrm>
        <a:off x="2160811" y="1027624"/>
        <a:ext cx="325790" cy="325790"/>
      </dsp:txXfrm>
    </dsp:sp>
    <dsp:sp modelId="{A25828D0-E7F7-4612-B323-E58CF7DB6C73}">
      <dsp:nvSpPr>
        <dsp:cNvPr id="0" name=""/>
        <dsp:cNvSpPr/>
      </dsp:nvSpPr>
      <dsp:spPr>
        <a:xfrm>
          <a:off x="1640912" y="1501803"/>
          <a:ext cx="460736" cy="46073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50000"/>
                </a:schemeClr>
              </a:solidFill>
            </a:rPr>
            <a:t>Item</a:t>
          </a:r>
          <a:endParaRPr lang="en-ZA" sz="600" b="0" kern="1200" dirty="0">
            <a:solidFill>
              <a:schemeClr val="tx1">
                <a:alpha val="50000"/>
              </a:schemeClr>
            </a:solidFill>
          </a:endParaRPr>
        </a:p>
      </dsp:txBody>
      <dsp:txXfrm>
        <a:off x="1708385" y="1569276"/>
        <a:ext cx="325790" cy="325790"/>
      </dsp:txXfrm>
    </dsp:sp>
    <dsp:sp modelId="{8DF6A8EE-C31B-4A7A-8A5B-E1C18D11D668}">
      <dsp:nvSpPr>
        <dsp:cNvPr id="0" name=""/>
        <dsp:cNvSpPr/>
      </dsp:nvSpPr>
      <dsp:spPr>
        <a:xfrm>
          <a:off x="784464" y="1363580"/>
          <a:ext cx="737181" cy="737181"/>
        </a:xfrm>
        <a:prstGeom prst="ellipse">
          <a:avLst/>
        </a:prstGeom>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Project</a:t>
          </a:r>
          <a:endParaRPr lang="en-ZA" sz="600" b="1" kern="1200" dirty="0">
            <a:solidFill>
              <a:schemeClr val="tx1"/>
            </a:solidFill>
          </a:endParaRPr>
        </a:p>
      </dsp:txBody>
      <dsp:txXfrm>
        <a:off x="892422" y="1471538"/>
        <a:ext cx="521265" cy="521265"/>
      </dsp:txXfrm>
    </dsp:sp>
    <dsp:sp modelId="{DFD89527-3EA1-46E9-B932-F66D981BF538}">
      <dsp:nvSpPr>
        <dsp:cNvPr id="0" name=""/>
        <dsp:cNvSpPr/>
      </dsp:nvSpPr>
      <dsp:spPr>
        <a:xfrm>
          <a:off x="474880" y="940272"/>
          <a:ext cx="460736" cy="460736"/>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0" kern="1200" dirty="0" smtClean="0">
              <a:solidFill>
                <a:schemeClr val="tx1">
                  <a:alpha val="37000"/>
                </a:schemeClr>
              </a:solidFill>
            </a:rPr>
            <a:t>Regional Indicator</a:t>
          </a:r>
          <a:endParaRPr lang="en-ZA" sz="600" b="0" kern="1200" dirty="0">
            <a:solidFill>
              <a:schemeClr val="tx1">
                <a:alpha val="37000"/>
              </a:schemeClr>
            </a:solidFill>
          </a:endParaRPr>
        </a:p>
      </dsp:txBody>
      <dsp:txXfrm>
        <a:off x="542353" y="1007745"/>
        <a:ext cx="325790" cy="325790"/>
      </dsp:txXfrm>
    </dsp:sp>
    <dsp:sp modelId="{937C4F79-FB0B-409E-8CAD-BC317FE49743}">
      <dsp:nvSpPr>
        <dsp:cNvPr id="0" name=""/>
        <dsp:cNvSpPr/>
      </dsp:nvSpPr>
      <dsp:spPr>
        <a:xfrm>
          <a:off x="638170" y="243523"/>
          <a:ext cx="453798" cy="45379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810" tIns="3810" rIns="3810" bIns="3810" numCol="1" spcCol="1270" anchor="ctr" anchorCtr="0">
          <a:noAutofit/>
        </a:bodyPr>
        <a:lstStyle/>
        <a:p>
          <a:pPr lvl="0" algn="ctr" defTabSz="133350">
            <a:lnSpc>
              <a:spcPct val="90000"/>
            </a:lnSpc>
            <a:spcBef>
              <a:spcPct val="0"/>
            </a:spcBef>
            <a:spcAft>
              <a:spcPct val="35000"/>
            </a:spcAft>
          </a:pPr>
          <a:r>
            <a:rPr lang="en-ZA" sz="300" b="1" kern="1200" dirty="0" smtClean="0">
              <a:solidFill>
                <a:schemeClr val="tx1">
                  <a:alpha val="40000"/>
                </a:schemeClr>
              </a:solidFill>
            </a:rPr>
            <a:t>Standard</a:t>
          </a:r>
          <a:r>
            <a:rPr lang="en-ZA" sz="300" b="1" kern="1200" dirty="0" smtClean="0">
              <a:solidFill>
                <a:schemeClr val="tx1"/>
              </a:solidFill>
            </a:rPr>
            <a:t> </a:t>
          </a:r>
          <a:r>
            <a:rPr lang="en-ZA" sz="300" b="1" kern="1200" dirty="0" smtClean="0">
              <a:solidFill>
                <a:schemeClr val="tx1">
                  <a:alpha val="40000"/>
                </a:schemeClr>
              </a:solidFill>
            </a:rPr>
            <a:t>Classification</a:t>
          </a:r>
          <a:endParaRPr lang="en-ZA" sz="300" b="1" kern="1200" dirty="0">
            <a:solidFill>
              <a:schemeClr val="tx1">
                <a:alpha val="40000"/>
              </a:schemeClr>
            </a:solidFill>
          </a:endParaRPr>
        </a:p>
      </dsp:txBody>
      <dsp:txXfrm>
        <a:off x="704627" y="309980"/>
        <a:ext cx="320884" cy="320884"/>
      </dsp:txXfrm>
    </dsp:sp>
  </dsp:spTree>
</dsp:drawing>
</file>

<file path=ppt/diagrams/drawing1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1661496" y="413192"/>
          <a:ext cx="3274209" cy="3274209"/>
        </a:xfrm>
        <a:prstGeom prst="blockArc">
          <a:avLst>
            <a:gd name="adj1" fmla="val 13114286"/>
            <a:gd name="adj2" fmla="val 1620000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1661496" y="413192"/>
          <a:ext cx="3274209" cy="3274209"/>
        </a:xfrm>
        <a:prstGeom prst="blockArc">
          <a:avLst>
            <a:gd name="adj1" fmla="val 10028571"/>
            <a:gd name="adj2" fmla="val 13114286"/>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1661496" y="413192"/>
          <a:ext cx="3274209" cy="3274209"/>
        </a:xfrm>
        <a:prstGeom prst="blockArc">
          <a:avLst>
            <a:gd name="adj1" fmla="val 6942857"/>
            <a:gd name="adj2" fmla="val 10028571"/>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1661496" y="413192"/>
          <a:ext cx="3274209" cy="3274209"/>
        </a:xfrm>
        <a:prstGeom prst="blockArc">
          <a:avLst>
            <a:gd name="adj1" fmla="val 3857143"/>
            <a:gd name="adj2" fmla="val 6942857"/>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1682293" y="403359"/>
          <a:ext cx="3274209" cy="3274209"/>
        </a:xfrm>
        <a:prstGeom prst="blockArc">
          <a:avLst>
            <a:gd name="adj1" fmla="val 878117"/>
            <a:gd name="adj2" fmla="val 390641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1675467" y="430464"/>
          <a:ext cx="3274209" cy="3274209"/>
        </a:xfrm>
        <a:prstGeom prst="blockArc">
          <a:avLst>
            <a:gd name="adj1" fmla="val 19238137"/>
            <a:gd name="adj2" fmla="val 818255"/>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1661496" y="413192"/>
          <a:ext cx="3274209" cy="3274209"/>
        </a:xfrm>
        <a:prstGeom prst="blockArc">
          <a:avLst>
            <a:gd name="adj1" fmla="val 16200000"/>
            <a:gd name="adj2" fmla="val 19285714"/>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2665425" y="1417121"/>
          <a:ext cx="1266350" cy="1266350"/>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ZA" sz="1400" b="1" kern="1200" dirty="0" smtClean="0"/>
            <a:t>Reporting</a:t>
          </a:r>
          <a:endParaRPr lang="en-ZA" sz="1400" b="1" kern="1200" dirty="0"/>
        </a:p>
      </dsp:txBody>
      <dsp:txXfrm>
        <a:off x="2850878" y="1602574"/>
        <a:ext cx="895444" cy="895444"/>
      </dsp:txXfrm>
    </dsp:sp>
    <dsp:sp modelId="{428D6EC0-C06B-45C7-8139-E45A90407C78}">
      <dsp:nvSpPr>
        <dsp:cNvPr id="0" name=""/>
        <dsp:cNvSpPr/>
      </dsp:nvSpPr>
      <dsp:spPr>
        <a:xfrm>
          <a:off x="2803601" y="-49895"/>
          <a:ext cx="989999" cy="989999"/>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Funding</a:t>
          </a:r>
          <a:endParaRPr lang="en-ZA" sz="1200" b="0" kern="1200" dirty="0">
            <a:solidFill>
              <a:schemeClr val="tx1">
                <a:alpha val="50000"/>
              </a:schemeClr>
            </a:solidFill>
          </a:endParaRPr>
        </a:p>
      </dsp:txBody>
      <dsp:txXfrm>
        <a:off x="2948583" y="95087"/>
        <a:ext cx="700035" cy="700035"/>
      </dsp:txXfrm>
    </dsp:sp>
    <dsp:sp modelId="{2B947856-7D81-4709-8C50-A646092946B5}">
      <dsp:nvSpPr>
        <dsp:cNvPr id="0" name=""/>
        <dsp:cNvSpPr/>
      </dsp:nvSpPr>
      <dsp:spPr>
        <a:xfrm>
          <a:off x="4058591" y="554475"/>
          <a:ext cx="989999" cy="989999"/>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6510" tIns="16510" rIns="16510" bIns="16510" numCol="1" spcCol="1270" anchor="ctr" anchorCtr="0">
          <a:noAutofit/>
        </a:bodyPr>
        <a:lstStyle/>
        <a:p>
          <a:pPr lvl="0" algn="ctr" defTabSz="577850">
            <a:lnSpc>
              <a:spcPct val="90000"/>
            </a:lnSpc>
            <a:spcBef>
              <a:spcPct val="0"/>
            </a:spcBef>
            <a:spcAft>
              <a:spcPct val="35000"/>
            </a:spcAft>
          </a:pPr>
          <a:r>
            <a:rPr lang="en-ZA" sz="1300" kern="1200" dirty="0" smtClean="0">
              <a:solidFill>
                <a:schemeClr val="tx1">
                  <a:alpha val="40000"/>
                </a:schemeClr>
              </a:solidFill>
            </a:rPr>
            <a:t>Function</a:t>
          </a:r>
          <a:endParaRPr lang="en-ZA" sz="1300" kern="1200" dirty="0">
            <a:solidFill>
              <a:schemeClr val="tx1">
                <a:alpha val="40000"/>
              </a:schemeClr>
            </a:solidFill>
          </a:endParaRPr>
        </a:p>
      </dsp:txBody>
      <dsp:txXfrm>
        <a:off x="4203573" y="699457"/>
        <a:ext cx="700035" cy="700035"/>
      </dsp:txXfrm>
    </dsp:sp>
    <dsp:sp modelId="{0615139F-FD0E-4AC6-85EA-75F9F0D6BB78}">
      <dsp:nvSpPr>
        <dsp:cNvPr id="0" name=""/>
        <dsp:cNvSpPr/>
      </dsp:nvSpPr>
      <dsp:spPr>
        <a:xfrm>
          <a:off x="4377508" y="1951040"/>
          <a:ext cx="989999" cy="989999"/>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kern="1200" dirty="0" smtClean="0">
              <a:solidFill>
                <a:schemeClr val="tx1">
                  <a:alpha val="40000"/>
                </a:schemeClr>
              </a:solidFill>
            </a:rPr>
            <a:t>Costing</a:t>
          </a:r>
          <a:endParaRPr lang="en-ZA" sz="1200" kern="1200" dirty="0">
            <a:solidFill>
              <a:schemeClr val="tx1">
                <a:alpha val="40000"/>
              </a:schemeClr>
            </a:solidFill>
          </a:endParaRPr>
        </a:p>
      </dsp:txBody>
      <dsp:txXfrm>
        <a:off x="4522490" y="2096022"/>
        <a:ext cx="700035" cy="700035"/>
      </dsp:txXfrm>
    </dsp:sp>
    <dsp:sp modelId="{A25828D0-E7F7-4612-B323-E58CF7DB6C73}">
      <dsp:nvSpPr>
        <dsp:cNvPr id="0" name=""/>
        <dsp:cNvSpPr/>
      </dsp:nvSpPr>
      <dsp:spPr>
        <a:xfrm>
          <a:off x="3500068" y="3001525"/>
          <a:ext cx="989999" cy="989999"/>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Item</a:t>
          </a:r>
          <a:endParaRPr lang="en-ZA" sz="1200" b="0" kern="1200" dirty="0">
            <a:solidFill>
              <a:schemeClr val="tx1">
                <a:alpha val="50000"/>
              </a:schemeClr>
            </a:solidFill>
          </a:endParaRPr>
        </a:p>
      </dsp:txBody>
      <dsp:txXfrm>
        <a:off x="3645050" y="3146507"/>
        <a:ext cx="700035" cy="700035"/>
      </dsp:txXfrm>
    </dsp:sp>
    <dsp:sp modelId="{8DF6A8EE-C31B-4A7A-8A5B-E1C18D11D668}">
      <dsp:nvSpPr>
        <dsp:cNvPr id="0" name=""/>
        <dsp:cNvSpPr/>
      </dsp:nvSpPr>
      <dsp:spPr>
        <a:xfrm>
          <a:off x="2107134" y="3001525"/>
          <a:ext cx="989999" cy="989999"/>
        </a:xfrm>
        <a:prstGeom prst="ellipse">
          <a:avLst/>
        </a:prstGeom>
        <a:gradFill rotWithShape="0">
          <a:gsLst>
            <a:gs pos="0">
              <a:srgbClr val="83BF1F">
                <a:lumMod val="50000"/>
                <a:alpha val="19000"/>
              </a:srgbClr>
            </a:gs>
            <a:gs pos="80000">
              <a:schemeClr val="accent5">
                <a:hueOff val="-6622584"/>
                <a:satOff val="26541"/>
                <a:shade val="93000"/>
                <a:satMod val="130000"/>
                <a:lumMod val="84000"/>
                <a:alpha val="85000"/>
              </a:schemeClr>
            </a:gs>
            <a:gs pos="100000">
              <a:schemeClr val="accent5">
                <a:hueOff val="-6622584"/>
                <a:satOff val="26541"/>
                <a:shade val="94000"/>
                <a:satMod val="135000"/>
                <a:lumMod val="39000"/>
                <a:lumOff val="61000"/>
                <a:alpha val="79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33000"/>
                </a:schemeClr>
              </a:solidFill>
            </a:rPr>
            <a:t>Project</a:t>
          </a:r>
          <a:endParaRPr lang="en-ZA" sz="1200" b="0" kern="1200" dirty="0">
            <a:solidFill>
              <a:schemeClr val="tx1">
                <a:alpha val="33000"/>
              </a:schemeClr>
            </a:solidFill>
          </a:endParaRPr>
        </a:p>
      </dsp:txBody>
      <dsp:txXfrm>
        <a:off x="2252116" y="3146507"/>
        <a:ext cx="700035" cy="700035"/>
      </dsp:txXfrm>
    </dsp:sp>
    <dsp:sp modelId="{DFD89527-3EA1-46E9-B932-F66D981BF538}">
      <dsp:nvSpPr>
        <dsp:cNvPr id="0" name=""/>
        <dsp:cNvSpPr/>
      </dsp:nvSpPr>
      <dsp:spPr>
        <a:xfrm>
          <a:off x="1013652" y="1687484"/>
          <a:ext cx="1440003" cy="1440003"/>
        </a:xfrm>
        <a:prstGeom prst="ellipse">
          <a:avLst/>
        </a:prstGeom>
        <a:gradFill rotWithShape="0">
          <a:gsLst>
            <a:gs pos="0">
              <a:srgbClr val="C8B81F">
                <a:lumMod val="73000"/>
              </a:srgbClr>
            </a:gs>
            <a:gs pos="79000">
              <a:srgbClr val="F3E228">
                <a:alpha val="88000"/>
                <a:lumMod val="69000"/>
                <a:lumOff val="31000"/>
              </a:srgbClr>
            </a:gs>
            <a:gs pos="100000">
              <a:srgbClr val="FFFF21">
                <a:lumMod val="25000"/>
                <a:lumOff val="7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Regional</a:t>
          </a:r>
          <a:r>
            <a:rPr lang="en-ZA" sz="1200" b="1" kern="1200" dirty="0" smtClean="0">
              <a:solidFill>
                <a:schemeClr val="tx1">
                  <a:alpha val="37000"/>
                </a:schemeClr>
              </a:solidFill>
            </a:rPr>
            <a:t> </a:t>
          </a:r>
          <a:r>
            <a:rPr lang="en-ZA" sz="1400" b="1" kern="1200" dirty="0" smtClean="0">
              <a:solidFill>
                <a:schemeClr val="tx1"/>
              </a:solidFill>
            </a:rPr>
            <a:t>Indicator</a:t>
          </a:r>
          <a:endParaRPr lang="en-ZA" sz="1200" b="1" kern="1200" dirty="0">
            <a:solidFill>
              <a:schemeClr val="tx1"/>
            </a:solidFill>
          </a:endParaRPr>
        </a:p>
      </dsp:txBody>
      <dsp:txXfrm>
        <a:off x="1224536" y="1898368"/>
        <a:ext cx="1018235" cy="1018235"/>
      </dsp:txXfrm>
    </dsp:sp>
    <dsp:sp modelId="{937C4F79-FB0B-409E-8CAD-BC317FE49743}">
      <dsp:nvSpPr>
        <dsp:cNvPr id="0" name=""/>
        <dsp:cNvSpPr/>
      </dsp:nvSpPr>
      <dsp:spPr>
        <a:xfrm>
          <a:off x="1548610" y="554475"/>
          <a:ext cx="989999" cy="989999"/>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44500">
            <a:lnSpc>
              <a:spcPct val="90000"/>
            </a:lnSpc>
            <a:spcBef>
              <a:spcPct val="0"/>
            </a:spcBef>
            <a:spcAft>
              <a:spcPct val="35000"/>
            </a:spcAft>
          </a:pPr>
          <a:r>
            <a:rPr lang="en-ZA" sz="1000" b="1" kern="1200" dirty="0" smtClean="0">
              <a:solidFill>
                <a:schemeClr val="tx1">
                  <a:alpha val="40000"/>
                </a:schemeClr>
              </a:solidFill>
            </a:rPr>
            <a:t>Standard</a:t>
          </a:r>
          <a:r>
            <a:rPr lang="en-ZA" sz="1000" b="1" kern="1200" dirty="0" smtClean="0">
              <a:solidFill>
                <a:schemeClr val="tx1"/>
              </a:solidFill>
            </a:rPr>
            <a:t> </a:t>
          </a:r>
          <a:r>
            <a:rPr lang="en-ZA" sz="1000" b="1" kern="1200" dirty="0" smtClean="0">
              <a:solidFill>
                <a:schemeClr val="tx1">
                  <a:alpha val="40000"/>
                </a:schemeClr>
              </a:solidFill>
            </a:rPr>
            <a:t>Classification</a:t>
          </a:r>
          <a:endParaRPr lang="en-ZA" sz="1000" b="1" kern="1200" dirty="0">
            <a:solidFill>
              <a:schemeClr val="tx1">
                <a:alpha val="40000"/>
              </a:schemeClr>
            </a:solidFill>
          </a:endParaRPr>
        </a:p>
      </dsp:txBody>
      <dsp:txXfrm>
        <a:off x="1693592" y="699457"/>
        <a:ext cx="700035" cy="700035"/>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1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534575" y="194184"/>
          <a:ext cx="1557174" cy="1557174"/>
        </a:xfrm>
        <a:prstGeom prst="blockArc">
          <a:avLst>
            <a:gd name="adj1" fmla="val 13114286"/>
            <a:gd name="adj2" fmla="val 16200000"/>
            <a:gd name="adj3" fmla="val 386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534575" y="194184"/>
          <a:ext cx="1557174" cy="1557174"/>
        </a:xfrm>
        <a:prstGeom prst="blockArc">
          <a:avLst>
            <a:gd name="adj1" fmla="val 10028571"/>
            <a:gd name="adj2" fmla="val 13114286"/>
            <a:gd name="adj3" fmla="val 386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534575" y="194184"/>
          <a:ext cx="1557174" cy="1557174"/>
        </a:xfrm>
        <a:prstGeom prst="blockArc">
          <a:avLst>
            <a:gd name="adj1" fmla="val 6942857"/>
            <a:gd name="adj2" fmla="val 10028571"/>
            <a:gd name="adj3" fmla="val 386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534575" y="194184"/>
          <a:ext cx="1557174" cy="1557174"/>
        </a:xfrm>
        <a:prstGeom prst="blockArc">
          <a:avLst>
            <a:gd name="adj1" fmla="val 3857143"/>
            <a:gd name="adj2" fmla="val 6942857"/>
            <a:gd name="adj3" fmla="val 386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544468" y="189507"/>
          <a:ext cx="1557174" cy="1557174"/>
        </a:xfrm>
        <a:prstGeom prst="blockArc">
          <a:avLst>
            <a:gd name="adj1" fmla="val 878117"/>
            <a:gd name="adj2" fmla="val 3906410"/>
            <a:gd name="adj3" fmla="val 386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541220" y="202399"/>
          <a:ext cx="1557174" cy="1557174"/>
        </a:xfrm>
        <a:prstGeom prst="blockArc">
          <a:avLst>
            <a:gd name="adj1" fmla="val 19238137"/>
            <a:gd name="adj2" fmla="val 818255"/>
            <a:gd name="adj3" fmla="val 386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534575" y="194184"/>
          <a:ext cx="1557174" cy="1557174"/>
        </a:xfrm>
        <a:prstGeom prst="blockArc">
          <a:avLst>
            <a:gd name="adj1" fmla="val 16200000"/>
            <a:gd name="adj2" fmla="val 19285714"/>
            <a:gd name="adj3" fmla="val 3864"/>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014741" y="674349"/>
          <a:ext cx="596843" cy="596843"/>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t>Reporting</a:t>
          </a:r>
          <a:endParaRPr lang="en-ZA" sz="800" b="1" kern="1200" dirty="0"/>
        </a:p>
      </dsp:txBody>
      <dsp:txXfrm>
        <a:off x="1102147" y="761755"/>
        <a:ext cx="422031" cy="422031"/>
      </dsp:txXfrm>
    </dsp:sp>
    <dsp:sp modelId="{428D6EC0-C06B-45C7-8139-E45A90407C78}">
      <dsp:nvSpPr>
        <dsp:cNvPr id="0" name=""/>
        <dsp:cNvSpPr/>
      </dsp:nvSpPr>
      <dsp:spPr>
        <a:xfrm>
          <a:off x="1079864" y="-24073"/>
          <a:ext cx="466596" cy="466596"/>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Funding</a:t>
          </a:r>
          <a:endParaRPr lang="en-ZA" sz="700" b="0" kern="1200" dirty="0">
            <a:solidFill>
              <a:schemeClr val="tx1">
                <a:alpha val="50000"/>
              </a:schemeClr>
            </a:solidFill>
          </a:endParaRPr>
        </a:p>
      </dsp:txBody>
      <dsp:txXfrm>
        <a:off x="1148195" y="44258"/>
        <a:ext cx="329934" cy="329934"/>
      </dsp:txXfrm>
    </dsp:sp>
    <dsp:sp modelId="{2B947856-7D81-4709-8C50-A646092946B5}">
      <dsp:nvSpPr>
        <dsp:cNvPr id="0" name=""/>
        <dsp:cNvSpPr/>
      </dsp:nvSpPr>
      <dsp:spPr>
        <a:xfrm>
          <a:off x="1676829" y="263409"/>
          <a:ext cx="466596" cy="466596"/>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745160" y="331740"/>
        <a:ext cx="329934" cy="329934"/>
      </dsp:txXfrm>
    </dsp:sp>
    <dsp:sp modelId="{0615139F-FD0E-4AC6-85EA-75F9F0D6BB78}">
      <dsp:nvSpPr>
        <dsp:cNvPr id="0" name=""/>
        <dsp:cNvSpPr/>
      </dsp:nvSpPr>
      <dsp:spPr>
        <a:xfrm>
          <a:off x="1828529" y="927717"/>
          <a:ext cx="466596" cy="466596"/>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kern="1200" dirty="0" smtClean="0">
              <a:solidFill>
                <a:schemeClr val="tx1">
                  <a:alpha val="40000"/>
                </a:schemeClr>
              </a:solidFill>
            </a:rPr>
            <a:t>Costing</a:t>
          </a:r>
          <a:endParaRPr lang="en-ZA" sz="700" kern="1200" dirty="0">
            <a:solidFill>
              <a:schemeClr val="tx1">
                <a:alpha val="40000"/>
              </a:schemeClr>
            </a:solidFill>
          </a:endParaRPr>
        </a:p>
      </dsp:txBody>
      <dsp:txXfrm>
        <a:off x="1896860" y="996048"/>
        <a:ext cx="329934" cy="329934"/>
      </dsp:txXfrm>
    </dsp:sp>
    <dsp:sp modelId="{A25828D0-E7F7-4612-B323-E58CF7DB6C73}">
      <dsp:nvSpPr>
        <dsp:cNvPr id="0" name=""/>
        <dsp:cNvSpPr/>
      </dsp:nvSpPr>
      <dsp:spPr>
        <a:xfrm>
          <a:off x="1411155" y="1427405"/>
          <a:ext cx="466596" cy="466596"/>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Item</a:t>
          </a:r>
          <a:endParaRPr lang="en-ZA" sz="700" b="0" kern="1200" dirty="0">
            <a:solidFill>
              <a:schemeClr val="tx1">
                <a:alpha val="50000"/>
              </a:schemeClr>
            </a:solidFill>
          </a:endParaRPr>
        </a:p>
      </dsp:txBody>
      <dsp:txXfrm>
        <a:off x="1479486" y="1495736"/>
        <a:ext cx="329934" cy="329934"/>
      </dsp:txXfrm>
    </dsp:sp>
    <dsp:sp modelId="{8DF6A8EE-C31B-4A7A-8A5B-E1C18D11D668}">
      <dsp:nvSpPr>
        <dsp:cNvPr id="0" name=""/>
        <dsp:cNvSpPr/>
      </dsp:nvSpPr>
      <dsp:spPr>
        <a:xfrm>
          <a:off x="748573" y="1427405"/>
          <a:ext cx="466596" cy="466596"/>
        </a:xfrm>
        <a:prstGeom prst="ellipse">
          <a:avLst/>
        </a:prstGeom>
        <a:gradFill rotWithShape="0">
          <a:gsLst>
            <a:gs pos="0">
              <a:srgbClr val="83BF1F">
                <a:lumMod val="50000"/>
                <a:alpha val="19000"/>
              </a:srgbClr>
            </a:gs>
            <a:gs pos="80000">
              <a:schemeClr val="accent5">
                <a:hueOff val="-6622584"/>
                <a:satOff val="26541"/>
                <a:shade val="93000"/>
                <a:satMod val="130000"/>
                <a:lumMod val="84000"/>
                <a:alpha val="85000"/>
              </a:schemeClr>
            </a:gs>
            <a:gs pos="100000">
              <a:schemeClr val="accent5">
                <a:hueOff val="-6622584"/>
                <a:satOff val="26541"/>
                <a:shade val="94000"/>
                <a:satMod val="135000"/>
                <a:lumMod val="39000"/>
                <a:lumOff val="61000"/>
                <a:alpha val="79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33000"/>
                </a:schemeClr>
              </a:solidFill>
            </a:rPr>
            <a:t>Project</a:t>
          </a:r>
          <a:endParaRPr lang="en-ZA" sz="700" b="0" kern="1200" dirty="0">
            <a:solidFill>
              <a:schemeClr val="tx1">
                <a:alpha val="33000"/>
              </a:schemeClr>
            </a:solidFill>
          </a:endParaRPr>
        </a:p>
      </dsp:txBody>
      <dsp:txXfrm>
        <a:off x="816904" y="1495736"/>
        <a:ext cx="329934" cy="329934"/>
      </dsp:txXfrm>
    </dsp:sp>
    <dsp:sp modelId="{DFD89527-3EA1-46E9-B932-F66D981BF538}">
      <dsp:nvSpPr>
        <dsp:cNvPr id="0" name=""/>
        <dsp:cNvSpPr/>
      </dsp:nvSpPr>
      <dsp:spPr>
        <a:xfrm>
          <a:off x="229415" y="803332"/>
          <a:ext cx="678688" cy="678688"/>
        </a:xfrm>
        <a:prstGeom prst="ellipse">
          <a:avLst/>
        </a:prstGeom>
        <a:gradFill rotWithShape="0">
          <a:gsLst>
            <a:gs pos="0">
              <a:srgbClr val="C8B81F">
                <a:lumMod val="73000"/>
              </a:srgbClr>
            </a:gs>
            <a:gs pos="79000">
              <a:srgbClr val="F3E228">
                <a:alpha val="88000"/>
                <a:lumMod val="69000"/>
                <a:lumOff val="31000"/>
              </a:srgbClr>
            </a:gs>
            <a:gs pos="100000">
              <a:srgbClr val="FFFF21">
                <a:lumMod val="25000"/>
                <a:lumOff val="7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Regional</a:t>
          </a:r>
          <a:r>
            <a:rPr lang="en-ZA" sz="700" b="1" kern="1200" dirty="0" smtClean="0">
              <a:solidFill>
                <a:schemeClr val="tx1">
                  <a:alpha val="37000"/>
                </a:schemeClr>
              </a:solidFill>
            </a:rPr>
            <a:t> </a:t>
          </a:r>
          <a:r>
            <a:rPr lang="en-ZA" sz="800" b="1" kern="1200" dirty="0" smtClean="0">
              <a:solidFill>
                <a:schemeClr val="tx1"/>
              </a:solidFill>
            </a:rPr>
            <a:t>Indicator</a:t>
          </a:r>
          <a:endParaRPr lang="en-ZA" sz="700" b="1" kern="1200" dirty="0">
            <a:solidFill>
              <a:schemeClr val="tx1"/>
            </a:solidFill>
          </a:endParaRPr>
        </a:p>
      </dsp:txBody>
      <dsp:txXfrm>
        <a:off x="328807" y="902724"/>
        <a:ext cx="479904" cy="479904"/>
      </dsp:txXfrm>
    </dsp:sp>
    <dsp:sp modelId="{937C4F79-FB0B-409E-8CAD-BC317FE49743}">
      <dsp:nvSpPr>
        <dsp:cNvPr id="0" name=""/>
        <dsp:cNvSpPr/>
      </dsp:nvSpPr>
      <dsp:spPr>
        <a:xfrm>
          <a:off x="482899" y="263409"/>
          <a:ext cx="466596" cy="466596"/>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b="1" kern="1200" dirty="0" smtClean="0">
              <a:solidFill>
                <a:schemeClr val="tx1">
                  <a:alpha val="40000"/>
                </a:schemeClr>
              </a:solidFill>
            </a:rPr>
            <a:t>Standard</a:t>
          </a:r>
          <a:r>
            <a:rPr lang="en-ZA" sz="400" b="1" kern="1200" dirty="0" smtClean="0">
              <a:solidFill>
                <a:schemeClr val="tx1"/>
              </a:solidFill>
            </a:rPr>
            <a:t> </a:t>
          </a:r>
          <a:r>
            <a:rPr lang="en-ZA" sz="400" b="1" kern="1200" dirty="0" smtClean="0">
              <a:solidFill>
                <a:schemeClr val="tx1">
                  <a:alpha val="40000"/>
                </a:schemeClr>
              </a:solidFill>
            </a:rPr>
            <a:t>Classification</a:t>
          </a:r>
          <a:endParaRPr lang="en-ZA" sz="400" b="1" kern="1200" dirty="0">
            <a:solidFill>
              <a:schemeClr val="tx1">
                <a:alpha val="40000"/>
              </a:schemeClr>
            </a:solidFill>
          </a:endParaRPr>
        </a:p>
      </dsp:txBody>
      <dsp:txXfrm>
        <a:off x="551230" y="331740"/>
        <a:ext cx="329934" cy="329934"/>
      </dsp:txXfrm>
    </dsp:sp>
  </dsp:spTree>
</dsp:drawing>
</file>

<file path=ppt/diagrams/drawing1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50135C-2B1C-4E49-AF25-40C81373BCFF}">
      <dsp:nvSpPr>
        <dsp:cNvPr id="0" name=""/>
        <dsp:cNvSpPr/>
      </dsp:nvSpPr>
      <dsp:spPr>
        <a:xfrm>
          <a:off x="7154242" y="2643271"/>
          <a:ext cx="1321147" cy="314372"/>
        </a:xfrm>
        <a:custGeom>
          <a:avLst/>
          <a:gdLst/>
          <a:ahLst/>
          <a:cxnLst/>
          <a:rect l="0" t="0" r="0" b="0"/>
          <a:pathLst>
            <a:path>
              <a:moveTo>
                <a:pt x="0" y="0"/>
              </a:moveTo>
              <a:lnTo>
                <a:pt x="0" y="214236"/>
              </a:lnTo>
              <a:lnTo>
                <a:pt x="1321147" y="214236"/>
              </a:lnTo>
              <a:lnTo>
                <a:pt x="1321147" y="314372"/>
              </a:lnTo>
            </a:path>
          </a:pathLst>
        </a:custGeom>
        <a:noFill/>
        <a:ln w="25400" cap="flat" cmpd="sng" algn="ctr">
          <a:solidFill>
            <a:schemeClr val="accent3">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ACB99B7-9CD0-4735-BF21-BA6ACB44894A}">
      <dsp:nvSpPr>
        <dsp:cNvPr id="0" name=""/>
        <dsp:cNvSpPr/>
      </dsp:nvSpPr>
      <dsp:spPr>
        <a:xfrm>
          <a:off x="7108522" y="3644041"/>
          <a:ext cx="91440" cy="314372"/>
        </a:xfrm>
        <a:custGeom>
          <a:avLst/>
          <a:gdLst/>
          <a:ahLst/>
          <a:cxnLst/>
          <a:rect l="0" t="0" r="0" b="0"/>
          <a:pathLst>
            <a:path>
              <a:moveTo>
                <a:pt x="45720" y="0"/>
              </a:moveTo>
              <a:lnTo>
                <a:pt x="45720" y="314372"/>
              </a:lnTo>
            </a:path>
          </a:pathLst>
        </a:custGeom>
        <a:noFill/>
        <a:ln w="25400" cap="flat" cmpd="sng" algn="ctr">
          <a:solidFill>
            <a:schemeClr val="accent4">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C1232012-68C1-4CA1-B9B6-B8CBB80BE474}">
      <dsp:nvSpPr>
        <dsp:cNvPr id="0" name=""/>
        <dsp:cNvSpPr/>
      </dsp:nvSpPr>
      <dsp:spPr>
        <a:xfrm>
          <a:off x="7108522" y="2643271"/>
          <a:ext cx="91440" cy="314372"/>
        </a:xfrm>
        <a:custGeom>
          <a:avLst/>
          <a:gdLst/>
          <a:ahLst/>
          <a:cxnLst/>
          <a:rect l="0" t="0" r="0" b="0"/>
          <a:pathLst>
            <a:path>
              <a:moveTo>
                <a:pt x="45720" y="0"/>
              </a:moveTo>
              <a:lnTo>
                <a:pt x="45720" y="314372"/>
              </a:lnTo>
            </a:path>
          </a:pathLst>
        </a:custGeom>
        <a:noFill/>
        <a:ln w="25400" cap="flat" cmpd="sng" algn="ctr">
          <a:solidFill>
            <a:schemeClr val="accent3">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A7788769-5607-47F9-9EB7-241368F129CC}">
      <dsp:nvSpPr>
        <dsp:cNvPr id="0" name=""/>
        <dsp:cNvSpPr/>
      </dsp:nvSpPr>
      <dsp:spPr>
        <a:xfrm>
          <a:off x="5833095" y="2643271"/>
          <a:ext cx="1321147" cy="314372"/>
        </a:xfrm>
        <a:custGeom>
          <a:avLst/>
          <a:gdLst/>
          <a:ahLst/>
          <a:cxnLst/>
          <a:rect l="0" t="0" r="0" b="0"/>
          <a:pathLst>
            <a:path>
              <a:moveTo>
                <a:pt x="1321147" y="0"/>
              </a:moveTo>
              <a:lnTo>
                <a:pt x="1321147" y="214236"/>
              </a:lnTo>
              <a:lnTo>
                <a:pt x="0" y="214236"/>
              </a:lnTo>
              <a:lnTo>
                <a:pt x="0" y="314372"/>
              </a:lnTo>
            </a:path>
          </a:pathLst>
        </a:custGeom>
        <a:noFill/>
        <a:ln w="25400" cap="flat" cmpd="sng" algn="ctr">
          <a:solidFill>
            <a:schemeClr val="accent3">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CCC4D3B-D6CD-4B36-B1B5-5E72CC9A787C}">
      <dsp:nvSpPr>
        <dsp:cNvPr id="0" name=""/>
        <dsp:cNvSpPr/>
      </dsp:nvSpPr>
      <dsp:spPr>
        <a:xfrm>
          <a:off x="3851374" y="1642502"/>
          <a:ext cx="3302868" cy="314372"/>
        </a:xfrm>
        <a:custGeom>
          <a:avLst/>
          <a:gdLst/>
          <a:ahLst/>
          <a:cxnLst/>
          <a:rect l="0" t="0" r="0" b="0"/>
          <a:pathLst>
            <a:path>
              <a:moveTo>
                <a:pt x="0" y="0"/>
              </a:moveTo>
              <a:lnTo>
                <a:pt x="0" y="214236"/>
              </a:lnTo>
              <a:lnTo>
                <a:pt x="3302868" y="214236"/>
              </a:lnTo>
              <a:lnTo>
                <a:pt x="3302868" y="314372"/>
              </a:lnTo>
            </a:path>
          </a:pathLst>
        </a:custGeom>
        <a:noFill/>
        <a:ln w="25400" cap="flat" cmpd="sng" algn="ctr">
          <a:solidFill>
            <a:schemeClr val="accent2">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05381149-0910-49AC-B37C-94E32D5228BB}">
      <dsp:nvSpPr>
        <dsp:cNvPr id="0" name=""/>
        <dsp:cNvSpPr/>
      </dsp:nvSpPr>
      <dsp:spPr>
        <a:xfrm>
          <a:off x="3851374" y="1642502"/>
          <a:ext cx="660573" cy="314372"/>
        </a:xfrm>
        <a:custGeom>
          <a:avLst/>
          <a:gdLst/>
          <a:ahLst/>
          <a:cxnLst/>
          <a:rect l="0" t="0" r="0" b="0"/>
          <a:pathLst>
            <a:path>
              <a:moveTo>
                <a:pt x="0" y="0"/>
              </a:moveTo>
              <a:lnTo>
                <a:pt x="0" y="214236"/>
              </a:lnTo>
              <a:lnTo>
                <a:pt x="660573" y="214236"/>
              </a:lnTo>
              <a:lnTo>
                <a:pt x="660573" y="314372"/>
              </a:lnTo>
            </a:path>
          </a:pathLst>
        </a:custGeom>
        <a:noFill/>
        <a:ln w="25400" cap="flat" cmpd="sng" algn="ctr">
          <a:solidFill>
            <a:schemeClr val="accent2">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6FC4A4D-4D8D-408F-9E1E-4E99248A61F9}">
      <dsp:nvSpPr>
        <dsp:cNvPr id="0" name=""/>
        <dsp:cNvSpPr/>
      </dsp:nvSpPr>
      <dsp:spPr>
        <a:xfrm>
          <a:off x="3190800" y="2643271"/>
          <a:ext cx="1321147" cy="314372"/>
        </a:xfrm>
        <a:custGeom>
          <a:avLst/>
          <a:gdLst/>
          <a:ahLst/>
          <a:cxnLst/>
          <a:rect l="0" t="0" r="0" b="0"/>
          <a:pathLst>
            <a:path>
              <a:moveTo>
                <a:pt x="0" y="0"/>
              </a:moveTo>
              <a:lnTo>
                <a:pt x="0" y="214236"/>
              </a:lnTo>
              <a:lnTo>
                <a:pt x="1321147" y="214236"/>
              </a:lnTo>
              <a:lnTo>
                <a:pt x="1321147" y="314372"/>
              </a:lnTo>
            </a:path>
          </a:pathLst>
        </a:custGeom>
        <a:noFill/>
        <a:ln w="25400" cap="flat" cmpd="sng" algn="ctr">
          <a:solidFill>
            <a:schemeClr val="accent3">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7BA5E98-F5FA-4803-9C90-A942319BEEDC}">
      <dsp:nvSpPr>
        <dsp:cNvPr id="0" name=""/>
        <dsp:cNvSpPr/>
      </dsp:nvSpPr>
      <dsp:spPr>
        <a:xfrm>
          <a:off x="3145080" y="2643271"/>
          <a:ext cx="91440" cy="314372"/>
        </a:xfrm>
        <a:custGeom>
          <a:avLst/>
          <a:gdLst/>
          <a:ahLst/>
          <a:cxnLst/>
          <a:rect l="0" t="0" r="0" b="0"/>
          <a:pathLst>
            <a:path>
              <a:moveTo>
                <a:pt x="45720" y="0"/>
              </a:moveTo>
              <a:lnTo>
                <a:pt x="45720" y="314372"/>
              </a:lnTo>
            </a:path>
          </a:pathLst>
        </a:custGeom>
        <a:noFill/>
        <a:ln w="25400" cap="flat" cmpd="sng" algn="ctr">
          <a:solidFill>
            <a:schemeClr val="accent3">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364B295C-8376-4CFC-A3B1-9973D779BF09}">
      <dsp:nvSpPr>
        <dsp:cNvPr id="0" name=""/>
        <dsp:cNvSpPr/>
      </dsp:nvSpPr>
      <dsp:spPr>
        <a:xfrm>
          <a:off x="1869653" y="3644041"/>
          <a:ext cx="1321147" cy="314372"/>
        </a:xfrm>
        <a:custGeom>
          <a:avLst/>
          <a:gdLst/>
          <a:ahLst/>
          <a:cxnLst/>
          <a:rect l="0" t="0" r="0" b="0"/>
          <a:pathLst>
            <a:path>
              <a:moveTo>
                <a:pt x="0" y="0"/>
              </a:moveTo>
              <a:lnTo>
                <a:pt x="0" y="214236"/>
              </a:lnTo>
              <a:lnTo>
                <a:pt x="1321147" y="214236"/>
              </a:lnTo>
              <a:lnTo>
                <a:pt x="1321147" y="314372"/>
              </a:lnTo>
            </a:path>
          </a:pathLst>
        </a:custGeom>
        <a:noFill/>
        <a:ln w="25400" cap="flat" cmpd="sng" algn="ctr">
          <a:solidFill>
            <a:schemeClr val="accent4">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7E065894-8482-4BF1-8CBE-BF1CFB835041}">
      <dsp:nvSpPr>
        <dsp:cNvPr id="0" name=""/>
        <dsp:cNvSpPr/>
      </dsp:nvSpPr>
      <dsp:spPr>
        <a:xfrm>
          <a:off x="1823933" y="3644041"/>
          <a:ext cx="91440" cy="314372"/>
        </a:xfrm>
        <a:custGeom>
          <a:avLst/>
          <a:gdLst/>
          <a:ahLst/>
          <a:cxnLst/>
          <a:rect l="0" t="0" r="0" b="0"/>
          <a:pathLst>
            <a:path>
              <a:moveTo>
                <a:pt x="45720" y="0"/>
              </a:moveTo>
              <a:lnTo>
                <a:pt x="45720" y="314372"/>
              </a:lnTo>
            </a:path>
          </a:pathLst>
        </a:custGeom>
        <a:noFill/>
        <a:ln w="25400" cap="flat" cmpd="sng" algn="ctr">
          <a:solidFill>
            <a:schemeClr val="accent4">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70459490-D533-423D-9392-2F4AFA788CC1}">
      <dsp:nvSpPr>
        <dsp:cNvPr id="0" name=""/>
        <dsp:cNvSpPr/>
      </dsp:nvSpPr>
      <dsp:spPr>
        <a:xfrm>
          <a:off x="548506" y="3644041"/>
          <a:ext cx="1321147" cy="314372"/>
        </a:xfrm>
        <a:custGeom>
          <a:avLst/>
          <a:gdLst/>
          <a:ahLst/>
          <a:cxnLst/>
          <a:rect l="0" t="0" r="0" b="0"/>
          <a:pathLst>
            <a:path>
              <a:moveTo>
                <a:pt x="1321147" y="0"/>
              </a:moveTo>
              <a:lnTo>
                <a:pt x="1321147" y="214236"/>
              </a:lnTo>
              <a:lnTo>
                <a:pt x="0" y="214236"/>
              </a:lnTo>
              <a:lnTo>
                <a:pt x="0" y="314372"/>
              </a:lnTo>
            </a:path>
          </a:pathLst>
        </a:custGeom>
        <a:noFill/>
        <a:ln w="25400" cap="flat" cmpd="sng" algn="ctr">
          <a:solidFill>
            <a:schemeClr val="accent4">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AD9204C4-18BC-4AA1-ABB8-240C14E9FA27}">
      <dsp:nvSpPr>
        <dsp:cNvPr id="0" name=""/>
        <dsp:cNvSpPr/>
      </dsp:nvSpPr>
      <dsp:spPr>
        <a:xfrm>
          <a:off x="1869653" y="2643271"/>
          <a:ext cx="1321147" cy="314372"/>
        </a:xfrm>
        <a:custGeom>
          <a:avLst/>
          <a:gdLst/>
          <a:ahLst/>
          <a:cxnLst/>
          <a:rect l="0" t="0" r="0" b="0"/>
          <a:pathLst>
            <a:path>
              <a:moveTo>
                <a:pt x="1321147" y="0"/>
              </a:moveTo>
              <a:lnTo>
                <a:pt x="1321147" y="214236"/>
              </a:lnTo>
              <a:lnTo>
                <a:pt x="0" y="214236"/>
              </a:lnTo>
              <a:lnTo>
                <a:pt x="0" y="314372"/>
              </a:lnTo>
            </a:path>
          </a:pathLst>
        </a:custGeom>
        <a:noFill/>
        <a:ln w="25400" cap="flat" cmpd="sng" algn="ctr">
          <a:solidFill>
            <a:schemeClr val="accent3">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FA30D600-5B48-400C-8557-01B3FDD4EE92}">
      <dsp:nvSpPr>
        <dsp:cNvPr id="0" name=""/>
        <dsp:cNvSpPr/>
      </dsp:nvSpPr>
      <dsp:spPr>
        <a:xfrm>
          <a:off x="3190800" y="1642502"/>
          <a:ext cx="660573" cy="314372"/>
        </a:xfrm>
        <a:custGeom>
          <a:avLst/>
          <a:gdLst/>
          <a:ahLst/>
          <a:cxnLst/>
          <a:rect l="0" t="0" r="0" b="0"/>
          <a:pathLst>
            <a:path>
              <a:moveTo>
                <a:pt x="660573" y="0"/>
              </a:moveTo>
              <a:lnTo>
                <a:pt x="660573" y="214236"/>
              </a:lnTo>
              <a:lnTo>
                <a:pt x="0" y="214236"/>
              </a:lnTo>
              <a:lnTo>
                <a:pt x="0" y="314372"/>
              </a:lnTo>
            </a:path>
          </a:pathLst>
        </a:custGeom>
        <a:noFill/>
        <a:ln w="25400" cap="flat" cmpd="sng" algn="ctr">
          <a:solidFill>
            <a:schemeClr val="accent2">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62A55646-733F-44BF-80E7-CE2C4FD30735}">
      <dsp:nvSpPr>
        <dsp:cNvPr id="0" name=""/>
        <dsp:cNvSpPr/>
      </dsp:nvSpPr>
      <dsp:spPr>
        <a:xfrm>
          <a:off x="1869653" y="1642502"/>
          <a:ext cx="1981720" cy="314372"/>
        </a:xfrm>
        <a:custGeom>
          <a:avLst/>
          <a:gdLst/>
          <a:ahLst/>
          <a:cxnLst/>
          <a:rect l="0" t="0" r="0" b="0"/>
          <a:pathLst>
            <a:path>
              <a:moveTo>
                <a:pt x="1981720" y="0"/>
              </a:moveTo>
              <a:lnTo>
                <a:pt x="1981720" y="214236"/>
              </a:lnTo>
              <a:lnTo>
                <a:pt x="0" y="214236"/>
              </a:lnTo>
              <a:lnTo>
                <a:pt x="0" y="314372"/>
              </a:lnTo>
            </a:path>
          </a:pathLst>
        </a:custGeom>
        <a:noFill/>
        <a:ln w="25400" cap="flat" cmpd="sng" algn="ctr">
          <a:solidFill>
            <a:schemeClr val="accent2">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25259C4-3EC5-4337-B2CC-5EBD0772FE95}">
      <dsp:nvSpPr>
        <dsp:cNvPr id="0" name=""/>
        <dsp:cNvSpPr/>
      </dsp:nvSpPr>
      <dsp:spPr>
        <a:xfrm>
          <a:off x="548506" y="1642502"/>
          <a:ext cx="3302868" cy="314372"/>
        </a:xfrm>
        <a:custGeom>
          <a:avLst/>
          <a:gdLst/>
          <a:ahLst/>
          <a:cxnLst/>
          <a:rect l="0" t="0" r="0" b="0"/>
          <a:pathLst>
            <a:path>
              <a:moveTo>
                <a:pt x="3302868" y="0"/>
              </a:moveTo>
              <a:lnTo>
                <a:pt x="3302868" y="214236"/>
              </a:lnTo>
              <a:lnTo>
                <a:pt x="0" y="214236"/>
              </a:lnTo>
              <a:lnTo>
                <a:pt x="0" y="314372"/>
              </a:lnTo>
            </a:path>
          </a:pathLst>
        </a:custGeom>
        <a:noFill/>
        <a:ln w="25400" cap="flat" cmpd="sng" algn="ctr">
          <a:solidFill>
            <a:schemeClr val="accent2">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9F882317-6CAE-479D-8864-061514653AA8}">
      <dsp:nvSpPr>
        <dsp:cNvPr id="0" name=""/>
        <dsp:cNvSpPr/>
      </dsp:nvSpPr>
      <dsp:spPr>
        <a:xfrm>
          <a:off x="3310904" y="956106"/>
          <a:ext cx="1080938" cy="686396"/>
        </a:xfrm>
        <a:prstGeom prst="roundRect">
          <a:avLst>
            <a:gd name="adj" fmla="val 10000"/>
          </a:avLst>
        </a:prstGeom>
        <a:solidFill>
          <a:schemeClr val="tx1"/>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DD614229-735C-4A01-AC8B-107F61764656}">
      <dsp:nvSpPr>
        <dsp:cNvPr id="0" name=""/>
        <dsp:cNvSpPr/>
      </dsp:nvSpPr>
      <dsp:spPr>
        <a:xfrm>
          <a:off x="3431009" y="1070205"/>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Regional Indicator</a:t>
          </a:r>
          <a:endParaRPr lang="en-ZA" sz="1400" b="1" kern="1200" dirty="0"/>
        </a:p>
      </dsp:txBody>
      <dsp:txXfrm>
        <a:off x="3451113" y="1090309"/>
        <a:ext cx="1040730" cy="646188"/>
      </dsp:txXfrm>
    </dsp:sp>
    <dsp:sp modelId="{1990CC66-2EF9-459A-BBA2-111C96F9CC00}">
      <dsp:nvSpPr>
        <dsp:cNvPr id="0" name=""/>
        <dsp:cNvSpPr/>
      </dsp:nvSpPr>
      <dsp:spPr>
        <a:xfrm>
          <a:off x="8036" y="1956875"/>
          <a:ext cx="1080938" cy="686396"/>
        </a:xfrm>
        <a:prstGeom prst="roundRect">
          <a:avLst>
            <a:gd name="adj" fmla="val 10000"/>
          </a:avLst>
        </a:prstGeom>
        <a:solidFill>
          <a:schemeClr val="tx1">
            <a:lumMod val="50000"/>
            <a:lumOff val="50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2019FE6E-4624-4F13-AF7A-1FDFDEF18DB8}">
      <dsp:nvSpPr>
        <dsp:cNvPr id="0" name=""/>
        <dsp:cNvSpPr/>
      </dsp:nvSpPr>
      <dsp:spPr>
        <a:xfrm>
          <a:off x="128141" y="2070974"/>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National Functions </a:t>
          </a:r>
          <a:endParaRPr lang="en-ZA" sz="1400" b="1" kern="1200" dirty="0"/>
        </a:p>
      </dsp:txBody>
      <dsp:txXfrm>
        <a:off x="148245" y="2091078"/>
        <a:ext cx="1040730" cy="646188"/>
      </dsp:txXfrm>
    </dsp:sp>
    <dsp:sp modelId="{351F461F-C3CB-45FB-9E90-2F33214B23A7}">
      <dsp:nvSpPr>
        <dsp:cNvPr id="0" name=""/>
        <dsp:cNvSpPr/>
      </dsp:nvSpPr>
      <dsp:spPr>
        <a:xfrm>
          <a:off x="1329183" y="1956875"/>
          <a:ext cx="1080938" cy="686396"/>
        </a:xfrm>
        <a:prstGeom prst="roundRect">
          <a:avLst>
            <a:gd name="adj" fmla="val 10000"/>
          </a:avLst>
        </a:prstGeom>
        <a:solidFill>
          <a:schemeClr val="tx1">
            <a:lumMod val="50000"/>
            <a:lumOff val="50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738B7037-BDA2-493B-AD6D-989A5C5B7FBF}">
      <dsp:nvSpPr>
        <dsp:cNvPr id="0" name=""/>
        <dsp:cNvSpPr/>
      </dsp:nvSpPr>
      <dsp:spPr>
        <a:xfrm>
          <a:off x="1449288" y="2070974"/>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Provincial Functions</a:t>
          </a:r>
          <a:endParaRPr lang="en-ZA" sz="1400" b="1" kern="1200" dirty="0"/>
        </a:p>
      </dsp:txBody>
      <dsp:txXfrm>
        <a:off x="1469392" y="2091078"/>
        <a:ext cx="1040730" cy="646188"/>
      </dsp:txXfrm>
    </dsp:sp>
    <dsp:sp modelId="{80B4AC32-C856-434B-9A76-55292CDDCA84}">
      <dsp:nvSpPr>
        <dsp:cNvPr id="0" name=""/>
        <dsp:cNvSpPr/>
      </dsp:nvSpPr>
      <dsp:spPr>
        <a:xfrm>
          <a:off x="2650331" y="1956875"/>
          <a:ext cx="1080938" cy="686396"/>
        </a:xfrm>
        <a:prstGeom prst="roundRect">
          <a:avLst>
            <a:gd name="adj" fmla="val 10000"/>
          </a:avLst>
        </a:prstGeom>
        <a:solidFill>
          <a:schemeClr val="tx1">
            <a:lumMod val="50000"/>
            <a:lumOff val="50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A78DD63A-A50E-4F3F-8526-93DE840F1D96}">
      <dsp:nvSpPr>
        <dsp:cNvPr id="0" name=""/>
        <dsp:cNvSpPr/>
      </dsp:nvSpPr>
      <dsp:spPr>
        <a:xfrm>
          <a:off x="2770435" y="2070974"/>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Metro / </a:t>
          </a:r>
        </a:p>
        <a:p>
          <a:pPr lvl="0" algn="ctr" defTabSz="622300">
            <a:lnSpc>
              <a:spcPct val="90000"/>
            </a:lnSpc>
            <a:spcBef>
              <a:spcPct val="0"/>
            </a:spcBef>
            <a:spcAft>
              <a:spcPct val="35000"/>
            </a:spcAft>
          </a:pPr>
          <a:r>
            <a:rPr lang="en-ZA" sz="1400" b="1" kern="1200" dirty="0" smtClean="0"/>
            <a:t>Munic.</a:t>
          </a:r>
          <a:endParaRPr lang="en-ZA" sz="1400" b="1" kern="1200" dirty="0"/>
        </a:p>
      </dsp:txBody>
      <dsp:txXfrm>
        <a:off x="2790539" y="2091078"/>
        <a:ext cx="1040730" cy="646188"/>
      </dsp:txXfrm>
    </dsp:sp>
    <dsp:sp modelId="{76F747BB-1E7A-4E64-B21E-B431DA75F8D4}">
      <dsp:nvSpPr>
        <dsp:cNvPr id="0" name=""/>
        <dsp:cNvSpPr/>
      </dsp:nvSpPr>
      <dsp:spPr>
        <a:xfrm>
          <a:off x="1329183" y="2957644"/>
          <a:ext cx="1080938" cy="686396"/>
        </a:xfrm>
        <a:prstGeom prst="roundRect">
          <a:avLst>
            <a:gd name="adj" fmla="val 10000"/>
          </a:avLst>
        </a:prstGeom>
        <a:solidFill>
          <a:schemeClr val="bg1">
            <a:lumMod val="7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8B2858C6-8818-46B6-B282-B9F89CB7464B}">
      <dsp:nvSpPr>
        <dsp:cNvPr id="0" name=""/>
        <dsp:cNvSpPr/>
      </dsp:nvSpPr>
      <dsp:spPr>
        <a:xfrm>
          <a:off x="1449288" y="3071744"/>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Areas</a:t>
          </a:r>
          <a:endParaRPr lang="en-ZA" sz="1400" b="1" kern="1200" dirty="0"/>
        </a:p>
      </dsp:txBody>
      <dsp:txXfrm>
        <a:off x="1469392" y="3091848"/>
        <a:ext cx="1040730" cy="646188"/>
      </dsp:txXfrm>
    </dsp:sp>
    <dsp:sp modelId="{26BBD0BE-C35C-4139-8549-2F44C01A0865}">
      <dsp:nvSpPr>
        <dsp:cNvPr id="0" name=""/>
        <dsp:cNvSpPr/>
      </dsp:nvSpPr>
      <dsp:spPr>
        <a:xfrm>
          <a:off x="8036" y="3958414"/>
          <a:ext cx="1080938" cy="686396"/>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0005BE6F-DBE0-4547-95A1-6AEBF93DCE57}">
      <dsp:nvSpPr>
        <dsp:cNvPr id="0" name=""/>
        <dsp:cNvSpPr/>
      </dsp:nvSpPr>
      <dsp:spPr>
        <a:xfrm>
          <a:off x="128141" y="4072513"/>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Admin/ Satellite Office</a:t>
          </a:r>
          <a:endParaRPr lang="en-ZA" sz="1400" b="1" kern="1200" dirty="0"/>
        </a:p>
      </dsp:txBody>
      <dsp:txXfrm>
        <a:off x="148245" y="4092617"/>
        <a:ext cx="1040730" cy="646188"/>
      </dsp:txXfrm>
    </dsp:sp>
    <dsp:sp modelId="{E1781201-368A-468A-B45E-ACAF59C6463C}">
      <dsp:nvSpPr>
        <dsp:cNvPr id="0" name=""/>
        <dsp:cNvSpPr/>
      </dsp:nvSpPr>
      <dsp:spPr>
        <a:xfrm>
          <a:off x="1329183" y="3958414"/>
          <a:ext cx="1080938" cy="686396"/>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D174CEEA-2505-40F8-B1D3-4930B80753AA}">
      <dsp:nvSpPr>
        <dsp:cNvPr id="0" name=""/>
        <dsp:cNvSpPr/>
      </dsp:nvSpPr>
      <dsp:spPr>
        <a:xfrm>
          <a:off x="1449288" y="4072513"/>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Ward</a:t>
          </a:r>
          <a:endParaRPr lang="en-ZA" sz="1400" b="1" kern="1200" dirty="0"/>
        </a:p>
      </dsp:txBody>
      <dsp:txXfrm>
        <a:off x="1469392" y="4092617"/>
        <a:ext cx="1040730" cy="646188"/>
      </dsp:txXfrm>
    </dsp:sp>
    <dsp:sp modelId="{416D58B6-D27D-4A3C-BA25-311A0DC90E62}">
      <dsp:nvSpPr>
        <dsp:cNvPr id="0" name=""/>
        <dsp:cNvSpPr/>
      </dsp:nvSpPr>
      <dsp:spPr>
        <a:xfrm>
          <a:off x="2650331" y="3958414"/>
          <a:ext cx="1080938" cy="686396"/>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FAA43CE7-4ECF-472C-8E1D-5E1BD2F72DEF}">
      <dsp:nvSpPr>
        <dsp:cNvPr id="0" name=""/>
        <dsp:cNvSpPr/>
      </dsp:nvSpPr>
      <dsp:spPr>
        <a:xfrm>
          <a:off x="2770435" y="4072513"/>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Whole of the Area</a:t>
          </a:r>
          <a:endParaRPr lang="en-ZA" sz="1400" b="1" kern="1200" dirty="0"/>
        </a:p>
      </dsp:txBody>
      <dsp:txXfrm>
        <a:off x="2790539" y="4092617"/>
        <a:ext cx="1040730" cy="646188"/>
      </dsp:txXfrm>
    </dsp:sp>
    <dsp:sp modelId="{694E00D2-37B6-4827-BD29-FCE2731C7A07}">
      <dsp:nvSpPr>
        <dsp:cNvPr id="0" name=""/>
        <dsp:cNvSpPr/>
      </dsp:nvSpPr>
      <dsp:spPr>
        <a:xfrm>
          <a:off x="2650331" y="2957644"/>
          <a:ext cx="1080938" cy="686396"/>
        </a:xfrm>
        <a:prstGeom prst="roundRect">
          <a:avLst>
            <a:gd name="adj" fmla="val 10000"/>
          </a:avLst>
        </a:prstGeom>
        <a:solidFill>
          <a:schemeClr val="bg1">
            <a:lumMod val="7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8D5DE5E0-70AE-43BA-81AA-6BDF4A5CF363}">
      <dsp:nvSpPr>
        <dsp:cNvPr id="0" name=""/>
        <dsp:cNvSpPr/>
      </dsp:nvSpPr>
      <dsp:spPr>
        <a:xfrm>
          <a:off x="2770435" y="3071744"/>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Whole of the Munic.</a:t>
          </a:r>
          <a:endParaRPr lang="en-ZA" sz="1400" b="1" kern="1200" dirty="0"/>
        </a:p>
      </dsp:txBody>
      <dsp:txXfrm>
        <a:off x="2790539" y="3091848"/>
        <a:ext cx="1040730" cy="646188"/>
      </dsp:txXfrm>
    </dsp:sp>
    <dsp:sp modelId="{4FA197AB-BCE5-4A70-97F2-A1DD7F2BA83E}">
      <dsp:nvSpPr>
        <dsp:cNvPr id="0" name=""/>
        <dsp:cNvSpPr/>
      </dsp:nvSpPr>
      <dsp:spPr>
        <a:xfrm>
          <a:off x="3971478" y="2957644"/>
          <a:ext cx="1080938" cy="686396"/>
        </a:xfrm>
        <a:prstGeom prst="roundRect">
          <a:avLst>
            <a:gd name="adj" fmla="val 10000"/>
          </a:avLst>
        </a:prstGeom>
        <a:solidFill>
          <a:schemeClr val="bg1">
            <a:lumMod val="7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CAA5CFA3-8779-4085-88E2-6BD871FBF468}">
      <dsp:nvSpPr>
        <dsp:cNvPr id="0" name=""/>
        <dsp:cNvSpPr/>
      </dsp:nvSpPr>
      <dsp:spPr>
        <a:xfrm>
          <a:off x="4091582" y="3071744"/>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Admin/ Head Office</a:t>
          </a:r>
          <a:endParaRPr lang="en-ZA" sz="1400" b="1" kern="1200" dirty="0"/>
        </a:p>
      </dsp:txBody>
      <dsp:txXfrm>
        <a:off x="4111686" y="3091848"/>
        <a:ext cx="1040730" cy="646188"/>
      </dsp:txXfrm>
    </dsp:sp>
    <dsp:sp modelId="{9DD84141-062E-49C2-A71B-D74342B3FC3C}">
      <dsp:nvSpPr>
        <dsp:cNvPr id="0" name=""/>
        <dsp:cNvSpPr/>
      </dsp:nvSpPr>
      <dsp:spPr>
        <a:xfrm>
          <a:off x="3971478" y="1956875"/>
          <a:ext cx="1080938" cy="686396"/>
        </a:xfrm>
        <a:prstGeom prst="roundRect">
          <a:avLst>
            <a:gd name="adj" fmla="val 10000"/>
          </a:avLst>
        </a:prstGeom>
        <a:solidFill>
          <a:schemeClr val="tx1">
            <a:lumMod val="50000"/>
            <a:lumOff val="50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3719551B-E443-4945-9D46-794AF2072F91}">
      <dsp:nvSpPr>
        <dsp:cNvPr id="0" name=""/>
        <dsp:cNvSpPr/>
      </dsp:nvSpPr>
      <dsp:spPr>
        <a:xfrm>
          <a:off x="4091582" y="2070974"/>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No Regional Indicator</a:t>
          </a:r>
          <a:endParaRPr lang="en-ZA" sz="1400" b="1" kern="1200" dirty="0"/>
        </a:p>
      </dsp:txBody>
      <dsp:txXfrm>
        <a:off x="4111686" y="2091078"/>
        <a:ext cx="1040730" cy="646188"/>
      </dsp:txXfrm>
    </dsp:sp>
    <dsp:sp modelId="{F20DD92D-5E10-4EC7-9FD0-C5669F9AAD2B}">
      <dsp:nvSpPr>
        <dsp:cNvPr id="0" name=""/>
        <dsp:cNvSpPr/>
      </dsp:nvSpPr>
      <dsp:spPr>
        <a:xfrm>
          <a:off x="6613773" y="1956875"/>
          <a:ext cx="1080938" cy="686396"/>
        </a:xfrm>
        <a:prstGeom prst="roundRect">
          <a:avLst>
            <a:gd name="adj" fmla="val 10000"/>
          </a:avLst>
        </a:prstGeom>
        <a:solidFill>
          <a:schemeClr val="tx1">
            <a:lumMod val="50000"/>
            <a:lumOff val="50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ADEDBA7B-ECD6-4DC6-A4C8-138316123AE2}">
      <dsp:nvSpPr>
        <dsp:cNvPr id="0" name=""/>
        <dsp:cNvSpPr/>
      </dsp:nvSpPr>
      <dsp:spPr>
        <a:xfrm>
          <a:off x="6733877" y="2070974"/>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District Munic.</a:t>
          </a:r>
          <a:endParaRPr lang="en-ZA" sz="1400" b="1" kern="1200" dirty="0"/>
        </a:p>
      </dsp:txBody>
      <dsp:txXfrm>
        <a:off x="6753981" y="2091078"/>
        <a:ext cx="1040730" cy="646188"/>
      </dsp:txXfrm>
    </dsp:sp>
    <dsp:sp modelId="{CCAFCDB9-2C0A-4BF9-8EF8-F351ADA0149B}">
      <dsp:nvSpPr>
        <dsp:cNvPr id="0" name=""/>
        <dsp:cNvSpPr/>
      </dsp:nvSpPr>
      <dsp:spPr>
        <a:xfrm>
          <a:off x="5292625" y="2957644"/>
          <a:ext cx="1080938" cy="686396"/>
        </a:xfrm>
        <a:prstGeom prst="roundRect">
          <a:avLst>
            <a:gd name="adj" fmla="val 10000"/>
          </a:avLst>
        </a:prstGeom>
        <a:solidFill>
          <a:schemeClr val="bg1">
            <a:lumMod val="7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2A15D4BD-60C4-4733-AEFB-EEA4EFF92DA8}">
      <dsp:nvSpPr>
        <dsp:cNvPr id="0" name=""/>
        <dsp:cNvSpPr/>
      </dsp:nvSpPr>
      <dsp:spPr>
        <a:xfrm>
          <a:off x="5412730" y="3071744"/>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Admin/</a:t>
          </a:r>
        </a:p>
        <a:p>
          <a:pPr lvl="0" algn="ctr" defTabSz="622300">
            <a:lnSpc>
              <a:spcPct val="90000"/>
            </a:lnSpc>
            <a:spcBef>
              <a:spcPct val="0"/>
            </a:spcBef>
            <a:spcAft>
              <a:spcPct val="35000"/>
            </a:spcAft>
          </a:pPr>
          <a:r>
            <a:rPr lang="en-ZA" sz="1400" b="1" kern="1200" dirty="0" smtClean="0"/>
            <a:t>Head Office</a:t>
          </a:r>
          <a:endParaRPr lang="en-ZA" sz="1400" b="1" kern="1200" dirty="0"/>
        </a:p>
      </dsp:txBody>
      <dsp:txXfrm>
        <a:off x="5432834" y="3091848"/>
        <a:ext cx="1040730" cy="646188"/>
      </dsp:txXfrm>
    </dsp:sp>
    <dsp:sp modelId="{C11E9E8B-B4BD-4225-A438-E9B080C6B593}">
      <dsp:nvSpPr>
        <dsp:cNvPr id="0" name=""/>
        <dsp:cNvSpPr/>
      </dsp:nvSpPr>
      <dsp:spPr>
        <a:xfrm>
          <a:off x="6613773" y="2957644"/>
          <a:ext cx="1080938" cy="686396"/>
        </a:xfrm>
        <a:prstGeom prst="roundRect">
          <a:avLst>
            <a:gd name="adj" fmla="val 10000"/>
          </a:avLst>
        </a:prstGeom>
        <a:solidFill>
          <a:schemeClr val="bg1">
            <a:lumMod val="7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1453EB77-C78A-40AD-A258-EC854B5BF606}">
      <dsp:nvSpPr>
        <dsp:cNvPr id="0" name=""/>
        <dsp:cNvSpPr/>
      </dsp:nvSpPr>
      <dsp:spPr>
        <a:xfrm>
          <a:off x="6733877" y="3071744"/>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Local Munic.</a:t>
          </a:r>
          <a:endParaRPr lang="en-ZA" sz="1400" b="1" kern="1200" dirty="0"/>
        </a:p>
      </dsp:txBody>
      <dsp:txXfrm>
        <a:off x="6753981" y="3091848"/>
        <a:ext cx="1040730" cy="646188"/>
      </dsp:txXfrm>
    </dsp:sp>
    <dsp:sp modelId="{1273918F-E0E6-4C92-86A4-6D22F3A3CD9F}">
      <dsp:nvSpPr>
        <dsp:cNvPr id="0" name=""/>
        <dsp:cNvSpPr/>
      </dsp:nvSpPr>
      <dsp:spPr>
        <a:xfrm>
          <a:off x="6613773" y="3958414"/>
          <a:ext cx="1080938" cy="686396"/>
        </a:xfrm>
        <a:prstGeom prst="roundRect">
          <a:avLst>
            <a:gd name="adj" fmla="val 10000"/>
          </a:avLst>
        </a:prstGeom>
        <a:solidFill>
          <a:schemeClr val="bg1">
            <a:lumMod val="9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299478DC-E4F1-4C7E-ABBD-98E773C8FD43}">
      <dsp:nvSpPr>
        <dsp:cNvPr id="0" name=""/>
        <dsp:cNvSpPr/>
      </dsp:nvSpPr>
      <dsp:spPr>
        <a:xfrm>
          <a:off x="6733877" y="4072513"/>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Ward</a:t>
          </a:r>
          <a:endParaRPr lang="en-ZA" sz="1400" b="1" kern="1200" dirty="0"/>
        </a:p>
      </dsp:txBody>
      <dsp:txXfrm>
        <a:off x="6753981" y="4092617"/>
        <a:ext cx="1040730" cy="646188"/>
      </dsp:txXfrm>
    </dsp:sp>
    <dsp:sp modelId="{2C175EC0-5AAA-404E-B220-49920B0C01A4}">
      <dsp:nvSpPr>
        <dsp:cNvPr id="0" name=""/>
        <dsp:cNvSpPr/>
      </dsp:nvSpPr>
      <dsp:spPr>
        <a:xfrm>
          <a:off x="7934920" y="2957644"/>
          <a:ext cx="1080938" cy="686396"/>
        </a:xfrm>
        <a:prstGeom prst="roundRect">
          <a:avLst>
            <a:gd name="adj" fmla="val 10000"/>
          </a:avLst>
        </a:prstGeom>
        <a:solidFill>
          <a:schemeClr val="bg1">
            <a:lumMod val="7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sp>
    <dsp:sp modelId="{6D4D4D4B-226E-4E3C-8718-0E1D0390EDCB}">
      <dsp:nvSpPr>
        <dsp:cNvPr id="0" name=""/>
        <dsp:cNvSpPr/>
      </dsp:nvSpPr>
      <dsp:spPr>
        <a:xfrm>
          <a:off x="8055024" y="3071744"/>
          <a:ext cx="1080938" cy="686396"/>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Whole of the District</a:t>
          </a:r>
          <a:endParaRPr lang="en-ZA" sz="1400" b="1" kern="1200" dirty="0"/>
        </a:p>
      </dsp:txBody>
      <dsp:txXfrm>
        <a:off x="8075128" y="3091848"/>
        <a:ext cx="1040730" cy="646188"/>
      </dsp:txXfrm>
    </dsp:sp>
  </dsp:spTree>
</dsp:drawing>
</file>

<file path=ppt/diagrams/drawing1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702067" y="216933"/>
          <a:ext cx="1738796" cy="1738796"/>
        </a:xfrm>
        <a:prstGeom prst="blockArc">
          <a:avLst>
            <a:gd name="adj1" fmla="val 13114286"/>
            <a:gd name="adj2" fmla="val 16200000"/>
            <a:gd name="adj3" fmla="val 386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702067" y="216933"/>
          <a:ext cx="1738796" cy="1738796"/>
        </a:xfrm>
        <a:prstGeom prst="blockArc">
          <a:avLst>
            <a:gd name="adj1" fmla="val 10028571"/>
            <a:gd name="adj2" fmla="val 13114286"/>
            <a:gd name="adj3" fmla="val 386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702067" y="216933"/>
          <a:ext cx="1738796" cy="1738796"/>
        </a:xfrm>
        <a:prstGeom prst="blockArc">
          <a:avLst>
            <a:gd name="adj1" fmla="val 6942857"/>
            <a:gd name="adj2" fmla="val 10028571"/>
            <a:gd name="adj3" fmla="val 386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702067" y="216933"/>
          <a:ext cx="1738796" cy="1738796"/>
        </a:xfrm>
        <a:prstGeom prst="blockArc">
          <a:avLst>
            <a:gd name="adj1" fmla="val 3857143"/>
            <a:gd name="adj2" fmla="val 6942857"/>
            <a:gd name="adj3" fmla="val 386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713113" y="211711"/>
          <a:ext cx="1738796" cy="1738796"/>
        </a:xfrm>
        <a:prstGeom prst="blockArc">
          <a:avLst>
            <a:gd name="adj1" fmla="val 878117"/>
            <a:gd name="adj2" fmla="val 3906410"/>
            <a:gd name="adj3" fmla="val 386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709488" y="226107"/>
          <a:ext cx="1738796" cy="1738796"/>
        </a:xfrm>
        <a:prstGeom prst="blockArc">
          <a:avLst>
            <a:gd name="adj1" fmla="val 19238137"/>
            <a:gd name="adj2" fmla="val 818255"/>
            <a:gd name="adj3" fmla="val 386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702067" y="216933"/>
          <a:ext cx="1738796" cy="1738796"/>
        </a:xfrm>
        <a:prstGeom prst="blockArc">
          <a:avLst>
            <a:gd name="adj1" fmla="val 16200000"/>
            <a:gd name="adj2" fmla="val 19285714"/>
            <a:gd name="adj3" fmla="val 386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1237725" y="752591"/>
          <a:ext cx="667480" cy="667480"/>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t>Reporting</a:t>
          </a:r>
          <a:endParaRPr lang="en-ZA" sz="800" b="1" kern="1200" dirty="0"/>
        </a:p>
      </dsp:txBody>
      <dsp:txXfrm>
        <a:off x="1335475" y="850341"/>
        <a:ext cx="471980" cy="471980"/>
      </dsp:txXfrm>
    </dsp:sp>
    <dsp:sp modelId="{428D6EC0-C06B-45C7-8139-E45A90407C78}">
      <dsp:nvSpPr>
        <dsp:cNvPr id="0" name=""/>
        <dsp:cNvSpPr/>
      </dsp:nvSpPr>
      <dsp:spPr>
        <a:xfrm>
          <a:off x="1310556" y="-27155"/>
          <a:ext cx="521818" cy="521818"/>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Funding</a:t>
          </a:r>
          <a:endParaRPr lang="en-ZA" sz="700" b="0" kern="1200" dirty="0">
            <a:solidFill>
              <a:schemeClr val="tx1">
                <a:alpha val="50000"/>
              </a:schemeClr>
            </a:solidFill>
          </a:endParaRPr>
        </a:p>
      </dsp:txBody>
      <dsp:txXfrm>
        <a:off x="1386974" y="49263"/>
        <a:ext cx="368982" cy="368982"/>
      </dsp:txXfrm>
    </dsp:sp>
    <dsp:sp modelId="{2B947856-7D81-4709-8C50-A646092946B5}">
      <dsp:nvSpPr>
        <dsp:cNvPr id="0" name=""/>
        <dsp:cNvSpPr/>
      </dsp:nvSpPr>
      <dsp:spPr>
        <a:xfrm>
          <a:off x="1977128" y="293848"/>
          <a:ext cx="521818" cy="521818"/>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kern="1200" dirty="0" smtClean="0">
              <a:solidFill>
                <a:schemeClr val="tx1">
                  <a:alpha val="40000"/>
                </a:schemeClr>
              </a:solidFill>
            </a:rPr>
            <a:t>Function</a:t>
          </a:r>
          <a:endParaRPr lang="en-ZA" sz="400" kern="1200" dirty="0">
            <a:solidFill>
              <a:schemeClr val="tx1">
                <a:alpha val="40000"/>
              </a:schemeClr>
            </a:solidFill>
          </a:endParaRPr>
        </a:p>
      </dsp:txBody>
      <dsp:txXfrm>
        <a:off x="2053546" y="370266"/>
        <a:ext cx="368982" cy="368982"/>
      </dsp:txXfrm>
    </dsp:sp>
    <dsp:sp modelId="{0615139F-FD0E-4AC6-85EA-75F9F0D6BB78}">
      <dsp:nvSpPr>
        <dsp:cNvPr id="0" name=""/>
        <dsp:cNvSpPr/>
      </dsp:nvSpPr>
      <dsp:spPr>
        <a:xfrm>
          <a:off x="2146517" y="1035616"/>
          <a:ext cx="521818" cy="521818"/>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kern="1200" dirty="0" smtClean="0">
              <a:solidFill>
                <a:schemeClr val="tx1">
                  <a:alpha val="40000"/>
                </a:schemeClr>
              </a:solidFill>
            </a:rPr>
            <a:t>Costing</a:t>
          </a:r>
          <a:endParaRPr lang="en-ZA" sz="700" kern="1200" dirty="0">
            <a:solidFill>
              <a:schemeClr val="tx1">
                <a:alpha val="40000"/>
              </a:schemeClr>
            </a:solidFill>
          </a:endParaRPr>
        </a:p>
      </dsp:txBody>
      <dsp:txXfrm>
        <a:off x="2222935" y="1112034"/>
        <a:ext cx="368982" cy="368982"/>
      </dsp:txXfrm>
    </dsp:sp>
    <dsp:sp modelId="{A25828D0-E7F7-4612-B323-E58CF7DB6C73}">
      <dsp:nvSpPr>
        <dsp:cNvPr id="0" name=""/>
        <dsp:cNvSpPr/>
      </dsp:nvSpPr>
      <dsp:spPr>
        <a:xfrm>
          <a:off x="1680476" y="1593568"/>
          <a:ext cx="521818" cy="521818"/>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50000"/>
                </a:schemeClr>
              </a:solidFill>
            </a:rPr>
            <a:t>Item</a:t>
          </a:r>
          <a:endParaRPr lang="en-ZA" sz="700" b="0" kern="1200" dirty="0">
            <a:solidFill>
              <a:schemeClr val="tx1">
                <a:alpha val="50000"/>
              </a:schemeClr>
            </a:solidFill>
          </a:endParaRPr>
        </a:p>
      </dsp:txBody>
      <dsp:txXfrm>
        <a:off x="1756894" y="1669986"/>
        <a:ext cx="368982" cy="368982"/>
      </dsp:txXfrm>
    </dsp:sp>
    <dsp:sp modelId="{8DF6A8EE-C31B-4A7A-8A5B-E1C18D11D668}">
      <dsp:nvSpPr>
        <dsp:cNvPr id="0" name=""/>
        <dsp:cNvSpPr/>
      </dsp:nvSpPr>
      <dsp:spPr>
        <a:xfrm>
          <a:off x="940637" y="1593568"/>
          <a:ext cx="521818" cy="521818"/>
        </a:xfrm>
        <a:prstGeom prst="ellipse">
          <a:avLst/>
        </a:prstGeom>
        <a:gradFill rotWithShape="0">
          <a:gsLst>
            <a:gs pos="0">
              <a:srgbClr val="83BF1F">
                <a:lumMod val="50000"/>
                <a:alpha val="19000"/>
              </a:srgbClr>
            </a:gs>
            <a:gs pos="80000">
              <a:schemeClr val="accent5">
                <a:hueOff val="-6622584"/>
                <a:satOff val="26541"/>
                <a:shade val="93000"/>
                <a:satMod val="130000"/>
                <a:lumMod val="84000"/>
                <a:alpha val="85000"/>
              </a:schemeClr>
            </a:gs>
            <a:gs pos="100000">
              <a:schemeClr val="accent5">
                <a:hueOff val="-6622584"/>
                <a:satOff val="26541"/>
                <a:shade val="94000"/>
                <a:satMod val="135000"/>
                <a:lumMod val="39000"/>
                <a:lumOff val="61000"/>
                <a:alpha val="79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890" tIns="8890" rIns="8890" bIns="8890" numCol="1" spcCol="1270" anchor="ctr" anchorCtr="0">
          <a:noAutofit/>
        </a:bodyPr>
        <a:lstStyle/>
        <a:p>
          <a:pPr lvl="0" algn="ctr" defTabSz="311150">
            <a:lnSpc>
              <a:spcPct val="90000"/>
            </a:lnSpc>
            <a:spcBef>
              <a:spcPct val="0"/>
            </a:spcBef>
            <a:spcAft>
              <a:spcPct val="35000"/>
            </a:spcAft>
          </a:pPr>
          <a:r>
            <a:rPr lang="en-ZA" sz="700" b="0" kern="1200" dirty="0" smtClean="0">
              <a:solidFill>
                <a:schemeClr val="tx1">
                  <a:alpha val="33000"/>
                </a:schemeClr>
              </a:solidFill>
            </a:rPr>
            <a:t>Project</a:t>
          </a:r>
          <a:endParaRPr lang="en-ZA" sz="700" b="0" kern="1200" dirty="0">
            <a:solidFill>
              <a:schemeClr val="tx1">
                <a:alpha val="33000"/>
              </a:schemeClr>
            </a:solidFill>
          </a:endParaRPr>
        </a:p>
      </dsp:txBody>
      <dsp:txXfrm>
        <a:off x="1017055" y="1669986"/>
        <a:ext cx="368982" cy="368982"/>
      </dsp:txXfrm>
    </dsp:sp>
    <dsp:sp modelId="{DFD89527-3EA1-46E9-B932-F66D981BF538}">
      <dsp:nvSpPr>
        <dsp:cNvPr id="0" name=""/>
        <dsp:cNvSpPr/>
      </dsp:nvSpPr>
      <dsp:spPr>
        <a:xfrm>
          <a:off x="360758" y="896542"/>
          <a:ext cx="759011" cy="759011"/>
        </a:xfrm>
        <a:prstGeom prst="ellipse">
          <a:avLst/>
        </a:prstGeom>
        <a:gradFill rotWithShape="0">
          <a:gsLst>
            <a:gs pos="0">
              <a:srgbClr val="C8B81F">
                <a:lumMod val="73000"/>
              </a:srgbClr>
            </a:gs>
            <a:gs pos="79000">
              <a:srgbClr val="F3E228">
                <a:alpha val="88000"/>
                <a:lumMod val="69000"/>
                <a:lumOff val="31000"/>
              </a:srgbClr>
            </a:gs>
            <a:gs pos="100000">
              <a:srgbClr val="FFFF21">
                <a:lumMod val="25000"/>
                <a:lumOff val="7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Regional</a:t>
          </a:r>
          <a:r>
            <a:rPr lang="en-ZA" sz="700" b="1" kern="1200" dirty="0" smtClean="0">
              <a:solidFill>
                <a:schemeClr val="tx1">
                  <a:alpha val="37000"/>
                </a:schemeClr>
              </a:solidFill>
            </a:rPr>
            <a:t> </a:t>
          </a:r>
          <a:r>
            <a:rPr lang="en-ZA" sz="800" b="1" kern="1200" dirty="0" smtClean="0">
              <a:solidFill>
                <a:schemeClr val="tx1"/>
              </a:solidFill>
            </a:rPr>
            <a:t>Indicator</a:t>
          </a:r>
          <a:endParaRPr lang="en-ZA" sz="700" b="1" kern="1200" dirty="0">
            <a:solidFill>
              <a:schemeClr val="tx1"/>
            </a:solidFill>
          </a:endParaRPr>
        </a:p>
      </dsp:txBody>
      <dsp:txXfrm>
        <a:off x="471913" y="1007697"/>
        <a:ext cx="536701" cy="536701"/>
      </dsp:txXfrm>
    </dsp:sp>
    <dsp:sp modelId="{937C4F79-FB0B-409E-8CAD-BC317FE49743}">
      <dsp:nvSpPr>
        <dsp:cNvPr id="0" name=""/>
        <dsp:cNvSpPr/>
      </dsp:nvSpPr>
      <dsp:spPr>
        <a:xfrm>
          <a:off x="643984" y="293848"/>
          <a:ext cx="521818" cy="52181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5080" tIns="5080" rIns="5080" bIns="5080" numCol="1" spcCol="1270" anchor="ctr" anchorCtr="0">
          <a:noAutofit/>
        </a:bodyPr>
        <a:lstStyle/>
        <a:p>
          <a:pPr lvl="0" algn="ctr" defTabSz="177800">
            <a:lnSpc>
              <a:spcPct val="90000"/>
            </a:lnSpc>
            <a:spcBef>
              <a:spcPct val="0"/>
            </a:spcBef>
            <a:spcAft>
              <a:spcPct val="35000"/>
            </a:spcAft>
          </a:pPr>
          <a:r>
            <a:rPr lang="en-ZA" sz="400" b="1" kern="1200" dirty="0" smtClean="0">
              <a:solidFill>
                <a:schemeClr val="tx1">
                  <a:alpha val="40000"/>
                </a:schemeClr>
              </a:solidFill>
            </a:rPr>
            <a:t>Standard</a:t>
          </a:r>
          <a:r>
            <a:rPr lang="en-ZA" sz="400" b="1" kern="1200" dirty="0" smtClean="0">
              <a:solidFill>
                <a:schemeClr val="tx1"/>
              </a:solidFill>
            </a:rPr>
            <a:t> </a:t>
          </a:r>
          <a:r>
            <a:rPr lang="en-ZA" sz="400" b="1" kern="1200" dirty="0" smtClean="0">
              <a:solidFill>
                <a:schemeClr val="tx1">
                  <a:alpha val="40000"/>
                </a:schemeClr>
              </a:solidFill>
            </a:rPr>
            <a:t>Classification</a:t>
          </a:r>
          <a:endParaRPr lang="en-ZA" sz="400" b="1" kern="1200" dirty="0">
            <a:solidFill>
              <a:schemeClr val="tx1">
                <a:alpha val="40000"/>
              </a:schemeClr>
            </a:solidFill>
          </a:endParaRPr>
        </a:p>
      </dsp:txBody>
      <dsp:txXfrm>
        <a:off x="720402" y="370266"/>
        <a:ext cx="368982" cy="368982"/>
      </dsp:txXfrm>
    </dsp:sp>
  </dsp:spTree>
</dsp:drawing>
</file>

<file path=ppt/diagrams/drawing1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1458994" y="413192"/>
          <a:ext cx="3274209" cy="3274209"/>
        </a:xfrm>
        <a:prstGeom prst="blockArc">
          <a:avLst>
            <a:gd name="adj1" fmla="val 13114286"/>
            <a:gd name="adj2" fmla="val 1620000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1458994" y="413192"/>
          <a:ext cx="3274209" cy="3274209"/>
        </a:xfrm>
        <a:prstGeom prst="blockArc">
          <a:avLst>
            <a:gd name="adj1" fmla="val 10028571"/>
            <a:gd name="adj2" fmla="val 13114286"/>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1458994" y="413192"/>
          <a:ext cx="3274209" cy="3274209"/>
        </a:xfrm>
        <a:prstGeom prst="blockArc">
          <a:avLst>
            <a:gd name="adj1" fmla="val 6942857"/>
            <a:gd name="adj2" fmla="val 10028571"/>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1458994" y="413192"/>
          <a:ext cx="3274209" cy="3274209"/>
        </a:xfrm>
        <a:prstGeom prst="blockArc">
          <a:avLst>
            <a:gd name="adj1" fmla="val 3857143"/>
            <a:gd name="adj2" fmla="val 6942857"/>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1479791" y="403359"/>
          <a:ext cx="3274209" cy="3274209"/>
        </a:xfrm>
        <a:prstGeom prst="blockArc">
          <a:avLst>
            <a:gd name="adj1" fmla="val 878117"/>
            <a:gd name="adj2" fmla="val 390641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1472965" y="430464"/>
          <a:ext cx="3274209" cy="3274209"/>
        </a:xfrm>
        <a:prstGeom prst="blockArc">
          <a:avLst>
            <a:gd name="adj1" fmla="val 19238137"/>
            <a:gd name="adj2" fmla="val 818255"/>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1458994" y="413192"/>
          <a:ext cx="3274209" cy="3274209"/>
        </a:xfrm>
        <a:prstGeom prst="blockArc">
          <a:avLst>
            <a:gd name="adj1" fmla="val 16200000"/>
            <a:gd name="adj2" fmla="val 19285714"/>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2462924" y="1417121"/>
          <a:ext cx="1266350" cy="1266350"/>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ZA" sz="1400" b="1" kern="1200" dirty="0" smtClean="0"/>
            <a:t>Reporting</a:t>
          </a:r>
          <a:endParaRPr lang="en-ZA" sz="1400" b="1" kern="1200" dirty="0"/>
        </a:p>
      </dsp:txBody>
      <dsp:txXfrm>
        <a:off x="2648377" y="1602574"/>
        <a:ext cx="895444" cy="895444"/>
      </dsp:txXfrm>
    </dsp:sp>
    <dsp:sp modelId="{428D6EC0-C06B-45C7-8139-E45A90407C78}">
      <dsp:nvSpPr>
        <dsp:cNvPr id="0" name=""/>
        <dsp:cNvSpPr/>
      </dsp:nvSpPr>
      <dsp:spPr>
        <a:xfrm>
          <a:off x="2601099" y="-49895"/>
          <a:ext cx="989999" cy="989999"/>
        </a:xfrm>
        <a:prstGeom prst="ellipse">
          <a:avLst/>
        </a:prstGeom>
        <a:gradFill rotWithShape="0">
          <a:gsLst>
            <a:gs pos="0">
              <a:schemeClr val="accent5">
                <a:hueOff val="0"/>
                <a:satOff val="0"/>
                <a:shade val="51000"/>
                <a:satMod val="130000"/>
                <a:alpha val="0"/>
                <a:lumMod val="0"/>
                <a:lumOff val="100000"/>
              </a:schemeClr>
            </a:gs>
            <a:gs pos="80000">
              <a:schemeClr val="accent5">
                <a:hueOff val="0"/>
                <a:satOff val="0"/>
                <a:shade val="93000"/>
                <a:satMod val="130000"/>
                <a:alpha val="75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Funding</a:t>
          </a:r>
          <a:endParaRPr lang="en-ZA" sz="1200" b="0" kern="1200" dirty="0">
            <a:solidFill>
              <a:schemeClr val="tx1">
                <a:alpha val="50000"/>
              </a:schemeClr>
            </a:solidFill>
          </a:endParaRPr>
        </a:p>
      </dsp:txBody>
      <dsp:txXfrm>
        <a:off x="2746081" y="95087"/>
        <a:ext cx="700035" cy="700035"/>
      </dsp:txXfrm>
    </dsp:sp>
    <dsp:sp modelId="{2B947856-7D81-4709-8C50-A646092946B5}">
      <dsp:nvSpPr>
        <dsp:cNvPr id="0" name=""/>
        <dsp:cNvSpPr/>
      </dsp:nvSpPr>
      <dsp:spPr>
        <a:xfrm>
          <a:off x="3856089" y="554475"/>
          <a:ext cx="989999" cy="989999"/>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6510" tIns="16510" rIns="16510" bIns="16510" numCol="1" spcCol="1270" anchor="ctr" anchorCtr="0">
          <a:noAutofit/>
        </a:bodyPr>
        <a:lstStyle/>
        <a:p>
          <a:pPr lvl="0" algn="ctr" defTabSz="577850">
            <a:lnSpc>
              <a:spcPct val="90000"/>
            </a:lnSpc>
            <a:spcBef>
              <a:spcPct val="0"/>
            </a:spcBef>
            <a:spcAft>
              <a:spcPct val="35000"/>
            </a:spcAft>
          </a:pPr>
          <a:r>
            <a:rPr lang="en-ZA" sz="1300" kern="1200" dirty="0" smtClean="0">
              <a:solidFill>
                <a:schemeClr val="tx1">
                  <a:alpha val="40000"/>
                </a:schemeClr>
              </a:solidFill>
            </a:rPr>
            <a:t>Function</a:t>
          </a:r>
          <a:endParaRPr lang="en-ZA" sz="1300" kern="1200" dirty="0">
            <a:solidFill>
              <a:schemeClr val="tx1">
                <a:alpha val="40000"/>
              </a:schemeClr>
            </a:solidFill>
          </a:endParaRPr>
        </a:p>
      </dsp:txBody>
      <dsp:txXfrm>
        <a:off x="4001071" y="699457"/>
        <a:ext cx="700035" cy="700035"/>
      </dsp:txXfrm>
    </dsp:sp>
    <dsp:sp modelId="{0615139F-FD0E-4AC6-85EA-75F9F0D6BB78}">
      <dsp:nvSpPr>
        <dsp:cNvPr id="0" name=""/>
        <dsp:cNvSpPr/>
      </dsp:nvSpPr>
      <dsp:spPr>
        <a:xfrm>
          <a:off x="3950004" y="1726038"/>
          <a:ext cx="1440003" cy="1440003"/>
        </a:xfrm>
        <a:prstGeom prst="ellipse">
          <a:avLst/>
        </a:prstGeom>
        <a:gradFill rotWithShape="0">
          <a:gsLst>
            <a:gs pos="0">
              <a:srgbClr val="22B04C">
                <a:lumMod val="50000"/>
                <a:lumOff val="50000"/>
              </a:srgbClr>
            </a:gs>
            <a:gs pos="80000">
              <a:srgbClr val="22B04C"/>
            </a:gs>
            <a:gs pos="100000">
              <a:srgbClr val="83BF1F"/>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r>
            <a:rPr lang="en-ZA" sz="1600" b="1" kern="1200" dirty="0" smtClean="0">
              <a:solidFill>
                <a:schemeClr val="tx1"/>
              </a:solidFill>
            </a:rPr>
            <a:t>Costing</a:t>
          </a:r>
          <a:endParaRPr lang="en-ZA" sz="1200" b="1" kern="1200" dirty="0">
            <a:solidFill>
              <a:schemeClr val="tx1"/>
            </a:solidFill>
          </a:endParaRPr>
        </a:p>
      </dsp:txBody>
      <dsp:txXfrm>
        <a:off x="4160888" y="1936922"/>
        <a:ext cx="1018235" cy="1018235"/>
      </dsp:txXfrm>
    </dsp:sp>
    <dsp:sp modelId="{A25828D0-E7F7-4612-B323-E58CF7DB6C73}">
      <dsp:nvSpPr>
        <dsp:cNvPr id="0" name=""/>
        <dsp:cNvSpPr/>
      </dsp:nvSpPr>
      <dsp:spPr>
        <a:xfrm>
          <a:off x="3297566" y="3001525"/>
          <a:ext cx="989999" cy="989999"/>
        </a:xfrm>
        <a:prstGeom prst="ellipse">
          <a:avLst/>
        </a:prstGeom>
        <a:gradFill rotWithShape="0">
          <a:gsLst>
            <a:gs pos="0">
              <a:schemeClr val="accent5">
                <a:hueOff val="-4966938"/>
                <a:satOff val="19906"/>
                <a:shade val="51000"/>
                <a:satMod val="130000"/>
                <a:alpha val="0"/>
                <a:lumMod val="0"/>
                <a:lumOff val="100000"/>
              </a:schemeClr>
            </a:gs>
            <a:gs pos="80000">
              <a:schemeClr val="accent5">
                <a:hueOff val="-4966938"/>
                <a:satOff val="19906"/>
                <a:lumOff val="4314"/>
                <a:alphaOff val="0"/>
                <a:shade val="93000"/>
                <a:satMod val="130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Item</a:t>
          </a:r>
          <a:endParaRPr lang="en-ZA" sz="1200" b="0" kern="1200" dirty="0">
            <a:solidFill>
              <a:schemeClr val="tx1">
                <a:alpha val="50000"/>
              </a:schemeClr>
            </a:solidFill>
          </a:endParaRPr>
        </a:p>
      </dsp:txBody>
      <dsp:txXfrm>
        <a:off x="3442548" y="3146507"/>
        <a:ext cx="700035" cy="700035"/>
      </dsp:txXfrm>
    </dsp:sp>
    <dsp:sp modelId="{8DF6A8EE-C31B-4A7A-8A5B-E1C18D11D668}">
      <dsp:nvSpPr>
        <dsp:cNvPr id="0" name=""/>
        <dsp:cNvSpPr/>
      </dsp:nvSpPr>
      <dsp:spPr>
        <a:xfrm>
          <a:off x="1904632" y="3001525"/>
          <a:ext cx="989999" cy="989999"/>
        </a:xfrm>
        <a:prstGeom prst="ellipse">
          <a:avLst/>
        </a:prstGeom>
        <a:gradFill rotWithShape="0">
          <a:gsLst>
            <a:gs pos="0">
              <a:srgbClr val="83BF1F">
                <a:lumMod val="50000"/>
                <a:alpha val="19000"/>
              </a:srgbClr>
            </a:gs>
            <a:gs pos="80000">
              <a:schemeClr val="accent5">
                <a:hueOff val="-6622584"/>
                <a:satOff val="26541"/>
                <a:shade val="93000"/>
                <a:satMod val="130000"/>
                <a:lumMod val="84000"/>
                <a:alpha val="85000"/>
              </a:schemeClr>
            </a:gs>
            <a:gs pos="100000">
              <a:schemeClr val="accent5">
                <a:hueOff val="-6622584"/>
                <a:satOff val="26541"/>
                <a:shade val="94000"/>
                <a:satMod val="135000"/>
                <a:lumMod val="39000"/>
                <a:lumOff val="61000"/>
                <a:alpha val="79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33000"/>
                </a:schemeClr>
              </a:solidFill>
            </a:rPr>
            <a:t>Project</a:t>
          </a:r>
          <a:endParaRPr lang="en-ZA" sz="1200" b="0" kern="1200" dirty="0">
            <a:solidFill>
              <a:schemeClr val="tx1">
                <a:alpha val="33000"/>
              </a:schemeClr>
            </a:solidFill>
          </a:endParaRPr>
        </a:p>
      </dsp:txBody>
      <dsp:txXfrm>
        <a:off x="2049614" y="3146507"/>
        <a:ext cx="700035" cy="700035"/>
      </dsp:txXfrm>
    </dsp:sp>
    <dsp:sp modelId="{DFD89527-3EA1-46E9-B932-F66D981BF538}">
      <dsp:nvSpPr>
        <dsp:cNvPr id="0" name=""/>
        <dsp:cNvSpPr/>
      </dsp:nvSpPr>
      <dsp:spPr>
        <a:xfrm>
          <a:off x="991151" y="1867485"/>
          <a:ext cx="1080000" cy="1080000"/>
        </a:xfrm>
        <a:prstGeom prst="ellipse">
          <a:avLst/>
        </a:prstGeom>
        <a:gradFill rotWithShape="0">
          <a:gsLst>
            <a:gs pos="0">
              <a:srgbClr val="C8B81F">
                <a:lumMod val="37000"/>
                <a:alpha val="39000"/>
              </a:srgbClr>
            </a:gs>
            <a:gs pos="79000">
              <a:srgbClr val="F3E228">
                <a:alpha val="88000"/>
                <a:lumMod val="92000"/>
              </a:srgbClr>
            </a:gs>
            <a:gs pos="100000">
              <a:srgbClr val="FFFF21">
                <a:lumMod val="99000"/>
                <a:lumOff val="1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38000"/>
                </a:schemeClr>
              </a:solidFill>
            </a:rPr>
            <a:t>Regional</a:t>
          </a:r>
          <a:r>
            <a:rPr lang="en-ZA" sz="1200" b="1" kern="1200" dirty="0" smtClean="0">
              <a:solidFill>
                <a:schemeClr val="tx1">
                  <a:alpha val="37000"/>
                </a:schemeClr>
              </a:solidFill>
            </a:rPr>
            <a:t> </a:t>
          </a:r>
          <a:r>
            <a:rPr lang="en-ZA" sz="1200" b="0" kern="1200" dirty="0" smtClean="0">
              <a:solidFill>
                <a:schemeClr val="tx1">
                  <a:alpha val="32000"/>
                </a:schemeClr>
              </a:solidFill>
            </a:rPr>
            <a:t>Indicator</a:t>
          </a:r>
          <a:endParaRPr lang="en-ZA" sz="1200" b="0" kern="1200" dirty="0">
            <a:solidFill>
              <a:schemeClr val="tx1">
                <a:alpha val="32000"/>
              </a:schemeClr>
            </a:solidFill>
          </a:endParaRPr>
        </a:p>
      </dsp:txBody>
      <dsp:txXfrm>
        <a:off x="1149313" y="2025647"/>
        <a:ext cx="763676" cy="763676"/>
      </dsp:txXfrm>
    </dsp:sp>
    <dsp:sp modelId="{937C4F79-FB0B-409E-8CAD-BC317FE49743}">
      <dsp:nvSpPr>
        <dsp:cNvPr id="0" name=""/>
        <dsp:cNvSpPr/>
      </dsp:nvSpPr>
      <dsp:spPr>
        <a:xfrm>
          <a:off x="1346109" y="554475"/>
          <a:ext cx="989999" cy="989999"/>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44500">
            <a:lnSpc>
              <a:spcPct val="90000"/>
            </a:lnSpc>
            <a:spcBef>
              <a:spcPct val="0"/>
            </a:spcBef>
            <a:spcAft>
              <a:spcPct val="35000"/>
            </a:spcAft>
          </a:pPr>
          <a:r>
            <a:rPr lang="en-ZA" sz="1000" b="1" kern="1200" dirty="0" smtClean="0">
              <a:solidFill>
                <a:schemeClr val="tx1">
                  <a:alpha val="40000"/>
                </a:schemeClr>
              </a:solidFill>
            </a:rPr>
            <a:t>Standard</a:t>
          </a:r>
          <a:r>
            <a:rPr lang="en-ZA" sz="1000" b="1" kern="1200" dirty="0" smtClean="0">
              <a:solidFill>
                <a:schemeClr val="tx1"/>
              </a:solidFill>
            </a:rPr>
            <a:t> </a:t>
          </a:r>
          <a:r>
            <a:rPr lang="en-ZA" sz="1000" b="1" kern="1200" dirty="0" smtClean="0">
              <a:solidFill>
                <a:schemeClr val="tx1">
                  <a:alpha val="40000"/>
                </a:schemeClr>
              </a:solidFill>
            </a:rPr>
            <a:t>Classification</a:t>
          </a:r>
          <a:endParaRPr lang="en-ZA" sz="1000" b="1" kern="1200" dirty="0">
            <a:solidFill>
              <a:schemeClr val="tx1">
                <a:alpha val="40000"/>
              </a:schemeClr>
            </a:solidFill>
          </a:endParaRPr>
        </a:p>
      </dsp:txBody>
      <dsp:txXfrm>
        <a:off x="1491091" y="699457"/>
        <a:ext cx="700035" cy="700035"/>
      </dsp:txXfrm>
    </dsp:sp>
  </dsp:spTree>
</dsp:drawing>
</file>

<file path=ppt/diagrams/drawing1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318DF50-C177-4FE1-8D85-F81393819041}">
      <dsp:nvSpPr>
        <dsp:cNvPr id="0" name=""/>
        <dsp:cNvSpPr/>
      </dsp:nvSpPr>
      <dsp:spPr>
        <a:xfrm>
          <a:off x="720114" y="0"/>
          <a:ext cx="9230003" cy="5768752"/>
        </a:xfrm>
        <a:prstGeom prst="swooshArrow">
          <a:avLst>
            <a:gd name="adj1" fmla="val 25000"/>
            <a:gd name="adj2" fmla="val 25000"/>
          </a:avLst>
        </a:prstGeom>
        <a:solidFill>
          <a:schemeClr val="bg1">
            <a:lumMod val="85000"/>
          </a:schemeClr>
        </a:solidFill>
        <a:ln>
          <a:noFill/>
        </a:ln>
        <a:effectLst/>
        <a:scene3d>
          <a:camera prst="orthographicFront"/>
          <a:lightRig rig="threePt" dir="t"/>
        </a:scene3d>
        <a:sp3d>
          <a:bevelT/>
        </a:sp3d>
      </dsp:spPr>
      <dsp:style>
        <a:lnRef idx="0">
          <a:scrgbClr r="0" g="0" b="0"/>
        </a:lnRef>
        <a:fillRef idx="1">
          <a:scrgbClr r="0" g="0" b="0"/>
        </a:fillRef>
        <a:effectRef idx="0">
          <a:scrgbClr r="0" g="0" b="0"/>
        </a:effectRef>
        <a:fontRef idx="minor"/>
      </dsp:style>
    </dsp:sp>
    <dsp:sp modelId="{E5906B59-3E79-4B0E-918B-61046484E7CB}">
      <dsp:nvSpPr>
        <dsp:cNvPr id="0" name=""/>
        <dsp:cNvSpPr/>
      </dsp:nvSpPr>
      <dsp:spPr>
        <a:xfrm>
          <a:off x="1352461" y="4289643"/>
          <a:ext cx="212290" cy="212290"/>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4DA7E87-9773-4FC6-950C-01A7BFD4B302}">
      <dsp:nvSpPr>
        <dsp:cNvPr id="0" name=""/>
        <dsp:cNvSpPr/>
      </dsp:nvSpPr>
      <dsp:spPr>
        <a:xfrm>
          <a:off x="1458606" y="4395789"/>
          <a:ext cx="1578330" cy="13729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2488" tIns="0" rIns="0" bIns="0" numCol="1" spcCol="1270" anchor="t" anchorCtr="0">
          <a:noAutofit/>
        </a:bodyPr>
        <a:lstStyle/>
        <a:p>
          <a:pPr lvl="0" algn="l" defTabSz="889000">
            <a:lnSpc>
              <a:spcPct val="90000"/>
            </a:lnSpc>
            <a:spcBef>
              <a:spcPct val="0"/>
            </a:spcBef>
            <a:spcAft>
              <a:spcPct val="35000"/>
            </a:spcAft>
          </a:pPr>
          <a:r>
            <a:rPr lang="en-ZA" sz="2000" b="1" kern="1200" dirty="0" smtClean="0"/>
            <a:t>Publication</a:t>
          </a:r>
          <a:endParaRPr lang="en-ZA" sz="2000" b="1" kern="1200" dirty="0"/>
        </a:p>
      </dsp:txBody>
      <dsp:txXfrm>
        <a:off x="1458606" y="4395789"/>
        <a:ext cx="1578330" cy="1372962"/>
      </dsp:txXfrm>
    </dsp:sp>
    <dsp:sp modelId="{D5E4B798-F409-47C6-9FB9-4164E33DA675}">
      <dsp:nvSpPr>
        <dsp:cNvPr id="0" name=""/>
        <dsp:cNvSpPr/>
      </dsp:nvSpPr>
      <dsp:spPr>
        <a:xfrm>
          <a:off x="2852337" y="2947832"/>
          <a:ext cx="369200" cy="369200"/>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3D11D68-DDA7-434A-A7D7-2225DC84DF46}">
      <dsp:nvSpPr>
        <dsp:cNvPr id="0" name=""/>
        <dsp:cNvSpPr/>
      </dsp:nvSpPr>
      <dsp:spPr>
        <a:xfrm>
          <a:off x="3036937" y="3132432"/>
          <a:ext cx="1938300" cy="26363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5631" tIns="0" rIns="0" bIns="0" numCol="1" spcCol="1270" anchor="t" anchorCtr="0">
          <a:noAutofit/>
        </a:bodyPr>
        <a:lstStyle/>
        <a:p>
          <a:pPr lvl="0" algn="l" defTabSz="889000">
            <a:lnSpc>
              <a:spcPct val="90000"/>
            </a:lnSpc>
            <a:spcBef>
              <a:spcPct val="0"/>
            </a:spcBef>
            <a:spcAft>
              <a:spcPct val="35000"/>
            </a:spcAft>
          </a:pPr>
          <a:r>
            <a:rPr lang="en-ZA" sz="2000" b="1" kern="1200" dirty="0" smtClean="0"/>
            <a:t>Regulation</a:t>
          </a:r>
          <a:endParaRPr lang="en-ZA" sz="2000" b="1" kern="1200" dirty="0"/>
        </a:p>
      </dsp:txBody>
      <dsp:txXfrm>
        <a:off x="3036937" y="3132432"/>
        <a:ext cx="1938300" cy="2636319"/>
      </dsp:txXfrm>
    </dsp:sp>
    <dsp:sp modelId="{572ECB08-5585-434B-816C-8E507576EF98}">
      <dsp:nvSpPr>
        <dsp:cNvPr id="0" name=""/>
        <dsp:cNvSpPr/>
      </dsp:nvSpPr>
      <dsp:spPr>
        <a:xfrm>
          <a:off x="4767562" y="1959068"/>
          <a:ext cx="489190" cy="489190"/>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14A0BEB-9638-4D0C-9E9F-C5DDBE1FB7DF}">
      <dsp:nvSpPr>
        <dsp:cNvPr id="0" name=""/>
        <dsp:cNvSpPr/>
      </dsp:nvSpPr>
      <dsp:spPr>
        <a:xfrm>
          <a:off x="5012157" y="2203663"/>
          <a:ext cx="1938300" cy="35650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59212" tIns="0" rIns="0" bIns="0" numCol="1" spcCol="1270" anchor="t" anchorCtr="0">
          <a:noAutofit/>
        </a:bodyPr>
        <a:lstStyle/>
        <a:p>
          <a:pPr lvl="0" algn="l" defTabSz="889000">
            <a:lnSpc>
              <a:spcPct val="90000"/>
            </a:lnSpc>
            <a:spcBef>
              <a:spcPct val="0"/>
            </a:spcBef>
            <a:spcAft>
              <a:spcPct val="35000"/>
            </a:spcAft>
          </a:pPr>
          <a:r>
            <a:rPr lang="en-ZA" sz="2000" b="1" kern="1200" dirty="0" smtClean="0"/>
            <a:t>Post  Regulation</a:t>
          </a:r>
          <a:endParaRPr lang="en-ZA" sz="2000" b="1" kern="1200" dirty="0"/>
        </a:p>
      </dsp:txBody>
      <dsp:txXfrm>
        <a:off x="5012157" y="2203663"/>
        <a:ext cx="1938300" cy="3565088"/>
      </dsp:txXfrm>
    </dsp:sp>
    <dsp:sp modelId="{867B9393-D4DF-424A-A547-8CF6D90C6F6E}">
      <dsp:nvSpPr>
        <dsp:cNvPr id="0" name=""/>
        <dsp:cNvSpPr/>
      </dsp:nvSpPr>
      <dsp:spPr>
        <a:xfrm>
          <a:off x="6853543" y="1304891"/>
          <a:ext cx="655330" cy="655330"/>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04F8619-1D7E-4EF3-99EB-2355373D377C}">
      <dsp:nvSpPr>
        <dsp:cNvPr id="0" name=""/>
        <dsp:cNvSpPr/>
      </dsp:nvSpPr>
      <dsp:spPr>
        <a:xfrm>
          <a:off x="7119667" y="1955159"/>
          <a:ext cx="2544446" cy="4354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7246" tIns="0" rIns="0" bIns="0" numCol="1" spcCol="1270" anchor="t" anchorCtr="0">
          <a:noAutofit/>
        </a:bodyPr>
        <a:lstStyle/>
        <a:p>
          <a:pPr lvl="0" algn="l" defTabSz="889000">
            <a:lnSpc>
              <a:spcPct val="90000"/>
            </a:lnSpc>
            <a:spcBef>
              <a:spcPct val="0"/>
            </a:spcBef>
            <a:spcAft>
              <a:spcPct val="35000"/>
            </a:spcAft>
          </a:pPr>
          <a:r>
            <a:rPr lang="en-ZA" sz="2000" b="1" kern="1200" dirty="0" smtClean="0"/>
            <a:t>Implementation</a:t>
          </a:r>
          <a:endParaRPr lang="en-ZA" sz="2000" b="1" kern="1200" dirty="0"/>
        </a:p>
      </dsp:txBody>
      <dsp:txXfrm>
        <a:off x="7119667" y="1955159"/>
        <a:ext cx="2544446" cy="435499"/>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2D09C50-E2CB-4B82-9379-58F3B93E22E3}">
      <dsp:nvSpPr>
        <dsp:cNvPr id="0" name=""/>
        <dsp:cNvSpPr/>
      </dsp:nvSpPr>
      <dsp:spPr>
        <a:xfrm rot="5400000">
          <a:off x="-425365" y="470316"/>
          <a:ext cx="2835771" cy="1985040"/>
        </a:xfrm>
        <a:prstGeom prst="chevron">
          <a:avLst/>
        </a:prstGeom>
        <a:solidFill>
          <a:srgbClr val="00B0F0"/>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035" tIns="26035" rIns="26035" bIns="26035" numCol="1" spcCol="1270" anchor="ctr" anchorCtr="0">
          <a:noAutofit/>
        </a:bodyPr>
        <a:lstStyle/>
        <a:p>
          <a:pPr lvl="0" algn="ctr" defTabSz="1822450">
            <a:lnSpc>
              <a:spcPct val="90000"/>
            </a:lnSpc>
            <a:spcBef>
              <a:spcPct val="0"/>
            </a:spcBef>
            <a:spcAft>
              <a:spcPct val="35000"/>
            </a:spcAft>
          </a:pPr>
          <a:r>
            <a:rPr lang="en-ZA" sz="4100" kern="1200" dirty="0"/>
            <a:t>Phase 1</a:t>
          </a:r>
        </a:p>
      </dsp:txBody>
      <dsp:txXfrm rot="-5400000">
        <a:off x="1" y="1037470"/>
        <a:ext cx="1985040" cy="850731"/>
      </dsp:txXfrm>
    </dsp:sp>
    <dsp:sp modelId="{F5DBB60F-167C-4A3F-B5A5-C7622DF89D71}">
      <dsp:nvSpPr>
        <dsp:cNvPr id="0" name=""/>
        <dsp:cNvSpPr/>
      </dsp:nvSpPr>
      <dsp:spPr>
        <a:xfrm rot="5400000">
          <a:off x="4532303" y="-2541481"/>
          <a:ext cx="1921589" cy="7016115"/>
        </a:xfrm>
        <a:prstGeom prst="round2SameRect">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t" anchorCtr="0">
          <a:noAutofit/>
        </a:bodyPr>
        <a:lstStyle/>
        <a:p>
          <a:pPr marL="114300" lvl="1" indent="-114300" algn="l" defTabSz="622300">
            <a:lnSpc>
              <a:spcPct val="90000"/>
            </a:lnSpc>
            <a:spcBef>
              <a:spcPct val="0"/>
            </a:spcBef>
            <a:spcAft>
              <a:spcPct val="15000"/>
            </a:spcAft>
            <a:buChar char="••"/>
          </a:pPr>
          <a:r>
            <a:rPr lang="en-ZA" sz="1400" b="1" kern="1200" dirty="0"/>
            <a:t>SCOA VERSION 1 - INTITIAL RESEARCH </a:t>
          </a:r>
        </a:p>
        <a:p>
          <a:pPr marL="114300" lvl="1" indent="-114300" algn="l" defTabSz="622300">
            <a:lnSpc>
              <a:spcPct val="90000"/>
            </a:lnSpc>
            <a:spcBef>
              <a:spcPct val="0"/>
            </a:spcBef>
            <a:spcAft>
              <a:spcPct val="15000"/>
            </a:spcAft>
            <a:buChar char="••"/>
          </a:pPr>
          <a:r>
            <a:rPr lang="en-ZA" sz="1400" kern="1200" dirty="0" smtClean="0"/>
            <a:t>Studied/identified </a:t>
          </a:r>
          <a:r>
            <a:rPr lang="en-ZA" sz="1400" kern="1200" dirty="0"/>
            <a:t>potential changes between the SCOA for </a:t>
          </a:r>
          <a:r>
            <a:rPr lang="en-ZA" sz="1400" kern="1200" dirty="0" smtClean="0"/>
            <a:t>Departments/National </a:t>
          </a:r>
          <a:r>
            <a:rPr lang="en-ZA" sz="1400" kern="1200" dirty="0"/>
            <a:t>Treasury Annual Financial Statement Template for Municipalities</a:t>
          </a:r>
        </a:p>
        <a:p>
          <a:pPr marL="114300" lvl="1" indent="-114300" algn="l" defTabSz="622300">
            <a:lnSpc>
              <a:spcPct val="90000"/>
            </a:lnSpc>
            <a:spcBef>
              <a:spcPct val="0"/>
            </a:spcBef>
            <a:spcAft>
              <a:spcPct val="15000"/>
            </a:spcAft>
            <a:buChar char="••"/>
          </a:pPr>
          <a:r>
            <a:rPr lang="en-ZA" sz="1400" kern="1200" dirty="0" smtClean="0"/>
            <a:t>Studied/identified potential </a:t>
          </a:r>
          <a:r>
            <a:rPr lang="en-ZA" sz="1400" kern="1200" dirty="0"/>
            <a:t>changes between the SCOA for </a:t>
          </a:r>
          <a:r>
            <a:rPr lang="en-ZA" sz="1400" kern="1200" dirty="0" smtClean="0"/>
            <a:t>Departments/Municipal </a:t>
          </a:r>
          <a:r>
            <a:rPr lang="en-ZA" sz="1400" kern="1200" dirty="0"/>
            <a:t>Budget and Reporting Regulations and Return Forms</a:t>
          </a:r>
        </a:p>
        <a:p>
          <a:pPr marL="114300" lvl="1" indent="-114300" algn="l" defTabSz="622300">
            <a:lnSpc>
              <a:spcPct val="90000"/>
            </a:lnSpc>
            <a:spcBef>
              <a:spcPct val="0"/>
            </a:spcBef>
            <a:spcAft>
              <a:spcPct val="15000"/>
            </a:spcAft>
            <a:buChar char="••"/>
          </a:pPr>
          <a:r>
            <a:rPr lang="en-ZA" sz="1400" kern="1200" dirty="0"/>
            <a:t>Selected </a:t>
          </a:r>
          <a:r>
            <a:rPr lang="en-ZA" sz="1400" kern="1200" dirty="0" smtClean="0"/>
            <a:t>information from 5 </a:t>
          </a:r>
          <a:r>
            <a:rPr lang="en-ZA" sz="1400" kern="1200" dirty="0"/>
            <a:t>Pilot </a:t>
          </a:r>
          <a:r>
            <a:rPr lang="en-ZA" sz="1400" kern="1200" dirty="0" smtClean="0"/>
            <a:t>Municipalities</a:t>
          </a:r>
          <a:endParaRPr lang="en-ZA" sz="1400" kern="1200" dirty="0"/>
        </a:p>
        <a:p>
          <a:pPr marL="114300" lvl="1" indent="-114300" algn="l" defTabSz="622300">
            <a:lnSpc>
              <a:spcPct val="90000"/>
            </a:lnSpc>
            <a:spcBef>
              <a:spcPct val="0"/>
            </a:spcBef>
            <a:spcAft>
              <a:spcPct val="15000"/>
            </a:spcAft>
            <a:buChar char="••"/>
          </a:pPr>
          <a:r>
            <a:rPr lang="en-ZA" sz="1400" kern="1200" dirty="0"/>
            <a:t>Requested clarification of information from the selected Pilot </a:t>
          </a:r>
          <a:r>
            <a:rPr lang="en-ZA" sz="1400" kern="1200" dirty="0" smtClean="0"/>
            <a:t>Municipalities</a:t>
          </a:r>
          <a:endParaRPr lang="en-ZA" sz="1400" kern="1200" dirty="0"/>
        </a:p>
        <a:p>
          <a:pPr marL="114300" lvl="1" indent="-114300" algn="l" defTabSz="622300">
            <a:lnSpc>
              <a:spcPct val="90000"/>
            </a:lnSpc>
            <a:spcBef>
              <a:spcPct val="0"/>
            </a:spcBef>
            <a:spcAft>
              <a:spcPct val="15000"/>
            </a:spcAft>
            <a:buChar char="••"/>
          </a:pPr>
          <a:r>
            <a:rPr lang="en-ZA" sz="1400" kern="1200" dirty="0"/>
            <a:t>Formulate Version 1 of the SCOA, agreed on the segments collectively being the SCOA for Municipalities and the </a:t>
          </a:r>
          <a:r>
            <a:rPr lang="en-ZA" sz="1400" kern="1200" dirty="0" smtClean="0"/>
            <a:t>Overall </a:t>
          </a:r>
          <a:r>
            <a:rPr lang="en-ZA" sz="1400" kern="1200" dirty="0"/>
            <a:t>Design Principles</a:t>
          </a:r>
        </a:p>
        <a:p>
          <a:pPr marL="57150" lvl="1" indent="-57150" algn="l" defTabSz="311150">
            <a:lnSpc>
              <a:spcPct val="90000"/>
            </a:lnSpc>
            <a:spcBef>
              <a:spcPct val="0"/>
            </a:spcBef>
            <a:spcAft>
              <a:spcPct val="15000"/>
            </a:spcAft>
            <a:buChar char="••"/>
          </a:pPr>
          <a:endParaRPr lang="en-ZA" sz="700" kern="1200" dirty="0"/>
        </a:p>
        <a:p>
          <a:pPr marL="57150" lvl="1" indent="-57150" algn="l" defTabSz="311150">
            <a:lnSpc>
              <a:spcPct val="90000"/>
            </a:lnSpc>
            <a:spcBef>
              <a:spcPct val="0"/>
            </a:spcBef>
            <a:spcAft>
              <a:spcPct val="15000"/>
            </a:spcAft>
            <a:buChar char="••"/>
          </a:pPr>
          <a:endParaRPr lang="en-ZA" sz="700" kern="1200" dirty="0"/>
        </a:p>
        <a:p>
          <a:pPr marL="57150" lvl="1" indent="-57150" algn="l" defTabSz="311150">
            <a:lnSpc>
              <a:spcPct val="90000"/>
            </a:lnSpc>
            <a:spcBef>
              <a:spcPct val="0"/>
            </a:spcBef>
            <a:spcAft>
              <a:spcPct val="15000"/>
            </a:spcAft>
            <a:buChar char="••"/>
          </a:pPr>
          <a:endParaRPr lang="en-ZA" sz="700" kern="1200" dirty="0"/>
        </a:p>
      </dsp:txBody>
      <dsp:txXfrm rot="-5400000">
        <a:off x="1985040" y="99586"/>
        <a:ext cx="6922311" cy="1733981"/>
      </dsp:txXfrm>
    </dsp:sp>
    <dsp:sp modelId="{94F6B776-DDA6-4BB1-A481-ED28C8069F06}">
      <dsp:nvSpPr>
        <dsp:cNvPr id="0" name=""/>
        <dsp:cNvSpPr/>
      </dsp:nvSpPr>
      <dsp:spPr>
        <a:xfrm rot="5400000">
          <a:off x="-425365" y="3027012"/>
          <a:ext cx="2835771" cy="1985040"/>
        </a:xfrm>
        <a:prstGeom prst="chevron">
          <a:avLst/>
        </a:prstGeom>
        <a:solidFill>
          <a:schemeClr val="accent5">
            <a:lumMod val="7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035" tIns="26035" rIns="26035" bIns="26035" numCol="1" spcCol="1270" anchor="ctr" anchorCtr="0">
          <a:noAutofit/>
        </a:bodyPr>
        <a:lstStyle/>
        <a:p>
          <a:pPr lvl="0" algn="ctr" defTabSz="1822450">
            <a:lnSpc>
              <a:spcPct val="90000"/>
            </a:lnSpc>
            <a:spcBef>
              <a:spcPct val="0"/>
            </a:spcBef>
            <a:spcAft>
              <a:spcPct val="35000"/>
            </a:spcAft>
          </a:pPr>
          <a:r>
            <a:rPr lang="en-ZA" sz="4100" kern="1200" dirty="0"/>
            <a:t>Phase 2</a:t>
          </a:r>
        </a:p>
      </dsp:txBody>
      <dsp:txXfrm rot="-5400000">
        <a:off x="1" y="3594166"/>
        <a:ext cx="1985040" cy="850731"/>
      </dsp:txXfrm>
    </dsp:sp>
    <dsp:sp modelId="{CE368E4D-5F9F-4EAA-B3C7-32822BC40B2D}">
      <dsp:nvSpPr>
        <dsp:cNvPr id="0" name=""/>
        <dsp:cNvSpPr/>
      </dsp:nvSpPr>
      <dsp:spPr>
        <a:xfrm rot="5400000">
          <a:off x="4571472" y="15214"/>
          <a:ext cx="1843251" cy="7016115"/>
        </a:xfrm>
        <a:prstGeom prst="round2SameRect">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10160" rIns="10160" bIns="10160" numCol="1" spcCol="1270" anchor="t" anchorCtr="0">
          <a:noAutofit/>
        </a:bodyPr>
        <a:lstStyle/>
        <a:p>
          <a:pPr marL="171450" lvl="1" indent="-171450" algn="l" defTabSz="711200">
            <a:lnSpc>
              <a:spcPct val="100000"/>
            </a:lnSpc>
            <a:spcBef>
              <a:spcPct val="0"/>
            </a:spcBef>
            <a:spcAft>
              <a:spcPct val="15000"/>
            </a:spcAft>
            <a:buChar char="••"/>
          </a:pPr>
          <a:r>
            <a:rPr lang="en-ZA" sz="1600" b="1" kern="1200" dirty="0"/>
            <a:t>SCOA VERSION 2 - STAKEHOLDER INVOLVEMENT  </a:t>
          </a:r>
        </a:p>
        <a:p>
          <a:pPr marL="171450" lvl="1" indent="-171450" algn="l" defTabSz="711200">
            <a:lnSpc>
              <a:spcPct val="100000"/>
            </a:lnSpc>
            <a:spcBef>
              <a:spcPct val="0"/>
            </a:spcBef>
            <a:spcAft>
              <a:spcPct val="15000"/>
            </a:spcAft>
            <a:buChar char="••"/>
          </a:pPr>
          <a:r>
            <a:rPr lang="en-ZA" sz="1600" kern="1200" dirty="0"/>
            <a:t>First external stakeholder information sessions</a:t>
          </a:r>
        </a:p>
        <a:p>
          <a:pPr marL="171450" lvl="1" indent="-171450" algn="l" defTabSz="711200">
            <a:lnSpc>
              <a:spcPct val="100000"/>
            </a:lnSpc>
            <a:spcBef>
              <a:spcPct val="0"/>
            </a:spcBef>
            <a:spcAft>
              <a:spcPct val="15000"/>
            </a:spcAft>
            <a:buChar char="••"/>
          </a:pPr>
          <a:r>
            <a:rPr lang="en-ZA" sz="1600" kern="1200" dirty="0"/>
            <a:t>Meeting with Pilot Municipalities selected in Phase 1</a:t>
          </a:r>
        </a:p>
        <a:p>
          <a:pPr marL="171450" lvl="1" indent="-171450" algn="l" defTabSz="711200">
            <a:lnSpc>
              <a:spcPct val="100000"/>
            </a:lnSpc>
            <a:spcBef>
              <a:spcPct val="0"/>
            </a:spcBef>
            <a:spcAft>
              <a:spcPct val="15000"/>
            </a:spcAft>
            <a:buChar char="••"/>
          </a:pPr>
          <a:r>
            <a:rPr lang="en-ZA" sz="1600" kern="1200" dirty="0"/>
            <a:t>More potential municipalities involved for piloting of the SCOA </a:t>
          </a:r>
        </a:p>
        <a:p>
          <a:pPr marL="171450" lvl="1" indent="-171450" algn="l" defTabSz="711200">
            <a:lnSpc>
              <a:spcPct val="100000"/>
            </a:lnSpc>
            <a:spcBef>
              <a:spcPct val="0"/>
            </a:spcBef>
            <a:spcAft>
              <a:spcPct val="15000"/>
            </a:spcAft>
            <a:buChar char="••"/>
          </a:pPr>
          <a:r>
            <a:rPr lang="en-ZA" sz="1600" kern="1200" dirty="0" smtClean="0"/>
            <a:t>First </a:t>
          </a:r>
          <a:r>
            <a:rPr lang="en-ZA" sz="1600" kern="1200" dirty="0"/>
            <a:t>interactions with identified system vendors</a:t>
          </a:r>
          <a:endParaRPr lang="en-ZA" sz="1400" kern="1200" dirty="0"/>
        </a:p>
      </dsp:txBody>
      <dsp:txXfrm rot="-5400000">
        <a:off x="1985040" y="2691626"/>
        <a:ext cx="6926135" cy="1663291"/>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18233D-8F28-4643-B67A-2DA00EA42968}">
      <dsp:nvSpPr>
        <dsp:cNvPr id="0" name=""/>
        <dsp:cNvSpPr/>
      </dsp:nvSpPr>
      <dsp:spPr>
        <a:xfrm>
          <a:off x="278902" y="646"/>
          <a:ext cx="4117145" cy="2355558"/>
        </a:xfrm>
        <a:prstGeom prst="pentagon">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en-ZA" sz="3200" kern="1200" dirty="0" smtClean="0"/>
            <a:t>Electricity</a:t>
          </a:r>
          <a:endParaRPr lang="en-ZA" sz="3200" kern="1200" dirty="0"/>
        </a:p>
      </dsp:txBody>
      <dsp:txXfrm>
        <a:off x="1065209" y="556716"/>
        <a:ext cx="2544531" cy="1799482"/>
      </dsp:txXfrm>
    </dsp:sp>
    <dsp:sp modelId="{34DB3CB7-15B3-4BEF-A6A0-8501F3BA2F2D}">
      <dsp:nvSpPr>
        <dsp:cNvPr id="0" name=""/>
        <dsp:cNvSpPr/>
      </dsp:nvSpPr>
      <dsp:spPr>
        <a:xfrm>
          <a:off x="4572000" y="291924"/>
          <a:ext cx="3639480" cy="1931383"/>
        </a:xfrm>
        <a:prstGeom prst="parallelogram">
          <a:avLst/>
        </a:prstGeom>
        <a:solidFill>
          <a:schemeClr val="accent2">
            <a:hueOff val="1560506"/>
            <a:satOff val="-1946"/>
            <a:lumOff val="45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en-ZA" sz="3200" kern="1200" dirty="0" smtClean="0"/>
            <a:t>Waste Management</a:t>
          </a:r>
          <a:endParaRPr lang="en-ZA" sz="3200" kern="1200" dirty="0"/>
        </a:p>
      </dsp:txBody>
      <dsp:txXfrm>
        <a:off x="5076476" y="559637"/>
        <a:ext cx="2630528" cy="1395957"/>
      </dsp:txXfrm>
    </dsp:sp>
    <dsp:sp modelId="{7047736D-5667-4BBA-B3A6-F8774BF9B278}">
      <dsp:nvSpPr>
        <dsp:cNvPr id="0" name=""/>
        <dsp:cNvSpPr/>
      </dsp:nvSpPr>
      <dsp:spPr>
        <a:xfrm>
          <a:off x="254969" y="3188360"/>
          <a:ext cx="3634420" cy="1951940"/>
        </a:xfrm>
        <a:prstGeom prst="ellipse">
          <a:avLst/>
        </a:prstGeom>
        <a:solidFill>
          <a:schemeClr val="accent2">
            <a:hueOff val="3121013"/>
            <a:satOff val="-3893"/>
            <a:lumOff val="91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en-ZA" sz="3200" kern="1200" dirty="0" smtClean="0"/>
            <a:t>Waste Water</a:t>
          </a:r>
          <a:endParaRPr lang="en-ZA" sz="3200" kern="1200" dirty="0"/>
        </a:p>
      </dsp:txBody>
      <dsp:txXfrm>
        <a:off x="787217" y="3474215"/>
        <a:ext cx="2569924" cy="1380230"/>
      </dsp:txXfrm>
    </dsp:sp>
    <dsp:sp modelId="{7F4F9F17-AF53-4EB7-AF0D-568F175818F0}">
      <dsp:nvSpPr>
        <dsp:cNvPr id="0" name=""/>
        <dsp:cNvSpPr/>
      </dsp:nvSpPr>
      <dsp:spPr>
        <a:xfrm>
          <a:off x="4172521" y="2967762"/>
          <a:ext cx="4170072" cy="1957116"/>
        </a:xfrm>
        <a:prstGeom prst="triangle">
          <a:avLst/>
        </a:prstGeom>
        <a:solidFill>
          <a:schemeClr val="accent2">
            <a:hueOff val="4681519"/>
            <a:satOff val="-5839"/>
            <a:lumOff val="137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en-ZA" sz="3200" kern="1200" dirty="0" smtClean="0"/>
            <a:t>Water</a:t>
          </a:r>
          <a:endParaRPr lang="en-ZA" sz="3200" kern="1200" dirty="0"/>
        </a:p>
      </dsp:txBody>
      <dsp:txXfrm>
        <a:off x="5215039" y="3946320"/>
        <a:ext cx="2085036" cy="978558"/>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18233D-8F28-4643-B67A-2DA00EA42968}">
      <dsp:nvSpPr>
        <dsp:cNvPr id="0" name=""/>
        <dsp:cNvSpPr/>
      </dsp:nvSpPr>
      <dsp:spPr>
        <a:xfrm>
          <a:off x="1" y="2219"/>
          <a:ext cx="9143997" cy="499616"/>
        </a:xfrm>
        <a:prstGeom prst="pentagon">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en-ZA" sz="1800" b="1" kern="1200" dirty="0" smtClean="0">
              <a:solidFill>
                <a:schemeClr val="tx1"/>
              </a:solidFill>
            </a:rPr>
            <a:t>Electricity</a:t>
          </a:r>
          <a:endParaRPr lang="en-ZA" sz="1800" b="1" kern="1200" dirty="0">
            <a:solidFill>
              <a:schemeClr val="tx1"/>
            </a:solidFill>
          </a:endParaRPr>
        </a:p>
      </dsp:txBody>
      <dsp:txXfrm>
        <a:off x="1746355" y="120162"/>
        <a:ext cx="5651289" cy="381672"/>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18233D-8F28-4643-B67A-2DA00EA42968}">
      <dsp:nvSpPr>
        <dsp:cNvPr id="0" name=""/>
        <dsp:cNvSpPr/>
      </dsp:nvSpPr>
      <dsp:spPr>
        <a:xfrm>
          <a:off x="1" y="224"/>
          <a:ext cx="9143997" cy="499616"/>
        </a:xfrm>
        <a:prstGeom prst="pentagon">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en-ZA" sz="1800" b="1" kern="1200" dirty="0" smtClean="0">
              <a:solidFill>
                <a:schemeClr val="tx1"/>
              </a:solidFill>
            </a:rPr>
            <a:t>Electricity (Continue...).</a:t>
          </a:r>
          <a:endParaRPr lang="en-ZA" sz="1800" b="1" kern="1200" dirty="0">
            <a:solidFill>
              <a:schemeClr val="tx1"/>
            </a:solidFill>
          </a:endParaRPr>
        </a:p>
      </dsp:txBody>
      <dsp:txXfrm>
        <a:off x="1746355" y="118167"/>
        <a:ext cx="5651289" cy="381672"/>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18233D-8F28-4643-B67A-2DA00EA42968}">
      <dsp:nvSpPr>
        <dsp:cNvPr id="0" name=""/>
        <dsp:cNvSpPr/>
      </dsp:nvSpPr>
      <dsp:spPr>
        <a:xfrm>
          <a:off x="1" y="224"/>
          <a:ext cx="9143997" cy="499616"/>
        </a:xfrm>
        <a:prstGeom prst="pentagon">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en-ZA" sz="1800" b="1" kern="1200" dirty="0" smtClean="0">
              <a:solidFill>
                <a:schemeClr val="tx1"/>
              </a:solidFill>
            </a:rPr>
            <a:t>Electricity (Continue...).</a:t>
          </a:r>
          <a:endParaRPr lang="en-ZA" sz="1800" b="1" kern="1200" dirty="0">
            <a:solidFill>
              <a:schemeClr val="tx1"/>
            </a:solidFill>
          </a:endParaRPr>
        </a:p>
      </dsp:txBody>
      <dsp:txXfrm>
        <a:off x="1746355" y="118167"/>
        <a:ext cx="5651289" cy="381672"/>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18233D-8F28-4643-B67A-2DA00EA42968}">
      <dsp:nvSpPr>
        <dsp:cNvPr id="0" name=""/>
        <dsp:cNvSpPr/>
      </dsp:nvSpPr>
      <dsp:spPr>
        <a:xfrm>
          <a:off x="0" y="0"/>
          <a:ext cx="9143997" cy="499616"/>
        </a:xfrm>
        <a:prstGeom prst="trapezoid">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l" defTabSz="1022350">
            <a:lnSpc>
              <a:spcPct val="90000"/>
            </a:lnSpc>
            <a:spcBef>
              <a:spcPct val="0"/>
            </a:spcBef>
            <a:spcAft>
              <a:spcPct val="35000"/>
            </a:spcAft>
          </a:pPr>
          <a:r>
            <a:rPr lang="en-ZA" sz="2300" b="1" kern="1200" dirty="0" smtClean="0">
              <a:solidFill>
                <a:schemeClr val="tx1"/>
              </a:solidFill>
            </a:rPr>
            <a:t>Electricity (Continue...).</a:t>
          </a:r>
          <a:endParaRPr lang="en-ZA" sz="2300" b="1" kern="1200" dirty="0">
            <a:solidFill>
              <a:schemeClr val="tx1"/>
            </a:solidFill>
          </a:endParaRPr>
        </a:p>
      </dsp:txBody>
      <dsp:txXfrm>
        <a:off x="83269" y="4550"/>
        <a:ext cx="8977459" cy="495066"/>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9E922E-33CA-4D5B-8222-D5569764404A}">
      <dsp:nvSpPr>
        <dsp:cNvPr id="0" name=""/>
        <dsp:cNvSpPr/>
      </dsp:nvSpPr>
      <dsp:spPr>
        <a:xfrm rot="5400000">
          <a:off x="-2104256" y="2101260"/>
          <a:ext cx="6753070" cy="2565478"/>
        </a:xfrm>
        <a:prstGeom prst="chevron">
          <a:avLst/>
        </a:prstGeom>
        <a:solidFill>
          <a:srgbClr val="00B050"/>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005" tIns="40005" rIns="40005" bIns="40005" numCol="1" spcCol="1270" anchor="ctr" anchorCtr="0">
          <a:noAutofit/>
        </a:bodyPr>
        <a:lstStyle/>
        <a:p>
          <a:pPr lvl="0" algn="ctr" defTabSz="2800350">
            <a:lnSpc>
              <a:spcPct val="90000"/>
            </a:lnSpc>
            <a:spcBef>
              <a:spcPct val="0"/>
            </a:spcBef>
            <a:spcAft>
              <a:spcPct val="35000"/>
            </a:spcAft>
          </a:pPr>
          <a:r>
            <a:rPr lang="en-ZA" sz="6300" kern="1200" dirty="0"/>
            <a:t>Phase 3</a:t>
          </a:r>
        </a:p>
      </dsp:txBody>
      <dsp:txXfrm rot="-5400000">
        <a:off x="-10460" y="1290203"/>
        <a:ext cx="2565478" cy="4187592"/>
      </dsp:txXfrm>
    </dsp:sp>
    <dsp:sp modelId="{C107F0B2-502D-4215-88C5-78F984F6EF71}">
      <dsp:nvSpPr>
        <dsp:cNvPr id="0" name=""/>
        <dsp:cNvSpPr/>
      </dsp:nvSpPr>
      <dsp:spPr>
        <a:xfrm rot="5400000">
          <a:off x="3250258" y="-535758"/>
          <a:ext cx="4792040" cy="6224363"/>
        </a:xfrm>
        <a:prstGeom prst="round2SameRect">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78232" tIns="6985" rIns="6985" bIns="6985" numCol="1" spcCol="1270" anchor="t" anchorCtr="0">
          <a:noAutofit/>
        </a:bodyPr>
        <a:lstStyle/>
        <a:p>
          <a:pPr marL="57150" lvl="1" indent="-57150" algn="l" defTabSz="488950">
            <a:lnSpc>
              <a:spcPct val="90000"/>
            </a:lnSpc>
            <a:spcBef>
              <a:spcPct val="0"/>
            </a:spcBef>
            <a:spcAft>
              <a:spcPct val="15000"/>
            </a:spcAft>
            <a:buChar char="••"/>
          </a:pPr>
          <a:r>
            <a:rPr lang="en-ZA" sz="1100" kern="1200" dirty="0"/>
            <a:t> </a:t>
          </a:r>
          <a:r>
            <a:rPr lang="en-ZA" sz="1400" b="1" kern="1200" dirty="0"/>
            <a:t>VERSION 3 - INTERACTION WITH SPECIFIC STAKEHOLDERS </a:t>
          </a:r>
        </a:p>
        <a:p>
          <a:pPr marL="114300" lvl="1" indent="-114300" algn="l" defTabSz="622300">
            <a:lnSpc>
              <a:spcPct val="90000"/>
            </a:lnSpc>
            <a:spcBef>
              <a:spcPct val="0"/>
            </a:spcBef>
            <a:spcAft>
              <a:spcPct val="15000"/>
            </a:spcAft>
            <a:buChar char="••"/>
          </a:pPr>
          <a:r>
            <a:rPr lang="en-ZA" sz="1400" b="0" kern="1200" dirty="0" smtClean="0"/>
            <a:t>Engagements with </a:t>
          </a:r>
          <a:r>
            <a:rPr lang="en-ZA" sz="1400" b="0" kern="1200" dirty="0"/>
            <a:t>System Developers</a:t>
          </a:r>
        </a:p>
        <a:p>
          <a:pPr marL="114300" lvl="1" indent="-114300" algn="l" defTabSz="622300">
            <a:lnSpc>
              <a:spcPct val="90000"/>
            </a:lnSpc>
            <a:spcBef>
              <a:spcPct val="0"/>
            </a:spcBef>
            <a:spcAft>
              <a:spcPct val="15000"/>
            </a:spcAft>
            <a:buChar char="••"/>
          </a:pPr>
          <a:r>
            <a:rPr lang="en-ZA" sz="1400" b="0" kern="1200" dirty="0"/>
            <a:t>User Group Meetings</a:t>
          </a:r>
        </a:p>
        <a:p>
          <a:pPr marL="114300" lvl="1" indent="-114300" algn="l" defTabSz="622300">
            <a:lnSpc>
              <a:spcPct val="90000"/>
            </a:lnSpc>
            <a:spcBef>
              <a:spcPct val="0"/>
            </a:spcBef>
            <a:spcAft>
              <a:spcPct val="15000"/>
            </a:spcAft>
            <a:buChar char="••"/>
          </a:pPr>
          <a:r>
            <a:rPr lang="en-ZA" sz="1400" b="0" kern="1200" dirty="0"/>
            <a:t>Identified and interacted with more potential </a:t>
          </a:r>
          <a:r>
            <a:rPr lang="en-ZA" sz="1400" b="0" kern="1200" dirty="0" smtClean="0"/>
            <a:t>pilot </a:t>
          </a:r>
          <a:r>
            <a:rPr lang="en-ZA" sz="1400" b="0" kern="1200" dirty="0"/>
            <a:t>municipalities </a:t>
          </a:r>
        </a:p>
        <a:p>
          <a:pPr marL="114300" lvl="1" indent="-114300" algn="l" defTabSz="622300">
            <a:lnSpc>
              <a:spcPct val="90000"/>
            </a:lnSpc>
            <a:spcBef>
              <a:spcPct val="0"/>
            </a:spcBef>
            <a:spcAft>
              <a:spcPct val="15000"/>
            </a:spcAft>
            <a:buChar char="••"/>
          </a:pPr>
          <a:r>
            <a:rPr lang="en-ZA" sz="1400" b="0" kern="1200" dirty="0"/>
            <a:t>NERSA Meetings and provision in SCOA</a:t>
          </a:r>
        </a:p>
        <a:p>
          <a:pPr marL="114300" lvl="1" indent="-114300" algn="l" defTabSz="622300">
            <a:lnSpc>
              <a:spcPct val="90000"/>
            </a:lnSpc>
            <a:spcBef>
              <a:spcPct val="0"/>
            </a:spcBef>
            <a:spcAft>
              <a:spcPct val="15000"/>
            </a:spcAft>
            <a:buChar char="••"/>
          </a:pPr>
          <a:r>
            <a:rPr lang="en-ZA" sz="1400" b="0" kern="1200" dirty="0"/>
            <a:t>National Department Interactions:  Water Affairs, Trade and Industry and Human Settlements</a:t>
          </a:r>
        </a:p>
        <a:p>
          <a:pPr marL="114300" lvl="1" indent="-114300" algn="l" defTabSz="622300">
            <a:lnSpc>
              <a:spcPct val="90000"/>
            </a:lnSpc>
            <a:spcBef>
              <a:spcPct val="0"/>
            </a:spcBef>
            <a:spcAft>
              <a:spcPct val="15000"/>
            </a:spcAft>
            <a:buChar char="••"/>
          </a:pPr>
          <a:r>
            <a:rPr lang="en-ZA" sz="1400" b="0" kern="1200" dirty="0"/>
            <a:t>Set-up of SQL Database and Illustration</a:t>
          </a:r>
        </a:p>
        <a:p>
          <a:pPr marL="114300" lvl="1" indent="-114300" algn="l" defTabSz="622300">
            <a:lnSpc>
              <a:spcPct val="90000"/>
            </a:lnSpc>
            <a:spcBef>
              <a:spcPct val="0"/>
            </a:spcBef>
            <a:spcAft>
              <a:spcPct val="15000"/>
            </a:spcAft>
            <a:buChar char="••"/>
          </a:pPr>
          <a:r>
            <a:rPr lang="en-ZA" sz="1400" b="0" kern="1200" dirty="0" smtClean="0"/>
            <a:t>Road shows </a:t>
          </a:r>
          <a:r>
            <a:rPr lang="en-ZA" sz="1400" b="0" kern="1200" dirty="0"/>
            <a:t>and Workgroups</a:t>
          </a:r>
        </a:p>
        <a:p>
          <a:pPr marL="114300" lvl="1" indent="-114300" algn="l" defTabSz="622300">
            <a:lnSpc>
              <a:spcPct val="90000"/>
            </a:lnSpc>
            <a:spcBef>
              <a:spcPct val="0"/>
            </a:spcBef>
            <a:spcAft>
              <a:spcPct val="15000"/>
            </a:spcAft>
            <a:buChar char="••"/>
          </a:pPr>
          <a:r>
            <a:rPr lang="en-ZA" sz="1400" b="0" kern="1200" dirty="0"/>
            <a:t>Internal </a:t>
          </a:r>
          <a:r>
            <a:rPr lang="en-ZA" sz="1400" b="0" kern="1200" dirty="0" smtClean="0"/>
            <a:t>National </a:t>
          </a:r>
          <a:r>
            <a:rPr lang="en-ZA" sz="1400" b="0" kern="1200" dirty="0"/>
            <a:t>Treasury consultation with stakeholders</a:t>
          </a:r>
        </a:p>
        <a:p>
          <a:pPr marL="114300" lvl="1" indent="-114300" algn="l" defTabSz="622300">
            <a:lnSpc>
              <a:spcPct val="90000"/>
            </a:lnSpc>
            <a:spcBef>
              <a:spcPct val="0"/>
            </a:spcBef>
            <a:spcAft>
              <a:spcPct val="15000"/>
            </a:spcAft>
            <a:buChar char="••"/>
          </a:pPr>
          <a:endParaRPr lang="en-ZA" sz="1400" b="0" kern="1200" dirty="0"/>
        </a:p>
        <a:p>
          <a:pPr marL="114300" lvl="1" indent="-114300" algn="l" defTabSz="622300">
            <a:lnSpc>
              <a:spcPct val="90000"/>
            </a:lnSpc>
            <a:spcBef>
              <a:spcPct val="0"/>
            </a:spcBef>
            <a:spcAft>
              <a:spcPct val="15000"/>
            </a:spcAft>
            <a:buChar char="••"/>
          </a:pPr>
          <a:r>
            <a:rPr lang="en-ZA" sz="1400" b="1" kern="1200" dirty="0"/>
            <a:t>VERSION 4 - PRE-SCOA REGULATION</a:t>
          </a:r>
        </a:p>
        <a:p>
          <a:pPr marL="114300" lvl="1" indent="-114300" algn="l" defTabSz="622300">
            <a:lnSpc>
              <a:spcPct val="90000"/>
            </a:lnSpc>
            <a:spcBef>
              <a:spcPct val="0"/>
            </a:spcBef>
            <a:spcAft>
              <a:spcPct val="15000"/>
            </a:spcAft>
            <a:buChar char="••"/>
          </a:pPr>
          <a:r>
            <a:rPr lang="en-ZA" sz="1400" b="0" kern="1200" dirty="0"/>
            <a:t>Align Budget Reporting Format and Annual Financial Statement Template</a:t>
          </a:r>
        </a:p>
        <a:p>
          <a:pPr marL="114300" lvl="1" indent="-114300" algn="l" defTabSz="622300">
            <a:lnSpc>
              <a:spcPct val="90000"/>
            </a:lnSpc>
            <a:spcBef>
              <a:spcPct val="0"/>
            </a:spcBef>
            <a:spcAft>
              <a:spcPct val="15000"/>
            </a:spcAft>
            <a:buChar char="••"/>
          </a:pPr>
          <a:r>
            <a:rPr lang="en-ZA" sz="1400" b="0" kern="1200" dirty="0"/>
            <a:t>Complete detail accounts for SCOA classification tables</a:t>
          </a:r>
        </a:p>
        <a:p>
          <a:pPr marL="114300" lvl="1" indent="-114300" algn="l" defTabSz="622300">
            <a:lnSpc>
              <a:spcPct val="90000"/>
            </a:lnSpc>
            <a:spcBef>
              <a:spcPct val="0"/>
            </a:spcBef>
            <a:spcAft>
              <a:spcPct val="15000"/>
            </a:spcAft>
            <a:buChar char="••"/>
          </a:pPr>
          <a:r>
            <a:rPr lang="en-ZA" sz="1400" b="0" kern="1200" dirty="0"/>
            <a:t>Define all levels and labels</a:t>
          </a:r>
        </a:p>
        <a:p>
          <a:pPr marL="114300" lvl="1" indent="-114300" algn="l" defTabSz="622300">
            <a:lnSpc>
              <a:spcPct val="90000"/>
            </a:lnSpc>
            <a:spcBef>
              <a:spcPct val="0"/>
            </a:spcBef>
            <a:spcAft>
              <a:spcPct val="15000"/>
            </a:spcAft>
            <a:buChar char="••"/>
          </a:pPr>
          <a:r>
            <a:rPr lang="en-ZA" sz="1400" b="0" kern="1200" dirty="0"/>
            <a:t>Add "posting levels" and "account numbers"</a:t>
          </a:r>
        </a:p>
        <a:p>
          <a:pPr marL="114300" lvl="1" indent="-114300" algn="l" defTabSz="622300">
            <a:lnSpc>
              <a:spcPct val="90000"/>
            </a:lnSpc>
            <a:spcBef>
              <a:spcPct val="0"/>
            </a:spcBef>
            <a:spcAft>
              <a:spcPct val="15000"/>
            </a:spcAft>
            <a:buChar char="••"/>
          </a:pPr>
          <a:r>
            <a:rPr lang="en-ZA" sz="1400" b="0" kern="1200" dirty="0"/>
            <a:t>Standard Terminology List</a:t>
          </a:r>
        </a:p>
        <a:p>
          <a:pPr marL="114300" lvl="1" indent="-114300" algn="l" defTabSz="622300">
            <a:lnSpc>
              <a:spcPct val="90000"/>
            </a:lnSpc>
            <a:spcBef>
              <a:spcPct val="0"/>
            </a:spcBef>
            <a:spcAft>
              <a:spcPct val="15000"/>
            </a:spcAft>
            <a:buChar char="••"/>
          </a:pPr>
          <a:r>
            <a:rPr lang="en-ZA" sz="1400" b="0" kern="1200" dirty="0"/>
            <a:t>Further develop SQL Database for testing the classification framework </a:t>
          </a:r>
        </a:p>
        <a:p>
          <a:pPr marL="114300" lvl="1" indent="-114300" algn="l" defTabSz="622300">
            <a:lnSpc>
              <a:spcPct val="90000"/>
            </a:lnSpc>
            <a:spcBef>
              <a:spcPct val="0"/>
            </a:spcBef>
            <a:spcAft>
              <a:spcPct val="15000"/>
            </a:spcAft>
            <a:buChar char="••"/>
          </a:pPr>
          <a:r>
            <a:rPr lang="en-ZA" sz="1400" b="0" kern="1200" dirty="0"/>
            <a:t>Identify potential tests for building illustrations in SQL Database</a:t>
          </a:r>
        </a:p>
        <a:p>
          <a:pPr marL="114300" lvl="1" indent="-114300" algn="l" defTabSz="622300">
            <a:lnSpc>
              <a:spcPct val="90000"/>
            </a:lnSpc>
            <a:spcBef>
              <a:spcPct val="0"/>
            </a:spcBef>
            <a:spcAft>
              <a:spcPct val="15000"/>
            </a:spcAft>
            <a:buChar char="••"/>
          </a:pPr>
          <a:r>
            <a:rPr lang="en-ZA" sz="1400" b="0" kern="1200" dirty="0"/>
            <a:t>Draft Regulation for "formal consultation" process for finalising the SCOA Regulation</a:t>
          </a:r>
        </a:p>
        <a:p>
          <a:pPr marL="57150" lvl="1" indent="-57150" algn="l" defTabSz="400050">
            <a:lnSpc>
              <a:spcPct val="90000"/>
            </a:lnSpc>
            <a:spcBef>
              <a:spcPct val="0"/>
            </a:spcBef>
            <a:spcAft>
              <a:spcPct val="15000"/>
            </a:spcAft>
            <a:buChar char="••"/>
          </a:pPr>
          <a:endParaRPr lang="en-ZA" sz="900" b="0" kern="1200" dirty="0"/>
        </a:p>
        <a:p>
          <a:pPr marL="57150" lvl="1" indent="-57150" algn="l" defTabSz="311150">
            <a:lnSpc>
              <a:spcPct val="90000"/>
            </a:lnSpc>
            <a:spcBef>
              <a:spcPct val="0"/>
            </a:spcBef>
            <a:spcAft>
              <a:spcPct val="15000"/>
            </a:spcAft>
            <a:buChar char="••"/>
          </a:pPr>
          <a:endParaRPr lang="en-ZA" sz="700" b="0" kern="1200" dirty="0"/>
        </a:p>
        <a:p>
          <a:pPr marL="57150" lvl="1" indent="-57150" algn="l" defTabSz="311150">
            <a:lnSpc>
              <a:spcPct val="90000"/>
            </a:lnSpc>
            <a:spcBef>
              <a:spcPct val="0"/>
            </a:spcBef>
            <a:spcAft>
              <a:spcPct val="15000"/>
            </a:spcAft>
            <a:buChar char="••"/>
          </a:pPr>
          <a:endParaRPr lang="en-ZA" sz="700" b="1" kern="1200" dirty="0"/>
        </a:p>
        <a:p>
          <a:pPr marL="57150" lvl="1" indent="-57150" algn="l" defTabSz="311150">
            <a:lnSpc>
              <a:spcPct val="90000"/>
            </a:lnSpc>
            <a:spcBef>
              <a:spcPct val="0"/>
            </a:spcBef>
            <a:spcAft>
              <a:spcPct val="15000"/>
            </a:spcAft>
            <a:buChar char="••"/>
          </a:pPr>
          <a:endParaRPr lang="en-ZA" sz="700" b="1" kern="1200" dirty="0"/>
        </a:p>
      </dsp:txBody>
      <dsp:txXfrm rot="-5400000">
        <a:off x="2534097" y="414331"/>
        <a:ext cx="5990435" cy="4324184"/>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DB3CB7-15B3-4BEF-A6A0-8501F3BA2F2D}">
      <dsp:nvSpPr>
        <dsp:cNvPr id="0" name=""/>
        <dsp:cNvSpPr/>
      </dsp:nvSpPr>
      <dsp:spPr>
        <a:xfrm>
          <a:off x="944021" y="2"/>
          <a:ext cx="7255956" cy="642937"/>
        </a:xfrm>
        <a:prstGeom prst="parallelogram">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lvl="0" algn="ctr" defTabSz="1111250">
            <a:lnSpc>
              <a:spcPct val="90000"/>
            </a:lnSpc>
            <a:spcBef>
              <a:spcPct val="0"/>
            </a:spcBef>
            <a:spcAft>
              <a:spcPct val="35000"/>
            </a:spcAft>
          </a:pPr>
          <a:r>
            <a:rPr lang="en-ZA" sz="2500" b="1" kern="1200" dirty="0" smtClean="0">
              <a:solidFill>
                <a:schemeClr val="tx1"/>
              </a:solidFill>
            </a:rPr>
            <a:t>Waste Management</a:t>
          </a:r>
          <a:endParaRPr lang="en-ZA" sz="2500" b="1" kern="1200" dirty="0">
            <a:solidFill>
              <a:schemeClr val="tx1"/>
            </a:solidFill>
          </a:endParaRPr>
        </a:p>
      </dsp:txBody>
      <dsp:txXfrm>
        <a:off x="1615657" y="59514"/>
        <a:ext cx="5912684" cy="523913"/>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DB3CB7-15B3-4BEF-A6A0-8501F3BA2F2D}">
      <dsp:nvSpPr>
        <dsp:cNvPr id="0" name=""/>
        <dsp:cNvSpPr/>
      </dsp:nvSpPr>
      <dsp:spPr>
        <a:xfrm>
          <a:off x="1271584" y="226"/>
          <a:ext cx="6600830" cy="928241"/>
        </a:xfrm>
        <a:prstGeom prst="ellipse">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lvl="0" algn="ctr" defTabSz="1377950">
            <a:lnSpc>
              <a:spcPct val="90000"/>
            </a:lnSpc>
            <a:spcBef>
              <a:spcPct val="0"/>
            </a:spcBef>
            <a:spcAft>
              <a:spcPct val="35000"/>
            </a:spcAft>
          </a:pPr>
          <a:r>
            <a:rPr lang="en-ZA" sz="3100" b="1" kern="1200" dirty="0" smtClean="0">
              <a:solidFill>
                <a:schemeClr val="tx1"/>
              </a:solidFill>
            </a:rPr>
            <a:t>Waste Water</a:t>
          </a:r>
          <a:endParaRPr lang="en-ZA" sz="3100" b="1" kern="1200" dirty="0">
            <a:solidFill>
              <a:schemeClr val="tx1"/>
            </a:solidFill>
          </a:endParaRPr>
        </a:p>
      </dsp:txBody>
      <dsp:txXfrm>
        <a:off x="2238253" y="136164"/>
        <a:ext cx="4667492" cy="656365"/>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4F9F17-AF53-4EB7-AF0D-568F175818F0}">
      <dsp:nvSpPr>
        <dsp:cNvPr id="0" name=""/>
        <dsp:cNvSpPr/>
      </dsp:nvSpPr>
      <dsp:spPr>
        <a:xfrm>
          <a:off x="1578303" y="449"/>
          <a:ext cx="5987392" cy="784919"/>
        </a:xfrm>
        <a:prstGeom prst="triangle">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tx1"/>
              </a:solidFill>
            </a:rPr>
            <a:t>Water</a:t>
          </a:r>
          <a:endParaRPr lang="en-ZA" sz="1800" b="1" kern="1200" dirty="0">
            <a:solidFill>
              <a:schemeClr val="tx1"/>
            </a:solidFill>
          </a:endParaRPr>
        </a:p>
      </dsp:txBody>
      <dsp:txXfrm>
        <a:off x="3075151" y="392909"/>
        <a:ext cx="2993696" cy="392459"/>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970F247-FFFB-4285-AF7A-470C2482E25E}">
      <dsp:nvSpPr>
        <dsp:cNvPr id="0" name=""/>
        <dsp:cNvSpPr/>
      </dsp:nvSpPr>
      <dsp:spPr>
        <a:xfrm>
          <a:off x="395549" y="2212291"/>
          <a:ext cx="1638929" cy="1754479"/>
        </a:xfrm>
        <a:prstGeom prst="roundRect">
          <a:avLst>
            <a:gd name="adj" fmla="val 10000"/>
          </a:avLst>
        </a:prstGeom>
        <a:solidFill>
          <a:schemeClr val="tx1">
            <a:lumMod val="50000"/>
            <a:lumOff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b="1" kern="1200" dirty="0" smtClean="0"/>
            <a:t>Fines, Penalties and Forfeits </a:t>
          </a:r>
        </a:p>
      </dsp:txBody>
      <dsp:txXfrm>
        <a:off x="443552" y="2260294"/>
        <a:ext cx="1542923" cy="1658473"/>
      </dsp:txXfrm>
    </dsp:sp>
    <dsp:sp modelId="{6BAE2FD9-EDCC-401F-8106-12D1AEC59E0F}">
      <dsp:nvSpPr>
        <dsp:cNvPr id="0" name=""/>
        <dsp:cNvSpPr/>
      </dsp:nvSpPr>
      <dsp:spPr>
        <a:xfrm rot="18572214">
          <a:off x="1745774" y="2450249"/>
          <a:ext cx="1588794" cy="53261"/>
        </a:xfrm>
        <a:custGeom>
          <a:avLst/>
          <a:gdLst/>
          <a:ahLst/>
          <a:cxnLst/>
          <a:rect l="0" t="0" r="0" b="0"/>
          <a:pathLst>
            <a:path>
              <a:moveTo>
                <a:pt x="0" y="26630"/>
              </a:moveTo>
              <a:lnTo>
                <a:pt x="1588794" y="2663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ZA" sz="600" kern="1200"/>
        </a:p>
      </dsp:txBody>
      <dsp:txXfrm>
        <a:off x="2500452" y="2437160"/>
        <a:ext cx="79439" cy="79439"/>
      </dsp:txXfrm>
    </dsp:sp>
    <dsp:sp modelId="{E9406D5F-873C-4A7C-B7E7-E290745E4D05}">
      <dsp:nvSpPr>
        <dsp:cNvPr id="0" name=""/>
        <dsp:cNvSpPr/>
      </dsp:nvSpPr>
      <dsp:spPr>
        <a:xfrm>
          <a:off x="3045866" y="1649235"/>
          <a:ext cx="1182238" cy="42998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b="1" kern="1200" dirty="0" smtClean="0"/>
            <a:t>Fines</a:t>
          </a:r>
          <a:endParaRPr lang="en-ZA" sz="1600" b="1" kern="1200" dirty="0"/>
        </a:p>
      </dsp:txBody>
      <dsp:txXfrm>
        <a:off x="3058460" y="1661829"/>
        <a:ext cx="1157050" cy="404799"/>
      </dsp:txXfrm>
    </dsp:sp>
    <dsp:sp modelId="{8425E1E4-0952-4291-AC5F-013734FB62C2}">
      <dsp:nvSpPr>
        <dsp:cNvPr id="0" name=""/>
        <dsp:cNvSpPr/>
      </dsp:nvSpPr>
      <dsp:spPr>
        <a:xfrm rot="195954">
          <a:off x="4227565" y="1856494"/>
          <a:ext cx="663358" cy="53261"/>
        </a:xfrm>
        <a:custGeom>
          <a:avLst/>
          <a:gdLst/>
          <a:ahLst/>
          <a:cxnLst/>
          <a:rect l="0" t="0" r="0" b="0"/>
          <a:pathLst>
            <a:path>
              <a:moveTo>
                <a:pt x="0" y="26630"/>
              </a:moveTo>
              <a:lnTo>
                <a:pt x="663358" y="2663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p>
      </dsp:txBody>
      <dsp:txXfrm>
        <a:off x="4542660" y="1866540"/>
        <a:ext cx="33167" cy="33167"/>
      </dsp:txXfrm>
    </dsp:sp>
    <dsp:sp modelId="{2C96BB44-D6A3-463D-B0CF-EE94AE50923E}">
      <dsp:nvSpPr>
        <dsp:cNvPr id="0" name=""/>
        <dsp:cNvSpPr/>
      </dsp:nvSpPr>
      <dsp:spPr>
        <a:xfrm>
          <a:off x="4890385" y="1293979"/>
          <a:ext cx="3508958" cy="1216082"/>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t" anchorCtr="0">
          <a:noAutofit/>
        </a:bodyPr>
        <a:lstStyle/>
        <a:p>
          <a:pPr lvl="0" algn="l" defTabSz="711200">
            <a:lnSpc>
              <a:spcPct val="90000"/>
            </a:lnSpc>
            <a:spcBef>
              <a:spcPct val="0"/>
            </a:spcBef>
            <a:spcAft>
              <a:spcPct val="35000"/>
            </a:spcAft>
          </a:pPr>
          <a:r>
            <a:rPr lang="en-ZA" sz="1600" b="1" kern="1200" dirty="0" smtClean="0">
              <a:solidFill>
                <a:schemeClr val="tx1"/>
              </a:solidFill>
            </a:rPr>
            <a:t>Building, Illegal Connections, Law Enforcement, Overdue Books Fine, Pound Fees, Traffic, etc.</a:t>
          </a:r>
        </a:p>
        <a:p>
          <a:pPr lvl="0" algn="l" defTabSz="711200">
            <a:lnSpc>
              <a:spcPct val="90000"/>
            </a:lnSpc>
            <a:spcBef>
              <a:spcPct val="0"/>
            </a:spcBef>
            <a:spcAft>
              <a:spcPct val="35000"/>
            </a:spcAft>
          </a:pPr>
          <a:endParaRPr lang="en-ZA" sz="1600" kern="1200" dirty="0">
            <a:solidFill>
              <a:schemeClr val="tx1"/>
            </a:solidFill>
          </a:endParaRPr>
        </a:p>
      </dsp:txBody>
      <dsp:txXfrm>
        <a:off x="4926003" y="1329597"/>
        <a:ext cx="3437722" cy="1144846"/>
      </dsp:txXfrm>
    </dsp:sp>
    <dsp:sp modelId="{7274408E-BA98-45C0-A1F9-58D80EB12B30}">
      <dsp:nvSpPr>
        <dsp:cNvPr id="0" name=""/>
        <dsp:cNvSpPr/>
      </dsp:nvSpPr>
      <dsp:spPr>
        <a:xfrm rot="331910">
          <a:off x="2032112" y="3111876"/>
          <a:ext cx="1016119" cy="53261"/>
        </a:xfrm>
        <a:custGeom>
          <a:avLst/>
          <a:gdLst/>
          <a:ahLst/>
          <a:cxnLst/>
          <a:rect l="0" t="0" r="0" b="0"/>
          <a:pathLst>
            <a:path>
              <a:moveTo>
                <a:pt x="0" y="26630"/>
              </a:moveTo>
              <a:lnTo>
                <a:pt x="1016119" y="2663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p>
      </dsp:txBody>
      <dsp:txXfrm>
        <a:off x="2514769" y="3113104"/>
        <a:ext cx="50805" cy="50805"/>
      </dsp:txXfrm>
    </dsp:sp>
    <dsp:sp modelId="{8A4E9D46-5E78-4B92-8A3D-60C1E89E765C}">
      <dsp:nvSpPr>
        <dsp:cNvPr id="0" name=""/>
        <dsp:cNvSpPr/>
      </dsp:nvSpPr>
      <dsp:spPr>
        <a:xfrm>
          <a:off x="3045866" y="2943190"/>
          <a:ext cx="1124796" cy="48858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b="1" kern="1200" dirty="0" smtClean="0"/>
            <a:t>Penalties</a:t>
          </a:r>
          <a:endParaRPr lang="en-ZA" sz="1600" b="1" kern="1200" dirty="0"/>
        </a:p>
      </dsp:txBody>
      <dsp:txXfrm>
        <a:off x="3060176" y="2957500"/>
        <a:ext cx="1096176" cy="459967"/>
      </dsp:txXfrm>
    </dsp:sp>
    <dsp:sp modelId="{ADFC98F4-2A6E-43F7-B9E8-6868D511133D}">
      <dsp:nvSpPr>
        <dsp:cNvPr id="0" name=""/>
        <dsp:cNvSpPr/>
      </dsp:nvSpPr>
      <dsp:spPr>
        <a:xfrm rot="437639">
          <a:off x="4167939" y="3203574"/>
          <a:ext cx="672990" cy="53261"/>
        </a:xfrm>
        <a:custGeom>
          <a:avLst/>
          <a:gdLst/>
          <a:ahLst/>
          <a:cxnLst/>
          <a:rect l="0" t="0" r="0" b="0"/>
          <a:pathLst>
            <a:path>
              <a:moveTo>
                <a:pt x="0" y="26630"/>
              </a:moveTo>
              <a:lnTo>
                <a:pt x="672990" y="2663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p>
      </dsp:txBody>
      <dsp:txXfrm>
        <a:off x="4487610" y="3213380"/>
        <a:ext cx="33649" cy="33649"/>
      </dsp:txXfrm>
    </dsp:sp>
    <dsp:sp modelId="{36A12996-D85F-491D-9B42-0E838D9E84B1}">
      <dsp:nvSpPr>
        <dsp:cNvPr id="0" name=""/>
        <dsp:cNvSpPr/>
      </dsp:nvSpPr>
      <dsp:spPr>
        <a:xfrm>
          <a:off x="4838207" y="2820885"/>
          <a:ext cx="3508958" cy="904083"/>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l" defTabSz="711200">
            <a:lnSpc>
              <a:spcPct val="90000"/>
            </a:lnSpc>
            <a:spcBef>
              <a:spcPct val="0"/>
            </a:spcBef>
            <a:spcAft>
              <a:spcPct val="35000"/>
            </a:spcAft>
          </a:pPr>
          <a:r>
            <a:rPr lang="en-ZA" sz="1600" b="1" kern="1200" dirty="0" smtClean="0">
              <a:solidFill>
                <a:schemeClr val="tx1"/>
              </a:solidFill>
            </a:rPr>
            <a:t>Collections, Disconnection Fees, Motor Vehicle Licence, etc</a:t>
          </a:r>
          <a:r>
            <a:rPr lang="en-ZA" sz="1600" kern="1200" dirty="0" smtClean="0">
              <a:solidFill>
                <a:schemeClr val="tx1"/>
              </a:solidFill>
            </a:rPr>
            <a:t>.</a:t>
          </a:r>
          <a:endParaRPr lang="en-ZA" sz="1600" kern="1200" dirty="0">
            <a:solidFill>
              <a:schemeClr val="tx1"/>
            </a:solidFill>
          </a:endParaRPr>
        </a:p>
      </dsp:txBody>
      <dsp:txXfrm>
        <a:off x="4864687" y="2847365"/>
        <a:ext cx="3455998" cy="851123"/>
      </dsp:txXfrm>
    </dsp:sp>
    <dsp:sp modelId="{264AA292-48A2-477C-8470-3F86CF2398EA}">
      <dsp:nvSpPr>
        <dsp:cNvPr id="0" name=""/>
        <dsp:cNvSpPr/>
      </dsp:nvSpPr>
      <dsp:spPr>
        <a:xfrm rot="2990226">
          <a:off x="1756106" y="3662094"/>
          <a:ext cx="1568132" cy="53261"/>
        </a:xfrm>
        <a:custGeom>
          <a:avLst/>
          <a:gdLst/>
          <a:ahLst/>
          <a:cxnLst/>
          <a:rect l="0" t="0" r="0" b="0"/>
          <a:pathLst>
            <a:path>
              <a:moveTo>
                <a:pt x="0" y="26630"/>
              </a:moveTo>
              <a:lnTo>
                <a:pt x="1568132" y="2663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p>
      </dsp:txBody>
      <dsp:txXfrm>
        <a:off x="2500969" y="3649522"/>
        <a:ext cx="78406" cy="78406"/>
      </dsp:txXfrm>
    </dsp:sp>
    <dsp:sp modelId="{8248C799-C8DE-4CDF-BD86-40F63C676356}">
      <dsp:nvSpPr>
        <dsp:cNvPr id="0" name=""/>
        <dsp:cNvSpPr/>
      </dsp:nvSpPr>
      <dsp:spPr>
        <a:xfrm>
          <a:off x="3045866" y="4014326"/>
          <a:ext cx="1125603" cy="54718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en-ZA" sz="1600" b="1" kern="1200" dirty="0" smtClean="0"/>
            <a:t>Forfeits</a:t>
          </a:r>
          <a:endParaRPr lang="en-ZA" sz="1600" b="1" kern="1200" dirty="0"/>
        </a:p>
      </dsp:txBody>
      <dsp:txXfrm>
        <a:off x="3061893" y="4030353"/>
        <a:ext cx="1093549" cy="515133"/>
      </dsp:txXfrm>
    </dsp:sp>
    <dsp:sp modelId="{0364AD39-0FB3-46C9-A1F9-0138A16CB993}">
      <dsp:nvSpPr>
        <dsp:cNvPr id="0" name=""/>
        <dsp:cNvSpPr/>
      </dsp:nvSpPr>
      <dsp:spPr>
        <a:xfrm rot="195954">
          <a:off x="4170931" y="4280184"/>
          <a:ext cx="663358" cy="53261"/>
        </a:xfrm>
        <a:custGeom>
          <a:avLst/>
          <a:gdLst/>
          <a:ahLst/>
          <a:cxnLst/>
          <a:rect l="0" t="0" r="0" b="0"/>
          <a:pathLst>
            <a:path>
              <a:moveTo>
                <a:pt x="0" y="26630"/>
              </a:moveTo>
              <a:lnTo>
                <a:pt x="663358" y="2663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p>
      </dsp:txBody>
      <dsp:txXfrm>
        <a:off x="4486026" y="4290231"/>
        <a:ext cx="33167" cy="33167"/>
      </dsp:txXfrm>
    </dsp:sp>
    <dsp:sp modelId="{6B40A124-E392-46AA-B4B0-0034D223714E}">
      <dsp:nvSpPr>
        <dsp:cNvPr id="0" name=""/>
        <dsp:cNvSpPr/>
      </dsp:nvSpPr>
      <dsp:spPr>
        <a:xfrm>
          <a:off x="4833750" y="3940488"/>
          <a:ext cx="3508958" cy="770444"/>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l" defTabSz="711200">
            <a:lnSpc>
              <a:spcPct val="90000"/>
            </a:lnSpc>
            <a:spcBef>
              <a:spcPct val="0"/>
            </a:spcBef>
            <a:spcAft>
              <a:spcPct val="35000"/>
            </a:spcAft>
          </a:pPr>
          <a:r>
            <a:rPr lang="en-ZA" sz="1600" b="1" kern="1200" dirty="0" smtClean="0">
              <a:solidFill>
                <a:schemeClr val="tx1"/>
              </a:solidFill>
            </a:rPr>
            <a:t>Deposits, Retentions, Unclaimed Money</a:t>
          </a:r>
          <a:endParaRPr lang="en-ZA" sz="1600" b="1" kern="1200" dirty="0">
            <a:solidFill>
              <a:schemeClr val="tx1"/>
            </a:solidFill>
          </a:endParaRPr>
        </a:p>
      </dsp:txBody>
      <dsp:txXfrm>
        <a:off x="4856316" y="3963054"/>
        <a:ext cx="3463826" cy="725312"/>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63624" y="432048"/>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43957" y="512381"/>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1566996" y="413192"/>
          <a:ext cx="3274209" cy="3274209"/>
        </a:xfrm>
        <a:prstGeom prst="blockArc">
          <a:avLst>
            <a:gd name="adj1" fmla="val 13114286"/>
            <a:gd name="adj2" fmla="val 1620000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1566996" y="413192"/>
          <a:ext cx="3274209" cy="3274209"/>
        </a:xfrm>
        <a:prstGeom prst="blockArc">
          <a:avLst>
            <a:gd name="adj1" fmla="val 10028571"/>
            <a:gd name="adj2" fmla="val 13114286"/>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1566996" y="413192"/>
          <a:ext cx="3274209" cy="3274209"/>
        </a:xfrm>
        <a:prstGeom prst="blockArc">
          <a:avLst>
            <a:gd name="adj1" fmla="val 6942857"/>
            <a:gd name="adj2" fmla="val 10028571"/>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1566996" y="413192"/>
          <a:ext cx="3274209" cy="3274209"/>
        </a:xfrm>
        <a:prstGeom prst="blockArc">
          <a:avLst>
            <a:gd name="adj1" fmla="val 3857143"/>
            <a:gd name="adj2" fmla="val 6942857"/>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1587794" y="403359"/>
          <a:ext cx="3274209" cy="3274209"/>
        </a:xfrm>
        <a:prstGeom prst="blockArc">
          <a:avLst>
            <a:gd name="adj1" fmla="val 878117"/>
            <a:gd name="adj2" fmla="val 390641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1580967" y="430464"/>
          <a:ext cx="3274209" cy="3274209"/>
        </a:xfrm>
        <a:prstGeom prst="blockArc">
          <a:avLst>
            <a:gd name="adj1" fmla="val 19238137"/>
            <a:gd name="adj2" fmla="val 818255"/>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1566996" y="413192"/>
          <a:ext cx="3274209" cy="3274209"/>
        </a:xfrm>
        <a:prstGeom prst="blockArc">
          <a:avLst>
            <a:gd name="adj1" fmla="val 16200000"/>
            <a:gd name="adj2" fmla="val 19285714"/>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2484099" y="1330294"/>
          <a:ext cx="1440004" cy="1440004"/>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ZA" sz="1400" b="1" kern="1200" dirty="0" smtClean="0"/>
            <a:t>Reporting</a:t>
          </a:r>
          <a:endParaRPr lang="en-ZA" sz="1400" b="1" kern="1200" dirty="0"/>
        </a:p>
      </dsp:txBody>
      <dsp:txXfrm>
        <a:off x="2694983" y="1541178"/>
        <a:ext cx="1018236" cy="1018236"/>
      </dsp:txXfrm>
    </dsp:sp>
    <dsp:sp modelId="{428D6EC0-C06B-45C7-8139-E45A90407C78}">
      <dsp:nvSpPr>
        <dsp:cNvPr id="0" name=""/>
        <dsp:cNvSpPr/>
      </dsp:nvSpPr>
      <dsp:spPr>
        <a:xfrm>
          <a:off x="2754102" y="-4895"/>
          <a:ext cx="899998" cy="899998"/>
        </a:xfrm>
        <a:prstGeom prst="ellipse">
          <a:avLst/>
        </a:prstGeom>
        <a:gradFill rotWithShape="0">
          <a:gsLst>
            <a:gs pos="0">
              <a:schemeClr val="accent5">
                <a:hueOff val="0"/>
                <a:satOff val="0"/>
                <a:shade val="51000"/>
                <a:satMod val="130000"/>
                <a:lumMod val="77000"/>
                <a:lumOff val="23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alpha val="50000"/>
                </a:schemeClr>
              </a:solidFill>
            </a:rPr>
            <a:t>Funding</a:t>
          </a:r>
          <a:endParaRPr lang="en-ZA" sz="1200" b="1" kern="1200" dirty="0">
            <a:solidFill>
              <a:schemeClr val="tx1">
                <a:alpha val="50000"/>
              </a:schemeClr>
            </a:solidFill>
          </a:endParaRPr>
        </a:p>
      </dsp:txBody>
      <dsp:txXfrm>
        <a:off x="2885904" y="126907"/>
        <a:ext cx="636394" cy="636394"/>
      </dsp:txXfrm>
    </dsp:sp>
    <dsp:sp modelId="{2B947856-7D81-4709-8C50-A646092946B5}">
      <dsp:nvSpPr>
        <dsp:cNvPr id="0" name=""/>
        <dsp:cNvSpPr/>
      </dsp:nvSpPr>
      <dsp:spPr>
        <a:xfrm>
          <a:off x="3973093" y="563477"/>
          <a:ext cx="971996" cy="971996"/>
        </a:xfrm>
        <a:prstGeom prst="ellipse">
          <a:avLst/>
        </a:prstGeom>
        <a:gradFill flip="none" rotWithShape="0">
          <a:gsLst>
            <a:gs pos="0">
              <a:schemeClr val="accent5">
                <a:hueOff val="-1655646"/>
                <a:satOff val="6635"/>
                <a:shade val="51000"/>
                <a:satMod val="130000"/>
                <a:lumMod val="0"/>
                <a:lumOff val="100000"/>
              </a:schemeClr>
            </a:gs>
            <a:gs pos="80000">
              <a:schemeClr val="accent5">
                <a:hueOff val="-1655646"/>
                <a:satOff val="6635"/>
                <a:shade val="93000"/>
                <a:satMod val="130000"/>
                <a:lumMod val="70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Function</a:t>
          </a:r>
          <a:endParaRPr lang="en-ZA" sz="1100" b="1" kern="1200" dirty="0">
            <a:solidFill>
              <a:schemeClr val="tx1"/>
            </a:solidFill>
          </a:endParaRPr>
        </a:p>
      </dsp:txBody>
      <dsp:txXfrm>
        <a:off x="4115439" y="705823"/>
        <a:ext cx="687304" cy="687304"/>
      </dsp:txXfrm>
    </dsp:sp>
    <dsp:sp modelId="{0615139F-FD0E-4AC6-85EA-75F9F0D6BB78}">
      <dsp:nvSpPr>
        <dsp:cNvPr id="0" name=""/>
        <dsp:cNvSpPr/>
      </dsp:nvSpPr>
      <dsp:spPr>
        <a:xfrm>
          <a:off x="4328009" y="1996041"/>
          <a:ext cx="899998" cy="899998"/>
        </a:xfrm>
        <a:prstGeom prst="ellipse">
          <a:avLst/>
        </a:prstGeom>
        <a:gradFill rotWithShape="0">
          <a:gsLst>
            <a:gs pos="0">
              <a:srgbClr val="22B04C">
                <a:lumMod val="100000"/>
              </a:srgbClr>
            </a:gs>
            <a:gs pos="80000">
              <a:srgbClr val="22B04C"/>
            </a:gs>
            <a:gs pos="100000">
              <a:srgbClr val="1CF035"/>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Costing</a:t>
          </a:r>
          <a:endParaRPr lang="en-ZA" sz="1200" b="1" kern="1200" dirty="0">
            <a:solidFill>
              <a:schemeClr val="tx1"/>
            </a:solidFill>
          </a:endParaRPr>
        </a:p>
      </dsp:txBody>
      <dsp:txXfrm>
        <a:off x="4459811" y="2127843"/>
        <a:ext cx="636394" cy="636394"/>
      </dsp:txXfrm>
    </dsp:sp>
    <dsp:sp modelId="{A25828D0-E7F7-4612-B323-E58CF7DB6C73}">
      <dsp:nvSpPr>
        <dsp:cNvPr id="0" name=""/>
        <dsp:cNvSpPr/>
      </dsp:nvSpPr>
      <dsp:spPr>
        <a:xfrm>
          <a:off x="3450568" y="3046526"/>
          <a:ext cx="899998" cy="89999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Item</a:t>
          </a:r>
          <a:endParaRPr lang="en-ZA" sz="1400" b="1" kern="1200" dirty="0">
            <a:solidFill>
              <a:schemeClr val="tx1"/>
            </a:solidFill>
          </a:endParaRPr>
        </a:p>
      </dsp:txBody>
      <dsp:txXfrm>
        <a:off x="3582370" y="3178328"/>
        <a:ext cx="636394" cy="636394"/>
      </dsp:txXfrm>
    </dsp:sp>
    <dsp:sp modelId="{8DF6A8EE-C31B-4A7A-8A5B-E1C18D11D668}">
      <dsp:nvSpPr>
        <dsp:cNvPr id="0" name=""/>
        <dsp:cNvSpPr/>
      </dsp:nvSpPr>
      <dsp:spPr>
        <a:xfrm>
          <a:off x="2057635" y="3046526"/>
          <a:ext cx="899998" cy="899998"/>
        </a:xfrm>
        <a:prstGeom prst="ellipse">
          <a:avLst/>
        </a:prstGeom>
        <a:gradFill rotWithShape="0">
          <a:gsLst>
            <a:gs pos="0">
              <a:srgbClr val="83BF1F">
                <a:lumMod val="50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Project</a:t>
          </a:r>
          <a:endParaRPr lang="en-ZA" sz="1100" b="1" kern="1200" dirty="0">
            <a:solidFill>
              <a:schemeClr val="tx1"/>
            </a:solidFill>
          </a:endParaRPr>
        </a:p>
      </dsp:txBody>
      <dsp:txXfrm>
        <a:off x="2189437" y="3178328"/>
        <a:ext cx="636394" cy="636394"/>
      </dsp:txXfrm>
    </dsp:sp>
    <dsp:sp modelId="{DFD89527-3EA1-46E9-B932-F66D981BF538}">
      <dsp:nvSpPr>
        <dsp:cNvPr id="0" name=""/>
        <dsp:cNvSpPr/>
      </dsp:nvSpPr>
      <dsp:spPr>
        <a:xfrm>
          <a:off x="1153151" y="1921483"/>
          <a:ext cx="972004" cy="972004"/>
        </a:xfrm>
        <a:prstGeom prst="ellipse">
          <a:avLst/>
        </a:prstGeom>
        <a:gradFill rotWithShape="0">
          <a:gsLst>
            <a:gs pos="0">
              <a:srgbClr val="C8B81F">
                <a:lumMod val="54000"/>
              </a:srgbClr>
            </a:gs>
            <a:gs pos="79000">
              <a:srgbClr val="F3E228">
                <a:lumMod val="86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3970" tIns="13970" rIns="13970" bIns="1397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Regional</a:t>
          </a:r>
          <a:r>
            <a:rPr lang="en-ZA" sz="1150" b="1" kern="1200" dirty="0" smtClean="0">
              <a:solidFill>
                <a:schemeClr val="tx1"/>
              </a:solidFill>
            </a:rPr>
            <a:t> Indicator</a:t>
          </a:r>
          <a:endParaRPr lang="en-ZA" sz="1150" b="1" kern="1200" dirty="0">
            <a:solidFill>
              <a:schemeClr val="tx1"/>
            </a:solidFill>
          </a:endParaRPr>
        </a:p>
      </dsp:txBody>
      <dsp:txXfrm>
        <a:off x="1295498" y="2063830"/>
        <a:ext cx="687310" cy="687310"/>
      </dsp:txXfrm>
    </dsp:sp>
    <dsp:sp modelId="{937C4F79-FB0B-409E-8CAD-BC317FE49743}">
      <dsp:nvSpPr>
        <dsp:cNvPr id="0" name=""/>
        <dsp:cNvSpPr/>
      </dsp:nvSpPr>
      <dsp:spPr>
        <a:xfrm>
          <a:off x="1463113" y="563473"/>
          <a:ext cx="971996" cy="972004"/>
        </a:xfrm>
        <a:prstGeom prst="ellipse">
          <a:avLst/>
        </a:prstGeom>
        <a:gradFill rotWithShape="0">
          <a:gsLst>
            <a:gs pos="0">
              <a:schemeClr val="accent5">
                <a:hueOff val="-9933876"/>
                <a:satOff val="39811"/>
                <a:shade val="51000"/>
                <a:satMod val="13000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3970" tIns="13970" rIns="13970" bIns="13970" numCol="1" spcCol="1270" anchor="ctr" anchorCtr="0">
          <a:noAutofit/>
        </a:bodyPr>
        <a:lstStyle/>
        <a:p>
          <a:pPr lvl="0" algn="ctr" defTabSz="488950">
            <a:lnSpc>
              <a:spcPct val="90000"/>
            </a:lnSpc>
            <a:spcBef>
              <a:spcPct val="0"/>
            </a:spcBef>
            <a:spcAft>
              <a:spcPct val="35000"/>
            </a:spcAft>
          </a:pPr>
          <a:r>
            <a:rPr lang="en-ZA" sz="1100" b="1" kern="1200" dirty="0" smtClean="0">
              <a:solidFill>
                <a:schemeClr val="tx1"/>
              </a:solidFill>
            </a:rPr>
            <a:t>Standard Classification</a:t>
          </a:r>
          <a:endParaRPr lang="en-ZA" sz="1100" b="1" kern="1200" dirty="0">
            <a:solidFill>
              <a:schemeClr val="tx1"/>
            </a:solidFill>
          </a:endParaRPr>
        </a:p>
      </dsp:txBody>
      <dsp:txXfrm>
        <a:off x="1605459" y="705820"/>
        <a:ext cx="687304" cy="687310"/>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EC8609-881B-4CB4-A161-F9F90E72A91E}">
      <dsp:nvSpPr>
        <dsp:cNvPr id="0" name=""/>
        <dsp:cNvSpPr/>
      </dsp:nvSpPr>
      <dsp:spPr>
        <a:xfrm>
          <a:off x="804619" y="1646378"/>
          <a:ext cx="1907642" cy="953821"/>
        </a:xfrm>
        <a:prstGeom prst="roundRect">
          <a:avLst>
            <a:gd name="adj" fmla="val 10000"/>
          </a:avLst>
        </a:prstGeom>
        <a:solidFill>
          <a:schemeClr val="tx1">
            <a:lumMod val="50000"/>
            <a:lumOff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ZA" sz="2300" kern="1200" dirty="0" smtClean="0"/>
            <a:t>Transfers and Subsidies</a:t>
          </a:r>
          <a:endParaRPr lang="en-ZA" sz="2300" kern="1200" dirty="0"/>
        </a:p>
      </dsp:txBody>
      <dsp:txXfrm>
        <a:off x="832555" y="1674314"/>
        <a:ext cx="1851770" cy="897949"/>
      </dsp:txXfrm>
    </dsp:sp>
    <dsp:sp modelId="{4793D8C6-537C-49E3-A1AE-DAD110CF46D8}">
      <dsp:nvSpPr>
        <dsp:cNvPr id="0" name=""/>
        <dsp:cNvSpPr/>
      </dsp:nvSpPr>
      <dsp:spPr>
        <a:xfrm rot="18289469">
          <a:off x="2425689" y="1554626"/>
          <a:ext cx="1336201" cy="40429"/>
        </a:xfrm>
        <a:custGeom>
          <a:avLst/>
          <a:gdLst/>
          <a:ahLst/>
          <a:cxnLst/>
          <a:rect l="0" t="0" r="0" b="0"/>
          <a:pathLst>
            <a:path>
              <a:moveTo>
                <a:pt x="0" y="20214"/>
              </a:moveTo>
              <a:lnTo>
                <a:pt x="1336201" y="20214"/>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p>
      </dsp:txBody>
      <dsp:txXfrm>
        <a:off x="3060385" y="1541436"/>
        <a:ext cx="66810" cy="66810"/>
      </dsp:txXfrm>
    </dsp:sp>
    <dsp:sp modelId="{3E60B51D-0AE5-444B-8C77-389A65DF8265}">
      <dsp:nvSpPr>
        <dsp:cNvPr id="0" name=""/>
        <dsp:cNvSpPr/>
      </dsp:nvSpPr>
      <dsp:spPr>
        <a:xfrm>
          <a:off x="3475318" y="549483"/>
          <a:ext cx="1907642" cy="953821"/>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ZA" sz="2300" kern="1200" dirty="0" smtClean="0"/>
            <a:t>Capital</a:t>
          </a:r>
          <a:endParaRPr lang="en-ZA" sz="2300" kern="1200" dirty="0"/>
        </a:p>
      </dsp:txBody>
      <dsp:txXfrm>
        <a:off x="3503254" y="577419"/>
        <a:ext cx="1851770" cy="897949"/>
      </dsp:txXfrm>
    </dsp:sp>
    <dsp:sp modelId="{099E6DF9-2262-4FE4-A515-E50B1D438612}">
      <dsp:nvSpPr>
        <dsp:cNvPr id="0" name=""/>
        <dsp:cNvSpPr/>
      </dsp:nvSpPr>
      <dsp:spPr>
        <a:xfrm rot="19457599">
          <a:off x="5294635" y="731956"/>
          <a:ext cx="939707" cy="40429"/>
        </a:xfrm>
        <a:custGeom>
          <a:avLst/>
          <a:gdLst/>
          <a:ahLst/>
          <a:cxnLst/>
          <a:rect l="0" t="0" r="0" b="0"/>
          <a:pathLst>
            <a:path>
              <a:moveTo>
                <a:pt x="0" y="20214"/>
              </a:moveTo>
              <a:lnTo>
                <a:pt x="939707" y="20214"/>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p>
      </dsp:txBody>
      <dsp:txXfrm>
        <a:off x="5740997" y="728678"/>
        <a:ext cx="46985" cy="46985"/>
      </dsp:txXfrm>
    </dsp:sp>
    <dsp:sp modelId="{0D58B9CA-75AB-4BDE-983F-DB05E0633915}">
      <dsp:nvSpPr>
        <dsp:cNvPr id="0" name=""/>
        <dsp:cNvSpPr/>
      </dsp:nvSpPr>
      <dsp:spPr>
        <a:xfrm>
          <a:off x="6146018" y="1036"/>
          <a:ext cx="1907642" cy="953821"/>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Monetary</a:t>
          </a:r>
          <a:endParaRPr lang="en-ZA" sz="2300" kern="1200" dirty="0">
            <a:solidFill>
              <a:schemeClr val="tx1"/>
            </a:solidFill>
          </a:endParaRPr>
        </a:p>
      </dsp:txBody>
      <dsp:txXfrm>
        <a:off x="6173954" y="28972"/>
        <a:ext cx="1851770" cy="897949"/>
      </dsp:txXfrm>
    </dsp:sp>
    <dsp:sp modelId="{9BC4257B-75A8-4FE8-BA1D-5C6751609EDD}">
      <dsp:nvSpPr>
        <dsp:cNvPr id="0" name=""/>
        <dsp:cNvSpPr/>
      </dsp:nvSpPr>
      <dsp:spPr>
        <a:xfrm rot="2142401">
          <a:off x="5294635" y="1280403"/>
          <a:ext cx="939707" cy="40429"/>
        </a:xfrm>
        <a:custGeom>
          <a:avLst/>
          <a:gdLst/>
          <a:ahLst/>
          <a:cxnLst/>
          <a:rect l="0" t="0" r="0" b="0"/>
          <a:pathLst>
            <a:path>
              <a:moveTo>
                <a:pt x="0" y="20214"/>
              </a:moveTo>
              <a:lnTo>
                <a:pt x="939707" y="20214"/>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p>
      </dsp:txBody>
      <dsp:txXfrm>
        <a:off x="5740997" y="1277125"/>
        <a:ext cx="46985" cy="46985"/>
      </dsp:txXfrm>
    </dsp:sp>
    <dsp:sp modelId="{FCBE6CA1-94B4-43B9-AFE0-23DB9AE0A97E}">
      <dsp:nvSpPr>
        <dsp:cNvPr id="0" name=""/>
        <dsp:cNvSpPr/>
      </dsp:nvSpPr>
      <dsp:spPr>
        <a:xfrm>
          <a:off x="6146018" y="1097931"/>
          <a:ext cx="1907642" cy="953821"/>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In-kind</a:t>
          </a:r>
          <a:endParaRPr lang="en-ZA" sz="2300" kern="1200" dirty="0">
            <a:solidFill>
              <a:schemeClr val="tx1"/>
            </a:solidFill>
          </a:endParaRPr>
        </a:p>
      </dsp:txBody>
      <dsp:txXfrm>
        <a:off x="6173954" y="1125867"/>
        <a:ext cx="1851770" cy="897949"/>
      </dsp:txXfrm>
    </dsp:sp>
    <dsp:sp modelId="{FCB47D80-A382-4E45-854A-4E573DE2D39A}">
      <dsp:nvSpPr>
        <dsp:cNvPr id="0" name=""/>
        <dsp:cNvSpPr/>
      </dsp:nvSpPr>
      <dsp:spPr>
        <a:xfrm rot="3310531">
          <a:off x="2425689" y="2651521"/>
          <a:ext cx="1336201" cy="40429"/>
        </a:xfrm>
        <a:custGeom>
          <a:avLst/>
          <a:gdLst/>
          <a:ahLst/>
          <a:cxnLst/>
          <a:rect l="0" t="0" r="0" b="0"/>
          <a:pathLst>
            <a:path>
              <a:moveTo>
                <a:pt x="0" y="20214"/>
              </a:moveTo>
              <a:lnTo>
                <a:pt x="1336201" y="20214"/>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p>
      </dsp:txBody>
      <dsp:txXfrm>
        <a:off x="3060385" y="2638331"/>
        <a:ext cx="66810" cy="66810"/>
      </dsp:txXfrm>
    </dsp:sp>
    <dsp:sp modelId="{214E2E57-C41A-475C-8FAE-B9076EDC7A95}">
      <dsp:nvSpPr>
        <dsp:cNvPr id="0" name=""/>
        <dsp:cNvSpPr/>
      </dsp:nvSpPr>
      <dsp:spPr>
        <a:xfrm>
          <a:off x="3475318" y="2743272"/>
          <a:ext cx="1907642" cy="953821"/>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ZA" sz="2300" kern="1200" dirty="0" smtClean="0"/>
            <a:t>Operational</a:t>
          </a:r>
          <a:endParaRPr lang="en-ZA" sz="2300" kern="1200" dirty="0"/>
        </a:p>
      </dsp:txBody>
      <dsp:txXfrm>
        <a:off x="3503254" y="2771208"/>
        <a:ext cx="1851770" cy="897949"/>
      </dsp:txXfrm>
    </dsp:sp>
    <dsp:sp modelId="{3572F189-5566-42BB-8175-C57124520360}">
      <dsp:nvSpPr>
        <dsp:cNvPr id="0" name=""/>
        <dsp:cNvSpPr/>
      </dsp:nvSpPr>
      <dsp:spPr>
        <a:xfrm rot="19457599">
          <a:off x="5294635" y="2925744"/>
          <a:ext cx="939707" cy="40429"/>
        </a:xfrm>
        <a:custGeom>
          <a:avLst/>
          <a:gdLst/>
          <a:ahLst/>
          <a:cxnLst/>
          <a:rect l="0" t="0" r="0" b="0"/>
          <a:pathLst>
            <a:path>
              <a:moveTo>
                <a:pt x="0" y="20214"/>
              </a:moveTo>
              <a:lnTo>
                <a:pt x="939707" y="20214"/>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p>
      </dsp:txBody>
      <dsp:txXfrm>
        <a:off x="5740997" y="2922467"/>
        <a:ext cx="46985" cy="46985"/>
      </dsp:txXfrm>
    </dsp:sp>
    <dsp:sp modelId="{0E800B73-7B43-4EE6-BC51-4F8FAEC1C3B6}">
      <dsp:nvSpPr>
        <dsp:cNvPr id="0" name=""/>
        <dsp:cNvSpPr/>
      </dsp:nvSpPr>
      <dsp:spPr>
        <a:xfrm>
          <a:off x="6146018" y="2194825"/>
          <a:ext cx="1907642" cy="953821"/>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Monetary</a:t>
          </a:r>
          <a:endParaRPr lang="en-ZA" sz="2300" kern="1200" dirty="0">
            <a:solidFill>
              <a:schemeClr val="tx1"/>
            </a:solidFill>
          </a:endParaRPr>
        </a:p>
      </dsp:txBody>
      <dsp:txXfrm>
        <a:off x="6173954" y="2222761"/>
        <a:ext cx="1851770" cy="897949"/>
      </dsp:txXfrm>
    </dsp:sp>
    <dsp:sp modelId="{40EFB9F7-B8EB-4295-A37A-0AE90DEC425A}">
      <dsp:nvSpPr>
        <dsp:cNvPr id="0" name=""/>
        <dsp:cNvSpPr/>
      </dsp:nvSpPr>
      <dsp:spPr>
        <a:xfrm rot="2142401">
          <a:off x="5294635" y="3474192"/>
          <a:ext cx="939707" cy="40429"/>
        </a:xfrm>
        <a:custGeom>
          <a:avLst/>
          <a:gdLst/>
          <a:ahLst/>
          <a:cxnLst/>
          <a:rect l="0" t="0" r="0" b="0"/>
          <a:pathLst>
            <a:path>
              <a:moveTo>
                <a:pt x="0" y="20214"/>
              </a:moveTo>
              <a:lnTo>
                <a:pt x="939707" y="20214"/>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a:p>
      </dsp:txBody>
      <dsp:txXfrm>
        <a:off x="5740997" y="3470914"/>
        <a:ext cx="46985" cy="46985"/>
      </dsp:txXfrm>
    </dsp:sp>
    <dsp:sp modelId="{9D969F3D-EDE0-4586-94A7-17368C508B55}">
      <dsp:nvSpPr>
        <dsp:cNvPr id="0" name=""/>
        <dsp:cNvSpPr/>
      </dsp:nvSpPr>
      <dsp:spPr>
        <a:xfrm>
          <a:off x="6146018" y="3291720"/>
          <a:ext cx="1907642" cy="953821"/>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605" tIns="14605" rIns="14605" bIns="14605"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In-kind</a:t>
          </a:r>
          <a:endParaRPr lang="en-ZA" sz="2300" kern="1200" dirty="0">
            <a:solidFill>
              <a:schemeClr val="tx1"/>
            </a:solidFill>
          </a:endParaRPr>
        </a:p>
      </dsp:txBody>
      <dsp:txXfrm>
        <a:off x="6173954" y="3319656"/>
        <a:ext cx="1851770" cy="897949"/>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C19CB3-70FD-4D50-8F44-B8E26B16D01B}">
      <dsp:nvSpPr>
        <dsp:cNvPr id="0" name=""/>
        <dsp:cNvSpPr/>
      </dsp:nvSpPr>
      <dsp:spPr>
        <a:xfrm>
          <a:off x="0" y="370085"/>
          <a:ext cx="9144000" cy="3024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18940F4-821A-4A80-A081-C407897F2BA4}">
      <dsp:nvSpPr>
        <dsp:cNvPr id="0" name=""/>
        <dsp:cNvSpPr/>
      </dsp:nvSpPr>
      <dsp:spPr>
        <a:xfrm>
          <a:off x="457200" y="168307"/>
          <a:ext cx="6400800" cy="354240"/>
        </a:xfrm>
        <a:prstGeom prst="roundRect">
          <a:avLst/>
        </a:prstGeom>
        <a:solidFill>
          <a:srgbClr val="C00000"/>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533400">
            <a:lnSpc>
              <a:spcPct val="90000"/>
            </a:lnSpc>
            <a:spcBef>
              <a:spcPct val="0"/>
            </a:spcBef>
            <a:spcAft>
              <a:spcPct val="35000"/>
            </a:spcAft>
          </a:pPr>
          <a:r>
            <a:rPr lang="en-ZA" sz="1200" b="1" kern="1200" dirty="0" smtClean="0"/>
            <a:t>DEPARTMENTAL AGENCIES AND ACCOUNTS</a:t>
          </a:r>
          <a:endParaRPr lang="en-ZA" sz="1200" b="1" kern="1200" dirty="0"/>
        </a:p>
      </dsp:txBody>
      <dsp:txXfrm>
        <a:off x="474493" y="185600"/>
        <a:ext cx="6366214" cy="319654"/>
      </dsp:txXfrm>
    </dsp:sp>
    <dsp:sp modelId="{84A44292-F54B-44E6-B0A8-8C14D3CDE576}">
      <dsp:nvSpPr>
        <dsp:cNvPr id="0" name=""/>
        <dsp:cNvSpPr/>
      </dsp:nvSpPr>
      <dsp:spPr>
        <a:xfrm>
          <a:off x="0" y="889747"/>
          <a:ext cx="9144000" cy="3024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41FCECC-F0A5-4BE4-8DB2-A1FC7B7C4CD7}">
      <dsp:nvSpPr>
        <dsp:cNvPr id="0" name=""/>
        <dsp:cNvSpPr/>
      </dsp:nvSpPr>
      <dsp:spPr>
        <a:xfrm>
          <a:off x="457200" y="712627"/>
          <a:ext cx="6400800" cy="354240"/>
        </a:xfrm>
        <a:prstGeom prst="roundRect">
          <a:avLst/>
        </a:prstGeom>
        <a:solidFill>
          <a:srgbClr val="C00000"/>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533400">
            <a:lnSpc>
              <a:spcPct val="90000"/>
            </a:lnSpc>
            <a:spcBef>
              <a:spcPct val="0"/>
            </a:spcBef>
            <a:spcAft>
              <a:spcPct val="35000"/>
            </a:spcAft>
          </a:pPr>
          <a:r>
            <a:rPr lang="en-ZA" sz="1200" b="1" kern="1200" dirty="0" smtClean="0"/>
            <a:t>DISTRICT MUNICIPALITIES</a:t>
          </a:r>
        </a:p>
      </dsp:txBody>
      <dsp:txXfrm>
        <a:off x="474493" y="729920"/>
        <a:ext cx="6366214" cy="319654"/>
      </dsp:txXfrm>
    </dsp:sp>
    <dsp:sp modelId="{919CD072-7E2B-4CDE-849E-9FE3AE9AB95C}">
      <dsp:nvSpPr>
        <dsp:cNvPr id="0" name=""/>
        <dsp:cNvSpPr/>
      </dsp:nvSpPr>
      <dsp:spPr>
        <a:xfrm>
          <a:off x="0" y="1434067"/>
          <a:ext cx="9144000" cy="3024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94F7310-9A92-4BBF-B481-AB70BC8F039D}">
      <dsp:nvSpPr>
        <dsp:cNvPr id="0" name=""/>
        <dsp:cNvSpPr/>
      </dsp:nvSpPr>
      <dsp:spPr>
        <a:xfrm>
          <a:off x="457200" y="1256947"/>
          <a:ext cx="6400800" cy="354240"/>
        </a:xfrm>
        <a:prstGeom prst="roundRect">
          <a:avLst/>
        </a:prstGeom>
        <a:solidFill>
          <a:srgbClr val="C00000"/>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533400">
            <a:lnSpc>
              <a:spcPct val="90000"/>
            </a:lnSpc>
            <a:spcBef>
              <a:spcPct val="0"/>
            </a:spcBef>
            <a:spcAft>
              <a:spcPct val="35000"/>
            </a:spcAft>
          </a:pPr>
          <a:r>
            <a:rPr lang="en-ZA" sz="1200" b="1" kern="1200" dirty="0" smtClean="0"/>
            <a:t>FOREIGN GOVERNMENT AND INTERNATIONAL ORGANISATIONS</a:t>
          </a:r>
        </a:p>
      </dsp:txBody>
      <dsp:txXfrm>
        <a:off x="474493" y="1274240"/>
        <a:ext cx="6366214" cy="319654"/>
      </dsp:txXfrm>
    </dsp:sp>
    <dsp:sp modelId="{061E3CD0-0EC6-4C6C-9509-11B352071C4A}">
      <dsp:nvSpPr>
        <dsp:cNvPr id="0" name=""/>
        <dsp:cNvSpPr/>
      </dsp:nvSpPr>
      <dsp:spPr>
        <a:xfrm>
          <a:off x="0" y="1978387"/>
          <a:ext cx="9144000" cy="3024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1AB7B94-9660-4926-B218-C9FA292BAC2F}">
      <dsp:nvSpPr>
        <dsp:cNvPr id="0" name=""/>
        <dsp:cNvSpPr/>
      </dsp:nvSpPr>
      <dsp:spPr>
        <a:xfrm>
          <a:off x="457200" y="1801267"/>
          <a:ext cx="6400800" cy="354240"/>
        </a:xfrm>
        <a:prstGeom prst="roundRect">
          <a:avLst/>
        </a:prstGeom>
        <a:solidFill>
          <a:srgbClr val="C00000"/>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533400">
            <a:lnSpc>
              <a:spcPct val="90000"/>
            </a:lnSpc>
            <a:spcBef>
              <a:spcPct val="0"/>
            </a:spcBef>
            <a:spcAft>
              <a:spcPct val="35000"/>
            </a:spcAft>
          </a:pPr>
          <a:r>
            <a:rPr lang="en-ZA" sz="1200" b="1" kern="1200" dirty="0" smtClean="0"/>
            <a:t>HOUSEHOLDS</a:t>
          </a:r>
        </a:p>
      </dsp:txBody>
      <dsp:txXfrm>
        <a:off x="474493" y="1818560"/>
        <a:ext cx="6366214" cy="319654"/>
      </dsp:txXfrm>
    </dsp:sp>
    <dsp:sp modelId="{FA212213-EB91-48E7-A9AD-975FD6B9DCAF}">
      <dsp:nvSpPr>
        <dsp:cNvPr id="0" name=""/>
        <dsp:cNvSpPr/>
      </dsp:nvSpPr>
      <dsp:spPr>
        <a:xfrm>
          <a:off x="0" y="2522707"/>
          <a:ext cx="9144000" cy="3024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5C17DD9-7845-4DB1-8013-C0F1D3F76B83}">
      <dsp:nvSpPr>
        <dsp:cNvPr id="0" name=""/>
        <dsp:cNvSpPr/>
      </dsp:nvSpPr>
      <dsp:spPr>
        <a:xfrm>
          <a:off x="457200" y="2345587"/>
          <a:ext cx="6400800" cy="354240"/>
        </a:xfrm>
        <a:prstGeom prst="roundRect">
          <a:avLst/>
        </a:prstGeom>
        <a:solidFill>
          <a:srgbClr val="C00000"/>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533400">
            <a:lnSpc>
              <a:spcPct val="90000"/>
            </a:lnSpc>
            <a:spcBef>
              <a:spcPct val="0"/>
            </a:spcBef>
            <a:spcAft>
              <a:spcPct val="35000"/>
            </a:spcAft>
          </a:pPr>
          <a:r>
            <a:rPr lang="en-ZA" sz="1200" b="1" kern="1200" dirty="0" smtClean="0"/>
            <a:t>NATIONAL GOVERNMENT</a:t>
          </a:r>
        </a:p>
      </dsp:txBody>
      <dsp:txXfrm>
        <a:off x="474493" y="2362880"/>
        <a:ext cx="6366214" cy="319654"/>
      </dsp:txXfrm>
    </dsp:sp>
    <dsp:sp modelId="{ED9F45AE-6735-4786-88D4-979730342FD6}">
      <dsp:nvSpPr>
        <dsp:cNvPr id="0" name=""/>
        <dsp:cNvSpPr/>
      </dsp:nvSpPr>
      <dsp:spPr>
        <a:xfrm>
          <a:off x="0" y="3067027"/>
          <a:ext cx="9144000" cy="3024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E20A583-2785-4F83-B1A6-92254A83C47F}">
      <dsp:nvSpPr>
        <dsp:cNvPr id="0" name=""/>
        <dsp:cNvSpPr/>
      </dsp:nvSpPr>
      <dsp:spPr>
        <a:xfrm>
          <a:off x="435432" y="2884700"/>
          <a:ext cx="6400800" cy="354240"/>
        </a:xfrm>
        <a:prstGeom prst="roundRect">
          <a:avLst/>
        </a:prstGeom>
        <a:solidFill>
          <a:srgbClr val="C00000"/>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533400">
            <a:lnSpc>
              <a:spcPct val="90000"/>
            </a:lnSpc>
            <a:spcBef>
              <a:spcPct val="0"/>
            </a:spcBef>
            <a:spcAft>
              <a:spcPct val="35000"/>
            </a:spcAft>
          </a:pPr>
          <a:r>
            <a:rPr lang="en-ZA" sz="1200" b="1" kern="1200" dirty="0" smtClean="0"/>
            <a:t>NON-PROFIT INSTITUTIONS</a:t>
          </a:r>
          <a:endParaRPr lang="en-ZA" sz="1200" b="1" kern="1200" dirty="0"/>
        </a:p>
      </dsp:txBody>
      <dsp:txXfrm>
        <a:off x="452725" y="2901993"/>
        <a:ext cx="6366214" cy="319654"/>
      </dsp:txXfrm>
    </dsp:sp>
    <dsp:sp modelId="{3B4B4A1A-D969-497D-BC42-4DB5CDE781D5}">
      <dsp:nvSpPr>
        <dsp:cNvPr id="0" name=""/>
        <dsp:cNvSpPr/>
      </dsp:nvSpPr>
      <dsp:spPr>
        <a:xfrm>
          <a:off x="0" y="3611347"/>
          <a:ext cx="9144000" cy="3024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ED43593-6827-487C-AB5D-464168B55353}">
      <dsp:nvSpPr>
        <dsp:cNvPr id="0" name=""/>
        <dsp:cNvSpPr/>
      </dsp:nvSpPr>
      <dsp:spPr>
        <a:xfrm>
          <a:off x="457200" y="3434227"/>
          <a:ext cx="6400800" cy="354240"/>
        </a:xfrm>
        <a:prstGeom prst="roundRect">
          <a:avLst/>
        </a:prstGeom>
        <a:solidFill>
          <a:srgbClr val="C00000"/>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533400">
            <a:lnSpc>
              <a:spcPct val="90000"/>
            </a:lnSpc>
            <a:spcBef>
              <a:spcPct val="0"/>
            </a:spcBef>
            <a:spcAft>
              <a:spcPct val="35000"/>
            </a:spcAft>
          </a:pPr>
          <a:r>
            <a:rPr lang="en-ZA" sz="1200" b="1" kern="1200" dirty="0" smtClean="0"/>
            <a:t>PRIVATE ENTERPRISES</a:t>
          </a:r>
          <a:endParaRPr lang="en-ZA" sz="1200" b="1" kern="1200" dirty="0"/>
        </a:p>
      </dsp:txBody>
      <dsp:txXfrm>
        <a:off x="474493" y="3451520"/>
        <a:ext cx="6366214" cy="319654"/>
      </dsp:txXfrm>
    </dsp:sp>
    <dsp:sp modelId="{57808DFB-93B8-43CA-8615-A142195032A9}">
      <dsp:nvSpPr>
        <dsp:cNvPr id="0" name=""/>
        <dsp:cNvSpPr/>
      </dsp:nvSpPr>
      <dsp:spPr>
        <a:xfrm>
          <a:off x="0" y="4155667"/>
          <a:ext cx="9144000" cy="3024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5D99633-9BDC-486E-A4EE-E1E6C385BECC}">
      <dsp:nvSpPr>
        <dsp:cNvPr id="0" name=""/>
        <dsp:cNvSpPr/>
      </dsp:nvSpPr>
      <dsp:spPr>
        <a:xfrm>
          <a:off x="457200" y="3978547"/>
          <a:ext cx="6400800" cy="354240"/>
        </a:xfrm>
        <a:prstGeom prst="roundRect">
          <a:avLst/>
        </a:prstGeom>
        <a:solidFill>
          <a:srgbClr val="C00000"/>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533400">
            <a:lnSpc>
              <a:spcPct val="90000"/>
            </a:lnSpc>
            <a:spcBef>
              <a:spcPct val="0"/>
            </a:spcBef>
            <a:spcAft>
              <a:spcPct val="35000"/>
            </a:spcAft>
          </a:pPr>
          <a:r>
            <a:rPr lang="en-ZA" sz="1200" kern="1200" dirty="0" smtClean="0"/>
            <a:t>PROVINCIAL GOVERNMENT</a:t>
          </a:r>
          <a:endParaRPr lang="en-ZA" sz="1200" kern="1200" dirty="0"/>
        </a:p>
      </dsp:txBody>
      <dsp:txXfrm>
        <a:off x="474493" y="3995840"/>
        <a:ext cx="6366214" cy="319654"/>
      </dsp:txXfrm>
    </dsp:sp>
    <dsp:sp modelId="{6F8E2F59-4AFE-499A-8ACB-C79EC3BC433B}">
      <dsp:nvSpPr>
        <dsp:cNvPr id="0" name=""/>
        <dsp:cNvSpPr/>
      </dsp:nvSpPr>
      <dsp:spPr>
        <a:xfrm>
          <a:off x="0" y="4699987"/>
          <a:ext cx="9144000" cy="3024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3E8FF4-AA84-4512-A844-10C22D80135F}">
      <dsp:nvSpPr>
        <dsp:cNvPr id="0" name=""/>
        <dsp:cNvSpPr/>
      </dsp:nvSpPr>
      <dsp:spPr>
        <a:xfrm>
          <a:off x="457200" y="4522867"/>
          <a:ext cx="6400800" cy="354240"/>
        </a:xfrm>
        <a:prstGeom prst="roundRect">
          <a:avLst/>
        </a:prstGeom>
        <a:solidFill>
          <a:srgbClr val="C00000"/>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533400">
            <a:lnSpc>
              <a:spcPct val="90000"/>
            </a:lnSpc>
            <a:spcBef>
              <a:spcPct val="0"/>
            </a:spcBef>
            <a:spcAft>
              <a:spcPct val="35000"/>
            </a:spcAft>
          </a:pPr>
          <a:r>
            <a:rPr lang="en-ZA" sz="1200" b="1" kern="1200" dirty="0" smtClean="0"/>
            <a:t>PUBLIC CORPORATIONS </a:t>
          </a:r>
          <a:endParaRPr lang="en-ZA" sz="1200" b="1" kern="1200" dirty="0"/>
        </a:p>
      </dsp:txBody>
      <dsp:txXfrm>
        <a:off x="474493" y="4540160"/>
        <a:ext cx="6366214" cy="319654"/>
      </dsp:txXfrm>
    </dsp:sp>
    <dsp:sp modelId="{BEAD357A-806C-4650-BE48-9FCFDAB0DAF1}">
      <dsp:nvSpPr>
        <dsp:cNvPr id="0" name=""/>
        <dsp:cNvSpPr/>
      </dsp:nvSpPr>
      <dsp:spPr>
        <a:xfrm>
          <a:off x="0" y="5244307"/>
          <a:ext cx="9144000" cy="302400"/>
        </a:xfrm>
        <a:prstGeom prst="rect">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9120A07-A4ED-4548-9152-20FAF3F871D3}">
      <dsp:nvSpPr>
        <dsp:cNvPr id="0" name=""/>
        <dsp:cNvSpPr/>
      </dsp:nvSpPr>
      <dsp:spPr>
        <a:xfrm>
          <a:off x="457200" y="5067187"/>
          <a:ext cx="6400800" cy="354240"/>
        </a:xfrm>
        <a:prstGeom prst="roundRect">
          <a:avLst/>
        </a:prstGeom>
        <a:solidFill>
          <a:srgbClr val="C00000"/>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533400">
            <a:lnSpc>
              <a:spcPct val="90000"/>
            </a:lnSpc>
            <a:spcBef>
              <a:spcPct val="0"/>
            </a:spcBef>
            <a:spcAft>
              <a:spcPct val="35000"/>
            </a:spcAft>
          </a:pPr>
          <a:r>
            <a:rPr lang="en-ZA" sz="1200" b="1" kern="1200" dirty="0" smtClean="0"/>
            <a:t>UNIVERSITIES AND TECHNICONS</a:t>
          </a:r>
          <a:endParaRPr lang="en-ZA" sz="1200" b="1" kern="1200" dirty="0"/>
        </a:p>
      </dsp:txBody>
      <dsp:txXfrm>
        <a:off x="474493" y="5084480"/>
        <a:ext cx="6366214" cy="319654"/>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B4BD73-C32B-4A3A-A15E-33AEE33D5AAA}">
      <dsp:nvSpPr>
        <dsp:cNvPr id="0" name=""/>
        <dsp:cNvSpPr/>
      </dsp:nvSpPr>
      <dsp:spPr>
        <a:xfrm>
          <a:off x="0" y="345427"/>
          <a:ext cx="9144000" cy="302400"/>
        </a:xfrm>
        <a:prstGeom prst="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1DF7CE4-7EF2-47C1-B169-18FEEEC92CDC}">
      <dsp:nvSpPr>
        <dsp:cNvPr id="0" name=""/>
        <dsp:cNvSpPr/>
      </dsp:nvSpPr>
      <dsp:spPr>
        <a:xfrm>
          <a:off x="457200" y="168307"/>
          <a:ext cx="6400800" cy="354240"/>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bg1"/>
              </a:solidFill>
            </a:rPr>
            <a:t>BAD DEBT WRITTEN-OFF</a:t>
          </a:r>
          <a:endParaRPr lang="en-ZA" sz="1400" b="1" kern="1200" dirty="0">
            <a:solidFill>
              <a:schemeClr val="bg1"/>
            </a:solidFill>
          </a:endParaRPr>
        </a:p>
      </dsp:txBody>
      <dsp:txXfrm>
        <a:off x="474493" y="185600"/>
        <a:ext cx="6366214" cy="319654"/>
      </dsp:txXfrm>
    </dsp:sp>
    <dsp:sp modelId="{0B6DDDAA-7146-49D2-B2E2-EAC5E8947D1C}">
      <dsp:nvSpPr>
        <dsp:cNvPr id="0" name=""/>
        <dsp:cNvSpPr/>
      </dsp:nvSpPr>
      <dsp:spPr>
        <a:xfrm>
          <a:off x="0" y="889747"/>
          <a:ext cx="9144000" cy="302400"/>
        </a:xfrm>
        <a:prstGeom prst="rect">
          <a:avLst/>
        </a:prstGeom>
        <a:solidFill>
          <a:schemeClr val="lt1">
            <a:alpha val="90000"/>
            <a:hueOff val="0"/>
            <a:satOff val="0"/>
            <a:lumOff val="0"/>
            <a:alphaOff val="0"/>
          </a:schemeClr>
        </a:solidFill>
        <a:ln w="25400" cap="flat" cmpd="sng" algn="ctr">
          <a:solidFill>
            <a:schemeClr val="accent2">
              <a:hueOff val="520169"/>
              <a:satOff val="-649"/>
              <a:lumOff val="153"/>
              <a:alphaOff val="0"/>
            </a:schemeClr>
          </a:solidFill>
          <a:prstDash val="solid"/>
        </a:ln>
        <a:effectLst/>
      </dsp:spPr>
      <dsp:style>
        <a:lnRef idx="2">
          <a:scrgbClr r="0" g="0" b="0"/>
        </a:lnRef>
        <a:fillRef idx="1">
          <a:scrgbClr r="0" g="0" b="0"/>
        </a:fillRef>
        <a:effectRef idx="0">
          <a:scrgbClr r="0" g="0" b="0"/>
        </a:effectRef>
        <a:fontRef idx="minor"/>
      </dsp:style>
    </dsp:sp>
    <dsp:sp modelId="{14A3A731-9E6F-4E35-B740-9482E13E050D}">
      <dsp:nvSpPr>
        <dsp:cNvPr id="0" name=""/>
        <dsp:cNvSpPr/>
      </dsp:nvSpPr>
      <dsp:spPr>
        <a:xfrm>
          <a:off x="457200" y="712627"/>
          <a:ext cx="6400800" cy="354240"/>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bg1"/>
              </a:solidFill>
            </a:rPr>
            <a:t>BULK PURCHASED</a:t>
          </a:r>
          <a:endParaRPr lang="en-ZA" sz="1400" b="1" kern="1200" dirty="0">
            <a:solidFill>
              <a:schemeClr val="bg1"/>
            </a:solidFill>
          </a:endParaRPr>
        </a:p>
      </dsp:txBody>
      <dsp:txXfrm>
        <a:off x="474493" y="729920"/>
        <a:ext cx="6366214" cy="319654"/>
      </dsp:txXfrm>
    </dsp:sp>
    <dsp:sp modelId="{1E1ACD23-8528-41A5-8DFA-3001366AB155}">
      <dsp:nvSpPr>
        <dsp:cNvPr id="0" name=""/>
        <dsp:cNvSpPr/>
      </dsp:nvSpPr>
      <dsp:spPr>
        <a:xfrm>
          <a:off x="0" y="1434067"/>
          <a:ext cx="9144000" cy="302400"/>
        </a:xfrm>
        <a:prstGeom prst="rect">
          <a:avLst/>
        </a:prstGeom>
        <a:solidFill>
          <a:schemeClr val="lt1">
            <a:alpha val="90000"/>
            <a:hueOff val="0"/>
            <a:satOff val="0"/>
            <a:lumOff val="0"/>
            <a:alphaOff val="0"/>
          </a:schemeClr>
        </a:solidFill>
        <a:ln w="25400" cap="flat" cmpd="sng" algn="ctr">
          <a:solidFill>
            <a:schemeClr val="accent2">
              <a:hueOff val="1040338"/>
              <a:satOff val="-1298"/>
              <a:lumOff val="305"/>
              <a:alphaOff val="0"/>
            </a:schemeClr>
          </a:solidFill>
          <a:prstDash val="solid"/>
        </a:ln>
        <a:effectLst/>
      </dsp:spPr>
      <dsp:style>
        <a:lnRef idx="2">
          <a:scrgbClr r="0" g="0" b="0"/>
        </a:lnRef>
        <a:fillRef idx="1">
          <a:scrgbClr r="0" g="0" b="0"/>
        </a:fillRef>
        <a:effectRef idx="0">
          <a:scrgbClr r="0" g="0" b="0"/>
        </a:effectRef>
        <a:fontRef idx="minor"/>
      </dsp:style>
    </dsp:sp>
    <dsp:sp modelId="{61506F03-5799-4C61-A865-99EACCA3670F}">
      <dsp:nvSpPr>
        <dsp:cNvPr id="0" name=""/>
        <dsp:cNvSpPr/>
      </dsp:nvSpPr>
      <dsp:spPr>
        <a:xfrm>
          <a:off x="457200" y="1256947"/>
          <a:ext cx="6400800" cy="354240"/>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bg1"/>
              </a:solidFill>
            </a:rPr>
            <a:t>CORRECTIONAL SERVICES</a:t>
          </a:r>
          <a:endParaRPr lang="en-ZA" sz="1400" b="1" kern="1200" dirty="0">
            <a:solidFill>
              <a:schemeClr val="bg1"/>
            </a:solidFill>
          </a:endParaRPr>
        </a:p>
      </dsp:txBody>
      <dsp:txXfrm>
        <a:off x="474493" y="1274240"/>
        <a:ext cx="6366214" cy="319654"/>
      </dsp:txXfrm>
    </dsp:sp>
    <dsp:sp modelId="{01392687-EA41-41C4-8979-0639C5DE737F}">
      <dsp:nvSpPr>
        <dsp:cNvPr id="0" name=""/>
        <dsp:cNvSpPr/>
      </dsp:nvSpPr>
      <dsp:spPr>
        <a:xfrm>
          <a:off x="0" y="1978387"/>
          <a:ext cx="9144000" cy="302400"/>
        </a:xfrm>
        <a:prstGeom prst="rect">
          <a:avLst/>
        </a:prstGeom>
        <a:solidFill>
          <a:schemeClr val="lt1">
            <a:alpha val="90000"/>
            <a:hueOff val="0"/>
            <a:satOff val="0"/>
            <a:lumOff val="0"/>
            <a:alphaOff val="0"/>
          </a:schemeClr>
        </a:solidFill>
        <a:ln w="25400" cap="flat" cmpd="sng" algn="ctr">
          <a:solidFill>
            <a:schemeClr val="accent2">
              <a:hueOff val="1560506"/>
              <a:satOff val="-1946"/>
              <a:lumOff val="458"/>
              <a:alphaOff val="0"/>
            </a:schemeClr>
          </a:solidFill>
          <a:prstDash val="solid"/>
        </a:ln>
        <a:effectLst/>
      </dsp:spPr>
      <dsp:style>
        <a:lnRef idx="2">
          <a:scrgbClr r="0" g="0" b="0"/>
        </a:lnRef>
        <a:fillRef idx="1">
          <a:scrgbClr r="0" g="0" b="0"/>
        </a:fillRef>
        <a:effectRef idx="0">
          <a:scrgbClr r="0" g="0" b="0"/>
        </a:effectRef>
        <a:fontRef idx="minor"/>
      </dsp:style>
    </dsp:sp>
    <dsp:sp modelId="{57C3E513-0FA8-41B7-9F7D-E14269FF8E06}">
      <dsp:nvSpPr>
        <dsp:cNvPr id="0" name=""/>
        <dsp:cNvSpPr/>
      </dsp:nvSpPr>
      <dsp:spPr>
        <a:xfrm>
          <a:off x="457200" y="1801267"/>
          <a:ext cx="6400800" cy="354240"/>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bg1"/>
              </a:solidFill>
            </a:rPr>
            <a:t>DEPRECIATION AND AMORTISATION</a:t>
          </a:r>
          <a:endParaRPr lang="en-ZA" sz="1400" b="1" kern="1200" dirty="0">
            <a:solidFill>
              <a:schemeClr val="bg1"/>
            </a:solidFill>
          </a:endParaRPr>
        </a:p>
      </dsp:txBody>
      <dsp:txXfrm>
        <a:off x="474493" y="1818560"/>
        <a:ext cx="6366214" cy="319654"/>
      </dsp:txXfrm>
    </dsp:sp>
    <dsp:sp modelId="{C53AF893-5B3E-4AA8-ABCB-D4E95FDCD564}">
      <dsp:nvSpPr>
        <dsp:cNvPr id="0" name=""/>
        <dsp:cNvSpPr/>
      </dsp:nvSpPr>
      <dsp:spPr>
        <a:xfrm>
          <a:off x="0" y="2522707"/>
          <a:ext cx="9144000" cy="302400"/>
        </a:xfrm>
        <a:prstGeom prst="rect">
          <a:avLst/>
        </a:prstGeom>
        <a:solidFill>
          <a:schemeClr val="lt1">
            <a:alpha val="90000"/>
            <a:hueOff val="0"/>
            <a:satOff val="0"/>
            <a:lumOff val="0"/>
            <a:alphaOff val="0"/>
          </a:schemeClr>
        </a:solidFill>
        <a:ln w="25400" cap="flat" cmpd="sng" algn="ctr">
          <a:solidFill>
            <a:schemeClr val="accent2">
              <a:hueOff val="2080675"/>
              <a:satOff val="-2595"/>
              <a:lumOff val="610"/>
              <a:alphaOff val="0"/>
            </a:schemeClr>
          </a:solidFill>
          <a:prstDash val="solid"/>
        </a:ln>
        <a:effectLst/>
      </dsp:spPr>
      <dsp:style>
        <a:lnRef idx="2">
          <a:scrgbClr r="0" g="0" b="0"/>
        </a:lnRef>
        <a:fillRef idx="1">
          <a:scrgbClr r="0" g="0" b="0"/>
        </a:fillRef>
        <a:effectRef idx="0">
          <a:scrgbClr r="0" g="0" b="0"/>
        </a:effectRef>
        <a:fontRef idx="minor"/>
      </dsp:style>
    </dsp:sp>
    <dsp:sp modelId="{2B769888-7F25-4F2E-B939-0C469672DA5B}">
      <dsp:nvSpPr>
        <dsp:cNvPr id="0" name=""/>
        <dsp:cNvSpPr/>
      </dsp:nvSpPr>
      <dsp:spPr>
        <a:xfrm>
          <a:off x="457200" y="2345587"/>
          <a:ext cx="6400800" cy="354240"/>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bg1"/>
              </a:solidFill>
            </a:rPr>
            <a:t>EMPLOYEE RELATED COST</a:t>
          </a:r>
          <a:endParaRPr lang="en-ZA" sz="1400" b="1" kern="1200" dirty="0">
            <a:solidFill>
              <a:schemeClr val="bg1"/>
            </a:solidFill>
          </a:endParaRPr>
        </a:p>
      </dsp:txBody>
      <dsp:txXfrm>
        <a:off x="474493" y="2362880"/>
        <a:ext cx="6366214" cy="319654"/>
      </dsp:txXfrm>
    </dsp:sp>
    <dsp:sp modelId="{EE29FC24-1227-477D-A2CC-3AB040EF44AD}">
      <dsp:nvSpPr>
        <dsp:cNvPr id="0" name=""/>
        <dsp:cNvSpPr/>
      </dsp:nvSpPr>
      <dsp:spPr>
        <a:xfrm>
          <a:off x="0" y="3067027"/>
          <a:ext cx="9144000" cy="302400"/>
        </a:xfrm>
        <a:prstGeom prst="rect">
          <a:avLst/>
        </a:prstGeom>
        <a:solidFill>
          <a:schemeClr val="lt1">
            <a:alpha val="90000"/>
            <a:hueOff val="0"/>
            <a:satOff val="0"/>
            <a:lumOff val="0"/>
            <a:alphaOff val="0"/>
          </a:schemeClr>
        </a:solidFill>
        <a:ln w="25400" cap="flat" cmpd="sng" algn="ctr">
          <a:solidFill>
            <a:schemeClr val="accent2">
              <a:hueOff val="2600844"/>
              <a:satOff val="-3244"/>
              <a:lumOff val="763"/>
              <a:alphaOff val="0"/>
            </a:schemeClr>
          </a:solidFill>
          <a:prstDash val="solid"/>
        </a:ln>
        <a:effectLst/>
      </dsp:spPr>
      <dsp:style>
        <a:lnRef idx="2">
          <a:scrgbClr r="0" g="0" b="0"/>
        </a:lnRef>
        <a:fillRef idx="1">
          <a:scrgbClr r="0" g="0" b="0"/>
        </a:fillRef>
        <a:effectRef idx="0">
          <a:scrgbClr r="0" g="0" b="0"/>
        </a:effectRef>
        <a:fontRef idx="minor"/>
      </dsp:style>
    </dsp:sp>
    <dsp:sp modelId="{14A8909E-8AC3-4670-94C6-99E60B5944B2}">
      <dsp:nvSpPr>
        <dsp:cNvPr id="0" name=""/>
        <dsp:cNvSpPr/>
      </dsp:nvSpPr>
      <dsp:spPr>
        <a:xfrm>
          <a:off x="457200" y="2889907"/>
          <a:ext cx="6400800" cy="354240"/>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bg1"/>
              </a:solidFill>
            </a:rPr>
            <a:t>INTEREST, DIVIDENDS AND RENT ON LAND</a:t>
          </a:r>
          <a:endParaRPr lang="en-ZA" sz="1400" b="1" kern="1200" dirty="0">
            <a:solidFill>
              <a:schemeClr val="bg1"/>
            </a:solidFill>
          </a:endParaRPr>
        </a:p>
      </dsp:txBody>
      <dsp:txXfrm>
        <a:off x="474493" y="2907200"/>
        <a:ext cx="6366214" cy="319654"/>
      </dsp:txXfrm>
    </dsp:sp>
    <dsp:sp modelId="{332DAF13-93B0-43A5-9D08-9098CAC03106}">
      <dsp:nvSpPr>
        <dsp:cNvPr id="0" name=""/>
        <dsp:cNvSpPr/>
      </dsp:nvSpPr>
      <dsp:spPr>
        <a:xfrm>
          <a:off x="0" y="3611347"/>
          <a:ext cx="9144000" cy="302400"/>
        </a:xfrm>
        <a:prstGeom prst="rect">
          <a:avLst/>
        </a:prstGeom>
        <a:solidFill>
          <a:schemeClr val="lt1">
            <a:alpha val="90000"/>
            <a:hueOff val="0"/>
            <a:satOff val="0"/>
            <a:lumOff val="0"/>
            <a:alphaOff val="0"/>
          </a:schemeClr>
        </a:solidFill>
        <a:ln w="25400" cap="flat" cmpd="sng" algn="ctr">
          <a:solidFill>
            <a:schemeClr val="accent2">
              <a:hueOff val="3121013"/>
              <a:satOff val="-3893"/>
              <a:lumOff val="915"/>
              <a:alphaOff val="0"/>
            </a:schemeClr>
          </a:solidFill>
          <a:prstDash val="solid"/>
        </a:ln>
        <a:effectLst/>
      </dsp:spPr>
      <dsp:style>
        <a:lnRef idx="2">
          <a:scrgbClr r="0" g="0" b="0"/>
        </a:lnRef>
        <a:fillRef idx="1">
          <a:scrgbClr r="0" g="0" b="0"/>
        </a:fillRef>
        <a:effectRef idx="0">
          <a:scrgbClr r="0" g="0" b="0"/>
        </a:effectRef>
        <a:fontRef idx="minor"/>
      </dsp:style>
    </dsp:sp>
    <dsp:sp modelId="{DEA613FD-1EDE-41FD-AC44-7742830BA504}">
      <dsp:nvSpPr>
        <dsp:cNvPr id="0" name=""/>
        <dsp:cNvSpPr/>
      </dsp:nvSpPr>
      <dsp:spPr>
        <a:xfrm>
          <a:off x="457200" y="3434227"/>
          <a:ext cx="6400800" cy="354240"/>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bg1"/>
              </a:solidFill>
            </a:rPr>
            <a:t>INVENTORY CONSUMED</a:t>
          </a:r>
          <a:endParaRPr lang="en-ZA" sz="1400" b="1" kern="1200" dirty="0">
            <a:solidFill>
              <a:schemeClr val="bg1"/>
            </a:solidFill>
          </a:endParaRPr>
        </a:p>
      </dsp:txBody>
      <dsp:txXfrm>
        <a:off x="474493" y="3451520"/>
        <a:ext cx="6366214" cy="319654"/>
      </dsp:txXfrm>
    </dsp:sp>
    <dsp:sp modelId="{E36AA799-416A-4F8C-8302-987731E183CB}">
      <dsp:nvSpPr>
        <dsp:cNvPr id="0" name=""/>
        <dsp:cNvSpPr/>
      </dsp:nvSpPr>
      <dsp:spPr>
        <a:xfrm>
          <a:off x="0" y="4155667"/>
          <a:ext cx="9144000" cy="302400"/>
        </a:xfrm>
        <a:prstGeom prst="rect">
          <a:avLst/>
        </a:prstGeom>
        <a:solidFill>
          <a:schemeClr val="lt1">
            <a:alpha val="90000"/>
            <a:hueOff val="0"/>
            <a:satOff val="0"/>
            <a:lumOff val="0"/>
            <a:alphaOff val="0"/>
          </a:schemeClr>
        </a:solidFill>
        <a:ln w="25400" cap="flat" cmpd="sng" algn="ctr">
          <a:solidFill>
            <a:schemeClr val="accent2">
              <a:hueOff val="3641181"/>
              <a:satOff val="-4541"/>
              <a:lumOff val="1068"/>
              <a:alphaOff val="0"/>
            </a:schemeClr>
          </a:solidFill>
          <a:prstDash val="solid"/>
        </a:ln>
        <a:effectLst/>
      </dsp:spPr>
      <dsp:style>
        <a:lnRef idx="2">
          <a:scrgbClr r="0" g="0" b="0"/>
        </a:lnRef>
        <a:fillRef idx="1">
          <a:scrgbClr r="0" g="0" b="0"/>
        </a:fillRef>
        <a:effectRef idx="0">
          <a:scrgbClr r="0" g="0" b="0"/>
        </a:effectRef>
        <a:fontRef idx="minor"/>
      </dsp:style>
    </dsp:sp>
    <dsp:sp modelId="{F1611959-1F26-48D2-9685-BCCC66BE1044}">
      <dsp:nvSpPr>
        <dsp:cNvPr id="0" name=""/>
        <dsp:cNvSpPr/>
      </dsp:nvSpPr>
      <dsp:spPr>
        <a:xfrm>
          <a:off x="457200" y="3978547"/>
          <a:ext cx="6400800" cy="354240"/>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bg1"/>
              </a:solidFill>
            </a:rPr>
            <a:t>REMUNERATION OF COUNCILLORS</a:t>
          </a:r>
          <a:endParaRPr lang="en-ZA" sz="1400" b="1" kern="1200" dirty="0">
            <a:solidFill>
              <a:schemeClr val="bg1"/>
            </a:solidFill>
          </a:endParaRPr>
        </a:p>
      </dsp:txBody>
      <dsp:txXfrm>
        <a:off x="474493" y="3995840"/>
        <a:ext cx="6366214" cy="319654"/>
      </dsp:txXfrm>
    </dsp:sp>
    <dsp:sp modelId="{0DE7C7CF-0E42-476D-959C-20434455CD2C}">
      <dsp:nvSpPr>
        <dsp:cNvPr id="0" name=""/>
        <dsp:cNvSpPr/>
      </dsp:nvSpPr>
      <dsp:spPr>
        <a:xfrm>
          <a:off x="0" y="4699987"/>
          <a:ext cx="9144000" cy="302400"/>
        </a:xfrm>
        <a:prstGeom prst="rect">
          <a:avLst/>
        </a:prstGeom>
        <a:solidFill>
          <a:schemeClr val="lt1">
            <a:alpha val="90000"/>
            <a:hueOff val="0"/>
            <a:satOff val="0"/>
            <a:lumOff val="0"/>
            <a:alphaOff val="0"/>
          </a:schemeClr>
        </a:solidFill>
        <a:ln w="25400" cap="flat" cmpd="sng" algn="ctr">
          <a:solidFill>
            <a:schemeClr val="accent2">
              <a:hueOff val="4161350"/>
              <a:satOff val="-5190"/>
              <a:lumOff val="1220"/>
              <a:alphaOff val="0"/>
            </a:schemeClr>
          </a:solidFill>
          <a:prstDash val="solid"/>
        </a:ln>
        <a:effectLst/>
      </dsp:spPr>
      <dsp:style>
        <a:lnRef idx="2">
          <a:scrgbClr r="0" g="0" b="0"/>
        </a:lnRef>
        <a:fillRef idx="1">
          <a:scrgbClr r="0" g="0" b="0"/>
        </a:fillRef>
        <a:effectRef idx="0">
          <a:scrgbClr r="0" g="0" b="0"/>
        </a:effectRef>
        <a:fontRef idx="minor"/>
      </dsp:style>
    </dsp:sp>
    <dsp:sp modelId="{F8285038-D77F-4FE6-94FD-D015176A55C3}">
      <dsp:nvSpPr>
        <dsp:cNvPr id="0" name=""/>
        <dsp:cNvSpPr/>
      </dsp:nvSpPr>
      <dsp:spPr>
        <a:xfrm>
          <a:off x="457200" y="4522867"/>
          <a:ext cx="6400800" cy="354240"/>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bg1"/>
              </a:solidFill>
            </a:rPr>
            <a:t>OPERATIONAL COST</a:t>
          </a:r>
          <a:endParaRPr lang="en-ZA" sz="1400" b="1" kern="1200" dirty="0">
            <a:solidFill>
              <a:schemeClr val="bg1"/>
            </a:solidFill>
          </a:endParaRPr>
        </a:p>
      </dsp:txBody>
      <dsp:txXfrm>
        <a:off x="474493" y="4540160"/>
        <a:ext cx="6366214" cy="319654"/>
      </dsp:txXfrm>
    </dsp:sp>
    <dsp:sp modelId="{FF9ED5A6-0C23-4306-BF6E-E838ACEB3240}">
      <dsp:nvSpPr>
        <dsp:cNvPr id="0" name=""/>
        <dsp:cNvSpPr/>
      </dsp:nvSpPr>
      <dsp:spPr>
        <a:xfrm>
          <a:off x="0" y="5244307"/>
          <a:ext cx="9144000" cy="302400"/>
        </a:xfrm>
        <a:prstGeom prst="rect">
          <a:avLst/>
        </a:prstGeom>
        <a:solidFill>
          <a:schemeClr val="lt1">
            <a:alpha val="90000"/>
            <a:hueOff val="0"/>
            <a:satOff val="0"/>
            <a:lumOff val="0"/>
            <a:alphaOff val="0"/>
          </a:schemeClr>
        </a:solidFill>
        <a:ln w="25400" cap="flat" cmpd="sng" algn="ctr">
          <a:solidFill>
            <a:schemeClr val="accent2">
              <a:hueOff val="4681519"/>
              <a:satOff val="-5839"/>
              <a:lumOff val="1373"/>
              <a:alphaOff val="0"/>
            </a:schemeClr>
          </a:solidFill>
          <a:prstDash val="solid"/>
        </a:ln>
        <a:effectLst/>
      </dsp:spPr>
      <dsp:style>
        <a:lnRef idx="2">
          <a:scrgbClr r="0" g="0" b="0"/>
        </a:lnRef>
        <a:fillRef idx="1">
          <a:scrgbClr r="0" g="0" b="0"/>
        </a:fillRef>
        <a:effectRef idx="0">
          <a:scrgbClr r="0" g="0" b="0"/>
        </a:effectRef>
        <a:fontRef idx="minor"/>
      </dsp:style>
    </dsp:sp>
    <dsp:sp modelId="{B06249CF-C0A2-49B9-AE2F-3CD31F351354}">
      <dsp:nvSpPr>
        <dsp:cNvPr id="0" name=""/>
        <dsp:cNvSpPr/>
      </dsp:nvSpPr>
      <dsp:spPr>
        <a:xfrm>
          <a:off x="457200" y="5067187"/>
          <a:ext cx="6400800" cy="354240"/>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622300">
            <a:lnSpc>
              <a:spcPct val="90000"/>
            </a:lnSpc>
            <a:spcBef>
              <a:spcPct val="0"/>
            </a:spcBef>
            <a:spcAft>
              <a:spcPct val="35000"/>
            </a:spcAft>
          </a:pPr>
          <a:r>
            <a:rPr lang="en-ZA" sz="1400" b="1" kern="1200" dirty="0" smtClean="0">
              <a:solidFill>
                <a:schemeClr val="bg1"/>
              </a:solidFill>
            </a:rPr>
            <a:t>TRANSFERS AND SUBSIDIES</a:t>
          </a:r>
          <a:endParaRPr lang="en-ZA" sz="1400" b="1" kern="1200" dirty="0">
            <a:solidFill>
              <a:schemeClr val="bg1"/>
            </a:solidFill>
          </a:endParaRPr>
        </a:p>
      </dsp:txBody>
      <dsp:txXfrm>
        <a:off x="474493" y="5084480"/>
        <a:ext cx="6366214" cy="319654"/>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1548995" y="278191"/>
          <a:ext cx="3274209" cy="3274209"/>
        </a:xfrm>
        <a:prstGeom prst="blockArc">
          <a:avLst>
            <a:gd name="adj1" fmla="val 13114286"/>
            <a:gd name="adj2" fmla="val 1620000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1548995" y="278191"/>
          <a:ext cx="3274209" cy="3274209"/>
        </a:xfrm>
        <a:prstGeom prst="blockArc">
          <a:avLst>
            <a:gd name="adj1" fmla="val 10028571"/>
            <a:gd name="adj2" fmla="val 13114286"/>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1548995" y="278191"/>
          <a:ext cx="3274209" cy="3274209"/>
        </a:xfrm>
        <a:prstGeom prst="blockArc">
          <a:avLst>
            <a:gd name="adj1" fmla="val 6942857"/>
            <a:gd name="adj2" fmla="val 10028571"/>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1548995" y="278191"/>
          <a:ext cx="3274209" cy="3274209"/>
        </a:xfrm>
        <a:prstGeom prst="blockArc">
          <a:avLst>
            <a:gd name="adj1" fmla="val 3857143"/>
            <a:gd name="adj2" fmla="val 6942857"/>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1569792" y="268358"/>
          <a:ext cx="3274209" cy="3274209"/>
        </a:xfrm>
        <a:prstGeom prst="blockArc">
          <a:avLst>
            <a:gd name="adj1" fmla="val 878117"/>
            <a:gd name="adj2" fmla="val 3906410"/>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1562966" y="295463"/>
          <a:ext cx="3274209" cy="3274209"/>
        </a:xfrm>
        <a:prstGeom prst="blockArc">
          <a:avLst>
            <a:gd name="adj1" fmla="val 19238137"/>
            <a:gd name="adj2" fmla="val 818255"/>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1548995" y="278191"/>
          <a:ext cx="3274209" cy="3274209"/>
        </a:xfrm>
        <a:prstGeom prst="blockArc">
          <a:avLst>
            <a:gd name="adj1" fmla="val 16200000"/>
            <a:gd name="adj2" fmla="val 19285714"/>
            <a:gd name="adj3" fmla="val 389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2466097" y="1195293"/>
          <a:ext cx="1440004" cy="1440004"/>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ZA" sz="1400" b="1" kern="1200" dirty="0" smtClean="0"/>
            <a:t>Reporting</a:t>
          </a:r>
          <a:endParaRPr lang="en-ZA" sz="1400" b="1" kern="1200" dirty="0"/>
        </a:p>
      </dsp:txBody>
      <dsp:txXfrm>
        <a:off x="2676981" y="1406177"/>
        <a:ext cx="1018236" cy="1018236"/>
      </dsp:txXfrm>
    </dsp:sp>
    <dsp:sp modelId="{428D6EC0-C06B-45C7-8139-E45A90407C78}">
      <dsp:nvSpPr>
        <dsp:cNvPr id="0" name=""/>
        <dsp:cNvSpPr/>
      </dsp:nvSpPr>
      <dsp:spPr>
        <a:xfrm>
          <a:off x="2736100" y="-139896"/>
          <a:ext cx="899998" cy="899998"/>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Funding</a:t>
          </a:r>
          <a:endParaRPr lang="en-ZA" sz="1200" b="0" kern="1200" dirty="0">
            <a:solidFill>
              <a:schemeClr val="tx1">
                <a:alpha val="50000"/>
              </a:schemeClr>
            </a:solidFill>
          </a:endParaRPr>
        </a:p>
      </dsp:txBody>
      <dsp:txXfrm>
        <a:off x="2867902" y="-8094"/>
        <a:ext cx="636394" cy="636394"/>
      </dsp:txXfrm>
    </dsp:sp>
    <dsp:sp modelId="{2B947856-7D81-4709-8C50-A646092946B5}">
      <dsp:nvSpPr>
        <dsp:cNvPr id="0" name=""/>
        <dsp:cNvSpPr/>
      </dsp:nvSpPr>
      <dsp:spPr>
        <a:xfrm>
          <a:off x="3991090" y="464475"/>
          <a:ext cx="899998" cy="899998"/>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kern="1200" dirty="0" smtClean="0">
              <a:solidFill>
                <a:schemeClr val="tx1">
                  <a:alpha val="40000"/>
                </a:schemeClr>
              </a:solidFill>
            </a:rPr>
            <a:t>Function</a:t>
          </a:r>
          <a:endParaRPr lang="en-ZA" sz="1200" kern="1200" dirty="0">
            <a:solidFill>
              <a:schemeClr val="tx1">
                <a:alpha val="40000"/>
              </a:schemeClr>
            </a:solidFill>
          </a:endParaRPr>
        </a:p>
      </dsp:txBody>
      <dsp:txXfrm>
        <a:off x="4122892" y="596277"/>
        <a:ext cx="636394" cy="636394"/>
      </dsp:txXfrm>
    </dsp:sp>
    <dsp:sp modelId="{0615139F-FD0E-4AC6-85EA-75F9F0D6BB78}">
      <dsp:nvSpPr>
        <dsp:cNvPr id="0" name=""/>
        <dsp:cNvSpPr/>
      </dsp:nvSpPr>
      <dsp:spPr>
        <a:xfrm>
          <a:off x="4310007" y="1861040"/>
          <a:ext cx="899998" cy="899998"/>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kern="1200" dirty="0" smtClean="0">
              <a:solidFill>
                <a:schemeClr val="tx1">
                  <a:alpha val="40000"/>
                </a:schemeClr>
              </a:solidFill>
            </a:rPr>
            <a:t>Costing</a:t>
          </a:r>
          <a:endParaRPr lang="en-ZA" sz="1200" kern="1200" dirty="0">
            <a:solidFill>
              <a:schemeClr val="tx1">
                <a:alpha val="40000"/>
              </a:schemeClr>
            </a:solidFill>
          </a:endParaRPr>
        </a:p>
      </dsp:txBody>
      <dsp:txXfrm>
        <a:off x="4441809" y="1992842"/>
        <a:ext cx="636394" cy="636394"/>
      </dsp:txXfrm>
    </dsp:sp>
    <dsp:sp modelId="{A25828D0-E7F7-4612-B323-E58CF7DB6C73}">
      <dsp:nvSpPr>
        <dsp:cNvPr id="0" name=""/>
        <dsp:cNvSpPr/>
      </dsp:nvSpPr>
      <dsp:spPr>
        <a:xfrm>
          <a:off x="3162565" y="2641522"/>
          <a:ext cx="1440003" cy="1440003"/>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tx1"/>
              </a:solidFill>
            </a:rPr>
            <a:t>Item</a:t>
          </a:r>
          <a:endParaRPr lang="en-ZA" sz="1800" b="1" kern="1200" dirty="0">
            <a:solidFill>
              <a:schemeClr val="tx1"/>
            </a:solidFill>
          </a:endParaRPr>
        </a:p>
      </dsp:txBody>
      <dsp:txXfrm>
        <a:off x="3373449" y="2852406"/>
        <a:ext cx="1018235" cy="1018235"/>
      </dsp:txXfrm>
    </dsp:sp>
    <dsp:sp modelId="{8DF6A8EE-C31B-4A7A-8A5B-E1C18D11D668}">
      <dsp:nvSpPr>
        <dsp:cNvPr id="0" name=""/>
        <dsp:cNvSpPr/>
      </dsp:nvSpPr>
      <dsp:spPr>
        <a:xfrm>
          <a:off x="2039633" y="2911524"/>
          <a:ext cx="899998" cy="899998"/>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50000"/>
                </a:schemeClr>
              </a:solidFill>
            </a:rPr>
            <a:t>Project</a:t>
          </a:r>
          <a:endParaRPr lang="en-ZA" sz="1100" b="0" kern="1200" dirty="0">
            <a:solidFill>
              <a:schemeClr val="tx1">
                <a:alpha val="50000"/>
              </a:schemeClr>
            </a:solidFill>
          </a:endParaRPr>
        </a:p>
      </dsp:txBody>
      <dsp:txXfrm>
        <a:off x="2171435" y="3043326"/>
        <a:ext cx="636394" cy="636394"/>
      </dsp:txXfrm>
    </dsp:sp>
    <dsp:sp modelId="{DFD89527-3EA1-46E9-B932-F66D981BF538}">
      <dsp:nvSpPr>
        <dsp:cNvPr id="0" name=""/>
        <dsp:cNvSpPr/>
      </dsp:nvSpPr>
      <dsp:spPr>
        <a:xfrm>
          <a:off x="1171153" y="1822485"/>
          <a:ext cx="899998" cy="899998"/>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ZA" sz="1200" b="0" kern="1200" dirty="0" smtClean="0">
              <a:solidFill>
                <a:schemeClr val="tx1">
                  <a:alpha val="37000"/>
                </a:schemeClr>
              </a:solidFill>
            </a:rPr>
            <a:t>Regional Indicator</a:t>
          </a:r>
          <a:endParaRPr lang="en-ZA" sz="1200" b="0" kern="1200" dirty="0">
            <a:solidFill>
              <a:schemeClr val="tx1">
                <a:alpha val="37000"/>
              </a:schemeClr>
            </a:solidFill>
          </a:endParaRPr>
        </a:p>
      </dsp:txBody>
      <dsp:txXfrm>
        <a:off x="1302955" y="1954287"/>
        <a:ext cx="636394" cy="636394"/>
      </dsp:txXfrm>
    </dsp:sp>
    <dsp:sp modelId="{937C4F79-FB0B-409E-8CAD-BC317FE49743}">
      <dsp:nvSpPr>
        <dsp:cNvPr id="0" name=""/>
        <dsp:cNvSpPr/>
      </dsp:nvSpPr>
      <dsp:spPr>
        <a:xfrm>
          <a:off x="1487887" y="471252"/>
          <a:ext cx="886445" cy="886445"/>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0" tIns="12700" rIns="12700" bIns="12700" numCol="1" spcCol="1270" anchor="ctr" anchorCtr="0">
          <a:noAutofit/>
        </a:bodyPr>
        <a:lstStyle/>
        <a:p>
          <a:pPr lvl="0" algn="ctr" defTabSz="444500">
            <a:lnSpc>
              <a:spcPct val="90000"/>
            </a:lnSpc>
            <a:spcBef>
              <a:spcPct val="0"/>
            </a:spcBef>
            <a:spcAft>
              <a:spcPct val="35000"/>
            </a:spcAft>
          </a:pPr>
          <a:r>
            <a:rPr lang="en-ZA" sz="1000" b="1" kern="1200" dirty="0" smtClean="0">
              <a:solidFill>
                <a:schemeClr val="tx1">
                  <a:alpha val="40000"/>
                </a:schemeClr>
              </a:solidFill>
            </a:rPr>
            <a:t>Standard</a:t>
          </a:r>
          <a:r>
            <a:rPr lang="en-ZA" sz="1000" b="1" kern="1200" dirty="0" smtClean="0">
              <a:solidFill>
                <a:schemeClr val="tx1"/>
              </a:solidFill>
            </a:rPr>
            <a:t> </a:t>
          </a:r>
          <a:r>
            <a:rPr lang="en-ZA" sz="1000" b="1" kern="1200" dirty="0" smtClean="0">
              <a:solidFill>
                <a:schemeClr val="tx1">
                  <a:alpha val="40000"/>
                </a:schemeClr>
              </a:solidFill>
            </a:rPr>
            <a:t>Classification</a:t>
          </a:r>
          <a:endParaRPr lang="en-ZA" sz="1000" b="1" kern="1200" dirty="0">
            <a:solidFill>
              <a:schemeClr val="tx1">
                <a:alpha val="40000"/>
              </a:schemeClr>
            </a:solidFill>
          </a:endParaRPr>
        </a:p>
      </dsp:txBody>
      <dsp:txXfrm>
        <a:off x="1617704" y="601069"/>
        <a:ext cx="626811" cy="626811"/>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E348E19-11B4-4472-84B2-2A0C26FE418D}">
      <dsp:nvSpPr>
        <dsp:cNvPr id="0" name=""/>
        <dsp:cNvSpPr/>
      </dsp:nvSpPr>
      <dsp:spPr>
        <a:xfrm>
          <a:off x="0" y="1000132"/>
          <a:ext cx="2857499" cy="1714500"/>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9540" tIns="129540" rIns="129540" bIns="129540" numCol="1" spcCol="1270" anchor="ctr" anchorCtr="0">
          <a:noAutofit/>
        </a:bodyPr>
        <a:lstStyle/>
        <a:p>
          <a:pPr lvl="0" algn="ctr" defTabSz="1511300">
            <a:lnSpc>
              <a:spcPct val="90000"/>
            </a:lnSpc>
            <a:spcBef>
              <a:spcPct val="0"/>
            </a:spcBef>
            <a:spcAft>
              <a:spcPct val="35000"/>
            </a:spcAft>
          </a:pPr>
          <a:r>
            <a:rPr lang="en-ZA" sz="3400" kern="1200" dirty="0" smtClean="0">
              <a:solidFill>
                <a:schemeClr val="tx1"/>
              </a:solidFill>
            </a:rPr>
            <a:t>Electricity</a:t>
          </a:r>
          <a:endParaRPr lang="en-ZA" sz="3400" kern="1200" dirty="0">
            <a:solidFill>
              <a:schemeClr val="tx1"/>
            </a:solidFill>
          </a:endParaRPr>
        </a:p>
      </dsp:txBody>
      <dsp:txXfrm>
        <a:off x="0" y="1000132"/>
        <a:ext cx="2857499" cy="1714500"/>
      </dsp:txXfrm>
    </dsp:sp>
    <dsp:sp modelId="{E4B03404-12F6-47C2-8708-D4D08C6FE60D}">
      <dsp:nvSpPr>
        <dsp:cNvPr id="0" name=""/>
        <dsp:cNvSpPr/>
      </dsp:nvSpPr>
      <dsp:spPr>
        <a:xfrm>
          <a:off x="3143250" y="1000132"/>
          <a:ext cx="2857499" cy="1714500"/>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9540" tIns="129540" rIns="129540" bIns="129540" numCol="1" spcCol="1270" anchor="ctr" anchorCtr="0">
          <a:noAutofit/>
        </a:bodyPr>
        <a:lstStyle/>
        <a:p>
          <a:pPr lvl="0" algn="ctr" defTabSz="1511300">
            <a:lnSpc>
              <a:spcPct val="90000"/>
            </a:lnSpc>
            <a:spcBef>
              <a:spcPct val="0"/>
            </a:spcBef>
            <a:spcAft>
              <a:spcPct val="35000"/>
            </a:spcAft>
          </a:pPr>
          <a:r>
            <a:rPr lang="en-ZA" sz="3400" kern="1200" dirty="0" smtClean="0">
              <a:solidFill>
                <a:schemeClr val="tx1"/>
              </a:solidFill>
            </a:rPr>
            <a:t>Less Material Services Rendered</a:t>
          </a:r>
          <a:endParaRPr lang="en-ZA" sz="3400" kern="1200" dirty="0">
            <a:solidFill>
              <a:schemeClr val="tx1"/>
            </a:solidFill>
          </a:endParaRPr>
        </a:p>
      </dsp:txBody>
      <dsp:txXfrm>
        <a:off x="3143250" y="1000132"/>
        <a:ext cx="2857499" cy="1714500"/>
      </dsp:txXfrm>
    </dsp:sp>
    <dsp:sp modelId="{B8F70603-1DE4-4D29-8A7B-12A6BC3D71B0}">
      <dsp:nvSpPr>
        <dsp:cNvPr id="0" name=""/>
        <dsp:cNvSpPr/>
      </dsp:nvSpPr>
      <dsp:spPr>
        <a:xfrm>
          <a:off x="6286500" y="1000132"/>
          <a:ext cx="2857499" cy="1714500"/>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9540" tIns="129540" rIns="129540" bIns="129540" numCol="1" spcCol="1270" anchor="ctr" anchorCtr="0">
          <a:noAutofit/>
        </a:bodyPr>
        <a:lstStyle/>
        <a:p>
          <a:pPr lvl="0" algn="ctr" defTabSz="1511300">
            <a:lnSpc>
              <a:spcPct val="90000"/>
            </a:lnSpc>
            <a:spcBef>
              <a:spcPct val="0"/>
            </a:spcBef>
            <a:spcAft>
              <a:spcPct val="35000"/>
            </a:spcAft>
          </a:pPr>
          <a:r>
            <a:rPr lang="en-ZA" sz="3400" kern="1200" dirty="0" smtClean="0">
              <a:solidFill>
                <a:schemeClr val="tx1"/>
              </a:solidFill>
            </a:rPr>
            <a:t>Property Rates</a:t>
          </a:r>
          <a:endParaRPr lang="en-ZA" sz="3400" kern="1200" dirty="0">
            <a:solidFill>
              <a:schemeClr val="tx1"/>
            </a:solidFill>
          </a:endParaRPr>
        </a:p>
      </dsp:txBody>
      <dsp:txXfrm>
        <a:off x="6286500" y="1000132"/>
        <a:ext cx="2857499" cy="1714500"/>
      </dsp:txXfrm>
    </dsp:sp>
    <dsp:sp modelId="{099C2102-9E6E-4686-97DF-A43704F12D83}">
      <dsp:nvSpPr>
        <dsp:cNvPr id="0" name=""/>
        <dsp:cNvSpPr/>
      </dsp:nvSpPr>
      <dsp:spPr>
        <a:xfrm>
          <a:off x="0" y="3000383"/>
          <a:ext cx="2857499" cy="1714500"/>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9540" tIns="129540" rIns="129540" bIns="129540" numCol="1" spcCol="1270" anchor="ctr" anchorCtr="0">
          <a:noAutofit/>
        </a:bodyPr>
        <a:lstStyle/>
        <a:p>
          <a:pPr lvl="0" algn="ctr" defTabSz="1511300">
            <a:lnSpc>
              <a:spcPct val="90000"/>
            </a:lnSpc>
            <a:spcBef>
              <a:spcPct val="0"/>
            </a:spcBef>
            <a:spcAft>
              <a:spcPct val="35000"/>
            </a:spcAft>
          </a:pPr>
          <a:r>
            <a:rPr lang="en-ZA" sz="3400" kern="1200" dirty="0" smtClean="0">
              <a:solidFill>
                <a:schemeClr val="tx1"/>
              </a:solidFill>
            </a:rPr>
            <a:t>Waste Management</a:t>
          </a:r>
          <a:endParaRPr lang="en-ZA" sz="3400" kern="1200" dirty="0">
            <a:solidFill>
              <a:schemeClr val="tx1"/>
            </a:solidFill>
          </a:endParaRPr>
        </a:p>
      </dsp:txBody>
      <dsp:txXfrm>
        <a:off x="0" y="3000383"/>
        <a:ext cx="2857499" cy="1714500"/>
      </dsp:txXfrm>
    </dsp:sp>
    <dsp:sp modelId="{04769A83-1752-46F1-B22C-DADA93225722}">
      <dsp:nvSpPr>
        <dsp:cNvPr id="0" name=""/>
        <dsp:cNvSpPr/>
      </dsp:nvSpPr>
      <dsp:spPr>
        <a:xfrm>
          <a:off x="3143250" y="3000382"/>
          <a:ext cx="2857499" cy="1714500"/>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9540" tIns="129540" rIns="129540" bIns="129540" numCol="1" spcCol="1270" anchor="ctr" anchorCtr="0">
          <a:noAutofit/>
        </a:bodyPr>
        <a:lstStyle/>
        <a:p>
          <a:pPr lvl="0" algn="ctr" defTabSz="1511300">
            <a:lnSpc>
              <a:spcPct val="90000"/>
            </a:lnSpc>
            <a:spcBef>
              <a:spcPct val="0"/>
            </a:spcBef>
            <a:spcAft>
              <a:spcPct val="35000"/>
            </a:spcAft>
          </a:pPr>
          <a:r>
            <a:rPr lang="en-ZA" sz="3400" kern="1200" dirty="0" smtClean="0">
              <a:solidFill>
                <a:schemeClr val="tx1"/>
              </a:solidFill>
            </a:rPr>
            <a:t>Water</a:t>
          </a:r>
          <a:endParaRPr lang="en-ZA" sz="3400" kern="1200" dirty="0">
            <a:solidFill>
              <a:schemeClr val="tx1"/>
            </a:solidFill>
          </a:endParaRPr>
        </a:p>
      </dsp:txBody>
      <dsp:txXfrm>
        <a:off x="3143250" y="3000382"/>
        <a:ext cx="2857499" cy="1714500"/>
      </dsp:txXfrm>
    </dsp:sp>
    <dsp:sp modelId="{2AD5AE1E-F02A-4A3E-A24A-640C3CC6AE3B}">
      <dsp:nvSpPr>
        <dsp:cNvPr id="0" name=""/>
        <dsp:cNvSpPr/>
      </dsp:nvSpPr>
      <dsp:spPr>
        <a:xfrm>
          <a:off x="6286500" y="3000382"/>
          <a:ext cx="2857499" cy="1714500"/>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129540" tIns="129540" rIns="129540" bIns="129540" numCol="1" spcCol="1270" anchor="ctr" anchorCtr="0">
          <a:noAutofit/>
        </a:bodyPr>
        <a:lstStyle/>
        <a:p>
          <a:pPr lvl="0" algn="ctr" defTabSz="1511300">
            <a:lnSpc>
              <a:spcPct val="90000"/>
            </a:lnSpc>
            <a:spcBef>
              <a:spcPct val="0"/>
            </a:spcBef>
            <a:spcAft>
              <a:spcPct val="35000"/>
            </a:spcAft>
          </a:pPr>
          <a:r>
            <a:rPr lang="en-ZA" sz="3400" kern="1200" dirty="0" smtClean="0">
              <a:solidFill>
                <a:schemeClr val="tx1"/>
              </a:solidFill>
            </a:rPr>
            <a:t>Waste Water Management </a:t>
          </a:r>
          <a:endParaRPr lang="en-ZA" sz="3400" kern="1200" dirty="0">
            <a:solidFill>
              <a:schemeClr val="tx1"/>
            </a:solidFill>
          </a:endParaRPr>
        </a:p>
      </dsp:txBody>
      <dsp:txXfrm>
        <a:off x="6286500" y="3000382"/>
        <a:ext cx="2857499" cy="1714500"/>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C4A5449-1802-44AA-8892-DCB69E7D09E2}">
      <dsp:nvSpPr>
        <dsp:cNvPr id="0" name=""/>
        <dsp:cNvSpPr/>
      </dsp:nvSpPr>
      <dsp:spPr>
        <a:xfrm>
          <a:off x="723" y="353075"/>
          <a:ext cx="781915" cy="583683"/>
        </a:xfrm>
        <a:prstGeom prst="round2SameRect">
          <a:avLst>
            <a:gd name="adj1" fmla="val 8000"/>
            <a:gd name="adj2" fmla="val 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D9EB0AC-40F4-4C96-BC68-DE6E45CDEF7A}">
      <dsp:nvSpPr>
        <dsp:cNvPr id="0" name=""/>
        <dsp:cNvSpPr/>
      </dsp:nvSpPr>
      <dsp:spPr>
        <a:xfrm>
          <a:off x="723" y="936759"/>
          <a:ext cx="781915" cy="250983"/>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0" rIns="19050" bIns="0" numCol="1" spcCol="1270" anchor="ctr" anchorCtr="0">
          <a:noAutofit/>
        </a:bodyPr>
        <a:lstStyle/>
        <a:p>
          <a:pPr lvl="0" algn="l" defTabSz="666750">
            <a:lnSpc>
              <a:spcPct val="90000"/>
            </a:lnSpc>
            <a:spcBef>
              <a:spcPct val="0"/>
            </a:spcBef>
            <a:spcAft>
              <a:spcPct val="35000"/>
            </a:spcAft>
          </a:pPr>
          <a:endParaRPr lang="en-ZA" sz="1500" kern="1200" dirty="0"/>
        </a:p>
      </dsp:txBody>
      <dsp:txXfrm>
        <a:off x="723" y="936759"/>
        <a:ext cx="550644" cy="250983"/>
      </dsp:txXfrm>
    </dsp:sp>
    <dsp:sp modelId="{EFBE53FF-BDEC-4EF7-A554-6750D02134DB}">
      <dsp:nvSpPr>
        <dsp:cNvPr id="0" name=""/>
        <dsp:cNvSpPr/>
      </dsp:nvSpPr>
      <dsp:spPr>
        <a:xfrm>
          <a:off x="573487" y="976625"/>
          <a:ext cx="273670" cy="273670"/>
        </a:xfrm>
        <a:prstGeom prst="ellipse">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128FDE2-E63E-4042-B7A4-5092D2D6A2FE}">
      <dsp:nvSpPr>
        <dsp:cNvPr id="0" name=""/>
        <dsp:cNvSpPr/>
      </dsp:nvSpPr>
      <dsp:spPr>
        <a:xfrm>
          <a:off x="447411" y="368035"/>
          <a:ext cx="781915" cy="583683"/>
        </a:xfrm>
        <a:prstGeom prst="round2SameRect">
          <a:avLst>
            <a:gd name="adj1" fmla="val 8000"/>
            <a:gd name="adj2" fmla="val 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9117618-CF15-4025-9BE5-9882F632D6CC}">
      <dsp:nvSpPr>
        <dsp:cNvPr id="0" name=""/>
        <dsp:cNvSpPr/>
      </dsp:nvSpPr>
      <dsp:spPr>
        <a:xfrm>
          <a:off x="914958" y="936759"/>
          <a:ext cx="781915" cy="250983"/>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0" rIns="19050" bIns="0" numCol="1" spcCol="1270" anchor="ctr" anchorCtr="0">
          <a:noAutofit/>
        </a:bodyPr>
        <a:lstStyle/>
        <a:p>
          <a:pPr lvl="0" algn="l" defTabSz="666750">
            <a:lnSpc>
              <a:spcPct val="90000"/>
            </a:lnSpc>
            <a:spcBef>
              <a:spcPct val="0"/>
            </a:spcBef>
            <a:spcAft>
              <a:spcPct val="35000"/>
            </a:spcAft>
          </a:pPr>
          <a:endParaRPr lang="en-ZA" sz="1500" kern="1200" dirty="0"/>
        </a:p>
      </dsp:txBody>
      <dsp:txXfrm>
        <a:off x="914958" y="936759"/>
        <a:ext cx="550644" cy="250983"/>
      </dsp:txXfrm>
    </dsp:sp>
    <dsp:sp modelId="{2FADBFAC-E73F-4F95-85C5-ED8533FB8B37}">
      <dsp:nvSpPr>
        <dsp:cNvPr id="0" name=""/>
        <dsp:cNvSpPr/>
      </dsp:nvSpPr>
      <dsp:spPr>
        <a:xfrm>
          <a:off x="1487722" y="976625"/>
          <a:ext cx="273670" cy="273670"/>
        </a:xfrm>
        <a:prstGeom prst="ellipse">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D7BF6B-8B15-4EFE-80BF-5EAC21B9BCAC}">
      <dsp:nvSpPr>
        <dsp:cNvPr id="0" name=""/>
        <dsp:cNvSpPr/>
      </dsp:nvSpPr>
      <dsp:spPr>
        <a:xfrm>
          <a:off x="685799" y="0"/>
          <a:ext cx="7772400" cy="5643578"/>
        </a:xfrm>
        <a:prstGeom prst="rightArrow">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20426FA-727C-4114-8B99-E3A709C44248}">
      <dsp:nvSpPr>
        <dsp:cNvPr id="0" name=""/>
        <dsp:cNvSpPr/>
      </dsp:nvSpPr>
      <dsp:spPr>
        <a:xfrm>
          <a:off x="9822" y="1693073"/>
          <a:ext cx="2943225" cy="2257431"/>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ZA" sz="2200" kern="1200" dirty="0" smtClean="0"/>
            <a:t>Agency and Support/Outsourced Services</a:t>
          </a:r>
          <a:endParaRPr lang="en-ZA" sz="2200" kern="1200" dirty="0"/>
        </a:p>
      </dsp:txBody>
      <dsp:txXfrm>
        <a:off x="120021" y="1803272"/>
        <a:ext cx="2722827" cy="2037033"/>
      </dsp:txXfrm>
    </dsp:sp>
    <dsp:sp modelId="{C577E12B-39ED-49E6-8019-182ED9EAEA2A}">
      <dsp:nvSpPr>
        <dsp:cNvPr id="0" name=""/>
        <dsp:cNvSpPr/>
      </dsp:nvSpPr>
      <dsp:spPr>
        <a:xfrm>
          <a:off x="3100387" y="1693073"/>
          <a:ext cx="2943225" cy="2257431"/>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ZA" sz="2200" kern="1200" dirty="0" smtClean="0"/>
            <a:t>Consultants and Professional Services</a:t>
          </a:r>
          <a:endParaRPr lang="en-ZA" sz="2200" kern="1200" dirty="0"/>
        </a:p>
      </dsp:txBody>
      <dsp:txXfrm>
        <a:off x="3210586" y="1803272"/>
        <a:ext cx="2722827" cy="2037033"/>
      </dsp:txXfrm>
    </dsp:sp>
    <dsp:sp modelId="{759FF599-9896-4631-A5E5-FF7EA40ADA14}">
      <dsp:nvSpPr>
        <dsp:cNvPr id="0" name=""/>
        <dsp:cNvSpPr/>
      </dsp:nvSpPr>
      <dsp:spPr>
        <a:xfrm>
          <a:off x="6190952" y="1693073"/>
          <a:ext cx="2943225" cy="2257431"/>
        </a:xfrm>
        <a:prstGeom prst="roundRect">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ZA" sz="2200" kern="1200" dirty="0" smtClean="0"/>
            <a:t>Contractors</a:t>
          </a:r>
          <a:endParaRPr lang="en-ZA" sz="2200" kern="1200" dirty="0"/>
        </a:p>
      </dsp:txBody>
      <dsp:txXfrm>
        <a:off x="6301151" y="1803272"/>
        <a:ext cx="2722827" cy="2037033"/>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D7BF6B-8B15-4EFE-80BF-5EAC21B9BCAC}">
      <dsp:nvSpPr>
        <dsp:cNvPr id="0" name=""/>
        <dsp:cNvSpPr/>
      </dsp:nvSpPr>
      <dsp:spPr>
        <a:xfrm>
          <a:off x="685799" y="0"/>
          <a:ext cx="7772400" cy="5643578"/>
        </a:xfrm>
        <a:prstGeom prst="rightArrow">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20426FA-727C-4114-8B99-E3A709C44248}">
      <dsp:nvSpPr>
        <dsp:cNvPr id="0" name=""/>
        <dsp:cNvSpPr/>
      </dsp:nvSpPr>
      <dsp:spPr>
        <a:xfrm>
          <a:off x="2500312" y="0"/>
          <a:ext cx="4143375" cy="5643578"/>
        </a:xfrm>
        <a:prstGeom prst="roundRect">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en-ZA" sz="1800" b="1" u="sng" kern="1200" dirty="0" smtClean="0">
              <a:solidFill>
                <a:schemeClr val="tx1"/>
              </a:solidFill>
            </a:rPr>
            <a:t>Agency and Support/Outsourced Services </a:t>
          </a:r>
          <a:r>
            <a:rPr lang="en-ZA" sz="1800" kern="1200" dirty="0" smtClean="0">
              <a:solidFill>
                <a:schemeClr val="tx1"/>
              </a:solidFill>
            </a:rPr>
            <a:t>refers to “services” the municipality should have the capacity and expertise to carry out certain services, but for some reasons not utilising their own staff. The reasons might include temporary incapacity or the outsourcing of services to save costs, for example cleaning, security and recruitment. In evaluating the classification of agency/outsourced services it should be established whether the services being procured could have been provided by the municipality itself. It could also be that the municipality ordinarily has the expertise to provide the service but temporarily could not do so or to save costs.</a:t>
          </a:r>
          <a:endParaRPr lang="en-ZA" sz="1800" kern="1200" dirty="0">
            <a:solidFill>
              <a:schemeClr val="tx1"/>
            </a:solidFill>
          </a:endParaRPr>
        </a:p>
      </dsp:txBody>
      <dsp:txXfrm>
        <a:off x="2702575" y="202263"/>
        <a:ext cx="3738849" cy="5239052"/>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D7BF6B-8B15-4EFE-80BF-5EAC21B9BCAC}">
      <dsp:nvSpPr>
        <dsp:cNvPr id="0" name=""/>
        <dsp:cNvSpPr/>
      </dsp:nvSpPr>
      <dsp:spPr>
        <a:xfrm>
          <a:off x="685799" y="0"/>
          <a:ext cx="7772400" cy="5643578"/>
        </a:xfrm>
        <a:prstGeom prst="rightArrow">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577E12B-39ED-49E6-8019-182ED9EAEA2A}">
      <dsp:nvSpPr>
        <dsp:cNvPr id="0" name=""/>
        <dsp:cNvSpPr/>
      </dsp:nvSpPr>
      <dsp:spPr>
        <a:xfrm>
          <a:off x="2200274" y="0"/>
          <a:ext cx="4743450" cy="5643578"/>
        </a:xfrm>
        <a:prstGeom prst="roundRect">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ZA" sz="1600" b="1" u="sng" kern="1200" dirty="0" smtClean="0">
              <a:solidFill>
                <a:schemeClr val="tx1"/>
              </a:solidFill>
            </a:rPr>
            <a:t>Consulting services </a:t>
          </a:r>
          <a:r>
            <a:rPr lang="en-ZA" sz="1600" kern="1200" dirty="0" smtClean="0">
              <a:solidFill>
                <a:schemeClr val="tx1"/>
              </a:solidFill>
            </a:rPr>
            <a:t>refer to specialist services and skills provided that are required for the achievement of a specific objective, with the aim of providing expert and professional advice on a time and material basis. It is unnecessary to maintain these skills in-house, since they are required on a once-off or temporary basis. Therefore a consultant is a professional person appointed by the municipality to provide technical and specialist advice or to assist with the design and implementation of specific projects/programs. The legal status of this person can be an individual a partnership or a corporation. The fact that a consultant is defined as a professional person implies that the consultant is professionally qualified. The provision of advice or service is in line with a contractual arrangement. Remuneration is usually based on an hourly fee or a fixed fee for a product/deliverable.   This category consists of groups for "business and advisory services", "infrastructure and planning", "laboratory" and "legal service".</a:t>
          </a:r>
          <a:endParaRPr lang="en-ZA" sz="1600" kern="1200" dirty="0">
            <a:solidFill>
              <a:schemeClr val="tx1"/>
            </a:solidFill>
          </a:endParaRPr>
        </a:p>
      </dsp:txBody>
      <dsp:txXfrm>
        <a:off x="2431830" y="231556"/>
        <a:ext cx="4280338" cy="5180466"/>
      </dsp:txXfrm>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DA4785-0A87-462C-8F4F-FAE2582EF815}">
      <dsp:nvSpPr>
        <dsp:cNvPr id="0" name=""/>
        <dsp:cNvSpPr/>
      </dsp:nvSpPr>
      <dsp:spPr>
        <a:xfrm>
          <a:off x="4539" y="1971793"/>
          <a:ext cx="2642682" cy="1057073"/>
        </a:xfrm>
        <a:prstGeom prst="chevron">
          <a:avLst/>
        </a:prstGeom>
        <a:solidFill>
          <a:srgbClr val="C00000"/>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Business and Advisory</a:t>
          </a:r>
          <a:endParaRPr lang="en-ZA" sz="1800" b="1" kern="1200" dirty="0">
            <a:solidFill>
              <a:schemeClr val="bg1"/>
            </a:solidFill>
          </a:endParaRPr>
        </a:p>
      </dsp:txBody>
      <dsp:txXfrm>
        <a:off x="533076" y="1971793"/>
        <a:ext cx="1585609" cy="1057073"/>
      </dsp:txXfrm>
    </dsp:sp>
    <dsp:sp modelId="{7DDD1F61-BE44-4F9A-97FA-8BAC48687780}">
      <dsp:nvSpPr>
        <dsp:cNvPr id="0" name=""/>
        <dsp:cNvSpPr/>
      </dsp:nvSpPr>
      <dsp:spPr>
        <a:xfrm>
          <a:off x="2382954" y="1971793"/>
          <a:ext cx="2642682" cy="1057073"/>
        </a:xfrm>
        <a:prstGeom prst="chevron">
          <a:avLst/>
        </a:prstGeom>
        <a:solidFill>
          <a:schemeClr val="tx1">
            <a:lumMod val="50000"/>
            <a:lumOff val="50000"/>
          </a:schemeClr>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lvl="0" algn="ctr" defTabSz="800100">
            <a:lnSpc>
              <a:spcPct val="90000"/>
            </a:lnSpc>
            <a:spcBef>
              <a:spcPct val="0"/>
            </a:spcBef>
            <a:spcAft>
              <a:spcPct val="35000"/>
            </a:spcAft>
          </a:pPr>
          <a:r>
            <a:rPr lang="en-ZA" sz="1800" b="1" kern="1200" dirty="0" smtClean="0"/>
            <a:t>Infrastructure and Planning</a:t>
          </a:r>
          <a:endParaRPr lang="en-ZA" sz="1800" b="1" kern="1200" dirty="0"/>
        </a:p>
      </dsp:txBody>
      <dsp:txXfrm>
        <a:off x="2911491" y="1971793"/>
        <a:ext cx="1585609" cy="1057073"/>
      </dsp:txXfrm>
    </dsp:sp>
    <dsp:sp modelId="{3F8C76E9-B3EC-4359-8007-D82768102ED8}">
      <dsp:nvSpPr>
        <dsp:cNvPr id="0" name=""/>
        <dsp:cNvSpPr/>
      </dsp:nvSpPr>
      <dsp:spPr>
        <a:xfrm>
          <a:off x="4785205" y="1998558"/>
          <a:ext cx="2642682" cy="1057073"/>
        </a:xfrm>
        <a:prstGeom prst="chevron">
          <a:avLst/>
        </a:prstGeom>
        <a:solidFill>
          <a:schemeClr val="bg1">
            <a:lumMod val="85000"/>
          </a:schemeClr>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tx1"/>
              </a:solidFill>
            </a:rPr>
            <a:t>Laboratory Services</a:t>
          </a:r>
          <a:endParaRPr lang="en-ZA" sz="1800" b="1" kern="1200" dirty="0">
            <a:solidFill>
              <a:schemeClr val="tx1"/>
            </a:solidFill>
          </a:endParaRPr>
        </a:p>
      </dsp:txBody>
      <dsp:txXfrm>
        <a:off x="5313742" y="1998558"/>
        <a:ext cx="1585609" cy="1057073"/>
      </dsp:txXfrm>
    </dsp:sp>
    <dsp:sp modelId="{8B8F56A7-16F0-4CE0-ADDE-D6186F23B8DE}">
      <dsp:nvSpPr>
        <dsp:cNvPr id="0" name=""/>
        <dsp:cNvSpPr/>
      </dsp:nvSpPr>
      <dsp:spPr>
        <a:xfrm>
          <a:off x="7139783" y="1971793"/>
          <a:ext cx="2642682" cy="1057073"/>
        </a:xfrm>
        <a:prstGeom prst="chevron">
          <a:avLst/>
        </a:prstGeom>
        <a:solidFill>
          <a:schemeClr val="bg1">
            <a:lumMod val="95000"/>
          </a:schemeClr>
        </a:solidFill>
        <a:ln>
          <a:noFill/>
        </a:ln>
        <a:effectLst/>
        <a:sp3d extrusionH="381000" contourW="38100" prstMaterial="matte">
          <a:contourClr>
            <a:schemeClr val="lt1"/>
          </a:contourClr>
        </a:sp3d>
      </dsp:spPr>
      <dsp:style>
        <a:lnRef idx="0">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tx1"/>
              </a:solidFill>
            </a:rPr>
            <a:t>Legal</a:t>
          </a:r>
          <a:endParaRPr lang="en-ZA" sz="1800" b="1" kern="1200" dirty="0">
            <a:solidFill>
              <a:schemeClr val="tx1"/>
            </a:solidFill>
          </a:endParaRPr>
        </a:p>
      </dsp:txBody>
      <dsp:txXfrm>
        <a:off x="7668320" y="1971793"/>
        <a:ext cx="1585609" cy="1057073"/>
      </dsp:txXfrm>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DA4785-0A87-462C-8F4F-FAE2582EF815}">
      <dsp:nvSpPr>
        <dsp:cNvPr id="0" name=""/>
        <dsp:cNvSpPr/>
      </dsp:nvSpPr>
      <dsp:spPr>
        <a:xfrm>
          <a:off x="0" y="1357287"/>
          <a:ext cx="9144000" cy="785835"/>
        </a:xfrm>
        <a:prstGeom prst="chevron">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53340" rIns="53340" bIns="53340" numCol="1" spcCol="1270" anchor="ctr" anchorCtr="0">
          <a:noAutofit/>
        </a:bodyPr>
        <a:lstStyle/>
        <a:p>
          <a:pPr lvl="0" algn="ctr" defTabSz="1778000">
            <a:lnSpc>
              <a:spcPct val="90000"/>
            </a:lnSpc>
            <a:spcBef>
              <a:spcPct val="0"/>
            </a:spcBef>
            <a:spcAft>
              <a:spcPct val="35000"/>
            </a:spcAft>
          </a:pPr>
          <a:r>
            <a:rPr lang="en-ZA" sz="4000" b="1" kern="1200" dirty="0" smtClean="0"/>
            <a:t>Business and Advisory</a:t>
          </a:r>
          <a:endParaRPr lang="en-ZA" sz="4000" b="1" kern="1200" dirty="0"/>
        </a:p>
      </dsp:txBody>
      <dsp:txXfrm>
        <a:off x="392918" y="1357287"/>
        <a:ext cx="8358165" cy="785835"/>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DD1F61-BE44-4F9A-97FA-8BAC48687780}">
      <dsp:nvSpPr>
        <dsp:cNvPr id="0" name=""/>
        <dsp:cNvSpPr/>
      </dsp:nvSpPr>
      <dsp:spPr>
        <a:xfrm>
          <a:off x="0" y="0"/>
          <a:ext cx="9144000" cy="628668"/>
        </a:xfrm>
        <a:prstGeom prst="chevron">
          <a:avLst/>
        </a:prstGeom>
        <a:solidFill>
          <a:schemeClr val="tx1">
            <a:lumMod val="50000"/>
            <a:lumOff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42672" rIns="42672" bIns="42672" numCol="1" spcCol="1270" anchor="ctr" anchorCtr="0">
          <a:noAutofit/>
        </a:bodyPr>
        <a:lstStyle/>
        <a:p>
          <a:pPr lvl="0" algn="ctr" defTabSz="1422400">
            <a:lnSpc>
              <a:spcPct val="90000"/>
            </a:lnSpc>
            <a:spcBef>
              <a:spcPct val="0"/>
            </a:spcBef>
            <a:spcAft>
              <a:spcPct val="35000"/>
            </a:spcAft>
          </a:pPr>
          <a:r>
            <a:rPr lang="en-ZA" sz="3200" b="1" kern="1200" dirty="0" smtClean="0"/>
            <a:t>Infrastructure and Planning</a:t>
          </a:r>
          <a:endParaRPr lang="en-ZA" sz="3200" b="1" kern="1200" dirty="0"/>
        </a:p>
      </dsp:txBody>
      <dsp:txXfrm>
        <a:off x="314334" y="0"/>
        <a:ext cx="8515332" cy="628668"/>
      </dsp:txXfrm>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8C76E9-B3EC-4359-8007-D82768102ED8}">
      <dsp:nvSpPr>
        <dsp:cNvPr id="0" name=""/>
        <dsp:cNvSpPr/>
      </dsp:nvSpPr>
      <dsp:spPr>
        <a:xfrm>
          <a:off x="4464" y="250294"/>
          <a:ext cx="9135070" cy="499542"/>
        </a:xfrm>
        <a:prstGeom prst="chevron">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42672" rIns="42672" bIns="42672" numCol="1" spcCol="1270" anchor="ctr" anchorCtr="0">
          <a:noAutofit/>
        </a:bodyPr>
        <a:lstStyle/>
        <a:p>
          <a:pPr lvl="0" algn="ctr" defTabSz="1422400">
            <a:lnSpc>
              <a:spcPct val="90000"/>
            </a:lnSpc>
            <a:spcBef>
              <a:spcPct val="0"/>
            </a:spcBef>
            <a:spcAft>
              <a:spcPct val="35000"/>
            </a:spcAft>
          </a:pPr>
          <a:r>
            <a:rPr lang="en-ZA" sz="3200" b="1" kern="1200" dirty="0" smtClean="0">
              <a:solidFill>
                <a:schemeClr val="tx1"/>
              </a:solidFill>
            </a:rPr>
            <a:t>Laboratory</a:t>
          </a:r>
          <a:r>
            <a:rPr lang="en-ZA" sz="3100" b="1" kern="1200" dirty="0" smtClean="0">
              <a:solidFill>
                <a:schemeClr val="tx1"/>
              </a:solidFill>
            </a:rPr>
            <a:t> Services</a:t>
          </a:r>
          <a:endParaRPr lang="en-ZA" sz="3100" b="1" kern="1200" dirty="0">
            <a:solidFill>
              <a:schemeClr val="tx1"/>
            </a:solidFill>
          </a:endParaRPr>
        </a:p>
      </dsp:txBody>
      <dsp:txXfrm>
        <a:off x="254235" y="250294"/>
        <a:ext cx="8635528" cy="499542"/>
      </dsp:txXfrm>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8F56A7-16F0-4CE0-ADDE-D6186F23B8DE}">
      <dsp:nvSpPr>
        <dsp:cNvPr id="0" name=""/>
        <dsp:cNvSpPr/>
      </dsp:nvSpPr>
      <dsp:spPr>
        <a:xfrm>
          <a:off x="4464" y="0"/>
          <a:ext cx="9135070" cy="714379"/>
        </a:xfrm>
        <a:prstGeom prst="chevron">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53340" rIns="53340" bIns="53340" numCol="1" spcCol="1270" anchor="ctr" anchorCtr="0">
          <a:noAutofit/>
        </a:bodyPr>
        <a:lstStyle/>
        <a:p>
          <a:pPr lvl="0" algn="ctr" defTabSz="1778000">
            <a:lnSpc>
              <a:spcPct val="90000"/>
            </a:lnSpc>
            <a:spcBef>
              <a:spcPct val="0"/>
            </a:spcBef>
            <a:spcAft>
              <a:spcPct val="35000"/>
            </a:spcAft>
          </a:pPr>
          <a:r>
            <a:rPr lang="en-ZA" sz="4000" b="1" kern="1200" dirty="0" smtClean="0">
              <a:solidFill>
                <a:schemeClr val="tx1"/>
              </a:solidFill>
            </a:rPr>
            <a:t>Legal</a:t>
          </a:r>
          <a:endParaRPr lang="en-ZA" sz="4000" b="1" kern="1200" dirty="0">
            <a:solidFill>
              <a:schemeClr val="tx1"/>
            </a:solidFill>
          </a:endParaRPr>
        </a:p>
      </dsp:txBody>
      <dsp:txXfrm>
        <a:off x="361654" y="0"/>
        <a:ext cx="8420691" cy="714379"/>
      </dsp:txXfrm>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D7BF6B-8B15-4EFE-80BF-5EAC21B9BCAC}">
      <dsp:nvSpPr>
        <dsp:cNvPr id="0" name=""/>
        <dsp:cNvSpPr/>
      </dsp:nvSpPr>
      <dsp:spPr>
        <a:xfrm>
          <a:off x="685799" y="0"/>
          <a:ext cx="7772400" cy="5643578"/>
        </a:xfrm>
        <a:prstGeom prst="rightArrow">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59FF599-9896-4631-A5E5-FF7EA40ADA14}">
      <dsp:nvSpPr>
        <dsp:cNvPr id="0" name=""/>
        <dsp:cNvSpPr/>
      </dsp:nvSpPr>
      <dsp:spPr>
        <a:xfrm>
          <a:off x="2600324" y="0"/>
          <a:ext cx="3943350" cy="5643578"/>
        </a:xfrm>
        <a:prstGeom prst="roundRect">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en-ZA" sz="1800" b="1" u="sng" kern="1200" dirty="0" smtClean="0">
              <a:solidFill>
                <a:schemeClr val="tx1"/>
              </a:solidFill>
            </a:rPr>
            <a:t>Contractors </a:t>
          </a:r>
          <a:r>
            <a:rPr lang="en-ZA" sz="1800" kern="1200" dirty="0" smtClean="0">
              <a:solidFill>
                <a:schemeClr val="tx1"/>
              </a:solidFill>
            </a:rPr>
            <a:t>are required to provide services that are not the core business of the municipality. It is normally not cost effective to maintain these skills within the department.  Contractors include costs associated with the use of contracted individuals or businesses on projects or tasks. This does not include amounts payable to contractors in respect of provision of services such as cleaning and security even if a staff element can be identified. Note also that it is common </a:t>
          </a:r>
          <a:r>
            <a:rPr lang="en-GB" sz="1800" kern="1200" noProof="0" dirty="0" smtClean="0">
              <a:solidFill>
                <a:schemeClr val="tx1"/>
              </a:solidFill>
            </a:rPr>
            <a:t>practitioners</a:t>
          </a:r>
          <a:r>
            <a:rPr lang="en-ZA" sz="1800" kern="1200" dirty="0" smtClean="0">
              <a:solidFill>
                <a:schemeClr val="tx1"/>
              </a:solidFill>
            </a:rPr>
            <a:t> that the said contractor provides all the materials required for the project - he/she tenders for the whole project, materials included.</a:t>
          </a:r>
          <a:endParaRPr lang="en-ZA" sz="1800" kern="1200" dirty="0">
            <a:solidFill>
              <a:schemeClr val="tx1"/>
            </a:solidFill>
          </a:endParaRPr>
        </a:p>
      </dsp:txBody>
      <dsp:txXfrm>
        <a:off x="2792822" y="192498"/>
        <a:ext cx="3558354" cy="5258582"/>
      </dsp:txXfrm>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78CBA1-DF52-4CD9-B8D1-723A3788D2BF}">
      <dsp:nvSpPr>
        <dsp:cNvPr id="0" name=""/>
        <dsp:cNvSpPr/>
      </dsp:nvSpPr>
      <dsp:spPr>
        <a:xfrm>
          <a:off x="21877" y="454"/>
          <a:ext cx="2116335" cy="1269801"/>
        </a:xfrm>
        <a:prstGeom prst="rect">
          <a:avLst/>
        </a:prstGeom>
        <a:solidFill>
          <a:schemeClr val="bg1">
            <a:lumMod val="9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Biological /Cultivated Assets</a:t>
          </a:r>
          <a:endParaRPr lang="en-ZA" sz="2300" kern="1200" dirty="0">
            <a:solidFill>
              <a:schemeClr val="tx1"/>
            </a:solidFill>
          </a:endParaRPr>
        </a:p>
      </dsp:txBody>
      <dsp:txXfrm>
        <a:off x="21877" y="454"/>
        <a:ext cx="2116335" cy="1269801"/>
      </dsp:txXfrm>
    </dsp:sp>
    <dsp:sp modelId="{EF64C03D-D113-4512-ACAB-22D8EAEAD1FA}">
      <dsp:nvSpPr>
        <dsp:cNvPr id="0" name=""/>
        <dsp:cNvSpPr/>
      </dsp:nvSpPr>
      <dsp:spPr>
        <a:xfrm>
          <a:off x="2349847" y="454"/>
          <a:ext cx="2116335" cy="1269801"/>
        </a:xfrm>
        <a:prstGeom prst="rect">
          <a:avLst/>
        </a:prstGeom>
        <a:solidFill>
          <a:schemeClr val="bg1">
            <a:lumMod val="9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Buildings</a:t>
          </a:r>
          <a:endParaRPr lang="en-ZA" sz="2300" kern="1200" dirty="0">
            <a:solidFill>
              <a:schemeClr val="tx1"/>
            </a:solidFill>
          </a:endParaRPr>
        </a:p>
      </dsp:txBody>
      <dsp:txXfrm>
        <a:off x="2349847" y="454"/>
        <a:ext cx="2116335" cy="1269801"/>
      </dsp:txXfrm>
    </dsp:sp>
    <dsp:sp modelId="{DD54E994-97EA-4563-94C5-5EE5B63310DE}">
      <dsp:nvSpPr>
        <dsp:cNvPr id="0" name=""/>
        <dsp:cNvSpPr/>
      </dsp:nvSpPr>
      <dsp:spPr>
        <a:xfrm>
          <a:off x="4677816" y="454"/>
          <a:ext cx="2116335" cy="1269801"/>
        </a:xfrm>
        <a:prstGeom prst="rect">
          <a:avLst/>
        </a:prstGeom>
        <a:solidFill>
          <a:schemeClr val="bg1">
            <a:lumMod val="9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Computer Equipment</a:t>
          </a:r>
          <a:endParaRPr lang="en-ZA" sz="2300" kern="1200" dirty="0">
            <a:solidFill>
              <a:schemeClr val="tx1"/>
            </a:solidFill>
          </a:endParaRPr>
        </a:p>
      </dsp:txBody>
      <dsp:txXfrm>
        <a:off x="4677816" y="454"/>
        <a:ext cx="2116335" cy="1269801"/>
      </dsp:txXfrm>
    </dsp:sp>
    <dsp:sp modelId="{0225FC07-738F-485E-8670-DAFFBB06A003}">
      <dsp:nvSpPr>
        <dsp:cNvPr id="0" name=""/>
        <dsp:cNvSpPr/>
      </dsp:nvSpPr>
      <dsp:spPr>
        <a:xfrm>
          <a:off x="7005786" y="454"/>
          <a:ext cx="2116335" cy="1269801"/>
        </a:xfrm>
        <a:prstGeom prst="rect">
          <a:avLst/>
        </a:prstGeom>
        <a:solidFill>
          <a:schemeClr val="bg1">
            <a:lumMod val="9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Furniture and Office Equipment</a:t>
          </a:r>
          <a:endParaRPr lang="en-ZA" sz="2300" kern="1200" dirty="0">
            <a:solidFill>
              <a:schemeClr val="tx1"/>
            </a:solidFill>
          </a:endParaRPr>
        </a:p>
      </dsp:txBody>
      <dsp:txXfrm>
        <a:off x="7005786" y="454"/>
        <a:ext cx="2116335" cy="1269801"/>
      </dsp:txXfrm>
    </dsp:sp>
    <dsp:sp modelId="{8D520459-ED9F-457C-9D1A-794E2F42086A}">
      <dsp:nvSpPr>
        <dsp:cNvPr id="0" name=""/>
        <dsp:cNvSpPr/>
      </dsp:nvSpPr>
      <dsp:spPr>
        <a:xfrm>
          <a:off x="21877" y="1481889"/>
          <a:ext cx="2116335" cy="1269801"/>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Heritage Assets</a:t>
          </a:r>
          <a:endParaRPr lang="en-ZA" sz="2300" kern="1200" dirty="0">
            <a:solidFill>
              <a:schemeClr val="tx1"/>
            </a:solidFill>
          </a:endParaRPr>
        </a:p>
      </dsp:txBody>
      <dsp:txXfrm>
        <a:off x="21877" y="1481889"/>
        <a:ext cx="2116335" cy="1269801"/>
      </dsp:txXfrm>
    </dsp:sp>
    <dsp:sp modelId="{3588C6F4-2219-4644-A68C-AAA3448E5ED5}">
      <dsp:nvSpPr>
        <dsp:cNvPr id="0" name=""/>
        <dsp:cNvSpPr/>
      </dsp:nvSpPr>
      <dsp:spPr>
        <a:xfrm>
          <a:off x="2349847" y="1481889"/>
          <a:ext cx="2116335" cy="1269801"/>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Infrastructure:  Airports</a:t>
          </a:r>
          <a:endParaRPr lang="en-ZA" sz="2300" kern="1200" dirty="0">
            <a:solidFill>
              <a:schemeClr val="tx1"/>
            </a:solidFill>
          </a:endParaRPr>
        </a:p>
      </dsp:txBody>
      <dsp:txXfrm>
        <a:off x="2349847" y="1481889"/>
        <a:ext cx="2116335" cy="1269801"/>
      </dsp:txXfrm>
    </dsp:sp>
    <dsp:sp modelId="{F97DD088-312F-437F-9BD3-A53800D1099B}">
      <dsp:nvSpPr>
        <dsp:cNvPr id="0" name=""/>
        <dsp:cNvSpPr/>
      </dsp:nvSpPr>
      <dsp:spPr>
        <a:xfrm>
          <a:off x="4677816" y="1481889"/>
          <a:ext cx="2116335" cy="1269801"/>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Infrastructure:  Cemeteries</a:t>
          </a:r>
          <a:endParaRPr lang="en-ZA" sz="2300" kern="1200" dirty="0">
            <a:solidFill>
              <a:schemeClr val="tx1"/>
            </a:solidFill>
          </a:endParaRPr>
        </a:p>
      </dsp:txBody>
      <dsp:txXfrm>
        <a:off x="4677816" y="1481889"/>
        <a:ext cx="2116335" cy="1269801"/>
      </dsp:txXfrm>
    </dsp:sp>
    <dsp:sp modelId="{EB5F9B3C-146A-4EF4-9C6E-7D1F0CAE1583}">
      <dsp:nvSpPr>
        <dsp:cNvPr id="0" name=""/>
        <dsp:cNvSpPr/>
      </dsp:nvSpPr>
      <dsp:spPr>
        <a:xfrm>
          <a:off x="7005786" y="1481889"/>
          <a:ext cx="2116335" cy="1269801"/>
        </a:xfrm>
        <a:prstGeom prst="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Infrastructure:  Electricity</a:t>
          </a:r>
          <a:endParaRPr lang="en-ZA" sz="2300" kern="1200" dirty="0">
            <a:solidFill>
              <a:schemeClr val="tx1"/>
            </a:solidFill>
          </a:endParaRPr>
        </a:p>
      </dsp:txBody>
      <dsp:txXfrm>
        <a:off x="7005786" y="1481889"/>
        <a:ext cx="2116335" cy="1269801"/>
      </dsp:txXfrm>
    </dsp:sp>
    <dsp:sp modelId="{ECB9DDB5-F274-4E44-A3D8-E0715C75D171}">
      <dsp:nvSpPr>
        <dsp:cNvPr id="0" name=""/>
        <dsp:cNvSpPr/>
      </dsp:nvSpPr>
      <dsp:spPr>
        <a:xfrm>
          <a:off x="21877" y="2963324"/>
          <a:ext cx="2116335" cy="1269801"/>
        </a:xfrm>
        <a:prstGeom prst="rect">
          <a:avLst/>
        </a:prstGeom>
        <a:solidFill>
          <a:schemeClr val="bg1">
            <a:lumMod val="7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Infrastructure:  Roads</a:t>
          </a:r>
          <a:endParaRPr lang="en-ZA" sz="2300" kern="1200" dirty="0">
            <a:solidFill>
              <a:schemeClr val="tx1"/>
            </a:solidFill>
          </a:endParaRPr>
        </a:p>
      </dsp:txBody>
      <dsp:txXfrm>
        <a:off x="21877" y="2963324"/>
        <a:ext cx="2116335" cy="1269801"/>
      </dsp:txXfrm>
    </dsp:sp>
    <dsp:sp modelId="{19FB9CC9-E512-438D-9BC8-7F1D709ABCD6}">
      <dsp:nvSpPr>
        <dsp:cNvPr id="0" name=""/>
        <dsp:cNvSpPr/>
      </dsp:nvSpPr>
      <dsp:spPr>
        <a:xfrm>
          <a:off x="2349847" y="2963324"/>
          <a:ext cx="2116335" cy="1269801"/>
        </a:xfrm>
        <a:prstGeom prst="rect">
          <a:avLst/>
        </a:prstGeom>
        <a:solidFill>
          <a:schemeClr val="bg1">
            <a:lumMod val="7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Infrastructure:  Solid Waste Disposal</a:t>
          </a:r>
          <a:endParaRPr lang="en-ZA" sz="2300" kern="1200" dirty="0">
            <a:solidFill>
              <a:schemeClr val="tx1"/>
            </a:solidFill>
          </a:endParaRPr>
        </a:p>
      </dsp:txBody>
      <dsp:txXfrm>
        <a:off x="2349847" y="2963324"/>
        <a:ext cx="2116335" cy="1269801"/>
      </dsp:txXfrm>
    </dsp:sp>
    <dsp:sp modelId="{2AB89E92-5193-42E0-93F3-5D5072370962}">
      <dsp:nvSpPr>
        <dsp:cNvPr id="0" name=""/>
        <dsp:cNvSpPr/>
      </dsp:nvSpPr>
      <dsp:spPr>
        <a:xfrm>
          <a:off x="4677816" y="2963324"/>
          <a:ext cx="2116335" cy="1269801"/>
        </a:xfrm>
        <a:prstGeom prst="rect">
          <a:avLst/>
        </a:prstGeom>
        <a:solidFill>
          <a:schemeClr val="bg1">
            <a:lumMod val="7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Infrastructure:  Transportation</a:t>
          </a:r>
          <a:endParaRPr lang="en-ZA" sz="2300" kern="1200" dirty="0">
            <a:solidFill>
              <a:schemeClr val="tx1"/>
            </a:solidFill>
          </a:endParaRPr>
        </a:p>
      </dsp:txBody>
      <dsp:txXfrm>
        <a:off x="4677816" y="2963324"/>
        <a:ext cx="2116335" cy="1269801"/>
      </dsp:txXfrm>
    </dsp:sp>
    <dsp:sp modelId="{E848B408-063C-48A3-9494-79BB0FF31A8B}">
      <dsp:nvSpPr>
        <dsp:cNvPr id="0" name=""/>
        <dsp:cNvSpPr/>
      </dsp:nvSpPr>
      <dsp:spPr>
        <a:xfrm>
          <a:off x="7005786" y="2963324"/>
          <a:ext cx="2116335" cy="1269801"/>
        </a:xfrm>
        <a:prstGeom prst="rect">
          <a:avLst/>
        </a:prstGeom>
        <a:solidFill>
          <a:schemeClr val="bg1">
            <a:lumMod val="7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Infrastructure:  Water</a:t>
          </a:r>
          <a:endParaRPr lang="en-ZA" sz="2300" kern="1200" dirty="0">
            <a:solidFill>
              <a:schemeClr val="tx1"/>
            </a:solidFill>
          </a:endParaRPr>
        </a:p>
      </dsp:txBody>
      <dsp:txXfrm>
        <a:off x="7005786" y="2963324"/>
        <a:ext cx="2116335" cy="1269801"/>
      </dsp:txXfrm>
    </dsp:sp>
    <dsp:sp modelId="{A8233484-2C26-4520-9297-503923BFC6C5}">
      <dsp:nvSpPr>
        <dsp:cNvPr id="0" name=""/>
        <dsp:cNvSpPr/>
      </dsp:nvSpPr>
      <dsp:spPr>
        <a:xfrm>
          <a:off x="21877" y="4444759"/>
          <a:ext cx="2116335" cy="1269801"/>
        </a:xfrm>
        <a:prstGeom prst="rect">
          <a:avLst/>
        </a:prstGeom>
        <a:solidFill>
          <a:schemeClr val="bg1">
            <a:lumMod val="6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Intangible Assets</a:t>
          </a:r>
          <a:endParaRPr lang="en-ZA" sz="2300" kern="1200" dirty="0">
            <a:solidFill>
              <a:schemeClr val="tx1"/>
            </a:solidFill>
          </a:endParaRPr>
        </a:p>
      </dsp:txBody>
      <dsp:txXfrm>
        <a:off x="21877" y="4444759"/>
        <a:ext cx="2116335" cy="1269801"/>
      </dsp:txXfrm>
    </dsp:sp>
    <dsp:sp modelId="{39AC3369-59EF-4CCF-818D-F18B1A0BD569}">
      <dsp:nvSpPr>
        <dsp:cNvPr id="0" name=""/>
        <dsp:cNvSpPr/>
      </dsp:nvSpPr>
      <dsp:spPr>
        <a:xfrm>
          <a:off x="2349847" y="4444759"/>
          <a:ext cx="2116335" cy="1269801"/>
        </a:xfrm>
        <a:prstGeom prst="rect">
          <a:avLst/>
        </a:prstGeom>
        <a:solidFill>
          <a:schemeClr val="bg1">
            <a:lumMod val="6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Investment Properties</a:t>
          </a:r>
          <a:endParaRPr lang="en-ZA" sz="2300" kern="1200" dirty="0">
            <a:solidFill>
              <a:schemeClr val="tx1"/>
            </a:solidFill>
          </a:endParaRPr>
        </a:p>
      </dsp:txBody>
      <dsp:txXfrm>
        <a:off x="2349847" y="4444759"/>
        <a:ext cx="2116335" cy="1269801"/>
      </dsp:txXfrm>
    </dsp:sp>
    <dsp:sp modelId="{E14BB0CB-B09D-49AE-A116-D28E33B33BF1}">
      <dsp:nvSpPr>
        <dsp:cNvPr id="0" name=""/>
        <dsp:cNvSpPr/>
      </dsp:nvSpPr>
      <dsp:spPr>
        <a:xfrm>
          <a:off x="4677816" y="4444759"/>
          <a:ext cx="2116335" cy="1269801"/>
        </a:xfrm>
        <a:prstGeom prst="rect">
          <a:avLst/>
        </a:prstGeom>
        <a:solidFill>
          <a:schemeClr val="bg1">
            <a:lumMod val="6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Machinery and Equipment</a:t>
          </a:r>
          <a:endParaRPr lang="en-ZA" sz="2300" kern="1200" dirty="0">
            <a:solidFill>
              <a:schemeClr val="tx1"/>
            </a:solidFill>
          </a:endParaRPr>
        </a:p>
      </dsp:txBody>
      <dsp:txXfrm>
        <a:off x="4677816" y="4444759"/>
        <a:ext cx="2116335" cy="1269801"/>
      </dsp:txXfrm>
    </dsp:sp>
    <dsp:sp modelId="{BD65B902-23A2-4A3C-BB30-A5D80DF00B93}">
      <dsp:nvSpPr>
        <dsp:cNvPr id="0" name=""/>
        <dsp:cNvSpPr/>
      </dsp:nvSpPr>
      <dsp:spPr>
        <a:xfrm>
          <a:off x="7005786" y="4444759"/>
          <a:ext cx="2116335" cy="1269801"/>
        </a:xfrm>
        <a:prstGeom prst="rect">
          <a:avLst/>
        </a:prstGeom>
        <a:solidFill>
          <a:schemeClr val="bg1">
            <a:lumMod val="6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en-ZA" sz="2300" kern="1200" dirty="0" smtClean="0">
              <a:solidFill>
                <a:schemeClr val="tx1"/>
              </a:solidFill>
            </a:rPr>
            <a:t>Transport Assets</a:t>
          </a:r>
          <a:endParaRPr lang="en-ZA" sz="2300" kern="1200" dirty="0">
            <a:solidFill>
              <a:schemeClr val="tx1"/>
            </a:solidFill>
          </a:endParaRPr>
        </a:p>
      </dsp:txBody>
      <dsp:txXfrm>
        <a:off x="7005786" y="4444759"/>
        <a:ext cx="2116335" cy="1269801"/>
      </dsp:txXfrm>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0E4E86-583E-4FED-B282-220069913426}">
      <dsp:nvSpPr>
        <dsp:cNvPr id="0" name=""/>
        <dsp:cNvSpPr/>
      </dsp:nvSpPr>
      <dsp:spPr>
        <a:xfrm>
          <a:off x="0" y="1238948"/>
          <a:ext cx="9144000" cy="806400"/>
        </a:xfrm>
        <a:prstGeom prst="rect">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sp>
    <dsp:sp modelId="{F300F891-262F-4CF4-856B-AD335914D4F4}">
      <dsp:nvSpPr>
        <dsp:cNvPr id="0" name=""/>
        <dsp:cNvSpPr/>
      </dsp:nvSpPr>
      <dsp:spPr>
        <a:xfrm>
          <a:off x="457200" y="766628"/>
          <a:ext cx="6400800" cy="944640"/>
        </a:xfrm>
        <a:prstGeom prst="roundRect">
          <a:avLst/>
        </a:prstGeom>
        <a:solidFill>
          <a:schemeClr val="bg1">
            <a:lumMod val="9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1422400">
            <a:lnSpc>
              <a:spcPct val="90000"/>
            </a:lnSpc>
            <a:spcBef>
              <a:spcPct val="0"/>
            </a:spcBef>
            <a:spcAft>
              <a:spcPct val="35000"/>
            </a:spcAft>
          </a:pPr>
          <a:r>
            <a:rPr lang="en-ZA" sz="3200" kern="1200" dirty="0" smtClean="0">
              <a:solidFill>
                <a:schemeClr val="tx1"/>
              </a:solidFill>
            </a:rPr>
            <a:t>Other Excluding Distribution and General Plant</a:t>
          </a:r>
          <a:endParaRPr lang="en-ZA" sz="3200" kern="1200" dirty="0">
            <a:solidFill>
              <a:schemeClr val="tx1"/>
            </a:solidFill>
          </a:endParaRPr>
        </a:p>
      </dsp:txBody>
      <dsp:txXfrm>
        <a:off x="503314" y="812742"/>
        <a:ext cx="6308572" cy="852412"/>
      </dsp:txXfrm>
    </dsp:sp>
    <dsp:sp modelId="{C8DB1B71-4330-479E-BFCE-C0423448C290}">
      <dsp:nvSpPr>
        <dsp:cNvPr id="0" name=""/>
        <dsp:cNvSpPr/>
      </dsp:nvSpPr>
      <dsp:spPr>
        <a:xfrm>
          <a:off x="0" y="2690468"/>
          <a:ext cx="9144000" cy="806400"/>
        </a:xfrm>
        <a:prstGeom prst="rect">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sp>
    <dsp:sp modelId="{D685DBB9-12C6-436C-ADA4-3DD40452F962}">
      <dsp:nvSpPr>
        <dsp:cNvPr id="0" name=""/>
        <dsp:cNvSpPr/>
      </dsp:nvSpPr>
      <dsp:spPr>
        <a:xfrm>
          <a:off x="457200" y="2218148"/>
          <a:ext cx="6400800" cy="944640"/>
        </a:xfrm>
        <a:prstGeom prst="roundRect">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1422400">
            <a:lnSpc>
              <a:spcPct val="90000"/>
            </a:lnSpc>
            <a:spcBef>
              <a:spcPct val="0"/>
            </a:spcBef>
            <a:spcAft>
              <a:spcPct val="35000"/>
            </a:spcAft>
          </a:pPr>
          <a:r>
            <a:rPr lang="en-ZA" sz="3200" kern="1200" dirty="0" smtClean="0">
              <a:solidFill>
                <a:schemeClr val="tx1"/>
              </a:solidFill>
            </a:rPr>
            <a:t>Electricity Distribution (Owned, Revalued and Leased)</a:t>
          </a:r>
          <a:endParaRPr lang="en-ZA" sz="3200" kern="1200" dirty="0">
            <a:solidFill>
              <a:schemeClr val="tx1"/>
            </a:solidFill>
          </a:endParaRPr>
        </a:p>
      </dsp:txBody>
      <dsp:txXfrm>
        <a:off x="503314" y="2264262"/>
        <a:ext cx="6308572" cy="852412"/>
      </dsp:txXfrm>
    </dsp:sp>
    <dsp:sp modelId="{E27085EA-B036-4D7D-A1BB-6E6FFB159B4C}">
      <dsp:nvSpPr>
        <dsp:cNvPr id="0" name=""/>
        <dsp:cNvSpPr/>
      </dsp:nvSpPr>
      <dsp:spPr>
        <a:xfrm>
          <a:off x="0" y="4141988"/>
          <a:ext cx="9144000" cy="806400"/>
        </a:xfrm>
        <a:prstGeom prst="rect">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sp>
    <dsp:sp modelId="{7B9E2489-AC12-41FD-ADFF-E6C786ECFEE1}">
      <dsp:nvSpPr>
        <dsp:cNvPr id="0" name=""/>
        <dsp:cNvSpPr/>
      </dsp:nvSpPr>
      <dsp:spPr>
        <a:xfrm>
          <a:off x="457200" y="3669668"/>
          <a:ext cx="6400800" cy="944640"/>
        </a:xfrm>
        <a:prstGeom prst="roundRect">
          <a:avLst/>
        </a:prstGeom>
        <a:solidFill>
          <a:schemeClr val="bg1">
            <a:lumMod val="6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935" tIns="0" rIns="241935" bIns="0" numCol="1" spcCol="1270" anchor="ctr" anchorCtr="0">
          <a:noAutofit/>
        </a:bodyPr>
        <a:lstStyle/>
        <a:p>
          <a:pPr lvl="0" algn="l" defTabSz="1422400">
            <a:lnSpc>
              <a:spcPct val="90000"/>
            </a:lnSpc>
            <a:spcBef>
              <a:spcPct val="0"/>
            </a:spcBef>
            <a:spcAft>
              <a:spcPct val="35000"/>
            </a:spcAft>
          </a:pPr>
          <a:r>
            <a:rPr lang="en-ZA" sz="3200" kern="1200" dirty="0" smtClean="0">
              <a:solidFill>
                <a:schemeClr val="tx1"/>
              </a:solidFill>
            </a:rPr>
            <a:t>Electricity General Plant (Owned, Revalued and Leased)</a:t>
          </a:r>
          <a:endParaRPr lang="en-ZA" sz="3200" kern="1200" dirty="0">
            <a:solidFill>
              <a:schemeClr val="tx1"/>
            </a:solidFill>
          </a:endParaRPr>
        </a:p>
      </dsp:txBody>
      <dsp:txXfrm>
        <a:off x="503314" y="3715782"/>
        <a:ext cx="6308572" cy="852412"/>
      </dsp:txXfrm>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260BC6-41B2-4BB4-8CC6-5BD114A65C12}">
      <dsp:nvSpPr>
        <dsp:cNvPr id="0" name=""/>
        <dsp:cNvSpPr/>
      </dsp:nvSpPr>
      <dsp:spPr>
        <a:xfrm>
          <a:off x="0" y="72007"/>
          <a:ext cx="9144000" cy="1528298"/>
        </a:xfrm>
        <a:prstGeom prst="rect">
          <a:avLst/>
        </a:prstGeom>
        <a:solidFill>
          <a:schemeClr val="bg1">
            <a:lumMod val="95000"/>
          </a:schemeClr>
        </a:soli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txBody>
        <a:bodyPr spcFirstLastPara="0" vert="horz" wrap="square" lIns="76200" tIns="76200" rIns="76200" bIns="76200" numCol="1" spcCol="1270" anchor="ctr" anchorCtr="0">
          <a:noAutofit/>
        </a:bodyPr>
        <a:lstStyle/>
        <a:p>
          <a:pPr lvl="0" algn="l" defTabSz="889000">
            <a:lnSpc>
              <a:spcPct val="90000"/>
            </a:lnSpc>
            <a:spcBef>
              <a:spcPct val="0"/>
            </a:spcBef>
            <a:spcAft>
              <a:spcPct val="35000"/>
            </a:spcAft>
          </a:pPr>
          <a:r>
            <a:rPr lang="en-ZA" sz="2000" kern="1200" dirty="0" smtClean="0">
              <a:solidFill>
                <a:schemeClr val="tx1"/>
              </a:solidFill>
            </a:rPr>
            <a:t>Computer Equipment</a:t>
          </a:r>
        </a:p>
        <a:p>
          <a:pPr lvl="0" algn="l" defTabSz="889000">
            <a:lnSpc>
              <a:spcPct val="90000"/>
            </a:lnSpc>
            <a:spcBef>
              <a:spcPct val="0"/>
            </a:spcBef>
            <a:spcAft>
              <a:spcPct val="35000"/>
            </a:spcAft>
          </a:pPr>
          <a:r>
            <a:rPr lang="en-ZA" sz="2000" kern="1200" dirty="0" smtClean="0">
              <a:solidFill>
                <a:schemeClr val="tx1"/>
              </a:solidFill>
            </a:rPr>
            <a:t>Furniture and Office Equipment</a:t>
          </a:r>
        </a:p>
        <a:p>
          <a:pPr lvl="0" algn="l" defTabSz="889000">
            <a:lnSpc>
              <a:spcPct val="90000"/>
            </a:lnSpc>
            <a:spcBef>
              <a:spcPct val="0"/>
            </a:spcBef>
            <a:spcAft>
              <a:spcPct val="35000"/>
            </a:spcAft>
          </a:pPr>
          <a:r>
            <a:rPr lang="en-ZA" sz="2000" kern="1200" dirty="0" smtClean="0">
              <a:solidFill>
                <a:schemeClr val="tx1"/>
              </a:solidFill>
            </a:rPr>
            <a:t>Machinery and Equipment</a:t>
          </a:r>
        </a:p>
        <a:p>
          <a:pPr lvl="0" algn="l" defTabSz="889000">
            <a:lnSpc>
              <a:spcPct val="90000"/>
            </a:lnSpc>
            <a:spcBef>
              <a:spcPct val="0"/>
            </a:spcBef>
            <a:spcAft>
              <a:spcPct val="35000"/>
            </a:spcAft>
          </a:pPr>
          <a:r>
            <a:rPr lang="en-ZA" sz="2000" kern="1200" dirty="0" smtClean="0">
              <a:solidFill>
                <a:schemeClr val="tx1"/>
              </a:solidFill>
            </a:rPr>
            <a:t>Transport Assets</a:t>
          </a:r>
          <a:endParaRPr lang="en-ZA" sz="2000" kern="1200" dirty="0">
            <a:solidFill>
              <a:schemeClr val="tx1"/>
            </a:solidFill>
          </a:endParaRPr>
        </a:p>
      </dsp:txBody>
      <dsp:txXfrm>
        <a:off x="0" y="72007"/>
        <a:ext cx="9144000" cy="1528298"/>
      </dsp:txXfrm>
    </dsp:sp>
    <dsp:sp modelId="{8EA86BAC-E2AF-4295-9FE4-183020C78D1B}">
      <dsp:nvSpPr>
        <dsp:cNvPr id="0" name=""/>
        <dsp:cNvSpPr/>
      </dsp:nvSpPr>
      <dsp:spPr>
        <a:xfrm>
          <a:off x="0" y="1600306"/>
          <a:ext cx="4572000" cy="3209426"/>
        </a:xfrm>
        <a:prstGeom prst="rect">
          <a:avLst/>
        </a:prstGeom>
        <a:solidFill>
          <a:schemeClr val="tx1">
            <a:lumMod val="50000"/>
            <a:lumOff val="50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l" defTabSz="889000">
            <a:lnSpc>
              <a:spcPct val="90000"/>
            </a:lnSpc>
            <a:spcBef>
              <a:spcPct val="0"/>
            </a:spcBef>
            <a:spcAft>
              <a:spcPct val="35000"/>
            </a:spcAft>
          </a:pPr>
          <a:r>
            <a:rPr lang="en-ZA" sz="2000" kern="1200" dirty="0" smtClean="0">
              <a:solidFill>
                <a:schemeClr val="bg1"/>
              </a:solidFill>
            </a:rPr>
            <a:t>Other Excluding Electricity Distribution and General Plant</a:t>
          </a:r>
          <a:endParaRPr lang="en-ZA" sz="2000" kern="1200" dirty="0">
            <a:solidFill>
              <a:schemeClr val="bg1"/>
            </a:solidFill>
          </a:endParaRPr>
        </a:p>
      </dsp:txBody>
      <dsp:txXfrm>
        <a:off x="0" y="1600306"/>
        <a:ext cx="4572000" cy="3209426"/>
      </dsp:txXfrm>
    </dsp:sp>
    <dsp:sp modelId="{DB545E58-C67F-4CDA-95A4-41746ECF458D}">
      <dsp:nvSpPr>
        <dsp:cNvPr id="0" name=""/>
        <dsp:cNvSpPr/>
      </dsp:nvSpPr>
      <dsp:spPr>
        <a:xfrm>
          <a:off x="4572000" y="1600306"/>
          <a:ext cx="4572000" cy="3209426"/>
        </a:xfrm>
        <a:prstGeom prst="rect">
          <a:avLst/>
        </a:prstGeom>
        <a:solidFill>
          <a:schemeClr val="bg1">
            <a:lumMod val="75000"/>
          </a:schemeClr>
        </a:soli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l" defTabSz="889000">
            <a:lnSpc>
              <a:spcPct val="90000"/>
            </a:lnSpc>
            <a:spcBef>
              <a:spcPct val="0"/>
            </a:spcBef>
            <a:spcAft>
              <a:spcPct val="35000"/>
            </a:spcAft>
          </a:pPr>
          <a:r>
            <a:rPr lang="en-ZA" sz="2000" kern="1200" dirty="0" smtClean="0">
              <a:solidFill>
                <a:schemeClr val="tx1"/>
              </a:solidFill>
            </a:rPr>
            <a:t>Electricity General Plant (Owned, Revalued and Leased</a:t>
          </a:r>
          <a:r>
            <a:rPr lang="en-ZA" sz="2000" kern="1200" dirty="0" smtClean="0"/>
            <a:t>)</a:t>
          </a:r>
          <a:endParaRPr lang="en-ZA" sz="2000" kern="1200" dirty="0"/>
        </a:p>
      </dsp:txBody>
      <dsp:txXfrm>
        <a:off x="4572000" y="1600306"/>
        <a:ext cx="4572000" cy="3209426"/>
      </dsp:txXfrm>
    </dsp:sp>
    <dsp:sp modelId="{86183198-8CCD-4939-B05C-B9F678BE0EBD}">
      <dsp:nvSpPr>
        <dsp:cNvPr id="0" name=""/>
        <dsp:cNvSpPr/>
      </dsp:nvSpPr>
      <dsp:spPr>
        <a:xfrm flipV="1">
          <a:off x="0" y="4953748"/>
          <a:ext cx="9144000" cy="68571"/>
        </a:xfrm>
        <a:prstGeom prst="rect">
          <a:avLst/>
        </a:prstGeom>
        <a:gradFill rotWithShape="0">
          <a:gsLst>
            <a:gs pos="0">
              <a:schemeClr val="accent5">
                <a:shade val="90000"/>
                <a:hueOff val="0"/>
                <a:satOff val="0"/>
                <a:lumOff val="0"/>
                <a:alphaOff val="0"/>
                <a:tint val="50000"/>
                <a:satMod val="300000"/>
              </a:schemeClr>
            </a:gs>
            <a:gs pos="35000">
              <a:schemeClr val="accent5">
                <a:shade val="90000"/>
                <a:hueOff val="0"/>
                <a:satOff val="0"/>
                <a:lumOff val="0"/>
                <a:alphaOff val="0"/>
                <a:tint val="37000"/>
                <a:satMod val="300000"/>
              </a:schemeClr>
            </a:gs>
            <a:gs pos="100000">
              <a:schemeClr val="accent5">
                <a:shade val="90000"/>
                <a:hueOff val="0"/>
                <a:satOff val="0"/>
                <a:lumOff val="0"/>
                <a:alphaOff val="0"/>
                <a:tint val="15000"/>
                <a:satMod val="350000"/>
              </a:schemeClr>
            </a:gs>
          </a:gsLst>
          <a:lin ang="16200000" scaled="1"/>
        </a:gradFill>
        <a:ln>
          <a:noFill/>
        </a:ln>
        <a:effectLst/>
        <a:scene3d>
          <a:camera prst="orthographicFront"/>
          <a:lightRig rig="flat" dir="t"/>
        </a:scene3d>
        <a:sp3d z="-190500" extrusionH="12700" prstMaterial="plastic">
          <a:bevelT w="50800" h="50800"/>
        </a:sp3d>
      </dsp:spPr>
      <dsp:style>
        <a:lnRef idx="0">
          <a:scrgbClr r="0" g="0" b="0"/>
        </a:lnRef>
        <a:fillRef idx="2">
          <a:scrgbClr r="0" g="0" b="0"/>
        </a:fillRef>
        <a:effectRef idx="0">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828D83-06EE-4655-834B-6BBE153A6E8A}">
      <dsp:nvSpPr>
        <dsp:cNvPr id="0" name=""/>
        <dsp:cNvSpPr/>
      </dsp:nvSpPr>
      <dsp:spPr>
        <a:xfrm>
          <a:off x="41" y="0"/>
          <a:ext cx="8770542" cy="1518659"/>
        </a:xfrm>
        <a:prstGeom prst="roundRect">
          <a:avLst>
            <a:gd name="adj" fmla="val 10000"/>
          </a:avLst>
        </a:prstGeom>
        <a:solidFill>
          <a:schemeClr val="bg1">
            <a:lumMod val="8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ZA" sz="1600" b="1" kern="1200" dirty="0" smtClean="0">
              <a:solidFill>
                <a:schemeClr val="tx1"/>
              </a:solidFill>
            </a:rPr>
            <a:t>Revenue</a:t>
          </a:r>
          <a:endParaRPr lang="en-ZA" sz="1600" b="1" kern="1200" dirty="0">
            <a:solidFill>
              <a:schemeClr val="tx1"/>
            </a:solidFill>
          </a:endParaRPr>
        </a:p>
      </dsp:txBody>
      <dsp:txXfrm>
        <a:off x="44521" y="44480"/>
        <a:ext cx="8681582" cy="1429699"/>
      </dsp:txXfrm>
    </dsp:sp>
    <dsp:sp modelId="{049916B9-B410-4188-B367-77C5D5AAF798}">
      <dsp:nvSpPr>
        <dsp:cNvPr id="0" name=""/>
        <dsp:cNvSpPr/>
      </dsp:nvSpPr>
      <dsp:spPr>
        <a:xfrm>
          <a:off x="1006" y="1674327"/>
          <a:ext cx="5226974" cy="1518659"/>
        </a:xfrm>
        <a:prstGeom prst="roundRect">
          <a:avLst>
            <a:gd name="adj" fmla="val 10000"/>
          </a:avLst>
        </a:prstGeom>
        <a:solidFill>
          <a:schemeClr val="tx1">
            <a:lumMod val="50000"/>
            <a:lumOff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Exchange Revenue </a:t>
          </a:r>
        </a:p>
      </dsp:txBody>
      <dsp:txXfrm>
        <a:off x="45486" y="1718807"/>
        <a:ext cx="5138014" cy="1429699"/>
      </dsp:txXfrm>
    </dsp:sp>
    <dsp:sp modelId="{6EFFDD77-7D7D-43A8-897D-502ACFF4912E}">
      <dsp:nvSpPr>
        <dsp:cNvPr id="0" name=""/>
        <dsp:cNvSpPr/>
      </dsp:nvSpPr>
      <dsp:spPr>
        <a:xfrm>
          <a:off x="1006" y="3346267"/>
          <a:ext cx="841702" cy="1518659"/>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l" defTabSz="444500">
            <a:lnSpc>
              <a:spcPct val="90000"/>
            </a:lnSpc>
            <a:spcBef>
              <a:spcPct val="0"/>
            </a:spcBef>
            <a:spcAft>
              <a:spcPct val="35000"/>
            </a:spcAft>
          </a:pPr>
          <a:r>
            <a:rPr lang="en-ZA" sz="1000" b="1" kern="1200" dirty="0" smtClean="0"/>
            <a:t>Agency Services</a:t>
          </a:r>
          <a:endParaRPr lang="en-ZA" sz="1000" b="1" kern="1200" dirty="0"/>
        </a:p>
      </dsp:txBody>
      <dsp:txXfrm>
        <a:off x="25659" y="3370920"/>
        <a:ext cx="792396" cy="1469353"/>
      </dsp:txXfrm>
    </dsp:sp>
    <dsp:sp modelId="{DFA28AB5-0A48-4A7B-BA26-B729A876612A}">
      <dsp:nvSpPr>
        <dsp:cNvPr id="0" name=""/>
        <dsp:cNvSpPr/>
      </dsp:nvSpPr>
      <dsp:spPr>
        <a:xfrm>
          <a:off x="878060" y="3346267"/>
          <a:ext cx="841702" cy="1518659"/>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l" defTabSz="444500">
            <a:lnSpc>
              <a:spcPct val="90000"/>
            </a:lnSpc>
            <a:spcBef>
              <a:spcPct val="0"/>
            </a:spcBef>
            <a:spcAft>
              <a:spcPct val="35000"/>
            </a:spcAft>
          </a:pPr>
          <a:r>
            <a:rPr lang="en-ZA" sz="1000" b="1" kern="1200" dirty="0" smtClean="0"/>
            <a:t>Interest, Dividend &amp; Rent on Land</a:t>
          </a:r>
          <a:endParaRPr lang="en-ZA" sz="1000" b="1" kern="1200" dirty="0"/>
        </a:p>
      </dsp:txBody>
      <dsp:txXfrm>
        <a:off x="902713" y="3370920"/>
        <a:ext cx="792396" cy="1469353"/>
      </dsp:txXfrm>
    </dsp:sp>
    <dsp:sp modelId="{B142936C-B84D-4112-95D6-870B82BC2F5C}">
      <dsp:nvSpPr>
        <dsp:cNvPr id="0" name=""/>
        <dsp:cNvSpPr/>
      </dsp:nvSpPr>
      <dsp:spPr>
        <a:xfrm>
          <a:off x="1755115" y="3346267"/>
          <a:ext cx="841702" cy="1518659"/>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l" defTabSz="444500">
            <a:lnSpc>
              <a:spcPct val="90000"/>
            </a:lnSpc>
            <a:spcBef>
              <a:spcPct val="0"/>
            </a:spcBef>
            <a:spcAft>
              <a:spcPct val="35000"/>
            </a:spcAft>
          </a:pPr>
          <a:r>
            <a:rPr lang="en-ZA" sz="1000" b="1" kern="1200" dirty="0" smtClean="0"/>
            <a:t>Operational Revenue</a:t>
          </a:r>
          <a:endParaRPr lang="en-ZA" sz="1000" kern="1200" dirty="0"/>
        </a:p>
      </dsp:txBody>
      <dsp:txXfrm>
        <a:off x="1779768" y="3370920"/>
        <a:ext cx="792396" cy="1469353"/>
      </dsp:txXfrm>
    </dsp:sp>
    <dsp:sp modelId="{B3CD2CE8-1613-440D-AD5D-7E183A658532}">
      <dsp:nvSpPr>
        <dsp:cNvPr id="0" name=""/>
        <dsp:cNvSpPr/>
      </dsp:nvSpPr>
      <dsp:spPr>
        <a:xfrm>
          <a:off x="2632169" y="3346267"/>
          <a:ext cx="841702" cy="1518659"/>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l" defTabSz="444500">
            <a:lnSpc>
              <a:spcPct val="90000"/>
            </a:lnSpc>
            <a:spcBef>
              <a:spcPct val="0"/>
            </a:spcBef>
            <a:spcAft>
              <a:spcPct val="35000"/>
            </a:spcAft>
          </a:pPr>
          <a:r>
            <a:rPr lang="en-ZA" sz="1000" b="1" kern="1200" dirty="0" smtClean="0"/>
            <a:t>Rental of PPE</a:t>
          </a:r>
          <a:endParaRPr lang="en-ZA" sz="1000" b="1" kern="1200" dirty="0"/>
        </a:p>
      </dsp:txBody>
      <dsp:txXfrm>
        <a:off x="2656822" y="3370920"/>
        <a:ext cx="792396" cy="1469353"/>
      </dsp:txXfrm>
    </dsp:sp>
    <dsp:sp modelId="{9A781DBB-4281-4925-ACA0-A1D03ED14EE0}">
      <dsp:nvSpPr>
        <dsp:cNvPr id="0" name=""/>
        <dsp:cNvSpPr/>
      </dsp:nvSpPr>
      <dsp:spPr>
        <a:xfrm>
          <a:off x="3509223" y="3346267"/>
          <a:ext cx="841702" cy="1518659"/>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l" defTabSz="444500">
            <a:lnSpc>
              <a:spcPct val="90000"/>
            </a:lnSpc>
            <a:spcBef>
              <a:spcPct val="0"/>
            </a:spcBef>
            <a:spcAft>
              <a:spcPct val="35000"/>
            </a:spcAft>
          </a:pPr>
          <a:r>
            <a:rPr lang="en-ZA" sz="1000" b="1" kern="1200" dirty="0" smtClean="0"/>
            <a:t>Sales of Goods and Services Rendered</a:t>
          </a:r>
          <a:endParaRPr lang="en-ZA" sz="1000" b="1" kern="1200" dirty="0"/>
        </a:p>
      </dsp:txBody>
      <dsp:txXfrm>
        <a:off x="3533876" y="3370920"/>
        <a:ext cx="792396" cy="1469353"/>
      </dsp:txXfrm>
    </dsp:sp>
    <dsp:sp modelId="{E2C7F6BB-ACB4-4FEA-A4B1-FA8C255E7D4C}">
      <dsp:nvSpPr>
        <dsp:cNvPr id="0" name=""/>
        <dsp:cNvSpPr/>
      </dsp:nvSpPr>
      <dsp:spPr>
        <a:xfrm>
          <a:off x="4386278" y="3346267"/>
          <a:ext cx="841702" cy="1518659"/>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l" defTabSz="444500">
            <a:lnSpc>
              <a:spcPct val="90000"/>
            </a:lnSpc>
            <a:spcBef>
              <a:spcPct val="0"/>
            </a:spcBef>
            <a:spcAft>
              <a:spcPct val="35000"/>
            </a:spcAft>
          </a:pPr>
          <a:r>
            <a:rPr lang="en-ZA" sz="1000" b="1" kern="1200" dirty="0" smtClean="0"/>
            <a:t>Service Charges</a:t>
          </a:r>
          <a:endParaRPr lang="en-ZA" sz="1000" b="1" kern="1200" dirty="0"/>
        </a:p>
      </dsp:txBody>
      <dsp:txXfrm>
        <a:off x="4410931" y="3370920"/>
        <a:ext cx="792396" cy="1469353"/>
      </dsp:txXfrm>
    </dsp:sp>
    <dsp:sp modelId="{3EB0EBC8-BEAF-4035-875F-164277CA6E96}">
      <dsp:nvSpPr>
        <dsp:cNvPr id="0" name=""/>
        <dsp:cNvSpPr/>
      </dsp:nvSpPr>
      <dsp:spPr>
        <a:xfrm>
          <a:off x="5298683" y="1674327"/>
          <a:ext cx="3472865" cy="1518659"/>
        </a:xfrm>
        <a:prstGeom prst="roundRect">
          <a:avLst>
            <a:gd name="adj" fmla="val 10000"/>
          </a:avLst>
        </a:prstGeom>
        <a:solidFill>
          <a:schemeClr val="tx1">
            <a:lumMod val="50000"/>
            <a:lumOff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Non-exchange Revenue</a:t>
          </a:r>
        </a:p>
      </dsp:txBody>
      <dsp:txXfrm>
        <a:off x="5343163" y="1718807"/>
        <a:ext cx="3383905" cy="1429699"/>
      </dsp:txXfrm>
    </dsp:sp>
    <dsp:sp modelId="{2A2B5C99-3AAF-4D50-8F87-CFCAB79017CC}">
      <dsp:nvSpPr>
        <dsp:cNvPr id="0" name=""/>
        <dsp:cNvSpPr/>
      </dsp:nvSpPr>
      <dsp:spPr>
        <a:xfrm>
          <a:off x="5298683" y="3346267"/>
          <a:ext cx="841702" cy="1518659"/>
        </a:xfrm>
        <a:prstGeom prst="roundRect">
          <a:avLst>
            <a:gd name="adj" fmla="val 10000"/>
          </a:avLst>
        </a:prstGeom>
        <a:solidFill>
          <a:srgbClr val="930616"/>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l" defTabSz="444500">
            <a:lnSpc>
              <a:spcPct val="90000"/>
            </a:lnSpc>
            <a:spcBef>
              <a:spcPct val="0"/>
            </a:spcBef>
            <a:spcAft>
              <a:spcPct val="35000"/>
            </a:spcAft>
          </a:pPr>
          <a:r>
            <a:rPr lang="en-ZA" sz="1000" b="1" kern="1200" dirty="0" smtClean="0"/>
            <a:t>Fines, Penalties &amp; Forfeits </a:t>
          </a:r>
          <a:endParaRPr lang="en-ZA" sz="1000" kern="1200" dirty="0"/>
        </a:p>
      </dsp:txBody>
      <dsp:txXfrm>
        <a:off x="5323336" y="3370920"/>
        <a:ext cx="792396" cy="1469353"/>
      </dsp:txXfrm>
    </dsp:sp>
    <dsp:sp modelId="{09BF4AAA-0D6D-4604-B4D7-E5B506300A80}">
      <dsp:nvSpPr>
        <dsp:cNvPr id="0" name=""/>
        <dsp:cNvSpPr/>
      </dsp:nvSpPr>
      <dsp:spPr>
        <a:xfrm>
          <a:off x="6175738" y="3346267"/>
          <a:ext cx="841702" cy="1518659"/>
        </a:xfrm>
        <a:prstGeom prst="roundRect">
          <a:avLst>
            <a:gd name="adj" fmla="val 10000"/>
          </a:avLst>
        </a:prstGeom>
        <a:solidFill>
          <a:srgbClr val="930616"/>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l" defTabSz="444500">
            <a:lnSpc>
              <a:spcPct val="90000"/>
            </a:lnSpc>
            <a:spcBef>
              <a:spcPct val="0"/>
            </a:spcBef>
            <a:spcAft>
              <a:spcPct val="35000"/>
            </a:spcAft>
          </a:pPr>
          <a:r>
            <a:rPr lang="en-ZA" sz="1000" b="1" kern="1200" dirty="0" smtClean="0"/>
            <a:t>Licences or Permits</a:t>
          </a:r>
          <a:endParaRPr lang="en-ZA" sz="1000" b="1" kern="1200" dirty="0"/>
        </a:p>
      </dsp:txBody>
      <dsp:txXfrm>
        <a:off x="6200391" y="3370920"/>
        <a:ext cx="792396" cy="1469353"/>
      </dsp:txXfrm>
    </dsp:sp>
    <dsp:sp modelId="{DD7059EB-C744-4C13-9A73-824A96C902B6}">
      <dsp:nvSpPr>
        <dsp:cNvPr id="0" name=""/>
        <dsp:cNvSpPr/>
      </dsp:nvSpPr>
      <dsp:spPr>
        <a:xfrm>
          <a:off x="7052792" y="3346267"/>
          <a:ext cx="841702" cy="1518659"/>
        </a:xfrm>
        <a:prstGeom prst="roundRect">
          <a:avLst>
            <a:gd name="adj" fmla="val 10000"/>
          </a:avLst>
        </a:prstGeom>
        <a:solidFill>
          <a:srgbClr val="930616"/>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l" defTabSz="444500">
            <a:lnSpc>
              <a:spcPct val="90000"/>
            </a:lnSpc>
            <a:spcBef>
              <a:spcPct val="0"/>
            </a:spcBef>
            <a:spcAft>
              <a:spcPct val="35000"/>
            </a:spcAft>
          </a:pPr>
          <a:r>
            <a:rPr lang="en-ZA" sz="1000" b="1" kern="1200" dirty="0" smtClean="0"/>
            <a:t>Property Rates </a:t>
          </a:r>
          <a:endParaRPr lang="en-ZA" sz="1000" b="1" kern="1200" dirty="0"/>
        </a:p>
      </dsp:txBody>
      <dsp:txXfrm>
        <a:off x="7077445" y="3370920"/>
        <a:ext cx="792396" cy="1469353"/>
      </dsp:txXfrm>
    </dsp:sp>
    <dsp:sp modelId="{41476DCF-0C6D-4D89-8022-5152EA2A9DC3}">
      <dsp:nvSpPr>
        <dsp:cNvPr id="0" name=""/>
        <dsp:cNvSpPr/>
      </dsp:nvSpPr>
      <dsp:spPr>
        <a:xfrm>
          <a:off x="7929846" y="3346267"/>
          <a:ext cx="841702" cy="1518659"/>
        </a:xfrm>
        <a:prstGeom prst="roundRect">
          <a:avLst>
            <a:gd name="adj" fmla="val 10000"/>
          </a:avLst>
        </a:prstGeom>
        <a:solidFill>
          <a:srgbClr val="930616"/>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l" defTabSz="444500">
            <a:lnSpc>
              <a:spcPct val="90000"/>
            </a:lnSpc>
            <a:spcBef>
              <a:spcPct val="0"/>
            </a:spcBef>
            <a:spcAft>
              <a:spcPct val="35000"/>
            </a:spcAft>
          </a:pPr>
          <a:r>
            <a:rPr lang="en-ZA" sz="1000" b="1" kern="1200" dirty="0" smtClean="0"/>
            <a:t>Transfers &amp; Subsidies </a:t>
          </a:r>
          <a:endParaRPr lang="en-ZA" sz="1000" b="1" kern="1200" dirty="0"/>
        </a:p>
      </dsp:txBody>
      <dsp:txXfrm>
        <a:off x="7954499" y="3370920"/>
        <a:ext cx="792396" cy="1469353"/>
      </dsp:txXfrm>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F6A2CE2-7872-4C86-85F5-F7FB0748CE0F}">
      <dsp:nvSpPr>
        <dsp:cNvPr id="0" name=""/>
        <dsp:cNvSpPr/>
      </dsp:nvSpPr>
      <dsp:spPr>
        <a:xfrm rot="16200000">
          <a:off x="-1934607" y="2613673"/>
          <a:ext cx="4457712" cy="4725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16770" bIns="0" numCol="1" spcCol="1270" anchor="t" anchorCtr="0">
          <a:noAutofit/>
        </a:bodyPr>
        <a:lstStyle/>
        <a:p>
          <a:pPr lvl="0" algn="r" defTabSz="800100">
            <a:lnSpc>
              <a:spcPct val="90000"/>
            </a:lnSpc>
            <a:spcBef>
              <a:spcPct val="0"/>
            </a:spcBef>
            <a:spcAft>
              <a:spcPct val="35000"/>
            </a:spcAft>
          </a:pPr>
          <a:r>
            <a:rPr lang="en-ZA" sz="1800" b="1" kern="1200" dirty="0" smtClean="0">
              <a:solidFill>
                <a:schemeClr val="bg1"/>
              </a:solidFill>
            </a:rPr>
            <a:t>Electricity</a:t>
          </a:r>
          <a:endParaRPr lang="en-ZA" sz="1800" b="1" kern="1200" dirty="0">
            <a:solidFill>
              <a:schemeClr val="bg1"/>
            </a:solidFill>
          </a:endParaRPr>
        </a:p>
      </dsp:txBody>
      <dsp:txXfrm>
        <a:off x="-1934607" y="2613673"/>
        <a:ext cx="4457712" cy="472558"/>
      </dsp:txXfrm>
    </dsp:sp>
    <dsp:sp modelId="{4ABEA80A-2AE5-4214-9B58-01DCFA5485E6}">
      <dsp:nvSpPr>
        <dsp:cNvPr id="0" name=""/>
        <dsp:cNvSpPr/>
      </dsp:nvSpPr>
      <dsp:spPr>
        <a:xfrm>
          <a:off x="317199" y="140353"/>
          <a:ext cx="2780498" cy="5419196"/>
        </a:xfrm>
        <a:prstGeom prst="rect">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416770" rIns="113792" bIns="113792" numCol="1" spcCol="1270" anchor="t" anchorCtr="0">
          <a:noAutofit/>
        </a:bodyPr>
        <a:lstStyle/>
        <a:p>
          <a:pPr marL="171450" lvl="1" indent="-171450" algn="l" defTabSz="711200">
            <a:lnSpc>
              <a:spcPct val="90000"/>
            </a:lnSpc>
            <a:spcBef>
              <a:spcPct val="0"/>
            </a:spcBef>
            <a:spcAft>
              <a:spcPct val="15000"/>
            </a:spcAft>
            <a:buChar char="••"/>
          </a:pPr>
          <a:r>
            <a:rPr lang="en-ZA" sz="1600" b="1" kern="1200" dirty="0" smtClean="0"/>
            <a:t>Normally Primary Above 132 </a:t>
          </a:r>
          <a:r>
            <a:rPr lang="en-ZA" sz="1600" b="1" kern="1200" dirty="0" err="1" smtClean="0"/>
            <a:t>kva</a:t>
          </a:r>
          <a:r>
            <a:rPr lang="en-ZA" sz="1600" b="1" kern="1200" dirty="0" smtClean="0"/>
            <a:t> / Below 132 </a:t>
          </a:r>
          <a:r>
            <a:rPr lang="en-ZA" sz="1600" b="1" kern="1200" dirty="0" err="1" smtClean="0"/>
            <a:t>kva</a:t>
          </a:r>
          <a:endParaRPr lang="en-ZA" sz="1400" b="1" kern="1200" dirty="0"/>
        </a:p>
        <a:p>
          <a:pPr marL="171450" lvl="1" indent="-171450" algn="l" defTabSz="711200">
            <a:lnSpc>
              <a:spcPct val="90000"/>
            </a:lnSpc>
            <a:spcBef>
              <a:spcPct val="0"/>
            </a:spcBef>
            <a:spcAft>
              <a:spcPct val="15000"/>
            </a:spcAft>
            <a:buChar char="••"/>
          </a:pPr>
          <a:r>
            <a:rPr lang="en-ZA" sz="1600" b="1" kern="1200" dirty="0" smtClean="0"/>
            <a:t>System Communication &amp; Control</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Storage Battery &amp; Equipment</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Poles, Towers &amp; Fixtures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Overhead Conductors &amp; Devices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Underground Conduit</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Underground Conductors Devices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Conventional Meters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Automated/Prepaid Meters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Other Installations on Customer Premises</a:t>
          </a:r>
          <a:endParaRPr lang="en-ZA" sz="1600" b="1" kern="1200" dirty="0"/>
        </a:p>
        <a:p>
          <a:pPr marL="171450" lvl="1" indent="-171450" algn="l" defTabSz="711200">
            <a:lnSpc>
              <a:spcPct val="90000"/>
            </a:lnSpc>
            <a:spcBef>
              <a:spcPct val="0"/>
            </a:spcBef>
            <a:spcAft>
              <a:spcPct val="15000"/>
            </a:spcAft>
            <a:buChar char="••"/>
          </a:pPr>
          <a:r>
            <a:rPr lang="en-ZA" sz="1600" b="1" kern="1200" dirty="0" smtClean="0"/>
            <a:t>Street Lighting and Signal System</a:t>
          </a:r>
          <a:endParaRPr lang="en-ZA" sz="1600" b="1" kern="1200" dirty="0"/>
        </a:p>
        <a:p>
          <a:pPr marL="114300" lvl="1" indent="-114300" algn="l" defTabSz="533400">
            <a:lnSpc>
              <a:spcPct val="90000"/>
            </a:lnSpc>
            <a:spcBef>
              <a:spcPct val="0"/>
            </a:spcBef>
            <a:spcAft>
              <a:spcPct val="15000"/>
            </a:spcAft>
            <a:buChar char="••"/>
          </a:pPr>
          <a:endParaRPr lang="en-ZA" sz="1200" kern="1200" dirty="0"/>
        </a:p>
        <a:p>
          <a:pPr marL="114300" lvl="1" indent="-114300" algn="l" defTabSz="533400">
            <a:lnSpc>
              <a:spcPct val="90000"/>
            </a:lnSpc>
            <a:spcBef>
              <a:spcPct val="0"/>
            </a:spcBef>
            <a:spcAft>
              <a:spcPct val="15000"/>
            </a:spcAft>
            <a:buChar char="••"/>
          </a:pPr>
          <a:endParaRPr lang="en-ZA" sz="1200" kern="1200" dirty="0"/>
        </a:p>
        <a:p>
          <a:pPr marL="114300" lvl="1" indent="-114300" algn="l" defTabSz="533400">
            <a:lnSpc>
              <a:spcPct val="90000"/>
            </a:lnSpc>
            <a:spcBef>
              <a:spcPct val="0"/>
            </a:spcBef>
            <a:spcAft>
              <a:spcPct val="15000"/>
            </a:spcAft>
            <a:buChar char="••"/>
          </a:pPr>
          <a:endParaRPr lang="en-ZA" sz="1200" kern="1200" dirty="0"/>
        </a:p>
        <a:p>
          <a:pPr marL="114300" lvl="1" indent="-114300" algn="l" defTabSz="533400">
            <a:lnSpc>
              <a:spcPct val="90000"/>
            </a:lnSpc>
            <a:spcBef>
              <a:spcPct val="0"/>
            </a:spcBef>
            <a:spcAft>
              <a:spcPct val="15000"/>
            </a:spcAft>
            <a:buChar char="••"/>
          </a:pPr>
          <a:endParaRPr lang="en-ZA" sz="1200" kern="1200" dirty="0"/>
        </a:p>
        <a:p>
          <a:pPr marL="114300" lvl="1" indent="-114300" algn="l" defTabSz="533400">
            <a:lnSpc>
              <a:spcPct val="90000"/>
            </a:lnSpc>
            <a:spcBef>
              <a:spcPct val="0"/>
            </a:spcBef>
            <a:spcAft>
              <a:spcPct val="15000"/>
            </a:spcAft>
            <a:buChar char="••"/>
          </a:pPr>
          <a:endParaRPr lang="en-ZA" sz="1200" kern="1200" dirty="0" smtClean="0"/>
        </a:p>
        <a:p>
          <a:pPr marL="114300" lvl="1" indent="-114300" algn="l" defTabSz="533400">
            <a:lnSpc>
              <a:spcPct val="90000"/>
            </a:lnSpc>
            <a:spcBef>
              <a:spcPct val="0"/>
            </a:spcBef>
            <a:spcAft>
              <a:spcPct val="15000"/>
            </a:spcAft>
            <a:buChar char="••"/>
          </a:pPr>
          <a:endParaRPr lang="en-ZA" sz="1200" kern="1200" dirty="0"/>
        </a:p>
      </dsp:txBody>
      <dsp:txXfrm>
        <a:off x="317199" y="140353"/>
        <a:ext cx="2780498" cy="5419196"/>
      </dsp:txXfrm>
    </dsp:sp>
    <dsp:sp modelId="{632D0035-AE8C-4751-8EED-A073A87D2AD6}">
      <dsp:nvSpPr>
        <dsp:cNvPr id="0" name=""/>
        <dsp:cNvSpPr/>
      </dsp:nvSpPr>
      <dsp:spPr>
        <a:xfrm flipV="1">
          <a:off x="385816" y="383200"/>
          <a:ext cx="289422" cy="173353"/>
        </a:xfrm>
        <a:prstGeom prst="rect">
          <a:avLst/>
        </a:prstGeom>
        <a:solidFill>
          <a:schemeClr val="bg1"/>
        </a:solidFill>
        <a:ln w="25400" cap="flat" cmpd="sng" algn="ctr">
          <a:solidFill>
            <a:schemeClr val="bg1"/>
          </a:solidFill>
          <a:prstDash val="solid"/>
        </a:ln>
        <a:effectLst/>
      </dsp:spPr>
      <dsp:style>
        <a:lnRef idx="2">
          <a:scrgbClr r="0" g="0" b="0"/>
        </a:lnRef>
        <a:fillRef idx="1">
          <a:scrgbClr r="0" g="0" b="0"/>
        </a:fillRef>
        <a:effectRef idx="0">
          <a:scrgbClr r="0" g="0" b="0"/>
        </a:effectRef>
        <a:fontRef idx="minor"/>
      </dsp:style>
    </dsp:sp>
    <dsp:sp modelId="{FE2473D1-4D54-4548-BD09-95739E0054BE}">
      <dsp:nvSpPr>
        <dsp:cNvPr id="0" name=""/>
        <dsp:cNvSpPr/>
      </dsp:nvSpPr>
      <dsp:spPr>
        <a:xfrm rot="16200000">
          <a:off x="1706088" y="2621228"/>
          <a:ext cx="4457712" cy="4725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16770" bIns="0" numCol="1" spcCol="1270" anchor="t" anchorCtr="0">
          <a:noAutofit/>
        </a:bodyPr>
        <a:lstStyle/>
        <a:p>
          <a:pPr lvl="0" algn="r" defTabSz="711200">
            <a:lnSpc>
              <a:spcPct val="90000"/>
            </a:lnSpc>
            <a:spcBef>
              <a:spcPct val="0"/>
            </a:spcBef>
            <a:spcAft>
              <a:spcPct val="35000"/>
            </a:spcAft>
          </a:pPr>
          <a:r>
            <a:rPr lang="en-ZA" sz="1600" b="1" kern="1200" dirty="0" smtClean="0">
              <a:solidFill>
                <a:schemeClr val="bg1"/>
              </a:solidFill>
            </a:rPr>
            <a:t>Plant Leased to Others</a:t>
          </a:r>
          <a:endParaRPr lang="en-ZA" sz="1600" b="1" kern="1200" dirty="0">
            <a:solidFill>
              <a:schemeClr val="bg1"/>
            </a:solidFill>
          </a:endParaRPr>
        </a:p>
      </dsp:txBody>
      <dsp:txXfrm>
        <a:off x="1706088" y="2621228"/>
        <a:ext cx="4457712" cy="472558"/>
      </dsp:txXfrm>
    </dsp:sp>
    <dsp:sp modelId="{C12E2148-C299-4813-947B-7C7D97413E08}">
      <dsp:nvSpPr>
        <dsp:cNvPr id="0" name=""/>
        <dsp:cNvSpPr/>
      </dsp:nvSpPr>
      <dsp:spPr>
        <a:xfrm>
          <a:off x="4283972" y="125777"/>
          <a:ext cx="1755871" cy="5434308"/>
        </a:xfrm>
        <a:prstGeom prst="rect">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BC3B1E3-2B24-484A-AB5E-C35610E3236D}">
      <dsp:nvSpPr>
        <dsp:cNvPr id="0" name=""/>
        <dsp:cNvSpPr/>
      </dsp:nvSpPr>
      <dsp:spPr>
        <a:xfrm>
          <a:off x="5195006" y="1152737"/>
          <a:ext cx="219522" cy="476546"/>
        </a:xfrm>
        <a:prstGeom prst="rect">
          <a:avLst/>
        </a:prstGeom>
        <a:solidFill>
          <a:schemeClr val="bg1"/>
        </a:solidFill>
        <a:ln w="25400" cap="flat" cmpd="sng" algn="ctr">
          <a:solidFill>
            <a:schemeClr val="bg1"/>
          </a:solidFill>
          <a:prstDash val="solid"/>
        </a:ln>
        <a:effectLst/>
      </dsp:spPr>
      <dsp:style>
        <a:lnRef idx="2">
          <a:scrgbClr r="0" g="0" b="0"/>
        </a:lnRef>
        <a:fillRef idx="1">
          <a:scrgbClr r="0" g="0" b="0"/>
        </a:fillRef>
        <a:effectRef idx="0">
          <a:scrgbClr r="0" g="0" b="0"/>
        </a:effectRef>
        <a:fontRef idx="minor"/>
      </dsp:style>
    </dsp:sp>
    <dsp:sp modelId="{53FA6A79-0508-4E11-927D-3DA36CFEA053}">
      <dsp:nvSpPr>
        <dsp:cNvPr id="0" name=""/>
        <dsp:cNvSpPr/>
      </dsp:nvSpPr>
      <dsp:spPr>
        <a:xfrm rot="16200000">
          <a:off x="4259283" y="2727731"/>
          <a:ext cx="5358437" cy="2229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16770" bIns="0" numCol="1" spcCol="1270" anchor="t" anchorCtr="0">
          <a:noAutofit/>
        </a:bodyPr>
        <a:lstStyle/>
        <a:p>
          <a:pPr lvl="0" algn="r" defTabSz="711200">
            <a:lnSpc>
              <a:spcPct val="90000"/>
            </a:lnSpc>
            <a:spcBef>
              <a:spcPct val="0"/>
            </a:spcBef>
            <a:spcAft>
              <a:spcPct val="35000"/>
            </a:spcAft>
          </a:pPr>
          <a:r>
            <a:rPr lang="en-ZA" sz="1600" b="1" kern="1200" dirty="0" smtClean="0">
              <a:solidFill>
                <a:schemeClr val="bg1"/>
              </a:solidFill>
            </a:rPr>
            <a:t>Electric Plant held for Future Use</a:t>
          </a:r>
          <a:endParaRPr lang="en-ZA" sz="1600" b="1" kern="1200" dirty="0">
            <a:solidFill>
              <a:schemeClr val="bg1"/>
            </a:solidFill>
          </a:endParaRPr>
        </a:p>
      </dsp:txBody>
      <dsp:txXfrm>
        <a:off x="4259283" y="2727731"/>
        <a:ext cx="5358437" cy="222910"/>
      </dsp:txXfrm>
    </dsp:sp>
    <dsp:sp modelId="{97F12A72-46EB-488A-8482-8BFA85AF227D}">
      <dsp:nvSpPr>
        <dsp:cNvPr id="0" name=""/>
        <dsp:cNvSpPr/>
      </dsp:nvSpPr>
      <dsp:spPr>
        <a:xfrm>
          <a:off x="7236287" y="125777"/>
          <a:ext cx="1468655" cy="5397665"/>
        </a:xfrm>
        <a:prstGeom prst="rect">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64A338A-05F7-46AF-806B-0DDB53A19A9E}">
      <dsp:nvSpPr>
        <dsp:cNvPr id="0" name=""/>
        <dsp:cNvSpPr/>
      </dsp:nvSpPr>
      <dsp:spPr>
        <a:xfrm flipH="1" flipV="1">
          <a:off x="8340266" y="1315576"/>
          <a:ext cx="127732" cy="329845"/>
        </a:xfrm>
        <a:prstGeom prst="rect">
          <a:avLst/>
        </a:prstGeom>
        <a:solidFill>
          <a:schemeClr val="bg1"/>
        </a:solidFill>
        <a:ln w="25400" cap="flat" cmpd="sng" algn="ctr">
          <a:solidFill>
            <a:schemeClr val="bg1"/>
          </a:solidFill>
          <a:prstDash val="solid"/>
        </a:ln>
        <a:effectLst/>
      </dsp:spPr>
      <dsp:style>
        <a:lnRef idx="2">
          <a:scrgbClr r="0" g="0" b="0"/>
        </a:lnRef>
        <a:fillRef idx="1">
          <a:scrgbClr r="0" g="0" b="0"/>
        </a:fillRef>
        <a:effectRef idx="0">
          <a:scrgbClr r="0" g="0" b="0"/>
        </a:effectRef>
        <a:fontRef idx="minor"/>
      </dsp:style>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93F2B6-7DE6-408C-8F10-21DF44B92073}">
      <dsp:nvSpPr>
        <dsp:cNvPr id="0" name=""/>
        <dsp:cNvSpPr/>
      </dsp:nvSpPr>
      <dsp:spPr>
        <a:xfrm>
          <a:off x="3657599" y="466"/>
          <a:ext cx="5486400" cy="1817627"/>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chilly" dir="t"/>
        </a:scene3d>
        <a:sp3d z="-12700" extrusionH="1700" prstMaterial="dkEdge">
          <a:bevelT w="25400" h="6350" prst="softRound"/>
          <a:bevelB w="0" h="0" prst="convex"/>
        </a:sp3d>
      </dsp:spPr>
      <dsp:style>
        <a:lnRef idx="1">
          <a:scrgbClr r="0" g="0" b="0"/>
        </a:lnRef>
        <a:fillRef idx="1">
          <a:scrgbClr r="0" g="0" b="0"/>
        </a:fillRef>
        <a:effectRef idx="0">
          <a:scrgbClr r="0" g="0" b="0"/>
        </a:effectRef>
        <a:fontRef idx="minor"/>
      </dsp:style>
    </dsp:sp>
    <dsp:sp modelId="{4D30BC1D-632F-432B-B2AA-2AF209DABD12}">
      <dsp:nvSpPr>
        <dsp:cNvPr id="0" name=""/>
        <dsp:cNvSpPr/>
      </dsp:nvSpPr>
      <dsp:spPr>
        <a:xfrm>
          <a:off x="0" y="466"/>
          <a:ext cx="3657600" cy="1817627"/>
        </a:xfrm>
        <a:prstGeom prst="roundRect">
          <a:avLst/>
        </a:prstGeom>
        <a:solidFill>
          <a:schemeClr val="tx1">
            <a:lumMod val="65000"/>
            <a:lumOff val="3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72390" tIns="36195" rIns="72390" bIns="36195" numCol="1" spcCol="1270" anchor="ctr" anchorCtr="0">
          <a:noAutofit/>
        </a:bodyPr>
        <a:lstStyle/>
        <a:p>
          <a:pPr lvl="0" algn="ctr" defTabSz="844550">
            <a:lnSpc>
              <a:spcPct val="90000"/>
            </a:lnSpc>
            <a:spcBef>
              <a:spcPct val="0"/>
            </a:spcBef>
            <a:spcAft>
              <a:spcPct val="35000"/>
            </a:spcAft>
          </a:pPr>
          <a:r>
            <a:rPr lang="en-ZA" sz="1900" b="1" kern="1200" dirty="0" smtClean="0">
              <a:solidFill>
                <a:schemeClr val="bg1"/>
              </a:solidFill>
            </a:rPr>
            <a:t>Other excluding Distribution and General Plant </a:t>
          </a:r>
          <a:endParaRPr lang="en-ZA" sz="1900" b="1" kern="1200" dirty="0">
            <a:solidFill>
              <a:schemeClr val="bg1"/>
            </a:solidFill>
          </a:endParaRPr>
        </a:p>
      </dsp:txBody>
      <dsp:txXfrm>
        <a:off x="88729" y="89195"/>
        <a:ext cx="3480142" cy="1640169"/>
      </dsp:txXfrm>
    </dsp:sp>
    <dsp:sp modelId="{C19C504E-8416-4933-91BB-2E9E3ACBAEB5}">
      <dsp:nvSpPr>
        <dsp:cNvPr id="0" name=""/>
        <dsp:cNvSpPr/>
      </dsp:nvSpPr>
      <dsp:spPr>
        <a:xfrm>
          <a:off x="3657599" y="1999856"/>
          <a:ext cx="5486400" cy="1817627"/>
        </a:xfrm>
        <a:prstGeom prst="rightArrow">
          <a:avLst>
            <a:gd name="adj1" fmla="val 75000"/>
            <a:gd name="adj2" fmla="val 50000"/>
          </a:avLst>
        </a:prstGeom>
        <a:solidFill>
          <a:schemeClr val="dk2">
            <a:alpha val="90000"/>
            <a:tint val="40000"/>
            <a:hueOff val="0"/>
            <a:satOff val="0"/>
            <a:lumOff val="0"/>
            <a:alphaOff val="0"/>
          </a:schemeClr>
        </a:solidFill>
        <a:ln w="9525" cap="flat" cmpd="sng" algn="ctr">
          <a:solidFill>
            <a:schemeClr val="dk2">
              <a:alpha val="90000"/>
              <a:tint val="40000"/>
              <a:hueOff val="0"/>
              <a:satOff val="0"/>
              <a:lumOff val="0"/>
              <a:alphaOff val="0"/>
            </a:schemeClr>
          </a:solidFill>
          <a:prstDash val="solid"/>
        </a:ln>
        <a:effectLst/>
        <a:scene3d>
          <a:camera prst="orthographicFront"/>
          <a:lightRig rig="chilly" dir="t"/>
        </a:scene3d>
        <a:sp3d z="-12700" extrusionH="1700" prstMaterial="dkEdge">
          <a:bevelT w="25400" h="6350" prst="softRound"/>
          <a:bevelB w="0" h="0" prst="convex"/>
        </a:sp3d>
      </dsp:spPr>
      <dsp:style>
        <a:lnRef idx="1">
          <a:scrgbClr r="0" g="0" b="0"/>
        </a:lnRef>
        <a:fillRef idx="1">
          <a:scrgbClr r="0" g="0" b="0"/>
        </a:fillRef>
        <a:effectRef idx="0">
          <a:scrgbClr r="0" g="0" b="0"/>
        </a:effectRef>
        <a:fontRef idx="minor"/>
      </dsp:style>
      <dsp:txBody>
        <a:bodyPr spcFirstLastPara="0" vert="horz" wrap="square" lIns="10795" tIns="10795" rIns="10795" bIns="10795" numCol="1" spcCol="1270" anchor="t" anchorCtr="0">
          <a:noAutofit/>
        </a:bodyPr>
        <a:lstStyle/>
        <a:p>
          <a:pPr marL="171450" lvl="1" indent="-171450" algn="l" defTabSz="755650">
            <a:lnSpc>
              <a:spcPct val="90000"/>
            </a:lnSpc>
            <a:spcBef>
              <a:spcPct val="0"/>
            </a:spcBef>
            <a:spcAft>
              <a:spcPct val="15000"/>
            </a:spcAft>
            <a:buChar char="••"/>
          </a:pPr>
          <a:r>
            <a:rPr lang="en-ZA" sz="1700" b="1" kern="1200" dirty="0" smtClean="0">
              <a:solidFill>
                <a:schemeClr val="tx1"/>
              </a:solidFill>
            </a:rPr>
            <a:t>Incorporation and Organisational Start-up</a:t>
          </a:r>
          <a:endParaRPr lang="en-ZA" sz="1700" b="1" kern="1200" dirty="0">
            <a:solidFill>
              <a:schemeClr val="tx1"/>
            </a:solidFill>
          </a:endParaRPr>
        </a:p>
        <a:p>
          <a:pPr marL="171450" lvl="1" indent="-171450" algn="l" defTabSz="755650">
            <a:lnSpc>
              <a:spcPct val="90000"/>
            </a:lnSpc>
            <a:spcBef>
              <a:spcPct val="0"/>
            </a:spcBef>
            <a:spcAft>
              <a:spcPct val="15000"/>
            </a:spcAft>
            <a:buChar char="••"/>
          </a:pPr>
          <a:r>
            <a:rPr lang="en-ZA" sz="1700" b="1" kern="1200" dirty="0" smtClean="0">
              <a:solidFill>
                <a:schemeClr val="tx1"/>
              </a:solidFill>
            </a:rPr>
            <a:t>Franchises and Consents</a:t>
          </a:r>
          <a:endParaRPr lang="en-ZA" sz="1700" b="1" kern="1200" dirty="0">
            <a:solidFill>
              <a:schemeClr val="tx1"/>
            </a:solidFill>
          </a:endParaRPr>
        </a:p>
        <a:p>
          <a:pPr marL="171450" lvl="1" indent="-171450" algn="l" defTabSz="755650">
            <a:lnSpc>
              <a:spcPct val="90000"/>
            </a:lnSpc>
            <a:spcBef>
              <a:spcPct val="0"/>
            </a:spcBef>
            <a:spcAft>
              <a:spcPct val="15000"/>
            </a:spcAft>
            <a:buChar char="••"/>
          </a:pPr>
          <a:r>
            <a:rPr lang="en-ZA" sz="1700" b="1" kern="1200" dirty="0" smtClean="0">
              <a:solidFill>
                <a:schemeClr val="tx1"/>
              </a:solidFill>
            </a:rPr>
            <a:t>Non-specified</a:t>
          </a:r>
          <a:endParaRPr lang="en-ZA" sz="1700" b="1" kern="1200" dirty="0">
            <a:solidFill>
              <a:schemeClr val="tx1"/>
            </a:solidFill>
          </a:endParaRPr>
        </a:p>
        <a:p>
          <a:pPr marL="171450" lvl="1" indent="-171450" algn="l" defTabSz="755650">
            <a:lnSpc>
              <a:spcPct val="90000"/>
            </a:lnSpc>
            <a:spcBef>
              <a:spcPct val="0"/>
            </a:spcBef>
            <a:spcAft>
              <a:spcPct val="15000"/>
            </a:spcAft>
            <a:buChar char="••"/>
          </a:pPr>
          <a:r>
            <a:rPr lang="en-ZA" sz="1700" b="1" kern="1200" dirty="0" smtClean="0">
              <a:solidFill>
                <a:schemeClr val="tx1"/>
              </a:solidFill>
            </a:rPr>
            <a:t>Computer Software Application</a:t>
          </a:r>
          <a:endParaRPr lang="en-ZA" sz="1700" b="1" kern="1200" dirty="0">
            <a:solidFill>
              <a:schemeClr val="tx1"/>
            </a:solidFill>
          </a:endParaRPr>
        </a:p>
        <a:p>
          <a:pPr marL="171450" lvl="1" indent="-171450" algn="l" defTabSz="755650">
            <a:lnSpc>
              <a:spcPct val="90000"/>
            </a:lnSpc>
            <a:spcBef>
              <a:spcPct val="0"/>
            </a:spcBef>
            <a:spcAft>
              <a:spcPct val="15000"/>
            </a:spcAft>
            <a:buChar char="••"/>
          </a:pPr>
          <a:r>
            <a:rPr lang="en-ZA" sz="1700" b="1" kern="1200" dirty="0" smtClean="0">
              <a:solidFill>
                <a:schemeClr val="tx1"/>
              </a:solidFill>
            </a:rPr>
            <a:t>Load Settlement Software Application</a:t>
          </a:r>
          <a:endParaRPr lang="en-ZA" sz="1700" b="1" kern="1200" dirty="0">
            <a:solidFill>
              <a:schemeClr val="tx1"/>
            </a:solidFill>
          </a:endParaRPr>
        </a:p>
      </dsp:txBody>
      <dsp:txXfrm>
        <a:off x="3657599" y="2227059"/>
        <a:ext cx="4804790" cy="1363221"/>
      </dsp:txXfrm>
    </dsp:sp>
    <dsp:sp modelId="{F719EC48-1938-4025-B91A-E07884A4DBE6}">
      <dsp:nvSpPr>
        <dsp:cNvPr id="0" name=""/>
        <dsp:cNvSpPr/>
      </dsp:nvSpPr>
      <dsp:spPr>
        <a:xfrm>
          <a:off x="0" y="1999856"/>
          <a:ext cx="3657600" cy="1817627"/>
        </a:xfrm>
        <a:prstGeom prst="roundRect">
          <a:avLst/>
        </a:prstGeom>
        <a:solidFill>
          <a:schemeClr val="tx1">
            <a:lumMod val="65000"/>
            <a:lumOff val="35000"/>
          </a:schemeClr>
        </a:solidFill>
        <a:ln>
          <a:noFill/>
        </a:ln>
        <a:effectLst/>
        <a:scene3d>
          <a:camera prst="orthographicFront"/>
          <a:lightRig rig="chilly" dir="t"/>
        </a:scene3d>
        <a:sp3d prstMaterial="translucentPowder">
          <a:bevelT w="127000" h="25400" prst="softRound"/>
        </a:sp3d>
      </dsp:spPr>
      <dsp:style>
        <a:lnRef idx="0">
          <a:scrgbClr r="0" g="0" b="0"/>
        </a:lnRef>
        <a:fillRef idx="1">
          <a:scrgbClr r="0" g="0" b="0"/>
        </a:fillRef>
        <a:effectRef idx="0">
          <a:scrgbClr r="0" g="0" b="0"/>
        </a:effectRef>
        <a:fontRef idx="minor">
          <a:schemeClr val="lt1"/>
        </a:fontRef>
      </dsp:style>
      <dsp:txBody>
        <a:bodyPr spcFirstLastPara="0" vert="horz" wrap="square" lIns="72390" tIns="36195" rIns="72390" bIns="36195" numCol="1" spcCol="1270" anchor="ctr" anchorCtr="0">
          <a:noAutofit/>
        </a:bodyPr>
        <a:lstStyle/>
        <a:p>
          <a:pPr lvl="0" algn="ctr" defTabSz="844550">
            <a:lnSpc>
              <a:spcPct val="90000"/>
            </a:lnSpc>
            <a:spcBef>
              <a:spcPct val="0"/>
            </a:spcBef>
            <a:spcAft>
              <a:spcPct val="35000"/>
            </a:spcAft>
          </a:pPr>
          <a:endParaRPr lang="en-ZA" sz="1900" b="1" kern="1200" dirty="0" smtClean="0">
            <a:solidFill>
              <a:schemeClr val="bg1"/>
            </a:solidFill>
          </a:endParaRPr>
        </a:p>
        <a:p>
          <a:pPr lvl="0" algn="ctr" defTabSz="844550">
            <a:lnSpc>
              <a:spcPct val="90000"/>
            </a:lnSpc>
            <a:spcBef>
              <a:spcPct val="0"/>
            </a:spcBef>
            <a:spcAft>
              <a:spcPct val="35000"/>
            </a:spcAft>
          </a:pPr>
          <a:r>
            <a:rPr lang="en-ZA" sz="1900" b="1" kern="1200" dirty="0" smtClean="0">
              <a:solidFill>
                <a:schemeClr val="bg1"/>
              </a:solidFill>
            </a:rPr>
            <a:t>Electricity Distribution Plant</a:t>
          </a:r>
        </a:p>
        <a:p>
          <a:pPr lvl="0" algn="ctr" defTabSz="844550">
            <a:lnSpc>
              <a:spcPct val="90000"/>
            </a:lnSpc>
            <a:spcBef>
              <a:spcPct val="0"/>
            </a:spcBef>
            <a:spcAft>
              <a:spcPct val="35000"/>
            </a:spcAft>
          </a:pPr>
          <a:endParaRPr lang="en-ZA" sz="1900" b="1" kern="1200" dirty="0" smtClean="0">
            <a:solidFill>
              <a:schemeClr val="bg1"/>
            </a:solidFill>
          </a:endParaRPr>
        </a:p>
        <a:p>
          <a:pPr lvl="0" algn="ctr" defTabSz="844550">
            <a:lnSpc>
              <a:spcPct val="90000"/>
            </a:lnSpc>
            <a:spcBef>
              <a:spcPct val="0"/>
            </a:spcBef>
            <a:spcAft>
              <a:spcPct val="35000"/>
            </a:spcAft>
          </a:pPr>
          <a:endParaRPr lang="en-ZA" sz="1900" b="1" kern="1200" dirty="0">
            <a:solidFill>
              <a:schemeClr val="bg1"/>
            </a:solidFill>
          </a:endParaRPr>
        </a:p>
      </dsp:txBody>
      <dsp:txXfrm>
        <a:off x="88729" y="2088585"/>
        <a:ext cx="3480142" cy="1640169"/>
      </dsp:txXfrm>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257EBC-AC5A-4B25-9502-6056CF3B3929}">
      <dsp:nvSpPr>
        <dsp:cNvPr id="0" name=""/>
        <dsp:cNvSpPr/>
      </dsp:nvSpPr>
      <dsp:spPr>
        <a:xfrm rot="5400000">
          <a:off x="-232869" y="236751"/>
          <a:ext cx="1552461" cy="1086723"/>
        </a:xfrm>
        <a:prstGeom prst="chevron">
          <a:avLst/>
        </a:prstGeom>
        <a:solidFill>
          <a:schemeClr val="tx1"/>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bg1"/>
              </a:solidFill>
            </a:rPr>
            <a:t>Key Management</a:t>
          </a:r>
          <a:endParaRPr lang="en-ZA" sz="1200" b="1" kern="1200" dirty="0">
            <a:solidFill>
              <a:schemeClr val="bg1"/>
            </a:solidFill>
          </a:endParaRPr>
        </a:p>
      </dsp:txBody>
      <dsp:txXfrm rot="-5400000">
        <a:off x="1" y="547244"/>
        <a:ext cx="1086723" cy="465738"/>
      </dsp:txXfrm>
    </dsp:sp>
    <dsp:sp modelId="{4DE7B5B8-E37B-4B50-82B0-BABBE1138545}">
      <dsp:nvSpPr>
        <dsp:cNvPr id="0" name=""/>
        <dsp:cNvSpPr/>
      </dsp:nvSpPr>
      <dsp:spPr>
        <a:xfrm rot="5400000">
          <a:off x="4610811" y="-3520206"/>
          <a:ext cx="1009100" cy="8057276"/>
        </a:xfrm>
        <a:prstGeom prst="round2SameRect">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12700" rIns="12700" bIns="12700" numCol="1" spcCol="1270" anchor="ctr" anchorCtr="0">
          <a:noAutofit/>
        </a:bodyPr>
        <a:lstStyle/>
        <a:p>
          <a:pPr marL="228600" lvl="1" indent="-228600" algn="l" defTabSz="889000">
            <a:lnSpc>
              <a:spcPct val="90000"/>
            </a:lnSpc>
            <a:spcBef>
              <a:spcPct val="0"/>
            </a:spcBef>
            <a:spcAft>
              <a:spcPct val="15000"/>
            </a:spcAft>
            <a:buChar char="••"/>
          </a:pPr>
          <a:r>
            <a:rPr lang="en-ZA" sz="2000" kern="1200" dirty="0" smtClean="0"/>
            <a:t>Annual Remuneration, Performance Based Bonus, Travel, Motor Vehicle, Accommodation, Subsistence Allowance, Service Related Bonus, etc</a:t>
          </a:r>
          <a:endParaRPr lang="en-ZA" sz="2000" kern="1200" dirty="0"/>
        </a:p>
      </dsp:txBody>
      <dsp:txXfrm rot="-5400000">
        <a:off x="1086723" y="53142"/>
        <a:ext cx="8008016" cy="910580"/>
      </dsp:txXfrm>
    </dsp:sp>
    <dsp:sp modelId="{76570C28-640E-421D-B105-B1631DECCE96}">
      <dsp:nvSpPr>
        <dsp:cNvPr id="0" name=""/>
        <dsp:cNvSpPr/>
      </dsp:nvSpPr>
      <dsp:spPr>
        <a:xfrm rot="5400000">
          <a:off x="-232869" y="1645493"/>
          <a:ext cx="1552461" cy="1086723"/>
        </a:xfrm>
        <a:prstGeom prst="chevron">
          <a:avLst/>
        </a:prstGeom>
        <a:solidFill>
          <a:schemeClr val="bg1">
            <a:lumMod val="8500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r>
            <a:rPr lang="en-ZA" sz="1200" b="1" kern="1200" dirty="0" smtClean="0">
              <a:solidFill>
                <a:schemeClr val="tx1"/>
              </a:solidFill>
            </a:rPr>
            <a:t>Municipal Staff</a:t>
          </a:r>
          <a:endParaRPr lang="en-ZA" sz="1200" b="1" kern="1200" dirty="0">
            <a:solidFill>
              <a:schemeClr val="tx1"/>
            </a:solidFill>
          </a:endParaRPr>
        </a:p>
      </dsp:txBody>
      <dsp:txXfrm rot="-5400000">
        <a:off x="1" y="1955986"/>
        <a:ext cx="1086723" cy="465738"/>
      </dsp:txXfrm>
    </dsp:sp>
    <dsp:sp modelId="{DF895675-CEC9-4AEA-80CD-F8E24C44FCE6}">
      <dsp:nvSpPr>
        <dsp:cNvPr id="0" name=""/>
        <dsp:cNvSpPr/>
      </dsp:nvSpPr>
      <dsp:spPr>
        <a:xfrm rot="5400000">
          <a:off x="4610811" y="-2111463"/>
          <a:ext cx="1009100" cy="8057276"/>
        </a:xfrm>
        <a:prstGeom prst="round2SameRect">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12700" rIns="12700" bIns="12700" numCol="1" spcCol="1270" anchor="ctr" anchorCtr="0">
          <a:noAutofit/>
        </a:bodyPr>
        <a:lstStyle/>
        <a:p>
          <a:pPr marL="228600" lvl="1" indent="-228600" algn="l" defTabSz="889000">
            <a:lnSpc>
              <a:spcPct val="90000"/>
            </a:lnSpc>
            <a:spcBef>
              <a:spcPct val="0"/>
            </a:spcBef>
            <a:spcAft>
              <a:spcPct val="15000"/>
            </a:spcAft>
            <a:buChar char="••"/>
          </a:pPr>
          <a:r>
            <a:rPr lang="en-ZA" sz="2000" kern="1200" dirty="0" smtClean="0"/>
            <a:t>Salaries, Wages and Allowances, Performance Based Bonus, Travel, Motor Vehicle, Accommodation, Subsistence Allowance, Service Related Benefits</a:t>
          </a:r>
          <a:endParaRPr lang="en-ZA" sz="2000" kern="1200" dirty="0"/>
        </a:p>
      </dsp:txBody>
      <dsp:txXfrm rot="-5400000">
        <a:off x="1086723" y="1461885"/>
        <a:ext cx="8008016" cy="910580"/>
      </dsp:txXfrm>
    </dsp:sp>
    <dsp:sp modelId="{2374D48D-08A2-4C9E-A570-7F5A7B315B0B}">
      <dsp:nvSpPr>
        <dsp:cNvPr id="0" name=""/>
        <dsp:cNvSpPr/>
      </dsp:nvSpPr>
      <dsp:spPr>
        <a:xfrm rot="5400000">
          <a:off x="-232869" y="3054236"/>
          <a:ext cx="1552461" cy="1086723"/>
        </a:xfrm>
        <a:prstGeom prst="chevron">
          <a:avLst/>
        </a:prstGeom>
        <a:no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endParaRPr lang="en-ZA" sz="1200" b="1" kern="1200" dirty="0" smtClean="0">
            <a:solidFill>
              <a:schemeClr val="tx1"/>
            </a:solidFill>
          </a:endParaRPr>
        </a:p>
        <a:p>
          <a:pPr lvl="0" algn="ctr" defTabSz="533400">
            <a:lnSpc>
              <a:spcPct val="90000"/>
            </a:lnSpc>
            <a:spcBef>
              <a:spcPct val="0"/>
            </a:spcBef>
            <a:spcAft>
              <a:spcPct val="35000"/>
            </a:spcAft>
          </a:pPr>
          <a:r>
            <a:rPr lang="en-ZA" sz="1200" b="1" kern="1200" dirty="0" smtClean="0">
              <a:solidFill>
                <a:schemeClr val="tx1"/>
              </a:solidFill>
            </a:rPr>
            <a:t>Social Contributions:  Key Management</a:t>
          </a:r>
          <a:endParaRPr lang="en-ZA" sz="1200" b="1" kern="1200" dirty="0">
            <a:solidFill>
              <a:schemeClr val="tx1"/>
            </a:solidFill>
          </a:endParaRPr>
        </a:p>
      </dsp:txBody>
      <dsp:txXfrm rot="-5400000">
        <a:off x="1" y="3364729"/>
        <a:ext cx="1086723" cy="465738"/>
      </dsp:txXfrm>
    </dsp:sp>
    <dsp:sp modelId="{6F45FF3B-F7FE-4567-B5A0-D3C07D0B19B9}">
      <dsp:nvSpPr>
        <dsp:cNvPr id="0" name=""/>
        <dsp:cNvSpPr/>
      </dsp:nvSpPr>
      <dsp:spPr>
        <a:xfrm rot="5400000">
          <a:off x="4610546" y="-702455"/>
          <a:ext cx="1009630" cy="8057276"/>
        </a:xfrm>
        <a:prstGeom prst="round2SameRect">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a:lnSpc>
              <a:spcPct val="90000"/>
            </a:lnSpc>
            <a:spcBef>
              <a:spcPct val="0"/>
            </a:spcBef>
            <a:spcAft>
              <a:spcPct val="15000"/>
            </a:spcAft>
            <a:buChar char="••"/>
          </a:pPr>
          <a:r>
            <a:rPr lang="en-ZA" sz="2400" kern="1200" dirty="0" smtClean="0"/>
            <a:t>Group Life Insurance, Medical, Pensions Fund and UIF, etc</a:t>
          </a:r>
          <a:endParaRPr lang="en-ZA" sz="2400" kern="1200" dirty="0"/>
        </a:p>
      </dsp:txBody>
      <dsp:txXfrm rot="-5400000">
        <a:off x="1086723" y="2870654"/>
        <a:ext cx="8007990" cy="911058"/>
      </dsp:txXfrm>
    </dsp:sp>
    <dsp:sp modelId="{175ECD21-BFC3-4DC3-951D-54A891D49E80}">
      <dsp:nvSpPr>
        <dsp:cNvPr id="0" name=""/>
        <dsp:cNvSpPr/>
      </dsp:nvSpPr>
      <dsp:spPr>
        <a:xfrm rot="5400000">
          <a:off x="-232869" y="4464252"/>
          <a:ext cx="1552461" cy="1086723"/>
        </a:xfrm>
        <a:prstGeom prst="chevron">
          <a:avLst/>
        </a:prstGeom>
        <a:solidFill>
          <a:srgbClr val="C00000"/>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a:lnSpc>
              <a:spcPct val="90000"/>
            </a:lnSpc>
            <a:spcBef>
              <a:spcPct val="0"/>
            </a:spcBef>
            <a:spcAft>
              <a:spcPct val="35000"/>
            </a:spcAft>
          </a:pPr>
          <a:endParaRPr lang="en-ZA" sz="1200" b="1" kern="1200" dirty="0" smtClean="0">
            <a:solidFill>
              <a:schemeClr val="bg1"/>
            </a:solidFill>
          </a:endParaRPr>
        </a:p>
        <a:p>
          <a:pPr lvl="0" algn="ctr" defTabSz="533400">
            <a:lnSpc>
              <a:spcPct val="90000"/>
            </a:lnSpc>
            <a:spcBef>
              <a:spcPct val="0"/>
            </a:spcBef>
            <a:spcAft>
              <a:spcPct val="35000"/>
            </a:spcAft>
          </a:pPr>
          <a:r>
            <a:rPr lang="en-ZA" sz="1200" b="1" kern="1200" dirty="0" smtClean="0">
              <a:solidFill>
                <a:schemeClr val="bg1"/>
              </a:solidFill>
            </a:rPr>
            <a:t>Social Contributions:  Other Municipal Staff</a:t>
          </a:r>
          <a:endParaRPr lang="en-ZA" sz="1200" b="1" kern="1200" dirty="0">
            <a:solidFill>
              <a:schemeClr val="bg1"/>
            </a:solidFill>
          </a:endParaRPr>
        </a:p>
      </dsp:txBody>
      <dsp:txXfrm rot="-5400000">
        <a:off x="1" y="4774745"/>
        <a:ext cx="1086723" cy="465738"/>
      </dsp:txXfrm>
    </dsp:sp>
    <dsp:sp modelId="{842D398A-8A00-4E2E-A94C-803EA50D0671}">
      <dsp:nvSpPr>
        <dsp:cNvPr id="0" name=""/>
        <dsp:cNvSpPr/>
      </dsp:nvSpPr>
      <dsp:spPr>
        <a:xfrm rot="5400000">
          <a:off x="4610811" y="706022"/>
          <a:ext cx="1009100" cy="8057276"/>
        </a:xfrm>
        <a:prstGeom prst="round2SameRect">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a:lnSpc>
              <a:spcPct val="90000"/>
            </a:lnSpc>
            <a:spcBef>
              <a:spcPct val="0"/>
            </a:spcBef>
            <a:spcAft>
              <a:spcPct val="15000"/>
            </a:spcAft>
            <a:buChar char="••"/>
          </a:pPr>
          <a:r>
            <a:rPr lang="en-ZA" sz="2400" kern="1200" dirty="0" smtClean="0"/>
            <a:t>Bargaining Council, Group Life Insurance, Medical, Pension Funds and UIF</a:t>
          </a:r>
          <a:endParaRPr lang="en-ZA" sz="2400" kern="1200" dirty="0"/>
        </a:p>
      </dsp:txBody>
      <dsp:txXfrm rot="-5400000">
        <a:off x="1086723" y="4279370"/>
        <a:ext cx="8008016" cy="910580"/>
      </dsp:txXfrm>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3BC83FF-79E5-4F12-8B3D-CFEE233D781C}">
      <dsp:nvSpPr>
        <dsp:cNvPr id="0" name=""/>
        <dsp:cNvSpPr/>
      </dsp:nvSpPr>
      <dsp:spPr>
        <a:xfrm>
          <a:off x="2857" y="201708"/>
          <a:ext cx="2786062" cy="633600"/>
        </a:xfrm>
        <a:prstGeom prst="rect">
          <a:avLst/>
        </a:prstGeom>
        <a:solidFill>
          <a:schemeClr val="tx1">
            <a:lumMod val="50000"/>
            <a:lumOff val="5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6464" tIns="89408" rIns="156464" bIns="89408" numCol="1" spcCol="1270" anchor="ctr" anchorCtr="0">
          <a:noAutofit/>
        </a:bodyPr>
        <a:lstStyle/>
        <a:p>
          <a:pPr lvl="0" algn="ctr" defTabSz="977900">
            <a:lnSpc>
              <a:spcPct val="90000"/>
            </a:lnSpc>
            <a:spcBef>
              <a:spcPct val="0"/>
            </a:spcBef>
            <a:spcAft>
              <a:spcPct val="35000"/>
            </a:spcAft>
          </a:pPr>
          <a:r>
            <a:rPr lang="en-ZA" sz="2200" b="1" kern="1200" dirty="0" smtClean="0">
              <a:solidFill>
                <a:schemeClr val="bg1"/>
              </a:solidFill>
            </a:rPr>
            <a:t>Interest</a:t>
          </a:r>
          <a:endParaRPr lang="en-ZA" sz="2200" b="1" kern="1200" dirty="0">
            <a:solidFill>
              <a:schemeClr val="bg1"/>
            </a:solidFill>
          </a:endParaRPr>
        </a:p>
      </dsp:txBody>
      <dsp:txXfrm>
        <a:off x="2857" y="201708"/>
        <a:ext cx="2786062" cy="633600"/>
      </dsp:txXfrm>
    </dsp:sp>
    <dsp:sp modelId="{B1463A63-3944-4A90-AD3D-BA491214CB4C}">
      <dsp:nvSpPr>
        <dsp:cNvPr id="0" name=""/>
        <dsp:cNvSpPr/>
      </dsp:nvSpPr>
      <dsp:spPr>
        <a:xfrm>
          <a:off x="2857" y="835308"/>
          <a:ext cx="2786062" cy="4106520"/>
        </a:xfrm>
        <a:prstGeom prst="rect">
          <a:avLst/>
        </a:prstGeom>
        <a:solidFill>
          <a:schemeClr val="bg1"/>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17348" tIns="117348" rIns="156464" bIns="176022" numCol="1" spcCol="1270" anchor="t" anchorCtr="0">
          <a:noAutofit/>
        </a:bodyPr>
        <a:lstStyle/>
        <a:p>
          <a:pPr marL="228600" lvl="1" indent="-228600" algn="l" defTabSz="977900">
            <a:lnSpc>
              <a:spcPct val="90000"/>
            </a:lnSpc>
            <a:spcBef>
              <a:spcPct val="0"/>
            </a:spcBef>
            <a:spcAft>
              <a:spcPct val="15000"/>
            </a:spcAft>
            <a:buChar char="••"/>
          </a:pPr>
          <a:r>
            <a:rPr lang="en-ZA" sz="2200" kern="1200" dirty="0" smtClean="0"/>
            <a:t>Arrear Salaries</a:t>
          </a:r>
          <a:endParaRPr lang="en-ZA" sz="2200" kern="1200" dirty="0"/>
        </a:p>
        <a:p>
          <a:pPr marL="228600" lvl="1" indent="-228600" algn="l" defTabSz="977900">
            <a:lnSpc>
              <a:spcPct val="90000"/>
            </a:lnSpc>
            <a:spcBef>
              <a:spcPct val="0"/>
            </a:spcBef>
            <a:spcAft>
              <a:spcPct val="15000"/>
            </a:spcAft>
            <a:buChar char="••"/>
          </a:pPr>
          <a:r>
            <a:rPr lang="en-ZA" sz="2200" kern="1200" dirty="0" smtClean="0"/>
            <a:t>Bank Overdraft</a:t>
          </a:r>
          <a:endParaRPr lang="en-ZA" sz="2200" kern="1200" dirty="0"/>
        </a:p>
        <a:p>
          <a:pPr marL="228600" lvl="1" indent="-228600" algn="l" defTabSz="977900">
            <a:lnSpc>
              <a:spcPct val="90000"/>
            </a:lnSpc>
            <a:spcBef>
              <a:spcPct val="0"/>
            </a:spcBef>
            <a:spcAft>
              <a:spcPct val="15000"/>
            </a:spcAft>
            <a:buChar char="••"/>
          </a:pPr>
          <a:r>
            <a:rPr lang="en-ZA" sz="2200" kern="1200" dirty="0" smtClean="0"/>
            <a:t>Borrowings</a:t>
          </a:r>
          <a:endParaRPr lang="en-ZA" sz="2200" kern="1200" dirty="0"/>
        </a:p>
        <a:p>
          <a:pPr marL="228600" lvl="1" indent="-228600" algn="l" defTabSz="977900">
            <a:lnSpc>
              <a:spcPct val="90000"/>
            </a:lnSpc>
            <a:spcBef>
              <a:spcPct val="0"/>
            </a:spcBef>
            <a:spcAft>
              <a:spcPct val="15000"/>
            </a:spcAft>
            <a:buChar char="••"/>
          </a:pPr>
          <a:r>
            <a:rPr lang="en-ZA" sz="2200" kern="1200" dirty="0" smtClean="0"/>
            <a:t>Finance Leases</a:t>
          </a:r>
          <a:endParaRPr lang="en-ZA" sz="2200" kern="1200" dirty="0"/>
        </a:p>
        <a:p>
          <a:pPr marL="228600" lvl="1" indent="-228600" algn="l" defTabSz="977900">
            <a:lnSpc>
              <a:spcPct val="90000"/>
            </a:lnSpc>
            <a:spcBef>
              <a:spcPct val="0"/>
            </a:spcBef>
            <a:spcAft>
              <a:spcPct val="15000"/>
            </a:spcAft>
            <a:buChar char="••"/>
          </a:pPr>
          <a:r>
            <a:rPr lang="en-ZA" sz="2200" kern="1200" dirty="0" smtClean="0"/>
            <a:t>Interest Costs Non-current Provisions</a:t>
          </a:r>
          <a:endParaRPr lang="en-ZA" sz="2200" kern="1200" dirty="0"/>
        </a:p>
        <a:p>
          <a:pPr marL="228600" lvl="1" indent="-228600" algn="l" defTabSz="977900">
            <a:lnSpc>
              <a:spcPct val="90000"/>
            </a:lnSpc>
            <a:spcBef>
              <a:spcPct val="0"/>
            </a:spcBef>
            <a:spcAft>
              <a:spcPct val="15000"/>
            </a:spcAft>
            <a:buChar char="••"/>
          </a:pPr>
          <a:r>
            <a:rPr lang="en-ZA" sz="2200" kern="1200" dirty="0" smtClean="0"/>
            <a:t>Overdue Accounts</a:t>
          </a:r>
          <a:endParaRPr lang="en-ZA" sz="2200" kern="1200" dirty="0"/>
        </a:p>
        <a:p>
          <a:pPr marL="228600" lvl="1" indent="-228600" algn="l" defTabSz="977900">
            <a:lnSpc>
              <a:spcPct val="90000"/>
            </a:lnSpc>
            <a:spcBef>
              <a:spcPct val="0"/>
            </a:spcBef>
            <a:spcAft>
              <a:spcPct val="15000"/>
            </a:spcAft>
            <a:buChar char="••"/>
          </a:pPr>
          <a:r>
            <a:rPr lang="en-ZA" sz="2200" kern="1200" dirty="0" smtClean="0"/>
            <a:t>Overpayments of Interest due to Queries Resolved</a:t>
          </a:r>
          <a:endParaRPr lang="en-ZA" sz="2200" kern="1200" dirty="0"/>
        </a:p>
        <a:p>
          <a:pPr marL="228600" lvl="1" indent="-228600" algn="l" defTabSz="977900">
            <a:lnSpc>
              <a:spcPct val="90000"/>
            </a:lnSpc>
            <a:spcBef>
              <a:spcPct val="0"/>
            </a:spcBef>
            <a:spcAft>
              <a:spcPct val="15000"/>
            </a:spcAft>
            <a:buChar char="••"/>
          </a:pPr>
          <a:r>
            <a:rPr lang="en-ZA" sz="2200" kern="1200" dirty="0" smtClean="0"/>
            <a:t>Rental Deposit</a:t>
          </a:r>
          <a:endParaRPr lang="en-ZA" sz="2200" kern="1200" dirty="0"/>
        </a:p>
      </dsp:txBody>
      <dsp:txXfrm>
        <a:off x="2857" y="835308"/>
        <a:ext cx="2786062" cy="4106520"/>
      </dsp:txXfrm>
    </dsp:sp>
    <dsp:sp modelId="{FDE066CA-337D-4EC9-8BA4-C5C94D48F79A}">
      <dsp:nvSpPr>
        <dsp:cNvPr id="0" name=""/>
        <dsp:cNvSpPr/>
      </dsp:nvSpPr>
      <dsp:spPr>
        <a:xfrm>
          <a:off x="3178968" y="201708"/>
          <a:ext cx="2786062" cy="633600"/>
        </a:xfrm>
        <a:prstGeom prst="rect">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6464" tIns="89408" rIns="156464" bIns="89408" numCol="1" spcCol="1270" anchor="ctr" anchorCtr="0">
          <a:noAutofit/>
        </a:bodyPr>
        <a:lstStyle/>
        <a:p>
          <a:pPr lvl="0" algn="ctr" defTabSz="977900">
            <a:lnSpc>
              <a:spcPct val="90000"/>
            </a:lnSpc>
            <a:spcBef>
              <a:spcPct val="0"/>
            </a:spcBef>
            <a:spcAft>
              <a:spcPct val="35000"/>
            </a:spcAft>
          </a:pPr>
          <a:r>
            <a:rPr lang="en-ZA" sz="2200" b="1" kern="1200" dirty="0" smtClean="0">
              <a:solidFill>
                <a:schemeClr val="tx1"/>
              </a:solidFill>
            </a:rPr>
            <a:t>Dividend</a:t>
          </a:r>
          <a:endParaRPr lang="en-ZA" sz="2200" b="1" kern="1200" dirty="0">
            <a:solidFill>
              <a:schemeClr val="tx1"/>
            </a:solidFill>
          </a:endParaRPr>
        </a:p>
      </dsp:txBody>
      <dsp:txXfrm>
        <a:off x="3178968" y="201708"/>
        <a:ext cx="2786062" cy="633600"/>
      </dsp:txXfrm>
    </dsp:sp>
    <dsp:sp modelId="{F8D4FC10-4AA4-4A1A-BE91-AC40EBB337D0}">
      <dsp:nvSpPr>
        <dsp:cNvPr id="0" name=""/>
        <dsp:cNvSpPr/>
      </dsp:nvSpPr>
      <dsp:spPr>
        <a:xfrm>
          <a:off x="3178968" y="835308"/>
          <a:ext cx="2786062" cy="4106520"/>
        </a:xfrm>
        <a:prstGeom prst="rect">
          <a:avLst/>
        </a:prstGeom>
        <a:solidFill>
          <a:schemeClr val="bg1"/>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17348" tIns="117348" rIns="156464" bIns="176022" numCol="1" spcCol="1270" anchor="t" anchorCtr="0">
          <a:noAutofit/>
        </a:bodyPr>
        <a:lstStyle/>
        <a:p>
          <a:pPr marL="228600" lvl="1" indent="-228600" algn="l" defTabSz="977900">
            <a:lnSpc>
              <a:spcPct val="90000"/>
            </a:lnSpc>
            <a:spcBef>
              <a:spcPct val="0"/>
            </a:spcBef>
            <a:spcAft>
              <a:spcPct val="15000"/>
            </a:spcAft>
            <a:buChar char="••"/>
          </a:pPr>
          <a:r>
            <a:rPr lang="en-ZA" sz="2200" kern="1200" dirty="0" smtClean="0"/>
            <a:t>Dividends Paid</a:t>
          </a:r>
          <a:endParaRPr lang="en-ZA" sz="2200" kern="1200" dirty="0"/>
        </a:p>
      </dsp:txBody>
      <dsp:txXfrm>
        <a:off x="3178968" y="835308"/>
        <a:ext cx="2786062" cy="4106520"/>
      </dsp:txXfrm>
    </dsp:sp>
    <dsp:sp modelId="{0B85FD56-07C1-4001-A4FB-C5EDCEA1BD50}">
      <dsp:nvSpPr>
        <dsp:cNvPr id="0" name=""/>
        <dsp:cNvSpPr/>
      </dsp:nvSpPr>
      <dsp:spPr>
        <a:xfrm>
          <a:off x="6355080" y="201708"/>
          <a:ext cx="2786062" cy="633600"/>
        </a:xfrm>
        <a:prstGeom prst="rect">
          <a:avLst/>
        </a:prstGeom>
        <a:solidFill>
          <a:srgbClr val="C00000"/>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6464" tIns="89408" rIns="156464" bIns="89408" numCol="1" spcCol="1270" anchor="ctr" anchorCtr="0">
          <a:noAutofit/>
        </a:bodyPr>
        <a:lstStyle/>
        <a:p>
          <a:pPr lvl="0" algn="ctr" defTabSz="977900">
            <a:lnSpc>
              <a:spcPct val="90000"/>
            </a:lnSpc>
            <a:spcBef>
              <a:spcPct val="0"/>
            </a:spcBef>
            <a:spcAft>
              <a:spcPct val="35000"/>
            </a:spcAft>
          </a:pPr>
          <a:r>
            <a:rPr lang="en-ZA" sz="2200" b="1" kern="1200" dirty="0" smtClean="0">
              <a:solidFill>
                <a:schemeClr val="bg1"/>
              </a:solidFill>
            </a:rPr>
            <a:t>Rent</a:t>
          </a:r>
          <a:endParaRPr lang="en-ZA" sz="2200" b="1" kern="1200" dirty="0">
            <a:solidFill>
              <a:schemeClr val="bg1"/>
            </a:solidFill>
          </a:endParaRPr>
        </a:p>
      </dsp:txBody>
      <dsp:txXfrm>
        <a:off x="6355080" y="201708"/>
        <a:ext cx="2786062" cy="633600"/>
      </dsp:txXfrm>
    </dsp:sp>
    <dsp:sp modelId="{59B1FACF-C3FC-4199-8348-BE22A1E98189}">
      <dsp:nvSpPr>
        <dsp:cNvPr id="0" name=""/>
        <dsp:cNvSpPr/>
      </dsp:nvSpPr>
      <dsp:spPr>
        <a:xfrm>
          <a:off x="6357937" y="1037016"/>
          <a:ext cx="2786062" cy="4106520"/>
        </a:xfrm>
        <a:prstGeom prst="rect">
          <a:avLst/>
        </a:prstGeom>
        <a:solidFill>
          <a:schemeClr val="bg1"/>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17348" tIns="117348" rIns="156464" bIns="176022" numCol="1" spcCol="1270" anchor="t" anchorCtr="0">
          <a:noAutofit/>
        </a:bodyPr>
        <a:lstStyle/>
        <a:p>
          <a:pPr marL="228600" lvl="1" indent="-228600" algn="l" defTabSz="977900">
            <a:lnSpc>
              <a:spcPct val="90000"/>
            </a:lnSpc>
            <a:spcBef>
              <a:spcPct val="0"/>
            </a:spcBef>
            <a:spcAft>
              <a:spcPct val="15000"/>
            </a:spcAft>
            <a:buChar char="••"/>
          </a:pPr>
          <a:r>
            <a:rPr lang="en-ZA" sz="2200" kern="1200" dirty="0" smtClean="0"/>
            <a:t>Rent on Land</a:t>
          </a:r>
          <a:endParaRPr lang="en-ZA" sz="2200" kern="1200" dirty="0"/>
        </a:p>
      </dsp:txBody>
      <dsp:txXfrm>
        <a:off x="6357937" y="1037016"/>
        <a:ext cx="2786062" cy="4106520"/>
      </dsp:txXfrm>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B7CEB4A-03A5-459B-96CA-3B2C28DD687A}">
      <dsp:nvSpPr>
        <dsp:cNvPr id="0" name=""/>
        <dsp:cNvSpPr/>
      </dsp:nvSpPr>
      <dsp:spPr>
        <a:xfrm>
          <a:off x="5279" y="373938"/>
          <a:ext cx="1466701" cy="1466701"/>
        </a:xfrm>
        <a:prstGeom prst="ellipse">
          <a:avLst/>
        </a:prstGeom>
        <a:solidFill>
          <a:srgbClr val="C00000"/>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a:lnSpc>
              <a:spcPct val="90000"/>
            </a:lnSpc>
            <a:spcBef>
              <a:spcPct val="0"/>
            </a:spcBef>
            <a:spcAft>
              <a:spcPct val="35000"/>
            </a:spcAft>
          </a:pPr>
          <a:r>
            <a:rPr lang="en-ZA" sz="1500" b="1" kern="1200" dirty="0" smtClean="0"/>
            <a:t>Opening Inventory</a:t>
          </a:r>
          <a:endParaRPr lang="en-ZA" sz="1500" b="1" kern="1200" dirty="0"/>
        </a:p>
      </dsp:txBody>
      <dsp:txXfrm>
        <a:off x="220072" y="588731"/>
        <a:ext cx="1037115" cy="1037115"/>
      </dsp:txXfrm>
    </dsp:sp>
    <dsp:sp modelId="{7B0935DE-EA4B-4582-84FF-799E7B9C458A}">
      <dsp:nvSpPr>
        <dsp:cNvPr id="0" name=""/>
        <dsp:cNvSpPr/>
      </dsp:nvSpPr>
      <dsp:spPr>
        <a:xfrm>
          <a:off x="1591076" y="681945"/>
          <a:ext cx="850686" cy="850686"/>
        </a:xfrm>
        <a:prstGeom prst="mathPlus">
          <a:avLst/>
        </a:prstGeom>
        <a:solidFill>
          <a:schemeClr val="bg1"/>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ZA" sz="1200" kern="1200" dirty="0"/>
        </a:p>
      </dsp:txBody>
      <dsp:txXfrm>
        <a:off x="1703834" y="1007247"/>
        <a:ext cx="625170" cy="200082"/>
      </dsp:txXfrm>
    </dsp:sp>
    <dsp:sp modelId="{AB26BC2E-4206-4A10-AB8E-8439E72CEB2E}">
      <dsp:nvSpPr>
        <dsp:cNvPr id="0" name=""/>
        <dsp:cNvSpPr/>
      </dsp:nvSpPr>
      <dsp:spPr>
        <a:xfrm>
          <a:off x="2560859" y="373938"/>
          <a:ext cx="1466701" cy="1466701"/>
        </a:xfrm>
        <a:prstGeom prst="ellipse">
          <a:avLst/>
        </a:prstGeom>
        <a:solidFill>
          <a:schemeClr val="tx1">
            <a:lumMod val="50000"/>
            <a:lumOff val="50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a:lnSpc>
              <a:spcPct val="90000"/>
            </a:lnSpc>
            <a:spcBef>
              <a:spcPct val="0"/>
            </a:spcBef>
            <a:spcAft>
              <a:spcPct val="35000"/>
            </a:spcAft>
          </a:pPr>
          <a:r>
            <a:rPr lang="en-ZA" sz="1500" b="1" kern="1200" dirty="0" smtClean="0"/>
            <a:t>Purchases</a:t>
          </a:r>
          <a:endParaRPr lang="en-ZA" sz="1500" b="1" kern="1200" dirty="0"/>
        </a:p>
      </dsp:txBody>
      <dsp:txXfrm>
        <a:off x="2775652" y="588731"/>
        <a:ext cx="1037115" cy="1037115"/>
      </dsp:txXfrm>
    </dsp:sp>
    <dsp:sp modelId="{FB17596B-4B70-4BAA-B5C9-51FAA8EFE576}">
      <dsp:nvSpPr>
        <dsp:cNvPr id="0" name=""/>
        <dsp:cNvSpPr/>
      </dsp:nvSpPr>
      <dsp:spPr>
        <a:xfrm>
          <a:off x="4146656" y="681945"/>
          <a:ext cx="850686" cy="850686"/>
        </a:xfrm>
        <a:prstGeom prst="mathMinus">
          <a:avLst/>
        </a:prstGeom>
        <a:solidFill>
          <a:schemeClr val="bg1"/>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ZA" sz="1200" kern="1200" dirty="0"/>
        </a:p>
      </dsp:txBody>
      <dsp:txXfrm>
        <a:off x="4259414" y="1007247"/>
        <a:ext cx="625170" cy="200082"/>
      </dsp:txXfrm>
    </dsp:sp>
    <dsp:sp modelId="{63CFB0A5-B891-4658-87C9-09958FE56AB7}">
      <dsp:nvSpPr>
        <dsp:cNvPr id="0" name=""/>
        <dsp:cNvSpPr/>
      </dsp:nvSpPr>
      <dsp:spPr>
        <a:xfrm>
          <a:off x="5116439" y="373938"/>
          <a:ext cx="1466701" cy="1466701"/>
        </a:xfrm>
        <a:prstGeom prst="ellipse">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a:lnSpc>
              <a:spcPct val="90000"/>
            </a:lnSpc>
            <a:spcBef>
              <a:spcPct val="0"/>
            </a:spcBef>
            <a:spcAft>
              <a:spcPct val="35000"/>
            </a:spcAft>
          </a:pPr>
          <a:r>
            <a:rPr lang="en-ZA" sz="1500" b="1" kern="1200" dirty="0" smtClean="0">
              <a:solidFill>
                <a:schemeClr val="tx1"/>
              </a:solidFill>
            </a:rPr>
            <a:t>Closing</a:t>
          </a:r>
          <a:r>
            <a:rPr lang="en-ZA" sz="1500" b="1" kern="1200" dirty="0" smtClean="0"/>
            <a:t> </a:t>
          </a:r>
          <a:r>
            <a:rPr lang="en-ZA" sz="1500" b="1" kern="1200" dirty="0" smtClean="0">
              <a:solidFill>
                <a:schemeClr val="tx1"/>
              </a:solidFill>
            </a:rPr>
            <a:t>Inventory</a:t>
          </a:r>
          <a:endParaRPr lang="en-ZA" sz="1500" b="1" kern="1200" dirty="0">
            <a:solidFill>
              <a:schemeClr val="tx1"/>
            </a:solidFill>
          </a:endParaRPr>
        </a:p>
      </dsp:txBody>
      <dsp:txXfrm>
        <a:off x="5331232" y="588731"/>
        <a:ext cx="1037115" cy="1037115"/>
      </dsp:txXfrm>
    </dsp:sp>
    <dsp:sp modelId="{2AE9A38B-DE2B-48AC-9680-99B8C9E8D13C}">
      <dsp:nvSpPr>
        <dsp:cNvPr id="0" name=""/>
        <dsp:cNvSpPr/>
      </dsp:nvSpPr>
      <dsp:spPr>
        <a:xfrm>
          <a:off x="6702236" y="681945"/>
          <a:ext cx="850686" cy="850686"/>
        </a:xfrm>
        <a:prstGeom prst="mathEqual">
          <a:avLst/>
        </a:prstGeom>
        <a:solidFill>
          <a:schemeClr val="bg1"/>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ZA" sz="1200" kern="1200" dirty="0"/>
        </a:p>
      </dsp:txBody>
      <dsp:txXfrm>
        <a:off x="6814994" y="857186"/>
        <a:ext cx="625170" cy="500204"/>
      </dsp:txXfrm>
    </dsp:sp>
    <dsp:sp modelId="{32715DBA-3A7F-450A-9C7A-4661B89138E5}">
      <dsp:nvSpPr>
        <dsp:cNvPr id="0" name=""/>
        <dsp:cNvSpPr/>
      </dsp:nvSpPr>
      <dsp:spPr>
        <a:xfrm>
          <a:off x="7672019" y="373938"/>
          <a:ext cx="1466701" cy="1466701"/>
        </a:xfrm>
        <a:prstGeom prst="ellipse">
          <a:avLst/>
        </a:prstGeom>
        <a:solidFill>
          <a:schemeClr val="bg1"/>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a:lnSpc>
              <a:spcPct val="90000"/>
            </a:lnSpc>
            <a:spcBef>
              <a:spcPct val="0"/>
            </a:spcBef>
            <a:spcAft>
              <a:spcPct val="35000"/>
            </a:spcAft>
          </a:pPr>
          <a:r>
            <a:rPr lang="en-ZA" sz="1500" b="1" kern="1200" dirty="0" smtClean="0">
              <a:solidFill>
                <a:schemeClr val="tx1"/>
              </a:solidFill>
            </a:rPr>
            <a:t>Inventory Consumed</a:t>
          </a:r>
          <a:endParaRPr lang="en-ZA" sz="1500" b="1" kern="1200" dirty="0">
            <a:solidFill>
              <a:schemeClr val="tx1"/>
            </a:solidFill>
          </a:endParaRPr>
        </a:p>
      </dsp:txBody>
      <dsp:txXfrm>
        <a:off x="7886812" y="588731"/>
        <a:ext cx="1037115" cy="1037115"/>
      </dsp:txXfrm>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E606F8-F8BB-47B2-8821-AEAC5398C692}">
      <dsp:nvSpPr>
        <dsp:cNvPr id="0" name=""/>
        <dsp:cNvSpPr/>
      </dsp:nvSpPr>
      <dsp:spPr>
        <a:xfrm>
          <a:off x="4221546" y="1340661"/>
          <a:ext cx="3314939" cy="525869"/>
        </a:xfrm>
        <a:custGeom>
          <a:avLst/>
          <a:gdLst/>
          <a:ahLst/>
          <a:cxnLst/>
          <a:rect l="0" t="0" r="0" b="0"/>
          <a:pathLst>
            <a:path>
              <a:moveTo>
                <a:pt x="0" y="0"/>
              </a:moveTo>
              <a:lnTo>
                <a:pt x="0" y="358365"/>
              </a:lnTo>
              <a:lnTo>
                <a:pt x="3314939" y="358365"/>
              </a:lnTo>
              <a:lnTo>
                <a:pt x="3314939" y="52586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7C5003A8-5F2D-4D79-860A-217A2AF9BD2C}">
      <dsp:nvSpPr>
        <dsp:cNvPr id="0" name=""/>
        <dsp:cNvSpPr/>
      </dsp:nvSpPr>
      <dsp:spPr>
        <a:xfrm>
          <a:off x="4221546" y="1340661"/>
          <a:ext cx="1104979" cy="525869"/>
        </a:xfrm>
        <a:custGeom>
          <a:avLst/>
          <a:gdLst/>
          <a:ahLst/>
          <a:cxnLst/>
          <a:rect l="0" t="0" r="0" b="0"/>
          <a:pathLst>
            <a:path>
              <a:moveTo>
                <a:pt x="0" y="0"/>
              </a:moveTo>
              <a:lnTo>
                <a:pt x="0" y="358365"/>
              </a:lnTo>
              <a:lnTo>
                <a:pt x="1104979" y="358365"/>
              </a:lnTo>
              <a:lnTo>
                <a:pt x="1104979" y="52586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6C87E75D-F0A2-401E-AE78-15EFE7A90CB0}">
      <dsp:nvSpPr>
        <dsp:cNvPr id="0" name=""/>
        <dsp:cNvSpPr/>
      </dsp:nvSpPr>
      <dsp:spPr>
        <a:xfrm>
          <a:off x="3070846" y="3014706"/>
          <a:ext cx="91440" cy="525869"/>
        </a:xfrm>
        <a:custGeom>
          <a:avLst/>
          <a:gdLst/>
          <a:ahLst/>
          <a:cxnLst/>
          <a:rect l="0" t="0" r="0" b="0"/>
          <a:pathLst>
            <a:path>
              <a:moveTo>
                <a:pt x="45720" y="0"/>
              </a:moveTo>
              <a:lnTo>
                <a:pt x="45720" y="52586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CA8DB973-8656-4748-B6B8-DA16BC86DB8D}">
      <dsp:nvSpPr>
        <dsp:cNvPr id="0" name=""/>
        <dsp:cNvSpPr/>
      </dsp:nvSpPr>
      <dsp:spPr>
        <a:xfrm>
          <a:off x="3116566" y="1340661"/>
          <a:ext cx="1104979" cy="525869"/>
        </a:xfrm>
        <a:custGeom>
          <a:avLst/>
          <a:gdLst/>
          <a:ahLst/>
          <a:cxnLst/>
          <a:rect l="0" t="0" r="0" b="0"/>
          <a:pathLst>
            <a:path>
              <a:moveTo>
                <a:pt x="1104979" y="0"/>
              </a:moveTo>
              <a:lnTo>
                <a:pt x="1104979" y="358365"/>
              </a:lnTo>
              <a:lnTo>
                <a:pt x="0" y="358365"/>
              </a:lnTo>
              <a:lnTo>
                <a:pt x="0" y="52586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1B95C080-5772-468C-8973-AAF109DC645A}">
      <dsp:nvSpPr>
        <dsp:cNvPr id="0" name=""/>
        <dsp:cNvSpPr/>
      </dsp:nvSpPr>
      <dsp:spPr>
        <a:xfrm>
          <a:off x="906606" y="1340661"/>
          <a:ext cx="3314939" cy="525869"/>
        </a:xfrm>
        <a:custGeom>
          <a:avLst/>
          <a:gdLst/>
          <a:ahLst/>
          <a:cxnLst/>
          <a:rect l="0" t="0" r="0" b="0"/>
          <a:pathLst>
            <a:path>
              <a:moveTo>
                <a:pt x="3314939" y="0"/>
              </a:moveTo>
              <a:lnTo>
                <a:pt x="3314939" y="358365"/>
              </a:lnTo>
              <a:lnTo>
                <a:pt x="0" y="358365"/>
              </a:lnTo>
              <a:lnTo>
                <a:pt x="0" y="525869"/>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sp>
    <dsp:sp modelId="{D223AFAD-3D89-471E-9842-3256F256FF98}">
      <dsp:nvSpPr>
        <dsp:cNvPr id="0" name=""/>
        <dsp:cNvSpPr/>
      </dsp:nvSpPr>
      <dsp:spPr>
        <a:xfrm>
          <a:off x="3317471" y="192487"/>
          <a:ext cx="1808148" cy="1148174"/>
        </a:xfrm>
        <a:prstGeom prst="roundRect">
          <a:avLst>
            <a:gd name="adj" fmla="val 10000"/>
          </a:avLst>
        </a:prstGeom>
        <a:solidFill>
          <a:srgbClr val="C0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07E0C49-D947-4E62-8779-B72AB9840D8D}">
      <dsp:nvSpPr>
        <dsp:cNvPr id="0" name=""/>
        <dsp:cNvSpPr/>
      </dsp:nvSpPr>
      <dsp:spPr>
        <a:xfrm>
          <a:off x="3518377" y="383347"/>
          <a:ext cx="1808148" cy="1148174"/>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Remuneration of Councillors</a:t>
          </a:r>
          <a:endParaRPr lang="en-ZA" sz="1400" b="1" kern="1200" dirty="0"/>
        </a:p>
      </dsp:txBody>
      <dsp:txXfrm>
        <a:off x="3552006" y="416976"/>
        <a:ext cx="1740890" cy="1080916"/>
      </dsp:txXfrm>
    </dsp:sp>
    <dsp:sp modelId="{4FD2E05F-2E1E-4373-B720-65D2F300753A}">
      <dsp:nvSpPr>
        <dsp:cNvPr id="0" name=""/>
        <dsp:cNvSpPr/>
      </dsp:nvSpPr>
      <dsp:spPr>
        <a:xfrm>
          <a:off x="2532" y="1866531"/>
          <a:ext cx="1808148" cy="1148174"/>
        </a:xfrm>
        <a:prstGeom prst="roundRect">
          <a:avLst>
            <a:gd name="adj" fmla="val 10000"/>
          </a:avLst>
        </a:prstGeom>
        <a:solidFill>
          <a:schemeClr val="tx1">
            <a:lumMod val="65000"/>
            <a:lumOff val="3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7F40DC8-1D1F-4AC0-83EA-902893E36912}">
      <dsp:nvSpPr>
        <dsp:cNvPr id="0" name=""/>
        <dsp:cNvSpPr/>
      </dsp:nvSpPr>
      <dsp:spPr>
        <a:xfrm>
          <a:off x="203437" y="2057391"/>
          <a:ext cx="1808148" cy="1148174"/>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Salary</a:t>
          </a:r>
          <a:endParaRPr lang="en-ZA" sz="1400" b="1" kern="1200" dirty="0">
            <a:solidFill>
              <a:schemeClr val="tx1"/>
            </a:solidFill>
          </a:endParaRPr>
        </a:p>
      </dsp:txBody>
      <dsp:txXfrm>
        <a:off x="237066" y="2091020"/>
        <a:ext cx="1740890" cy="1080916"/>
      </dsp:txXfrm>
    </dsp:sp>
    <dsp:sp modelId="{71E600E9-25AE-47BC-85EF-7F3232012C4B}">
      <dsp:nvSpPr>
        <dsp:cNvPr id="0" name=""/>
        <dsp:cNvSpPr/>
      </dsp:nvSpPr>
      <dsp:spPr>
        <a:xfrm>
          <a:off x="2212492" y="1866531"/>
          <a:ext cx="1808148" cy="1148174"/>
        </a:xfrm>
        <a:prstGeom prst="roundRect">
          <a:avLst>
            <a:gd name="adj" fmla="val 10000"/>
          </a:avLst>
        </a:prstGeom>
        <a:solidFill>
          <a:schemeClr val="tx1">
            <a:lumMod val="65000"/>
            <a:lumOff val="3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523286E-7EFE-4D97-A73C-627FBA6711CF}">
      <dsp:nvSpPr>
        <dsp:cNvPr id="0" name=""/>
        <dsp:cNvSpPr/>
      </dsp:nvSpPr>
      <dsp:spPr>
        <a:xfrm>
          <a:off x="2413397" y="2057391"/>
          <a:ext cx="1808148" cy="1148174"/>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Allowance</a:t>
          </a:r>
          <a:endParaRPr lang="en-ZA" sz="1400" b="1" kern="1200" dirty="0">
            <a:solidFill>
              <a:schemeClr val="tx1"/>
            </a:solidFill>
          </a:endParaRPr>
        </a:p>
      </dsp:txBody>
      <dsp:txXfrm>
        <a:off x="2447026" y="2091020"/>
        <a:ext cx="1740890" cy="1080916"/>
      </dsp:txXfrm>
    </dsp:sp>
    <dsp:sp modelId="{3619870E-38DD-4BEE-B301-82FA66A9383A}">
      <dsp:nvSpPr>
        <dsp:cNvPr id="0" name=""/>
        <dsp:cNvSpPr/>
      </dsp:nvSpPr>
      <dsp:spPr>
        <a:xfrm>
          <a:off x="2212492" y="3540576"/>
          <a:ext cx="1808148" cy="1148174"/>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8E00E4F-9E12-4B75-A26B-6328F16C6D77}">
      <dsp:nvSpPr>
        <dsp:cNvPr id="0" name=""/>
        <dsp:cNvSpPr/>
      </dsp:nvSpPr>
      <dsp:spPr>
        <a:xfrm>
          <a:off x="2413397" y="3731436"/>
          <a:ext cx="1808148" cy="1148174"/>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t>Officer-bearer, Travel, Housing, Cell Phone, Out of Pocket Expenses</a:t>
          </a:r>
          <a:endParaRPr lang="en-ZA" sz="1400" b="1" kern="1200" dirty="0"/>
        </a:p>
      </dsp:txBody>
      <dsp:txXfrm>
        <a:off x="2447026" y="3765065"/>
        <a:ext cx="1740890" cy="1080916"/>
      </dsp:txXfrm>
    </dsp:sp>
    <dsp:sp modelId="{72BE06AB-56D0-406C-A003-08A046C5F0FD}">
      <dsp:nvSpPr>
        <dsp:cNvPr id="0" name=""/>
        <dsp:cNvSpPr/>
      </dsp:nvSpPr>
      <dsp:spPr>
        <a:xfrm>
          <a:off x="4422451" y="1866531"/>
          <a:ext cx="1808148" cy="1148174"/>
        </a:xfrm>
        <a:prstGeom prst="roundRect">
          <a:avLst>
            <a:gd name="adj" fmla="val 10000"/>
          </a:avLst>
        </a:prstGeom>
        <a:solidFill>
          <a:schemeClr val="tx1">
            <a:lumMod val="65000"/>
            <a:lumOff val="3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1512BD0-7B01-469A-AE86-0D899F5FFD23}">
      <dsp:nvSpPr>
        <dsp:cNvPr id="0" name=""/>
        <dsp:cNvSpPr/>
      </dsp:nvSpPr>
      <dsp:spPr>
        <a:xfrm>
          <a:off x="4623357" y="2057391"/>
          <a:ext cx="1808148" cy="1148174"/>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Pension Fund Contributions</a:t>
          </a:r>
          <a:endParaRPr lang="en-ZA" sz="1400" b="1" kern="1200" dirty="0">
            <a:solidFill>
              <a:schemeClr val="tx1"/>
            </a:solidFill>
          </a:endParaRPr>
        </a:p>
      </dsp:txBody>
      <dsp:txXfrm>
        <a:off x="4656986" y="2091020"/>
        <a:ext cx="1740890" cy="1080916"/>
      </dsp:txXfrm>
    </dsp:sp>
    <dsp:sp modelId="{D82BD8F8-3502-4BDD-9823-3E7E614F82CF}">
      <dsp:nvSpPr>
        <dsp:cNvPr id="0" name=""/>
        <dsp:cNvSpPr/>
      </dsp:nvSpPr>
      <dsp:spPr>
        <a:xfrm>
          <a:off x="6632411" y="1866531"/>
          <a:ext cx="1808148" cy="1148174"/>
        </a:xfrm>
        <a:prstGeom prst="roundRect">
          <a:avLst>
            <a:gd name="adj" fmla="val 10000"/>
          </a:avLst>
        </a:prstGeom>
        <a:solidFill>
          <a:schemeClr val="tx1">
            <a:lumMod val="65000"/>
            <a:lumOff val="3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DA308C3-EDAA-4A85-B743-F1356EF788A7}">
      <dsp:nvSpPr>
        <dsp:cNvPr id="0" name=""/>
        <dsp:cNvSpPr/>
      </dsp:nvSpPr>
      <dsp:spPr>
        <a:xfrm>
          <a:off x="6833316" y="2057391"/>
          <a:ext cx="1808148" cy="1148174"/>
        </a:xfrm>
        <a:prstGeom prst="roundRect">
          <a:avLst>
            <a:gd name="adj" fmla="val 10000"/>
          </a:avLst>
        </a:prstGeom>
        <a:solidFill>
          <a:schemeClr val="lt1">
            <a:alpha val="90000"/>
            <a:hueOff val="0"/>
            <a:satOff val="0"/>
            <a:lumOff val="0"/>
            <a:alphaOff val="0"/>
          </a:schemeClr>
        </a:solidFill>
        <a:ln w="25400" cap="flat" cmpd="sng" algn="ctr">
          <a:solidFill>
            <a:schemeClr val="tx1"/>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en-ZA" sz="1400" b="1" kern="1200" dirty="0" smtClean="0">
              <a:solidFill>
                <a:schemeClr val="tx1"/>
              </a:solidFill>
            </a:rPr>
            <a:t>Medical Aid Benefits</a:t>
          </a:r>
          <a:endParaRPr lang="en-ZA" sz="1400" b="1" kern="1200" dirty="0">
            <a:solidFill>
              <a:schemeClr val="tx1"/>
            </a:solidFill>
          </a:endParaRPr>
        </a:p>
      </dsp:txBody>
      <dsp:txXfrm>
        <a:off x="6866945" y="2091020"/>
        <a:ext cx="1740890" cy="1080916"/>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C744015-802A-442A-AC4E-D7C20EF7040B}">
      <dsp:nvSpPr>
        <dsp:cNvPr id="0" name=""/>
        <dsp:cNvSpPr/>
      </dsp:nvSpPr>
      <dsp:spPr>
        <a:xfrm>
          <a:off x="5067400" y="707450"/>
          <a:ext cx="1558444" cy="371893"/>
        </a:xfrm>
        <a:custGeom>
          <a:avLst/>
          <a:gdLst/>
          <a:ahLst/>
          <a:cxnLst/>
          <a:rect l="0" t="0" r="0" b="0"/>
          <a:pathLst>
            <a:path>
              <a:moveTo>
                <a:pt x="0" y="0"/>
              </a:moveTo>
              <a:lnTo>
                <a:pt x="0" y="156807"/>
              </a:lnTo>
              <a:lnTo>
                <a:pt x="1558444" y="156807"/>
              </a:lnTo>
              <a:lnTo>
                <a:pt x="1558444" y="371893"/>
              </a:lnTo>
            </a:path>
          </a:pathLst>
        </a:custGeom>
        <a:noFill/>
        <a:ln w="9525" cap="flat" cmpd="sng" algn="ctr">
          <a:solidFill>
            <a:schemeClr val="dk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CF51773E-34D6-4200-A25E-B8EBBEB6916B}">
      <dsp:nvSpPr>
        <dsp:cNvPr id="0" name=""/>
        <dsp:cNvSpPr/>
      </dsp:nvSpPr>
      <dsp:spPr>
        <a:xfrm>
          <a:off x="5949021" y="2169132"/>
          <a:ext cx="236425" cy="3603003"/>
        </a:xfrm>
        <a:custGeom>
          <a:avLst/>
          <a:gdLst/>
          <a:ahLst/>
          <a:cxnLst/>
          <a:rect l="0" t="0" r="0" b="0"/>
          <a:pathLst>
            <a:path>
              <a:moveTo>
                <a:pt x="0" y="0"/>
              </a:moveTo>
              <a:lnTo>
                <a:pt x="0" y="3603003"/>
              </a:lnTo>
              <a:lnTo>
                <a:pt x="236425" y="3603003"/>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DD794F47-11B1-4104-B053-1D24CAD14CAC}">
      <dsp:nvSpPr>
        <dsp:cNvPr id="0" name=""/>
        <dsp:cNvSpPr/>
      </dsp:nvSpPr>
      <dsp:spPr>
        <a:xfrm>
          <a:off x="5949021" y="2169132"/>
          <a:ext cx="324671" cy="3137973"/>
        </a:xfrm>
        <a:custGeom>
          <a:avLst/>
          <a:gdLst/>
          <a:ahLst/>
          <a:cxnLst/>
          <a:rect l="0" t="0" r="0" b="0"/>
          <a:pathLst>
            <a:path>
              <a:moveTo>
                <a:pt x="0" y="0"/>
              </a:moveTo>
              <a:lnTo>
                <a:pt x="0" y="3137973"/>
              </a:lnTo>
              <a:lnTo>
                <a:pt x="324671" y="3137973"/>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5615D37F-7F10-4353-AD7B-25C96D621357}">
      <dsp:nvSpPr>
        <dsp:cNvPr id="0" name=""/>
        <dsp:cNvSpPr/>
      </dsp:nvSpPr>
      <dsp:spPr>
        <a:xfrm>
          <a:off x="5949021" y="2169132"/>
          <a:ext cx="324671" cy="2467883"/>
        </a:xfrm>
        <a:custGeom>
          <a:avLst/>
          <a:gdLst/>
          <a:ahLst/>
          <a:cxnLst/>
          <a:rect l="0" t="0" r="0" b="0"/>
          <a:pathLst>
            <a:path>
              <a:moveTo>
                <a:pt x="0" y="0"/>
              </a:moveTo>
              <a:lnTo>
                <a:pt x="0" y="2467883"/>
              </a:lnTo>
              <a:lnTo>
                <a:pt x="324671" y="2467883"/>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96504B6A-49B3-46B4-948A-5C06112FA1C6}">
      <dsp:nvSpPr>
        <dsp:cNvPr id="0" name=""/>
        <dsp:cNvSpPr/>
      </dsp:nvSpPr>
      <dsp:spPr>
        <a:xfrm>
          <a:off x="5949021" y="2169132"/>
          <a:ext cx="324671" cy="1794148"/>
        </a:xfrm>
        <a:custGeom>
          <a:avLst/>
          <a:gdLst/>
          <a:ahLst/>
          <a:cxnLst/>
          <a:rect l="0" t="0" r="0" b="0"/>
          <a:pathLst>
            <a:path>
              <a:moveTo>
                <a:pt x="0" y="0"/>
              </a:moveTo>
              <a:lnTo>
                <a:pt x="0" y="1794148"/>
              </a:lnTo>
              <a:lnTo>
                <a:pt x="324671" y="1794148"/>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561F87DD-964B-42BC-873A-2CF61B6CA58D}">
      <dsp:nvSpPr>
        <dsp:cNvPr id="0" name=""/>
        <dsp:cNvSpPr/>
      </dsp:nvSpPr>
      <dsp:spPr>
        <a:xfrm>
          <a:off x="5949021" y="2169132"/>
          <a:ext cx="324671" cy="1166696"/>
        </a:xfrm>
        <a:custGeom>
          <a:avLst/>
          <a:gdLst/>
          <a:ahLst/>
          <a:cxnLst/>
          <a:rect l="0" t="0" r="0" b="0"/>
          <a:pathLst>
            <a:path>
              <a:moveTo>
                <a:pt x="0" y="0"/>
              </a:moveTo>
              <a:lnTo>
                <a:pt x="0" y="1166696"/>
              </a:lnTo>
              <a:lnTo>
                <a:pt x="324671" y="1166696"/>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8E502A84-3937-4E77-94E4-4A958AF6EEC1}">
      <dsp:nvSpPr>
        <dsp:cNvPr id="0" name=""/>
        <dsp:cNvSpPr/>
      </dsp:nvSpPr>
      <dsp:spPr>
        <a:xfrm>
          <a:off x="5949021" y="2169132"/>
          <a:ext cx="324671" cy="540213"/>
        </a:xfrm>
        <a:custGeom>
          <a:avLst/>
          <a:gdLst/>
          <a:ahLst/>
          <a:cxnLst/>
          <a:rect l="0" t="0" r="0" b="0"/>
          <a:pathLst>
            <a:path>
              <a:moveTo>
                <a:pt x="0" y="0"/>
              </a:moveTo>
              <a:lnTo>
                <a:pt x="0" y="540213"/>
              </a:lnTo>
              <a:lnTo>
                <a:pt x="324671" y="540213"/>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AE0C19E3-6C7F-4192-A754-E03221F37F67}">
      <dsp:nvSpPr>
        <dsp:cNvPr id="0" name=""/>
        <dsp:cNvSpPr/>
      </dsp:nvSpPr>
      <dsp:spPr>
        <a:xfrm>
          <a:off x="3951591" y="1383085"/>
          <a:ext cx="2863221" cy="430171"/>
        </a:xfrm>
        <a:custGeom>
          <a:avLst/>
          <a:gdLst/>
          <a:ahLst/>
          <a:cxnLst/>
          <a:rect l="0" t="0" r="0" b="0"/>
          <a:pathLst>
            <a:path>
              <a:moveTo>
                <a:pt x="0" y="0"/>
              </a:moveTo>
              <a:lnTo>
                <a:pt x="0" y="215085"/>
              </a:lnTo>
              <a:lnTo>
                <a:pt x="2863221" y="215085"/>
              </a:lnTo>
              <a:lnTo>
                <a:pt x="2863221" y="430171"/>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A2B50481-9D90-45A8-9D2B-6AF3774A8373}">
      <dsp:nvSpPr>
        <dsp:cNvPr id="0" name=""/>
        <dsp:cNvSpPr/>
      </dsp:nvSpPr>
      <dsp:spPr>
        <a:xfrm>
          <a:off x="3399740" y="2168968"/>
          <a:ext cx="317110" cy="1405462"/>
        </a:xfrm>
        <a:custGeom>
          <a:avLst/>
          <a:gdLst/>
          <a:ahLst/>
          <a:cxnLst/>
          <a:rect l="0" t="0" r="0" b="0"/>
          <a:pathLst>
            <a:path>
              <a:moveTo>
                <a:pt x="0" y="0"/>
              </a:moveTo>
              <a:lnTo>
                <a:pt x="0" y="1405462"/>
              </a:lnTo>
              <a:lnTo>
                <a:pt x="317110" y="1405462"/>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3D041446-190D-479E-9774-B30BDD77582B}">
      <dsp:nvSpPr>
        <dsp:cNvPr id="0" name=""/>
        <dsp:cNvSpPr/>
      </dsp:nvSpPr>
      <dsp:spPr>
        <a:xfrm>
          <a:off x="3399740" y="2168968"/>
          <a:ext cx="317110" cy="613803"/>
        </a:xfrm>
        <a:custGeom>
          <a:avLst/>
          <a:gdLst/>
          <a:ahLst/>
          <a:cxnLst/>
          <a:rect l="0" t="0" r="0" b="0"/>
          <a:pathLst>
            <a:path>
              <a:moveTo>
                <a:pt x="0" y="0"/>
              </a:moveTo>
              <a:lnTo>
                <a:pt x="0" y="613803"/>
              </a:lnTo>
              <a:lnTo>
                <a:pt x="317110" y="613803"/>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D54C4B2B-32AE-47F1-8205-815ACD08A432}">
      <dsp:nvSpPr>
        <dsp:cNvPr id="0" name=""/>
        <dsp:cNvSpPr/>
      </dsp:nvSpPr>
      <dsp:spPr>
        <a:xfrm>
          <a:off x="3951591" y="1383085"/>
          <a:ext cx="293776" cy="430171"/>
        </a:xfrm>
        <a:custGeom>
          <a:avLst/>
          <a:gdLst/>
          <a:ahLst/>
          <a:cxnLst/>
          <a:rect l="0" t="0" r="0" b="0"/>
          <a:pathLst>
            <a:path>
              <a:moveTo>
                <a:pt x="0" y="0"/>
              </a:moveTo>
              <a:lnTo>
                <a:pt x="0" y="215085"/>
              </a:lnTo>
              <a:lnTo>
                <a:pt x="293776" y="215085"/>
              </a:lnTo>
              <a:lnTo>
                <a:pt x="293776" y="430171"/>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489F8210-8232-4E8B-A908-2BACE38B4C9C}">
      <dsp:nvSpPr>
        <dsp:cNvPr id="0" name=""/>
        <dsp:cNvSpPr/>
      </dsp:nvSpPr>
      <dsp:spPr>
        <a:xfrm>
          <a:off x="2577951" y="1383085"/>
          <a:ext cx="1373640" cy="430171"/>
        </a:xfrm>
        <a:custGeom>
          <a:avLst/>
          <a:gdLst/>
          <a:ahLst/>
          <a:cxnLst/>
          <a:rect l="0" t="0" r="0" b="0"/>
          <a:pathLst>
            <a:path>
              <a:moveTo>
                <a:pt x="1373640" y="0"/>
              </a:moveTo>
              <a:lnTo>
                <a:pt x="1373640" y="215085"/>
              </a:lnTo>
              <a:lnTo>
                <a:pt x="0" y="215085"/>
              </a:lnTo>
              <a:lnTo>
                <a:pt x="0" y="430171"/>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5F4B95DC-A563-4896-989B-9FB3EB687CAE}">
      <dsp:nvSpPr>
        <dsp:cNvPr id="0" name=""/>
        <dsp:cNvSpPr/>
      </dsp:nvSpPr>
      <dsp:spPr>
        <a:xfrm>
          <a:off x="1533935" y="1383085"/>
          <a:ext cx="2417656" cy="462188"/>
        </a:xfrm>
        <a:custGeom>
          <a:avLst/>
          <a:gdLst/>
          <a:ahLst/>
          <a:cxnLst/>
          <a:rect l="0" t="0" r="0" b="0"/>
          <a:pathLst>
            <a:path>
              <a:moveTo>
                <a:pt x="2417656" y="0"/>
              </a:moveTo>
              <a:lnTo>
                <a:pt x="2417656" y="247102"/>
              </a:lnTo>
              <a:lnTo>
                <a:pt x="0" y="247102"/>
              </a:lnTo>
              <a:lnTo>
                <a:pt x="0" y="462188"/>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33E9C77E-92F6-4AC4-B6C4-AE2BF7C22D13}">
      <dsp:nvSpPr>
        <dsp:cNvPr id="0" name=""/>
        <dsp:cNvSpPr/>
      </dsp:nvSpPr>
      <dsp:spPr>
        <a:xfrm>
          <a:off x="1030245" y="1383085"/>
          <a:ext cx="2921346" cy="430171"/>
        </a:xfrm>
        <a:custGeom>
          <a:avLst/>
          <a:gdLst/>
          <a:ahLst/>
          <a:cxnLst/>
          <a:rect l="0" t="0" r="0" b="0"/>
          <a:pathLst>
            <a:path>
              <a:moveTo>
                <a:pt x="2921346" y="0"/>
              </a:moveTo>
              <a:lnTo>
                <a:pt x="2921346" y="215085"/>
              </a:lnTo>
              <a:lnTo>
                <a:pt x="0" y="215085"/>
              </a:lnTo>
              <a:lnTo>
                <a:pt x="0" y="430171"/>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B774D298-90BF-441E-8E0A-D392AF40C2A0}">
      <dsp:nvSpPr>
        <dsp:cNvPr id="0" name=""/>
        <dsp:cNvSpPr/>
      </dsp:nvSpPr>
      <dsp:spPr>
        <a:xfrm>
          <a:off x="354763" y="1383085"/>
          <a:ext cx="3596827" cy="331426"/>
        </a:xfrm>
        <a:custGeom>
          <a:avLst/>
          <a:gdLst/>
          <a:ahLst/>
          <a:cxnLst/>
          <a:rect l="0" t="0" r="0" b="0"/>
          <a:pathLst>
            <a:path>
              <a:moveTo>
                <a:pt x="3596827" y="0"/>
              </a:moveTo>
              <a:lnTo>
                <a:pt x="3596827" y="116340"/>
              </a:lnTo>
              <a:lnTo>
                <a:pt x="0" y="116340"/>
              </a:lnTo>
              <a:lnTo>
                <a:pt x="0" y="331426"/>
              </a:lnTo>
            </a:path>
          </a:pathLst>
        </a:custGeom>
        <a:noFill/>
        <a:ln w="9525" cap="flat" cmpd="sng" algn="ctr">
          <a:solidFill>
            <a:schemeClr val="dk1">
              <a:shade val="8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E2846EA8-92CE-4B5E-B45C-234E703B5FEA}">
      <dsp:nvSpPr>
        <dsp:cNvPr id="0" name=""/>
        <dsp:cNvSpPr/>
      </dsp:nvSpPr>
      <dsp:spPr>
        <a:xfrm>
          <a:off x="3951591" y="707450"/>
          <a:ext cx="1115808" cy="371893"/>
        </a:xfrm>
        <a:custGeom>
          <a:avLst/>
          <a:gdLst/>
          <a:ahLst/>
          <a:cxnLst/>
          <a:rect l="0" t="0" r="0" b="0"/>
          <a:pathLst>
            <a:path>
              <a:moveTo>
                <a:pt x="1115808" y="0"/>
              </a:moveTo>
              <a:lnTo>
                <a:pt x="1115808" y="156807"/>
              </a:lnTo>
              <a:lnTo>
                <a:pt x="0" y="156807"/>
              </a:lnTo>
              <a:lnTo>
                <a:pt x="0" y="371893"/>
              </a:lnTo>
            </a:path>
          </a:pathLst>
        </a:custGeom>
        <a:noFill/>
        <a:ln w="9525" cap="flat" cmpd="sng" algn="ctr">
          <a:solidFill>
            <a:schemeClr val="dk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516F6DD2-7D74-4816-8604-2DD1A4217B4C}">
      <dsp:nvSpPr>
        <dsp:cNvPr id="0" name=""/>
        <dsp:cNvSpPr/>
      </dsp:nvSpPr>
      <dsp:spPr>
        <a:xfrm>
          <a:off x="0" y="142880"/>
          <a:ext cx="10134800" cy="564569"/>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ZA" sz="2000" b="1" kern="1200" dirty="0" smtClean="0"/>
            <a:t>Travel and Subsistence</a:t>
          </a:r>
          <a:endParaRPr lang="en-ZA" sz="2000" b="1" kern="1200" dirty="0"/>
        </a:p>
      </dsp:txBody>
      <dsp:txXfrm>
        <a:off x="0" y="142880"/>
        <a:ext cx="10134800" cy="564569"/>
      </dsp:txXfrm>
    </dsp:sp>
    <dsp:sp modelId="{B58A824C-4D28-44D5-95A3-9A1D6CD879AA}">
      <dsp:nvSpPr>
        <dsp:cNvPr id="0" name=""/>
        <dsp:cNvSpPr/>
      </dsp:nvSpPr>
      <dsp:spPr>
        <a:xfrm>
          <a:off x="2825812" y="1079343"/>
          <a:ext cx="2251558" cy="303742"/>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Domestic</a:t>
          </a:r>
          <a:endParaRPr lang="en-ZA" sz="1100" kern="1200" dirty="0"/>
        </a:p>
      </dsp:txBody>
      <dsp:txXfrm>
        <a:off x="2825812" y="1079343"/>
        <a:ext cx="2251558" cy="303742"/>
      </dsp:txXfrm>
    </dsp:sp>
    <dsp:sp modelId="{A1FED688-E783-4E74-BD2B-BE2193CD2B94}">
      <dsp:nvSpPr>
        <dsp:cNvPr id="0" name=""/>
        <dsp:cNvSpPr/>
      </dsp:nvSpPr>
      <dsp:spPr>
        <a:xfrm>
          <a:off x="142904" y="1714512"/>
          <a:ext cx="423718" cy="3366051"/>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wordArtVert"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Accommodation</a:t>
          </a:r>
          <a:endParaRPr lang="en-ZA" sz="1100" kern="1200" dirty="0"/>
        </a:p>
      </dsp:txBody>
      <dsp:txXfrm>
        <a:off x="142904" y="1714512"/>
        <a:ext cx="423718" cy="3366051"/>
      </dsp:txXfrm>
    </dsp:sp>
    <dsp:sp modelId="{196BECA8-9191-43CB-89C7-4D9DAA349810}">
      <dsp:nvSpPr>
        <dsp:cNvPr id="0" name=""/>
        <dsp:cNvSpPr/>
      </dsp:nvSpPr>
      <dsp:spPr>
        <a:xfrm>
          <a:off x="860020" y="1813257"/>
          <a:ext cx="340450" cy="3845518"/>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wordArtVert"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Daily Allowance</a:t>
          </a:r>
          <a:endParaRPr lang="en-ZA" sz="1100" kern="1200" dirty="0"/>
        </a:p>
      </dsp:txBody>
      <dsp:txXfrm>
        <a:off x="860020" y="1813257"/>
        <a:ext cx="340450" cy="3845518"/>
      </dsp:txXfrm>
    </dsp:sp>
    <dsp:sp modelId="{EE51F5EE-042A-4D8C-8B59-454F74C859EC}">
      <dsp:nvSpPr>
        <dsp:cNvPr id="0" name=""/>
        <dsp:cNvSpPr/>
      </dsp:nvSpPr>
      <dsp:spPr>
        <a:xfrm>
          <a:off x="1365472" y="1845274"/>
          <a:ext cx="336926" cy="3753041"/>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wordArtVert"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Food &amp; Beverages</a:t>
          </a:r>
          <a:endParaRPr lang="en-ZA" sz="1100" kern="1200" dirty="0"/>
        </a:p>
      </dsp:txBody>
      <dsp:txXfrm>
        <a:off x="1365472" y="1845274"/>
        <a:ext cx="336926" cy="3753041"/>
      </dsp:txXfrm>
    </dsp:sp>
    <dsp:sp modelId="{F69C5F51-8D9F-45CA-B205-468C372A0F77}">
      <dsp:nvSpPr>
        <dsp:cNvPr id="0" name=""/>
        <dsp:cNvSpPr/>
      </dsp:nvSpPr>
      <dsp:spPr>
        <a:xfrm>
          <a:off x="2397740" y="1813257"/>
          <a:ext cx="360422" cy="3825925"/>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wordArtVert"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Incidental Cost</a:t>
          </a:r>
          <a:endParaRPr lang="en-ZA" sz="1100" kern="1200" dirty="0"/>
        </a:p>
      </dsp:txBody>
      <dsp:txXfrm>
        <a:off x="2397740" y="1813257"/>
        <a:ext cx="360422" cy="3825925"/>
      </dsp:txXfrm>
    </dsp:sp>
    <dsp:sp modelId="{9E020547-C517-4D3A-83A4-BB8928505364}">
      <dsp:nvSpPr>
        <dsp:cNvPr id="0" name=""/>
        <dsp:cNvSpPr/>
      </dsp:nvSpPr>
      <dsp:spPr>
        <a:xfrm>
          <a:off x="3188334" y="1813257"/>
          <a:ext cx="2114067" cy="355710"/>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Transport without Operator</a:t>
          </a:r>
          <a:endParaRPr lang="en-ZA" sz="1100" kern="1200" dirty="0"/>
        </a:p>
      </dsp:txBody>
      <dsp:txXfrm>
        <a:off x="3188334" y="1813257"/>
        <a:ext cx="2114067" cy="355710"/>
      </dsp:txXfrm>
    </dsp:sp>
    <dsp:sp modelId="{90F7C3CE-23D4-4BDA-8362-6BD23BA2E9C0}">
      <dsp:nvSpPr>
        <dsp:cNvPr id="0" name=""/>
        <dsp:cNvSpPr/>
      </dsp:nvSpPr>
      <dsp:spPr>
        <a:xfrm>
          <a:off x="3716851" y="2599139"/>
          <a:ext cx="1281009" cy="367264"/>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Car Rental</a:t>
          </a:r>
          <a:endParaRPr lang="en-ZA" sz="1100" kern="1200" dirty="0"/>
        </a:p>
      </dsp:txBody>
      <dsp:txXfrm>
        <a:off x="3716851" y="2599139"/>
        <a:ext cx="1281009" cy="367264"/>
      </dsp:txXfrm>
    </dsp:sp>
    <dsp:sp modelId="{AF90F04D-1AF2-4CB1-8BCF-A3CBF8AA9644}">
      <dsp:nvSpPr>
        <dsp:cNvPr id="0" name=""/>
        <dsp:cNvSpPr/>
      </dsp:nvSpPr>
      <dsp:spPr>
        <a:xfrm>
          <a:off x="3716851" y="3396575"/>
          <a:ext cx="1281009" cy="355710"/>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Own Transport</a:t>
          </a:r>
          <a:endParaRPr lang="en-ZA" sz="1100" kern="1200" dirty="0"/>
        </a:p>
      </dsp:txBody>
      <dsp:txXfrm>
        <a:off x="3716851" y="3396575"/>
        <a:ext cx="1281009" cy="355710"/>
      </dsp:txXfrm>
    </dsp:sp>
    <dsp:sp modelId="{A54ACD9B-7532-4A97-97D9-FD9263EADE98}">
      <dsp:nvSpPr>
        <dsp:cNvPr id="0" name=""/>
        <dsp:cNvSpPr/>
      </dsp:nvSpPr>
      <dsp:spPr>
        <a:xfrm>
          <a:off x="5732573" y="1813257"/>
          <a:ext cx="2164479" cy="355874"/>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Transport with Operator</a:t>
          </a:r>
          <a:endParaRPr lang="en-ZA" sz="1100" kern="1200" dirty="0"/>
        </a:p>
      </dsp:txBody>
      <dsp:txXfrm>
        <a:off x="5732573" y="1813257"/>
        <a:ext cx="2164479" cy="355874"/>
      </dsp:txXfrm>
    </dsp:sp>
    <dsp:sp modelId="{0CA5D119-5EBC-43D5-A4E0-FF0234DD7CDA}">
      <dsp:nvSpPr>
        <dsp:cNvPr id="0" name=""/>
        <dsp:cNvSpPr/>
      </dsp:nvSpPr>
      <dsp:spPr>
        <a:xfrm>
          <a:off x="6273693" y="2599303"/>
          <a:ext cx="1949291" cy="220083"/>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Own Transport Provided</a:t>
          </a:r>
          <a:endParaRPr lang="en-ZA" sz="1100" kern="1200" dirty="0"/>
        </a:p>
      </dsp:txBody>
      <dsp:txXfrm>
        <a:off x="6273693" y="2599303"/>
        <a:ext cx="1949291" cy="220083"/>
      </dsp:txXfrm>
    </dsp:sp>
    <dsp:sp modelId="{418503E3-14C1-49F6-8D8A-075FAA2A3D59}">
      <dsp:nvSpPr>
        <dsp:cNvPr id="0" name=""/>
        <dsp:cNvSpPr/>
      </dsp:nvSpPr>
      <dsp:spPr>
        <a:xfrm>
          <a:off x="6273693" y="3249559"/>
          <a:ext cx="1528891" cy="172539"/>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Public Transport</a:t>
          </a:r>
          <a:endParaRPr lang="en-ZA" sz="1100" kern="1200" dirty="0"/>
        </a:p>
      </dsp:txBody>
      <dsp:txXfrm>
        <a:off x="6273693" y="3249559"/>
        <a:ext cx="1528891" cy="172539"/>
      </dsp:txXfrm>
    </dsp:sp>
    <dsp:sp modelId="{3DA1A9D2-E85D-4BE5-B0CD-A28119604667}">
      <dsp:nvSpPr>
        <dsp:cNvPr id="0" name=""/>
        <dsp:cNvSpPr/>
      </dsp:nvSpPr>
      <dsp:spPr>
        <a:xfrm>
          <a:off x="6273693" y="3852270"/>
          <a:ext cx="1641329" cy="222019"/>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Air Transport</a:t>
          </a:r>
          <a:endParaRPr lang="en-ZA" sz="1100" kern="1200" dirty="0"/>
        </a:p>
      </dsp:txBody>
      <dsp:txXfrm>
        <a:off x="6273693" y="3852270"/>
        <a:ext cx="1641329" cy="222019"/>
      </dsp:txXfrm>
    </dsp:sp>
    <dsp:sp modelId="{CB14A0A5-4579-4680-88A1-F1EE950CE9EF}">
      <dsp:nvSpPr>
        <dsp:cNvPr id="0" name=""/>
        <dsp:cNvSpPr/>
      </dsp:nvSpPr>
      <dsp:spPr>
        <a:xfrm>
          <a:off x="6273693" y="4504461"/>
          <a:ext cx="1641329" cy="265108"/>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Railway Transport</a:t>
          </a:r>
          <a:endParaRPr lang="en-ZA" sz="1100" kern="1200" dirty="0"/>
        </a:p>
      </dsp:txBody>
      <dsp:txXfrm>
        <a:off x="6273693" y="4504461"/>
        <a:ext cx="1641329" cy="265108"/>
      </dsp:txXfrm>
    </dsp:sp>
    <dsp:sp modelId="{D4B98251-A914-4D5A-8A3F-E9EC3FDF0FC3}">
      <dsp:nvSpPr>
        <dsp:cNvPr id="0" name=""/>
        <dsp:cNvSpPr/>
      </dsp:nvSpPr>
      <dsp:spPr>
        <a:xfrm>
          <a:off x="6273693" y="5199741"/>
          <a:ext cx="1485689" cy="214727"/>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Road Transport</a:t>
          </a:r>
          <a:endParaRPr lang="en-ZA" sz="1100" kern="1200" dirty="0"/>
        </a:p>
      </dsp:txBody>
      <dsp:txXfrm>
        <a:off x="6273693" y="5199741"/>
        <a:ext cx="1485689" cy="214727"/>
      </dsp:txXfrm>
    </dsp:sp>
    <dsp:sp modelId="{75B32F8A-B54B-4587-9F4F-586FD30EC5C9}">
      <dsp:nvSpPr>
        <dsp:cNvPr id="0" name=""/>
        <dsp:cNvSpPr/>
      </dsp:nvSpPr>
      <dsp:spPr>
        <a:xfrm>
          <a:off x="6185446" y="5629216"/>
          <a:ext cx="1817454" cy="285838"/>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Water Transport</a:t>
          </a:r>
          <a:endParaRPr lang="en-ZA" sz="1100" kern="1200" dirty="0"/>
        </a:p>
      </dsp:txBody>
      <dsp:txXfrm>
        <a:off x="6185446" y="5629216"/>
        <a:ext cx="1817454" cy="285838"/>
      </dsp:txXfrm>
    </dsp:sp>
    <dsp:sp modelId="{32DC01E3-6271-460E-A981-4B7333203E52}">
      <dsp:nvSpPr>
        <dsp:cNvPr id="0" name=""/>
        <dsp:cNvSpPr/>
      </dsp:nvSpPr>
      <dsp:spPr>
        <a:xfrm>
          <a:off x="5507542" y="1079343"/>
          <a:ext cx="2236605" cy="303742"/>
        </a:xfrm>
        <a:prstGeom prst="rect">
          <a:avLst/>
        </a:prstGeom>
        <a:gradFill rotWithShape="0">
          <a:gsLst>
            <a:gs pos="0">
              <a:schemeClr val="lt1">
                <a:hueOff val="0"/>
                <a:satOff val="0"/>
                <a:lumOff val="0"/>
                <a:alphaOff val="0"/>
                <a:shade val="51000"/>
                <a:satMod val="130000"/>
              </a:schemeClr>
            </a:gs>
            <a:gs pos="80000">
              <a:schemeClr val="lt1">
                <a:hueOff val="0"/>
                <a:satOff val="0"/>
                <a:lumOff val="0"/>
                <a:alphaOff val="0"/>
                <a:shade val="93000"/>
                <a:satMod val="130000"/>
              </a:schemeClr>
            </a:gs>
            <a:gs pos="100000">
              <a:schemeClr val="l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ZA" sz="1100" kern="1200" dirty="0" smtClean="0"/>
            <a:t>Foreign (see Next Slide)</a:t>
          </a:r>
          <a:endParaRPr lang="en-ZA" sz="1100" kern="1200" dirty="0"/>
        </a:p>
      </dsp:txBody>
      <dsp:txXfrm>
        <a:off x="5507542" y="1079343"/>
        <a:ext cx="2236605" cy="303742"/>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2EDC036-255A-41C8-BE2A-CE03C92DF35B}">
      <dsp:nvSpPr>
        <dsp:cNvPr id="0" name=""/>
        <dsp:cNvSpPr/>
      </dsp:nvSpPr>
      <dsp:spPr>
        <a:xfrm>
          <a:off x="3345" y="2458461"/>
          <a:ext cx="1596186" cy="798093"/>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Transfers and Subsidies</a:t>
          </a:r>
          <a:endParaRPr lang="en-ZA" sz="1800" b="1" kern="1200" dirty="0">
            <a:solidFill>
              <a:schemeClr val="bg1"/>
            </a:solidFill>
          </a:endParaRPr>
        </a:p>
      </dsp:txBody>
      <dsp:txXfrm>
        <a:off x="26720" y="2481836"/>
        <a:ext cx="1549436" cy="751343"/>
      </dsp:txXfrm>
    </dsp:sp>
    <dsp:sp modelId="{0291EB5A-9369-4F98-A293-B66F76D4E343}">
      <dsp:nvSpPr>
        <dsp:cNvPr id="0" name=""/>
        <dsp:cNvSpPr/>
      </dsp:nvSpPr>
      <dsp:spPr>
        <a:xfrm rot="18289469">
          <a:off x="1359747" y="2386036"/>
          <a:ext cx="1118042" cy="25136"/>
        </a:xfrm>
        <a:custGeom>
          <a:avLst/>
          <a:gdLst/>
          <a:ahLst/>
          <a:cxnLst/>
          <a:rect l="0" t="0" r="0" b="0"/>
          <a:pathLst>
            <a:path>
              <a:moveTo>
                <a:pt x="0" y="12568"/>
              </a:moveTo>
              <a:lnTo>
                <a:pt x="1118042" y="12568"/>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1890817" y="2370653"/>
        <a:ext cx="55902" cy="55902"/>
      </dsp:txXfrm>
    </dsp:sp>
    <dsp:sp modelId="{C7752DFD-791C-49E7-9090-C13C850416B8}">
      <dsp:nvSpPr>
        <dsp:cNvPr id="0" name=""/>
        <dsp:cNvSpPr/>
      </dsp:nvSpPr>
      <dsp:spPr>
        <a:xfrm>
          <a:off x="2238005" y="1540654"/>
          <a:ext cx="1596186" cy="798093"/>
        </a:xfrm>
        <a:prstGeom prst="roundRect">
          <a:avLst>
            <a:gd name="adj" fmla="val 10000"/>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tx1"/>
              </a:solidFill>
            </a:rPr>
            <a:t>Capital</a:t>
          </a:r>
          <a:endParaRPr lang="en-ZA" sz="1800" b="1" kern="1200" dirty="0">
            <a:solidFill>
              <a:schemeClr val="tx1"/>
            </a:solidFill>
          </a:endParaRPr>
        </a:p>
      </dsp:txBody>
      <dsp:txXfrm>
        <a:off x="2261380" y="1564029"/>
        <a:ext cx="1549436" cy="751343"/>
      </dsp:txXfrm>
    </dsp:sp>
    <dsp:sp modelId="{6E3A06BB-4B1B-4CDB-8A89-5E0885B5EB1A}">
      <dsp:nvSpPr>
        <dsp:cNvPr id="0" name=""/>
        <dsp:cNvSpPr/>
      </dsp:nvSpPr>
      <dsp:spPr>
        <a:xfrm rot="19457599">
          <a:off x="3760287" y="1697680"/>
          <a:ext cx="786283" cy="25136"/>
        </a:xfrm>
        <a:custGeom>
          <a:avLst/>
          <a:gdLst/>
          <a:ahLst/>
          <a:cxnLst/>
          <a:rect l="0" t="0" r="0" b="0"/>
          <a:pathLst>
            <a:path>
              <a:moveTo>
                <a:pt x="0" y="12568"/>
              </a:moveTo>
              <a:lnTo>
                <a:pt x="786283" y="12568"/>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133772" y="1690592"/>
        <a:ext cx="39314" cy="39314"/>
      </dsp:txXfrm>
    </dsp:sp>
    <dsp:sp modelId="{482B4222-9058-48DE-8059-1FA1260A4AE0}">
      <dsp:nvSpPr>
        <dsp:cNvPr id="0" name=""/>
        <dsp:cNvSpPr/>
      </dsp:nvSpPr>
      <dsp:spPr>
        <a:xfrm>
          <a:off x="4472666" y="1081750"/>
          <a:ext cx="1596186" cy="798093"/>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Allocations In-kind</a:t>
          </a:r>
          <a:endParaRPr lang="en-ZA" sz="1800" b="1" kern="1200" dirty="0">
            <a:solidFill>
              <a:schemeClr val="bg1"/>
            </a:solidFill>
          </a:endParaRPr>
        </a:p>
      </dsp:txBody>
      <dsp:txXfrm>
        <a:off x="4496041" y="1105125"/>
        <a:ext cx="1549436" cy="751343"/>
      </dsp:txXfrm>
    </dsp:sp>
    <dsp:sp modelId="{B8FF7179-01D4-4612-BC67-78E59D296EC8}">
      <dsp:nvSpPr>
        <dsp:cNvPr id="0" name=""/>
        <dsp:cNvSpPr/>
      </dsp:nvSpPr>
      <dsp:spPr>
        <a:xfrm rot="2142401">
          <a:off x="3760287" y="2156584"/>
          <a:ext cx="786283" cy="25136"/>
        </a:xfrm>
        <a:custGeom>
          <a:avLst/>
          <a:gdLst/>
          <a:ahLst/>
          <a:cxnLst/>
          <a:rect l="0" t="0" r="0" b="0"/>
          <a:pathLst>
            <a:path>
              <a:moveTo>
                <a:pt x="0" y="12568"/>
              </a:moveTo>
              <a:lnTo>
                <a:pt x="786283" y="12568"/>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133772" y="2149495"/>
        <a:ext cx="39314" cy="39314"/>
      </dsp:txXfrm>
    </dsp:sp>
    <dsp:sp modelId="{50CD11D0-F269-408C-A70A-DD4B9894C524}">
      <dsp:nvSpPr>
        <dsp:cNvPr id="0" name=""/>
        <dsp:cNvSpPr/>
      </dsp:nvSpPr>
      <dsp:spPr>
        <a:xfrm>
          <a:off x="4472666" y="1999557"/>
          <a:ext cx="1596186" cy="798093"/>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Monetary Value</a:t>
          </a:r>
          <a:endParaRPr lang="en-ZA" sz="1800" b="1" kern="1200" dirty="0">
            <a:solidFill>
              <a:schemeClr val="bg1"/>
            </a:solidFill>
          </a:endParaRPr>
        </a:p>
      </dsp:txBody>
      <dsp:txXfrm>
        <a:off x="4496041" y="2022932"/>
        <a:ext cx="1549436" cy="751343"/>
      </dsp:txXfrm>
    </dsp:sp>
    <dsp:sp modelId="{E686711A-3B5C-4645-A6F3-6E5DEA9E4FD1}">
      <dsp:nvSpPr>
        <dsp:cNvPr id="0" name=""/>
        <dsp:cNvSpPr/>
      </dsp:nvSpPr>
      <dsp:spPr>
        <a:xfrm rot="3310531">
          <a:off x="1359747" y="3303843"/>
          <a:ext cx="1118042" cy="25136"/>
        </a:xfrm>
        <a:custGeom>
          <a:avLst/>
          <a:gdLst/>
          <a:ahLst/>
          <a:cxnLst/>
          <a:rect l="0" t="0" r="0" b="0"/>
          <a:pathLst>
            <a:path>
              <a:moveTo>
                <a:pt x="0" y="12568"/>
              </a:moveTo>
              <a:lnTo>
                <a:pt x="1118042" y="12568"/>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1890817" y="3288460"/>
        <a:ext cx="55902" cy="55902"/>
      </dsp:txXfrm>
    </dsp:sp>
    <dsp:sp modelId="{EAB36A59-E434-4021-836D-C65E7EBFE3E8}">
      <dsp:nvSpPr>
        <dsp:cNvPr id="0" name=""/>
        <dsp:cNvSpPr/>
      </dsp:nvSpPr>
      <dsp:spPr>
        <a:xfrm>
          <a:off x="2238005" y="3376268"/>
          <a:ext cx="1596186" cy="798093"/>
        </a:xfrm>
        <a:prstGeom prst="roundRect">
          <a:avLst>
            <a:gd name="adj" fmla="val 10000"/>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tx1"/>
              </a:solidFill>
            </a:rPr>
            <a:t>Operational</a:t>
          </a:r>
          <a:endParaRPr lang="en-ZA" sz="1800" b="1" kern="1200" dirty="0">
            <a:solidFill>
              <a:schemeClr val="tx1"/>
            </a:solidFill>
          </a:endParaRPr>
        </a:p>
      </dsp:txBody>
      <dsp:txXfrm>
        <a:off x="2261380" y="3399643"/>
        <a:ext cx="1549436" cy="751343"/>
      </dsp:txXfrm>
    </dsp:sp>
    <dsp:sp modelId="{672E7266-9174-4996-8569-D08732629ACC}">
      <dsp:nvSpPr>
        <dsp:cNvPr id="0" name=""/>
        <dsp:cNvSpPr/>
      </dsp:nvSpPr>
      <dsp:spPr>
        <a:xfrm rot="19457599">
          <a:off x="3760287" y="3533294"/>
          <a:ext cx="786283" cy="25136"/>
        </a:xfrm>
        <a:custGeom>
          <a:avLst/>
          <a:gdLst/>
          <a:ahLst/>
          <a:cxnLst/>
          <a:rect l="0" t="0" r="0" b="0"/>
          <a:pathLst>
            <a:path>
              <a:moveTo>
                <a:pt x="0" y="12568"/>
              </a:moveTo>
              <a:lnTo>
                <a:pt x="786283" y="12568"/>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133772" y="3526206"/>
        <a:ext cx="39314" cy="39314"/>
      </dsp:txXfrm>
    </dsp:sp>
    <dsp:sp modelId="{BEB81B19-F50B-43AF-8282-3E6A0FD68DCF}">
      <dsp:nvSpPr>
        <dsp:cNvPr id="0" name=""/>
        <dsp:cNvSpPr/>
      </dsp:nvSpPr>
      <dsp:spPr>
        <a:xfrm>
          <a:off x="4472666" y="2917364"/>
          <a:ext cx="1596186" cy="798093"/>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Operational</a:t>
          </a:r>
          <a:endParaRPr lang="en-ZA" sz="1800" b="1" kern="1200" dirty="0">
            <a:solidFill>
              <a:schemeClr val="bg1"/>
            </a:solidFill>
          </a:endParaRPr>
        </a:p>
      </dsp:txBody>
      <dsp:txXfrm>
        <a:off x="4496041" y="2940739"/>
        <a:ext cx="1549436" cy="751343"/>
      </dsp:txXfrm>
    </dsp:sp>
    <dsp:sp modelId="{1E5A3082-E7AA-4A7D-A57E-9EFD704C4ED8}">
      <dsp:nvSpPr>
        <dsp:cNvPr id="0" name=""/>
        <dsp:cNvSpPr/>
      </dsp:nvSpPr>
      <dsp:spPr>
        <a:xfrm rot="2142401">
          <a:off x="3760287" y="3992198"/>
          <a:ext cx="786283" cy="25136"/>
        </a:xfrm>
        <a:custGeom>
          <a:avLst/>
          <a:gdLst/>
          <a:ahLst/>
          <a:cxnLst/>
          <a:rect l="0" t="0" r="0" b="0"/>
          <a:pathLst>
            <a:path>
              <a:moveTo>
                <a:pt x="0" y="12568"/>
              </a:moveTo>
              <a:lnTo>
                <a:pt x="786283" y="12568"/>
              </a:lnTo>
            </a:path>
          </a:pathLst>
        </a:custGeom>
        <a:noFill/>
        <a:ln w="25400" cap="flat" cmpd="sng" algn="ctr">
          <a:solidFill>
            <a:schemeClr val="accent5">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133772" y="3985109"/>
        <a:ext cx="39314" cy="39314"/>
      </dsp:txXfrm>
    </dsp:sp>
    <dsp:sp modelId="{6CB77D2F-C631-4EB6-9E55-FFDE2712CEF7}">
      <dsp:nvSpPr>
        <dsp:cNvPr id="0" name=""/>
        <dsp:cNvSpPr/>
      </dsp:nvSpPr>
      <dsp:spPr>
        <a:xfrm>
          <a:off x="4472666" y="3835171"/>
          <a:ext cx="1596186" cy="798093"/>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en-ZA" sz="1800" b="1" kern="1200" dirty="0" smtClean="0">
              <a:solidFill>
                <a:schemeClr val="bg1"/>
              </a:solidFill>
            </a:rPr>
            <a:t>Monetary Value</a:t>
          </a:r>
          <a:endParaRPr lang="en-ZA" sz="1800" b="1" kern="1200" dirty="0">
            <a:solidFill>
              <a:schemeClr val="bg1"/>
            </a:solidFill>
          </a:endParaRPr>
        </a:p>
      </dsp:txBody>
      <dsp:txXfrm>
        <a:off x="4496041" y="3858546"/>
        <a:ext cx="1549436" cy="751343"/>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4CBA49-A69D-4058-97AB-C5BDA98FF78D}">
      <dsp:nvSpPr>
        <dsp:cNvPr id="0" name=""/>
        <dsp:cNvSpPr/>
      </dsp:nvSpPr>
      <dsp:spPr>
        <a:xfrm>
          <a:off x="630173" y="105281"/>
          <a:ext cx="1259933" cy="1259933"/>
        </a:xfrm>
        <a:prstGeom prst="blockArc">
          <a:avLst>
            <a:gd name="adj1" fmla="val 13114286"/>
            <a:gd name="adj2" fmla="val 1620000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463D2474-2CD7-4F10-B862-FE0EB496B03A}">
      <dsp:nvSpPr>
        <dsp:cNvPr id="0" name=""/>
        <dsp:cNvSpPr/>
      </dsp:nvSpPr>
      <dsp:spPr>
        <a:xfrm>
          <a:off x="630173" y="105281"/>
          <a:ext cx="1259933" cy="1259933"/>
        </a:xfrm>
        <a:prstGeom prst="blockArc">
          <a:avLst>
            <a:gd name="adj1" fmla="val 10028571"/>
            <a:gd name="adj2" fmla="val 13114286"/>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E26DA7A-6417-4EEF-9842-4FFE68DD656B}">
      <dsp:nvSpPr>
        <dsp:cNvPr id="0" name=""/>
        <dsp:cNvSpPr/>
      </dsp:nvSpPr>
      <dsp:spPr>
        <a:xfrm>
          <a:off x="630173" y="105281"/>
          <a:ext cx="1259933" cy="1259933"/>
        </a:xfrm>
        <a:prstGeom prst="blockArc">
          <a:avLst>
            <a:gd name="adj1" fmla="val 6942857"/>
            <a:gd name="adj2" fmla="val 10028571"/>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3672A8E-23A7-42EC-8266-A028BB6328D1}">
      <dsp:nvSpPr>
        <dsp:cNvPr id="0" name=""/>
        <dsp:cNvSpPr/>
      </dsp:nvSpPr>
      <dsp:spPr>
        <a:xfrm>
          <a:off x="630173" y="105281"/>
          <a:ext cx="1259933" cy="1259933"/>
        </a:xfrm>
        <a:prstGeom prst="blockArc">
          <a:avLst>
            <a:gd name="adj1" fmla="val 3857143"/>
            <a:gd name="adj2" fmla="val 6942857"/>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DC8489B-6D65-4DCD-BE13-FB93AD7100EE}">
      <dsp:nvSpPr>
        <dsp:cNvPr id="0" name=""/>
        <dsp:cNvSpPr/>
      </dsp:nvSpPr>
      <dsp:spPr>
        <a:xfrm>
          <a:off x="638177" y="101497"/>
          <a:ext cx="1259933" cy="1259933"/>
        </a:xfrm>
        <a:prstGeom prst="blockArc">
          <a:avLst>
            <a:gd name="adj1" fmla="val 878117"/>
            <a:gd name="adj2" fmla="val 3906410"/>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FB0245A6-E249-4488-8A12-6DA1E3469463}">
      <dsp:nvSpPr>
        <dsp:cNvPr id="0" name=""/>
        <dsp:cNvSpPr/>
      </dsp:nvSpPr>
      <dsp:spPr>
        <a:xfrm>
          <a:off x="635550" y="111929"/>
          <a:ext cx="1259933" cy="1259933"/>
        </a:xfrm>
        <a:prstGeom prst="blockArc">
          <a:avLst>
            <a:gd name="adj1" fmla="val 19238137"/>
            <a:gd name="adj2" fmla="val 818255"/>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17265E74-284E-4564-9375-97F2A42C8E63}">
      <dsp:nvSpPr>
        <dsp:cNvPr id="0" name=""/>
        <dsp:cNvSpPr/>
      </dsp:nvSpPr>
      <dsp:spPr>
        <a:xfrm>
          <a:off x="630173" y="105281"/>
          <a:ext cx="1259933" cy="1259933"/>
        </a:xfrm>
        <a:prstGeom prst="blockArc">
          <a:avLst>
            <a:gd name="adj1" fmla="val 16200000"/>
            <a:gd name="adj2" fmla="val 19285714"/>
            <a:gd name="adj3" fmla="val 3859"/>
          </a:avLst>
        </a:prstGeom>
        <a:solidFill>
          <a:schemeClr val="bg1">
            <a:lumMod val="8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900104E8-22AE-4F67-87F3-EFB73454EE91}">
      <dsp:nvSpPr>
        <dsp:cNvPr id="0" name=""/>
        <dsp:cNvSpPr/>
      </dsp:nvSpPr>
      <dsp:spPr>
        <a:xfrm>
          <a:off x="985865" y="460974"/>
          <a:ext cx="548548" cy="548548"/>
        </a:xfrm>
        <a:prstGeom prst="ellipse">
          <a:avLst/>
        </a:prstGeom>
        <a:gradFill rotWithShape="0">
          <a:gsLst>
            <a:gs pos="0">
              <a:schemeClr val="accent4">
                <a:hueOff val="0"/>
                <a:satOff val="0"/>
                <a:alphaOff val="0"/>
                <a:shade val="51000"/>
                <a:satMod val="130000"/>
                <a:lumMod val="30000"/>
              </a:schemeClr>
            </a:gs>
            <a:gs pos="80000">
              <a:schemeClr val="accent4">
                <a:hueOff val="0"/>
                <a:satOff val="0"/>
                <a:lumOff val="0"/>
                <a:alphaOff val="0"/>
                <a:shade val="93000"/>
                <a:satMod val="130000"/>
              </a:schemeClr>
            </a:gs>
            <a:gs pos="100000">
              <a:schemeClr val="accent4">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lvl="0" algn="ctr" defTabSz="266700">
            <a:lnSpc>
              <a:spcPct val="90000"/>
            </a:lnSpc>
            <a:spcBef>
              <a:spcPct val="0"/>
            </a:spcBef>
            <a:spcAft>
              <a:spcPct val="35000"/>
            </a:spcAft>
          </a:pPr>
          <a:r>
            <a:rPr lang="en-ZA" sz="600" b="1" kern="1200" dirty="0" smtClean="0"/>
            <a:t>Reporting</a:t>
          </a:r>
          <a:endParaRPr lang="en-ZA" sz="600" b="1" kern="1200" dirty="0"/>
        </a:p>
      </dsp:txBody>
      <dsp:txXfrm>
        <a:off x="1066198" y="541307"/>
        <a:ext cx="387882" cy="387882"/>
      </dsp:txXfrm>
    </dsp:sp>
    <dsp:sp modelId="{428D6EC0-C06B-45C7-8139-E45A90407C78}">
      <dsp:nvSpPr>
        <dsp:cNvPr id="0" name=""/>
        <dsp:cNvSpPr/>
      </dsp:nvSpPr>
      <dsp:spPr>
        <a:xfrm>
          <a:off x="1088719" y="-53982"/>
          <a:ext cx="342841" cy="342841"/>
        </a:xfrm>
        <a:prstGeom prst="ellipse">
          <a:avLst/>
        </a:prstGeom>
        <a:gradFill rotWithShape="0">
          <a:gsLst>
            <a:gs pos="0">
              <a:schemeClr val="accent5">
                <a:hueOff val="0"/>
                <a:satOff val="0"/>
                <a:shade val="51000"/>
                <a:satMod val="130000"/>
                <a:lumMod val="77000"/>
                <a:lumOff val="23000"/>
                <a:alpha val="5000"/>
              </a:schemeClr>
            </a:gs>
            <a:gs pos="80000">
              <a:schemeClr val="accent5">
                <a:hueOff val="0"/>
                <a:satOff val="0"/>
                <a:shade val="93000"/>
                <a:satMod val="130000"/>
                <a:lumMod val="70000"/>
              </a:schemeClr>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Funding</a:t>
          </a:r>
          <a:endParaRPr lang="en-ZA" sz="500" b="0" kern="1200" dirty="0">
            <a:solidFill>
              <a:schemeClr val="tx1">
                <a:alpha val="50000"/>
              </a:schemeClr>
            </a:solidFill>
          </a:endParaRPr>
        </a:p>
      </dsp:txBody>
      <dsp:txXfrm>
        <a:off x="1138927" y="-3774"/>
        <a:ext cx="242425" cy="242425"/>
      </dsp:txXfrm>
    </dsp:sp>
    <dsp:sp modelId="{2B947856-7D81-4709-8C50-A646092946B5}">
      <dsp:nvSpPr>
        <dsp:cNvPr id="0" name=""/>
        <dsp:cNvSpPr/>
      </dsp:nvSpPr>
      <dsp:spPr>
        <a:xfrm>
          <a:off x="1571742" y="178629"/>
          <a:ext cx="342841" cy="342841"/>
        </a:xfrm>
        <a:prstGeom prst="ellipse">
          <a:avLst/>
        </a:prstGeom>
        <a:gradFill flip="none" rotWithShape="0">
          <a:gsLst>
            <a:gs pos="0">
              <a:schemeClr val="accent5">
                <a:hueOff val="-1655646"/>
                <a:satOff val="6635"/>
                <a:shade val="51000"/>
                <a:satMod val="130000"/>
                <a:alpha val="0"/>
                <a:lumMod val="0"/>
                <a:lumOff val="100000"/>
              </a:schemeClr>
            </a:gs>
            <a:gs pos="80000">
              <a:schemeClr val="accent5">
                <a:hueOff val="-1655646"/>
                <a:satOff val="6635"/>
                <a:shade val="93000"/>
                <a:satMod val="130000"/>
                <a:lumMod val="70000"/>
                <a:alpha val="75000"/>
              </a:schemeClr>
            </a:gs>
            <a:gs pos="100000">
              <a:schemeClr val="accent5">
                <a:hueOff val="-1655646"/>
                <a:satOff val="6635"/>
                <a:lumOff val="1438"/>
                <a:alphaOff val="0"/>
                <a:shade val="94000"/>
                <a:satMod val="135000"/>
              </a:schemeClr>
            </a:gs>
          </a:gsLst>
          <a:lin ang="16200000" scaled="0"/>
          <a:tileRect/>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70" tIns="1270" rIns="1270" bIns="1270" numCol="1" spcCol="1270" anchor="ctr" anchorCtr="0">
          <a:noAutofit/>
        </a:bodyPr>
        <a:lstStyle/>
        <a:p>
          <a:pPr lvl="0" algn="ctr" defTabSz="44450">
            <a:lnSpc>
              <a:spcPct val="90000"/>
            </a:lnSpc>
            <a:spcBef>
              <a:spcPct val="0"/>
            </a:spcBef>
            <a:spcAft>
              <a:spcPct val="35000"/>
            </a:spcAft>
          </a:pPr>
          <a:r>
            <a:rPr lang="en-ZA" sz="100" kern="1200" dirty="0" smtClean="0">
              <a:solidFill>
                <a:schemeClr val="tx1">
                  <a:alpha val="40000"/>
                </a:schemeClr>
              </a:solidFill>
            </a:rPr>
            <a:t>Function</a:t>
          </a:r>
          <a:endParaRPr lang="en-ZA" sz="100" kern="1200" dirty="0">
            <a:solidFill>
              <a:schemeClr val="tx1">
                <a:alpha val="40000"/>
              </a:schemeClr>
            </a:solidFill>
          </a:endParaRPr>
        </a:p>
      </dsp:txBody>
      <dsp:txXfrm>
        <a:off x="1621950" y="228837"/>
        <a:ext cx="242425" cy="242425"/>
      </dsp:txXfrm>
    </dsp:sp>
    <dsp:sp modelId="{0615139F-FD0E-4AC6-85EA-75F9F0D6BB78}">
      <dsp:nvSpPr>
        <dsp:cNvPr id="0" name=""/>
        <dsp:cNvSpPr/>
      </dsp:nvSpPr>
      <dsp:spPr>
        <a:xfrm>
          <a:off x="1694488" y="716142"/>
          <a:ext cx="342841" cy="342841"/>
        </a:xfrm>
        <a:prstGeom prst="ellipse">
          <a:avLst/>
        </a:prstGeom>
        <a:gradFill rotWithShape="0">
          <a:gsLst>
            <a:gs pos="0">
              <a:srgbClr val="22B04C">
                <a:alpha val="0"/>
                <a:lumMod val="50000"/>
                <a:lumOff val="50000"/>
              </a:srgbClr>
            </a:gs>
            <a:gs pos="80000">
              <a:srgbClr val="22B04C"/>
            </a:gs>
            <a:gs pos="100000">
              <a:schemeClr val="accent5">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kern="1200" dirty="0" smtClean="0">
              <a:solidFill>
                <a:schemeClr val="tx1">
                  <a:alpha val="40000"/>
                </a:schemeClr>
              </a:solidFill>
            </a:rPr>
            <a:t>Costing</a:t>
          </a:r>
          <a:endParaRPr lang="en-ZA" sz="500" kern="1200" dirty="0">
            <a:solidFill>
              <a:schemeClr val="tx1">
                <a:alpha val="40000"/>
              </a:schemeClr>
            </a:solidFill>
          </a:endParaRPr>
        </a:p>
      </dsp:txBody>
      <dsp:txXfrm>
        <a:off x="1744696" y="766350"/>
        <a:ext cx="242425" cy="242425"/>
      </dsp:txXfrm>
    </dsp:sp>
    <dsp:sp modelId="{A25828D0-E7F7-4612-B323-E58CF7DB6C73}">
      <dsp:nvSpPr>
        <dsp:cNvPr id="0" name=""/>
        <dsp:cNvSpPr/>
      </dsp:nvSpPr>
      <dsp:spPr>
        <a:xfrm>
          <a:off x="1253923" y="1017602"/>
          <a:ext cx="548548" cy="548548"/>
        </a:xfrm>
        <a:prstGeom prst="ellipse">
          <a:avLst/>
        </a:prstGeom>
        <a:gradFill rotWithShape="0">
          <a:gsLst>
            <a:gs pos="8000">
              <a:srgbClr val="83BF1F">
                <a:lumMod val="48000"/>
              </a:srgbClr>
            </a:gs>
            <a:gs pos="80000">
              <a:schemeClr val="accent5">
                <a:hueOff val="-4966938"/>
                <a:satOff val="19906"/>
                <a:alphaOff val="0"/>
                <a:shade val="93000"/>
                <a:satMod val="130000"/>
                <a:lumMod val="83000"/>
              </a:schemeClr>
            </a:gs>
            <a:gs pos="100000">
              <a:schemeClr val="accent5">
                <a:hueOff val="-4966938"/>
                <a:satOff val="19906"/>
                <a:lumOff val="4314"/>
                <a:alphaOff val="0"/>
                <a:shade val="94000"/>
                <a:satMod val="135000"/>
              </a:schemeClr>
            </a:gs>
          </a:gsLst>
          <a:lin ang="16200000" scaled="0"/>
        </a:gradFill>
        <a:ln>
          <a:noFill/>
        </a:ln>
        <a:effectLst>
          <a:reflection endPos="65000" dist="50800" dir="5400000" sy="-100000" algn="bl" rotWithShape="0"/>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lang="en-ZA" sz="800" b="1" kern="1200" dirty="0" smtClean="0">
              <a:solidFill>
                <a:schemeClr val="tx1"/>
              </a:solidFill>
            </a:rPr>
            <a:t>Item</a:t>
          </a:r>
          <a:endParaRPr lang="en-ZA" sz="800" b="1" kern="1200" dirty="0">
            <a:solidFill>
              <a:schemeClr val="tx1"/>
            </a:solidFill>
          </a:endParaRPr>
        </a:p>
      </dsp:txBody>
      <dsp:txXfrm>
        <a:off x="1334256" y="1097935"/>
        <a:ext cx="387882" cy="387882"/>
      </dsp:txXfrm>
    </dsp:sp>
    <dsp:sp modelId="{8DF6A8EE-C31B-4A7A-8A5B-E1C18D11D668}">
      <dsp:nvSpPr>
        <dsp:cNvPr id="0" name=""/>
        <dsp:cNvSpPr/>
      </dsp:nvSpPr>
      <dsp:spPr>
        <a:xfrm>
          <a:off x="820661" y="1120455"/>
          <a:ext cx="342841" cy="342841"/>
        </a:xfrm>
        <a:prstGeom prst="ellipse">
          <a:avLst/>
        </a:prstGeom>
        <a:gradFill rotWithShape="0">
          <a:gsLst>
            <a:gs pos="0">
              <a:srgbClr val="83BF1F">
                <a:lumMod val="50000"/>
                <a:alpha val="19000"/>
              </a:srgbClr>
            </a:gs>
            <a:gs pos="80000">
              <a:schemeClr val="accent5">
                <a:hueOff val="-6622584"/>
                <a:satOff val="26541"/>
                <a:alphaOff val="0"/>
                <a:shade val="93000"/>
                <a:satMod val="130000"/>
                <a:lumMod val="90000"/>
                <a:lumOff val="10000"/>
              </a:schemeClr>
            </a:gs>
            <a:gs pos="100000">
              <a:schemeClr val="accent5">
                <a:hueOff val="-6622584"/>
                <a:satOff val="26541"/>
                <a:lumOff val="5752"/>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50000"/>
                </a:schemeClr>
              </a:solidFill>
            </a:rPr>
            <a:t>Project</a:t>
          </a:r>
          <a:endParaRPr lang="en-ZA" sz="400" b="0" kern="1200" dirty="0">
            <a:solidFill>
              <a:schemeClr val="tx1">
                <a:alpha val="50000"/>
              </a:schemeClr>
            </a:solidFill>
          </a:endParaRPr>
        </a:p>
      </dsp:txBody>
      <dsp:txXfrm>
        <a:off x="870869" y="1170663"/>
        <a:ext cx="242425" cy="242425"/>
      </dsp:txXfrm>
    </dsp:sp>
    <dsp:sp modelId="{DFD89527-3EA1-46E9-B932-F66D981BF538}">
      <dsp:nvSpPr>
        <dsp:cNvPr id="0" name=""/>
        <dsp:cNvSpPr/>
      </dsp:nvSpPr>
      <dsp:spPr>
        <a:xfrm>
          <a:off x="486398" y="701303"/>
          <a:ext cx="342841" cy="342841"/>
        </a:xfrm>
        <a:prstGeom prst="ellipse">
          <a:avLst/>
        </a:prstGeom>
        <a:gradFill rotWithShape="0">
          <a:gsLst>
            <a:gs pos="0">
              <a:srgbClr val="C8B81F">
                <a:alpha val="11000"/>
                <a:lumMod val="54000"/>
              </a:srgbClr>
            </a:gs>
            <a:gs pos="79000">
              <a:srgbClr val="F3E228">
                <a:lumMod val="86000"/>
                <a:alpha val="88000"/>
              </a:srgbClr>
            </a:gs>
            <a:gs pos="100000">
              <a:srgbClr val="FFFF21">
                <a:lumMod val="100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6350" tIns="6350" rIns="6350" bIns="6350" numCol="1" spcCol="1270" anchor="ctr" anchorCtr="0">
          <a:noAutofit/>
        </a:bodyPr>
        <a:lstStyle/>
        <a:p>
          <a:pPr lvl="0" algn="ctr" defTabSz="222250">
            <a:lnSpc>
              <a:spcPct val="90000"/>
            </a:lnSpc>
            <a:spcBef>
              <a:spcPct val="0"/>
            </a:spcBef>
            <a:spcAft>
              <a:spcPct val="35000"/>
            </a:spcAft>
          </a:pPr>
          <a:r>
            <a:rPr lang="en-ZA" sz="500" b="0" kern="1200" dirty="0" smtClean="0">
              <a:solidFill>
                <a:schemeClr val="tx1">
                  <a:alpha val="37000"/>
                </a:schemeClr>
              </a:solidFill>
            </a:rPr>
            <a:t>Regional Indicator</a:t>
          </a:r>
          <a:endParaRPr lang="en-ZA" sz="500" b="0" kern="1200" dirty="0">
            <a:solidFill>
              <a:schemeClr val="tx1">
                <a:alpha val="37000"/>
              </a:schemeClr>
            </a:solidFill>
          </a:endParaRPr>
        </a:p>
      </dsp:txBody>
      <dsp:txXfrm>
        <a:off x="536606" y="751511"/>
        <a:ext cx="242425" cy="242425"/>
      </dsp:txXfrm>
    </dsp:sp>
    <dsp:sp modelId="{937C4F79-FB0B-409E-8CAD-BC317FE49743}">
      <dsp:nvSpPr>
        <dsp:cNvPr id="0" name=""/>
        <dsp:cNvSpPr/>
      </dsp:nvSpPr>
      <dsp:spPr>
        <a:xfrm>
          <a:off x="608277" y="181211"/>
          <a:ext cx="337678" cy="337678"/>
        </a:xfrm>
        <a:prstGeom prst="ellipse">
          <a:avLst/>
        </a:prstGeom>
        <a:gradFill rotWithShape="0">
          <a:gsLst>
            <a:gs pos="0">
              <a:schemeClr val="accent5">
                <a:hueOff val="-9933876"/>
                <a:satOff val="39811"/>
                <a:shade val="51000"/>
                <a:satMod val="130000"/>
                <a:alpha val="0"/>
                <a:lumMod val="0"/>
                <a:lumOff val="100000"/>
              </a:schemeClr>
            </a:gs>
            <a:gs pos="80000">
              <a:schemeClr val="accent5">
                <a:hueOff val="-9933876"/>
                <a:satOff val="39811"/>
                <a:lumOff val="8628"/>
                <a:alphaOff val="0"/>
                <a:shade val="93000"/>
                <a:satMod val="130000"/>
              </a:schemeClr>
            </a:gs>
            <a:gs pos="100000">
              <a:schemeClr val="accent5">
                <a:hueOff val="-9933876"/>
                <a:satOff val="39811"/>
                <a:lumOff val="8628"/>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2540" tIns="2540" rIns="2540" bIns="2540" numCol="1" spcCol="1270" anchor="ctr" anchorCtr="0">
          <a:noAutofit/>
        </a:bodyPr>
        <a:lstStyle/>
        <a:p>
          <a:pPr lvl="0" algn="ctr" defTabSz="88900">
            <a:lnSpc>
              <a:spcPct val="90000"/>
            </a:lnSpc>
            <a:spcBef>
              <a:spcPct val="0"/>
            </a:spcBef>
            <a:spcAft>
              <a:spcPct val="35000"/>
            </a:spcAft>
          </a:pPr>
          <a:r>
            <a:rPr lang="en-ZA" sz="200" b="1" kern="1200" dirty="0" smtClean="0">
              <a:solidFill>
                <a:schemeClr val="tx1">
                  <a:alpha val="40000"/>
                </a:schemeClr>
              </a:solidFill>
            </a:rPr>
            <a:t>Standard</a:t>
          </a:r>
          <a:r>
            <a:rPr lang="en-ZA" sz="200" b="1" kern="1200" dirty="0" smtClean="0">
              <a:solidFill>
                <a:schemeClr val="tx1"/>
              </a:solidFill>
            </a:rPr>
            <a:t> </a:t>
          </a:r>
          <a:r>
            <a:rPr lang="en-ZA" sz="200" b="1" kern="1200" dirty="0" smtClean="0">
              <a:solidFill>
                <a:schemeClr val="tx1">
                  <a:alpha val="40000"/>
                </a:schemeClr>
              </a:solidFill>
            </a:rPr>
            <a:t>Classification</a:t>
          </a:r>
          <a:endParaRPr lang="en-ZA" sz="200" b="1" kern="1200" dirty="0">
            <a:solidFill>
              <a:schemeClr val="tx1">
                <a:alpha val="40000"/>
              </a:schemeClr>
            </a:solidFill>
          </a:endParaRPr>
        </a:p>
      </dsp:txBody>
      <dsp:txXfrm>
        <a:off x="657729" y="230663"/>
        <a:ext cx="238774" cy="238774"/>
      </dsp:txXfrm>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8714A7-893A-45C7-9AE7-9D948565E9DD}">
      <dsp:nvSpPr>
        <dsp:cNvPr id="0" name=""/>
        <dsp:cNvSpPr/>
      </dsp:nvSpPr>
      <dsp:spPr>
        <a:xfrm>
          <a:off x="1419827" y="2215684"/>
          <a:ext cx="2567292" cy="1283646"/>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ZA" sz="2400" kern="1200" dirty="0" smtClean="0">
              <a:solidFill>
                <a:schemeClr val="tx1"/>
              </a:solidFill>
            </a:rPr>
            <a:t>Cost of Free Basic Services Rendered</a:t>
          </a:r>
          <a:endParaRPr lang="en-ZA" sz="2400" kern="1200" dirty="0">
            <a:solidFill>
              <a:schemeClr val="tx1"/>
            </a:solidFill>
          </a:endParaRPr>
        </a:p>
      </dsp:txBody>
      <dsp:txXfrm>
        <a:off x="1457424" y="2253281"/>
        <a:ext cx="2492098" cy="1208452"/>
      </dsp:txXfrm>
    </dsp:sp>
    <dsp:sp modelId="{564CCDF0-2A58-4C0C-AF1D-1A9E48ADCD5B}">
      <dsp:nvSpPr>
        <dsp:cNvPr id="0" name=""/>
        <dsp:cNvSpPr/>
      </dsp:nvSpPr>
      <dsp:spPr>
        <a:xfrm rot="17692822">
          <a:off x="3280164" y="1730148"/>
          <a:ext cx="2440827" cy="40429"/>
        </a:xfrm>
        <a:custGeom>
          <a:avLst/>
          <a:gdLst/>
          <a:ahLst/>
          <a:cxnLst/>
          <a:rect l="0" t="0" r="0" b="0"/>
          <a:pathLst>
            <a:path>
              <a:moveTo>
                <a:pt x="0" y="20214"/>
              </a:moveTo>
              <a:lnTo>
                <a:pt x="2440827" y="20214"/>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400050">
            <a:lnSpc>
              <a:spcPct val="90000"/>
            </a:lnSpc>
            <a:spcBef>
              <a:spcPct val="0"/>
            </a:spcBef>
            <a:spcAft>
              <a:spcPct val="35000"/>
            </a:spcAft>
          </a:pPr>
          <a:endParaRPr lang="en-ZA" sz="900" kern="1200" dirty="0"/>
        </a:p>
      </dsp:txBody>
      <dsp:txXfrm>
        <a:off x="4439557" y="1689342"/>
        <a:ext cx="122041" cy="122041"/>
      </dsp:txXfrm>
    </dsp:sp>
    <dsp:sp modelId="{F8D5D692-A456-40F4-B0A2-5BB25F057EF0}">
      <dsp:nvSpPr>
        <dsp:cNvPr id="0" name=""/>
        <dsp:cNvSpPr/>
      </dsp:nvSpPr>
      <dsp:spPr>
        <a:xfrm>
          <a:off x="5014036" y="1395"/>
          <a:ext cx="2567292" cy="1283646"/>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ZA" sz="2400" kern="1200" dirty="0" smtClean="0">
              <a:solidFill>
                <a:schemeClr val="tx1"/>
              </a:solidFill>
            </a:rPr>
            <a:t>Electricity/Other Energy (50kw)/household</a:t>
          </a:r>
          <a:endParaRPr lang="en-ZA" sz="2400" kern="1200" dirty="0">
            <a:solidFill>
              <a:schemeClr val="tx1"/>
            </a:solidFill>
          </a:endParaRPr>
        </a:p>
      </dsp:txBody>
      <dsp:txXfrm>
        <a:off x="5051633" y="38992"/>
        <a:ext cx="2492098" cy="1208452"/>
      </dsp:txXfrm>
    </dsp:sp>
    <dsp:sp modelId="{1A869D8E-A49A-4624-A4D8-7E50C707316C}">
      <dsp:nvSpPr>
        <dsp:cNvPr id="0" name=""/>
        <dsp:cNvSpPr/>
      </dsp:nvSpPr>
      <dsp:spPr>
        <a:xfrm rot="19457599">
          <a:off x="3868251" y="2468244"/>
          <a:ext cx="1264652" cy="40429"/>
        </a:xfrm>
        <a:custGeom>
          <a:avLst/>
          <a:gdLst/>
          <a:ahLst/>
          <a:cxnLst/>
          <a:rect l="0" t="0" r="0" b="0"/>
          <a:pathLst>
            <a:path>
              <a:moveTo>
                <a:pt x="0" y="20214"/>
              </a:moveTo>
              <a:lnTo>
                <a:pt x="1264652" y="20214"/>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468961" y="2456843"/>
        <a:ext cx="63232" cy="63232"/>
      </dsp:txXfrm>
    </dsp:sp>
    <dsp:sp modelId="{4C5F821B-6D58-4B8F-8C60-680ECFA1DB23}">
      <dsp:nvSpPr>
        <dsp:cNvPr id="0" name=""/>
        <dsp:cNvSpPr/>
      </dsp:nvSpPr>
      <dsp:spPr>
        <a:xfrm>
          <a:off x="5014036" y="1477588"/>
          <a:ext cx="2567292" cy="1283646"/>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ZA" sz="2400" kern="1200" dirty="0" smtClean="0">
              <a:solidFill>
                <a:schemeClr val="tx1"/>
              </a:solidFill>
            </a:rPr>
            <a:t>Water (6kl/household)</a:t>
          </a:r>
          <a:endParaRPr lang="en-ZA" sz="2400" kern="1200" dirty="0">
            <a:solidFill>
              <a:schemeClr val="tx1"/>
            </a:solidFill>
          </a:endParaRPr>
        </a:p>
      </dsp:txBody>
      <dsp:txXfrm>
        <a:off x="5051633" y="1515185"/>
        <a:ext cx="2492098" cy="1208452"/>
      </dsp:txXfrm>
    </dsp:sp>
    <dsp:sp modelId="{07035A61-67D3-43E8-BEF8-58C91F0A77CD}">
      <dsp:nvSpPr>
        <dsp:cNvPr id="0" name=""/>
        <dsp:cNvSpPr/>
      </dsp:nvSpPr>
      <dsp:spPr>
        <a:xfrm rot="2142401">
          <a:off x="3868251" y="3206341"/>
          <a:ext cx="1264652" cy="40429"/>
        </a:xfrm>
        <a:custGeom>
          <a:avLst/>
          <a:gdLst/>
          <a:ahLst/>
          <a:cxnLst/>
          <a:rect l="0" t="0" r="0" b="0"/>
          <a:pathLst>
            <a:path>
              <a:moveTo>
                <a:pt x="0" y="20214"/>
              </a:moveTo>
              <a:lnTo>
                <a:pt x="1264652" y="20214"/>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ZA" sz="500" kern="1200" dirty="0"/>
        </a:p>
      </dsp:txBody>
      <dsp:txXfrm>
        <a:off x="4468961" y="3194939"/>
        <a:ext cx="63232" cy="63232"/>
      </dsp:txXfrm>
    </dsp:sp>
    <dsp:sp modelId="{5B67BA4F-AB14-412B-9495-3F7F1FE4A4E5}">
      <dsp:nvSpPr>
        <dsp:cNvPr id="0" name=""/>
        <dsp:cNvSpPr/>
      </dsp:nvSpPr>
      <dsp:spPr>
        <a:xfrm>
          <a:off x="5014036" y="2953781"/>
          <a:ext cx="2567292" cy="1283646"/>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ZA" sz="2400" kern="1200" dirty="0" smtClean="0">
              <a:solidFill>
                <a:schemeClr val="tx1"/>
              </a:solidFill>
            </a:rPr>
            <a:t>Sanitation</a:t>
          </a:r>
          <a:endParaRPr lang="en-ZA" sz="2400" kern="1200" dirty="0">
            <a:solidFill>
              <a:schemeClr val="tx1"/>
            </a:solidFill>
          </a:endParaRPr>
        </a:p>
      </dsp:txBody>
      <dsp:txXfrm>
        <a:off x="5051633" y="2991378"/>
        <a:ext cx="2492098" cy="1208452"/>
      </dsp:txXfrm>
    </dsp:sp>
    <dsp:sp modelId="{38DA6A39-F588-4EC5-95EF-715C9B23681C}">
      <dsp:nvSpPr>
        <dsp:cNvPr id="0" name=""/>
        <dsp:cNvSpPr/>
      </dsp:nvSpPr>
      <dsp:spPr>
        <a:xfrm rot="3907178">
          <a:off x="3280164" y="3944437"/>
          <a:ext cx="2440827" cy="40429"/>
        </a:xfrm>
        <a:custGeom>
          <a:avLst/>
          <a:gdLst/>
          <a:ahLst/>
          <a:cxnLst/>
          <a:rect l="0" t="0" r="0" b="0"/>
          <a:pathLst>
            <a:path>
              <a:moveTo>
                <a:pt x="0" y="20214"/>
              </a:moveTo>
              <a:lnTo>
                <a:pt x="2440827" y="20214"/>
              </a:lnTo>
            </a:path>
          </a:pathLst>
        </a:custGeom>
        <a:noFill/>
        <a:ln w="25400" cap="flat" cmpd="sng" algn="ctr">
          <a:solidFill>
            <a:schemeClr val="tx1"/>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400050">
            <a:lnSpc>
              <a:spcPct val="90000"/>
            </a:lnSpc>
            <a:spcBef>
              <a:spcPct val="0"/>
            </a:spcBef>
            <a:spcAft>
              <a:spcPct val="35000"/>
            </a:spcAft>
          </a:pPr>
          <a:endParaRPr lang="en-ZA" sz="900" kern="1200" dirty="0"/>
        </a:p>
      </dsp:txBody>
      <dsp:txXfrm>
        <a:off x="4439557" y="3903632"/>
        <a:ext cx="122041" cy="122041"/>
      </dsp:txXfrm>
    </dsp:sp>
    <dsp:sp modelId="{F4240D60-D004-41BF-9B0B-90CCD5A5E03D}">
      <dsp:nvSpPr>
        <dsp:cNvPr id="0" name=""/>
        <dsp:cNvSpPr/>
      </dsp:nvSpPr>
      <dsp:spPr>
        <a:xfrm>
          <a:off x="5014036" y="4429974"/>
          <a:ext cx="2567292" cy="1283646"/>
        </a:xfrm>
        <a:prstGeom prst="roundRect">
          <a:avLst>
            <a:gd name="adj" fmla="val 10000"/>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ZA" sz="2400" kern="1200" dirty="0" smtClean="0">
              <a:solidFill>
                <a:schemeClr val="tx1"/>
              </a:solidFill>
            </a:rPr>
            <a:t>Refuse</a:t>
          </a:r>
          <a:endParaRPr lang="en-ZA" sz="2400" kern="1200" dirty="0">
            <a:solidFill>
              <a:schemeClr val="tx1"/>
            </a:solidFill>
          </a:endParaRPr>
        </a:p>
      </dsp:txBody>
      <dsp:txXfrm>
        <a:off x="5051633" y="4467571"/>
        <a:ext cx="2492098" cy="1208452"/>
      </dsp:txXfrm>
    </dsp:sp>
  </dsp:spTree>
</dsp:drawing>
</file>

<file path=ppt/diagrams/layout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00.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0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02.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0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0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0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06.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0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08.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0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10.xml><?xml version="1.0" encoding="utf-8"?>
<dgm:layoutDef xmlns:dgm="http://schemas.openxmlformats.org/drawingml/2006/diagram" xmlns:a="http://schemas.openxmlformats.org/drawingml/2006/main" uniqueId="urn:microsoft.com/office/officeart/2005/8/layout/process3">
  <dgm:title val=""/>
  <dgm:desc val=""/>
  <dgm:catLst>
    <dgm:cat type="process" pri="2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3" destOrd="0"/>
        <dgm:cxn modelId="12" srcId="1" destId="11" srcOrd="0" destOrd="0"/>
        <dgm:cxn modelId="23" srcId="2" destId="21" srcOrd="0" destOrd="0"/>
        <dgm:cxn modelId="34"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fact="0.3333"/>
      <dgm:constr type="w" for="des" forName="parTx"/>
      <dgm:constr type="h" for="des" forName="parTx" op="equ"/>
      <dgm:constr type="h" for="des" forName="parSh" op="equ"/>
      <dgm:constr type="w" for="des" forName="desTx"/>
      <dgm:constr type="h" for="des" forName="desTx" op="equ"/>
      <dgm:constr type="w" for="des" forName="parSh"/>
      <dgm:constr type="primFontSz" for="des" forName="parTx" val="65"/>
      <dgm:constr type="secFontSz" for="des" forName="desTx" refType="primFontSz" refFor="des" refForName="parTx" op="equ"/>
      <dgm:constr type="primFontSz" for="des" forName="connTx" refType="primFontSz" refFor="des" refForName="parTx" fact="0.8"/>
      <dgm:constr type="primFontSz" for="des" forName="connTx" refType="primFontSz" refFor="des" refForName="parTx" op="lte" fact="0.8"/>
      <dgm:constr type="h" for="des" forName="parTx" refType="primFontSz" refFor="des" refForName="parTx" fact="0.8"/>
      <dgm:constr type="h" for="des" forName="parSh" refType="primFontSz" refFor="des" refForName="parTx" fact="1.2"/>
      <dgm:constr type="h" for="des" forName="desTx" refType="primFontSz" refFor="des" refForName="parTx" fact="1.6"/>
      <dgm:constr type="h" for="des" forName="parSh" refType="h" refFor="des" refForName="parTx" op="lte" fact="1.5"/>
      <dgm:constr type="h" for="des" forName="parSh" refType="h" refFor="des" refForName="parTx" op="gte" fact="1.5"/>
    </dgm:constrLst>
    <dgm:ruleLst>
      <dgm:rule type="w" for="ch" forName="composite" val="0" fact="NaN" max="NaN"/>
      <dgm:rule type="primFontSz" for="des" forName="parTx" val="5" fact="NaN" max="NaN"/>
    </dgm:ruleLst>
    <dgm:forEach name="Name3" axis="ch" ptType="node">
      <dgm:layoutNode name="composite">
        <dgm:alg type="composite"/>
        <dgm:shape xmlns:r="http://schemas.openxmlformats.org/officeDocument/2006/relationships" r:blip="">
          <dgm:adjLst/>
        </dgm:shape>
        <dgm:presOf/>
        <dgm:choose name="Name4">
          <dgm:if name="Name5" func="var" arg="dir" op="equ" val="norm">
            <dgm:constrLst>
              <dgm:constr type="h" refType="w" fact="1000"/>
              <dgm:constr type="l" for="ch" forName="parTx"/>
              <dgm:constr type="w" for="ch" forName="parTx" refType="w" fact="0.83"/>
              <dgm:constr type="t" for="ch" forName="parTx"/>
              <dgm:constr type="l" for="ch" forName="parSh"/>
              <dgm:constr type="w" for="ch" forName="parSh" refType="w" refFor="ch" refForName="parTx"/>
              <dgm:constr type="t" for="ch" forName="parSh"/>
              <dgm:constr type="l" for="ch" forName="desTx" refType="w" fact="0.17"/>
              <dgm:constr type="w" for="ch" forName="desTx" refType="w" refFor="ch" refForName="parTx"/>
              <dgm:constr type="t" for="ch" forName="desTx" refType="h" refFor="ch" refForName="parTx"/>
            </dgm:constrLst>
          </dgm:if>
          <dgm:else name="Name6">
            <dgm:constrLst>
              <dgm:constr type="h" refType="w" fact="1000"/>
              <dgm:constr type="l" for="ch" forName="parTx" refType="w" fact="0.17"/>
              <dgm:constr type="w" for="ch" forName="parTx" refType="w" fact="0.83"/>
              <dgm:constr type="t" for="ch" forName="parTx"/>
              <dgm:constr type="l" for="ch" forName="parSh" refType="w" fact="0.15"/>
              <dgm:constr type="w" for="ch" forName="parSh" refType="w" refFor="ch" refForName="parTx"/>
              <dgm:constr type="t" for="ch" forName="parSh"/>
              <dgm:constr type="l" for="ch" forName="desTx"/>
              <dgm:constr type="w" for="ch" forName="desTx" refType="w" refFor="ch" refForName="parTx"/>
              <dgm:constr type="t" for="ch" forName="desTx" refType="h" refFor="ch" refForName="parTx"/>
            </dgm:constrLst>
          </dgm:else>
        </dgm:choose>
        <dgm:ruleLst>
          <dgm:rule type="h" val="INF" fact="NaN" max="NaN"/>
        </dgm:ruleLst>
        <dgm:layoutNode name="parTx">
          <dgm:varLst>
            <dgm:chMax val="0"/>
            <dgm:chPref val="0"/>
            <dgm:bulletEnabled val="1"/>
          </dgm:varLst>
          <dgm:alg type="tx">
            <dgm:param type="parTxLTRAlign" val="l"/>
            <dgm:param type="parTxRTLAlign" val="r"/>
            <dgm:param type="txAnchorVert" val="t"/>
          </dgm:alg>
          <dgm:shape xmlns:r="http://schemas.openxmlformats.org/officeDocument/2006/relationships" type="rect" r:blip="" zOrderOff="1" hideGeom="1">
            <dgm:adjLst>
              <dgm:adj idx="1" val="0.1"/>
            </dgm:adjLst>
          </dgm:shape>
          <dgm:presOf axis="self" ptType="node"/>
          <dgm:constrLst>
            <dgm:constr type="h" refType="w" op="lte" fact="0.4"/>
            <dgm:constr type="bMarg" refType="primFontSz" fact="0.3"/>
            <dgm:constr type="h"/>
          </dgm:constrLst>
          <dgm:ruleLst>
            <dgm:rule type="h" val="INF" fact="NaN" max="NaN"/>
          </dgm:ruleLst>
        </dgm:layoutNode>
        <dgm:layoutNode name="parSh">
          <dgm:alg type="sp"/>
          <dgm:shape xmlns:r="http://schemas.openxmlformats.org/officeDocument/2006/relationships" type="roundRect" r:blip="">
            <dgm:adjLst>
              <dgm:adj idx="1" val="0.1"/>
            </dgm:adjLst>
          </dgm:shape>
          <dgm:presOf axis="self" ptType="node"/>
          <dgm:constrLst>
            <dgm:constr type="h"/>
          </dgm:constrLst>
          <dgm:ruleLst/>
        </dgm:layoutNode>
        <dgm:layoutNode name="desTx" styleLbl="fgAcc1">
          <dgm:varLst>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secFontSz" val="65"/>
            <dgm:constr type="primFontSz" refType="secFontSz"/>
            <dgm:constr type="h"/>
          </dgm:constrLst>
          <dgm:ruleLst>
            <dgm:rule type="h" val="INF" fact="NaN" max="NaN"/>
          </dgm:ruleLst>
        </dgm:layoutNode>
      </dgm:layoutNode>
      <dgm:forEach name="sibTransForEach" axis="followSib" ptType="sibTrans" cnt="1">
        <dgm:layoutNode name="sibTrans">
          <dgm:alg type="conn">
            <dgm:param type="begPts" val="auto"/>
            <dgm:param type="endPts" val="auto"/>
            <dgm:param type="srcNode" val="parTx"/>
            <dgm:param type="dstNode" val="parTx"/>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1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12.xml><?xml version="1.0" encoding="utf-8"?>
<dgm:layoutDef xmlns:dgm="http://schemas.openxmlformats.org/drawingml/2006/diagram" xmlns:a="http://schemas.openxmlformats.org/drawingml/2006/main" uniqueId="urn:microsoft.com/office/officeart/2005/8/layout/process3">
  <dgm:title val=""/>
  <dgm:desc val=""/>
  <dgm:catLst>
    <dgm:cat type="process" pri="2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3" destOrd="0"/>
        <dgm:cxn modelId="12" srcId="1" destId="11" srcOrd="0" destOrd="0"/>
        <dgm:cxn modelId="23" srcId="2" destId="21" srcOrd="0" destOrd="0"/>
        <dgm:cxn modelId="34"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fact="0.3333"/>
      <dgm:constr type="w" for="des" forName="parTx"/>
      <dgm:constr type="h" for="des" forName="parTx" op="equ"/>
      <dgm:constr type="h" for="des" forName="parSh" op="equ"/>
      <dgm:constr type="w" for="des" forName="desTx"/>
      <dgm:constr type="h" for="des" forName="desTx" op="equ"/>
      <dgm:constr type="w" for="des" forName="parSh"/>
      <dgm:constr type="primFontSz" for="des" forName="parTx" val="65"/>
      <dgm:constr type="secFontSz" for="des" forName="desTx" refType="primFontSz" refFor="des" refForName="parTx" op="equ"/>
      <dgm:constr type="primFontSz" for="des" forName="connTx" refType="primFontSz" refFor="des" refForName="parTx" fact="0.8"/>
      <dgm:constr type="primFontSz" for="des" forName="connTx" refType="primFontSz" refFor="des" refForName="parTx" op="lte" fact="0.8"/>
      <dgm:constr type="h" for="des" forName="parTx" refType="primFontSz" refFor="des" refForName="parTx" fact="0.8"/>
      <dgm:constr type="h" for="des" forName="parSh" refType="primFontSz" refFor="des" refForName="parTx" fact="1.2"/>
      <dgm:constr type="h" for="des" forName="desTx" refType="primFontSz" refFor="des" refForName="parTx" fact="1.6"/>
      <dgm:constr type="h" for="des" forName="parSh" refType="h" refFor="des" refForName="parTx" op="lte" fact="1.5"/>
      <dgm:constr type="h" for="des" forName="parSh" refType="h" refFor="des" refForName="parTx" op="gte" fact="1.5"/>
    </dgm:constrLst>
    <dgm:ruleLst>
      <dgm:rule type="w" for="ch" forName="composite" val="0" fact="NaN" max="NaN"/>
      <dgm:rule type="primFontSz" for="des" forName="parTx" val="5" fact="NaN" max="NaN"/>
    </dgm:ruleLst>
    <dgm:forEach name="Name3" axis="ch" ptType="node">
      <dgm:layoutNode name="composite">
        <dgm:alg type="composite"/>
        <dgm:shape xmlns:r="http://schemas.openxmlformats.org/officeDocument/2006/relationships" r:blip="">
          <dgm:adjLst/>
        </dgm:shape>
        <dgm:presOf/>
        <dgm:choose name="Name4">
          <dgm:if name="Name5" func="var" arg="dir" op="equ" val="norm">
            <dgm:constrLst>
              <dgm:constr type="h" refType="w" fact="1000"/>
              <dgm:constr type="l" for="ch" forName="parTx"/>
              <dgm:constr type="w" for="ch" forName="parTx" refType="w" fact="0.83"/>
              <dgm:constr type="t" for="ch" forName="parTx"/>
              <dgm:constr type="l" for="ch" forName="parSh"/>
              <dgm:constr type="w" for="ch" forName="parSh" refType="w" refFor="ch" refForName="parTx"/>
              <dgm:constr type="t" for="ch" forName="parSh"/>
              <dgm:constr type="l" for="ch" forName="desTx" refType="w" fact="0.17"/>
              <dgm:constr type="w" for="ch" forName="desTx" refType="w" refFor="ch" refForName="parTx"/>
              <dgm:constr type="t" for="ch" forName="desTx" refType="h" refFor="ch" refForName="parTx"/>
            </dgm:constrLst>
          </dgm:if>
          <dgm:else name="Name6">
            <dgm:constrLst>
              <dgm:constr type="h" refType="w" fact="1000"/>
              <dgm:constr type="l" for="ch" forName="parTx" refType="w" fact="0.17"/>
              <dgm:constr type="w" for="ch" forName="parTx" refType="w" fact="0.83"/>
              <dgm:constr type="t" for="ch" forName="parTx"/>
              <dgm:constr type="l" for="ch" forName="parSh" refType="w" fact="0.15"/>
              <dgm:constr type="w" for="ch" forName="parSh" refType="w" refFor="ch" refForName="parTx"/>
              <dgm:constr type="t" for="ch" forName="parSh"/>
              <dgm:constr type="l" for="ch" forName="desTx"/>
              <dgm:constr type="w" for="ch" forName="desTx" refType="w" refFor="ch" refForName="parTx"/>
              <dgm:constr type="t" for="ch" forName="desTx" refType="h" refFor="ch" refForName="parTx"/>
            </dgm:constrLst>
          </dgm:else>
        </dgm:choose>
        <dgm:ruleLst>
          <dgm:rule type="h" val="INF" fact="NaN" max="NaN"/>
        </dgm:ruleLst>
        <dgm:layoutNode name="parTx">
          <dgm:varLst>
            <dgm:chMax val="0"/>
            <dgm:chPref val="0"/>
            <dgm:bulletEnabled val="1"/>
          </dgm:varLst>
          <dgm:alg type="tx">
            <dgm:param type="parTxLTRAlign" val="l"/>
            <dgm:param type="parTxRTLAlign" val="r"/>
            <dgm:param type="txAnchorVert" val="t"/>
          </dgm:alg>
          <dgm:shape xmlns:r="http://schemas.openxmlformats.org/officeDocument/2006/relationships" type="rect" r:blip="" zOrderOff="1" hideGeom="1">
            <dgm:adjLst>
              <dgm:adj idx="1" val="0.1"/>
            </dgm:adjLst>
          </dgm:shape>
          <dgm:presOf axis="self" ptType="node"/>
          <dgm:constrLst>
            <dgm:constr type="h" refType="w" op="lte" fact="0.4"/>
            <dgm:constr type="bMarg" refType="primFontSz" fact="0.3"/>
            <dgm:constr type="h"/>
          </dgm:constrLst>
          <dgm:ruleLst>
            <dgm:rule type="h" val="INF" fact="NaN" max="NaN"/>
          </dgm:ruleLst>
        </dgm:layoutNode>
        <dgm:layoutNode name="parSh">
          <dgm:alg type="sp"/>
          <dgm:shape xmlns:r="http://schemas.openxmlformats.org/officeDocument/2006/relationships" type="roundRect" r:blip="">
            <dgm:adjLst>
              <dgm:adj idx="1" val="0.1"/>
            </dgm:adjLst>
          </dgm:shape>
          <dgm:presOf axis="self" ptType="node"/>
          <dgm:constrLst>
            <dgm:constr type="h"/>
          </dgm:constrLst>
          <dgm:ruleLst/>
        </dgm:layoutNode>
        <dgm:layoutNode name="desTx" styleLbl="fgAcc1">
          <dgm:varLst>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secFontSz" val="65"/>
            <dgm:constr type="primFontSz" refType="secFontSz"/>
            <dgm:constr type="h"/>
          </dgm:constrLst>
          <dgm:ruleLst>
            <dgm:rule type="h" val="INF" fact="NaN" max="NaN"/>
          </dgm:ruleLst>
        </dgm:layoutNode>
      </dgm:layoutNode>
      <dgm:forEach name="sibTransForEach" axis="followSib" ptType="sibTrans" cnt="1">
        <dgm:layoutNode name="sibTrans">
          <dgm:alg type="conn">
            <dgm:param type="begPts" val="auto"/>
            <dgm:param type="endPts" val="auto"/>
            <dgm:param type="srcNode" val="parTx"/>
            <dgm:param type="dstNode" val="parTx"/>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1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14.xml><?xml version="1.0" encoding="utf-8"?>
<dgm:layoutDef xmlns:dgm="http://schemas.openxmlformats.org/drawingml/2006/diagram" xmlns:a="http://schemas.openxmlformats.org/drawingml/2006/main" uniqueId="urn:microsoft.com/office/officeart/2005/8/layout/process3">
  <dgm:title val=""/>
  <dgm:desc val=""/>
  <dgm:catLst>
    <dgm:cat type="process" pri="2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3" destOrd="0"/>
        <dgm:cxn modelId="12" srcId="1" destId="11" srcOrd="0" destOrd="0"/>
        <dgm:cxn modelId="23" srcId="2" destId="21" srcOrd="0" destOrd="0"/>
        <dgm:cxn modelId="34"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fact="0.3333"/>
      <dgm:constr type="w" for="des" forName="parTx"/>
      <dgm:constr type="h" for="des" forName="parTx" op="equ"/>
      <dgm:constr type="h" for="des" forName="parSh" op="equ"/>
      <dgm:constr type="w" for="des" forName="desTx"/>
      <dgm:constr type="h" for="des" forName="desTx" op="equ"/>
      <dgm:constr type="w" for="des" forName="parSh"/>
      <dgm:constr type="primFontSz" for="des" forName="parTx" val="65"/>
      <dgm:constr type="secFontSz" for="des" forName="desTx" refType="primFontSz" refFor="des" refForName="parTx" op="equ"/>
      <dgm:constr type="primFontSz" for="des" forName="connTx" refType="primFontSz" refFor="des" refForName="parTx" fact="0.8"/>
      <dgm:constr type="primFontSz" for="des" forName="connTx" refType="primFontSz" refFor="des" refForName="parTx" op="lte" fact="0.8"/>
      <dgm:constr type="h" for="des" forName="parTx" refType="primFontSz" refFor="des" refForName="parTx" fact="0.8"/>
      <dgm:constr type="h" for="des" forName="parSh" refType="primFontSz" refFor="des" refForName="parTx" fact="1.2"/>
      <dgm:constr type="h" for="des" forName="desTx" refType="primFontSz" refFor="des" refForName="parTx" fact="1.6"/>
      <dgm:constr type="h" for="des" forName="parSh" refType="h" refFor="des" refForName="parTx" op="lte" fact="1.5"/>
      <dgm:constr type="h" for="des" forName="parSh" refType="h" refFor="des" refForName="parTx" op="gte" fact="1.5"/>
    </dgm:constrLst>
    <dgm:ruleLst>
      <dgm:rule type="w" for="ch" forName="composite" val="0" fact="NaN" max="NaN"/>
      <dgm:rule type="primFontSz" for="des" forName="parTx" val="5" fact="NaN" max="NaN"/>
    </dgm:ruleLst>
    <dgm:forEach name="Name3" axis="ch" ptType="node">
      <dgm:layoutNode name="composite">
        <dgm:alg type="composite"/>
        <dgm:shape xmlns:r="http://schemas.openxmlformats.org/officeDocument/2006/relationships" r:blip="">
          <dgm:adjLst/>
        </dgm:shape>
        <dgm:presOf/>
        <dgm:choose name="Name4">
          <dgm:if name="Name5" func="var" arg="dir" op="equ" val="norm">
            <dgm:constrLst>
              <dgm:constr type="h" refType="w" fact="1000"/>
              <dgm:constr type="l" for="ch" forName="parTx"/>
              <dgm:constr type="w" for="ch" forName="parTx" refType="w" fact="0.83"/>
              <dgm:constr type="t" for="ch" forName="parTx"/>
              <dgm:constr type="l" for="ch" forName="parSh"/>
              <dgm:constr type="w" for="ch" forName="parSh" refType="w" refFor="ch" refForName="parTx"/>
              <dgm:constr type="t" for="ch" forName="parSh"/>
              <dgm:constr type="l" for="ch" forName="desTx" refType="w" fact="0.17"/>
              <dgm:constr type="w" for="ch" forName="desTx" refType="w" refFor="ch" refForName="parTx"/>
              <dgm:constr type="t" for="ch" forName="desTx" refType="h" refFor="ch" refForName="parTx"/>
            </dgm:constrLst>
          </dgm:if>
          <dgm:else name="Name6">
            <dgm:constrLst>
              <dgm:constr type="h" refType="w" fact="1000"/>
              <dgm:constr type="l" for="ch" forName="parTx" refType="w" fact="0.17"/>
              <dgm:constr type="w" for="ch" forName="parTx" refType="w" fact="0.83"/>
              <dgm:constr type="t" for="ch" forName="parTx"/>
              <dgm:constr type="l" for="ch" forName="parSh" refType="w" fact="0.15"/>
              <dgm:constr type="w" for="ch" forName="parSh" refType="w" refFor="ch" refForName="parTx"/>
              <dgm:constr type="t" for="ch" forName="parSh"/>
              <dgm:constr type="l" for="ch" forName="desTx"/>
              <dgm:constr type="w" for="ch" forName="desTx" refType="w" refFor="ch" refForName="parTx"/>
              <dgm:constr type="t" for="ch" forName="desTx" refType="h" refFor="ch" refForName="parTx"/>
            </dgm:constrLst>
          </dgm:else>
        </dgm:choose>
        <dgm:ruleLst>
          <dgm:rule type="h" val="INF" fact="NaN" max="NaN"/>
        </dgm:ruleLst>
        <dgm:layoutNode name="parTx">
          <dgm:varLst>
            <dgm:chMax val="0"/>
            <dgm:chPref val="0"/>
            <dgm:bulletEnabled val="1"/>
          </dgm:varLst>
          <dgm:alg type="tx">
            <dgm:param type="parTxLTRAlign" val="l"/>
            <dgm:param type="parTxRTLAlign" val="r"/>
            <dgm:param type="txAnchorVert" val="t"/>
          </dgm:alg>
          <dgm:shape xmlns:r="http://schemas.openxmlformats.org/officeDocument/2006/relationships" type="rect" r:blip="" zOrderOff="1" hideGeom="1">
            <dgm:adjLst>
              <dgm:adj idx="1" val="0.1"/>
            </dgm:adjLst>
          </dgm:shape>
          <dgm:presOf axis="self" ptType="node"/>
          <dgm:constrLst>
            <dgm:constr type="h" refType="w" op="lte" fact="0.4"/>
            <dgm:constr type="bMarg" refType="primFontSz" fact="0.3"/>
            <dgm:constr type="h"/>
          </dgm:constrLst>
          <dgm:ruleLst>
            <dgm:rule type="h" val="INF" fact="NaN" max="NaN"/>
          </dgm:ruleLst>
        </dgm:layoutNode>
        <dgm:layoutNode name="parSh">
          <dgm:alg type="sp"/>
          <dgm:shape xmlns:r="http://schemas.openxmlformats.org/officeDocument/2006/relationships" type="roundRect" r:blip="">
            <dgm:adjLst>
              <dgm:adj idx="1" val="0.1"/>
            </dgm:adjLst>
          </dgm:shape>
          <dgm:presOf axis="self" ptType="node"/>
          <dgm:constrLst>
            <dgm:constr type="h"/>
          </dgm:constrLst>
          <dgm:ruleLst/>
        </dgm:layoutNode>
        <dgm:layoutNode name="desTx" styleLbl="fgAcc1">
          <dgm:varLst>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secFontSz" val="65"/>
            <dgm:constr type="primFontSz" refType="secFontSz"/>
            <dgm:constr type="h"/>
          </dgm:constrLst>
          <dgm:ruleLst>
            <dgm:rule type="h" val="INF" fact="NaN" max="NaN"/>
          </dgm:ruleLst>
        </dgm:layoutNode>
      </dgm:layoutNode>
      <dgm:forEach name="sibTransForEach" axis="followSib" ptType="sibTrans" cnt="1">
        <dgm:layoutNode name="sibTrans">
          <dgm:alg type="conn">
            <dgm:param type="begPts" val="auto"/>
            <dgm:param type="endPts" val="auto"/>
            <dgm:param type="srcNode" val="parTx"/>
            <dgm:param type="dstNode" val="parTx"/>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1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16.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11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18.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1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20.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12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22.xml><?xml version="1.0" encoding="utf-8"?>
<dgm:layoutDef xmlns:dgm="http://schemas.openxmlformats.org/drawingml/2006/diagram" xmlns:a="http://schemas.openxmlformats.org/drawingml/2006/main" uniqueId="urn:microsoft.com/office/officeart/2005/8/layout/default#1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24.xml><?xml version="1.0" encoding="utf-8"?>
<dgm:layoutDef xmlns:dgm="http://schemas.openxmlformats.org/drawingml/2006/diagram" xmlns:a="http://schemas.openxmlformats.org/drawingml/2006/main" uniqueId="urn:microsoft.com/office/officeart/2005/8/layout/default#1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27.xml><?xml version="1.0" encoding="utf-8"?>
<dgm:layoutDef xmlns:dgm="http://schemas.openxmlformats.org/drawingml/2006/diagram" xmlns:a="http://schemas.openxmlformats.org/drawingml/2006/main" uniqueId="urn:microsoft.com/office/officeart/2005/8/layout/default#1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8.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2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3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3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32.xml><?xml version="1.0" encoding="utf-8"?>
<dgm:layoutDef xmlns:dgm="http://schemas.openxmlformats.org/drawingml/2006/diagram" xmlns:a="http://schemas.openxmlformats.org/drawingml/2006/main" uniqueId="urn:microsoft.com/office/officeart/2005/8/layout/process3">
  <dgm:title val=""/>
  <dgm:desc val=""/>
  <dgm:catLst>
    <dgm:cat type="process" pri="2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3" destOrd="0"/>
        <dgm:cxn modelId="12" srcId="1" destId="11" srcOrd="0" destOrd="0"/>
        <dgm:cxn modelId="23" srcId="2" destId="21" srcOrd="0" destOrd="0"/>
        <dgm:cxn modelId="34"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fact="0.3333"/>
      <dgm:constr type="w" for="des" forName="parTx"/>
      <dgm:constr type="h" for="des" forName="parTx" op="equ"/>
      <dgm:constr type="h" for="des" forName="parSh" op="equ"/>
      <dgm:constr type="w" for="des" forName="desTx"/>
      <dgm:constr type="h" for="des" forName="desTx" op="equ"/>
      <dgm:constr type="w" for="des" forName="parSh"/>
      <dgm:constr type="primFontSz" for="des" forName="parTx" val="65"/>
      <dgm:constr type="secFontSz" for="des" forName="desTx" refType="primFontSz" refFor="des" refForName="parTx" op="equ"/>
      <dgm:constr type="primFontSz" for="des" forName="connTx" refType="primFontSz" refFor="des" refForName="parTx" fact="0.8"/>
      <dgm:constr type="primFontSz" for="des" forName="connTx" refType="primFontSz" refFor="des" refForName="parTx" op="lte" fact="0.8"/>
      <dgm:constr type="h" for="des" forName="parTx" refType="primFontSz" refFor="des" refForName="parTx" fact="0.8"/>
      <dgm:constr type="h" for="des" forName="parSh" refType="primFontSz" refFor="des" refForName="parTx" fact="1.2"/>
      <dgm:constr type="h" for="des" forName="desTx" refType="primFontSz" refFor="des" refForName="parTx" fact="1.6"/>
      <dgm:constr type="h" for="des" forName="parSh" refType="h" refFor="des" refForName="parTx" op="lte" fact="1.5"/>
      <dgm:constr type="h" for="des" forName="parSh" refType="h" refFor="des" refForName="parTx" op="gte" fact="1.5"/>
    </dgm:constrLst>
    <dgm:ruleLst>
      <dgm:rule type="w" for="ch" forName="composite" val="0" fact="NaN" max="NaN"/>
      <dgm:rule type="primFontSz" for="des" forName="parTx" val="5" fact="NaN" max="NaN"/>
    </dgm:ruleLst>
    <dgm:forEach name="Name3" axis="ch" ptType="node">
      <dgm:layoutNode name="composite">
        <dgm:alg type="composite"/>
        <dgm:shape xmlns:r="http://schemas.openxmlformats.org/officeDocument/2006/relationships" r:blip="">
          <dgm:adjLst/>
        </dgm:shape>
        <dgm:presOf/>
        <dgm:choose name="Name4">
          <dgm:if name="Name5" func="var" arg="dir" op="equ" val="norm">
            <dgm:constrLst>
              <dgm:constr type="h" refType="w" fact="1000"/>
              <dgm:constr type="l" for="ch" forName="parTx"/>
              <dgm:constr type="w" for="ch" forName="parTx" refType="w" fact="0.83"/>
              <dgm:constr type="t" for="ch" forName="parTx"/>
              <dgm:constr type="l" for="ch" forName="parSh"/>
              <dgm:constr type="w" for="ch" forName="parSh" refType="w" refFor="ch" refForName="parTx"/>
              <dgm:constr type="t" for="ch" forName="parSh"/>
              <dgm:constr type="l" for="ch" forName="desTx" refType="w" fact="0.17"/>
              <dgm:constr type="w" for="ch" forName="desTx" refType="w" refFor="ch" refForName="parTx"/>
              <dgm:constr type="t" for="ch" forName="desTx" refType="h" refFor="ch" refForName="parTx"/>
            </dgm:constrLst>
          </dgm:if>
          <dgm:else name="Name6">
            <dgm:constrLst>
              <dgm:constr type="h" refType="w" fact="1000"/>
              <dgm:constr type="l" for="ch" forName="parTx" refType="w" fact="0.17"/>
              <dgm:constr type="w" for="ch" forName="parTx" refType="w" fact="0.83"/>
              <dgm:constr type="t" for="ch" forName="parTx"/>
              <dgm:constr type="l" for="ch" forName="parSh" refType="w" fact="0.15"/>
              <dgm:constr type="w" for="ch" forName="parSh" refType="w" refFor="ch" refForName="parTx"/>
              <dgm:constr type="t" for="ch" forName="parSh"/>
              <dgm:constr type="l" for="ch" forName="desTx"/>
              <dgm:constr type="w" for="ch" forName="desTx" refType="w" refFor="ch" refForName="parTx"/>
              <dgm:constr type="t" for="ch" forName="desTx" refType="h" refFor="ch" refForName="parTx"/>
            </dgm:constrLst>
          </dgm:else>
        </dgm:choose>
        <dgm:ruleLst>
          <dgm:rule type="h" val="INF" fact="NaN" max="NaN"/>
        </dgm:ruleLst>
        <dgm:layoutNode name="parTx">
          <dgm:varLst>
            <dgm:chMax val="0"/>
            <dgm:chPref val="0"/>
            <dgm:bulletEnabled val="1"/>
          </dgm:varLst>
          <dgm:alg type="tx">
            <dgm:param type="parTxLTRAlign" val="l"/>
            <dgm:param type="parTxRTLAlign" val="r"/>
            <dgm:param type="txAnchorVert" val="t"/>
          </dgm:alg>
          <dgm:shape xmlns:r="http://schemas.openxmlformats.org/officeDocument/2006/relationships" type="rect" r:blip="" zOrderOff="1" hideGeom="1">
            <dgm:adjLst>
              <dgm:adj idx="1" val="0.1"/>
            </dgm:adjLst>
          </dgm:shape>
          <dgm:presOf axis="self" ptType="node"/>
          <dgm:constrLst>
            <dgm:constr type="h" refType="w" op="lte" fact="0.4"/>
            <dgm:constr type="bMarg" refType="primFontSz" fact="0.3"/>
            <dgm:constr type="h"/>
          </dgm:constrLst>
          <dgm:ruleLst>
            <dgm:rule type="h" val="INF" fact="NaN" max="NaN"/>
          </dgm:ruleLst>
        </dgm:layoutNode>
        <dgm:layoutNode name="parSh">
          <dgm:alg type="sp"/>
          <dgm:shape xmlns:r="http://schemas.openxmlformats.org/officeDocument/2006/relationships" type="roundRect" r:blip="">
            <dgm:adjLst>
              <dgm:adj idx="1" val="0.1"/>
            </dgm:adjLst>
          </dgm:shape>
          <dgm:presOf axis="self" ptType="node"/>
          <dgm:constrLst>
            <dgm:constr type="h"/>
          </dgm:constrLst>
          <dgm:ruleLst/>
        </dgm:layoutNode>
        <dgm:layoutNode name="desTx" styleLbl="fgAcc1">
          <dgm:varLst>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secFontSz" val="65"/>
            <dgm:constr type="primFontSz" refType="secFontSz"/>
            <dgm:constr type="h"/>
          </dgm:constrLst>
          <dgm:ruleLst>
            <dgm:rule type="h" val="INF" fact="NaN" max="NaN"/>
          </dgm:ruleLst>
        </dgm:layoutNode>
      </dgm:layoutNode>
      <dgm:forEach name="sibTransForEach" axis="followSib" ptType="sibTrans" cnt="1">
        <dgm:layoutNode name="sibTrans">
          <dgm:alg type="conn">
            <dgm:param type="begPts" val="auto"/>
            <dgm:param type="endPts" val="auto"/>
            <dgm:param type="srcNode" val="parTx"/>
            <dgm:param type="dstNode" val="parTx"/>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3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34.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3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3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37.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38.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39.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40.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41.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42.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43.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4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45.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4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47.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48.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4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50.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51.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52.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5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5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55.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5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57.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58.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59.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60.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6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62.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63.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6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65.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6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6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68.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69.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70.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71.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72.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73.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7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75.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7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7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78.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7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80.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8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82.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8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84.xml><?xml version="1.0" encoding="utf-8"?>
<dgm:layoutDef xmlns:dgm="http://schemas.openxmlformats.org/drawingml/2006/diagram" xmlns:a="http://schemas.openxmlformats.org/drawingml/2006/main" uniqueId="urn:microsoft.com/office/officeart/2005/8/layout/arrow2">
  <dgm:title val=""/>
  <dgm:desc val=""/>
  <dgm:catLst>
    <dgm:cat type="process" pri="2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arrowDiagram">
    <dgm:varLst>
      <dgm:chMax val="5"/>
      <dgm:dir/>
      <dgm:resizeHandles val="exact"/>
    </dgm:varLst>
    <dgm:alg type="composite">
      <dgm:param type="ar" val="1.6"/>
    </dgm:alg>
    <dgm:shape xmlns:r="http://schemas.openxmlformats.org/officeDocument/2006/relationships" r:blip="">
      <dgm:adjLst/>
    </dgm:shape>
    <dgm:presOf/>
    <dgm:constrLst>
      <dgm:constr type="l" for="ch" forName="arrow"/>
      <dgm:constr type="t" for="ch" forName="arrow"/>
      <dgm:constr type="w" for="ch" forName="arrow" refType="w"/>
      <dgm:constr type="h" for="ch" forName="arrow" refType="h"/>
      <dgm:constr type="ctrX" for="ch" forName="arrowDiagram1" refType="w" fact="0.5"/>
      <dgm:constr type="ctrY" for="ch" forName="arrowDiagram1" refType="h" fact="0.5"/>
      <dgm:constr type="w" for="ch" forName="arrowDiagram1" refType="w"/>
      <dgm:constr type="h" for="ch" forName="arrowDiagram1" refType="h"/>
      <dgm:constr type="ctrX" for="ch" forName="arrowDiagram2" refType="w" fact="0.5"/>
      <dgm:constr type="ctrY" for="ch" forName="arrowDiagram2" refType="h" fact="0.5"/>
      <dgm:constr type="w" for="ch" forName="arrowDiagram2" refType="w"/>
      <dgm:constr type="h" for="ch" forName="arrowDiagram2" refType="h"/>
      <dgm:constr type="ctrX" for="ch" forName="arrowDiagram3" refType="w" fact="0.5"/>
      <dgm:constr type="ctrY" for="ch" forName="arrowDiagram3" refType="h" fact="0.5"/>
      <dgm:constr type="w" for="ch" forName="arrowDiagram3" refType="w"/>
      <dgm:constr type="h" for="ch" forName="arrowDiagram3" refType="h"/>
      <dgm:constr type="ctrX" for="ch" forName="arrowDiagram4" refType="w" fact="0.5"/>
      <dgm:constr type="ctrY" for="ch" forName="arrowDiagram4" refType="h" fact="0.5"/>
      <dgm:constr type="w" for="ch" forName="arrowDiagram4" refType="w"/>
      <dgm:constr type="h" for="ch" forName="arrowDiagram4" refType="h"/>
      <dgm:constr type="ctrX" for="ch" forName="arrowDiagram5" refType="w" fact="0.5"/>
      <dgm:constr type="ctrY" for="ch" forName="arrowDiagram5" refType="h" fact="0.5"/>
      <dgm:constr type="w" for="ch" forName="arrowDiagram5" refType="w"/>
      <dgm:constr type="h" for="ch" forName="arrowDiagram5" refType="h"/>
    </dgm:constrLst>
    <dgm:ruleLst/>
    <dgm:choose name="Name0">
      <dgm:if name="Name1" axis="ch" ptType="node" func="cnt" op="gte" val="1">
        <dgm:layoutNode name="arrow" styleLbl="bgShp">
          <dgm:alg type="sp"/>
          <dgm:shape xmlns:r="http://schemas.openxmlformats.org/officeDocument/2006/relationships" type="swooshArrow" r:blip="">
            <dgm:adjLst>
              <dgm:adj idx="2" val="0.25"/>
            </dgm:adjLst>
          </dgm:shape>
          <dgm:presOf/>
          <dgm:constrLst/>
          <dgm:ruleLst/>
        </dgm:layoutNode>
        <dgm:choose name="Name2">
          <dgm:if name="Name3" axis="ch" ptType="node" func="cnt" op="lt" val="1"/>
          <dgm:if name="Name4" axis="ch" ptType="node" func="cnt" op="equ" val="1">
            <dgm:layoutNode name="arrowDiagram1">
              <dgm:varLst>
                <dgm:bulletEnabled val="1"/>
              </dgm:varLst>
              <dgm:alg type="composite">
                <dgm:param type="vertAlign" val="none"/>
                <dgm:param type="horzAlign" val="none"/>
              </dgm:alg>
              <dgm:shape xmlns:r="http://schemas.openxmlformats.org/officeDocument/2006/relationships" r:blip="">
                <dgm:adjLst/>
              </dgm:shape>
              <dgm:presOf/>
              <dgm:constrLst>
                <dgm:constr type="ctrX" for="ch" forName="bullet1" refType="w" fact="0.8"/>
                <dgm:constr type="ctrY" for="ch" forName="bullet1" refType="h" fact="0.262"/>
                <dgm:constr type="w" for="ch" forName="bullet1" refType="w" fact="0.074"/>
                <dgm:constr type="h" for="ch" forName="bullet1" refType="w" refFor="ch" refForName="bullet1"/>
                <dgm:constr type="r" for="ch" forName="textBox1" refType="ctrX" refFor="ch" refForName="bullet1"/>
                <dgm:constr type="t" for="ch" forName="textBox1" refType="ctrY" refFor="ch" refForName="bullet1"/>
                <dgm:constr type="w" for="ch" forName="textBox1" refType="w" fact="0.4"/>
                <dgm:constr type="h" for="ch" forName="textBox1" refType="h" fact="0.738"/>
                <dgm:constr type="userA" refType="h" refFor="ch" refForName="bullet1" fact="0.53"/>
                <dgm:constr type="rMarg" for="ch" forName="textBox1" refType="userA" fact="2.834"/>
                <dgm:constr type="primFontSz" for="ch" ptType="node" op="equ" val="65"/>
              </dgm:constrLst>
              <dgm:ruleLst/>
              <dgm:forEach name="Name5" axis="ch" ptType="node" cnt="1">
                <dgm:layoutNode name="bullet1" styleLbl="node1">
                  <dgm:alg type="sp"/>
                  <dgm:shape xmlns:r="http://schemas.openxmlformats.org/officeDocument/2006/relationships" type="ellipse" r:blip="">
                    <dgm:adjLst/>
                  </dgm:shape>
                  <dgm:presOf/>
                  <dgm:constrLst/>
                  <dgm:ruleLst/>
                </dgm:layoutNode>
                <dgm:layoutNode name="textBox1" styleLbl="revTx">
                  <dgm:varLst>
                    <dgm:bulletEnabled val="1"/>
                  </dgm:varLst>
                  <dgm:alg type="tx">
                    <dgm:param type="txAnchorVert" val="t"/>
                    <dgm:param type="parTxLTRAlign" val="r"/>
                    <dgm:param type="parTxRTLAlign" val="r"/>
                  </dgm:alg>
                  <dgm:shape xmlns:r="http://schemas.openxmlformats.org/officeDocument/2006/relationships" type="round2DiagRect" r:blip="">
                    <dgm:adjLst/>
                  </dgm:shape>
                  <dgm:presOf axis="desOrSelf" ptType="node"/>
                  <dgm:constrLst>
                    <dgm:constr type="lMarg"/>
                    <dgm:constr type="tMarg"/>
                    <dgm:constr type="bMarg"/>
                  </dgm:constrLst>
                  <dgm:ruleLst>
                    <dgm:rule type="primFontSz" val="5" fact="NaN" max="NaN"/>
                  </dgm:ruleLst>
                </dgm:layoutNode>
              </dgm:forEach>
            </dgm:layoutNode>
          </dgm:if>
          <dgm:if name="Name6" axis="ch" ptType="node" func="cnt" op="equ" val="2">
            <dgm:layoutNode name="arrowDiagram2">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ctrX" for="ch" forName="bullet2a" refType="w" fact="0.25"/>
                    <dgm:constr type="ctrY" for="ch" forName="bullet2a" refType="h" fact="0.573"/>
                    <dgm:constr type="w" for="ch" forName="bullet2a" refType="w" fact="0.035"/>
                    <dgm:constr type="h" for="ch" forName="bullet2a" refType="w" refFor="ch" refForName="bullet2a"/>
                    <dgm:constr type="l" for="ch" forName="textBox2a" refType="ctrX" refFor="ch" refForName="bullet2a"/>
                    <dgm:constr type="t" for="ch" forName="textBox2a" refType="ctrY" refFor="ch" refForName="bullet2a"/>
                    <dgm:constr type="w" for="ch" forName="textBox2a" refType="w" fact="0.325"/>
                    <dgm:constr type="h" for="ch" forName="textBox2a" refType="h" fact="0.427"/>
                    <dgm:constr type="userA" refType="h" refFor="ch" refForName="bullet2a" fact="0.53"/>
                    <dgm:constr type="l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l" for="ch" forName="textBox2b" refType="ctrX" refFor="ch" refForName="bullet2b"/>
                    <dgm:constr type="t" for="ch" forName="textBox2b" refType="ctrY" refFor="ch" refForName="bullet2b"/>
                    <dgm:constr type="w" for="ch" forName="textBox2b" refType="w" fact="0.325"/>
                    <dgm:constr type="h" for="ch" forName="textBox2b" refType="h" fact="0.662"/>
                    <dgm:constr type="userB" refType="h" refFor="ch" refForName="bullet2b" fact="0.53"/>
                    <dgm:constr type="lMarg" for="ch" forName="textBox2b" refType="userB" fact="2.834"/>
                    <dgm:constr type="primFontSz" for="ch" ptType="node" op="equ" val="65"/>
                  </dgm:constrLst>
                </dgm:if>
                <dgm:else name="Name9">
                  <dgm:constrLst>
                    <dgm:constr type="ctrX" for="ch" forName="bullet2a" refType="w" fact="0.25"/>
                    <dgm:constr type="ctrY" for="ch" forName="bullet2a" refType="h" fact="0.573"/>
                    <dgm:constr type="w" for="ch" forName="bullet2a" refType="w" fact="0.035"/>
                    <dgm:constr type="h" for="ch" forName="bullet2a" refType="w" refFor="ch" refForName="bullet2a"/>
                    <dgm:constr type="r" for="ch" forName="textBox2a" refType="ctrX" refFor="ch" refForName="bullet2a"/>
                    <dgm:constr type="b" for="ch" forName="textBox2a" refType="ctrY" refFor="ch" refForName="bullet2a"/>
                    <dgm:constr type="w" for="ch" forName="textBox2a" refType="w" fact="0.25"/>
                    <dgm:constr type="h" for="ch" forName="textBox2a" refType="h" fact="0.573"/>
                    <dgm:constr type="userA" refType="h" refFor="ch" refForName="bullet2a" fact="0.53"/>
                    <dgm:constr type="r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r" for="ch" forName="textBox2b" refType="ctrX" refFor="ch" refForName="bullet2b"/>
                    <dgm:constr type="b" for="ch" forName="textBox2b" refType="ctrY" refFor="ch" refForName="bullet2b"/>
                    <dgm:constr type="w" for="ch" forName="textBox2b" refType="w" fact="0.28"/>
                    <dgm:constr type="h" for="ch" forName="textBox2b" refType="h" fact="0.338"/>
                    <dgm:constr type="userB" refType="h" refFor="ch" refForName="bullet2b" fact="0.53"/>
                    <dgm:constr type="rMarg" for="ch" forName="textBox2b" refType="userB" fact="2.834"/>
                    <dgm:constr type="primFontSz" for="ch" ptType="node" op="equ" val="65"/>
                  </dgm:constrLst>
                </dgm:else>
              </dgm:choose>
              <dgm:ruleLst/>
              <dgm:forEach name="Name10" axis="ch" ptType="node" cnt="1">
                <dgm:layoutNode name="bullet2a" styleLbl="node1">
                  <dgm:alg type="sp"/>
                  <dgm:shape xmlns:r="http://schemas.openxmlformats.org/officeDocument/2006/relationships" type="ellipse" r:blip="">
                    <dgm:adjLst/>
                  </dgm:shape>
                  <dgm:presOf/>
                  <dgm:constrLst/>
                  <dgm:ruleLst/>
                </dgm:layoutNode>
                <dgm:layoutNode name="textBox2a" styleLbl="revTx">
                  <dgm:varLst>
                    <dgm:bulletEnabled val="1"/>
                  </dgm:varLst>
                  <dgm:choose name="Name11">
                    <dgm:if name="Name12" func="var" arg="dir" op="equ" val="norm">
                      <dgm:choose name="Name13">
                        <dgm:if name="Name14" axis="root des" ptType="all node" func="maxDepth" op="gt" val="1">
                          <dgm:alg type="tx">
                            <dgm:param type="txAnchorVert" val="t"/>
                            <dgm:param type="parTxLTRAlign" val="l"/>
                            <dgm:param type="parTxRTLAlign" val="r"/>
                          </dgm:alg>
                        </dgm:if>
                        <dgm:else name="Name15">
                          <dgm:alg type="tx">
                            <dgm:param type="txAnchorVert" val="t"/>
                            <dgm:param type="parTxLTRAlign" val="l"/>
                            <dgm:param type="parTxRTLAlign" val="l"/>
                          </dgm:alg>
                        </dgm:else>
                      </dgm:choose>
                    </dgm:if>
                    <dgm:else name="Name16">
                      <dgm:choose name="Name17">
                        <dgm:if name="Name18" axis="root des" ptType="all node" func="maxDepth" op="gt" val="1">
                          <dgm:alg type="tx">
                            <dgm:param type="txAnchorVert" val="b"/>
                            <dgm:param type="txAnchorVertCh" val="b"/>
                            <dgm:param type="parTxLTRAlign" val="l"/>
                            <dgm:param type="parTxRTLAlign" val="r"/>
                          </dgm:alg>
                        </dgm:if>
                        <dgm:else name="Name1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
                    <dgm:if name="Name21" func="var" arg="dir" op="equ" val="norm">
                      <dgm:constrLst>
                        <dgm:constr type="rMarg"/>
                        <dgm:constr type="tMarg"/>
                        <dgm:constr type="bMarg"/>
                      </dgm:constrLst>
                    </dgm:if>
                    <dgm:else name="Name22">
                      <dgm:constrLst>
                        <dgm:constr type="lMarg"/>
                        <dgm:constr type="tMarg"/>
                        <dgm:constr type="bMarg"/>
                      </dgm:constrLst>
                    </dgm:else>
                  </dgm:choose>
                  <dgm:ruleLst>
                    <dgm:rule type="primFontSz" val="5" fact="NaN" max="NaN"/>
                  </dgm:ruleLst>
                </dgm:layoutNode>
              </dgm:forEach>
              <dgm:forEach name="Name23" axis="ch" ptType="node" st="2" cnt="1">
                <dgm:layoutNode name="bullet2b" styleLbl="node1">
                  <dgm:alg type="sp"/>
                  <dgm:shape xmlns:r="http://schemas.openxmlformats.org/officeDocument/2006/relationships" type="ellipse" r:blip="">
                    <dgm:adjLst/>
                  </dgm:shape>
                  <dgm:presOf/>
                  <dgm:constrLst/>
                  <dgm:ruleLst/>
                </dgm:layoutNode>
                <dgm:layoutNode name="textBox2b" styleLbl="revTx">
                  <dgm:varLst>
                    <dgm:bulletEnabled val="1"/>
                  </dgm:varLst>
                  <dgm:choose name="Name24">
                    <dgm:if name="Name25" func="var" arg="dir" op="equ" val="norm">
                      <dgm:choose name="Name26">
                        <dgm:if name="Name27" axis="root des" ptType="all node" func="maxDepth" op="gt" val="1">
                          <dgm:alg type="tx">
                            <dgm:param type="txAnchorVert" val="t"/>
                            <dgm:param type="parTxLTRAlign" val="l"/>
                            <dgm:param type="parTxRTLAlign" val="r"/>
                          </dgm:alg>
                        </dgm:if>
                        <dgm:else name="Name28">
                          <dgm:alg type="tx">
                            <dgm:param type="txAnchorVert" val="t"/>
                            <dgm:param type="parTxLTRAlign" val="l"/>
                            <dgm:param type="parTxRTLAlign" val="l"/>
                          </dgm:alg>
                        </dgm:else>
                      </dgm:choose>
                    </dgm:if>
                    <dgm:else name="Name29">
                      <dgm:choose name="Name30">
                        <dgm:if name="Name31" axis="root des" ptType="all node" func="maxDepth" op="gt" val="1">
                          <dgm:alg type="tx">
                            <dgm:param type="txAnchorVert" val="b"/>
                            <dgm:param type="txAnchorVertCh" val="b"/>
                            <dgm:param type="parTxLTRAlign" val="l"/>
                            <dgm:param type="parTxRTLAlign" val="r"/>
                          </dgm:alg>
                        </dgm:if>
                        <dgm:else name="Name3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33">
                    <dgm:if name="Name34" func="var" arg="dir" op="equ" val="norm">
                      <dgm:constrLst>
                        <dgm:constr type="rMarg"/>
                        <dgm:constr type="tMarg"/>
                        <dgm:constr type="bMarg"/>
                      </dgm:constrLst>
                    </dgm:if>
                    <dgm:else name="Name35">
                      <dgm:constrLst>
                        <dgm:constr type="lMarg"/>
                        <dgm:constr type="tMarg"/>
                        <dgm:constr type="bMarg"/>
                      </dgm:constrLst>
                    </dgm:else>
                  </dgm:choose>
                  <dgm:ruleLst>
                    <dgm:rule type="primFontSz" val="5" fact="NaN" max="NaN"/>
                  </dgm:ruleLst>
                </dgm:layoutNode>
              </dgm:forEach>
            </dgm:layoutNode>
          </dgm:if>
          <dgm:if name="Name36" axis="ch" ptType="node" func="cnt" op="equ" val="3">
            <dgm:layoutNode name="arrowDiagram3">
              <dgm:alg type="composite">
                <dgm:param type="vertAlign" val="none"/>
                <dgm:param type="horzAlign" val="none"/>
              </dgm:alg>
              <dgm:shape xmlns:r="http://schemas.openxmlformats.org/officeDocument/2006/relationships" r:blip="">
                <dgm:adjLst/>
              </dgm:shape>
              <dgm:presOf/>
              <dgm:choose name="Name37">
                <dgm:if name="Name38" func="var" arg="dir" op="equ" val="norm">
                  <dgm:constrLst>
                    <dgm:constr type="ctrX" for="ch" forName="bullet3a" refType="w" fact="0.14"/>
                    <dgm:constr type="ctrY" for="ch" forName="bullet3a" refType="h" fact="0.711"/>
                    <dgm:constr type="w" for="ch" forName="bullet3a" refType="w" fact="0.026"/>
                    <dgm:constr type="h" for="ch" forName="bullet3a" refType="w" refFor="ch" refForName="bullet3a"/>
                    <dgm:constr type="l" for="ch" forName="textBox3a" refType="ctrX" refFor="ch" refForName="bullet3a"/>
                    <dgm:constr type="t" for="ch" forName="textBox3a" refType="ctrY" refFor="ch" refForName="bullet3a"/>
                    <dgm:constr type="w" for="ch" forName="textBox3a" refType="w" fact="0.233"/>
                    <dgm:constr type="h" for="ch" forName="textBox3a" refType="h" fact="0.289"/>
                    <dgm:constr type="userA" refType="h" refFor="ch" refForName="bullet3a" fact="0.53"/>
                    <dgm:constr type="l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l" for="ch" forName="textBox3b" refType="ctrX" refFor="ch" refForName="bullet3b"/>
                    <dgm:constr type="t" for="ch" forName="textBox3b" refType="ctrY" refFor="ch" refForName="bullet3b"/>
                    <dgm:constr type="w" for="ch" forName="textBox3b" refType="w" fact="0.24"/>
                    <dgm:constr type="h" for="ch" forName="textBox3b" refType="h" fact="0.544"/>
                    <dgm:constr type="userB" refType="h" refFor="ch" refForName="bullet3b" fact="0.53"/>
                    <dgm:constr type="l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l" for="ch" forName="textBox3c" refType="ctrX" refFor="ch" refForName="bullet3c"/>
                    <dgm:constr type="t" for="ch" forName="textBox3c" refType="ctrY" refFor="ch" refForName="bullet3c"/>
                    <dgm:constr type="w" for="ch" forName="textBox3c" refType="w" fact="0.24"/>
                    <dgm:constr type="h" for="ch" forName="textBox3c" refType="h" fact="0.695"/>
                    <dgm:constr type="userC" refType="h" refFor="ch" refForName="bullet3c" fact="0.53"/>
                    <dgm:constr type="lMarg" for="ch" forName="textBox3c" refType="userC" fact="2.834"/>
                    <dgm:constr type="primFontSz" for="ch" ptType="node" op="equ" val="65"/>
                  </dgm:constrLst>
                </dgm:if>
                <dgm:else name="Name39">
                  <dgm:constrLst>
                    <dgm:constr type="ctrX" for="ch" forName="bullet3a" refType="w" fact="0.14"/>
                    <dgm:constr type="ctrY" for="ch" forName="bullet3a" refType="h" fact="0.711"/>
                    <dgm:constr type="w" for="ch" forName="bullet3a" refType="w" fact="0.026"/>
                    <dgm:constr type="h" for="ch" forName="bullet3a" refType="w" refFor="ch" refForName="bullet3a"/>
                    <dgm:constr type="r" for="ch" forName="textBox3a" refType="ctrX" refFor="ch" refForName="bullet3a"/>
                    <dgm:constr type="b" for="ch" forName="textBox3a" refType="ctrY" refFor="ch" refForName="bullet3a"/>
                    <dgm:constr type="w" for="ch" forName="textBox3a" refType="w" fact="0.14"/>
                    <dgm:constr type="h" for="ch" forName="textBox3a" refType="h" fact="0.711"/>
                    <dgm:constr type="userA" refType="h" refFor="ch" refForName="bullet3a" fact="0.53"/>
                    <dgm:constr type="r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r" for="ch" forName="textBox3b" refType="ctrX" refFor="ch" refForName="bullet3b"/>
                    <dgm:constr type="b" for="ch" forName="textBox3b" refType="ctrY" refFor="ch" refForName="bullet3b"/>
                    <dgm:constr type="w" for="ch" forName="textBox3b" refType="w" fact="0.24"/>
                    <dgm:constr type="h" for="ch" forName="textBox3b" refType="h" fact="0.456"/>
                    <dgm:constr type="userB" refType="h" refFor="ch" refForName="bullet3b" fact="0.53"/>
                    <dgm:constr type="r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r" for="ch" forName="textBox3c" refType="ctrX" refFor="ch" refForName="bullet3c"/>
                    <dgm:constr type="b" for="ch" forName="textBox3c" refType="ctrY" refFor="ch" refForName="bullet3c"/>
                    <dgm:constr type="w" for="ch" forName="textBox3c" refType="w" fact="0.24"/>
                    <dgm:constr type="h" for="ch" forName="textBox3c" refType="h" fact="0.305"/>
                    <dgm:constr type="userC" refType="h" refFor="ch" refForName="bullet3c" fact="0.53"/>
                    <dgm:constr type="rMarg" for="ch" forName="textBox3c" refType="userC" fact="2.834"/>
                    <dgm:constr type="primFontSz" for="ch" ptType="node" op="equ" val="65"/>
                  </dgm:constrLst>
                </dgm:else>
              </dgm:choose>
              <dgm:ruleLst/>
              <dgm:forEach name="Name40" axis="ch" ptType="node" cnt="1">
                <dgm:layoutNode name="bullet3a" styleLbl="node1">
                  <dgm:alg type="sp"/>
                  <dgm:shape xmlns:r="http://schemas.openxmlformats.org/officeDocument/2006/relationships" type="ellipse" r:blip="">
                    <dgm:adjLst/>
                  </dgm:shape>
                  <dgm:presOf/>
                  <dgm:constrLst/>
                  <dgm:ruleLst/>
                </dgm:layoutNode>
                <dgm:layoutNode name="textBox3a" styleLbl="revTx">
                  <dgm:varLst>
                    <dgm:bulletEnabled val="1"/>
                  </dgm:varLst>
                  <dgm:choose name="Name41">
                    <dgm:if name="Name42" func="var" arg="dir" op="equ" val="norm">
                      <dgm:choose name="Name43">
                        <dgm:if name="Name44" axis="root des" ptType="all node" func="maxDepth" op="gt" val="1">
                          <dgm:alg type="tx">
                            <dgm:param type="txAnchorVert" val="t"/>
                            <dgm:param type="parTxLTRAlign" val="l"/>
                            <dgm:param type="parTxRTLAlign" val="r"/>
                          </dgm:alg>
                        </dgm:if>
                        <dgm:else name="Name45">
                          <dgm:alg type="tx">
                            <dgm:param type="txAnchorVert" val="t"/>
                            <dgm:param type="parTxLTRAlign" val="l"/>
                            <dgm:param type="parTxRTLAlign" val="l"/>
                          </dgm:alg>
                        </dgm:else>
                      </dgm:choose>
                    </dgm:if>
                    <dgm:else name="Name46">
                      <dgm:choose name="Name47">
                        <dgm:if name="Name48" axis="root des" ptType="all node" func="maxDepth" op="gt" val="1">
                          <dgm:alg type="tx">
                            <dgm:param type="txAnchorVert" val="b"/>
                            <dgm:param type="txAnchorVertCh" val="b"/>
                            <dgm:param type="parTxLTRAlign" val="l"/>
                            <dgm:param type="parTxRTLAlign" val="r"/>
                          </dgm:alg>
                        </dgm:if>
                        <dgm:else name="Name4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50">
                    <dgm:if name="Name51" func="var" arg="dir" op="equ" val="norm">
                      <dgm:constrLst>
                        <dgm:constr type="rMarg"/>
                        <dgm:constr type="tMarg"/>
                        <dgm:constr type="bMarg"/>
                      </dgm:constrLst>
                    </dgm:if>
                    <dgm:else name="Name52">
                      <dgm:constrLst>
                        <dgm:constr type="lMarg"/>
                        <dgm:constr type="tMarg"/>
                        <dgm:constr type="bMarg"/>
                      </dgm:constrLst>
                    </dgm:else>
                  </dgm:choose>
                  <dgm:ruleLst>
                    <dgm:rule type="primFontSz" val="5" fact="NaN" max="NaN"/>
                  </dgm:ruleLst>
                </dgm:layoutNode>
              </dgm:forEach>
              <dgm:forEach name="Name53" axis="ch" ptType="node" st="2" cnt="1">
                <dgm:layoutNode name="bullet3b" styleLbl="node1">
                  <dgm:alg type="sp"/>
                  <dgm:shape xmlns:r="http://schemas.openxmlformats.org/officeDocument/2006/relationships" type="ellipse" r:blip="">
                    <dgm:adjLst/>
                  </dgm:shape>
                  <dgm:presOf/>
                  <dgm:constrLst/>
                  <dgm:ruleLst/>
                </dgm:layoutNode>
                <dgm:layoutNode name="textBox3b" styleLbl="revTx">
                  <dgm:varLst>
                    <dgm:bulletEnabled val="1"/>
                  </dgm:varLst>
                  <dgm:choose name="Name54">
                    <dgm:if name="Name55" func="var" arg="dir" op="equ" val="norm">
                      <dgm:choose name="Name56">
                        <dgm:if name="Name57" axis="root des" ptType="all node" func="maxDepth" op="gt" val="1">
                          <dgm:alg type="tx">
                            <dgm:param type="txAnchorVert" val="t"/>
                            <dgm:param type="parTxLTRAlign" val="l"/>
                            <dgm:param type="parTxRTLAlign" val="r"/>
                          </dgm:alg>
                        </dgm:if>
                        <dgm:else name="Name58">
                          <dgm:alg type="tx">
                            <dgm:param type="txAnchorVert" val="t"/>
                            <dgm:param type="parTxLTRAlign" val="l"/>
                            <dgm:param type="parTxRTLAlign" val="l"/>
                          </dgm:alg>
                        </dgm:else>
                      </dgm:choose>
                    </dgm:if>
                    <dgm:else name="Name59">
                      <dgm:choose name="Name60">
                        <dgm:if name="Name61" axis="root des" ptType="all node" func="maxDepth" op="gt" val="1">
                          <dgm:alg type="tx">
                            <dgm:param type="txAnchorVert" val="b"/>
                            <dgm:param type="txAnchorVertCh" val="b"/>
                            <dgm:param type="parTxLTRAlign" val="l"/>
                            <dgm:param type="parTxRTLAlign" val="r"/>
                          </dgm:alg>
                        </dgm:if>
                        <dgm:else name="Name6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63">
                    <dgm:if name="Name64" func="var" arg="dir" op="equ" val="norm">
                      <dgm:constrLst>
                        <dgm:constr type="rMarg"/>
                        <dgm:constr type="tMarg"/>
                        <dgm:constr type="bMarg"/>
                      </dgm:constrLst>
                    </dgm:if>
                    <dgm:else name="Name65">
                      <dgm:constrLst>
                        <dgm:constr type="lMarg"/>
                        <dgm:constr type="tMarg"/>
                        <dgm:constr type="bMarg"/>
                      </dgm:constrLst>
                    </dgm:else>
                  </dgm:choose>
                  <dgm:ruleLst>
                    <dgm:rule type="primFontSz" val="5" fact="NaN" max="NaN"/>
                  </dgm:ruleLst>
                </dgm:layoutNode>
              </dgm:forEach>
              <dgm:forEach name="Name66" axis="ch" ptType="node" st="3" cnt="1">
                <dgm:layoutNode name="bullet3c" styleLbl="node1">
                  <dgm:alg type="sp"/>
                  <dgm:shape xmlns:r="http://schemas.openxmlformats.org/officeDocument/2006/relationships" type="ellipse" r:blip="">
                    <dgm:adjLst/>
                  </dgm:shape>
                  <dgm:presOf/>
                  <dgm:constrLst/>
                  <dgm:ruleLst/>
                </dgm:layoutNode>
                <dgm:layoutNode name="textBox3c" styleLbl="revTx">
                  <dgm:varLst>
                    <dgm:bulletEnabled val="1"/>
                  </dgm:varLst>
                  <dgm:choose name="Name67">
                    <dgm:if name="Name68" func="var" arg="dir" op="equ" val="norm">
                      <dgm:choose name="Name69">
                        <dgm:if name="Name70" axis="root des" ptType="all node" func="maxDepth" op="gt" val="1">
                          <dgm:alg type="tx">
                            <dgm:param type="txAnchorVert" val="t"/>
                            <dgm:param type="parTxLTRAlign" val="l"/>
                            <dgm:param type="parTxRTLAlign" val="r"/>
                          </dgm:alg>
                        </dgm:if>
                        <dgm:else name="Name71">
                          <dgm:alg type="tx">
                            <dgm:param type="txAnchorVert" val="t"/>
                            <dgm:param type="parTxLTRAlign" val="l"/>
                            <dgm:param type="parTxRTLAlign" val="l"/>
                          </dgm:alg>
                        </dgm:else>
                      </dgm:choose>
                    </dgm:if>
                    <dgm:else name="Name72">
                      <dgm:choose name="Name73">
                        <dgm:if name="Name74" axis="root des" ptType="all node" func="maxDepth" op="gt" val="1">
                          <dgm:alg type="tx">
                            <dgm:param type="txAnchorVert" val="b"/>
                            <dgm:param type="txAnchorVertCh" val="b"/>
                            <dgm:param type="parTxLTRAlign" val="l"/>
                            <dgm:param type="parTxRTLAlign" val="r"/>
                          </dgm:alg>
                        </dgm:if>
                        <dgm:else name="Name7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76">
                    <dgm:if name="Name77" func="var" arg="dir" op="equ" val="norm">
                      <dgm:constrLst>
                        <dgm:constr type="rMarg"/>
                        <dgm:constr type="tMarg"/>
                        <dgm:constr type="bMarg"/>
                      </dgm:constrLst>
                    </dgm:if>
                    <dgm:else name="Name78">
                      <dgm:constrLst>
                        <dgm:constr type="lMarg"/>
                        <dgm:constr type="tMarg"/>
                        <dgm:constr type="bMarg"/>
                      </dgm:constrLst>
                    </dgm:else>
                  </dgm:choose>
                  <dgm:ruleLst>
                    <dgm:rule type="primFontSz" val="5" fact="NaN" max="NaN"/>
                  </dgm:ruleLst>
                </dgm:layoutNode>
              </dgm:forEach>
            </dgm:layoutNode>
          </dgm:if>
          <dgm:if name="Name79" axis="ch" ptType="node" func="cnt" op="equ" val="4">
            <dgm:layoutNode name="arrowDiagram4">
              <dgm:alg type="composite">
                <dgm:param type="vertAlign" val="none"/>
                <dgm:param type="horzAlign" val="none"/>
              </dgm:alg>
              <dgm:shape xmlns:r="http://schemas.openxmlformats.org/officeDocument/2006/relationships" r:blip="">
                <dgm:adjLst/>
              </dgm:shape>
              <dgm:presOf/>
              <dgm:choose name="Name80">
                <dgm:if name="Name81" func="var" arg="dir" op="equ" val="norm">
                  <dgm:constrLst>
                    <dgm:constr type="ctrX" for="ch" forName="bullet4a" refType="w" fact="0.11"/>
                    <dgm:constr type="ctrY" for="ch" forName="bullet4a" refType="h" fact="0.762"/>
                    <dgm:constr type="w" for="ch" forName="bullet4a" refType="w" fact="0.023"/>
                    <dgm:constr type="h" for="ch" forName="bullet4a" refType="w" refFor="ch" refForName="bullet4a"/>
                    <dgm:constr type="l" for="ch" forName="textBox4a" refType="ctrX" refFor="ch" refForName="bullet4a"/>
                    <dgm:constr type="t" for="ch" forName="textBox4a" refType="ctrY" refFor="ch" refForName="bullet4a"/>
                    <dgm:constr type="w" for="ch" forName="textBox4a" refType="w" fact="0.171"/>
                    <dgm:constr type="h" for="ch" forName="textBox4a" refType="h" fact="0.238"/>
                    <dgm:constr type="userA" refType="h" refFor="ch" refForName="bullet4a" fact="0.53"/>
                    <dgm:constr type="l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l" for="ch" forName="textBox4b" refType="ctrX" refFor="ch" refForName="bullet4b"/>
                    <dgm:constr type="t" for="ch" forName="textBox4b" refType="ctrY" refFor="ch" refForName="bullet4b"/>
                    <dgm:constr type="w" for="ch" forName="textBox4b" refType="w" fact="0.21"/>
                    <dgm:constr type="h" for="ch" forName="textBox4b" refType="h" fact="0.457"/>
                    <dgm:constr type="userB" refType="h" refFor="ch" refForName="bullet4b" fact="0.53"/>
                    <dgm:constr type="l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l" for="ch" forName="textBox4c" refType="ctrX" refFor="ch" refForName="bullet4c"/>
                    <dgm:constr type="t" for="ch" forName="textBox4c" refType="ctrY" refFor="ch" refForName="bullet4c"/>
                    <dgm:constr type="w" for="ch" forName="textBox4c" refType="w" fact="0.21"/>
                    <dgm:constr type="h" for="ch" forName="textBox4c" refType="h" fact="0.618"/>
                    <dgm:constr type="userC" refType="h" refFor="ch" refForName="bullet4c" fact="0.53"/>
                    <dgm:constr type="l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l" for="ch" forName="textBox4d" refType="ctrX" refFor="ch" refForName="bullet4d"/>
                    <dgm:constr type="t" for="ch" forName="textBox4d" refType="ctrY" refFor="ch" refForName="bullet4d"/>
                    <dgm:constr type="w" for="ch" forName="textBox4d" refType="w" fact="0.21"/>
                    <dgm:constr type="h" for="ch" forName="textBox4d" refType="h" fact="0.717"/>
                    <dgm:constr type="userD" refType="h" refFor="ch" refForName="bullet4d" fact="0.53"/>
                    <dgm:constr type="lMarg" for="ch" forName="textBox4d" refType="userD" fact="2.834"/>
                    <dgm:constr type="primFontSz" for="ch" ptType="node" op="equ" val="65"/>
                  </dgm:constrLst>
                </dgm:if>
                <dgm:else name="Name82">
                  <dgm:constrLst>
                    <dgm:constr type="ctrX" for="ch" forName="bullet4a" refType="w" fact="0.11"/>
                    <dgm:constr type="ctrY" for="ch" forName="bullet4a" refType="h" fact="0.762"/>
                    <dgm:constr type="w" for="ch" forName="bullet4a" refType="w" fact="0.023"/>
                    <dgm:constr type="h" for="ch" forName="bullet4a" refType="w" refFor="ch" refForName="bullet4a"/>
                    <dgm:constr type="r" for="ch" forName="textBox4a" refType="ctrX" refFor="ch" refForName="bullet4a"/>
                    <dgm:constr type="b" for="ch" forName="textBox4a" refType="ctrY" refFor="ch" refForName="bullet4a"/>
                    <dgm:constr type="w" for="ch" forName="textBox4a" refType="w" fact="0.11"/>
                    <dgm:constr type="h" for="ch" forName="textBox4a" refType="h" fact="0.762"/>
                    <dgm:constr type="userA" refType="h" refFor="ch" refForName="bullet4a" fact="0.53"/>
                    <dgm:constr type="r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r" for="ch" forName="textBox4b" refType="ctrX" refFor="ch" refForName="bullet4b"/>
                    <dgm:constr type="b" for="ch" forName="textBox4b" refType="ctrY" refFor="ch" refForName="bullet4b"/>
                    <dgm:constr type="w" for="ch" forName="textBox4b" refType="w" fact="0.171"/>
                    <dgm:constr type="h" for="ch" forName="textBox4b" refType="h" fact="0.543"/>
                    <dgm:constr type="userB" refType="h" refFor="ch" refForName="bullet4b" fact="0.53"/>
                    <dgm:constr type="r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r" for="ch" forName="textBox4c" refType="ctrX" refFor="ch" refForName="bullet4c"/>
                    <dgm:constr type="b" for="ch" forName="textBox4c" refType="ctrY" refFor="ch" refForName="bullet4c"/>
                    <dgm:constr type="w" for="ch" forName="textBox4c" refType="w" fact="0.21"/>
                    <dgm:constr type="h" for="ch" forName="textBox4c" refType="h" fact="0.382"/>
                    <dgm:constr type="userC" refType="h" refFor="ch" refForName="bullet4c" fact="0.53"/>
                    <dgm:constr type="r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r" for="ch" forName="textBox4d" refType="ctrX" refFor="ch" refForName="bullet4d"/>
                    <dgm:constr type="b" for="ch" forName="textBox4d" refType="ctrY" refFor="ch" refForName="bullet4d"/>
                    <dgm:constr type="w" for="ch" forName="textBox4d" refType="w" fact="0.21"/>
                    <dgm:constr type="h" for="ch" forName="textBox4d" refType="h" fact="0.283"/>
                    <dgm:constr type="userD" refType="h" refFor="ch" refForName="bullet4d" fact="0.53"/>
                    <dgm:constr type="rMarg" for="ch" forName="textBox4d" refType="userD" fact="2.834"/>
                    <dgm:constr type="primFontSz" for="ch" ptType="node" op="equ" val="65"/>
                  </dgm:constrLst>
                </dgm:else>
              </dgm:choose>
              <dgm:ruleLst/>
              <dgm:forEach name="Name83" axis="ch" ptType="node" cnt="1">
                <dgm:layoutNode name="bullet4a" styleLbl="node1">
                  <dgm:alg type="sp"/>
                  <dgm:shape xmlns:r="http://schemas.openxmlformats.org/officeDocument/2006/relationships" type="ellipse" r:blip="">
                    <dgm:adjLst/>
                  </dgm:shape>
                  <dgm:presOf/>
                  <dgm:constrLst/>
                  <dgm:ruleLst/>
                </dgm:layoutNode>
                <dgm:layoutNode name="textBox4a" styleLbl="revTx">
                  <dgm:varLst>
                    <dgm:bulletEnabled val="1"/>
                  </dgm:varLst>
                  <dgm:choose name="Name84">
                    <dgm:if name="Name85" func="var" arg="dir" op="equ" val="norm">
                      <dgm:choose name="Name86">
                        <dgm:if name="Name87" axis="root des" ptType="all node" func="maxDepth" op="gt" val="1">
                          <dgm:alg type="tx">
                            <dgm:param type="txAnchorVert" val="t"/>
                            <dgm:param type="parTxLTRAlign" val="l"/>
                            <dgm:param type="parTxRTLAlign" val="r"/>
                          </dgm:alg>
                        </dgm:if>
                        <dgm:else name="Name88">
                          <dgm:alg type="tx">
                            <dgm:param type="txAnchorVert" val="t"/>
                            <dgm:param type="parTxLTRAlign" val="l"/>
                            <dgm:param type="parTxRTLAlign" val="l"/>
                          </dgm:alg>
                        </dgm:else>
                      </dgm:choose>
                    </dgm:if>
                    <dgm:else name="Name89">
                      <dgm:choose name="Name90">
                        <dgm:if name="Name91" axis="root des" ptType="all node" func="maxDepth" op="gt" val="1">
                          <dgm:alg type="tx">
                            <dgm:param type="txAnchorVert" val="b"/>
                            <dgm:param type="txAnchorVertCh" val="b"/>
                            <dgm:param type="parTxLTRAlign" val="l"/>
                            <dgm:param type="parTxRTLAlign" val="r"/>
                          </dgm:alg>
                        </dgm:if>
                        <dgm:else name="Name9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rMarg"/>
                        <dgm:constr type="tMarg"/>
                        <dgm:constr type="bMarg"/>
                      </dgm:constrLst>
                    </dgm:if>
                    <dgm:else name="Name95">
                      <dgm:constrLst>
                        <dgm:constr type="lMarg"/>
                        <dgm:constr type="tMarg"/>
                        <dgm:constr type="bMarg"/>
                      </dgm:constrLst>
                    </dgm:else>
                  </dgm:choose>
                  <dgm:ruleLst>
                    <dgm:rule type="primFontSz" val="5" fact="NaN" max="NaN"/>
                  </dgm:ruleLst>
                </dgm:layoutNode>
              </dgm:forEach>
              <dgm:forEach name="Name96" axis="ch" ptType="node" st="2" cnt="1">
                <dgm:layoutNode name="bullet4b" styleLbl="node1">
                  <dgm:alg type="sp"/>
                  <dgm:shape xmlns:r="http://schemas.openxmlformats.org/officeDocument/2006/relationships" type="ellipse" r:blip="">
                    <dgm:adjLst/>
                  </dgm:shape>
                  <dgm:presOf/>
                  <dgm:constrLst/>
                  <dgm:ruleLst/>
                </dgm:layoutNode>
                <dgm:layoutNode name="textBox4b" styleLbl="revTx">
                  <dgm:varLst>
                    <dgm:bulletEnabled val="1"/>
                  </dgm:varLst>
                  <dgm:choose name="Name97">
                    <dgm:if name="Name98" func="var" arg="dir" op="equ" val="norm">
                      <dgm:choose name="Name99">
                        <dgm:if name="Name100" axis="root des" ptType="all node" func="maxDepth" op="gt" val="1">
                          <dgm:alg type="tx">
                            <dgm:param type="txAnchorVert" val="t"/>
                            <dgm:param type="parTxLTRAlign" val="l"/>
                            <dgm:param type="parTxRTLAlign" val="r"/>
                          </dgm:alg>
                        </dgm:if>
                        <dgm:else name="Name101">
                          <dgm:alg type="tx">
                            <dgm:param type="txAnchorVert" val="t"/>
                            <dgm:param type="parTxLTRAlign" val="l"/>
                            <dgm:param type="parTxRTLAlign" val="l"/>
                          </dgm:alg>
                        </dgm:else>
                      </dgm:choose>
                    </dgm:if>
                    <dgm:else name="Name102">
                      <dgm:choose name="Name103">
                        <dgm:if name="Name104" axis="root des" ptType="all node" func="maxDepth" op="gt" val="1">
                          <dgm:alg type="tx">
                            <dgm:param type="txAnchorVert" val="b"/>
                            <dgm:param type="txAnchorVertCh" val="b"/>
                            <dgm:param type="parTxLTRAlign" val="l"/>
                            <dgm:param type="parTxRTLAlign" val="r"/>
                          </dgm:alg>
                        </dgm:if>
                        <dgm:else name="Name10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06">
                    <dgm:if name="Name107" func="var" arg="dir" op="equ" val="norm">
                      <dgm:constrLst>
                        <dgm:constr type="rMarg"/>
                        <dgm:constr type="tMarg"/>
                        <dgm:constr type="bMarg"/>
                      </dgm:constrLst>
                    </dgm:if>
                    <dgm:else name="Name108">
                      <dgm:constrLst>
                        <dgm:constr type="lMarg"/>
                        <dgm:constr type="tMarg"/>
                        <dgm:constr type="bMarg"/>
                      </dgm:constrLst>
                    </dgm:else>
                  </dgm:choose>
                  <dgm:ruleLst>
                    <dgm:rule type="primFontSz" val="5" fact="NaN" max="NaN"/>
                  </dgm:ruleLst>
                </dgm:layoutNode>
              </dgm:forEach>
              <dgm:forEach name="Name109" axis="ch" ptType="node" st="3" cnt="1">
                <dgm:layoutNode name="bullet4c" styleLbl="node1">
                  <dgm:alg type="sp"/>
                  <dgm:shape xmlns:r="http://schemas.openxmlformats.org/officeDocument/2006/relationships" type="ellipse" r:blip="">
                    <dgm:adjLst/>
                  </dgm:shape>
                  <dgm:presOf/>
                  <dgm:constrLst/>
                  <dgm:ruleLst/>
                </dgm:layoutNode>
                <dgm:layoutNode name="textBox4c" styleLbl="revTx">
                  <dgm:varLst>
                    <dgm:bulletEnabled val="1"/>
                  </dgm:varLst>
                  <dgm:choose name="Name110">
                    <dgm:if name="Name111" func="var" arg="dir" op="equ" val="norm">
                      <dgm:choose name="Name112">
                        <dgm:if name="Name113" axis="root des" ptType="all node" func="maxDepth" op="gt" val="1">
                          <dgm:alg type="tx">
                            <dgm:param type="txAnchorVert" val="t"/>
                            <dgm:param type="parTxLTRAlign" val="l"/>
                            <dgm:param type="parTxRTLAlign" val="r"/>
                          </dgm:alg>
                        </dgm:if>
                        <dgm:else name="Name114">
                          <dgm:alg type="tx">
                            <dgm:param type="txAnchorVert" val="t"/>
                            <dgm:param type="parTxLTRAlign" val="l"/>
                            <dgm:param type="parTxRTLAlign" val="l"/>
                          </dgm:alg>
                        </dgm:else>
                      </dgm:choose>
                    </dgm:if>
                    <dgm:else name="Name115">
                      <dgm:choose name="Name116">
                        <dgm:if name="Name117" axis="root des" ptType="all node" func="maxDepth" op="gt" val="1">
                          <dgm:alg type="tx">
                            <dgm:param type="txAnchorVert" val="b"/>
                            <dgm:param type="txAnchorVertCh" val="b"/>
                            <dgm:param type="parTxLTRAlign" val="l"/>
                            <dgm:param type="parTxRTLAlign" val="r"/>
                          </dgm:alg>
                        </dgm:if>
                        <dgm:else name="Name11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19">
                    <dgm:if name="Name120" func="var" arg="dir" op="equ" val="norm">
                      <dgm:constrLst>
                        <dgm:constr type="rMarg"/>
                        <dgm:constr type="tMarg"/>
                        <dgm:constr type="bMarg"/>
                      </dgm:constrLst>
                    </dgm:if>
                    <dgm:else name="Name121">
                      <dgm:constrLst>
                        <dgm:constr type="lMarg"/>
                        <dgm:constr type="tMarg"/>
                        <dgm:constr type="bMarg"/>
                      </dgm:constrLst>
                    </dgm:else>
                  </dgm:choose>
                  <dgm:ruleLst>
                    <dgm:rule type="primFontSz" val="5" fact="NaN" max="NaN"/>
                  </dgm:ruleLst>
                </dgm:layoutNode>
              </dgm:forEach>
              <dgm:forEach name="Name122" axis="ch" ptType="node" st="4" cnt="1">
                <dgm:layoutNode name="bullet4d" styleLbl="node1">
                  <dgm:alg type="sp"/>
                  <dgm:shape xmlns:r="http://schemas.openxmlformats.org/officeDocument/2006/relationships" type="ellipse" r:blip="">
                    <dgm:adjLst/>
                  </dgm:shape>
                  <dgm:presOf/>
                  <dgm:constrLst/>
                  <dgm:ruleLst/>
                </dgm:layoutNode>
                <dgm:layoutNode name="textBox4d" styleLbl="revTx">
                  <dgm:varLst>
                    <dgm:bulletEnabled val="1"/>
                  </dgm:varLst>
                  <dgm:choose name="Name123">
                    <dgm:if name="Name124" func="var" arg="dir" op="equ" val="norm">
                      <dgm:choose name="Name125">
                        <dgm:if name="Name126" axis="root des" ptType="all node" func="maxDepth" op="gt" val="1">
                          <dgm:alg type="tx">
                            <dgm:param type="txAnchorVert" val="t"/>
                            <dgm:param type="parTxLTRAlign" val="l"/>
                            <dgm:param type="parTxRTLAlign" val="r"/>
                          </dgm:alg>
                        </dgm:if>
                        <dgm:else name="Name127">
                          <dgm:alg type="tx">
                            <dgm:param type="txAnchorVert" val="t"/>
                            <dgm:param type="parTxLTRAlign" val="l"/>
                            <dgm:param type="parTxRTLAlign" val="l"/>
                          </dgm:alg>
                        </dgm:else>
                      </dgm:choose>
                    </dgm:if>
                    <dgm:else name="Name128">
                      <dgm:choose name="Name129">
                        <dgm:if name="Name130" axis="root des" ptType="all node" func="maxDepth" op="gt" val="1">
                          <dgm:alg type="tx">
                            <dgm:param type="txAnchorVert" val="b"/>
                            <dgm:param type="txAnchorVertCh" val="b"/>
                            <dgm:param type="parTxLTRAlign" val="l"/>
                            <dgm:param type="parTxRTLAlign" val="r"/>
                          </dgm:alg>
                        </dgm:if>
                        <dgm:else name="Name13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32">
                    <dgm:if name="Name133" func="var" arg="dir" op="equ" val="norm">
                      <dgm:constrLst>
                        <dgm:constr type="rMarg"/>
                        <dgm:constr type="tMarg"/>
                        <dgm:constr type="bMarg"/>
                      </dgm:constrLst>
                    </dgm:if>
                    <dgm:else name="Name134">
                      <dgm:constrLst>
                        <dgm:constr type="lMarg"/>
                        <dgm:constr type="tMarg"/>
                        <dgm:constr type="bMarg"/>
                      </dgm:constrLst>
                    </dgm:else>
                  </dgm:choose>
                  <dgm:ruleLst>
                    <dgm:rule type="primFontSz" val="5" fact="NaN" max="NaN"/>
                  </dgm:ruleLst>
                </dgm:layoutNode>
              </dgm:forEach>
            </dgm:layoutNode>
          </dgm:if>
          <dgm:else name="Name135">
            <dgm:layoutNode name="arrowDiagram5">
              <dgm:alg type="composite">
                <dgm:param type="vertAlign" val="none"/>
                <dgm:param type="horzAlign" val="none"/>
              </dgm:alg>
              <dgm:shape xmlns:r="http://schemas.openxmlformats.org/officeDocument/2006/relationships" r:blip="">
                <dgm:adjLst/>
              </dgm:shape>
              <dgm:presOf/>
              <dgm:choose name="Name136">
                <dgm:if name="Name137" func="var" arg="dir" op="equ" val="norm">
                  <dgm:constrLst>
                    <dgm:constr type="ctrX" for="ch" forName="bullet5a" refType="w" fact="0.11"/>
                    <dgm:constr type="ctrY" for="ch" forName="bullet5a" refType="h" fact="0.762"/>
                    <dgm:constr type="w" for="ch" forName="bullet5a" refType="w" fact="0.023"/>
                    <dgm:constr type="h" for="ch" forName="bullet5a" refType="w" refFor="ch" refForName="bullet5a"/>
                    <dgm:constr type="l" for="ch" forName="textBox5a" refType="ctrX" refFor="ch" refForName="bullet5a"/>
                    <dgm:constr type="t" for="ch" forName="textBox5a" refType="ctrY" refFor="ch" refForName="bullet5a"/>
                    <dgm:constr type="w" for="ch" forName="textBox5a" refType="w" fact="0.131"/>
                    <dgm:constr type="h" for="ch" forName="textBox5a" refType="h" fact="0.238"/>
                    <dgm:constr type="userA" refType="h" refFor="ch" refForName="bullet5a" fact="0.53"/>
                    <dgm:constr type="l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l" for="ch" forName="textBox5b" refType="ctrX" refFor="ch" refForName="bullet5b"/>
                    <dgm:constr type="t" for="ch" forName="textBox5b" refType="ctrY" refFor="ch" refForName="bullet5b"/>
                    <dgm:constr type="w" for="ch" forName="textBox5b" refType="w" fact="0.166"/>
                    <dgm:constr type="h" for="ch" forName="textBox5b" refType="h" fact="0.419"/>
                    <dgm:constr type="userB" refType="h" refFor="ch" refForName="bullet5b" fact="0.53"/>
                    <dgm:constr type="l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l" for="ch" forName="textBox5c" refType="ctrX" refFor="ch" refForName="bullet5c"/>
                    <dgm:constr type="t" for="ch" forName="textBox5c" refType="ctrY" refFor="ch" refForName="bullet5c"/>
                    <dgm:constr type="w" for="ch" forName="textBox5c" refType="w" fact="0.193"/>
                    <dgm:constr type="h" for="ch" forName="textBox5c" refType="h" fact="0.562"/>
                    <dgm:constr type="userC" refType="h" refFor="ch" refForName="bullet5c" fact="0.53"/>
                    <dgm:constr type="l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l" for="ch" forName="textBox5d" refType="ctrX" refFor="ch" refForName="bullet5d"/>
                    <dgm:constr type="t" for="ch" forName="textBox5d" refType="ctrY" refFor="ch" refForName="bullet5d"/>
                    <dgm:constr type="w" for="ch" forName="textBox5d" refType="w" fact="0.2"/>
                    <dgm:constr type="h" for="ch" forName="textBox5d" refType="h" fact="0.67"/>
                    <dgm:constr type="userD" refType="h" refFor="ch" refForName="bullet5d" fact="0.53"/>
                    <dgm:constr type="l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l" for="ch" forName="textBox5e" refType="ctrX" refFor="ch" refForName="bullet5e"/>
                    <dgm:constr type="t" for="ch" forName="textBox5e" refType="ctrY" refFor="ch" refForName="bullet5e"/>
                    <dgm:constr type="w" for="ch" forName="textBox5e" refType="w" fact="0.2"/>
                    <dgm:constr type="h" for="ch" forName="textBox5e" refType="h" fact="0.736"/>
                    <dgm:constr type="userE" refType="h" refFor="ch" refForName="bullet5e" fact="0.53"/>
                    <dgm:constr type="lMarg" for="ch" forName="textBox5e" refType="userE" fact="2.834"/>
                    <dgm:constr type="primFontSz" for="ch" ptType="node" op="equ" val="65"/>
                  </dgm:constrLst>
                </dgm:if>
                <dgm:else name="Name138">
                  <dgm:constrLst>
                    <dgm:constr type="ctrX" for="ch" forName="bullet5a" refType="w" fact="0.11"/>
                    <dgm:constr type="ctrY" for="ch" forName="bullet5a" refType="h" fact="0.762"/>
                    <dgm:constr type="w" for="ch" forName="bullet5a" refType="w" fact="0.023"/>
                    <dgm:constr type="h" for="ch" forName="bullet5a" refType="w" refFor="ch" refForName="bullet5a"/>
                    <dgm:constr type="r" for="ch" forName="textBox5a" refType="ctrX" refFor="ch" refForName="bullet5a"/>
                    <dgm:constr type="b" for="ch" forName="textBox5a" refType="ctrY" refFor="ch" refForName="bullet5a"/>
                    <dgm:constr type="w" for="ch" forName="textBox5a" refType="w" fact="0.11"/>
                    <dgm:constr type="h" for="ch" forName="textBox5a" refType="h" fact="0.762"/>
                    <dgm:constr type="userA" refType="h" refFor="ch" refForName="bullet5a" fact="0.53"/>
                    <dgm:constr type="r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r" for="ch" forName="textBox5b" refType="ctrX" refFor="ch" refForName="bullet5b"/>
                    <dgm:constr type="b" for="ch" forName="textBox5b" refType="ctrY" refFor="ch" refForName="bullet5b"/>
                    <dgm:constr type="w" for="ch" forName="textBox5b" refType="w" fact="0.131"/>
                    <dgm:constr type="h" for="ch" forName="textBox5b" refType="h" fact="0.581"/>
                    <dgm:constr type="userB" refType="h" refFor="ch" refForName="bullet5b" fact="0.53"/>
                    <dgm:constr type="r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r" for="ch" forName="textBox5c" refType="ctrX" refFor="ch" refForName="bullet5c"/>
                    <dgm:constr type="b" for="ch" forName="textBox5c" refType="ctrY" refFor="ch" refForName="bullet5c"/>
                    <dgm:constr type="w" for="ch" forName="textBox5c" refType="w" fact="0.166"/>
                    <dgm:constr type="h" for="ch" forName="textBox5c" refType="h" fact="0.438"/>
                    <dgm:constr type="userC" refType="h" refFor="ch" refForName="bullet5c" fact="0.53"/>
                    <dgm:constr type="r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r" for="ch" forName="textBox5d" refType="ctrX" refFor="ch" refForName="bullet5d"/>
                    <dgm:constr type="b" for="ch" forName="textBox5d" refType="ctrY" refFor="ch" refForName="bullet5d"/>
                    <dgm:constr type="w" for="ch" forName="textBox5d" refType="w" fact="0.193"/>
                    <dgm:constr type="h" for="ch" forName="textBox5d" refType="h" fact="0.33"/>
                    <dgm:constr type="userD" refType="h" refFor="ch" refForName="bullet5d" fact="0.53"/>
                    <dgm:constr type="r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r" for="ch" forName="textBox5e" refType="ctrX" refFor="ch" refForName="bullet5e"/>
                    <dgm:constr type="b" for="ch" forName="textBox5e" refType="ctrY" refFor="ch" refForName="bullet5e"/>
                    <dgm:constr type="w" for="ch" forName="textBox5e" refType="w" fact="0.2"/>
                    <dgm:constr type="h" for="ch" forName="textBox5e" refType="h" fact="0.264"/>
                    <dgm:constr type="userE" refType="h" refFor="ch" refForName="bullet5e" fact="0.53"/>
                    <dgm:constr type="rMarg" for="ch" forName="textBox5e" refType="userE" fact="2.834"/>
                    <dgm:constr type="primFontSz" for="ch" ptType="node" op="equ" val="65"/>
                  </dgm:constrLst>
                </dgm:else>
              </dgm:choose>
              <dgm:ruleLst/>
              <dgm:forEach name="Name139" axis="ch" ptType="node" cnt="1">
                <dgm:layoutNode name="bullet5a" styleLbl="node1">
                  <dgm:alg type="sp"/>
                  <dgm:shape xmlns:r="http://schemas.openxmlformats.org/officeDocument/2006/relationships" type="ellipse" r:blip="">
                    <dgm:adjLst/>
                  </dgm:shape>
                  <dgm:presOf/>
                  <dgm:constrLst/>
                  <dgm:ruleLst/>
                </dgm:layoutNode>
                <dgm:layoutNode name="textBox5a" styleLbl="revTx">
                  <dgm:varLst>
                    <dgm:bulletEnabled val="1"/>
                  </dgm:varLst>
                  <dgm:choose name="Name140">
                    <dgm:if name="Name141" func="var" arg="dir" op="equ" val="norm">
                      <dgm:choose name="Name142">
                        <dgm:if name="Name143" axis="root des" ptType="all node" func="maxDepth" op="gt" val="1">
                          <dgm:alg type="tx">
                            <dgm:param type="txAnchorVert" val="t"/>
                            <dgm:param type="parTxLTRAlign" val="l"/>
                            <dgm:param type="parTxRTLAlign" val="r"/>
                          </dgm:alg>
                        </dgm:if>
                        <dgm:else name="Name144">
                          <dgm:alg type="tx">
                            <dgm:param type="txAnchorVert" val="t"/>
                            <dgm:param type="parTxLTRAlign" val="l"/>
                            <dgm:param type="parTxRTLAlign" val="l"/>
                          </dgm:alg>
                        </dgm:else>
                      </dgm:choose>
                    </dgm:if>
                    <dgm:else name="Name145">
                      <dgm:choose name="Name146">
                        <dgm:if name="Name147" axis="root des" ptType="all node" func="maxDepth" op="gt" val="1">
                          <dgm:alg type="tx">
                            <dgm:param type="txAnchorVert" val="b"/>
                            <dgm:param type="txAnchorVertCh" val="b"/>
                            <dgm:param type="parTxLTRAlign" val="l"/>
                            <dgm:param type="parTxRTLAlign" val="r"/>
                          </dgm:alg>
                        </dgm:if>
                        <dgm:else name="Name14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49">
                    <dgm:if name="Name150" func="var" arg="dir" op="equ" val="norm">
                      <dgm:constrLst>
                        <dgm:constr type="rMarg"/>
                        <dgm:constr type="tMarg"/>
                        <dgm:constr type="bMarg"/>
                      </dgm:constrLst>
                    </dgm:if>
                    <dgm:else name="Name151">
                      <dgm:constrLst>
                        <dgm:constr type="lMarg"/>
                        <dgm:constr type="tMarg"/>
                        <dgm:constr type="bMarg"/>
                      </dgm:constrLst>
                    </dgm:else>
                  </dgm:choose>
                  <dgm:ruleLst>
                    <dgm:rule type="primFontSz" val="5" fact="NaN" max="NaN"/>
                  </dgm:ruleLst>
                </dgm:layoutNode>
              </dgm:forEach>
              <dgm:forEach name="Name152" axis="ch" ptType="node" st="2" cnt="1">
                <dgm:layoutNode name="bullet5b" styleLbl="node1">
                  <dgm:alg type="sp"/>
                  <dgm:shape xmlns:r="http://schemas.openxmlformats.org/officeDocument/2006/relationships" type="ellipse" r:blip="">
                    <dgm:adjLst/>
                  </dgm:shape>
                  <dgm:presOf/>
                  <dgm:constrLst/>
                  <dgm:ruleLst/>
                </dgm:layoutNode>
                <dgm:layoutNode name="textBox5b" styleLbl="revTx">
                  <dgm:varLst>
                    <dgm:bulletEnabled val="1"/>
                  </dgm:varLst>
                  <dgm:choose name="Name153">
                    <dgm:if name="Name154" func="var" arg="dir" op="equ" val="norm">
                      <dgm:choose name="Name155">
                        <dgm:if name="Name156" axis="root des" ptType="all node" func="maxDepth" op="gt" val="1">
                          <dgm:alg type="tx">
                            <dgm:param type="txAnchorVert" val="t"/>
                            <dgm:param type="parTxLTRAlign" val="l"/>
                            <dgm:param type="parTxRTLAlign" val="r"/>
                          </dgm:alg>
                        </dgm:if>
                        <dgm:else name="Name157">
                          <dgm:alg type="tx">
                            <dgm:param type="txAnchorVert" val="t"/>
                            <dgm:param type="parTxLTRAlign" val="l"/>
                            <dgm:param type="parTxRTLAlign" val="l"/>
                          </dgm:alg>
                        </dgm:else>
                      </dgm:choose>
                    </dgm:if>
                    <dgm:else name="Name158">
                      <dgm:choose name="Name159">
                        <dgm:if name="Name160" axis="root des" ptType="all node" func="maxDepth" op="gt" val="1">
                          <dgm:alg type="tx">
                            <dgm:param type="txAnchorVert" val="b"/>
                            <dgm:param type="txAnchorVertCh" val="b"/>
                            <dgm:param type="parTxLTRAlign" val="l"/>
                            <dgm:param type="parTxRTLAlign" val="r"/>
                          </dgm:alg>
                        </dgm:if>
                        <dgm:else name="Name16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62">
                    <dgm:if name="Name163" func="var" arg="dir" op="equ" val="norm">
                      <dgm:constrLst>
                        <dgm:constr type="rMarg"/>
                        <dgm:constr type="tMarg"/>
                        <dgm:constr type="bMarg"/>
                      </dgm:constrLst>
                    </dgm:if>
                    <dgm:else name="Name164">
                      <dgm:constrLst>
                        <dgm:constr type="lMarg"/>
                        <dgm:constr type="tMarg"/>
                        <dgm:constr type="bMarg"/>
                      </dgm:constrLst>
                    </dgm:else>
                  </dgm:choose>
                  <dgm:ruleLst>
                    <dgm:rule type="primFontSz" val="5" fact="NaN" max="NaN"/>
                  </dgm:ruleLst>
                </dgm:layoutNode>
              </dgm:forEach>
              <dgm:forEach name="Name165" axis="ch" ptType="node" st="3" cnt="1">
                <dgm:layoutNode name="bullet5c" styleLbl="node1">
                  <dgm:alg type="sp"/>
                  <dgm:shape xmlns:r="http://schemas.openxmlformats.org/officeDocument/2006/relationships" type="ellipse" r:blip="">
                    <dgm:adjLst/>
                  </dgm:shape>
                  <dgm:presOf/>
                  <dgm:constrLst/>
                  <dgm:ruleLst/>
                </dgm:layoutNode>
                <dgm:layoutNode name="textBox5c" styleLbl="revTx">
                  <dgm:varLst>
                    <dgm:bulletEnabled val="1"/>
                  </dgm:varLst>
                  <dgm:choose name="Name166">
                    <dgm:if name="Name167" func="var" arg="dir" op="equ" val="norm">
                      <dgm:choose name="Name168">
                        <dgm:if name="Name169" axis="root des" ptType="all node" func="maxDepth" op="gt" val="1">
                          <dgm:alg type="tx">
                            <dgm:param type="txAnchorVert" val="t"/>
                            <dgm:param type="parTxLTRAlign" val="l"/>
                            <dgm:param type="parTxRTLAlign" val="r"/>
                          </dgm:alg>
                        </dgm:if>
                        <dgm:else name="Name170">
                          <dgm:alg type="tx">
                            <dgm:param type="txAnchorVert" val="t"/>
                            <dgm:param type="parTxLTRAlign" val="l"/>
                            <dgm:param type="parTxRTLAlign" val="l"/>
                          </dgm:alg>
                        </dgm:else>
                      </dgm:choose>
                    </dgm:if>
                    <dgm:else name="Name171">
                      <dgm:choose name="Name172">
                        <dgm:if name="Name173" axis="root des" ptType="all node" func="maxDepth" op="gt" val="1">
                          <dgm:alg type="tx">
                            <dgm:param type="txAnchorVert" val="b"/>
                            <dgm:param type="txAnchorVertCh" val="b"/>
                            <dgm:param type="parTxLTRAlign" val="l"/>
                            <dgm:param type="parTxRTLAlign" val="r"/>
                          </dgm:alg>
                        </dgm:if>
                        <dgm:else name="Name174">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75">
                    <dgm:if name="Name176" func="var" arg="dir" op="equ" val="norm">
                      <dgm:constrLst>
                        <dgm:constr type="rMarg"/>
                        <dgm:constr type="tMarg"/>
                        <dgm:constr type="bMarg"/>
                      </dgm:constrLst>
                    </dgm:if>
                    <dgm:else name="Name177">
                      <dgm:constrLst>
                        <dgm:constr type="lMarg"/>
                        <dgm:constr type="tMarg"/>
                        <dgm:constr type="bMarg"/>
                      </dgm:constrLst>
                    </dgm:else>
                  </dgm:choose>
                  <dgm:ruleLst>
                    <dgm:rule type="primFontSz" val="5" fact="NaN" max="NaN"/>
                  </dgm:ruleLst>
                </dgm:layoutNode>
              </dgm:forEach>
              <dgm:forEach name="Name178" axis="ch" ptType="node" st="4" cnt="1">
                <dgm:layoutNode name="bullet5d" styleLbl="node1">
                  <dgm:alg type="sp"/>
                  <dgm:shape xmlns:r="http://schemas.openxmlformats.org/officeDocument/2006/relationships" type="ellipse" r:blip="">
                    <dgm:adjLst/>
                  </dgm:shape>
                  <dgm:presOf/>
                  <dgm:constrLst/>
                  <dgm:ruleLst/>
                </dgm:layoutNode>
                <dgm:layoutNode name="textBox5d" styleLbl="revTx">
                  <dgm:varLst>
                    <dgm:bulletEnabled val="1"/>
                  </dgm:varLst>
                  <dgm:choose name="Name179">
                    <dgm:if name="Name180" func="var" arg="dir" op="equ" val="norm">
                      <dgm:choose name="Name181">
                        <dgm:if name="Name182" axis="root des" ptType="all node" func="maxDepth" op="gt" val="1">
                          <dgm:alg type="tx">
                            <dgm:param type="txAnchorVert" val="t"/>
                            <dgm:param type="parTxLTRAlign" val="l"/>
                            <dgm:param type="parTxRTLAlign" val="r"/>
                          </dgm:alg>
                        </dgm:if>
                        <dgm:else name="Name183">
                          <dgm:alg type="tx">
                            <dgm:param type="txAnchorVert" val="t"/>
                            <dgm:param type="parTxLTRAlign" val="l"/>
                            <dgm:param type="parTxRTLAlign" val="l"/>
                          </dgm:alg>
                        </dgm:else>
                      </dgm:choose>
                    </dgm:if>
                    <dgm:else name="Name184">
                      <dgm:choose name="Name185">
                        <dgm:if name="Name186" axis="root des" ptType="all node" func="maxDepth" op="gt" val="1">
                          <dgm:alg type="tx">
                            <dgm:param type="txAnchorVert" val="b"/>
                            <dgm:param type="txAnchorVertCh" val="b"/>
                            <dgm:param type="parTxLTRAlign" val="l"/>
                            <dgm:param type="parTxRTLAlign" val="r"/>
                          </dgm:alg>
                        </dgm:if>
                        <dgm:else name="Name187">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88">
                    <dgm:if name="Name189" func="var" arg="dir" op="equ" val="norm">
                      <dgm:constrLst>
                        <dgm:constr type="rMarg"/>
                        <dgm:constr type="tMarg"/>
                        <dgm:constr type="bMarg"/>
                      </dgm:constrLst>
                    </dgm:if>
                    <dgm:else name="Name190">
                      <dgm:constrLst>
                        <dgm:constr type="lMarg"/>
                        <dgm:constr type="tMarg"/>
                        <dgm:constr type="bMarg"/>
                      </dgm:constrLst>
                    </dgm:else>
                  </dgm:choose>
                  <dgm:ruleLst>
                    <dgm:rule type="primFontSz" val="5" fact="NaN" max="NaN"/>
                  </dgm:ruleLst>
                </dgm:layoutNode>
              </dgm:forEach>
              <dgm:forEach name="Name191" axis="ch" ptType="node" st="5" cnt="1">
                <dgm:layoutNode name="bullet5e" styleLbl="node1">
                  <dgm:alg type="sp"/>
                  <dgm:shape xmlns:r="http://schemas.openxmlformats.org/officeDocument/2006/relationships" type="ellipse" r:blip="">
                    <dgm:adjLst/>
                  </dgm:shape>
                  <dgm:presOf/>
                  <dgm:constrLst/>
                  <dgm:ruleLst/>
                </dgm:layoutNode>
                <dgm:layoutNode name="textBox5e" styleLbl="revTx">
                  <dgm:varLst>
                    <dgm:bulletEnabled val="1"/>
                  </dgm:varLst>
                  <dgm:choose name="Name192">
                    <dgm:if name="Name193" func="var" arg="dir" op="equ" val="norm">
                      <dgm:choose name="Name194">
                        <dgm:if name="Name195" axis="root des" ptType="all node" func="maxDepth" op="gt" val="1">
                          <dgm:alg type="tx">
                            <dgm:param type="txAnchorVert" val="t"/>
                            <dgm:param type="parTxLTRAlign" val="l"/>
                            <dgm:param type="parTxRTLAlign" val="r"/>
                          </dgm:alg>
                        </dgm:if>
                        <dgm:else name="Name196">
                          <dgm:alg type="tx">
                            <dgm:param type="txAnchorVert" val="t"/>
                            <dgm:param type="parTxLTRAlign" val="l"/>
                            <dgm:param type="parTxRTLAlign" val="l"/>
                          </dgm:alg>
                        </dgm:else>
                      </dgm:choose>
                    </dgm:if>
                    <dgm:else name="Name197">
                      <dgm:choose name="Name198">
                        <dgm:if name="Name199" axis="root des" ptType="all node" func="maxDepth" op="gt" val="1">
                          <dgm:alg type="tx">
                            <dgm:param type="txAnchorVert" val="b"/>
                            <dgm:param type="txAnchorVertCh" val="b"/>
                            <dgm:param type="parTxLTRAlign" val="l"/>
                            <dgm:param type="parTxRTLAlign" val="r"/>
                          </dgm:alg>
                        </dgm:if>
                        <dgm:else name="Name200">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1">
                    <dgm:if name="Name202" func="var" arg="dir" op="equ" val="norm">
                      <dgm:constrLst>
                        <dgm:constr type="rMarg"/>
                        <dgm:constr type="tMarg"/>
                        <dgm:constr type="bMarg"/>
                      </dgm:constrLst>
                    </dgm:if>
                    <dgm:else name="Name203">
                      <dgm:constrLst>
                        <dgm:constr type="lMarg"/>
                        <dgm:constr type="tMarg"/>
                        <dgm:constr type="bMarg"/>
                      </dgm:constrLst>
                    </dgm:else>
                  </dgm:choose>
                  <dgm:ruleLst>
                    <dgm:rule type="primFontSz" val="5" fact="NaN" max="NaN"/>
                  </dgm:ruleLst>
                </dgm:layoutNode>
              </dgm:forEach>
            </dgm:layoutNode>
          </dgm:else>
        </dgm:choose>
      </dgm:if>
      <dgm:else name="Name204"/>
    </dgm:choose>
  </dgm:layoutNode>
</dgm:layoutDef>
</file>

<file path=ppt/diagrams/layout1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default#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default#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default#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default#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28.xml><?xml version="1.0" encoding="utf-8"?>
<dgm:layoutDef xmlns:dgm="http://schemas.openxmlformats.org/drawingml/2006/diagram" xmlns:a="http://schemas.openxmlformats.org/drawingml/2006/main" uniqueId="urn:microsoft.com/office/officeart/2005/8/layout/default#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default#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32.xml><?xml version="1.0" encoding="utf-8"?>
<dgm:layoutDef xmlns:dgm="http://schemas.openxmlformats.org/drawingml/2006/diagram" xmlns:a="http://schemas.openxmlformats.org/drawingml/2006/main" uniqueId="urn:microsoft.com/office/officeart/2005/8/layout/default#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34.xml><?xml version="1.0" encoding="utf-8"?>
<dgm:layoutDef xmlns:dgm="http://schemas.openxmlformats.org/drawingml/2006/diagram" xmlns:a="http://schemas.openxmlformats.org/drawingml/2006/main" uniqueId="urn:microsoft.com/office/officeart/2005/8/layout/default#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36.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3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3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1.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4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8.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4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50.xml><?xml version="1.0" encoding="utf-8"?>
<dgm:layoutDef xmlns:dgm="http://schemas.openxmlformats.org/drawingml/2006/diagram" xmlns:a="http://schemas.openxmlformats.org/drawingml/2006/main" uniqueId="urn:microsoft.com/office/officeart/2005/8/layout/default#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52.xml><?xml version="1.0" encoding="utf-8"?>
<dgm:layoutDef xmlns:dgm="http://schemas.openxmlformats.org/drawingml/2006/diagram" xmlns:a="http://schemas.openxmlformats.org/drawingml/2006/main" uniqueId="urn:microsoft.com/office/officeart/2005/8/layout/bList2#1">
  <dgm:title val=""/>
  <dgm:desc val=""/>
  <dgm:catLst>
    <dgm:cat type="list" pri="7000"/>
    <dgm:cat type="convert" pri="16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5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55.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5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57.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58.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5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60.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6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6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6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64.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6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66.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6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68.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6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70.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7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72.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7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7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75.xml><?xml version="1.0" encoding="utf-8"?>
<dgm:layoutDef xmlns:dgm="http://schemas.openxmlformats.org/drawingml/2006/diagram" xmlns:a="http://schemas.openxmlformats.org/drawingml/2006/main" uniqueId="urn:microsoft.com/office/officeart/2005/8/layout/default#1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6.xml><?xml version="1.0" encoding="utf-8"?>
<dgm:layoutDef xmlns:dgm="http://schemas.openxmlformats.org/drawingml/2006/diagram" xmlns:a="http://schemas.openxmlformats.org/drawingml/2006/main" uniqueId="urn:microsoft.com/office/officeart/2005/8/layout/default#1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78.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79.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8.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80.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81.xml><?xml version="1.0" encoding="utf-8"?>
<dgm:layoutDef xmlns:dgm="http://schemas.openxmlformats.org/drawingml/2006/diagram" xmlns:a="http://schemas.openxmlformats.org/drawingml/2006/main" uniqueId="urn:microsoft.com/office/officeart/2005/8/layout/hList2#1">
  <dgm:title val=""/>
  <dgm:desc val=""/>
  <dgm:catLst>
    <dgm:cat type="list" pri="6000"/>
    <dgm:cat type="relationship" pri="1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82.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83.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8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85.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86.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87.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88.xml><?xml version="1.0" encoding="utf-8"?>
<dgm:layoutDef xmlns:dgm="http://schemas.openxmlformats.org/drawingml/2006/diagram" xmlns:a="http://schemas.openxmlformats.org/drawingml/2006/main" uniqueId="urn:microsoft.com/office/officeart/2005/8/layout/equation1">
  <dgm:title val=""/>
  <dgm:desc val=""/>
  <dgm:catLst>
    <dgm:cat type="relationship" pri="17000"/>
    <dgm:cat type="process"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choose name="Name0">
      <dgm:if name="Name1" func="var" arg="dir" op="equ" val="norm">
        <dgm:alg type="lin">
          <dgm:param type="fallback" val="2D"/>
        </dgm:alg>
      </dgm:if>
      <dgm:else name="Name2">
        <dgm:alg type="lin">
          <dgm:param type="linDir" val="fromR"/>
          <dgm:param type="fallback" val="2D"/>
        </dgm:alg>
      </dgm:else>
    </dgm:choose>
    <dgm:shape xmlns:r="http://schemas.openxmlformats.org/officeDocument/2006/relationships" r:blip="">
      <dgm:adjLst/>
    </dgm:shape>
    <dgm:presOf/>
    <dgm:constrLst>
      <dgm:constr type="w" for="ch" ptType="node" refType="w"/>
      <dgm:constr type="w" for="ch" ptType="sibTrans" refType="w" refFor="ch" refPtType="node" fact="0.58"/>
      <dgm:constr type="primFontSz" for="ch" ptType="node" op="equ" val="65"/>
      <dgm:constr type="primFontSz" for="ch" ptType="sibTrans" op="equ" val="55"/>
      <dgm:constr type="primFontSz" for="ch" ptType="sibTrans" refType="primFontSz" refFor="ch" refPtType="node" op="lte" fact="0.8"/>
      <dgm:constr type="w" for="ch" forName="spacerL" refType="w" refFor="ch" refPtType="sibTrans" fact="0.14"/>
      <dgm:constr type="w" for="ch" forName="spacerR" refType="w" refFor="ch" refPtType="sibTrans" fact="0.14"/>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sibTransForEach" axis="followSib" ptType="sibTrans" cnt="1">
        <dgm:layoutNode name="spacerL">
          <dgm:alg type="sp"/>
          <dgm:shape xmlns:r="http://schemas.openxmlformats.org/officeDocument/2006/relationships" r:blip="">
            <dgm:adjLst/>
          </dgm:shape>
          <dgm:presOf/>
          <dgm:constrLst/>
          <dgm:ruleLst/>
        </dgm:layoutNode>
        <dgm:layoutNode name="sibTrans">
          <dgm:alg type="tx"/>
          <dgm:choose name="Name3">
            <dgm:if name="Name4" axis="followSib" ptType="sibTrans" func="cnt" op="equ" val="0">
              <dgm:shape xmlns:r="http://schemas.openxmlformats.org/officeDocument/2006/relationships" type="mathEqual" r:blip="">
                <dgm:adjLst/>
              </dgm:shape>
            </dgm:if>
            <dgm:else name="Name5">
              <dgm:shape xmlns:r="http://schemas.openxmlformats.org/officeDocument/2006/relationships" type="mathPlus" r:blip="">
                <dgm:adjLst/>
              </dgm:shape>
            </dgm:else>
          </dgm:choose>
          <dgm:presOf axis="self"/>
          <dgm:constrLst>
            <dgm:constr type="h" refType="w"/>
            <dgm:constr type="lMarg"/>
            <dgm:constr type="rMarg"/>
            <dgm:constr type="tMarg"/>
            <dgm:constr type="bMarg"/>
          </dgm:constrLst>
          <dgm:ruleLst>
            <dgm:rule type="primFontSz" val="5" fact="NaN" max="NaN"/>
          </dgm:ruleLst>
        </dgm:layoutNode>
        <dgm:layoutNode name="spacerR">
          <dgm:alg type="sp"/>
          <dgm:shape xmlns:r="http://schemas.openxmlformats.org/officeDocument/2006/relationships" r:blip="">
            <dgm:adjLst/>
          </dgm:shape>
          <dgm:presOf/>
          <dgm:constrLst/>
          <dgm:ruleLst/>
        </dgm:layoutNode>
      </dgm:forEach>
    </dgm:forEach>
  </dgm:layoutNode>
</dgm:layoutDef>
</file>

<file path=ppt/diagrams/layout8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90.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9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92.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9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9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9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9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97.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98.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99.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3.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7.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5.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5.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5.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8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3d5">
  <dgm:title val=""/>
  <dgm:desc val=""/>
  <dgm:catLst>
    <dgm:cat type="3D" pri="11500"/>
  </dgm:catLst>
  <dgm:scene3d>
    <a:camera prst="isometricOffAxis2Left" zoom="95000"/>
    <a:lightRig rig="flat" dir="t"/>
  </dgm:scene3d>
  <dgm:styleLbl name="node0">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extrusionH="381000" contourW="38100" prstMaterial="matte">
      <a:contourClr>
        <a:schemeClr val="lt1"/>
      </a:contourClr>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z="5715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381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52400" extrusionH="1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z="5715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z="-38100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z="52400"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52400"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60000" prstMaterial="flat">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dgm:scene3d>
    <dgm:sp3d z="60000" prstMaterial="flat">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60000" extrusionH="6350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z="-60000" extrusionH="63500" prstMaterial="matte"/>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extrusionH="381000" prstMaterial="matte"/>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z="-400500" extrusionH="6350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z="57150" extrusionH="12700" prstMaterial="flat">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extrusionH="12700" prstMaterial="flat">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dgm:scene3d>
    <dgm:sp3d z="-63500" extrusionH="6350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z="57150" extrusionH="63500" contourW="12700" prstMaterial="matte">
      <a:contourClr>
        <a:schemeClr val="dk1">
          <a:tint val="20000"/>
        </a:schemeClr>
      </a:contourClr>
    </dgm:sp3d>
    <dgm:txPr/>
    <dgm:style>
      <a:lnRef idx="0">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dgm:style>
  </dgm:styleLbl>
  <dgm:styleLbl name="bgAccFollowNode1">
    <dgm:scene3d>
      <a:camera prst="orthographicFront"/>
      <a:lightRig rig="threePt" dir="t"/>
    </dgm:scene3d>
    <dgm:sp3d z="-400500" extrusionH="63500" contourW="12700" prstMaterial="matte">
      <a:contourClr>
        <a:schemeClr val="lt1"/>
      </a:contourClr>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7150" extrusionH="63500" prstMaterial="matte"/>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400500" extrusionH="63500" contourW="12700" prstMaterial="matte">
      <a:contourClr>
        <a:schemeClr val="lt1">
          <a:tint val="50000"/>
        </a:schemeClr>
      </a:contourClr>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extrusionH="381000" contourW="38100" prstMaterial="matte">
      <a:contourClr>
        <a:schemeClr val="lt1"/>
      </a:contourClr>
    </dgm:sp3d>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4005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7150" extrusionH="63500" contourW="12700" prstMaterial="matte">
      <a:contourClr>
        <a:schemeClr val="lt1">
          <a:tint val="50000"/>
        </a:schemeClr>
      </a:contourClr>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pPr>
              <a:defRPr/>
            </a:pPr>
            <a:endParaRPr lang="en-ZA" dirty="0"/>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pPr>
              <a:defRPr/>
            </a:pPr>
            <a:fld id="{87BFD7E8-39AA-4CE6-9B4E-A492D3FD2243}" type="datetimeFigureOut">
              <a:rPr lang="en-US"/>
              <a:pPr>
                <a:defRPr/>
              </a:pPr>
              <a:t>10/8/2013</a:t>
            </a:fld>
            <a:endParaRPr lang="en-ZA" dirty="0"/>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pPr>
              <a:defRPr/>
            </a:pPr>
            <a:endParaRPr lang="en-ZA" dirty="0"/>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pPr>
              <a:defRPr/>
            </a:pPr>
            <a:fld id="{9B94831F-13B4-42B9-AA28-A7392204C2AD}" type="slidenum">
              <a:rPr lang="en-ZA"/>
              <a:pPr>
                <a:defRPr/>
              </a:pPr>
              <a:t>‹#›</a:t>
            </a:fld>
            <a:endParaRPr lang="en-ZA" dirty="0"/>
          </a:p>
        </p:txBody>
      </p:sp>
    </p:spTree>
    <p:extLst>
      <p:ext uri="{BB962C8B-B14F-4D97-AF65-F5344CB8AC3E}">
        <p14:creationId xmlns:p14="http://schemas.microsoft.com/office/powerpoint/2010/main" val="152396453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defRPr>
            </a:lvl1pPr>
          </a:lstStyle>
          <a:p>
            <a:pPr>
              <a:defRPr/>
            </a:pPr>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defRPr>
            </a:lvl1pPr>
          </a:lstStyle>
          <a:p>
            <a:pPr>
              <a:defRPr/>
            </a:pPr>
            <a:fld id="{4BB2C3AD-B978-40E7-9C01-48A0A50BDFCB}" type="datetimeFigureOut">
              <a:rPr lang="en-US"/>
              <a:pPr>
                <a:defRPr/>
              </a:pPr>
              <a:t>10/8/2013</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defRPr>
            </a:lvl1pPr>
          </a:lstStyle>
          <a:p>
            <a:pPr>
              <a:defRPr/>
            </a:pPr>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defRPr>
            </a:lvl1pPr>
          </a:lstStyle>
          <a:p>
            <a:pPr>
              <a:defRPr/>
            </a:pPr>
            <a:fld id="{917EF10F-64F0-42A9-8B0E-1E2CF7DD8BCE}" type="slidenum">
              <a:rPr lang="en-US"/>
              <a:pPr>
                <a:defRPr/>
              </a:pPr>
              <a:t>‹#›</a:t>
            </a:fld>
            <a:endParaRPr lang="en-US" dirty="0"/>
          </a:p>
        </p:txBody>
      </p:sp>
    </p:spTree>
    <p:extLst>
      <p:ext uri="{BB962C8B-B14F-4D97-AF65-F5344CB8AC3E}">
        <p14:creationId xmlns:p14="http://schemas.microsoft.com/office/powerpoint/2010/main" val="14957958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21989450-1F83-4ACD-A0F5-3E81A73117FC}" type="slidenum">
              <a:rPr lang="en-US" smtClean="0"/>
              <a:pPr fontAlgn="base">
                <a:spcBef>
                  <a:spcPct val="0"/>
                </a:spcBef>
                <a:spcAft>
                  <a:spcPct val="0"/>
                </a:spcAft>
                <a:defRPr/>
              </a:pPr>
              <a:t>1</a:t>
            </a:fld>
            <a:endParaRPr lang="en-US" dirty="0" smtClean="0"/>
          </a:p>
        </p:txBody>
      </p:sp>
      <p:sp>
        <p:nvSpPr>
          <p:cNvPr id="4096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0964"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bwMode="auto">
          <a:noFill/>
          <a:ln>
            <a:solidFill>
              <a:srgbClr val="000000"/>
            </a:solidFill>
            <a:miter lim="800000"/>
            <a:headEnd/>
            <a:tailEnd/>
          </a:ln>
        </p:spPr>
      </p:sp>
      <p:sp>
        <p:nvSpPr>
          <p:cNvPr id="4813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latin typeface="Arial" pitchFamily="34" charset="0"/>
            </a:endParaRPr>
          </a:p>
        </p:txBody>
      </p:sp>
      <p:sp>
        <p:nvSpPr>
          <p:cNvPr id="48132"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eaLnBrk="0" fontAlgn="base" hangingPunct="0">
              <a:spcBef>
                <a:spcPct val="0"/>
              </a:spcBef>
              <a:spcAft>
                <a:spcPct val="0"/>
              </a:spcAft>
            </a:pPr>
            <a:fld id="{7D4340FF-2549-42F0-8B79-E8B85D31C296}" type="slidenum">
              <a:rPr lang="en-US" smtClean="0">
                <a:solidFill>
                  <a:srgbClr val="000000"/>
                </a:solidFill>
                <a:latin typeface="Arial" pitchFamily="34" charset="0"/>
                <a:ea typeface="MS PGothic" pitchFamily="34" charset="-128"/>
              </a:rPr>
              <a:pPr eaLnBrk="0" fontAlgn="base" hangingPunct="0">
                <a:spcBef>
                  <a:spcPct val="0"/>
                </a:spcBef>
                <a:spcAft>
                  <a:spcPct val="0"/>
                </a:spcAft>
              </a:pPr>
              <a:t>15</a:t>
            </a:fld>
            <a:endParaRPr lang="en-US" dirty="0" smtClean="0">
              <a:solidFill>
                <a:srgbClr val="000000"/>
              </a:solidFill>
              <a:latin typeface="Arial" pitchFamily="34" charset="0"/>
              <a:ea typeface="MS PGothic" pitchFamily="34" charset="-128"/>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85000" lnSpcReduction="20000"/>
          </a:bodyPr>
          <a:lstStyle/>
          <a:p>
            <a:pPr>
              <a:buFont typeface="Wingdings" pitchFamily="2" charset="2"/>
              <a:buChar char="Ø"/>
            </a:pPr>
            <a:r>
              <a:rPr lang="en-US" sz="1200" kern="1200" dirty="0" smtClean="0">
                <a:solidFill>
                  <a:schemeClr val="tx1"/>
                </a:solidFill>
                <a:latin typeface="+mn-lt"/>
                <a:ea typeface="+mn-ea"/>
                <a:cs typeface="+mn-cs"/>
              </a:rPr>
              <a:t>The development of the Municipal SCOA is guided by both the Constitution and the MFMA.  The sections in the Constitution and the MFMA that highlight the Minister’s mandate to regulate these matters are listed below for information purposes:</a:t>
            </a:r>
            <a:endParaRPr lang="en-ZA" sz="1200" kern="1200" dirty="0" smtClean="0">
              <a:solidFill>
                <a:schemeClr val="tx1"/>
              </a:solidFill>
              <a:latin typeface="+mn-lt"/>
              <a:ea typeface="+mn-ea"/>
              <a:cs typeface="+mn-cs"/>
            </a:endParaRPr>
          </a:p>
          <a:p>
            <a:pPr>
              <a:buFont typeface="Wingdings" pitchFamily="2" charset="2"/>
              <a:buChar char="Ø"/>
            </a:pPr>
            <a:r>
              <a:rPr lang="en-US" sz="1200" b="1" kern="1200" dirty="0" smtClean="0">
                <a:solidFill>
                  <a:schemeClr val="tx1"/>
                </a:solidFill>
                <a:latin typeface="+mn-lt"/>
                <a:ea typeface="+mn-ea"/>
                <a:cs typeface="+mn-cs"/>
              </a:rPr>
              <a:t>Section 215(1)</a:t>
            </a:r>
            <a:r>
              <a:rPr lang="en-US" sz="1200" kern="1200" dirty="0" smtClean="0">
                <a:solidFill>
                  <a:schemeClr val="tx1"/>
                </a:solidFill>
                <a:latin typeface="+mn-lt"/>
                <a:ea typeface="+mn-ea"/>
                <a:cs typeface="+mn-cs"/>
              </a:rPr>
              <a:t> of the Constitution states that: “national, provincial and municipal budgets and budgetary processes must promote transparency, accountability and effective financial management of the economy, debt and the public sector.”</a:t>
            </a:r>
            <a:endParaRPr lang="en-ZA" sz="1200" kern="1200" dirty="0" smtClean="0">
              <a:solidFill>
                <a:schemeClr val="tx1"/>
              </a:solidFill>
              <a:latin typeface="+mn-lt"/>
              <a:ea typeface="+mn-ea"/>
              <a:cs typeface="+mn-cs"/>
            </a:endParaRPr>
          </a:p>
          <a:p>
            <a:pPr>
              <a:buFont typeface="Wingdings" pitchFamily="2" charset="2"/>
              <a:buChar char="Ø"/>
            </a:pPr>
            <a:r>
              <a:rPr lang="en-US" sz="1200" b="1" kern="1200" dirty="0" smtClean="0">
                <a:solidFill>
                  <a:schemeClr val="tx1"/>
                </a:solidFill>
                <a:latin typeface="+mn-lt"/>
                <a:ea typeface="+mn-ea"/>
                <a:cs typeface="+mn-cs"/>
              </a:rPr>
              <a:t>Section 216(1)</a:t>
            </a:r>
            <a:r>
              <a:rPr lang="en-US" sz="1200" kern="1200" dirty="0" smtClean="0">
                <a:solidFill>
                  <a:schemeClr val="tx1"/>
                </a:solidFill>
                <a:latin typeface="+mn-lt"/>
                <a:ea typeface="+mn-ea"/>
                <a:cs typeface="+mn-cs"/>
              </a:rPr>
              <a:t> of the Constitution states that: “national legislation must establish a national treasury and prescribe measures to ensure both transparency and expenditure control in each sphere of government, by introducing –</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 (a)	Generally</a:t>
            </a:r>
            <a:r>
              <a:rPr lang="en-ZA" sz="1200" kern="1200" dirty="0" smtClean="0">
                <a:solidFill>
                  <a:schemeClr val="tx1"/>
                </a:solidFill>
                <a:latin typeface="+mn-lt"/>
                <a:ea typeface="+mn-ea"/>
                <a:cs typeface="+mn-cs"/>
              </a:rPr>
              <a:t> recognised </a:t>
            </a:r>
            <a:r>
              <a:rPr lang="en-US" sz="1200" kern="1200" dirty="0" smtClean="0">
                <a:solidFill>
                  <a:schemeClr val="tx1"/>
                </a:solidFill>
                <a:latin typeface="+mn-lt"/>
                <a:ea typeface="+mn-ea"/>
                <a:cs typeface="+mn-cs"/>
              </a:rPr>
              <a:t>accounting practice;</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(GRAP – responsibility of the Office of the Accountant-General)</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(b)  	Uniform expenditure classifications; and </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(Standard Chart of Accounts and / or General Ledger – joint interest between the OAG and Intergovernmental Relations)</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(c)  	Uniform treasury norms and standards.</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(MFMA, Regulations, Circulars and Guidelines)</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 Section 168 of the MFMA states that: The Minister (of Finance), acting with the concurrence of the Cabinet member responsible for local government, may make regulations for, among other things - </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(p) 	any other matter that may facilitate the enforcement and administration of the Act</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The project to develop the SCOA for local government seeks to give effect to section 216(1)(b) of the Constitution.  It is envisaged that the SCOA will be prescribed in terms of section 168 of the MFMA to ensure compliance by all municipalities and municipal entities.  This is necessary because, unlike in national and provincial government, National Treasury does not control municipalities’ financial management and accounting systems.</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Our experience with similar reforms in the national and provincial budget reform process was first to test, refine and implement different reforms as capacity allowed.  These reforms were not generally regulated, however, for successful implementation in municipalities and municipal entities it is recommended that these be regulated or full compliance will be jeopardised.</a:t>
            </a:r>
            <a:endParaRPr lang="en-ZA" sz="1200" kern="1200" dirty="0" smtClean="0">
              <a:solidFill>
                <a:schemeClr val="tx1"/>
              </a:solidFill>
              <a:latin typeface="+mn-lt"/>
              <a:ea typeface="+mn-ea"/>
              <a:cs typeface="+mn-cs"/>
            </a:endParaRPr>
          </a:p>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16</a:t>
            </a:fld>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17</a:t>
            </a:fld>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18</a:t>
            </a:fld>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dirty="0" smtClean="0">
                <a:solidFill>
                  <a:schemeClr val="tx1"/>
                </a:solidFill>
                <a:latin typeface="+mn-lt"/>
                <a:ea typeface="+mn-ea"/>
                <a:cs typeface="+mn-cs"/>
              </a:rPr>
              <a:t>The SCOA was developed in-house by the National Treasury applying the classifications used for departments, expanding for GRAP requirements and uniqueness form a service delivery perspective for municipalities.  Extensive testing was undertaken with sample data from selected municipalities.  In addition, to ensure that it’s possible to implement, the National Treasury is working with the City of Cape Town to pilot the SCOA in their financial systems environment; this aspect will be discussed further below.   </a:t>
            </a:r>
            <a:endParaRPr lang="en-ZA" sz="1200" kern="1200" dirty="0" smtClean="0">
              <a:solidFill>
                <a:schemeClr val="tx1"/>
              </a:solidFill>
              <a:latin typeface="+mn-lt"/>
              <a:ea typeface="+mn-ea"/>
              <a:cs typeface="+mn-cs"/>
            </a:endParaRPr>
          </a:p>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19</a:t>
            </a:fld>
            <a:endParaRPr lang="en-US"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20</a:t>
            </a:fld>
            <a:endParaRPr lang="en-US"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21</a:t>
            </a:fld>
            <a:endParaRPr lang="en-US"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22</a:t>
            </a:fld>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23</a:t>
            </a:fld>
            <a:endParaRPr lang="en-US"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24</a:t>
            </a:fld>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2</a:t>
            </a:fld>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25</a:t>
            </a:fld>
            <a:endParaRPr lang="en-US"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26</a:t>
            </a:fld>
            <a:endParaRPr 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27</a:t>
            </a:fld>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28</a:t>
            </a:fld>
            <a:endParaRPr 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29</a:t>
            </a:fld>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30</a:t>
            </a:fld>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31</a:t>
            </a:fld>
            <a:endParaRPr 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32</a:t>
            </a:fld>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33</a:t>
            </a:fld>
            <a:endParaRPr lang="en-US"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34</a:t>
            </a:fld>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9AEECDED-6B2E-4EE6-8D32-BA9DDE2C2949}" type="slidenum">
              <a:rPr lang="en-US" smtClean="0"/>
              <a:pPr fontAlgn="base">
                <a:spcBef>
                  <a:spcPct val="0"/>
                </a:spcBef>
                <a:spcAft>
                  <a:spcPct val="0"/>
                </a:spcAft>
                <a:defRPr/>
              </a:pPr>
              <a:t>3</a:t>
            </a:fld>
            <a:endParaRPr lang="en-US" dirty="0" smtClean="0"/>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35</a:t>
            </a:fld>
            <a:endParaRPr lang="en-US"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36</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27380797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p:cNvSpPr>
            <a:spLocks noGrp="1" noRot="1" noChangeAspect="1" noTextEdit="1"/>
          </p:cNvSpPr>
          <p:nvPr>
            <p:ph type="sldImg"/>
          </p:nvPr>
        </p:nvSpPr>
        <p:spPr bwMode="auto">
          <a:noFill/>
          <a:ln>
            <a:solidFill>
              <a:srgbClr val="000000"/>
            </a:solidFill>
            <a:miter lim="800000"/>
            <a:headEnd/>
            <a:tailEnd/>
          </a:ln>
        </p:spPr>
      </p:sp>
      <p:sp>
        <p:nvSpPr>
          <p:cNvPr id="47107" name="Notes Placeholder 2"/>
          <p:cNvSpPr>
            <a:spLocks noGrp="1"/>
          </p:cNvSpPr>
          <p:nvPr>
            <p:ph type="body" idx="1"/>
          </p:nvPr>
        </p:nvSpPr>
        <p:spPr bwMode="auto">
          <a:xfrm>
            <a:off x="0" y="4143372"/>
            <a:ext cx="6858000" cy="4386266"/>
          </a:xfrm>
          <a:noFill/>
        </p:spPr>
        <p:txBody>
          <a:bodyPr wrap="square" numCol="1" anchor="t" anchorCtr="0" compatLnSpc="1">
            <a:prstTxWarp prst="textNoShape">
              <a:avLst/>
            </a:prstTxWarp>
          </a:bodyPr>
          <a:lstStyle/>
          <a:p>
            <a:pPr>
              <a:buFont typeface="Wingdings" pitchFamily="2" charset="2"/>
              <a:buChar char="Ø"/>
            </a:pPr>
            <a:r>
              <a:rPr lang="en-ZA" sz="1000" kern="1200" dirty="0" smtClean="0">
                <a:solidFill>
                  <a:schemeClr val="tx1"/>
                </a:solidFill>
                <a:latin typeface="+mn-lt"/>
                <a:ea typeface="+mn-ea"/>
                <a:cs typeface="+mn-cs"/>
              </a:rPr>
              <a:t>The SCOA for Municipalities will operate on the basis of a “standard list of all available accounts” in an Excel Spreadsheet from which the municipality can select the relevant accounts from the respective segments.  </a:t>
            </a:r>
          </a:p>
          <a:p>
            <a:pPr>
              <a:buFont typeface="Wingdings" pitchFamily="2" charset="2"/>
              <a:buChar char="Ø"/>
            </a:pPr>
            <a:r>
              <a:rPr lang="en-ZA" sz="1000" kern="1200" dirty="0" smtClean="0">
                <a:solidFill>
                  <a:schemeClr val="tx1"/>
                </a:solidFill>
                <a:latin typeface="+mn-lt"/>
                <a:ea typeface="+mn-ea"/>
                <a:cs typeface="+mn-cs"/>
              </a:rPr>
              <a:t>Indicators will be added to guide practitioners on the use of accounts, e.g. some accounts might be required for all municipalities whilst other more detailed accounts might be optional depending on the data available or to be determined by the financial recording system in use. </a:t>
            </a:r>
          </a:p>
          <a:p>
            <a:pPr>
              <a:buFont typeface="Wingdings" pitchFamily="2" charset="2"/>
              <a:buChar char="Ø"/>
            </a:pPr>
            <a:r>
              <a:rPr lang="en-ZA" sz="1000" kern="1200" dirty="0" smtClean="0">
                <a:solidFill>
                  <a:schemeClr val="tx1"/>
                </a:solidFill>
                <a:latin typeface="+mn-lt"/>
                <a:ea typeface="+mn-ea"/>
                <a:cs typeface="+mn-cs"/>
              </a:rPr>
              <a:t>The final product will include definition for the key group of accounts to assist practitioners in achieving consistency in recording transactions of a similar type or nature between municipalities to enhance the comparability of information.</a:t>
            </a:r>
          </a:p>
          <a:p>
            <a:pPr>
              <a:buFont typeface="Wingdings" pitchFamily="2" charset="2"/>
              <a:buChar char="Ø"/>
            </a:pPr>
            <a:r>
              <a:rPr lang="en-ZA" sz="1000" kern="1200" dirty="0" smtClean="0">
                <a:solidFill>
                  <a:schemeClr val="tx1"/>
                </a:solidFill>
                <a:latin typeface="+mn-lt"/>
                <a:ea typeface="+mn-ea"/>
                <a:cs typeface="+mn-cs"/>
              </a:rPr>
              <a:t>The GRAP Reporting Framework as outlined in Directive 5 issued by the ASB read with Directive 3 – Amended transitional provisions for high capacity municipalities and Directive 4 – Amended transitional provisions for medium and low capacity municipalities serve as input for the accounting requirements in the design of the SCOA for Municipalities.</a:t>
            </a:r>
          </a:p>
          <a:p>
            <a:pPr>
              <a:buFont typeface="Wingdings" pitchFamily="2" charset="2"/>
              <a:buChar char="Ø"/>
            </a:pPr>
            <a:r>
              <a:rPr lang="en-ZA" sz="1000" kern="1200" dirty="0" smtClean="0">
                <a:solidFill>
                  <a:schemeClr val="tx1"/>
                </a:solidFill>
                <a:latin typeface="+mn-lt"/>
                <a:ea typeface="+mn-ea"/>
                <a:cs typeface="+mn-cs"/>
              </a:rPr>
              <a:t>Inherent to the design of the classification to be applied within the segments of SCOA the following principles need to be applied:</a:t>
            </a:r>
          </a:p>
          <a:p>
            <a:pPr lvl="1">
              <a:buFont typeface="Wingdings" pitchFamily="2" charset="2"/>
              <a:buChar char="§"/>
            </a:pPr>
            <a:r>
              <a:rPr lang="en-ZA" sz="900" kern="1200" dirty="0" smtClean="0">
                <a:solidFill>
                  <a:schemeClr val="tx1"/>
                </a:solidFill>
                <a:latin typeface="+mn-lt"/>
                <a:ea typeface="+mn-ea"/>
                <a:cs typeface="+mn-cs"/>
              </a:rPr>
              <a:t>consideration to be given to international standards, guidance and best practices;</a:t>
            </a:r>
          </a:p>
          <a:p>
            <a:pPr lvl="1">
              <a:buFont typeface="Wingdings" pitchFamily="2" charset="2"/>
              <a:buChar char="§"/>
            </a:pPr>
            <a:r>
              <a:rPr lang="en-ZA" sz="900" kern="1200" dirty="0" smtClean="0">
                <a:solidFill>
                  <a:schemeClr val="tx1"/>
                </a:solidFill>
                <a:latin typeface="+mn-lt"/>
                <a:ea typeface="+mn-ea"/>
                <a:cs typeface="+mn-cs"/>
              </a:rPr>
              <a:t>labels and accounts defined to have readily available the information needed for local government budgeting (annual budgets, adjustment budgets and SDBIP) and reporting (monthly, mid-year performance assessment and annual financial statements);</a:t>
            </a:r>
          </a:p>
          <a:p>
            <a:pPr lvl="1">
              <a:buFont typeface="Wingdings" pitchFamily="2" charset="2"/>
              <a:buChar char="§"/>
            </a:pPr>
            <a:r>
              <a:rPr lang="en-ZA" sz="900" kern="1200" dirty="0" smtClean="0">
                <a:solidFill>
                  <a:schemeClr val="tx1"/>
                </a:solidFill>
                <a:latin typeface="+mn-lt"/>
                <a:ea typeface="+mn-ea"/>
                <a:cs typeface="+mn-cs"/>
              </a:rPr>
              <a:t>general alignment of financial reporting formats and the annual financial statements to key budget format reforms;</a:t>
            </a:r>
          </a:p>
          <a:p>
            <a:pPr lvl="1">
              <a:buFont typeface="Wingdings" pitchFamily="2" charset="2"/>
              <a:buChar char="§"/>
            </a:pPr>
            <a:r>
              <a:rPr lang="en-ZA" sz="900" kern="1200" dirty="0" smtClean="0">
                <a:solidFill>
                  <a:schemeClr val="tx1"/>
                </a:solidFill>
                <a:latin typeface="+mn-lt"/>
                <a:ea typeface="+mn-ea"/>
                <a:cs typeface="+mn-cs"/>
              </a:rPr>
              <a:t>alignment of budget and reporting formats with the Standards of GRAP;</a:t>
            </a:r>
          </a:p>
          <a:p>
            <a:pPr lvl="1">
              <a:buFont typeface="Wingdings" pitchFamily="2" charset="2"/>
              <a:buChar char="§"/>
            </a:pPr>
            <a:r>
              <a:rPr lang="en-ZA" sz="900" kern="1200" dirty="0" smtClean="0">
                <a:solidFill>
                  <a:schemeClr val="tx1"/>
                </a:solidFill>
                <a:latin typeface="+mn-lt"/>
                <a:ea typeface="+mn-ea"/>
                <a:cs typeface="+mn-cs"/>
              </a:rPr>
              <a:t>consistent use of terminology across all municipalities by defining all accounts and labels in simple terms to support appropriate classification of transactions throughout all municipalities;</a:t>
            </a:r>
          </a:p>
          <a:p>
            <a:pPr lvl="1">
              <a:buFont typeface="Wingdings" pitchFamily="2" charset="2"/>
              <a:buChar char="§"/>
            </a:pPr>
            <a:r>
              <a:rPr lang="en-ZA" sz="900" kern="1200" dirty="0" smtClean="0">
                <a:solidFill>
                  <a:schemeClr val="tx1"/>
                </a:solidFill>
                <a:latin typeface="+mn-lt"/>
                <a:ea typeface="+mn-ea"/>
                <a:cs typeface="+mn-cs"/>
              </a:rPr>
              <a:t>standardisation across local government clearly outlining the information requirements will enable municipalities and their information system suppliers to develop software and report writing formats that are automated and complaint to reporting requirements governing local government;</a:t>
            </a:r>
          </a:p>
          <a:p>
            <a:pPr lvl="1">
              <a:buFont typeface="Wingdings" pitchFamily="2" charset="2"/>
              <a:buChar char="§"/>
            </a:pPr>
            <a:r>
              <a:rPr lang="en-ZA" sz="900" kern="1200" dirty="0" smtClean="0">
                <a:solidFill>
                  <a:schemeClr val="tx1"/>
                </a:solidFill>
                <a:latin typeface="+mn-lt"/>
                <a:ea typeface="+mn-ea"/>
                <a:cs typeface="+mn-cs"/>
              </a:rPr>
              <a:t>reporting on the “whole-of-local government”, and thus contribute to “whole-of-government” monitoring and evaluation;</a:t>
            </a:r>
          </a:p>
          <a:p>
            <a:pPr lvl="1">
              <a:buFont typeface="Wingdings" pitchFamily="2" charset="2"/>
              <a:buChar char="§"/>
            </a:pPr>
            <a:r>
              <a:rPr lang="en-ZA" sz="900" kern="1200" dirty="0" smtClean="0">
                <a:solidFill>
                  <a:schemeClr val="tx1"/>
                </a:solidFill>
                <a:latin typeface="+mn-lt"/>
                <a:ea typeface="+mn-ea"/>
                <a:cs typeface="+mn-cs"/>
              </a:rPr>
              <a:t>finding a solution for the separation of the general government sector, which “consists of entities that fulfil the functions of government as their primary activity” and business activities that sell services at market prices within a local government environment. Especially where the management of these functions tend to be closely interrelated with general government activities;</a:t>
            </a:r>
          </a:p>
          <a:p>
            <a:pPr lvl="1">
              <a:buFont typeface="Wingdings" pitchFamily="2" charset="2"/>
              <a:buChar char="§"/>
            </a:pPr>
            <a:r>
              <a:rPr lang="en-ZA" sz="900" kern="1200" dirty="0" smtClean="0">
                <a:solidFill>
                  <a:schemeClr val="tx1"/>
                </a:solidFill>
                <a:latin typeface="+mn-lt"/>
                <a:ea typeface="+mn-ea"/>
                <a:cs typeface="+mn-cs"/>
              </a:rPr>
              <a:t>minimising the cost of compliance and information gathering; and</a:t>
            </a:r>
          </a:p>
          <a:p>
            <a:pPr lvl="1">
              <a:buFont typeface="Wingdings" pitchFamily="2" charset="2"/>
              <a:buChar char="§"/>
            </a:pPr>
            <a:r>
              <a:rPr lang="en-ZA" sz="900" kern="1200" dirty="0" smtClean="0">
                <a:solidFill>
                  <a:schemeClr val="tx1"/>
                </a:solidFill>
                <a:latin typeface="+mn-lt"/>
                <a:ea typeface="+mn-ea"/>
                <a:cs typeface="+mn-cs"/>
              </a:rPr>
              <a:t>the classification framework must be kept simple and avoid unnecessary complexities to the maximum extent possible, while ensuring the policy intent and overall objectives are achieved.</a:t>
            </a:r>
          </a:p>
          <a:p>
            <a:pPr>
              <a:buFont typeface="Wingdings" pitchFamily="2" charset="2"/>
              <a:buNone/>
            </a:pPr>
            <a:endParaRPr lang="en-ZA" sz="1000" kern="1200" dirty="0" smtClean="0">
              <a:solidFill>
                <a:schemeClr val="tx1"/>
              </a:solidFill>
              <a:latin typeface="+mn-lt"/>
              <a:ea typeface="+mn-ea"/>
              <a:cs typeface="+mn-cs"/>
            </a:endParaRPr>
          </a:p>
          <a:p>
            <a:pPr eaLnBrk="1" hangingPunct="1">
              <a:buFont typeface="Wingdings" pitchFamily="2" charset="2"/>
              <a:buChar char="Ø"/>
            </a:pPr>
            <a:endParaRPr lang="en-ZA" sz="1000" b="1" dirty="0" smtClean="0"/>
          </a:p>
        </p:txBody>
      </p:sp>
      <p:sp>
        <p:nvSpPr>
          <p:cNvPr id="47108"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defTabSz="898525"/>
            <a:fld id="{05AC7DAC-A192-4FD3-B1C2-DE30C4075B3B}" type="slidenum">
              <a:rPr lang="en-ZA" smtClean="0">
                <a:solidFill>
                  <a:prstClr val="black"/>
                </a:solidFill>
                <a:cs typeface="Arial" pitchFamily="34" charset="0"/>
              </a:rPr>
              <a:pPr defTabSz="898525"/>
              <a:t>37</a:t>
            </a:fld>
            <a:endParaRPr lang="en-ZA" dirty="0" smtClean="0">
              <a:solidFill>
                <a:prstClr val="black"/>
              </a:solidFill>
              <a:cs typeface="Arial" pitchFamily="34" charset="0"/>
            </a:endParaRPr>
          </a:p>
        </p:txBody>
      </p:sp>
    </p:spTree>
    <p:extLst>
      <p:ext uri="{BB962C8B-B14F-4D97-AF65-F5344CB8AC3E}">
        <p14:creationId xmlns:p14="http://schemas.microsoft.com/office/powerpoint/2010/main" val="55274609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38</a:t>
            </a:fld>
            <a:endParaRPr lang="en-US" dirty="0">
              <a:solidFill>
                <a:prstClr val="black"/>
              </a:solidFill>
            </a:endParaRPr>
          </a:p>
        </p:txBody>
      </p:sp>
    </p:spTree>
    <p:extLst>
      <p:ext uri="{BB962C8B-B14F-4D97-AF65-F5344CB8AC3E}">
        <p14:creationId xmlns:p14="http://schemas.microsoft.com/office/powerpoint/2010/main" val="30695376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39</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184322808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40</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166243942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42</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2912131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43</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309174071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62</a:t>
            </a:fld>
            <a:endParaRPr lang="en-US" dirty="0">
              <a:solidFill>
                <a:prstClr val="black"/>
              </a:solidFill>
            </a:endParaRPr>
          </a:p>
        </p:txBody>
      </p:sp>
    </p:spTree>
    <p:extLst>
      <p:ext uri="{BB962C8B-B14F-4D97-AF65-F5344CB8AC3E}">
        <p14:creationId xmlns:p14="http://schemas.microsoft.com/office/powerpoint/2010/main" val="111940448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63</a:t>
            </a:fld>
            <a:endParaRPr lang="en-US" dirty="0">
              <a:solidFill>
                <a:prstClr val="black"/>
              </a:solidFill>
            </a:endParaRPr>
          </a:p>
        </p:txBody>
      </p:sp>
    </p:spTree>
    <p:extLst>
      <p:ext uri="{BB962C8B-B14F-4D97-AF65-F5344CB8AC3E}">
        <p14:creationId xmlns:p14="http://schemas.microsoft.com/office/powerpoint/2010/main" val="42885904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kern="1200" dirty="0" smtClean="0">
                <a:solidFill>
                  <a:schemeClr val="tx1"/>
                </a:solidFill>
                <a:latin typeface="+mn-lt"/>
                <a:ea typeface="+mn-ea"/>
                <a:cs typeface="+mn-cs"/>
              </a:rPr>
              <a:t>Similar to that of the national and provincial government roadmap, the next logical step in the reform agenda for local government would be the development and implementation of a standard chart of account (SCOA) for municipalities in improving not only the credibility and reliability of financial data but also the general business processes and applications in use by municipalities; an area that requires urgent attention if sustainable service delivery improvements are to be achieved.</a:t>
            </a:r>
            <a:endParaRPr lang="en-ZA" sz="1200" kern="1200" dirty="0" smtClean="0">
              <a:solidFill>
                <a:schemeClr val="tx1"/>
              </a:solidFill>
              <a:latin typeface="+mn-lt"/>
              <a:ea typeface="+mn-ea"/>
              <a:cs typeface="+mn-cs"/>
            </a:endParaRPr>
          </a:p>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9</a:t>
            </a:fld>
            <a:endParaRPr lang="en-US" dirty="0">
              <a:solidFill>
                <a:prstClr val="black"/>
              </a:solidFill>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67</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413259439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98</a:t>
            </a:fld>
            <a:endParaRPr lang="en-US" dirty="0">
              <a:solidFill>
                <a:prstClr val="black"/>
              </a:solidFill>
            </a:endParaRPr>
          </a:p>
        </p:txBody>
      </p:sp>
    </p:spTree>
    <p:extLst>
      <p:ext uri="{BB962C8B-B14F-4D97-AF65-F5344CB8AC3E}">
        <p14:creationId xmlns:p14="http://schemas.microsoft.com/office/powerpoint/2010/main" val="3061170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99</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168946041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104</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320267070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106</a:t>
            </a:fld>
            <a:endParaRPr lang="en-US" dirty="0">
              <a:solidFill>
                <a:prstClr val="black"/>
              </a:solidFill>
            </a:endParaRPr>
          </a:p>
        </p:txBody>
      </p:sp>
    </p:spTree>
    <p:extLst>
      <p:ext uri="{BB962C8B-B14F-4D97-AF65-F5344CB8AC3E}">
        <p14:creationId xmlns:p14="http://schemas.microsoft.com/office/powerpoint/2010/main" val="15908543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ZA" dirty="0" smtClean="0"/>
              <a:t>       </a:t>
            </a:r>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107</a:t>
            </a:fld>
            <a:endParaRPr lang="en-US" dirty="0">
              <a:solidFill>
                <a:prstClr val="black"/>
              </a:solidFill>
            </a:endParaRPr>
          </a:p>
        </p:txBody>
      </p:sp>
    </p:spTree>
    <p:extLst>
      <p:ext uri="{BB962C8B-B14F-4D97-AF65-F5344CB8AC3E}">
        <p14:creationId xmlns:p14="http://schemas.microsoft.com/office/powerpoint/2010/main" val="175730589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108</a:t>
            </a:fld>
            <a:endParaRPr lang="en-US" dirty="0">
              <a:solidFill>
                <a:prstClr val="black"/>
              </a:solidFill>
            </a:endParaRPr>
          </a:p>
        </p:txBody>
      </p:sp>
    </p:spTree>
    <p:extLst>
      <p:ext uri="{BB962C8B-B14F-4D97-AF65-F5344CB8AC3E}">
        <p14:creationId xmlns:p14="http://schemas.microsoft.com/office/powerpoint/2010/main" val="428223885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109</a:t>
            </a:fld>
            <a:endParaRPr lang="en-US" dirty="0">
              <a:solidFill>
                <a:prstClr val="black"/>
              </a:solidFill>
            </a:endParaRPr>
          </a:p>
        </p:txBody>
      </p:sp>
    </p:spTree>
    <p:extLst>
      <p:ext uri="{BB962C8B-B14F-4D97-AF65-F5344CB8AC3E}">
        <p14:creationId xmlns:p14="http://schemas.microsoft.com/office/powerpoint/2010/main" val="87171108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110</a:t>
            </a:fld>
            <a:endParaRPr lang="en-US" dirty="0">
              <a:solidFill>
                <a:prstClr val="black"/>
              </a:solidFill>
            </a:endParaRPr>
          </a:p>
        </p:txBody>
      </p:sp>
    </p:spTree>
    <p:extLst>
      <p:ext uri="{BB962C8B-B14F-4D97-AF65-F5344CB8AC3E}">
        <p14:creationId xmlns:p14="http://schemas.microsoft.com/office/powerpoint/2010/main" val="419106179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ZA" sz="1200" b="0" i="0" u="none" strike="noStrike" kern="1200" dirty="0" smtClean="0">
                <a:solidFill>
                  <a:schemeClr val="tx1"/>
                </a:solidFill>
                <a:latin typeface="+mn-lt"/>
                <a:ea typeface="+mn-ea"/>
                <a:cs typeface="+mn-cs"/>
              </a:rPr>
              <a:t>Property, Plant and Equipment</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111</a:t>
            </a:fld>
            <a:endParaRPr lang="en-US" dirty="0">
              <a:solidFill>
                <a:prstClr val="black"/>
              </a:solidFill>
            </a:endParaRPr>
          </a:p>
        </p:txBody>
      </p:sp>
    </p:spTree>
    <p:extLst>
      <p:ext uri="{BB962C8B-B14F-4D97-AF65-F5344CB8AC3E}">
        <p14:creationId xmlns:p14="http://schemas.microsoft.com/office/powerpoint/2010/main" val="27687931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p:cNvSpPr>
            <a:spLocks noGrp="1" noRot="1" noChangeAspect="1" noTextEdit="1"/>
          </p:cNvSpPr>
          <p:nvPr>
            <p:ph type="sldImg"/>
          </p:nvPr>
        </p:nvSpPr>
        <p:spPr bwMode="auto">
          <a:noFill/>
          <a:ln>
            <a:solidFill>
              <a:srgbClr val="000000"/>
            </a:solidFill>
            <a:miter lim="800000"/>
            <a:headEnd/>
            <a:tailEnd/>
          </a:ln>
        </p:spPr>
      </p:sp>
      <p:sp>
        <p:nvSpPr>
          <p:cNvPr id="4301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endParaRPr lang="en-ZA" dirty="0" smtClean="0"/>
          </a:p>
        </p:txBody>
      </p:sp>
      <p:sp>
        <p:nvSpPr>
          <p:cNvPr id="26628" name="Footer Placeholder 3"/>
          <p:cNvSpPr>
            <a:spLocks noGrp="1"/>
          </p:cNvSpPr>
          <p:nvPr>
            <p:ph type="ftr" sz="quarter" idx="4"/>
          </p:nvPr>
        </p:nvSpPr>
        <p:spPr/>
        <p:txBody>
          <a:bodyPr/>
          <a:lstStyle/>
          <a:p>
            <a:pPr defTabSz="899574">
              <a:defRPr/>
            </a:pPr>
            <a:r>
              <a:rPr lang="en-GB" dirty="0" smtClean="0">
                <a:solidFill>
                  <a:prstClr val="black"/>
                </a:solidFill>
              </a:rPr>
              <a:t>National Treasury</a:t>
            </a:r>
          </a:p>
        </p:txBody>
      </p:sp>
      <p:sp>
        <p:nvSpPr>
          <p:cNvPr id="26629" name="Slide Number Placeholder 4"/>
          <p:cNvSpPr>
            <a:spLocks noGrp="1"/>
          </p:cNvSpPr>
          <p:nvPr>
            <p:ph type="sldNum" sz="quarter" idx="5"/>
          </p:nvPr>
        </p:nvSpPr>
        <p:spPr/>
        <p:txBody>
          <a:bodyPr/>
          <a:lstStyle/>
          <a:p>
            <a:pPr defTabSz="899574">
              <a:defRPr/>
            </a:pPr>
            <a:fld id="{2E8C1A01-FCC8-4341-808E-E3249ED2A63E}" type="slidenum">
              <a:rPr lang="en-GB" smtClean="0">
                <a:solidFill>
                  <a:prstClr val="black"/>
                </a:solidFill>
              </a:rPr>
              <a:pPr defTabSz="899574">
                <a:defRPr/>
              </a:pPr>
              <a:t>10</a:t>
            </a:fld>
            <a:endParaRPr lang="en-GB" dirty="0" smtClean="0">
              <a:solidFill>
                <a:prstClr val="black"/>
              </a:solidFil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112</a:t>
            </a:fld>
            <a:endParaRPr lang="en-US" dirty="0">
              <a:solidFill>
                <a:prstClr val="black"/>
              </a:solidFill>
            </a:endParaRPr>
          </a:p>
        </p:txBody>
      </p:sp>
    </p:spTree>
    <p:extLst>
      <p:ext uri="{BB962C8B-B14F-4D97-AF65-F5344CB8AC3E}">
        <p14:creationId xmlns:p14="http://schemas.microsoft.com/office/powerpoint/2010/main" val="57074652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r>
              <a:rPr lang="en-ZA" sz="1200" b="0" i="0" u="none" strike="noStrike" kern="1200" dirty="0" smtClean="0">
                <a:solidFill>
                  <a:schemeClr val="tx1"/>
                </a:solidFill>
                <a:latin typeface="+mn-lt"/>
                <a:ea typeface="+mn-ea"/>
                <a:cs typeface="+mn-cs"/>
              </a:rPr>
              <a:t> </a:t>
            </a:r>
            <a:r>
              <a:rPr lang="en-ZA" dirty="0" smtClean="0"/>
              <a:t> </a:t>
            </a:r>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113</a:t>
            </a:fld>
            <a:endParaRPr lang="en-US" dirty="0">
              <a:solidFill>
                <a:prstClr val="black"/>
              </a:solidFill>
            </a:endParaRPr>
          </a:p>
        </p:txBody>
      </p:sp>
    </p:spTree>
    <p:extLst>
      <p:ext uri="{BB962C8B-B14F-4D97-AF65-F5344CB8AC3E}">
        <p14:creationId xmlns:p14="http://schemas.microsoft.com/office/powerpoint/2010/main" val="127920609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114</a:t>
            </a:fld>
            <a:endParaRPr lang="en-US" dirty="0">
              <a:solidFill>
                <a:prstClr val="black"/>
              </a:solidFill>
            </a:endParaRPr>
          </a:p>
        </p:txBody>
      </p:sp>
    </p:spTree>
    <p:extLst>
      <p:ext uri="{BB962C8B-B14F-4D97-AF65-F5344CB8AC3E}">
        <p14:creationId xmlns:p14="http://schemas.microsoft.com/office/powerpoint/2010/main" val="23336268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115</a:t>
            </a:fld>
            <a:endParaRPr lang="en-US" dirty="0">
              <a:solidFill>
                <a:prstClr val="black"/>
              </a:solidFill>
            </a:endParaRPr>
          </a:p>
        </p:txBody>
      </p:sp>
    </p:spTree>
    <p:extLst>
      <p:ext uri="{BB962C8B-B14F-4D97-AF65-F5344CB8AC3E}">
        <p14:creationId xmlns:p14="http://schemas.microsoft.com/office/powerpoint/2010/main" val="356520032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116</a:t>
            </a:fld>
            <a:endParaRPr lang="en-US" dirty="0">
              <a:solidFill>
                <a:prstClr val="black"/>
              </a:solidFill>
            </a:endParaRPr>
          </a:p>
        </p:txBody>
      </p:sp>
    </p:spTree>
    <p:extLst>
      <p:ext uri="{BB962C8B-B14F-4D97-AF65-F5344CB8AC3E}">
        <p14:creationId xmlns:p14="http://schemas.microsoft.com/office/powerpoint/2010/main" val="30964739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ZA" dirty="0" smtClean="0"/>
              <a:t>       </a:t>
            </a:r>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117</a:t>
            </a:fld>
            <a:endParaRPr lang="en-US" dirty="0">
              <a:solidFill>
                <a:prstClr val="black"/>
              </a:solidFill>
            </a:endParaRPr>
          </a:p>
        </p:txBody>
      </p:sp>
    </p:spTree>
    <p:extLst>
      <p:ext uri="{BB962C8B-B14F-4D97-AF65-F5344CB8AC3E}">
        <p14:creationId xmlns:p14="http://schemas.microsoft.com/office/powerpoint/2010/main" val="142019705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118</a:t>
            </a:fld>
            <a:endParaRPr lang="en-US" dirty="0">
              <a:solidFill>
                <a:prstClr val="black"/>
              </a:solidFill>
            </a:endParaRPr>
          </a:p>
        </p:txBody>
      </p:sp>
    </p:spTree>
    <p:extLst>
      <p:ext uri="{BB962C8B-B14F-4D97-AF65-F5344CB8AC3E}">
        <p14:creationId xmlns:p14="http://schemas.microsoft.com/office/powerpoint/2010/main" val="137350727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119</a:t>
            </a:fld>
            <a:endParaRPr lang="en-US" dirty="0">
              <a:solidFill>
                <a:prstClr val="black"/>
              </a:solidFill>
            </a:endParaRPr>
          </a:p>
        </p:txBody>
      </p:sp>
    </p:spTree>
    <p:extLst>
      <p:ext uri="{BB962C8B-B14F-4D97-AF65-F5344CB8AC3E}">
        <p14:creationId xmlns:p14="http://schemas.microsoft.com/office/powerpoint/2010/main" val="16498959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120</a:t>
            </a:fld>
            <a:endParaRPr lang="en-US" dirty="0">
              <a:solidFill>
                <a:prstClr val="black"/>
              </a:solidFill>
            </a:endParaRPr>
          </a:p>
        </p:txBody>
      </p:sp>
    </p:spTree>
    <p:extLst>
      <p:ext uri="{BB962C8B-B14F-4D97-AF65-F5344CB8AC3E}">
        <p14:creationId xmlns:p14="http://schemas.microsoft.com/office/powerpoint/2010/main" val="344152237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121</a:t>
            </a:fld>
            <a:endParaRPr lang="en-US" dirty="0">
              <a:solidFill>
                <a:prstClr val="black"/>
              </a:solidFill>
            </a:endParaRPr>
          </a:p>
        </p:txBody>
      </p:sp>
    </p:spTree>
    <p:extLst>
      <p:ext uri="{BB962C8B-B14F-4D97-AF65-F5344CB8AC3E}">
        <p14:creationId xmlns:p14="http://schemas.microsoft.com/office/powerpoint/2010/main" val="9837222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0" y="4143372"/>
            <a:ext cx="6858000" cy="4314828"/>
          </a:xfrm>
        </p:spPr>
        <p:txBody>
          <a:bodyPr>
            <a:normAutofit fontScale="92500"/>
          </a:bodyPr>
          <a:lstStyle/>
          <a:p>
            <a:r>
              <a:rPr lang="en-ZA" sz="1200" i="1" kern="1200" dirty="0" smtClean="0">
                <a:solidFill>
                  <a:schemeClr val="tx1"/>
                </a:solidFill>
                <a:latin typeface="+mn-lt"/>
                <a:ea typeface="+mn-ea"/>
                <a:cs typeface="+mn-cs"/>
              </a:rPr>
              <a:t>Optimising Financial Management through systems</a:t>
            </a:r>
            <a:endParaRPr lang="en-ZA" sz="1200" kern="1200" dirty="0" smtClean="0">
              <a:solidFill>
                <a:schemeClr val="tx1"/>
              </a:solidFill>
              <a:latin typeface="+mn-lt"/>
              <a:ea typeface="+mn-ea"/>
              <a:cs typeface="+mn-cs"/>
            </a:endParaRPr>
          </a:p>
          <a:p>
            <a:pPr>
              <a:buFont typeface="Wingdings" pitchFamily="2" charset="2"/>
              <a:buChar char="Ø"/>
            </a:pPr>
            <a:r>
              <a:rPr lang="en-ZA" sz="1200" b="1" i="1" kern="1200" dirty="0" smtClean="0">
                <a:solidFill>
                  <a:schemeClr val="tx1"/>
                </a:solidFill>
                <a:latin typeface="+mn-lt"/>
                <a:ea typeface="+mn-ea"/>
                <a:cs typeface="+mn-cs"/>
              </a:rPr>
              <a:t> </a:t>
            </a:r>
            <a:r>
              <a:rPr lang="en-US" sz="1200" kern="1200" dirty="0" smtClean="0">
                <a:solidFill>
                  <a:schemeClr val="tx1"/>
                </a:solidFill>
                <a:latin typeface="+mn-lt"/>
                <a:ea typeface="+mn-ea"/>
                <a:cs typeface="+mn-cs"/>
              </a:rPr>
              <a:t>The design of the Local Government SCOA will ensure that each single line item that provides for spending on a certain item is grouped in a consistent reporting framework that will provide adequate information for data analysis at the national level, but still provide the necessary flexibility at the municipal level. </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This framework will provide for the coding of items used for classification, budgeting, recording and reporting of revenues and expenditures within the accounting system, in order to facilitate the recording of all transactions affecting assets and liabilities.  This</a:t>
            </a:r>
            <a:r>
              <a:rPr lang="en-ZA" sz="1200" kern="1200" dirty="0" smtClean="0">
                <a:solidFill>
                  <a:schemeClr val="tx1"/>
                </a:solidFill>
                <a:latin typeface="+mn-lt"/>
                <a:ea typeface="+mn-ea"/>
                <a:cs typeface="+mn-cs"/>
              </a:rPr>
              <a:t> standardisation</a:t>
            </a:r>
            <a:r>
              <a:rPr lang="en-US" sz="1200" kern="1200" dirty="0" smtClean="0">
                <a:solidFill>
                  <a:schemeClr val="tx1"/>
                </a:solidFill>
                <a:latin typeface="+mn-lt"/>
                <a:ea typeface="+mn-ea"/>
                <a:cs typeface="+mn-cs"/>
              </a:rPr>
              <a:t> offers several advantages for all stakeholders, including inter alia:</a:t>
            </a:r>
            <a:endParaRPr lang="en-ZA" sz="1200" kern="1200" dirty="0" smtClean="0">
              <a:solidFill>
                <a:schemeClr val="tx1"/>
              </a:solidFill>
              <a:latin typeface="+mn-lt"/>
              <a:ea typeface="+mn-ea"/>
              <a:cs typeface="+mn-cs"/>
            </a:endParaRPr>
          </a:p>
          <a:p>
            <a:pPr lvl="1">
              <a:buFont typeface="Wingdings" pitchFamily="2" charset="2"/>
              <a:buChar char="§"/>
            </a:pPr>
            <a:r>
              <a:rPr lang="en-US" kern="1200" dirty="0" smtClean="0">
                <a:solidFill>
                  <a:schemeClr val="tx1"/>
                </a:solidFill>
                <a:latin typeface="+mn-lt"/>
                <a:ea typeface="+mn-ea"/>
                <a:cs typeface="+mn-cs"/>
              </a:rPr>
              <a:t>It contributes towards greater transparency for both reporting and comparative analysis purposes;</a:t>
            </a:r>
            <a:endParaRPr lang="en-ZA" kern="1200" dirty="0" smtClean="0">
              <a:solidFill>
                <a:schemeClr val="tx1"/>
              </a:solidFill>
              <a:latin typeface="+mn-lt"/>
              <a:ea typeface="+mn-ea"/>
              <a:cs typeface="+mn-cs"/>
            </a:endParaRPr>
          </a:p>
          <a:p>
            <a:pPr lvl="1">
              <a:buFont typeface="Wingdings" pitchFamily="2" charset="2"/>
              <a:buChar char="§"/>
            </a:pPr>
            <a:r>
              <a:rPr lang="en-US" kern="1200" dirty="0" smtClean="0">
                <a:solidFill>
                  <a:schemeClr val="tx1"/>
                </a:solidFill>
                <a:latin typeface="+mn-lt"/>
                <a:ea typeface="+mn-ea"/>
                <a:cs typeface="+mn-cs"/>
              </a:rPr>
              <a:t>It offers a basis for various methods of information analysis, because it complies with various classification systems;</a:t>
            </a:r>
            <a:endParaRPr lang="en-ZA" kern="1200" dirty="0" smtClean="0">
              <a:solidFill>
                <a:schemeClr val="tx1"/>
              </a:solidFill>
              <a:latin typeface="+mn-lt"/>
              <a:ea typeface="+mn-ea"/>
              <a:cs typeface="+mn-cs"/>
            </a:endParaRPr>
          </a:p>
          <a:p>
            <a:pPr lvl="1">
              <a:buFont typeface="Wingdings" pitchFamily="2" charset="2"/>
              <a:buChar char="§"/>
            </a:pPr>
            <a:r>
              <a:rPr lang="en-US" kern="1200" dirty="0" smtClean="0">
                <a:solidFill>
                  <a:schemeClr val="tx1"/>
                </a:solidFill>
                <a:latin typeface="+mn-lt"/>
                <a:ea typeface="+mn-ea"/>
                <a:cs typeface="+mn-cs"/>
              </a:rPr>
              <a:t>It facilitates a</a:t>
            </a:r>
            <a:r>
              <a:rPr lang="en-ZA" kern="1200" dirty="0" smtClean="0">
                <a:solidFill>
                  <a:schemeClr val="tx1"/>
                </a:solidFill>
                <a:latin typeface="+mn-lt"/>
                <a:ea typeface="+mn-ea"/>
                <a:cs typeface="+mn-cs"/>
              </a:rPr>
              <a:t> standardised</a:t>
            </a:r>
            <a:r>
              <a:rPr lang="en-US" kern="1200" dirty="0" smtClean="0">
                <a:solidFill>
                  <a:schemeClr val="tx1"/>
                </a:solidFill>
                <a:latin typeface="+mn-lt"/>
                <a:ea typeface="+mn-ea"/>
                <a:cs typeface="+mn-cs"/>
              </a:rPr>
              <a:t> process for transacting, thereby improving the mobility of finance personnel between various departments and municipalities;</a:t>
            </a:r>
            <a:endParaRPr lang="en-ZA" kern="1200" dirty="0" smtClean="0">
              <a:solidFill>
                <a:schemeClr val="tx1"/>
              </a:solidFill>
              <a:latin typeface="+mn-lt"/>
              <a:ea typeface="+mn-ea"/>
              <a:cs typeface="+mn-cs"/>
            </a:endParaRPr>
          </a:p>
          <a:p>
            <a:pPr lvl="1">
              <a:buFont typeface="Wingdings" pitchFamily="2" charset="2"/>
              <a:buChar char="§"/>
            </a:pPr>
            <a:r>
              <a:rPr lang="en-US" kern="1200" dirty="0" smtClean="0">
                <a:solidFill>
                  <a:schemeClr val="tx1"/>
                </a:solidFill>
                <a:latin typeface="+mn-lt"/>
                <a:ea typeface="+mn-ea"/>
                <a:cs typeface="+mn-cs"/>
              </a:rPr>
              <a:t>It facilitates the automated production of financial statements and other reporting information;</a:t>
            </a:r>
            <a:endParaRPr lang="en-ZA" kern="1200" dirty="0" smtClean="0">
              <a:solidFill>
                <a:schemeClr val="tx1"/>
              </a:solidFill>
              <a:latin typeface="+mn-lt"/>
              <a:ea typeface="+mn-ea"/>
              <a:cs typeface="+mn-cs"/>
            </a:endParaRPr>
          </a:p>
          <a:p>
            <a:pPr lvl="1">
              <a:buFont typeface="Wingdings" pitchFamily="2" charset="2"/>
              <a:buChar char="§"/>
            </a:pPr>
            <a:r>
              <a:rPr lang="en-US" kern="1200" dirty="0" smtClean="0">
                <a:solidFill>
                  <a:schemeClr val="tx1"/>
                </a:solidFill>
                <a:latin typeface="+mn-lt"/>
                <a:ea typeface="+mn-ea"/>
                <a:cs typeface="+mn-cs"/>
              </a:rPr>
              <a:t>It provides system design certainty to the Information Technology industry that supports local government;</a:t>
            </a:r>
            <a:endParaRPr lang="en-ZA" kern="1200" dirty="0" smtClean="0">
              <a:solidFill>
                <a:schemeClr val="tx1"/>
              </a:solidFill>
              <a:latin typeface="+mn-lt"/>
              <a:ea typeface="+mn-ea"/>
              <a:cs typeface="+mn-cs"/>
            </a:endParaRPr>
          </a:p>
          <a:p>
            <a:pPr lvl="1">
              <a:buFont typeface="Wingdings" pitchFamily="2" charset="2"/>
              <a:buChar char="§"/>
            </a:pPr>
            <a:r>
              <a:rPr lang="en-US" kern="1200" dirty="0" smtClean="0">
                <a:solidFill>
                  <a:schemeClr val="tx1"/>
                </a:solidFill>
                <a:latin typeface="+mn-lt"/>
                <a:ea typeface="+mn-ea"/>
                <a:cs typeface="+mn-cs"/>
              </a:rPr>
              <a:t>It provides the potential for technology such as XBRL (“</a:t>
            </a:r>
            <a:r>
              <a:rPr lang="en-ZA" kern="1200" dirty="0" smtClean="0">
                <a:solidFill>
                  <a:schemeClr val="tx1"/>
                </a:solidFill>
                <a:latin typeface="+mn-lt"/>
                <a:ea typeface="+mn-ea"/>
                <a:cs typeface="+mn-cs"/>
              </a:rPr>
              <a:t>Extensible </a:t>
            </a:r>
            <a:r>
              <a:rPr lang="en-US" kern="1200" dirty="0" smtClean="0">
                <a:solidFill>
                  <a:schemeClr val="tx1"/>
                </a:solidFill>
                <a:latin typeface="+mn-lt"/>
                <a:ea typeface="+mn-ea"/>
                <a:cs typeface="+mn-cs"/>
              </a:rPr>
              <a:t>Business Reporting Language, which is rapidly becoming a worldwide standard for the publishing, exchange and analysis of business and financial data”) technology to be applied in the efficient exchange of data;</a:t>
            </a:r>
            <a:endParaRPr lang="en-ZA" kern="1200" dirty="0" smtClean="0">
              <a:solidFill>
                <a:schemeClr val="tx1"/>
              </a:solidFill>
              <a:latin typeface="+mn-lt"/>
              <a:ea typeface="+mn-ea"/>
              <a:cs typeface="+mn-cs"/>
            </a:endParaRPr>
          </a:p>
          <a:p>
            <a:pPr lvl="1">
              <a:buFont typeface="Wingdings" pitchFamily="2" charset="2"/>
              <a:buChar char="§"/>
            </a:pPr>
            <a:r>
              <a:rPr lang="en-US" kern="1200" dirty="0" smtClean="0">
                <a:solidFill>
                  <a:schemeClr val="tx1"/>
                </a:solidFill>
                <a:latin typeface="+mn-lt"/>
                <a:ea typeface="+mn-ea"/>
                <a:cs typeface="+mn-cs"/>
              </a:rPr>
              <a:t>It allows for meaningful consolidation at various levels, as it properly identifies all transactions between various levels of government; and</a:t>
            </a:r>
            <a:endParaRPr lang="en-ZA" kern="1200" dirty="0" smtClean="0">
              <a:solidFill>
                <a:schemeClr val="tx1"/>
              </a:solidFill>
              <a:latin typeface="+mn-lt"/>
              <a:ea typeface="+mn-ea"/>
              <a:cs typeface="+mn-cs"/>
            </a:endParaRPr>
          </a:p>
          <a:p>
            <a:pPr lvl="1">
              <a:buFont typeface="Wingdings" pitchFamily="2" charset="2"/>
              <a:buChar char="§"/>
            </a:pPr>
            <a:r>
              <a:rPr lang="en-US" kern="1200" dirty="0" smtClean="0">
                <a:solidFill>
                  <a:schemeClr val="tx1"/>
                </a:solidFill>
                <a:latin typeface="+mn-lt"/>
                <a:ea typeface="+mn-ea"/>
                <a:cs typeface="+mn-cs"/>
              </a:rPr>
              <a:t>It maintains a “single version of truth” for all reports, in that the various financial systems used by different municipalities will have the same basis for data classification, ensuring consistency in the financial reports disseminated into the public domain.</a:t>
            </a:r>
            <a:endParaRPr lang="en-ZA" kern="1200" dirty="0" smtClean="0">
              <a:solidFill>
                <a:schemeClr val="tx1"/>
              </a:solidFill>
              <a:latin typeface="+mn-lt"/>
              <a:ea typeface="+mn-ea"/>
              <a:cs typeface="+mn-cs"/>
            </a:endParaRPr>
          </a:p>
          <a:p>
            <a:pPr>
              <a:buFont typeface="Wingdings" pitchFamily="2" charset="2"/>
              <a:buChar char="Ø"/>
            </a:pPr>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11</a:t>
            </a:fld>
            <a:endParaRPr 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122</a:t>
            </a:fld>
            <a:endParaRPr lang="en-US" dirty="0">
              <a:solidFill>
                <a:prstClr val="black"/>
              </a:solidFill>
            </a:endParaRPr>
          </a:p>
        </p:txBody>
      </p:sp>
    </p:spTree>
    <p:extLst>
      <p:ext uri="{BB962C8B-B14F-4D97-AF65-F5344CB8AC3E}">
        <p14:creationId xmlns:p14="http://schemas.microsoft.com/office/powerpoint/2010/main" val="369633026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ZA" dirty="0" smtClean="0"/>
              <a:t>       </a:t>
            </a:r>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124</a:t>
            </a:fld>
            <a:endParaRPr lang="en-US" dirty="0">
              <a:solidFill>
                <a:prstClr val="black"/>
              </a:solidFill>
            </a:endParaRPr>
          </a:p>
        </p:txBody>
      </p:sp>
    </p:spTree>
    <p:extLst>
      <p:ext uri="{BB962C8B-B14F-4D97-AF65-F5344CB8AC3E}">
        <p14:creationId xmlns:p14="http://schemas.microsoft.com/office/powerpoint/2010/main" val="338931969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126</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147416979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129</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30051499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137</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162510193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145</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24341337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148</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extLst>
      <p:ext uri="{BB962C8B-B14F-4D97-AF65-F5344CB8AC3E}">
        <p14:creationId xmlns:p14="http://schemas.microsoft.com/office/powerpoint/2010/main" val="409124753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p:cNvSpPr>
            <a:spLocks noGrp="1" noRot="1" noChangeAspect="1" noTextEdit="1"/>
          </p:cNvSpPr>
          <p:nvPr>
            <p:ph type="sldImg"/>
          </p:nvPr>
        </p:nvSpPr>
        <p:spPr>
          <a:ln/>
        </p:spPr>
      </p:sp>
      <p:sp>
        <p:nvSpPr>
          <p:cNvPr id="921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latin typeface="Arial" pitchFamily="34" charset="0"/>
              <a:ea typeface="ＭＳ Ｐゴシック" pitchFamily="34" charset="-128"/>
            </a:endParaRPr>
          </a:p>
        </p:txBody>
      </p:sp>
      <p:sp>
        <p:nvSpPr>
          <p:cNvPr id="921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34" charset="-128"/>
              </a:defRPr>
            </a:lvl1pPr>
            <a:lvl2pPr marL="742909" indent="-285734">
              <a:defRPr sz="2400">
                <a:solidFill>
                  <a:schemeClr val="tx1"/>
                </a:solidFill>
                <a:latin typeface="Arial" pitchFamily="34" charset="0"/>
                <a:ea typeface="ＭＳ Ｐゴシック" pitchFamily="34" charset="-128"/>
              </a:defRPr>
            </a:lvl2pPr>
            <a:lvl3pPr marL="1142937" indent="-228587">
              <a:defRPr sz="2400">
                <a:solidFill>
                  <a:schemeClr val="tx1"/>
                </a:solidFill>
                <a:latin typeface="Arial" pitchFamily="34" charset="0"/>
                <a:ea typeface="ＭＳ Ｐゴシック" pitchFamily="34" charset="-128"/>
              </a:defRPr>
            </a:lvl3pPr>
            <a:lvl4pPr marL="1600112" indent="-228587">
              <a:defRPr sz="2400">
                <a:solidFill>
                  <a:schemeClr val="tx1"/>
                </a:solidFill>
                <a:latin typeface="Arial" pitchFamily="34" charset="0"/>
                <a:ea typeface="ＭＳ Ｐゴシック" pitchFamily="34" charset="-128"/>
              </a:defRPr>
            </a:lvl4pPr>
            <a:lvl5pPr marL="2057287" indent="-228587">
              <a:defRPr sz="2400">
                <a:solidFill>
                  <a:schemeClr val="tx1"/>
                </a:solidFill>
                <a:latin typeface="Arial" pitchFamily="34" charset="0"/>
                <a:ea typeface="ＭＳ Ｐゴシック" pitchFamily="34" charset="-128"/>
              </a:defRPr>
            </a:lvl5pPr>
            <a:lvl6pPr marL="2514461" indent="-228587"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635" indent="-228587"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8810" indent="-228587"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5985" indent="-228587"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fld id="{44EC3215-8A81-483E-A507-935BF6A2237B}" type="slidenum">
              <a:rPr lang="en-US" sz="1200">
                <a:solidFill>
                  <a:srgbClr val="000000"/>
                </a:solidFill>
              </a:rPr>
              <a:pPr/>
              <a:t>149</a:t>
            </a:fld>
            <a:endParaRPr lang="en-US" sz="1200">
              <a:solidFill>
                <a:srgbClr val="000000"/>
              </a:solidFil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9AEECDED-6B2E-4EE6-8D32-BA9DDE2C2949}" type="slidenum">
              <a:rPr lang="en-US" smtClean="0"/>
              <a:pPr fontAlgn="base">
                <a:spcBef>
                  <a:spcPct val="0"/>
                </a:spcBef>
                <a:spcAft>
                  <a:spcPct val="0"/>
                </a:spcAft>
                <a:defRPr/>
              </a:pPr>
              <a:t>157</a:t>
            </a:fld>
            <a:endParaRPr lang="en-US" dirty="0" smtClean="0"/>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158</a:t>
            </a:fld>
            <a:endParaRPr 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0" y="4143372"/>
            <a:ext cx="6858000" cy="4314828"/>
          </a:xfrm>
        </p:spPr>
        <p:txBody>
          <a:bodyPr>
            <a:normAutofit fontScale="92500" lnSpcReduction="10000"/>
          </a:bodyPr>
          <a:lstStyle/>
          <a:p>
            <a:r>
              <a:rPr lang="en-US" sz="1200" kern="1200" dirty="0" smtClean="0">
                <a:solidFill>
                  <a:schemeClr val="tx1"/>
                </a:solidFill>
                <a:latin typeface="+mn-lt"/>
                <a:ea typeface="+mn-ea"/>
                <a:cs typeface="+mn-cs"/>
              </a:rPr>
              <a:t>The development of the municipal SCOA was informed by the following set of principles - </a:t>
            </a:r>
            <a:endParaRPr lang="en-ZA" sz="1200" kern="1200" dirty="0" smtClean="0">
              <a:solidFill>
                <a:schemeClr val="tx1"/>
              </a:solidFill>
              <a:latin typeface="+mn-lt"/>
              <a:ea typeface="+mn-ea"/>
              <a:cs typeface="+mn-cs"/>
            </a:endParaRPr>
          </a:p>
          <a:p>
            <a:pPr lvl="0">
              <a:buFont typeface="Wingdings" pitchFamily="2" charset="2"/>
              <a:buChar char="Ø"/>
            </a:pPr>
            <a:r>
              <a:rPr lang="en-US" sz="1200" kern="1200" dirty="0" smtClean="0">
                <a:solidFill>
                  <a:schemeClr val="tx1"/>
                </a:solidFill>
                <a:latin typeface="+mn-lt"/>
                <a:ea typeface="+mn-ea"/>
                <a:cs typeface="+mn-cs"/>
              </a:rPr>
              <a:t>be guided by the Constitution and the MFMA;</a:t>
            </a:r>
            <a:endParaRPr lang="en-ZA" sz="1200" kern="1200" dirty="0" smtClean="0">
              <a:solidFill>
                <a:schemeClr val="tx1"/>
              </a:solidFill>
              <a:latin typeface="+mn-lt"/>
              <a:ea typeface="+mn-ea"/>
              <a:cs typeface="+mn-cs"/>
            </a:endParaRPr>
          </a:p>
          <a:p>
            <a:pPr lvl="0">
              <a:buFont typeface="Wingdings" pitchFamily="2" charset="2"/>
              <a:buChar char="Ø"/>
            </a:pPr>
            <a:r>
              <a:rPr lang="en-US" sz="1200" kern="1200" dirty="0" smtClean="0">
                <a:solidFill>
                  <a:schemeClr val="tx1"/>
                </a:solidFill>
                <a:latin typeface="+mn-lt"/>
                <a:ea typeface="+mn-ea"/>
                <a:cs typeface="+mn-cs"/>
              </a:rPr>
              <a:t>promote transparency and accountability;</a:t>
            </a:r>
            <a:endParaRPr lang="en-ZA" sz="1200" kern="1200" dirty="0" smtClean="0">
              <a:solidFill>
                <a:schemeClr val="tx1"/>
              </a:solidFill>
              <a:latin typeface="+mn-lt"/>
              <a:ea typeface="+mn-ea"/>
              <a:cs typeface="+mn-cs"/>
            </a:endParaRPr>
          </a:p>
          <a:p>
            <a:pPr lvl="0">
              <a:buFont typeface="Wingdings" pitchFamily="2" charset="2"/>
              <a:buChar char="Ø"/>
            </a:pPr>
            <a:r>
              <a:rPr lang="en-US" sz="1200" kern="1200" dirty="0" smtClean="0">
                <a:solidFill>
                  <a:schemeClr val="tx1"/>
                </a:solidFill>
                <a:latin typeface="+mn-lt"/>
                <a:ea typeface="+mn-ea"/>
                <a:cs typeface="+mn-cs"/>
              </a:rPr>
              <a:t>clearly and simply defined labels for accounts, incorporating all transaction types; </a:t>
            </a:r>
            <a:endParaRPr lang="en-ZA" sz="1200" kern="1200" dirty="0" smtClean="0">
              <a:solidFill>
                <a:schemeClr val="tx1"/>
              </a:solidFill>
              <a:latin typeface="+mn-lt"/>
              <a:ea typeface="+mn-ea"/>
              <a:cs typeface="+mn-cs"/>
            </a:endParaRPr>
          </a:p>
          <a:p>
            <a:pPr lvl="0">
              <a:buFont typeface="Wingdings" pitchFamily="2" charset="2"/>
              <a:buChar char="Ø"/>
            </a:pPr>
            <a:r>
              <a:rPr lang="en-US" sz="1200" kern="1200" dirty="0" smtClean="0">
                <a:solidFill>
                  <a:schemeClr val="tx1"/>
                </a:solidFill>
                <a:latin typeface="+mn-lt"/>
                <a:ea typeface="+mn-ea"/>
                <a:cs typeface="+mn-cs"/>
              </a:rPr>
              <a:t>accommodate reporting for “whole of local government” and “whole of government”;</a:t>
            </a:r>
            <a:endParaRPr lang="en-ZA" sz="1200" kern="1200" dirty="0" smtClean="0">
              <a:solidFill>
                <a:schemeClr val="tx1"/>
              </a:solidFill>
              <a:latin typeface="+mn-lt"/>
              <a:ea typeface="+mn-ea"/>
              <a:cs typeface="+mn-cs"/>
            </a:endParaRPr>
          </a:p>
          <a:p>
            <a:pPr lvl="0">
              <a:buFont typeface="Wingdings" pitchFamily="2" charset="2"/>
              <a:buChar char="Ø"/>
            </a:pPr>
            <a:r>
              <a:rPr lang="en-US" sz="1200" kern="1200" dirty="0" smtClean="0">
                <a:solidFill>
                  <a:schemeClr val="tx1"/>
                </a:solidFill>
                <a:latin typeface="+mn-lt"/>
                <a:ea typeface="+mn-ea"/>
                <a:cs typeface="+mn-cs"/>
              </a:rPr>
              <a:t>alignment with Generally</a:t>
            </a:r>
            <a:r>
              <a:rPr lang="en-ZA" sz="1200" kern="1200" dirty="0" smtClean="0">
                <a:solidFill>
                  <a:schemeClr val="tx1"/>
                </a:solidFill>
                <a:latin typeface="+mn-lt"/>
                <a:ea typeface="+mn-ea"/>
                <a:cs typeface="+mn-cs"/>
              </a:rPr>
              <a:t> Recognised</a:t>
            </a:r>
            <a:r>
              <a:rPr lang="en-US" sz="1200" kern="1200" dirty="0" smtClean="0">
                <a:solidFill>
                  <a:schemeClr val="tx1"/>
                </a:solidFill>
                <a:latin typeface="+mn-lt"/>
                <a:ea typeface="+mn-ea"/>
                <a:cs typeface="+mn-cs"/>
              </a:rPr>
              <a:t> Accounting Principles (GRAP) and budget and financial reporting formats, as far as possible;</a:t>
            </a:r>
            <a:endParaRPr lang="en-ZA" sz="1200" kern="1200" dirty="0" smtClean="0">
              <a:solidFill>
                <a:schemeClr val="tx1"/>
              </a:solidFill>
              <a:latin typeface="+mn-lt"/>
              <a:ea typeface="+mn-ea"/>
              <a:cs typeface="+mn-cs"/>
            </a:endParaRPr>
          </a:p>
          <a:p>
            <a:pPr lvl="0">
              <a:buFont typeface="Wingdings" pitchFamily="2" charset="2"/>
              <a:buChar char="Ø"/>
            </a:pPr>
            <a:r>
              <a:rPr lang="en-US" sz="1200" kern="1200" dirty="0" smtClean="0">
                <a:solidFill>
                  <a:schemeClr val="tx1"/>
                </a:solidFill>
                <a:latin typeface="+mn-lt"/>
                <a:ea typeface="+mn-ea"/>
                <a:cs typeface="+mn-cs"/>
              </a:rPr>
              <a:t>facilitates local government comparability (to demonstrate the effective use of resources and to inform allocation decisions) from diverse analytical perspectives; and</a:t>
            </a:r>
            <a:endParaRPr lang="en-ZA" sz="1200" kern="1200" dirty="0" smtClean="0">
              <a:solidFill>
                <a:schemeClr val="tx1"/>
              </a:solidFill>
              <a:latin typeface="+mn-lt"/>
              <a:ea typeface="+mn-ea"/>
              <a:cs typeface="+mn-cs"/>
            </a:endParaRPr>
          </a:p>
          <a:p>
            <a:pPr lvl="0">
              <a:buFont typeface="Wingdings" pitchFamily="2" charset="2"/>
              <a:buChar char="Ø"/>
            </a:pPr>
            <a:r>
              <a:rPr lang="en-ZA" sz="1200" kern="1200" dirty="0" smtClean="0">
                <a:solidFill>
                  <a:schemeClr val="tx1"/>
                </a:solidFill>
                <a:latin typeface="+mn-lt"/>
                <a:ea typeface="+mn-ea"/>
                <a:cs typeface="+mn-cs"/>
              </a:rPr>
              <a:t>supporting international standards, guidelines and best practices.</a:t>
            </a:r>
          </a:p>
          <a:p>
            <a:pPr>
              <a:buFont typeface="Wingdings" pitchFamily="2" charset="2"/>
              <a:buChar char="Ø"/>
            </a:pPr>
            <a:r>
              <a:rPr lang="en-US" sz="1200" kern="1200" dirty="0" smtClean="0">
                <a:solidFill>
                  <a:schemeClr val="tx1"/>
                </a:solidFill>
                <a:latin typeface="+mn-lt"/>
                <a:ea typeface="+mn-ea"/>
                <a:cs typeface="+mn-cs"/>
              </a:rPr>
              <a:t> The design principles of SCOA provides for the standardisation and classification of  municipal data for all 278 municipalities across the entire municipal accountability cycle; this in turn provides for the implementation of standardised business operating processes and procedures which will significantly contribute to improved transparency, accountability and overall governance.</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In undertaken the research and subsequent design of SCOA all identified stakeholders were extensively engaged to ensure, as a principle, that all reporting requirements are incorporated and factored into the SCOA to the maximum extent possible; this will provide relief on the reporting burden currently experienced by municipalities.  Although various stakeholders were approach only NERSA, Department of Water Affairs and SARS actively contributed to the design of SCOA.</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The design principles also further facilitate the alignment of municipal reporting to that of ‘whole’ of government financial reporting; although mainly related to financial reporting there are limited dimensions of non-financial reporting such as regional indicator.</a:t>
            </a:r>
            <a:endParaRPr lang="en-ZA" sz="1200" kern="1200" dirty="0" smtClean="0">
              <a:solidFill>
                <a:schemeClr val="tx1"/>
              </a:solidFill>
              <a:latin typeface="+mn-lt"/>
              <a:ea typeface="+mn-ea"/>
              <a:cs typeface="+mn-cs"/>
            </a:endParaRPr>
          </a:p>
          <a:p>
            <a:r>
              <a:rPr lang="en-US" sz="1200" kern="1200" dirty="0" smtClean="0">
                <a:solidFill>
                  <a:schemeClr val="tx1"/>
                </a:solidFill>
                <a:latin typeface="+mn-lt"/>
                <a:ea typeface="+mn-ea"/>
                <a:cs typeface="+mn-cs"/>
              </a:rPr>
              <a:t> </a:t>
            </a:r>
            <a:endParaRPr lang="en-ZA" sz="1200" kern="1200" dirty="0" smtClean="0">
              <a:solidFill>
                <a:schemeClr val="tx1"/>
              </a:solidFill>
              <a:latin typeface="+mn-lt"/>
              <a:ea typeface="+mn-ea"/>
              <a:cs typeface="+mn-cs"/>
            </a:endParaRPr>
          </a:p>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pPr>
                <a:defRPr/>
              </a:pPr>
              <a:t>12</a:t>
            </a:fld>
            <a:endParaRPr lang="en-US" dirty="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a:defRPr/>
            </a:pPr>
            <a:fld id="{9AEECDED-6B2E-4EE6-8D32-BA9DDE2C2949}" type="slidenum">
              <a:rPr lang="en-US" smtClean="0">
                <a:solidFill>
                  <a:prstClr val="black"/>
                </a:solidFill>
              </a:rPr>
              <a:pPr>
                <a:defRPr/>
              </a:pPr>
              <a:t>159</a:t>
            </a:fld>
            <a:endParaRPr lang="en-US" dirty="0" smtClean="0">
              <a:solidFill>
                <a:prstClr val="black"/>
              </a:solidFill>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403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7500" lnSpcReduction="20000"/>
          </a:bodyPr>
          <a:lstStyle/>
          <a:p>
            <a:pPr>
              <a:buFont typeface="Wingdings" pitchFamily="2" charset="2"/>
              <a:buChar char="Ø"/>
            </a:pPr>
            <a:r>
              <a:rPr lang="en-US" sz="1200" kern="1200" dirty="0" smtClean="0">
                <a:solidFill>
                  <a:schemeClr val="tx1"/>
                </a:solidFill>
                <a:latin typeface="+mn-lt"/>
                <a:ea typeface="+mn-ea"/>
                <a:cs typeface="+mn-cs"/>
              </a:rPr>
              <a:t>Experience gained from the development and implementation of a SCOA for national and provincial government has clearly demonstrated the fundamental importance of buy-in by relevant stakeholders to the success of a project of this nature.  In this regard, various stakeholder categories have been considered and the approach to interacting has been agreed with the project team.</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As outlined above, the municipal SCOA is part of a broader reform agenda and the outcome of a process that started several years ago, with the inception of the financial management reforms in municipalities, prior to the enactment of the MFMA.</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This National Treasury initiative is a collective effort led by the IGR division and includes representation from the Office of the Accountant-General (OAG) and Budget Office (BO) on the project steering committee. In addition, comprehensive information packs were provided to other divisions (including Public Finance) once key design milestones were met.</a:t>
            </a:r>
            <a:endParaRPr lang="en-ZA" sz="1200" kern="1200" dirty="0" smtClean="0">
              <a:solidFill>
                <a:schemeClr val="tx1"/>
              </a:solidFill>
              <a:latin typeface="+mn-lt"/>
              <a:ea typeface="+mn-ea"/>
              <a:cs typeface="+mn-cs"/>
            </a:endParaRPr>
          </a:p>
          <a:p>
            <a:pPr>
              <a:buFont typeface="Wingdings" pitchFamily="2" charset="2"/>
              <a:buChar char="Ø"/>
            </a:pPr>
            <a:r>
              <a:rPr lang="en-US" sz="1200" kern="1200" dirty="0" smtClean="0">
                <a:solidFill>
                  <a:schemeClr val="tx1"/>
                </a:solidFill>
                <a:latin typeface="+mn-lt"/>
                <a:ea typeface="+mn-ea"/>
                <a:cs typeface="+mn-cs"/>
              </a:rPr>
              <a:t>Progress</a:t>
            </a:r>
            <a:r>
              <a:rPr lang="en-ZA" sz="1200" kern="1200" dirty="0" smtClean="0">
                <a:solidFill>
                  <a:schemeClr val="tx1"/>
                </a:solidFill>
                <a:latin typeface="+mn-lt"/>
                <a:ea typeface="+mn-ea"/>
                <a:cs typeface="+mn-cs"/>
              </a:rPr>
              <a:t> </a:t>
            </a:r>
            <a:r>
              <a:rPr lang="en-US" sz="1200" kern="1200" dirty="0" smtClean="0">
                <a:solidFill>
                  <a:schemeClr val="tx1"/>
                </a:solidFill>
                <a:latin typeface="+mn-lt"/>
                <a:ea typeface="+mn-ea"/>
                <a:cs typeface="+mn-cs"/>
              </a:rPr>
              <a:t> on the SCOA for local government has been reported to the Technical Committee for Finance (TCF) forum throughout its duration.  Various stakeholder groups have been consulted during different stages of development. To date the following stakeholder groups have been engaged: </a:t>
            </a:r>
            <a:endParaRPr lang="en-ZA" sz="1200" kern="1200" dirty="0" smtClean="0">
              <a:solidFill>
                <a:schemeClr val="tx1"/>
              </a:solidFill>
              <a:latin typeface="+mn-lt"/>
              <a:ea typeface="+mn-ea"/>
              <a:cs typeface="+mn-cs"/>
            </a:endParaRPr>
          </a:p>
          <a:p>
            <a:pPr>
              <a:buFont typeface="Wingdings" pitchFamily="2" charset="2"/>
              <a:buChar char="Ø"/>
            </a:pPr>
            <a:r>
              <a:rPr lang="en-ZA" sz="1200" kern="1200" dirty="0" smtClean="0">
                <a:solidFill>
                  <a:schemeClr val="tx1"/>
                </a:solidFill>
                <a:latin typeface="+mn-lt"/>
                <a:ea typeface="+mn-ea"/>
                <a:cs typeface="+mn-cs"/>
              </a:rPr>
              <a:t> </a:t>
            </a:r>
            <a:r>
              <a:rPr lang="en-ZA" sz="1200" i="1" kern="1200" dirty="0" smtClean="0">
                <a:solidFill>
                  <a:schemeClr val="tx1"/>
                </a:solidFill>
                <a:latin typeface="+mn-lt"/>
                <a:ea typeface="+mn-ea"/>
                <a:cs typeface="+mn-cs"/>
              </a:rPr>
              <a:t>Selected Municipalities – in technical work groups </a:t>
            </a:r>
            <a:endParaRPr lang="en-ZA" sz="1200" kern="1200" dirty="0" smtClean="0">
              <a:solidFill>
                <a:schemeClr val="tx1"/>
              </a:solidFill>
              <a:latin typeface="+mn-lt"/>
              <a:ea typeface="+mn-ea"/>
              <a:cs typeface="+mn-cs"/>
            </a:endParaRPr>
          </a:p>
          <a:p>
            <a:r>
              <a:rPr lang="en-ZA" sz="1200" kern="1200" dirty="0" smtClean="0">
                <a:solidFill>
                  <a:schemeClr val="tx1"/>
                </a:solidFill>
                <a:latin typeface="+mn-lt"/>
                <a:ea typeface="+mn-ea"/>
                <a:cs typeface="+mn-cs"/>
              </a:rPr>
              <a:t>Overstrand, Saldanha, eThekweni, uMhlatuzi, Cape Town, Knysna, Nelson Mandela Bay, Ekurhuleni, Steve Tshwete, Fezile Dabi and Tshwane</a:t>
            </a:r>
          </a:p>
          <a:p>
            <a:pPr>
              <a:buFont typeface="Wingdings" pitchFamily="2" charset="2"/>
              <a:buChar char="Ø"/>
            </a:pPr>
            <a:r>
              <a:rPr lang="en-ZA" sz="1200" i="1" kern="1200" dirty="0" smtClean="0">
                <a:solidFill>
                  <a:schemeClr val="tx1"/>
                </a:solidFill>
                <a:latin typeface="+mn-lt"/>
                <a:ea typeface="+mn-ea"/>
                <a:cs typeface="+mn-cs"/>
              </a:rPr>
              <a:t>Municipalities and provinces – on road-shows and via the TCF forum</a:t>
            </a:r>
            <a:endParaRPr lang="en-ZA" sz="1200" kern="1200" dirty="0" smtClean="0">
              <a:solidFill>
                <a:schemeClr val="tx1"/>
              </a:solidFill>
              <a:latin typeface="+mn-lt"/>
              <a:ea typeface="+mn-ea"/>
              <a:cs typeface="+mn-cs"/>
            </a:endParaRPr>
          </a:p>
          <a:p>
            <a:r>
              <a:rPr lang="en-ZA" sz="1200" kern="1200" dirty="0" smtClean="0">
                <a:solidFill>
                  <a:schemeClr val="tx1"/>
                </a:solidFill>
                <a:latin typeface="+mn-lt"/>
                <a:ea typeface="+mn-ea"/>
                <a:cs typeface="+mn-cs"/>
              </a:rPr>
              <a:t>All provincial treasuries, provincial sector departments (as invited by the Provincial Treasury), and a large number of municipalities (all municipalities were invited to attend provincial workshops which were well attended)</a:t>
            </a:r>
          </a:p>
          <a:p>
            <a:pPr>
              <a:buFont typeface="Wingdings" pitchFamily="2" charset="2"/>
              <a:buChar char="Ø"/>
            </a:pPr>
            <a:r>
              <a:rPr lang="en-ZA" sz="1200" i="1" kern="1200" dirty="0" smtClean="0">
                <a:solidFill>
                  <a:schemeClr val="tx1"/>
                </a:solidFill>
                <a:latin typeface="+mn-lt"/>
                <a:ea typeface="+mn-ea"/>
                <a:cs typeface="+mn-cs"/>
              </a:rPr>
              <a:t> Systems Vendors</a:t>
            </a:r>
            <a:endParaRPr lang="en-ZA" sz="1200" kern="1200" dirty="0" smtClean="0">
              <a:solidFill>
                <a:schemeClr val="tx1"/>
              </a:solidFill>
              <a:latin typeface="+mn-lt"/>
              <a:ea typeface="+mn-ea"/>
              <a:cs typeface="+mn-cs"/>
            </a:endParaRPr>
          </a:p>
          <a:p>
            <a:r>
              <a:rPr lang="en-ZA" sz="1200" kern="1200" dirty="0" smtClean="0">
                <a:solidFill>
                  <a:schemeClr val="tx1"/>
                </a:solidFill>
                <a:latin typeface="+mn-lt"/>
                <a:ea typeface="+mn-ea"/>
                <a:cs typeface="+mn-cs"/>
              </a:rPr>
              <a:t>BIQ, Dolphin, Fujitsu, Munsoft, Pastel, Payday, Phoenix, Quill, SAMRAS, SAP, Sebata, Vesta, BSX-Venues</a:t>
            </a:r>
          </a:p>
          <a:p>
            <a:pPr>
              <a:buFont typeface="Wingdings" pitchFamily="2" charset="2"/>
              <a:buChar char="Ø"/>
            </a:pPr>
            <a:r>
              <a:rPr lang="en-ZA" sz="1200" i="1" kern="1200" dirty="0" smtClean="0">
                <a:solidFill>
                  <a:schemeClr val="tx1"/>
                </a:solidFill>
                <a:latin typeface="+mn-lt"/>
                <a:ea typeface="+mn-ea"/>
                <a:cs typeface="+mn-cs"/>
              </a:rPr>
              <a:t>National Departments and Entities</a:t>
            </a:r>
            <a:endParaRPr lang="en-ZA" sz="1200" kern="1200" dirty="0" smtClean="0">
              <a:solidFill>
                <a:schemeClr val="tx1"/>
              </a:solidFill>
              <a:latin typeface="+mn-lt"/>
              <a:ea typeface="+mn-ea"/>
              <a:cs typeface="+mn-cs"/>
            </a:endParaRPr>
          </a:p>
          <a:p>
            <a:r>
              <a:rPr lang="en-ZA" sz="1200" kern="1200" dirty="0" smtClean="0">
                <a:solidFill>
                  <a:schemeClr val="tx1"/>
                </a:solidFill>
                <a:latin typeface="+mn-lt"/>
                <a:ea typeface="+mn-ea"/>
                <a:cs typeface="+mn-cs"/>
              </a:rPr>
              <a:t>National departments of Water Affairs, Human Settlements, Trade and Industry, Cooperative Governance, Statsa and the National Treasury </a:t>
            </a:r>
          </a:p>
          <a:p>
            <a:pPr>
              <a:buFont typeface="Wingdings" pitchFamily="2" charset="2"/>
              <a:buChar char="Ø"/>
            </a:pPr>
            <a:r>
              <a:rPr lang="en-ZA" sz="1200" i="1" kern="1200" dirty="0" smtClean="0">
                <a:solidFill>
                  <a:schemeClr val="tx1"/>
                </a:solidFill>
                <a:latin typeface="+mn-lt"/>
                <a:ea typeface="+mn-ea"/>
                <a:cs typeface="+mn-cs"/>
              </a:rPr>
              <a:t> Professional Bodies and Regulatory Institutions</a:t>
            </a:r>
            <a:endParaRPr lang="en-ZA" sz="1200" kern="1200" dirty="0" smtClean="0">
              <a:solidFill>
                <a:schemeClr val="tx1"/>
              </a:solidFill>
              <a:latin typeface="+mn-lt"/>
              <a:ea typeface="+mn-ea"/>
              <a:cs typeface="+mn-cs"/>
            </a:endParaRPr>
          </a:p>
          <a:p>
            <a:r>
              <a:rPr lang="en-ZA" sz="1200" kern="1200" dirty="0" smtClean="0">
                <a:solidFill>
                  <a:schemeClr val="tx1"/>
                </a:solidFill>
                <a:latin typeface="+mn-lt"/>
                <a:ea typeface="+mn-ea"/>
                <a:cs typeface="+mn-cs"/>
              </a:rPr>
              <a:t>Institute of Municipal Financial Officers (IMFO), ASB Technical Committee, NERSA, AGSA, SARB and SALGA</a:t>
            </a:r>
          </a:p>
          <a:p>
            <a:pPr>
              <a:buFont typeface="Wingdings" pitchFamily="2" charset="2"/>
              <a:buChar char="Ø"/>
            </a:pPr>
            <a:r>
              <a:rPr lang="en-ZA" sz="1200" kern="1200" dirty="0" smtClean="0">
                <a:solidFill>
                  <a:schemeClr val="tx1"/>
                </a:solidFill>
                <a:latin typeface="+mn-lt"/>
                <a:ea typeface="+mn-ea"/>
                <a:cs typeface="+mn-cs"/>
              </a:rPr>
              <a:t> </a:t>
            </a:r>
            <a:r>
              <a:rPr lang="en-ZA" sz="1200" i="1" kern="1200" dirty="0" smtClean="0">
                <a:solidFill>
                  <a:schemeClr val="tx1"/>
                </a:solidFill>
                <a:latin typeface="+mn-lt"/>
                <a:ea typeface="+mn-ea"/>
                <a:cs typeface="+mn-cs"/>
              </a:rPr>
              <a:t>Advisors and Consultants – </a:t>
            </a:r>
            <a:r>
              <a:rPr lang="en-ZA" sz="1200" kern="1200" dirty="0" smtClean="0">
                <a:solidFill>
                  <a:schemeClr val="tx1"/>
                </a:solidFill>
                <a:latin typeface="+mn-lt"/>
                <a:ea typeface="+mn-ea"/>
                <a:cs typeface="+mn-cs"/>
              </a:rPr>
              <a:t>various attended the sessions </a:t>
            </a:r>
          </a:p>
          <a:p>
            <a:r>
              <a:rPr lang="en-ZA" sz="1200" kern="1200" dirty="0" smtClean="0">
                <a:solidFill>
                  <a:schemeClr val="tx1"/>
                </a:solidFill>
                <a:latin typeface="+mn-lt"/>
                <a:ea typeface="+mn-ea"/>
                <a:cs typeface="+mn-cs"/>
              </a:rPr>
              <a:t> Detail is in Annexure - checked to the detail.</a:t>
            </a:r>
          </a:p>
          <a:p>
            <a:endParaRPr lang="en-ZA" dirty="0"/>
          </a:p>
        </p:txBody>
      </p:sp>
      <p:sp>
        <p:nvSpPr>
          <p:cNvPr id="4" name="Slide Number Placeholder 3"/>
          <p:cNvSpPr>
            <a:spLocks noGrp="1"/>
          </p:cNvSpPr>
          <p:nvPr>
            <p:ph type="sldNum" sz="quarter" idx="10"/>
          </p:nvPr>
        </p:nvSpPr>
        <p:spPr/>
        <p:txBody>
          <a:bodyPr/>
          <a:lstStyle/>
          <a:p>
            <a:pPr>
              <a:defRPr/>
            </a:pPr>
            <a:fld id="{917EF10F-64F0-42A9-8B0E-1E2CF7DD8BCE}" type="slidenum">
              <a:rPr lang="en-US" smtClean="0">
                <a:solidFill>
                  <a:prstClr val="black"/>
                </a:solidFill>
              </a:rPr>
              <a:pPr>
                <a:defRPr/>
              </a:pPr>
              <a:t>13</a:t>
            </a:fld>
            <a:endParaRPr lang="en-US" dirty="0">
              <a:solidFill>
                <a:prstClr val="black"/>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bwMode="auto">
          <a:noFill/>
          <a:ln>
            <a:solidFill>
              <a:srgbClr val="000000"/>
            </a:solidFill>
            <a:miter lim="800000"/>
            <a:headEnd/>
            <a:tailEnd/>
          </a:ln>
        </p:spPr>
      </p:sp>
      <p:sp>
        <p:nvSpPr>
          <p:cNvPr id="48131"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dirty="0" smtClean="0">
              <a:latin typeface="Arial" pitchFamily="34" charset="0"/>
            </a:endParaRPr>
          </a:p>
        </p:txBody>
      </p:sp>
      <p:sp>
        <p:nvSpPr>
          <p:cNvPr id="48132"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eaLnBrk="0" fontAlgn="base" hangingPunct="0">
              <a:spcBef>
                <a:spcPct val="0"/>
              </a:spcBef>
              <a:spcAft>
                <a:spcPct val="0"/>
              </a:spcAft>
            </a:pPr>
            <a:fld id="{7D4340FF-2549-42F0-8B79-E8B85D31C296}" type="slidenum">
              <a:rPr lang="en-US" smtClean="0">
                <a:solidFill>
                  <a:srgbClr val="000000"/>
                </a:solidFill>
                <a:latin typeface="Arial" pitchFamily="34" charset="0"/>
                <a:ea typeface="MS PGothic" pitchFamily="34" charset="-128"/>
              </a:rPr>
              <a:pPr eaLnBrk="0" fontAlgn="base" hangingPunct="0">
                <a:spcBef>
                  <a:spcPct val="0"/>
                </a:spcBef>
                <a:spcAft>
                  <a:spcPct val="0"/>
                </a:spcAft>
              </a:pPr>
              <a:t>14</a:t>
            </a:fld>
            <a:endParaRPr lang="en-US" dirty="0" smtClean="0">
              <a:solidFill>
                <a:srgbClr val="000000"/>
              </a:solidFill>
              <a:latin typeface="Arial" pitchFamily="34" charset="0"/>
              <a:ea typeface="MS PGothic" pitchFamily="34"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r>
              <a:rPr lang="en-US" dirty="0" smtClean="0"/>
              <a:t>1.  SCOA Regulation</a:t>
            </a: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899A0AA3-05D0-4EC4-90B4-DB4AF0CB9245}" type="slidenum">
              <a:rPr lang="en-US"/>
              <a:pPr>
                <a:defRPr/>
              </a:pPr>
              <a:t>‹#›</a:t>
            </a:fld>
            <a:endParaRPr 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r>
              <a:rPr lang="en-US" dirty="0" smtClean="0"/>
              <a:t>1.  SCOA Regulation</a:t>
            </a: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2C3D157A-4694-4E60-A073-1587886F55CF}" type="slidenum">
              <a:rPr lang="en-US"/>
              <a:pPr>
                <a:defRPr/>
              </a:pPr>
              <a:t>‹#›</a:t>
            </a:fld>
            <a:endParaRPr 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r>
              <a:rPr lang="en-US" dirty="0" smtClean="0"/>
              <a:t>1.  SCOA Regulation</a:t>
            </a: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8AB9C034-B753-47CA-BAD3-029357CF9543}" type="slidenum">
              <a:rPr lang="en-US"/>
              <a:pPr>
                <a:defRPr/>
              </a:pPr>
              <a:t>‹#›</a:t>
            </a:fld>
            <a:endParaRPr lang="en-US"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14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147"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r>
              <a:rPr lang="en-US" dirty="0" smtClean="0"/>
              <a:t>1.  SCOA Regulation</a:t>
            </a:r>
            <a:endParaRPr lang="en-US" dirty="0"/>
          </a:p>
        </p:txBody>
      </p:sp>
      <p:sp>
        <p:nvSpPr>
          <p:cNvPr id="6" name="Rectangle 6"/>
          <p:cNvSpPr>
            <a:spLocks noGrp="1" noChangeArrowheads="1"/>
          </p:cNvSpPr>
          <p:nvPr>
            <p:ph type="sldNum" sz="quarter" idx="12"/>
          </p:nvPr>
        </p:nvSpPr>
        <p:spPr>
          <a:xfrm>
            <a:off x="6553200" y="6248400"/>
            <a:ext cx="1905000" cy="457200"/>
          </a:xfrm>
        </p:spPr>
        <p:txBody>
          <a:bodyPr/>
          <a:lstStyle>
            <a:lvl1pPr fontAlgn="auto">
              <a:spcBef>
                <a:spcPts val="0"/>
              </a:spcBef>
              <a:spcAft>
                <a:spcPts val="0"/>
              </a:spcAft>
              <a:defRPr sz="1400" b="0">
                <a:solidFill>
                  <a:srgbClr val="000000"/>
                </a:solidFill>
                <a:latin typeface="+mn-lt"/>
              </a:defRPr>
            </a:lvl1pPr>
          </a:lstStyle>
          <a:p>
            <a:pPr>
              <a:defRPr/>
            </a:pPr>
            <a:fld id="{7AA422C9-5125-4758-8DA3-4A8E9C026202}" type="slidenum">
              <a:rPr lang="en-US"/>
              <a:pPr>
                <a:defRPr/>
              </a:pPr>
              <a:t>‹#›</a:t>
            </a:fld>
            <a:endParaRPr lang="en-US"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r>
              <a:rPr lang="en-US" dirty="0" smtClean="0"/>
              <a:t>1.  SCOA Regulation</a:t>
            </a:r>
            <a:endParaRPr lang="en-US" dirty="0"/>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8DCFD498-E02A-40FB-9354-3A3C338B5B31}" type="slidenum">
              <a:rPr lang="en-US"/>
              <a:pPr>
                <a:defRPr/>
              </a:pPr>
              <a:t>‹#›</a:t>
            </a:fld>
            <a:endParaRPr lang="en-US" sz="1400" b="0" dirty="0">
              <a:solidFill>
                <a:srgbClr val="000000"/>
              </a:solidFill>
              <a:latin typeface="Aria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r>
              <a:rPr lang="en-US" dirty="0" smtClean="0"/>
              <a:t>1.  SCOA Regulation</a:t>
            </a:r>
            <a:endParaRPr lang="en-US" dirty="0"/>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C7453423-E098-4E58-B039-FB90F7EE39C1}" type="slidenum">
              <a:rPr lang="en-US"/>
              <a:pPr>
                <a:defRPr/>
              </a:pPr>
              <a:t>‹#›</a:t>
            </a:fld>
            <a:endParaRPr lang="en-US" sz="1400" b="0" dirty="0">
              <a:solidFill>
                <a:srgbClr val="000000"/>
              </a:solidFill>
              <a:latin typeface="Aria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52400"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6" name="Footer Placeholder 5"/>
          <p:cNvSpPr>
            <a:spLocks noGrp="1"/>
          </p:cNvSpPr>
          <p:nvPr>
            <p:ph type="ftr" sz="quarter" idx="11"/>
          </p:nvPr>
        </p:nvSpPr>
        <p:spPr/>
        <p:txBody>
          <a:bodyPr/>
          <a:lstStyle>
            <a:lvl1pPr fontAlgn="auto">
              <a:spcBef>
                <a:spcPts val="0"/>
              </a:spcBef>
              <a:spcAft>
                <a:spcPts val="0"/>
              </a:spcAft>
              <a:defRPr/>
            </a:lvl1pPr>
          </a:lstStyle>
          <a:p>
            <a:pPr>
              <a:defRPr/>
            </a:pPr>
            <a:r>
              <a:rPr lang="en-US" dirty="0" smtClean="0"/>
              <a:t>1.  SCOA Regulation</a:t>
            </a:r>
            <a:endParaRPr lang="en-US" dirty="0"/>
          </a:p>
        </p:txBody>
      </p:sp>
      <p:sp>
        <p:nvSpPr>
          <p:cNvPr id="7" name="Slide Number Placeholder 6"/>
          <p:cNvSpPr>
            <a:spLocks noGrp="1"/>
          </p:cNvSpPr>
          <p:nvPr>
            <p:ph type="sldNum" sz="quarter" idx="12"/>
          </p:nvPr>
        </p:nvSpPr>
        <p:spPr/>
        <p:txBody>
          <a:bodyPr/>
          <a:lstStyle>
            <a:lvl1pPr fontAlgn="auto">
              <a:spcBef>
                <a:spcPts val="0"/>
              </a:spcBef>
              <a:spcAft>
                <a:spcPts val="0"/>
              </a:spcAft>
              <a:defRPr/>
            </a:lvl1pPr>
          </a:lstStyle>
          <a:p>
            <a:pPr>
              <a:defRPr/>
            </a:pPr>
            <a:fld id="{EE51E28B-B25D-4242-9891-B092890E81D5}" type="slidenum">
              <a:rPr lang="en-US"/>
              <a:pPr>
                <a:defRPr/>
              </a:pPr>
              <a:t>‹#›</a:t>
            </a:fld>
            <a:endParaRPr lang="en-US" sz="1400" b="0" dirty="0">
              <a:solidFill>
                <a:srgbClr val="000000"/>
              </a:solidFill>
              <a:latin typeface="Aria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8" name="Footer Placeholder 7"/>
          <p:cNvSpPr>
            <a:spLocks noGrp="1"/>
          </p:cNvSpPr>
          <p:nvPr>
            <p:ph type="ftr" sz="quarter" idx="11"/>
          </p:nvPr>
        </p:nvSpPr>
        <p:spPr/>
        <p:txBody>
          <a:bodyPr/>
          <a:lstStyle>
            <a:lvl1pPr fontAlgn="auto">
              <a:spcBef>
                <a:spcPts val="0"/>
              </a:spcBef>
              <a:spcAft>
                <a:spcPts val="0"/>
              </a:spcAft>
              <a:defRPr/>
            </a:lvl1pPr>
          </a:lstStyle>
          <a:p>
            <a:pPr>
              <a:defRPr/>
            </a:pPr>
            <a:r>
              <a:rPr lang="en-US" dirty="0" smtClean="0"/>
              <a:t>1.  SCOA Regulation</a:t>
            </a:r>
            <a:endParaRPr lang="en-US" dirty="0"/>
          </a:p>
        </p:txBody>
      </p:sp>
      <p:sp>
        <p:nvSpPr>
          <p:cNvPr id="9" name="Slide Number Placeholder 8"/>
          <p:cNvSpPr>
            <a:spLocks noGrp="1"/>
          </p:cNvSpPr>
          <p:nvPr>
            <p:ph type="sldNum" sz="quarter" idx="12"/>
          </p:nvPr>
        </p:nvSpPr>
        <p:spPr/>
        <p:txBody>
          <a:bodyPr/>
          <a:lstStyle>
            <a:lvl1pPr fontAlgn="auto">
              <a:spcBef>
                <a:spcPts val="0"/>
              </a:spcBef>
              <a:spcAft>
                <a:spcPts val="0"/>
              </a:spcAft>
              <a:defRPr/>
            </a:lvl1pPr>
          </a:lstStyle>
          <a:p>
            <a:pPr>
              <a:defRPr/>
            </a:pPr>
            <a:fld id="{99439C8D-7F72-4542-80C4-FFAE08591DB3}" type="slidenum">
              <a:rPr lang="en-US"/>
              <a:pPr>
                <a:defRPr/>
              </a:pPr>
              <a:t>‹#›</a:t>
            </a:fld>
            <a:endParaRPr lang="en-US" sz="1400" b="0" dirty="0">
              <a:solidFill>
                <a:srgbClr val="000000"/>
              </a:solidFill>
              <a:latin typeface="Aria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4" name="Footer Placeholder 3"/>
          <p:cNvSpPr>
            <a:spLocks noGrp="1"/>
          </p:cNvSpPr>
          <p:nvPr>
            <p:ph type="ftr" sz="quarter" idx="11"/>
          </p:nvPr>
        </p:nvSpPr>
        <p:spPr/>
        <p:txBody>
          <a:bodyPr/>
          <a:lstStyle>
            <a:lvl1pPr fontAlgn="auto">
              <a:spcBef>
                <a:spcPts val="0"/>
              </a:spcBef>
              <a:spcAft>
                <a:spcPts val="0"/>
              </a:spcAft>
              <a:defRPr/>
            </a:lvl1pPr>
          </a:lstStyle>
          <a:p>
            <a:pPr>
              <a:defRPr/>
            </a:pPr>
            <a:r>
              <a:rPr lang="en-US" dirty="0" smtClean="0"/>
              <a:t>1.  SCOA Regulation</a:t>
            </a:r>
            <a:endParaRPr lang="en-US" dirty="0"/>
          </a:p>
        </p:txBody>
      </p:sp>
      <p:sp>
        <p:nvSpPr>
          <p:cNvPr id="5" name="Slide Number Placeholder 4"/>
          <p:cNvSpPr>
            <a:spLocks noGrp="1"/>
          </p:cNvSpPr>
          <p:nvPr>
            <p:ph type="sldNum" sz="quarter" idx="12"/>
          </p:nvPr>
        </p:nvSpPr>
        <p:spPr/>
        <p:txBody>
          <a:bodyPr/>
          <a:lstStyle>
            <a:lvl1pPr fontAlgn="auto">
              <a:spcBef>
                <a:spcPts val="0"/>
              </a:spcBef>
              <a:spcAft>
                <a:spcPts val="0"/>
              </a:spcAft>
              <a:defRPr/>
            </a:lvl1pPr>
          </a:lstStyle>
          <a:p>
            <a:pPr>
              <a:defRPr/>
            </a:pPr>
            <a:fld id="{51113D2B-0EC4-49B6-B428-D97720E9265B}" type="slidenum">
              <a:rPr lang="en-US"/>
              <a:pPr>
                <a:defRPr/>
              </a:pPr>
              <a:t>‹#›</a:t>
            </a:fld>
            <a:endParaRPr lang="en-US" sz="1400" b="0" dirty="0">
              <a:solidFill>
                <a:srgbClr val="000000"/>
              </a:solidFill>
              <a:latin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3" name="Footer Placeholder 2"/>
          <p:cNvSpPr>
            <a:spLocks noGrp="1"/>
          </p:cNvSpPr>
          <p:nvPr>
            <p:ph type="ftr" sz="quarter" idx="11"/>
          </p:nvPr>
        </p:nvSpPr>
        <p:spPr/>
        <p:txBody>
          <a:bodyPr/>
          <a:lstStyle>
            <a:lvl1pPr fontAlgn="auto">
              <a:spcBef>
                <a:spcPts val="0"/>
              </a:spcBef>
              <a:spcAft>
                <a:spcPts val="0"/>
              </a:spcAft>
              <a:defRPr/>
            </a:lvl1pPr>
          </a:lstStyle>
          <a:p>
            <a:pPr>
              <a:defRPr/>
            </a:pPr>
            <a:r>
              <a:rPr lang="en-US" dirty="0" smtClean="0"/>
              <a:t>1.  SCOA Regulation</a:t>
            </a:r>
            <a:endParaRPr lang="en-US" dirty="0"/>
          </a:p>
        </p:txBody>
      </p:sp>
      <p:sp>
        <p:nvSpPr>
          <p:cNvPr id="4" name="Slide Number Placeholder 3"/>
          <p:cNvSpPr>
            <a:spLocks noGrp="1"/>
          </p:cNvSpPr>
          <p:nvPr>
            <p:ph type="sldNum" sz="quarter" idx="12"/>
          </p:nvPr>
        </p:nvSpPr>
        <p:spPr/>
        <p:txBody>
          <a:bodyPr/>
          <a:lstStyle>
            <a:lvl1pPr fontAlgn="auto">
              <a:spcBef>
                <a:spcPts val="0"/>
              </a:spcBef>
              <a:spcAft>
                <a:spcPts val="0"/>
              </a:spcAft>
              <a:defRPr/>
            </a:lvl1pPr>
          </a:lstStyle>
          <a:p>
            <a:pPr>
              <a:defRPr/>
            </a:pPr>
            <a:fld id="{A5ED0D8A-7B73-4A19-8E28-771DE770920D}" type="slidenum">
              <a:rPr lang="en-US"/>
              <a:pPr>
                <a:defRPr/>
              </a:pPr>
              <a:t>‹#›</a:t>
            </a:fld>
            <a:endParaRPr lang="en-US" sz="1400" b="0" dirty="0">
              <a:solidFill>
                <a:srgbClr val="000000"/>
              </a:solidFill>
              <a:latin typeface="Aria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6" name="Footer Placeholder 5"/>
          <p:cNvSpPr>
            <a:spLocks noGrp="1"/>
          </p:cNvSpPr>
          <p:nvPr>
            <p:ph type="ftr" sz="quarter" idx="11"/>
          </p:nvPr>
        </p:nvSpPr>
        <p:spPr/>
        <p:txBody>
          <a:bodyPr/>
          <a:lstStyle>
            <a:lvl1pPr fontAlgn="auto">
              <a:spcBef>
                <a:spcPts val="0"/>
              </a:spcBef>
              <a:spcAft>
                <a:spcPts val="0"/>
              </a:spcAft>
              <a:defRPr/>
            </a:lvl1pPr>
          </a:lstStyle>
          <a:p>
            <a:pPr>
              <a:defRPr/>
            </a:pPr>
            <a:r>
              <a:rPr lang="en-US" dirty="0" smtClean="0"/>
              <a:t>1.  SCOA Regulation</a:t>
            </a:r>
            <a:endParaRPr lang="en-US" dirty="0"/>
          </a:p>
        </p:txBody>
      </p:sp>
      <p:sp>
        <p:nvSpPr>
          <p:cNvPr id="7" name="Slide Number Placeholder 6"/>
          <p:cNvSpPr>
            <a:spLocks noGrp="1"/>
          </p:cNvSpPr>
          <p:nvPr>
            <p:ph type="sldNum" sz="quarter" idx="12"/>
          </p:nvPr>
        </p:nvSpPr>
        <p:spPr/>
        <p:txBody>
          <a:bodyPr/>
          <a:lstStyle>
            <a:lvl1pPr fontAlgn="auto">
              <a:spcBef>
                <a:spcPts val="0"/>
              </a:spcBef>
              <a:spcAft>
                <a:spcPts val="0"/>
              </a:spcAft>
              <a:defRPr/>
            </a:lvl1pPr>
          </a:lstStyle>
          <a:p>
            <a:pPr>
              <a:defRPr/>
            </a:pPr>
            <a:fld id="{823A803F-7D1E-4394-94DC-0C80DC8EE57E}" type="slidenum">
              <a:rPr lang="en-US"/>
              <a:pPr>
                <a:defRPr/>
              </a:pPr>
              <a:t>‹#›</a:t>
            </a:fld>
            <a:endParaRPr lang="en-US" sz="1400" b="0" dirty="0">
              <a:solidFill>
                <a:srgbClr val="000000"/>
              </a:solidFill>
              <a:latin typeface="Aria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r>
              <a:rPr lang="en-US" dirty="0" smtClean="0"/>
              <a:t>1.  SCOA Regulation</a:t>
            </a: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93E914F6-D910-4C67-8222-2BC6382952BE}" type="slidenum">
              <a:rPr lang="en-US"/>
              <a:pPr>
                <a:defRPr/>
              </a:pPr>
              <a:t>‹#›</a:t>
            </a:fld>
            <a:endParaRPr lang="en-US"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6" name="Footer Placeholder 5"/>
          <p:cNvSpPr>
            <a:spLocks noGrp="1"/>
          </p:cNvSpPr>
          <p:nvPr>
            <p:ph type="ftr" sz="quarter" idx="11"/>
          </p:nvPr>
        </p:nvSpPr>
        <p:spPr/>
        <p:txBody>
          <a:bodyPr/>
          <a:lstStyle>
            <a:lvl1pPr fontAlgn="auto">
              <a:spcBef>
                <a:spcPts val="0"/>
              </a:spcBef>
              <a:spcAft>
                <a:spcPts val="0"/>
              </a:spcAft>
              <a:defRPr/>
            </a:lvl1pPr>
          </a:lstStyle>
          <a:p>
            <a:pPr>
              <a:defRPr/>
            </a:pPr>
            <a:r>
              <a:rPr lang="en-US" dirty="0" smtClean="0"/>
              <a:t>1.  SCOA Regulation</a:t>
            </a:r>
            <a:endParaRPr lang="en-US" dirty="0"/>
          </a:p>
        </p:txBody>
      </p:sp>
      <p:sp>
        <p:nvSpPr>
          <p:cNvPr id="7" name="Slide Number Placeholder 6"/>
          <p:cNvSpPr>
            <a:spLocks noGrp="1"/>
          </p:cNvSpPr>
          <p:nvPr>
            <p:ph type="sldNum" sz="quarter" idx="12"/>
          </p:nvPr>
        </p:nvSpPr>
        <p:spPr/>
        <p:txBody>
          <a:bodyPr/>
          <a:lstStyle>
            <a:lvl1pPr fontAlgn="auto">
              <a:spcBef>
                <a:spcPts val="0"/>
              </a:spcBef>
              <a:spcAft>
                <a:spcPts val="0"/>
              </a:spcAft>
              <a:defRPr/>
            </a:lvl1pPr>
          </a:lstStyle>
          <a:p>
            <a:pPr>
              <a:defRPr/>
            </a:pPr>
            <a:fld id="{1D455C16-AC42-47B9-9E8B-0DBE4828EA93}" type="slidenum">
              <a:rPr lang="en-US"/>
              <a:pPr>
                <a:defRPr/>
              </a:pPr>
              <a:t>‹#›</a:t>
            </a:fld>
            <a:endParaRPr lang="en-US" sz="1400" b="0" dirty="0">
              <a:solidFill>
                <a:srgbClr val="000000"/>
              </a:solidFill>
              <a:latin typeface="Aria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r>
              <a:rPr lang="en-US" dirty="0" smtClean="0"/>
              <a:t>1.  SCOA Regulation</a:t>
            </a:r>
            <a:endParaRPr lang="en-US" dirty="0"/>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65536ED3-8BAC-4AF1-98A3-FDB0AE8F0656}" type="slidenum">
              <a:rPr lang="en-US"/>
              <a:pPr>
                <a:defRPr/>
              </a:pPr>
              <a:t>‹#›</a:t>
            </a:fld>
            <a:endParaRPr lang="en-US" sz="1400" b="0" dirty="0">
              <a:solidFill>
                <a:srgbClr val="000000"/>
              </a:solidFill>
              <a:latin typeface="Aria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76200"/>
            <a:ext cx="2190750" cy="579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52400" y="76200"/>
            <a:ext cx="6419850" cy="579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r>
              <a:rPr lang="en-US" dirty="0" smtClean="0"/>
              <a:t>1.  SCOA Regulation</a:t>
            </a:r>
            <a:endParaRPr lang="en-US" dirty="0"/>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2667E6D5-A5B7-4229-BB98-503888FCD196}" type="slidenum">
              <a:rPr lang="en-US"/>
              <a:pPr>
                <a:defRPr/>
              </a:pPr>
              <a:t>‹#›</a:t>
            </a:fld>
            <a:endParaRPr lang="en-US" sz="1400" b="0" dirty="0">
              <a:solidFill>
                <a:srgbClr val="000000"/>
              </a:solidFill>
              <a:latin typeface="Aria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14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147"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sz="1400" b="0">
                <a:solidFill>
                  <a:schemeClr val="tx1"/>
                </a:solidFill>
                <a:latin typeface="+mn-lt"/>
              </a:defRPr>
            </a:lvl1pPr>
          </a:lstStyle>
          <a:p>
            <a:pPr>
              <a:defRPr/>
            </a:pPr>
            <a:fld id="{8A95751C-EC5F-4590-A90A-EA354281E0E1}"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4203507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158B8D4-EC05-4560-9A1F-423A5E3B8821}" type="slidenum">
              <a:rPr lang="en-US">
                <a:solidFill>
                  <a:srgbClr val="808080"/>
                </a:solidFill>
              </a:rPr>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248515038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1574F18D-114E-4145-8429-27A9792AAF48}" type="slidenum">
              <a:rPr lang="en-US">
                <a:solidFill>
                  <a:srgbClr val="808080"/>
                </a:solidFill>
              </a:rPr>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25285688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52400"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a:defRPr/>
            </a:pPr>
            <a:fld id="{343F7B1F-9A2A-4169-BF97-6F3AA04B4BC7}" type="slidenum">
              <a:rPr lang="en-US">
                <a:solidFill>
                  <a:srgbClr val="808080"/>
                </a:solidFill>
              </a:rPr>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18975376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pPr>
              <a:defRPr/>
            </a:pPr>
            <a:fld id="{5BB5F1EE-BF7B-417F-A8DA-4F25DF869986}" type="slidenum">
              <a:rPr lang="en-US">
                <a:solidFill>
                  <a:srgbClr val="808080"/>
                </a:solidFill>
              </a:rPr>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294901228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pPr>
              <a:defRPr/>
            </a:pPr>
            <a:fld id="{73122304-FB47-4AA9-8823-81E5DC991A32}" type="slidenum">
              <a:rPr lang="en-US">
                <a:solidFill>
                  <a:srgbClr val="808080"/>
                </a:solidFill>
              </a:rPr>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158470393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pPr>
              <a:defRPr/>
            </a:pPr>
            <a:fld id="{B713DE21-D3A1-404F-80E9-37C123E4F497}" type="slidenum">
              <a:rPr lang="en-US">
                <a:solidFill>
                  <a:srgbClr val="808080"/>
                </a:solidFill>
              </a:rPr>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15249111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r>
              <a:rPr lang="en-US" dirty="0" smtClean="0"/>
              <a:t>1.  SCOA Regulation</a:t>
            </a: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4DAD7C7F-69C8-498C-A9C4-2B89C4FE845F}" type="slidenum">
              <a:rPr lang="en-US"/>
              <a:pPr>
                <a:defRPr/>
              </a:pPr>
              <a:t>‹#›</a:t>
            </a:fld>
            <a:endParaRPr lang="en-US" dirty="0"/>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a:defRPr/>
            </a:pPr>
            <a:fld id="{986C6A37-0A38-49F1-9713-788858394CFC}" type="slidenum">
              <a:rPr lang="en-US">
                <a:solidFill>
                  <a:srgbClr val="808080"/>
                </a:solidFill>
              </a:rPr>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241653953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pPr>
              <a:defRPr/>
            </a:pPr>
            <a:fld id="{CBC534F3-542A-4651-8AE7-CD1022D7EAA5}" type="slidenum">
              <a:rPr lang="en-US">
                <a:solidFill>
                  <a:srgbClr val="808080"/>
                </a:solidFill>
              </a:rPr>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357278004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211D107-E755-4FCE-A621-FDEF30118A49}" type="slidenum">
              <a:rPr lang="en-US">
                <a:solidFill>
                  <a:srgbClr val="808080"/>
                </a:solidFill>
              </a:rPr>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377641197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76200"/>
            <a:ext cx="2190750" cy="579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52400" y="76200"/>
            <a:ext cx="6419850" cy="579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40C73BC-FACD-4D46-86A3-378646BC2F13}" type="slidenum">
              <a:rPr lang="en-US">
                <a:solidFill>
                  <a:srgbClr val="808080"/>
                </a:solidFill>
              </a:rPr>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288669658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4"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6"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8" name="Slide Number Placeholder 5"/>
          <p:cNvSpPr>
            <a:spLocks noGrp="1"/>
          </p:cNvSpPr>
          <p:nvPr>
            <p:ph type="sldNum" sz="quarter" idx="12"/>
          </p:nvPr>
        </p:nvSpPr>
        <p:spPr/>
        <p:txBody>
          <a:bodyPr/>
          <a:lstStyle>
            <a:lvl1pPr>
              <a:defRPr/>
            </a:lvl1pPr>
          </a:lstStyle>
          <a:p>
            <a:pPr>
              <a:defRPr/>
            </a:pPr>
            <a:fld id="{9A255F35-50D1-4E6F-84B6-E1D01D194E96}" type="slidenum">
              <a:rPr lang="en-US">
                <a:solidFill>
                  <a:srgbClr val="808080"/>
                </a:solidFill>
              </a:rPr>
              <a:pPr>
                <a:defRPr/>
              </a:pPr>
              <a:t>‹#›</a:t>
            </a:fld>
            <a:endParaRPr lang="en-US" sz="1400" b="0">
              <a:solidFill>
                <a:srgbClr val="000000"/>
              </a:solidFill>
            </a:endParaRPr>
          </a:p>
        </p:txBody>
      </p:sp>
    </p:spTree>
    <p:extLst>
      <p:ext uri="{BB962C8B-B14F-4D97-AF65-F5344CB8AC3E}">
        <p14:creationId xmlns:p14="http://schemas.microsoft.com/office/powerpoint/2010/main" val="236306406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5"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52401"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1"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6"/>
          <p:cNvSpPr>
            <a:spLocks noGrp="1"/>
          </p:cNvSpPr>
          <p:nvPr>
            <p:ph type="sldNum" sz="quarter" idx="12"/>
          </p:nvPr>
        </p:nvSpPr>
        <p:spPr/>
        <p:txBody>
          <a:bodyPr/>
          <a:lstStyle>
            <a:lvl1pPr>
              <a:defRPr/>
            </a:lvl1pPr>
          </a:lstStyle>
          <a:p>
            <a:pPr>
              <a:defRPr/>
            </a:pPr>
            <a:fld id="{FD13121D-E8EE-46D7-93B4-AF86D808C352}" type="slidenum">
              <a:rPr lang="en-US">
                <a:solidFill>
                  <a:srgbClr val="808080"/>
                </a:solidFill>
              </a:rPr>
              <a:pPr>
                <a:defRPr/>
              </a:pPr>
              <a:t>‹#›</a:t>
            </a:fld>
            <a:endParaRPr lang="en-US" sz="1400" b="0">
              <a:solidFill>
                <a:srgbClr val="000000"/>
              </a:solidFill>
            </a:endParaRPr>
          </a:p>
        </p:txBody>
      </p:sp>
    </p:spTree>
    <p:extLst>
      <p:ext uri="{BB962C8B-B14F-4D97-AF65-F5344CB8AC3E}">
        <p14:creationId xmlns:p14="http://schemas.microsoft.com/office/powerpoint/2010/main" val="215363936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7"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 name="Date Placeholder 6"/>
          <p:cNvSpPr>
            <a:spLocks noGrp="1"/>
          </p:cNvSpPr>
          <p:nvPr>
            <p:ph type="dt" sz="half" idx="10"/>
          </p:nvPr>
        </p:nvSpPr>
        <p:spPr/>
        <p:txBody>
          <a:bodyPr/>
          <a:lstStyle>
            <a:lvl1pPr>
              <a:defRPr/>
            </a:lvl1pPr>
          </a:lstStyle>
          <a:p>
            <a:pPr>
              <a:defRPr/>
            </a:pPr>
            <a:endParaRPr lang="en-US">
              <a:solidFill>
                <a:srgbClr val="000000"/>
              </a:solidFill>
            </a:endParaRPr>
          </a:p>
        </p:txBody>
      </p:sp>
      <p:sp>
        <p:nvSpPr>
          <p:cNvPr id="10" name="Footer Placeholder 7"/>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11" name="Slide Number Placeholder 8"/>
          <p:cNvSpPr>
            <a:spLocks noGrp="1"/>
          </p:cNvSpPr>
          <p:nvPr>
            <p:ph type="sldNum" sz="quarter" idx="12"/>
          </p:nvPr>
        </p:nvSpPr>
        <p:spPr/>
        <p:txBody>
          <a:bodyPr/>
          <a:lstStyle>
            <a:lvl1pPr>
              <a:defRPr/>
            </a:lvl1pPr>
          </a:lstStyle>
          <a:p>
            <a:pPr>
              <a:defRPr/>
            </a:pPr>
            <a:fld id="{0A83911D-5612-4522-8545-648A066F0251}" type="slidenum">
              <a:rPr lang="en-US">
                <a:solidFill>
                  <a:srgbClr val="808080"/>
                </a:solidFill>
              </a:rPr>
              <a:pPr>
                <a:defRPr/>
              </a:pPr>
              <a:t>‹#›</a:t>
            </a:fld>
            <a:endParaRPr lang="en-US" sz="1400" b="0">
              <a:solidFill>
                <a:srgbClr val="000000"/>
              </a:solidFill>
            </a:endParaRPr>
          </a:p>
        </p:txBody>
      </p:sp>
    </p:spTree>
    <p:extLst>
      <p:ext uri="{BB962C8B-B14F-4D97-AF65-F5344CB8AC3E}">
        <p14:creationId xmlns:p14="http://schemas.microsoft.com/office/powerpoint/2010/main" val="45690832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3"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a:p>
        </p:txBody>
      </p:sp>
      <p:sp>
        <p:nvSpPr>
          <p:cNvPr id="5" name="Date Placeholder 2"/>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3"/>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4"/>
          <p:cNvSpPr>
            <a:spLocks noGrp="1"/>
          </p:cNvSpPr>
          <p:nvPr>
            <p:ph type="sldNum" sz="quarter" idx="12"/>
          </p:nvPr>
        </p:nvSpPr>
        <p:spPr/>
        <p:txBody>
          <a:bodyPr/>
          <a:lstStyle>
            <a:lvl1pPr>
              <a:defRPr/>
            </a:lvl1pPr>
          </a:lstStyle>
          <a:p>
            <a:pPr>
              <a:defRPr/>
            </a:pPr>
            <a:fld id="{B0B8195E-323A-4CF1-858A-E1293F87C0A3}" type="slidenum">
              <a:rPr lang="en-US">
                <a:solidFill>
                  <a:srgbClr val="808080"/>
                </a:solidFill>
              </a:rPr>
              <a:pPr>
                <a:defRPr/>
              </a:pPr>
              <a:t>‹#›</a:t>
            </a:fld>
            <a:endParaRPr lang="en-US" sz="1400" b="0">
              <a:solidFill>
                <a:srgbClr val="000000"/>
              </a:solidFill>
            </a:endParaRPr>
          </a:p>
        </p:txBody>
      </p:sp>
    </p:spTree>
    <p:extLst>
      <p:ext uri="{BB962C8B-B14F-4D97-AF65-F5344CB8AC3E}">
        <p14:creationId xmlns:p14="http://schemas.microsoft.com/office/powerpoint/2010/main" val="153409021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2"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Date Placeholder 1"/>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2"/>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3"/>
          <p:cNvSpPr>
            <a:spLocks noGrp="1"/>
          </p:cNvSpPr>
          <p:nvPr>
            <p:ph type="sldNum" sz="quarter" idx="12"/>
          </p:nvPr>
        </p:nvSpPr>
        <p:spPr/>
        <p:txBody>
          <a:bodyPr/>
          <a:lstStyle>
            <a:lvl1pPr>
              <a:defRPr/>
            </a:lvl1pPr>
          </a:lstStyle>
          <a:p>
            <a:pPr>
              <a:defRPr/>
            </a:pPr>
            <a:fld id="{5704E6A4-EBA1-4BFC-80CE-283244027C9F}" type="slidenum">
              <a:rPr lang="en-US">
                <a:solidFill>
                  <a:srgbClr val="808080"/>
                </a:solidFill>
              </a:rPr>
              <a:pPr>
                <a:defRPr/>
              </a:pPr>
              <a:t>‹#›</a:t>
            </a:fld>
            <a:endParaRPr lang="en-US" sz="1400" b="0">
              <a:solidFill>
                <a:srgbClr val="000000"/>
              </a:solidFill>
            </a:endParaRPr>
          </a:p>
        </p:txBody>
      </p:sp>
    </p:spTree>
    <p:extLst>
      <p:ext uri="{BB962C8B-B14F-4D97-AF65-F5344CB8AC3E}">
        <p14:creationId xmlns:p14="http://schemas.microsoft.com/office/powerpoint/2010/main" val="186230314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5"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7"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6"/>
          <p:cNvSpPr>
            <a:spLocks noGrp="1"/>
          </p:cNvSpPr>
          <p:nvPr>
            <p:ph type="sldNum" sz="quarter" idx="12"/>
          </p:nvPr>
        </p:nvSpPr>
        <p:spPr/>
        <p:txBody>
          <a:bodyPr/>
          <a:lstStyle>
            <a:lvl1pPr>
              <a:defRPr/>
            </a:lvl1pPr>
          </a:lstStyle>
          <a:p>
            <a:pPr>
              <a:defRPr/>
            </a:pPr>
            <a:fld id="{67DDD42F-3CE5-40F4-A531-22D597D3C7E2}" type="slidenum">
              <a:rPr lang="en-US">
                <a:solidFill>
                  <a:srgbClr val="808080"/>
                </a:solidFill>
              </a:rPr>
              <a:pPr>
                <a:defRPr/>
              </a:pPr>
              <a:t>‹#›</a:t>
            </a:fld>
            <a:endParaRPr lang="en-US" sz="1400" b="0">
              <a:solidFill>
                <a:srgbClr val="000000"/>
              </a:solidFill>
            </a:endParaRPr>
          </a:p>
        </p:txBody>
      </p:sp>
    </p:spTree>
    <p:extLst>
      <p:ext uri="{BB962C8B-B14F-4D97-AF65-F5344CB8AC3E}">
        <p14:creationId xmlns:p14="http://schemas.microsoft.com/office/powerpoint/2010/main" val="225872944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r>
              <a:rPr lang="en-US" dirty="0" smtClean="0"/>
              <a:t>1.  SCOA Regulation</a:t>
            </a: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A085B9CD-51D4-41F5-85FA-C3DD9D8B9463}" type="slidenum">
              <a:rPr lang="en-US"/>
              <a:pPr>
                <a:defRPr/>
              </a:pPr>
              <a:t>‹#›</a:t>
            </a:fld>
            <a:endParaRPr lang="en-US" dirty="0"/>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5"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7"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6"/>
          <p:cNvSpPr>
            <a:spLocks noGrp="1"/>
          </p:cNvSpPr>
          <p:nvPr>
            <p:ph type="sldNum" sz="quarter" idx="12"/>
          </p:nvPr>
        </p:nvSpPr>
        <p:spPr/>
        <p:txBody>
          <a:bodyPr/>
          <a:lstStyle>
            <a:lvl1pPr>
              <a:defRPr/>
            </a:lvl1pPr>
          </a:lstStyle>
          <a:p>
            <a:pPr>
              <a:defRPr/>
            </a:pPr>
            <a:fld id="{B5D4BE24-7BCE-4D5C-AC1B-FE41E1E9C121}" type="slidenum">
              <a:rPr lang="en-US">
                <a:solidFill>
                  <a:srgbClr val="808080"/>
                </a:solidFill>
              </a:rPr>
              <a:pPr>
                <a:defRPr/>
              </a:pPr>
              <a:t>‹#›</a:t>
            </a:fld>
            <a:endParaRPr lang="en-US" sz="1400" b="0">
              <a:solidFill>
                <a:srgbClr val="000000"/>
              </a:solidFill>
            </a:endParaRPr>
          </a:p>
        </p:txBody>
      </p:sp>
    </p:spTree>
    <p:extLst>
      <p:ext uri="{BB962C8B-B14F-4D97-AF65-F5344CB8AC3E}">
        <p14:creationId xmlns:p14="http://schemas.microsoft.com/office/powerpoint/2010/main" val="406763289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4" name="Picture 9" descr="Powerpoint Presentation T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5875" y="0"/>
            <a:ext cx="9177338" cy="105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D968C543-75A9-4435-BBD4-01D6912AA777}" type="slidenum">
              <a:rPr lang="en-US">
                <a:solidFill>
                  <a:srgbClr val="808080"/>
                </a:solidFill>
              </a:rPr>
              <a:pPr>
                <a:defRPr/>
              </a:pPr>
              <a:t>‹#›</a:t>
            </a:fld>
            <a:endParaRPr lang="en-US" sz="1400" b="0">
              <a:solidFill>
                <a:srgbClr val="000000"/>
              </a:solidFill>
            </a:endParaRPr>
          </a:p>
        </p:txBody>
      </p:sp>
    </p:spTree>
    <p:extLst>
      <p:ext uri="{BB962C8B-B14F-4D97-AF65-F5344CB8AC3E}">
        <p14:creationId xmlns:p14="http://schemas.microsoft.com/office/powerpoint/2010/main" val="308519569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4"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6"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8" name="Slide Number Placeholder 5"/>
          <p:cNvSpPr>
            <a:spLocks noGrp="1"/>
          </p:cNvSpPr>
          <p:nvPr>
            <p:ph type="sldNum" sz="quarter" idx="12"/>
          </p:nvPr>
        </p:nvSpPr>
        <p:spPr/>
        <p:txBody>
          <a:bodyPr/>
          <a:lstStyle>
            <a:lvl1pPr>
              <a:defRPr/>
            </a:lvl1pPr>
          </a:lstStyle>
          <a:p>
            <a:pPr>
              <a:defRPr/>
            </a:pPr>
            <a:fld id="{865570F3-4ACC-4B62-87F5-7A69D7D081C3}"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387087143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5"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52400"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6"/>
          <p:cNvSpPr>
            <a:spLocks noGrp="1"/>
          </p:cNvSpPr>
          <p:nvPr>
            <p:ph type="sldNum" sz="quarter" idx="12"/>
          </p:nvPr>
        </p:nvSpPr>
        <p:spPr/>
        <p:txBody>
          <a:bodyPr/>
          <a:lstStyle>
            <a:lvl1pPr>
              <a:defRPr/>
            </a:lvl1pPr>
          </a:lstStyle>
          <a:p>
            <a:pPr>
              <a:defRPr/>
            </a:pPr>
            <a:fld id="{246D9B8B-15BE-4A58-AF89-CB4CA6A97650}"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83621368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7"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 name="Date Placeholder 6"/>
          <p:cNvSpPr>
            <a:spLocks noGrp="1"/>
          </p:cNvSpPr>
          <p:nvPr>
            <p:ph type="dt" sz="half" idx="10"/>
          </p:nvPr>
        </p:nvSpPr>
        <p:spPr/>
        <p:txBody>
          <a:bodyPr/>
          <a:lstStyle>
            <a:lvl1pPr>
              <a:defRPr/>
            </a:lvl1pPr>
          </a:lstStyle>
          <a:p>
            <a:pPr>
              <a:defRPr/>
            </a:pPr>
            <a:endParaRPr lang="en-US">
              <a:solidFill>
                <a:srgbClr val="000000"/>
              </a:solidFill>
            </a:endParaRPr>
          </a:p>
        </p:txBody>
      </p:sp>
      <p:sp>
        <p:nvSpPr>
          <p:cNvPr id="10" name="Footer Placeholder 7"/>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11" name="Slide Number Placeholder 8"/>
          <p:cNvSpPr>
            <a:spLocks noGrp="1"/>
          </p:cNvSpPr>
          <p:nvPr>
            <p:ph type="sldNum" sz="quarter" idx="12"/>
          </p:nvPr>
        </p:nvSpPr>
        <p:spPr/>
        <p:txBody>
          <a:bodyPr/>
          <a:lstStyle>
            <a:lvl1pPr>
              <a:defRPr/>
            </a:lvl1pPr>
          </a:lstStyle>
          <a:p>
            <a:pPr>
              <a:defRPr/>
            </a:pPr>
            <a:fld id="{A19C70FA-BA0A-42F8-92E3-DA59C9949BD0}"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131065123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3"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a:p>
        </p:txBody>
      </p:sp>
      <p:sp>
        <p:nvSpPr>
          <p:cNvPr id="5" name="Date Placeholder 2"/>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3"/>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4"/>
          <p:cNvSpPr>
            <a:spLocks noGrp="1"/>
          </p:cNvSpPr>
          <p:nvPr>
            <p:ph type="sldNum" sz="quarter" idx="12"/>
          </p:nvPr>
        </p:nvSpPr>
        <p:spPr/>
        <p:txBody>
          <a:bodyPr/>
          <a:lstStyle>
            <a:lvl1pPr>
              <a:defRPr/>
            </a:lvl1pPr>
          </a:lstStyle>
          <a:p>
            <a:pPr>
              <a:defRPr/>
            </a:pPr>
            <a:fld id="{8F155B2D-16C4-4B91-8CF5-EFDACDCB1D23}"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12894005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2"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Date Placeholder 1"/>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2"/>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3"/>
          <p:cNvSpPr>
            <a:spLocks noGrp="1"/>
          </p:cNvSpPr>
          <p:nvPr>
            <p:ph type="sldNum" sz="quarter" idx="12"/>
          </p:nvPr>
        </p:nvSpPr>
        <p:spPr/>
        <p:txBody>
          <a:bodyPr/>
          <a:lstStyle>
            <a:lvl1pPr>
              <a:defRPr/>
            </a:lvl1pPr>
          </a:lstStyle>
          <a:p>
            <a:pPr>
              <a:defRPr/>
            </a:pPr>
            <a:fld id="{58042054-2A25-461D-B1DF-B800A2ED5AB6}"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42793732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5"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7"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6"/>
          <p:cNvSpPr>
            <a:spLocks noGrp="1"/>
          </p:cNvSpPr>
          <p:nvPr>
            <p:ph type="sldNum" sz="quarter" idx="12"/>
          </p:nvPr>
        </p:nvSpPr>
        <p:spPr/>
        <p:txBody>
          <a:bodyPr/>
          <a:lstStyle>
            <a:lvl1pPr>
              <a:defRPr/>
            </a:lvl1pPr>
          </a:lstStyle>
          <a:p>
            <a:pPr>
              <a:defRPr/>
            </a:pPr>
            <a:fld id="{F1FE6B5F-42C6-4F5F-948C-D030D9EC27DA}"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19437798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5"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7"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6"/>
          <p:cNvSpPr>
            <a:spLocks noGrp="1"/>
          </p:cNvSpPr>
          <p:nvPr>
            <p:ph type="sldNum" sz="quarter" idx="12"/>
          </p:nvPr>
        </p:nvSpPr>
        <p:spPr/>
        <p:txBody>
          <a:bodyPr/>
          <a:lstStyle>
            <a:lvl1pPr>
              <a:defRPr/>
            </a:lvl1pPr>
          </a:lstStyle>
          <a:p>
            <a:pPr>
              <a:defRPr/>
            </a:pPr>
            <a:fld id="{5024B383-CE35-448D-887D-28D7FA147A58}"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73366220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4"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8" name="Slide Number Placeholder 5"/>
          <p:cNvSpPr>
            <a:spLocks noGrp="1"/>
          </p:cNvSpPr>
          <p:nvPr>
            <p:ph type="sldNum" sz="quarter" idx="12"/>
          </p:nvPr>
        </p:nvSpPr>
        <p:spPr/>
        <p:txBody>
          <a:bodyPr/>
          <a:lstStyle>
            <a:lvl1pPr>
              <a:defRPr/>
            </a:lvl1pPr>
          </a:lstStyle>
          <a:p>
            <a:pPr>
              <a:defRPr/>
            </a:pPr>
            <a:fld id="{2B0BE48F-0E38-49B8-89B9-CAAEF2C989E7}"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32678048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endParaRPr lang="en-US" dirty="0"/>
          </a:p>
        </p:txBody>
      </p:sp>
      <p:sp>
        <p:nvSpPr>
          <p:cNvPr id="8" name="Footer Placeholder 4"/>
          <p:cNvSpPr>
            <a:spLocks noGrp="1"/>
          </p:cNvSpPr>
          <p:nvPr>
            <p:ph type="ftr" sz="quarter" idx="11"/>
          </p:nvPr>
        </p:nvSpPr>
        <p:spPr/>
        <p:txBody>
          <a:bodyPr/>
          <a:lstStyle>
            <a:lvl1pPr>
              <a:defRPr/>
            </a:lvl1pPr>
          </a:lstStyle>
          <a:p>
            <a:pPr>
              <a:defRPr/>
            </a:pPr>
            <a:r>
              <a:rPr lang="en-US" dirty="0" smtClean="0"/>
              <a:t>1.  SCOA Regulation</a:t>
            </a:r>
            <a:endParaRPr lang="en-US" dirty="0"/>
          </a:p>
        </p:txBody>
      </p:sp>
      <p:sp>
        <p:nvSpPr>
          <p:cNvPr id="9" name="Slide Number Placeholder 5"/>
          <p:cNvSpPr>
            <a:spLocks noGrp="1"/>
          </p:cNvSpPr>
          <p:nvPr>
            <p:ph type="sldNum" sz="quarter" idx="12"/>
          </p:nvPr>
        </p:nvSpPr>
        <p:spPr/>
        <p:txBody>
          <a:bodyPr/>
          <a:lstStyle>
            <a:lvl1pPr>
              <a:defRPr/>
            </a:lvl1pPr>
          </a:lstStyle>
          <a:p>
            <a:pPr>
              <a:defRPr/>
            </a:pPr>
            <a:fld id="{23BAC50D-D19A-4B88-94A2-3CB70BB7F20E}" type="slidenum">
              <a:rPr lang="en-US"/>
              <a:pPr>
                <a:defRPr/>
              </a:pPr>
              <a:t>‹#›</a:t>
            </a:fld>
            <a:endParaRPr lang="en-US" dirty="0"/>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4"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6"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8" name="Slide Number Placeholder 5"/>
          <p:cNvSpPr>
            <a:spLocks noGrp="1"/>
          </p:cNvSpPr>
          <p:nvPr>
            <p:ph type="sldNum" sz="quarter" idx="12"/>
          </p:nvPr>
        </p:nvSpPr>
        <p:spPr/>
        <p:txBody>
          <a:bodyPr/>
          <a:lstStyle>
            <a:lvl1pPr>
              <a:defRPr/>
            </a:lvl1pPr>
          </a:lstStyle>
          <a:p>
            <a:pPr>
              <a:defRPr/>
            </a:pPr>
            <a:fld id="{865570F3-4ACC-4B62-87F5-7A69D7D081C3}"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187684337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5"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52400"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6"/>
          <p:cNvSpPr>
            <a:spLocks noGrp="1"/>
          </p:cNvSpPr>
          <p:nvPr>
            <p:ph type="sldNum" sz="quarter" idx="12"/>
          </p:nvPr>
        </p:nvSpPr>
        <p:spPr/>
        <p:txBody>
          <a:bodyPr/>
          <a:lstStyle>
            <a:lvl1pPr>
              <a:defRPr/>
            </a:lvl1pPr>
          </a:lstStyle>
          <a:p>
            <a:pPr>
              <a:defRPr/>
            </a:pPr>
            <a:fld id="{246D9B8B-15BE-4A58-AF89-CB4CA6A97650}"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117553719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7"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 name="Date Placeholder 6"/>
          <p:cNvSpPr>
            <a:spLocks noGrp="1"/>
          </p:cNvSpPr>
          <p:nvPr>
            <p:ph type="dt" sz="half" idx="10"/>
          </p:nvPr>
        </p:nvSpPr>
        <p:spPr/>
        <p:txBody>
          <a:bodyPr/>
          <a:lstStyle>
            <a:lvl1pPr>
              <a:defRPr/>
            </a:lvl1pPr>
          </a:lstStyle>
          <a:p>
            <a:pPr>
              <a:defRPr/>
            </a:pPr>
            <a:endParaRPr lang="en-US">
              <a:solidFill>
                <a:srgbClr val="000000"/>
              </a:solidFill>
            </a:endParaRPr>
          </a:p>
        </p:txBody>
      </p:sp>
      <p:sp>
        <p:nvSpPr>
          <p:cNvPr id="10" name="Footer Placeholder 7"/>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11" name="Slide Number Placeholder 8"/>
          <p:cNvSpPr>
            <a:spLocks noGrp="1"/>
          </p:cNvSpPr>
          <p:nvPr>
            <p:ph type="sldNum" sz="quarter" idx="12"/>
          </p:nvPr>
        </p:nvSpPr>
        <p:spPr/>
        <p:txBody>
          <a:bodyPr/>
          <a:lstStyle>
            <a:lvl1pPr>
              <a:defRPr/>
            </a:lvl1pPr>
          </a:lstStyle>
          <a:p>
            <a:pPr>
              <a:defRPr/>
            </a:pPr>
            <a:fld id="{A19C70FA-BA0A-42F8-92E3-DA59C9949BD0}"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387533656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3"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a:p>
        </p:txBody>
      </p:sp>
      <p:sp>
        <p:nvSpPr>
          <p:cNvPr id="5" name="Date Placeholder 2"/>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3"/>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4"/>
          <p:cNvSpPr>
            <a:spLocks noGrp="1"/>
          </p:cNvSpPr>
          <p:nvPr>
            <p:ph type="sldNum" sz="quarter" idx="12"/>
          </p:nvPr>
        </p:nvSpPr>
        <p:spPr/>
        <p:txBody>
          <a:bodyPr/>
          <a:lstStyle>
            <a:lvl1pPr>
              <a:defRPr/>
            </a:lvl1pPr>
          </a:lstStyle>
          <a:p>
            <a:pPr>
              <a:defRPr/>
            </a:pPr>
            <a:fld id="{8F155B2D-16C4-4B91-8CF5-EFDACDCB1D23}"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337114632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2"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Date Placeholder 1"/>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2"/>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3"/>
          <p:cNvSpPr>
            <a:spLocks noGrp="1"/>
          </p:cNvSpPr>
          <p:nvPr>
            <p:ph type="sldNum" sz="quarter" idx="12"/>
          </p:nvPr>
        </p:nvSpPr>
        <p:spPr/>
        <p:txBody>
          <a:bodyPr/>
          <a:lstStyle>
            <a:lvl1pPr>
              <a:defRPr/>
            </a:lvl1pPr>
          </a:lstStyle>
          <a:p>
            <a:pPr>
              <a:defRPr/>
            </a:pPr>
            <a:fld id="{58042054-2A25-461D-B1DF-B800A2ED5AB6}"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335103123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5"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7"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6"/>
          <p:cNvSpPr>
            <a:spLocks noGrp="1"/>
          </p:cNvSpPr>
          <p:nvPr>
            <p:ph type="sldNum" sz="quarter" idx="12"/>
          </p:nvPr>
        </p:nvSpPr>
        <p:spPr/>
        <p:txBody>
          <a:bodyPr/>
          <a:lstStyle>
            <a:lvl1pPr>
              <a:defRPr/>
            </a:lvl1pPr>
          </a:lstStyle>
          <a:p>
            <a:pPr>
              <a:defRPr/>
            </a:pPr>
            <a:fld id="{F1FE6B5F-42C6-4F5F-948C-D030D9EC27DA}"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163952118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5"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7"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6"/>
          <p:cNvSpPr>
            <a:spLocks noGrp="1"/>
          </p:cNvSpPr>
          <p:nvPr>
            <p:ph type="sldNum" sz="quarter" idx="12"/>
          </p:nvPr>
        </p:nvSpPr>
        <p:spPr/>
        <p:txBody>
          <a:bodyPr/>
          <a:lstStyle>
            <a:lvl1pPr>
              <a:defRPr/>
            </a:lvl1pPr>
          </a:lstStyle>
          <a:p>
            <a:pPr>
              <a:defRPr/>
            </a:pPr>
            <a:fld id="{5024B383-CE35-448D-887D-28D7FA147A58}"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54001039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4" name="Picture 8" descr="Powerpoint Presentation Banne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9" descr="Powerpoint Presentation T Banne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8" name="Slide Number Placeholder 5"/>
          <p:cNvSpPr>
            <a:spLocks noGrp="1"/>
          </p:cNvSpPr>
          <p:nvPr>
            <p:ph type="sldNum" sz="quarter" idx="12"/>
          </p:nvPr>
        </p:nvSpPr>
        <p:spPr/>
        <p:txBody>
          <a:bodyPr/>
          <a:lstStyle>
            <a:lvl1pPr>
              <a:defRPr/>
            </a:lvl1pPr>
          </a:lstStyle>
          <a:p>
            <a:pPr>
              <a:defRPr/>
            </a:pPr>
            <a:fld id="{2B0BE48F-0E38-49B8-89B9-CAAEF2C989E7}"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28545132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14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147"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p:spPr>
        <p:txBody>
          <a:bodyPr/>
          <a:lstStyle>
            <a:lvl1pPr fontAlgn="auto">
              <a:spcBef>
                <a:spcPts val="0"/>
              </a:spcBef>
              <a:spcAft>
                <a:spcPts val="0"/>
              </a:spcAft>
              <a:defRPr sz="1400" b="0">
                <a:solidFill>
                  <a:srgbClr val="000000"/>
                </a:solidFill>
                <a:latin typeface="+mn-lt"/>
              </a:defRPr>
            </a:lvl1pPr>
          </a:lstStyle>
          <a:p>
            <a:pPr>
              <a:defRPr/>
            </a:pPr>
            <a:fld id="{7AA422C9-5125-4758-8DA3-4A8E9C026202}" type="slidenum">
              <a:rPr lang="en-US"/>
              <a:pPr>
                <a:defRPr/>
              </a:pPr>
              <a:t>‹#›</a:t>
            </a:fld>
            <a:endParaRPr lang="en-US" dirty="0"/>
          </a:p>
        </p:txBody>
      </p:sp>
    </p:spTree>
    <p:extLst>
      <p:ext uri="{BB962C8B-B14F-4D97-AF65-F5344CB8AC3E}">
        <p14:creationId xmlns:p14="http://schemas.microsoft.com/office/powerpoint/2010/main" val="191913234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endParaRPr lang="en-US" dirty="0"/>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8DCFD498-E02A-40FB-9354-3A3C338B5B31}" type="slidenum">
              <a:rPr lang="en-US"/>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248318930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endParaRPr lang="en-US" dirty="0"/>
          </a:p>
        </p:txBody>
      </p:sp>
      <p:sp>
        <p:nvSpPr>
          <p:cNvPr id="4" name="Footer Placeholder 4"/>
          <p:cNvSpPr>
            <a:spLocks noGrp="1"/>
          </p:cNvSpPr>
          <p:nvPr>
            <p:ph type="ftr" sz="quarter" idx="11"/>
          </p:nvPr>
        </p:nvSpPr>
        <p:spPr/>
        <p:txBody>
          <a:bodyPr/>
          <a:lstStyle>
            <a:lvl1pPr>
              <a:defRPr/>
            </a:lvl1pPr>
          </a:lstStyle>
          <a:p>
            <a:pPr>
              <a:defRPr/>
            </a:pPr>
            <a:r>
              <a:rPr lang="en-US" dirty="0" smtClean="0"/>
              <a:t>1.  SCOA Regulation</a:t>
            </a:r>
            <a:endParaRPr lang="en-US" dirty="0"/>
          </a:p>
        </p:txBody>
      </p:sp>
      <p:sp>
        <p:nvSpPr>
          <p:cNvPr id="5" name="Slide Number Placeholder 5"/>
          <p:cNvSpPr>
            <a:spLocks noGrp="1"/>
          </p:cNvSpPr>
          <p:nvPr>
            <p:ph type="sldNum" sz="quarter" idx="12"/>
          </p:nvPr>
        </p:nvSpPr>
        <p:spPr/>
        <p:txBody>
          <a:bodyPr/>
          <a:lstStyle>
            <a:lvl1pPr>
              <a:defRPr/>
            </a:lvl1pPr>
          </a:lstStyle>
          <a:p>
            <a:pPr>
              <a:defRPr/>
            </a:pPr>
            <a:fld id="{D43F4605-A2ED-4184-8196-31CBE4F9FABD}" type="slidenum">
              <a:rPr lang="en-US"/>
              <a:pPr>
                <a:defRPr/>
              </a:pPr>
              <a:t>‹#›</a:t>
            </a:fld>
            <a:endParaRPr lang="en-US" dirty="0"/>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endParaRPr lang="en-US" dirty="0"/>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C7453423-E098-4E58-B039-FB90F7EE39C1}" type="slidenum">
              <a:rPr lang="en-US"/>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352226011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52400"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295400"/>
            <a:ext cx="43053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6" name="Footer Placeholder 5"/>
          <p:cNvSpPr>
            <a:spLocks noGrp="1"/>
          </p:cNvSpPr>
          <p:nvPr>
            <p:ph type="ftr" sz="quarter" idx="11"/>
          </p:nvPr>
        </p:nvSpPr>
        <p:spPr/>
        <p:txBody>
          <a:bodyPr/>
          <a:lstStyle>
            <a:lvl1pPr fontAlgn="auto">
              <a:spcBef>
                <a:spcPts val="0"/>
              </a:spcBef>
              <a:spcAft>
                <a:spcPts val="0"/>
              </a:spcAft>
              <a:defRPr/>
            </a:lvl1pPr>
          </a:lstStyle>
          <a:p>
            <a:pPr>
              <a:defRPr/>
            </a:pPr>
            <a:endParaRPr lang="en-US" dirty="0"/>
          </a:p>
        </p:txBody>
      </p:sp>
      <p:sp>
        <p:nvSpPr>
          <p:cNvPr id="7" name="Slide Number Placeholder 6"/>
          <p:cNvSpPr>
            <a:spLocks noGrp="1"/>
          </p:cNvSpPr>
          <p:nvPr>
            <p:ph type="sldNum" sz="quarter" idx="12"/>
          </p:nvPr>
        </p:nvSpPr>
        <p:spPr/>
        <p:txBody>
          <a:bodyPr/>
          <a:lstStyle>
            <a:lvl1pPr fontAlgn="auto">
              <a:spcBef>
                <a:spcPts val="0"/>
              </a:spcBef>
              <a:spcAft>
                <a:spcPts val="0"/>
              </a:spcAft>
              <a:defRPr/>
            </a:lvl1pPr>
          </a:lstStyle>
          <a:p>
            <a:pPr>
              <a:defRPr/>
            </a:pPr>
            <a:fld id="{EE51E28B-B25D-4242-9891-B092890E81D5}" type="slidenum">
              <a:rPr lang="en-US"/>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425401664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8" name="Footer Placeholder 7"/>
          <p:cNvSpPr>
            <a:spLocks noGrp="1"/>
          </p:cNvSpPr>
          <p:nvPr>
            <p:ph type="ftr" sz="quarter" idx="11"/>
          </p:nvPr>
        </p:nvSpPr>
        <p:spPr/>
        <p:txBody>
          <a:bodyPr/>
          <a:lstStyle>
            <a:lvl1pPr fontAlgn="auto">
              <a:spcBef>
                <a:spcPts val="0"/>
              </a:spcBef>
              <a:spcAft>
                <a:spcPts val="0"/>
              </a:spcAft>
              <a:defRPr/>
            </a:lvl1pPr>
          </a:lstStyle>
          <a:p>
            <a:pPr>
              <a:defRPr/>
            </a:pPr>
            <a:endParaRPr lang="en-US" dirty="0"/>
          </a:p>
        </p:txBody>
      </p:sp>
      <p:sp>
        <p:nvSpPr>
          <p:cNvPr id="9" name="Slide Number Placeholder 8"/>
          <p:cNvSpPr>
            <a:spLocks noGrp="1"/>
          </p:cNvSpPr>
          <p:nvPr>
            <p:ph type="sldNum" sz="quarter" idx="12"/>
          </p:nvPr>
        </p:nvSpPr>
        <p:spPr/>
        <p:txBody>
          <a:bodyPr/>
          <a:lstStyle>
            <a:lvl1pPr fontAlgn="auto">
              <a:spcBef>
                <a:spcPts val="0"/>
              </a:spcBef>
              <a:spcAft>
                <a:spcPts val="0"/>
              </a:spcAft>
              <a:defRPr/>
            </a:lvl1pPr>
          </a:lstStyle>
          <a:p>
            <a:pPr>
              <a:defRPr/>
            </a:pPr>
            <a:fld id="{99439C8D-7F72-4542-80C4-FFAE08591DB3}" type="slidenum">
              <a:rPr lang="en-US"/>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307611463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4" name="Footer Placeholder 3"/>
          <p:cNvSpPr>
            <a:spLocks noGrp="1"/>
          </p:cNvSpPr>
          <p:nvPr>
            <p:ph type="ftr" sz="quarter" idx="11"/>
          </p:nvPr>
        </p:nvSpPr>
        <p:spPr/>
        <p:txBody>
          <a:bodyPr/>
          <a:lstStyle>
            <a:lvl1pPr fontAlgn="auto">
              <a:spcBef>
                <a:spcPts val="0"/>
              </a:spcBef>
              <a:spcAft>
                <a:spcPts val="0"/>
              </a:spcAft>
              <a:defRPr/>
            </a:lvl1pPr>
          </a:lstStyle>
          <a:p>
            <a:pPr>
              <a:defRPr/>
            </a:pPr>
            <a:endParaRPr lang="en-US" dirty="0"/>
          </a:p>
        </p:txBody>
      </p:sp>
      <p:sp>
        <p:nvSpPr>
          <p:cNvPr id="5" name="Slide Number Placeholder 4"/>
          <p:cNvSpPr>
            <a:spLocks noGrp="1"/>
          </p:cNvSpPr>
          <p:nvPr>
            <p:ph type="sldNum" sz="quarter" idx="12"/>
          </p:nvPr>
        </p:nvSpPr>
        <p:spPr/>
        <p:txBody>
          <a:bodyPr/>
          <a:lstStyle>
            <a:lvl1pPr fontAlgn="auto">
              <a:spcBef>
                <a:spcPts val="0"/>
              </a:spcBef>
              <a:spcAft>
                <a:spcPts val="0"/>
              </a:spcAft>
              <a:defRPr/>
            </a:lvl1pPr>
          </a:lstStyle>
          <a:p>
            <a:pPr>
              <a:defRPr/>
            </a:pPr>
            <a:fld id="{51113D2B-0EC4-49B6-B428-D97720E9265B}" type="slidenum">
              <a:rPr lang="en-US"/>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50717716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3" name="Footer Placeholder 2"/>
          <p:cNvSpPr>
            <a:spLocks noGrp="1"/>
          </p:cNvSpPr>
          <p:nvPr>
            <p:ph type="ftr" sz="quarter" idx="11"/>
          </p:nvPr>
        </p:nvSpPr>
        <p:spPr/>
        <p:txBody>
          <a:bodyPr/>
          <a:lstStyle>
            <a:lvl1pPr fontAlgn="auto">
              <a:spcBef>
                <a:spcPts val="0"/>
              </a:spcBef>
              <a:spcAft>
                <a:spcPts val="0"/>
              </a:spcAft>
              <a:defRPr/>
            </a:lvl1pPr>
          </a:lstStyle>
          <a:p>
            <a:pPr>
              <a:defRPr/>
            </a:pPr>
            <a:endParaRPr lang="en-US" dirty="0"/>
          </a:p>
        </p:txBody>
      </p:sp>
      <p:sp>
        <p:nvSpPr>
          <p:cNvPr id="4" name="Slide Number Placeholder 3"/>
          <p:cNvSpPr>
            <a:spLocks noGrp="1"/>
          </p:cNvSpPr>
          <p:nvPr>
            <p:ph type="sldNum" sz="quarter" idx="12"/>
          </p:nvPr>
        </p:nvSpPr>
        <p:spPr/>
        <p:txBody>
          <a:bodyPr/>
          <a:lstStyle>
            <a:lvl1pPr fontAlgn="auto">
              <a:spcBef>
                <a:spcPts val="0"/>
              </a:spcBef>
              <a:spcAft>
                <a:spcPts val="0"/>
              </a:spcAft>
              <a:defRPr/>
            </a:lvl1pPr>
          </a:lstStyle>
          <a:p>
            <a:pPr>
              <a:defRPr/>
            </a:pPr>
            <a:fld id="{A5ED0D8A-7B73-4A19-8E28-771DE770920D}" type="slidenum">
              <a:rPr lang="en-US"/>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120562347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6" name="Footer Placeholder 5"/>
          <p:cNvSpPr>
            <a:spLocks noGrp="1"/>
          </p:cNvSpPr>
          <p:nvPr>
            <p:ph type="ftr" sz="quarter" idx="11"/>
          </p:nvPr>
        </p:nvSpPr>
        <p:spPr/>
        <p:txBody>
          <a:bodyPr/>
          <a:lstStyle>
            <a:lvl1pPr fontAlgn="auto">
              <a:spcBef>
                <a:spcPts val="0"/>
              </a:spcBef>
              <a:spcAft>
                <a:spcPts val="0"/>
              </a:spcAft>
              <a:defRPr/>
            </a:lvl1pPr>
          </a:lstStyle>
          <a:p>
            <a:pPr>
              <a:defRPr/>
            </a:pPr>
            <a:endParaRPr lang="en-US" dirty="0"/>
          </a:p>
        </p:txBody>
      </p:sp>
      <p:sp>
        <p:nvSpPr>
          <p:cNvPr id="7" name="Slide Number Placeholder 6"/>
          <p:cNvSpPr>
            <a:spLocks noGrp="1"/>
          </p:cNvSpPr>
          <p:nvPr>
            <p:ph type="sldNum" sz="quarter" idx="12"/>
          </p:nvPr>
        </p:nvSpPr>
        <p:spPr/>
        <p:txBody>
          <a:bodyPr/>
          <a:lstStyle>
            <a:lvl1pPr fontAlgn="auto">
              <a:spcBef>
                <a:spcPts val="0"/>
              </a:spcBef>
              <a:spcAft>
                <a:spcPts val="0"/>
              </a:spcAft>
              <a:defRPr/>
            </a:lvl1pPr>
          </a:lstStyle>
          <a:p>
            <a:pPr>
              <a:defRPr/>
            </a:pPr>
            <a:fld id="{823A803F-7D1E-4394-94DC-0C80DC8EE57E}" type="slidenum">
              <a:rPr lang="en-US"/>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379024925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6" name="Footer Placeholder 5"/>
          <p:cNvSpPr>
            <a:spLocks noGrp="1"/>
          </p:cNvSpPr>
          <p:nvPr>
            <p:ph type="ftr" sz="quarter" idx="11"/>
          </p:nvPr>
        </p:nvSpPr>
        <p:spPr/>
        <p:txBody>
          <a:bodyPr/>
          <a:lstStyle>
            <a:lvl1pPr fontAlgn="auto">
              <a:spcBef>
                <a:spcPts val="0"/>
              </a:spcBef>
              <a:spcAft>
                <a:spcPts val="0"/>
              </a:spcAft>
              <a:defRPr/>
            </a:lvl1pPr>
          </a:lstStyle>
          <a:p>
            <a:pPr>
              <a:defRPr/>
            </a:pPr>
            <a:endParaRPr lang="en-US" dirty="0"/>
          </a:p>
        </p:txBody>
      </p:sp>
      <p:sp>
        <p:nvSpPr>
          <p:cNvPr id="7" name="Slide Number Placeholder 6"/>
          <p:cNvSpPr>
            <a:spLocks noGrp="1"/>
          </p:cNvSpPr>
          <p:nvPr>
            <p:ph type="sldNum" sz="quarter" idx="12"/>
          </p:nvPr>
        </p:nvSpPr>
        <p:spPr/>
        <p:txBody>
          <a:bodyPr/>
          <a:lstStyle>
            <a:lvl1pPr fontAlgn="auto">
              <a:spcBef>
                <a:spcPts val="0"/>
              </a:spcBef>
              <a:spcAft>
                <a:spcPts val="0"/>
              </a:spcAft>
              <a:defRPr/>
            </a:lvl1pPr>
          </a:lstStyle>
          <a:p>
            <a:pPr>
              <a:defRPr/>
            </a:pPr>
            <a:fld id="{1D455C16-AC42-47B9-9E8B-0DBE4828EA93}" type="slidenum">
              <a:rPr lang="en-US"/>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174774911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endParaRPr lang="en-US" dirty="0"/>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65536ED3-8BAC-4AF1-98A3-FDB0AE8F0656}" type="slidenum">
              <a:rPr lang="en-US"/>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259416226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76200"/>
            <a:ext cx="2190750" cy="57912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52400" y="76200"/>
            <a:ext cx="6419850" cy="5791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auto">
              <a:spcBef>
                <a:spcPts val="0"/>
              </a:spcBef>
              <a:spcAft>
                <a:spcPts val="0"/>
              </a:spcAft>
              <a:defRPr/>
            </a:lvl1pPr>
          </a:lstStyle>
          <a:p>
            <a:pPr>
              <a:defRPr/>
            </a:pPr>
            <a:endParaRPr lang="en-US" dirty="0"/>
          </a:p>
        </p:txBody>
      </p:sp>
      <p:sp>
        <p:nvSpPr>
          <p:cNvPr id="5" name="Footer Placeholder 4"/>
          <p:cNvSpPr>
            <a:spLocks noGrp="1"/>
          </p:cNvSpPr>
          <p:nvPr>
            <p:ph type="ftr" sz="quarter" idx="11"/>
          </p:nvPr>
        </p:nvSpPr>
        <p:spPr/>
        <p:txBody>
          <a:bodyPr/>
          <a:lstStyle>
            <a:lvl1pPr fontAlgn="auto">
              <a:spcBef>
                <a:spcPts val="0"/>
              </a:spcBef>
              <a:spcAft>
                <a:spcPts val="0"/>
              </a:spcAft>
              <a:defRPr/>
            </a:lvl1pPr>
          </a:lstStyle>
          <a:p>
            <a:pPr>
              <a:defRPr/>
            </a:pPr>
            <a:endParaRPr lang="en-US" dirty="0"/>
          </a:p>
        </p:txBody>
      </p:sp>
      <p:sp>
        <p:nvSpPr>
          <p:cNvPr id="6" name="Slide Number Placeholder 5"/>
          <p:cNvSpPr>
            <a:spLocks noGrp="1"/>
          </p:cNvSpPr>
          <p:nvPr>
            <p:ph type="sldNum" sz="quarter" idx="12"/>
          </p:nvPr>
        </p:nvSpPr>
        <p:spPr/>
        <p:txBody>
          <a:bodyPr/>
          <a:lstStyle>
            <a:lvl1pPr fontAlgn="auto">
              <a:spcBef>
                <a:spcPts val="0"/>
              </a:spcBef>
              <a:spcAft>
                <a:spcPts val="0"/>
              </a:spcAft>
              <a:defRPr/>
            </a:lvl1pPr>
          </a:lstStyle>
          <a:p>
            <a:pPr>
              <a:defRPr/>
            </a:pPr>
            <a:fld id="{2667E6D5-A5B7-4229-BB98-503888FCD196}" type="slidenum">
              <a:rPr lang="en-US"/>
              <a:pPr>
                <a:defRPr/>
              </a:pPr>
              <a:t>‹#›</a:t>
            </a:fld>
            <a:endParaRPr lang="en-US" sz="1400" b="0" dirty="0">
              <a:solidFill>
                <a:srgbClr val="000000"/>
              </a:solidFill>
              <a:latin typeface="Arial"/>
            </a:endParaRPr>
          </a:p>
        </p:txBody>
      </p:sp>
    </p:spTree>
    <p:extLst>
      <p:ext uri="{BB962C8B-B14F-4D97-AF65-F5344CB8AC3E}">
        <p14:creationId xmlns:p14="http://schemas.microsoft.com/office/powerpoint/2010/main" val="10964688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dirty="0"/>
          </a:p>
        </p:txBody>
      </p:sp>
      <p:sp>
        <p:nvSpPr>
          <p:cNvPr id="3" name="Footer Placeholder 4"/>
          <p:cNvSpPr>
            <a:spLocks noGrp="1"/>
          </p:cNvSpPr>
          <p:nvPr>
            <p:ph type="ftr" sz="quarter" idx="11"/>
          </p:nvPr>
        </p:nvSpPr>
        <p:spPr/>
        <p:txBody>
          <a:bodyPr/>
          <a:lstStyle>
            <a:lvl1pPr>
              <a:defRPr/>
            </a:lvl1pPr>
          </a:lstStyle>
          <a:p>
            <a:pPr>
              <a:defRPr/>
            </a:pPr>
            <a:r>
              <a:rPr lang="en-US" dirty="0" smtClean="0"/>
              <a:t>1.  SCOA Regulation</a:t>
            </a:r>
            <a:endParaRPr lang="en-US" dirty="0"/>
          </a:p>
        </p:txBody>
      </p:sp>
      <p:sp>
        <p:nvSpPr>
          <p:cNvPr id="4" name="Slide Number Placeholder 5"/>
          <p:cNvSpPr>
            <a:spLocks noGrp="1"/>
          </p:cNvSpPr>
          <p:nvPr>
            <p:ph type="sldNum" sz="quarter" idx="12"/>
          </p:nvPr>
        </p:nvSpPr>
        <p:spPr/>
        <p:txBody>
          <a:bodyPr/>
          <a:lstStyle>
            <a:lvl1pPr>
              <a:defRPr/>
            </a:lvl1pPr>
          </a:lstStyle>
          <a:p>
            <a:pPr>
              <a:defRPr/>
            </a:pPr>
            <a:fld id="{D9F38E56-AF34-4016-B6AA-9E419A812CD7}" type="slidenum">
              <a:rPr lang="en-US"/>
              <a:pPr>
                <a:defRPr/>
              </a:pPr>
              <a:t>‹#›</a:t>
            </a:fld>
            <a:endParaRPr 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r>
              <a:rPr lang="en-US" dirty="0" smtClean="0"/>
              <a:t>1.  SCOA Regulation</a:t>
            </a: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1C7A8284-C094-4F2F-AEA7-02929E606958}" type="slidenum">
              <a:rPr lang="en-US"/>
              <a:pPr>
                <a:defRPr/>
              </a:pPr>
              <a:t>‹#›</a:t>
            </a:fld>
            <a:endParaRPr lang="en-US"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r>
              <a:rPr lang="en-US" dirty="0" smtClean="0"/>
              <a:t>1.  SCOA Regulation</a:t>
            </a: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0DDA2B7B-4607-49A7-A8D5-2C6D70FEB0AD}" type="slidenum">
              <a:rPr lang="en-US"/>
              <a:pPr>
                <a:defRPr/>
              </a:pPr>
              <a:t>‹#›</a:t>
            </a:fld>
            <a:endParaRPr lang="en-US"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image" Target="../media/image2.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5" Type="http://schemas.openxmlformats.org/officeDocument/2006/relationships/slideLayout" Target="../slideLayouts/slideLayout38.xml"/><Relationship Id="rId4" Type="http://schemas.openxmlformats.org/officeDocument/2006/relationships/slideLayout" Target="../slideLayouts/slideLayout37.xml"/><Relationship Id="rId9"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9.xml"/><Relationship Id="rId3" Type="http://schemas.openxmlformats.org/officeDocument/2006/relationships/slideLayout" Target="../slideLayouts/slideLayout44.xml"/><Relationship Id="rId7" Type="http://schemas.openxmlformats.org/officeDocument/2006/relationships/slideLayout" Target="../slideLayouts/slideLayout48.xml"/><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slideLayout" Target="../slideLayouts/slideLayout47.xml"/><Relationship Id="rId5" Type="http://schemas.openxmlformats.org/officeDocument/2006/relationships/slideLayout" Target="../slideLayouts/slideLayout46.xml"/><Relationship Id="rId4" Type="http://schemas.openxmlformats.org/officeDocument/2006/relationships/slideLayout" Target="../slideLayouts/slideLayout45.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5" Type="http://schemas.openxmlformats.org/officeDocument/2006/relationships/slideLayout" Target="../slideLayouts/slideLayout54.xml"/><Relationship Id="rId4" Type="http://schemas.openxmlformats.org/officeDocument/2006/relationships/slideLayout" Target="../slideLayouts/slideLayout53.xml"/><Relationship Id="rId9"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1.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7.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image" Target="../media/image2.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defRPr>
            </a:lvl1pPr>
          </a:lstStyle>
          <a:p>
            <a:pPr>
              <a:defRPr/>
            </a:pPr>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defRPr>
            </a:lvl1pPr>
          </a:lstStyle>
          <a:p>
            <a:pPr>
              <a:defRPr/>
            </a:pPr>
            <a:r>
              <a:rPr lang="en-US" dirty="0" smtClean="0"/>
              <a:t>1.  SCOA Regulation</a:t>
            </a:r>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defRPr>
            </a:lvl1pPr>
          </a:lstStyle>
          <a:p>
            <a:pPr>
              <a:defRPr/>
            </a:pPr>
            <a:fld id="{CCA99A60-AA1C-4461-8F7F-624D263E98EF}" type="slidenum">
              <a:rPr lang="en-US"/>
              <a:pPr>
                <a:defRPr/>
              </a:pPr>
              <a:t>‹#›</a:t>
            </a:fld>
            <a:endParaRPr lang="en-US" dirty="0"/>
          </a:p>
        </p:txBody>
      </p:sp>
    </p:spTree>
  </p:cSld>
  <p:clrMap bg1="lt1" tx1="dk1" bg2="lt2" tx2="dk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Lst>
  <p:hf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0" name="Picture 8" descr="Powerpoint Presentation Banner"/>
          <p:cNvPicPr>
            <a:picLocks noChangeAspect="1" noChangeArrowheads="1"/>
          </p:cNvPicPr>
          <p:nvPr userDrawn="1"/>
        </p:nvPicPr>
        <p:blipFill>
          <a:blip r:embed="rId13" cstate="print"/>
          <a:srcRect/>
          <a:stretch>
            <a:fillRect/>
          </a:stretch>
        </p:blipFill>
        <p:spPr bwMode="auto">
          <a:xfrm>
            <a:off x="0" y="5961063"/>
            <a:ext cx="9144000" cy="896937"/>
          </a:xfrm>
          <a:prstGeom prst="rect">
            <a:avLst/>
          </a:prstGeom>
          <a:noFill/>
          <a:ln w="9525">
            <a:noFill/>
            <a:miter lim="800000"/>
            <a:headEnd/>
            <a:tailEnd/>
          </a:ln>
        </p:spPr>
      </p:pic>
      <p:pic>
        <p:nvPicPr>
          <p:cNvPr id="2051" name="Picture 9" descr="Powerpoint Presentation T Banner"/>
          <p:cNvPicPr>
            <a:picLocks noChangeAspect="1" noChangeArrowheads="1"/>
          </p:cNvPicPr>
          <p:nvPr userDrawn="1"/>
        </p:nvPicPr>
        <p:blipFill>
          <a:blip r:embed="rId14" cstate="print"/>
          <a:srcRect/>
          <a:stretch>
            <a:fillRect/>
          </a:stretch>
        </p:blipFill>
        <p:spPr bwMode="auto">
          <a:xfrm>
            <a:off x="-15875" y="0"/>
            <a:ext cx="9177338" cy="1143000"/>
          </a:xfrm>
          <a:prstGeom prst="rect">
            <a:avLst/>
          </a:prstGeom>
          <a:noFill/>
          <a:ln w="9525">
            <a:noFill/>
            <a:miter lim="800000"/>
            <a:headEnd/>
            <a:tailEnd/>
          </a:ln>
        </p:spPr>
      </p:pic>
      <p:sp>
        <p:nvSpPr>
          <p:cNvPr id="2052" name="Rectangle 2"/>
          <p:cNvSpPr>
            <a:spLocks noGrp="1" noChangeArrowheads="1"/>
          </p:cNvSpPr>
          <p:nvPr>
            <p:ph type="title"/>
          </p:nvPr>
        </p:nvSpPr>
        <p:spPr bwMode="auto">
          <a:xfrm>
            <a:off x="152400" y="76200"/>
            <a:ext cx="7772400" cy="8382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3" name="Rectangle 3"/>
          <p:cNvSpPr>
            <a:spLocks noGrp="1" noChangeArrowheads="1"/>
          </p:cNvSpPr>
          <p:nvPr>
            <p:ph type="body" idx="1"/>
          </p:nvPr>
        </p:nvSpPr>
        <p:spPr bwMode="auto">
          <a:xfrm>
            <a:off x="152400" y="1295400"/>
            <a:ext cx="8763000" cy="45720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51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mn-ea"/>
                <a:cs typeface="+mn-cs"/>
              </a:defRPr>
            </a:lvl1pPr>
          </a:lstStyle>
          <a:p>
            <a:pPr>
              <a:defRPr/>
            </a:pPr>
            <a:endParaRPr lang="en-US" dirty="0"/>
          </a:p>
        </p:txBody>
      </p:sp>
      <p:sp>
        <p:nvSpPr>
          <p:cNvPr id="51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mn-ea"/>
                <a:cs typeface="+mn-cs"/>
              </a:defRPr>
            </a:lvl1pPr>
          </a:lstStyle>
          <a:p>
            <a:pPr>
              <a:defRPr/>
            </a:pPr>
            <a:r>
              <a:rPr lang="en-US" dirty="0" smtClean="0"/>
              <a:t>1.  SCOA Regulation</a:t>
            </a:r>
            <a:endParaRPr lang="en-US" dirty="0"/>
          </a:p>
        </p:txBody>
      </p:sp>
      <p:sp>
        <p:nvSpPr>
          <p:cNvPr id="5126" name="Rectangle 6"/>
          <p:cNvSpPr>
            <a:spLocks noGrp="1" noChangeArrowheads="1"/>
          </p:cNvSpPr>
          <p:nvPr>
            <p:ph type="sldNum" sz="quarter" idx="4"/>
          </p:nvPr>
        </p:nvSpPr>
        <p:spPr bwMode="auto">
          <a:xfrm>
            <a:off x="69342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000" b="1">
                <a:solidFill>
                  <a:srgbClr val="808080"/>
                </a:solidFill>
                <a:latin typeface="Arial Bold Italic" pitchFamily="1" charset="0"/>
                <a:ea typeface="+mn-ea"/>
                <a:cs typeface="+mn-cs"/>
              </a:defRPr>
            </a:lvl1pPr>
          </a:lstStyle>
          <a:p>
            <a:pPr>
              <a:defRPr/>
            </a:pPr>
            <a:fld id="{DA53BD57-C497-4D78-BF7E-ADB9D0578CB8}" type="slidenum">
              <a:rPr lang="en-US"/>
              <a:pPr>
                <a:defRPr/>
              </a:pPr>
              <a:t>‹#›</a:t>
            </a:fld>
            <a:endParaRPr lang="en-US" sz="1400" dirty="0"/>
          </a:p>
        </p:txBody>
      </p:sp>
    </p:spTree>
  </p:cSld>
  <p:clrMap bg1="lt1" tx1="dk1" bg2="lt2" tx2="dk2" accent1="accent1" accent2="accent2" accent3="accent3" accent4="accent4" accent5="accent5" accent6="accent6" hlink="hlink" folHlink="folHlink"/>
  <p:sldLayoutIdLst>
    <p:sldLayoutId id="2147483826" r:id="rId1"/>
    <p:sldLayoutId id="2147483827" r:id="rId2"/>
    <p:sldLayoutId id="2147483828" r:id="rId3"/>
    <p:sldLayoutId id="2147483829" r:id="rId4"/>
    <p:sldLayoutId id="2147483830" r:id="rId5"/>
    <p:sldLayoutId id="2147483831" r:id="rId6"/>
    <p:sldLayoutId id="2147483832" r:id="rId7"/>
    <p:sldLayoutId id="2147483833" r:id="rId8"/>
    <p:sldLayoutId id="2147483834" r:id="rId9"/>
    <p:sldLayoutId id="2147483835" r:id="rId10"/>
    <p:sldLayoutId id="2147483836" r:id="rId11"/>
  </p:sldLayoutIdLst>
  <p:hf hdr="0" ftr="0" dt="0"/>
  <p:txStyles>
    <p:titleStyle>
      <a:lvl1pPr algn="l" rtl="0" eaLnBrk="0" fontAlgn="base" hangingPunct="0">
        <a:spcBef>
          <a:spcPct val="0"/>
        </a:spcBef>
        <a:spcAft>
          <a:spcPct val="0"/>
        </a:spcAft>
        <a:defRPr sz="3000">
          <a:solidFill>
            <a:schemeClr val="bg1"/>
          </a:solidFill>
          <a:latin typeface="+mj-lt"/>
          <a:ea typeface="+mj-ea"/>
          <a:cs typeface="Osaka"/>
        </a:defRPr>
      </a:lvl1pPr>
      <a:lvl2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2pPr>
      <a:lvl3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3pPr>
      <a:lvl4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4pPr>
      <a:lvl5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5pPr>
      <a:lvl6pPr marL="457200" algn="l" rtl="0" fontAlgn="base">
        <a:spcBef>
          <a:spcPct val="0"/>
        </a:spcBef>
        <a:spcAft>
          <a:spcPct val="0"/>
        </a:spcAft>
        <a:defRPr sz="3000">
          <a:solidFill>
            <a:schemeClr val="bg1"/>
          </a:solidFill>
          <a:latin typeface="Arial Bold" pitchFamily="1" charset="0"/>
          <a:ea typeface="Osaka" pitchFamily="1" charset="-128"/>
        </a:defRPr>
      </a:lvl6pPr>
      <a:lvl7pPr marL="914400" algn="l" rtl="0" fontAlgn="base">
        <a:spcBef>
          <a:spcPct val="0"/>
        </a:spcBef>
        <a:spcAft>
          <a:spcPct val="0"/>
        </a:spcAft>
        <a:defRPr sz="3000">
          <a:solidFill>
            <a:schemeClr val="bg1"/>
          </a:solidFill>
          <a:latin typeface="Arial Bold" pitchFamily="1" charset="0"/>
          <a:ea typeface="Osaka" pitchFamily="1" charset="-128"/>
        </a:defRPr>
      </a:lvl7pPr>
      <a:lvl8pPr marL="1371600" algn="l" rtl="0" fontAlgn="base">
        <a:spcBef>
          <a:spcPct val="0"/>
        </a:spcBef>
        <a:spcAft>
          <a:spcPct val="0"/>
        </a:spcAft>
        <a:defRPr sz="3000">
          <a:solidFill>
            <a:schemeClr val="bg1"/>
          </a:solidFill>
          <a:latin typeface="Arial Bold" pitchFamily="1" charset="0"/>
          <a:ea typeface="Osaka" pitchFamily="1" charset="-128"/>
        </a:defRPr>
      </a:lvl8pPr>
      <a:lvl9pPr marL="1828800" algn="l" rtl="0" fontAlgn="base">
        <a:spcBef>
          <a:spcPct val="0"/>
        </a:spcBef>
        <a:spcAft>
          <a:spcPct val="0"/>
        </a:spcAft>
        <a:defRPr sz="3000">
          <a:solidFill>
            <a:schemeClr val="bg1"/>
          </a:solidFill>
          <a:latin typeface="Arial Bold" pitchFamily="1" charset="0"/>
          <a:ea typeface="Osaka" pitchFamily="1" charset="-128"/>
        </a:defRPr>
      </a:lvl9pPr>
    </p:titleStyle>
    <p:bodyStyle>
      <a:lvl1pPr marL="342900" indent="-342900" algn="l" rtl="0" eaLnBrk="0" fontAlgn="base" hangingPunct="0">
        <a:spcBef>
          <a:spcPct val="20000"/>
        </a:spcBef>
        <a:spcAft>
          <a:spcPct val="0"/>
        </a:spcAft>
        <a:buChar char="•"/>
        <a:defRPr sz="2000">
          <a:solidFill>
            <a:schemeClr val="tx1"/>
          </a:solidFill>
          <a:latin typeface="+mn-lt"/>
          <a:ea typeface="+mn-ea"/>
          <a:cs typeface="Osaka"/>
        </a:defRPr>
      </a:lvl1pPr>
      <a:lvl2pPr marL="742950" indent="-285750" algn="l" rtl="0" eaLnBrk="0" fontAlgn="base" hangingPunct="0">
        <a:spcBef>
          <a:spcPct val="20000"/>
        </a:spcBef>
        <a:spcAft>
          <a:spcPct val="0"/>
        </a:spcAft>
        <a:buChar char="–"/>
        <a:defRPr sz="2000">
          <a:solidFill>
            <a:schemeClr val="tx1"/>
          </a:solidFill>
          <a:latin typeface="+mn-lt"/>
          <a:ea typeface="+mn-ea"/>
          <a:cs typeface="Osaka"/>
        </a:defRPr>
      </a:lvl2pPr>
      <a:lvl3pPr marL="1143000" indent="-228600" algn="l" rtl="0" eaLnBrk="0" fontAlgn="base" hangingPunct="0">
        <a:spcBef>
          <a:spcPct val="20000"/>
        </a:spcBef>
        <a:spcAft>
          <a:spcPct val="0"/>
        </a:spcAft>
        <a:buChar char="•"/>
        <a:defRPr sz="2000">
          <a:solidFill>
            <a:schemeClr val="tx1"/>
          </a:solidFill>
          <a:latin typeface="+mn-lt"/>
          <a:ea typeface="+mn-ea"/>
          <a:cs typeface="Osaka"/>
        </a:defRPr>
      </a:lvl3pPr>
      <a:lvl4pPr marL="1600200" indent="-228600" algn="l" rtl="0" eaLnBrk="0" fontAlgn="base" hangingPunct="0">
        <a:spcBef>
          <a:spcPct val="20000"/>
        </a:spcBef>
        <a:spcAft>
          <a:spcPct val="0"/>
        </a:spcAft>
        <a:buChar char="–"/>
        <a:defRPr sz="2000">
          <a:solidFill>
            <a:schemeClr val="tx1"/>
          </a:solidFill>
          <a:latin typeface="+mn-lt"/>
          <a:ea typeface="+mn-ea"/>
          <a:cs typeface="Osaka"/>
        </a:defRPr>
      </a:lvl4pPr>
      <a:lvl5pPr marL="2057400" indent="-228600" algn="l" rtl="0" eaLnBrk="0" fontAlgn="base" hangingPunct="0">
        <a:spcBef>
          <a:spcPct val="20000"/>
        </a:spcBef>
        <a:spcAft>
          <a:spcPct val="0"/>
        </a:spcAft>
        <a:buChar char="»"/>
        <a:defRPr sz="2000">
          <a:solidFill>
            <a:schemeClr val="tx1"/>
          </a:solidFill>
          <a:latin typeface="+mn-lt"/>
          <a:ea typeface="+mn-ea"/>
          <a:cs typeface="Osak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8" descr="Powerpoint Presentation Banner"/>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0" y="5961063"/>
            <a:ext cx="9144000"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7" name="Picture 9" descr="Powerpoint Presentation T Banner"/>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5875" y="0"/>
            <a:ext cx="91773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8" name="Rectangle 2"/>
          <p:cNvSpPr>
            <a:spLocks noGrp="1" noChangeArrowheads="1"/>
          </p:cNvSpPr>
          <p:nvPr>
            <p:ph type="title"/>
          </p:nvPr>
        </p:nvSpPr>
        <p:spPr bwMode="auto">
          <a:xfrm>
            <a:off x="152400" y="76200"/>
            <a:ext cx="77724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9" name="Rectangle 3"/>
          <p:cNvSpPr>
            <a:spLocks noGrp="1" noChangeArrowheads="1"/>
          </p:cNvSpPr>
          <p:nvPr>
            <p:ph type="body" idx="1"/>
          </p:nvPr>
        </p:nvSpPr>
        <p:spPr bwMode="auto">
          <a:xfrm>
            <a:off x="152400" y="1295400"/>
            <a:ext cx="8763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51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charset="0"/>
                <a:ea typeface="+mn-ea"/>
                <a:cs typeface="+mn-cs"/>
              </a:defRPr>
            </a:lvl1pPr>
          </a:lstStyle>
          <a:p>
            <a:pPr>
              <a:defRPr/>
            </a:pPr>
            <a:endParaRPr lang="en-US">
              <a:solidFill>
                <a:srgbClr val="000000"/>
              </a:solidFill>
            </a:endParaRPr>
          </a:p>
        </p:txBody>
      </p:sp>
      <p:sp>
        <p:nvSpPr>
          <p:cNvPr id="51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charset="0"/>
                <a:ea typeface="+mn-ea"/>
                <a:cs typeface="+mn-cs"/>
              </a:defRPr>
            </a:lvl1pPr>
          </a:lstStyle>
          <a:p>
            <a:pPr>
              <a:defRPr/>
            </a:pPr>
            <a:endParaRPr lang="en-US">
              <a:solidFill>
                <a:srgbClr val="000000"/>
              </a:solidFill>
            </a:endParaRPr>
          </a:p>
        </p:txBody>
      </p:sp>
      <p:sp>
        <p:nvSpPr>
          <p:cNvPr id="5126" name="Rectangle 6"/>
          <p:cNvSpPr>
            <a:spLocks noGrp="1" noChangeArrowheads="1"/>
          </p:cNvSpPr>
          <p:nvPr>
            <p:ph type="sldNum" sz="quarter" idx="4"/>
          </p:nvPr>
        </p:nvSpPr>
        <p:spPr bwMode="auto">
          <a:xfrm>
            <a:off x="69342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000" b="1">
                <a:solidFill>
                  <a:schemeClr val="bg2"/>
                </a:solidFill>
                <a:latin typeface="Arial Bold Italic" pitchFamily="1" charset="0"/>
                <a:ea typeface="+mn-ea"/>
                <a:cs typeface="+mn-cs"/>
              </a:defRPr>
            </a:lvl1pPr>
          </a:lstStyle>
          <a:p>
            <a:pPr>
              <a:defRPr/>
            </a:pPr>
            <a:fld id="{87E6C094-F458-4BC1-9E5A-54C523A080E5}" type="slidenum">
              <a:rPr lang="en-US">
                <a:solidFill>
                  <a:srgbClr val="808080"/>
                </a:solidFill>
              </a:rPr>
              <a:pPr>
                <a:defRPr/>
              </a:pPr>
              <a:t>‹#›</a:t>
            </a:fld>
            <a:endParaRPr lang="en-US" sz="1400" dirty="0">
              <a:solidFill>
                <a:srgbClr val="808080"/>
              </a:solidFill>
            </a:endParaRPr>
          </a:p>
        </p:txBody>
      </p:sp>
    </p:spTree>
    <p:extLst>
      <p:ext uri="{BB962C8B-B14F-4D97-AF65-F5344CB8AC3E}">
        <p14:creationId xmlns:p14="http://schemas.microsoft.com/office/powerpoint/2010/main" val="3668237402"/>
      </p:ext>
    </p:extLst>
  </p:cSld>
  <p:clrMap bg1="lt1" tx1="dk1" bg2="lt2" tx2="dk2" accent1="accent1" accent2="accent2" accent3="accent3" accent4="accent4" accent5="accent5" accent6="accent6" hlink="hlink" folHlink="folHlink"/>
  <p:sldLayoutIdLst>
    <p:sldLayoutId id="2147483840" r:id="rId1"/>
    <p:sldLayoutId id="2147483841" r:id="rId2"/>
    <p:sldLayoutId id="2147483842" r:id="rId3"/>
    <p:sldLayoutId id="2147483843" r:id="rId4"/>
    <p:sldLayoutId id="2147483844" r:id="rId5"/>
    <p:sldLayoutId id="2147483845" r:id="rId6"/>
    <p:sldLayoutId id="2147483846" r:id="rId7"/>
    <p:sldLayoutId id="2147483847" r:id="rId8"/>
    <p:sldLayoutId id="2147483848" r:id="rId9"/>
    <p:sldLayoutId id="2147483849" r:id="rId10"/>
    <p:sldLayoutId id="2147483850" r:id="rId11"/>
  </p:sldLayoutIdLst>
  <p:hf hdr="0" ftr="0" dt="0"/>
  <p:txStyles>
    <p:titleStyle>
      <a:lvl1pPr algn="l" rtl="0" eaLnBrk="0" fontAlgn="base" hangingPunct="0">
        <a:spcBef>
          <a:spcPct val="0"/>
        </a:spcBef>
        <a:spcAft>
          <a:spcPct val="0"/>
        </a:spcAft>
        <a:defRPr sz="3000">
          <a:solidFill>
            <a:schemeClr val="bg1"/>
          </a:solidFill>
          <a:latin typeface="+mj-lt"/>
          <a:ea typeface="+mj-ea"/>
          <a:cs typeface="Osaka"/>
        </a:defRPr>
      </a:lvl1pPr>
      <a:lvl2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2pPr>
      <a:lvl3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3pPr>
      <a:lvl4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4pPr>
      <a:lvl5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5pPr>
      <a:lvl6pPr marL="457200" algn="l" rtl="0" fontAlgn="base">
        <a:spcBef>
          <a:spcPct val="0"/>
        </a:spcBef>
        <a:spcAft>
          <a:spcPct val="0"/>
        </a:spcAft>
        <a:defRPr sz="3000">
          <a:solidFill>
            <a:schemeClr val="bg1"/>
          </a:solidFill>
          <a:latin typeface="Arial Bold" pitchFamily="1" charset="0"/>
          <a:ea typeface="Osaka" pitchFamily="1" charset="-128"/>
        </a:defRPr>
      </a:lvl6pPr>
      <a:lvl7pPr marL="914400" algn="l" rtl="0" fontAlgn="base">
        <a:spcBef>
          <a:spcPct val="0"/>
        </a:spcBef>
        <a:spcAft>
          <a:spcPct val="0"/>
        </a:spcAft>
        <a:defRPr sz="3000">
          <a:solidFill>
            <a:schemeClr val="bg1"/>
          </a:solidFill>
          <a:latin typeface="Arial Bold" pitchFamily="1" charset="0"/>
          <a:ea typeface="Osaka" pitchFamily="1" charset="-128"/>
        </a:defRPr>
      </a:lvl7pPr>
      <a:lvl8pPr marL="1371600" algn="l" rtl="0" fontAlgn="base">
        <a:spcBef>
          <a:spcPct val="0"/>
        </a:spcBef>
        <a:spcAft>
          <a:spcPct val="0"/>
        </a:spcAft>
        <a:defRPr sz="3000">
          <a:solidFill>
            <a:schemeClr val="bg1"/>
          </a:solidFill>
          <a:latin typeface="Arial Bold" pitchFamily="1" charset="0"/>
          <a:ea typeface="Osaka" pitchFamily="1" charset="-128"/>
        </a:defRPr>
      </a:lvl8pPr>
      <a:lvl9pPr marL="1828800" algn="l" rtl="0" fontAlgn="base">
        <a:spcBef>
          <a:spcPct val="0"/>
        </a:spcBef>
        <a:spcAft>
          <a:spcPct val="0"/>
        </a:spcAft>
        <a:defRPr sz="3000">
          <a:solidFill>
            <a:schemeClr val="bg1"/>
          </a:solidFill>
          <a:latin typeface="Arial Bold" pitchFamily="1" charset="0"/>
          <a:ea typeface="Osaka" pitchFamily="1" charset="-128"/>
        </a:defRPr>
      </a:lvl9pPr>
    </p:titleStyle>
    <p:bodyStyle>
      <a:lvl1pPr marL="342900" indent="-342900" algn="l" rtl="0" eaLnBrk="0" fontAlgn="base" hangingPunct="0">
        <a:spcBef>
          <a:spcPct val="20000"/>
        </a:spcBef>
        <a:spcAft>
          <a:spcPct val="0"/>
        </a:spcAft>
        <a:buChar char="•"/>
        <a:defRPr sz="2000">
          <a:solidFill>
            <a:schemeClr val="tx1"/>
          </a:solidFill>
          <a:latin typeface="+mn-lt"/>
          <a:ea typeface="+mn-ea"/>
          <a:cs typeface="Osaka"/>
        </a:defRPr>
      </a:lvl1pPr>
      <a:lvl2pPr marL="742950" indent="-285750" algn="l" rtl="0" eaLnBrk="0" fontAlgn="base" hangingPunct="0">
        <a:spcBef>
          <a:spcPct val="20000"/>
        </a:spcBef>
        <a:spcAft>
          <a:spcPct val="0"/>
        </a:spcAft>
        <a:buChar char="–"/>
        <a:defRPr sz="2000">
          <a:solidFill>
            <a:schemeClr val="tx1"/>
          </a:solidFill>
          <a:latin typeface="+mn-lt"/>
          <a:ea typeface="+mn-ea"/>
          <a:cs typeface="Osaka"/>
        </a:defRPr>
      </a:lvl2pPr>
      <a:lvl3pPr marL="1143000" indent="-228600" algn="l" rtl="0" eaLnBrk="0" fontAlgn="base" hangingPunct="0">
        <a:spcBef>
          <a:spcPct val="20000"/>
        </a:spcBef>
        <a:spcAft>
          <a:spcPct val="0"/>
        </a:spcAft>
        <a:buChar char="•"/>
        <a:defRPr sz="2000">
          <a:solidFill>
            <a:schemeClr val="tx1"/>
          </a:solidFill>
          <a:latin typeface="+mn-lt"/>
          <a:ea typeface="+mn-ea"/>
          <a:cs typeface="Osaka"/>
        </a:defRPr>
      </a:lvl3pPr>
      <a:lvl4pPr marL="1600200" indent="-228600" algn="l" rtl="0" eaLnBrk="0" fontAlgn="base" hangingPunct="0">
        <a:spcBef>
          <a:spcPct val="20000"/>
        </a:spcBef>
        <a:spcAft>
          <a:spcPct val="0"/>
        </a:spcAft>
        <a:buChar char="–"/>
        <a:defRPr sz="2000">
          <a:solidFill>
            <a:schemeClr val="tx1"/>
          </a:solidFill>
          <a:latin typeface="+mn-lt"/>
          <a:ea typeface="+mn-ea"/>
          <a:cs typeface="Osaka"/>
        </a:defRPr>
      </a:lvl4pPr>
      <a:lvl5pPr marL="2057400" indent="-228600" algn="l" rtl="0" eaLnBrk="0" fontAlgn="base" hangingPunct="0">
        <a:spcBef>
          <a:spcPct val="20000"/>
        </a:spcBef>
        <a:spcAft>
          <a:spcPct val="0"/>
        </a:spcAft>
        <a:buChar char="»"/>
        <a:defRPr sz="2000">
          <a:solidFill>
            <a:schemeClr val="tx1"/>
          </a:solidFill>
          <a:latin typeface="+mn-lt"/>
          <a:ea typeface="+mn-ea"/>
          <a:cs typeface="Osak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52400" y="76200"/>
            <a:ext cx="77724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152400" y="1295400"/>
            <a:ext cx="8763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 name="Date Placeholder 3"/>
          <p:cNvSpPr>
            <a:spLocks noGrp="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eaLnBrk="0" hangingPunct="0">
              <a:defRPr sz="1400">
                <a:latin typeface="Arial" charset="0"/>
                <a:ea typeface="+mn-ea"/>
                <a:cs typeface="+mn-cs"/>
              </a:defRPr>
            </a:lvl1pPr>
          </a:lstStyle>
          <a:p>
            <a:pPr>
              <a:defRPr/>
            </a:pPr>
            <a:endParaRPr lang="en-US">
              <a:solidFill>
                <a:srgbClr val="000000"/>
              </a:solidFill>
            </a:endParaRPr>
          </a:p>
        </p:txBody>
      </p:sp>
      <p:sp>
        <p:nvSpPr>
          <p:cNvPr id="10" name="Footer Placeholder 4"/>
          <p:cNvSpPr>
            <a:spLocks noGrp="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latin typeface="Arial" charset="0"/>
                <a:ea typeface="+mn-ea"/>
                <a:cs typeface="+mn-cs"/>
              </a:defRPr>
            </a:lvl1pPr>
          </a:lstStyle>
          <a:p>
            <a:pPr>
              <a:defRPr/>
            </a:pPr>
            <a:endParaRPr lang="en-US">
              <a:solidFill>
                <a:srgbClr val="000000"/>
              </a:solidFill>
            </a:endParaRPr>
          </a:p>
        </p:txBody>
      </p:sp>
      <p:sp>
        <p:nvSpPr>
          <p:cNvPr id="11" name="Slide Number Placeholder 5"/>
          <p:cNvSpPr>
            <a:spLocks noGrp="1"/>
          </p:cNvSpPr>
          <p:nvPr>
            <p:ph type="sldNum" sz="quarter" idx="4"/>
          </p:nvPr>
        </p:nvSpPr>
        <p:spPr bwMode="auto">
          <a:xfrm>
            <a:off x="6934200" y="64008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000" b="1">
                <a:solidFill>
                  <a:schemeClr val="bg2"/>
                </a:solidFill>
                <a:latin typeface="Arial Bold Italic" pitchFamily="1" charset="0"/>
                <a:ea typeface="+mn-ea"/>
                <a:cs typeface="+mn-cs"/>
              </a:defRPr>
            </a:lvl1pPr>
          </a:lstStyle>
          <a:p>
            <a:pPr>
              <a:defRPr/>
            </a:pPr>
            <a:fld id="{BDB561D4-49FD-47FE-91EC-86516C4C2063}" type="slidenum">
              <a:rPr lang="en-US">
                <a:solidFill>
                  <a:srgbClr val="808080"/>
                </a:solidFill>
              </a:rPr>
              <a:pPr>
                <a:defRPr/>
              </a:pPr>
              <a:t>‹#›</a:t>
            </a:fld>
            <a:endParaRPr lang="en-US" sz="1400">
              <a:solidFill>
                <a:srgbClr val="808080"/>
              </a:solidFill>
            </a:endParaRPr>
          </a:p>
        </p:txBody>
      </p:sp>
    </p:spTree>
    <p:extLst>
      <p:ext uri="{BB962C8B-B14F-4D97-AF65-F5344CB8AC3E}">
        <p14:creationId xmlns:p14="http://schemas.microsoft.com/office/powerpoint/2010/main" val="1772374528"/>
      </p:ext>
    </p:extLst>
  </p:cSld>
  <p:clrMap bg1="lt1" tx1="dk1" bg2="lt2" tx2="dk2" accent1="accent1" accent2="accent2" accent3="accent3" accent4="accent4" accent5="accent5" accent6="accent6" hlink="hlink" folHlink="folHlink"/>
  <p:sldLayoutIdLst>
    <p:sldLayoutId id="2147483852" r:id="rId1"/>
    <p:sldLayoutId id="2147483853" r:id="rId2"/>
    <p:sldLayoutId id="2147483854" r:id="rId3"/>
    <p:sldLayoutId id="2147483855" r:id="rId4"/>
    <p:sldLayoutId id="2147483856" r:id="rId5"/>
    <p:sldLayoutId id="2147483857" r:id="rId6"/>
    <p:sldLayoutId id="2147483858" r:id="rId7"/>
    <p:sldLayoutId id="2147483859" r:id="rId8"/>
  </p:sldLayoutIdLst>
  <p:hf hdr="0" ftr="0" dt="0"/>
  <p:txStyles>
    <p:titleStyle>
      <a:lvl1pPr algn="l" rtl="0" eaLnBrk="0" fontAlgn="base" hangingPunct="0">
        <a:spcBef>
          <a:spcPct val="0"/>
        </a:spcBef>
        <a:spcAft>
          <a:spcPct val="0"/>
        </a:spcAft>
        <a:defRPr sz="3000">
          <a:solidFill>
            <a:schemeClr val="bg1"/>
          </a:solidFill>
          <a:latin typeface="Arial" charset="0"/>
          <a:ea typeface="+mj-ea"/>
          <a:cs typeface="+mj-cs"/>
        </a:defRPr>
      </a:lvl1pPr>
      <a:lvl2pPr algn="l" rtl="0" eaLnBrk="0" fontAlgn="base" hangingPunct="0">
        <a:spcBef>
          <a:spcPct val="0"/>
        </a:spcBef>
        <a:spcAft>
          <a:spcPct val="0"/>
        </a:spcAft>
        <a:defRPr sz="3000">
          <a:solidFill>
            <a:schemeClr val="bg1"/>
          </a:solidFill>
          <a:latin typeface="Arial" charset="0"/>
          <a:ea typeface="Osaka" pitchFamily="1" charset="-128"/>
        </a:defRPr>
      </a:lvl2pPr>
      <a:lvl3pPr algn="l" rtl="0" eaLnBrk="0" fontAlgn="base" hangingPunct="0">
        <a:spcBef>
          <a:spcPct val="0"/>
        </a:spcBef>
        <a:spcAft>
          <a:spcPct val="0"/>
        </a:spcAft>
        <a:defRPr sz="3000">
          <a:solidFill>
            <a:schemeClr val="bg1"/>
          </a:solidFill>
          <a:latin typeface="Arial" charset="0"/>
          <a:ea typeface="Osaka" pitchFamily="1" charset="-128"/>
        </a:defRPr>
      </a:lvl3pPr>
      <a:lvl4pPr algn="l" rtl="0" eaLnBrk="0" fontAlgn="base" hangingPunct="0">
        <a:spcBef>
          <a:spcPct val="0"/>
        </a:spcBef>
        <a:spcAft>
          <a:spcPct val="0"/>
        </a:spcAft>
        <a:defRPr sz="3000">
          <a:solidFill>
            <a:schemeClr val="bg1"/>
          </a:solidFill>
          <a:latin typeface="Arial" charset="0"/>
          <a:ea typeface="Osaka" pitchFamily="1" charset="-128"/>
        </a:defRPr>
      </a:lvl4pPr>
      <a:lvl5pPr algn="l" rtl="0" eaLnBrk="0" fontAlgn="base" hangingPunct="0">
        <a:spcBef>
          <a:spcPct val="0"/>
        </a:spcBef>
        <a:spcAft>
          <a:spcPct val="0"/>
        </a:spcAft>
        <a:defRPr sz="3000">
          <a:solidFill>
            <a:schemeClr val="bg1"/>
          </a:solidFill>
          <a:latin typeface="Arial" charset="0"/>
          <a:ea typeface="Osaka" pitchFamily="1" charset="-128"/>
        </a:defRPr>
      </a:lvl5pPr>
      <a:lvl6pPr marL="457200" algn="l" rtl="0" fontAlgn="base">
        <a:spcBef>
          <a:spcPct val="0"/>
        </a:spcBef>
        <a:spcAft>
          <a:spcPct val="0"/>
        </a:spcAft>
        <a:defRPr sz="3000">
          <a:solidFill>
            <a:schemeClr val="bg1"/>
          </a:solidFill>
          <a:latin typeface="Arial Bold" pitchFamily="1" charset="0"/>
          <a:ea typeface="Osaka" pitchFamily="1" charset="-128"/>
        </a:defRPr>
      </a:lvl6pPr>
      <a:lvl7pPr marL="914400" algn="l" rtl="0" fontAlgn="base">
        <a:spcBef>
          <a:spcPct val="0"/>
        </a:spcBef>
        <a:spcAft>
          <a:spcPct val="0"/>
        </a:spcAft>
        <a:defRPr sz="3000">
          <a:solidFill>
            <a:schemeClr val="bg1"/>
          </a:solidFill>
          <a:latin typeface="Arial Bold" pitchFamily="1" charset="0"/>
          <a:ea typeface="Osaka" pitchFamily="1" charset="-128"/>
        </a:defRPr>
      </a:lvl7pPr>
      <a:lvl8pPr marL="1371600" algn="l" rtl="0" fontAlgn="base">
        <a:spcBef>
          <a:spcPct val="0"/>
        </a:spcBef>
        <a:spcAft>
          <a:spcPct val="0"/>
        </a:spcAft>
        <a:defRPr sz="3000">
          <a:solidFill>
            <a:schemeClr val="bg1"/>
          </a:solidFill>
          <a:latin typeface="Arial Bold" pitchFamily="1" charset="0"/>
          <a:ea typeface="Osaka" pitchFamily="1" charset="-128"/>
        </a:defRPr>
      </a:lvl8pPr>
      <a:lvl9pPr marL="1828800" algn="l" rtl="0" fontAlgn="base">
        <a:spcBef>
          <a:spcPct val="0"/>
        </a:spcBef>
        <a:spcAft>
          <a:spcPct val="0"/>
        </a:spcAft>
        <a:defRPr sz="3000">
          <a:solidFill>
            <a:schemeClr val="bg1"/>
          </a:solidFill>
          <a:latin typeface="Arial Bold" pitchFamily="1" charset="0"/>
          <a:ea typeface="Osaka" pitchFamily="1" charset="-128"/>
        </a:defRPr>
      </a:lvl9pPr>
    </p:titleStyle>
    <p:bodyStyle>
      <a:lvl1pPr marL="342900" indent="-342900" algn="l" rtl="0" eaLnBrk="0" fontAlgn="base" hangingPunct="0">
        <a:spcBef>
          <a:spcPct val="20000"/>
        </a:spcBef>
        <a:spcAft>
          <a:spcPct val="0"/>
        </a:spcAft>
        <a:buChar char="•"/>
        <a:defRPr sz="2000">
          <a:solidFill>
            <a:schemeClr val="tx1"/>
          </a:solidFill>
          <a:latin typeface="Arial" charset="0"/>
          <a:ea typeface="+mn-ea"/>
          <a:cs typeface="+mn-cs"/>
        </a:defRPr>
      </a:lvl1pPr>
      <a:lvl2pPr marL="742950" indent="-285750" algn="l" rtl="0" eaLnBrk="0" fontAlgn="base" hangingPunct="0">
        <a:spcBef>
          <a:spcPct val="20000"/>
        </a:spcBef>
        <a:spcAft>
          <a:spcPct val="0"/>
        </a:spcAft>
        <a:buChar char="–"/>
        <a:defRPr sz="2000">
          <a:solidFill>
            <a:schemeClr val="tx1"/>
          </a:solidFill>
          <a:latin typeface="Arial" charset="0"/>
          <a:ea typeface="+mn-ea"/>
        </a:defRPr>
      </a:lvl2pPr>
      <a:lvl3pPr marL="1143000" indent="-228600" algn="l" rtl="0" eaLnBrk="0" fontAlgn="base" hangingPunct="0">
        <a:spcBef>
          <a:spcPct val="20000"/>
        </a:spcBef>
        <a:spcAft>
          <a:spcPct val="0"/>
        </a:spcAft>
        <a:buChar char="•"/>
        <a:defRPr sz="2000">
          <a:solidFill>
            <a:schemeClr val="tx1"/>
          </a:solidFill>
          <a:latin typeface="Arial" charset="0"/>
          <a:ea typeface="+mn-ea"/>
        </a:defRPr>
      </a:lvl3pPr>
      <a:lvl4pPr marL="1600200" indent="-228600" algn="l" rtl="0" eaLnBrk="0" fontAlgn="base" hangingPunct="0">
        <a:spcBef>
          <a:spcPct val="20000"/>
        </a:spcBef>
        <a:spcAft>
          <a:spcPct val="0"/>
        </a:spcAft>
        <a:buChar char="–"/>
        <a:defRPr sz="2000">
          <a:solidFill>
            <a:schemeClr val="tx1"/>
          </a:solidFill>
          <a:latin typeface="Arial" charset="0"/>
          <a:ea typeface="+mn-ea"/>
        </a:defRPr>
      </a:lvl4pPr>
      <a:lvl5pPr marL="2057400" indent="-228600" algn="l" rtl="0" eaLnBrk="0" fontAlgn="base" hangingPunct="0">
        <a:spcBef>
          <a:spcPct val="20000"/>
        </a:spcBef>
        <a:spcAft>
          <a:spcPct val="0"/>
        </a:spcAft>
        <a:buChar char="»"/>
        <a:defRPr sz="2000">
          <a:solidFill>
            <a:schemeClr val="tx1"/>
          </a:solidFill>
          <a:latin typeface="Arial"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52400" y="76200"/>
            <a:ext cx="77724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152400" y="1295400"/>
            <a:ext cx="8763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 name="Date Placeholder 3"/>
          <p:cNvSpPr>
            <a:spLocks noGrp="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eaLnBrk="0" hangingPunct="0">
              <a:defRPr sz="1400">
                <a:latin typeface="Arial" charset="0"/>
                <a:ea typeface="+mn-ea"/>
              </a:defRPr>
            </a:lvl1pPr>
          </a:lstStyle>
          <a:p>
            <a:pPr>
              <a:defRPr/>
            </a:pPr>
            <a:endParaRPr lang="en-US">
              <a:solidFill>
                <a:srgbClr val="000000"/>
              </a:solidFill>
            </a:endParaRPr>
          </a:p>
        </p:txBody>
      </p:sp>
      <p:sp>
        <p:nvSpPr>
          <p:cNvPr id="10" name="Footer Placeholder 4"/>
          <p:cNvSpPr>
            <a:spLocks noGrp="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latin typeface="Arial" charset="0"/>
                <a:ea typeface="+mn-ea"/>
              </a:defRPr>
            </a:lvl1pPr>
          </a:lstStyle>
          <a:p>
            <a:pPr>
              <a:defRPr/>
            </a:pPr>
            <a:endParaRPr lang="en-US">
              <a:solidFill>
                <a:srgbClr val="000000"/>
              </a:solidFill>
            </a:endParaRPr>
          </a:p>
        </p:txBody>
      </p:sp>
      <p:sp>
        <p:nvSpPr>
          <p:cNvPr id="11" name="Slide Number Placeholder 5"/>
          <p:cNvSpPr>
            <a:spLocks noGrp="1"/>
          </p:cNvSpPr>
          <p:nvPr>
            <p:ph type="sldNum" sz="quarter" idx="4"/>
          </p:nvPr>
        </p:nvSpPr>
        <p:spPr bwMode="auto">
          <a:xfrm>
            <a:off x="6934200" y="64008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000" b="1">
                <a:solidFill>
                  <a:schemeClr val="bg2"/>
                </a:solidFill>
                <a:latin typeface="Arial Bold Italic" pitchFamily="1" charset="0"/>
                <a:ea typeface="+mn-ea"/>
              </a:defRPr>
            </a:lvl1pPr>
          </a:lstStyle>
          <a:p>
            <a:pPr>
              <a:defRPr/>
            </a:pPr>
            <a:fld id="{11644705-304D-4FC7-B9FB-657038B2F053}"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2882360762"/>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Lst>
  <p:hf hdr="0" ftr="0" dt="0"/>
  <p:txStyles>
    <p:titleStyle>
      <a:lvl1pPr algn="l" rtl="0" eaLnBrk="0" fontAlgn="base" hangingPunct="0">
        <a:spcBef>
          <a:spcPct val="0"/>
        </a:spcBef>
        <a:spcAft>
          <a:spcPct val="0"/>
        </a:spcAft>
        <a:defRPr sz="3000">
          <a:solidFill>
            <a:schemeClr val="bg1"/>
          </a:solidFill>
          <a:latin typeface="Arial" charset="0"/>
          <a:ea typeface="+mj-ea"/>
          <a:cs typeface="+mj-cs"/>
        </a:defRPr>
      </a:lvl1pPr>
      <a:lvl2pPr algn="l" rtl="0" eaLnBrk="0" fontAlgn="base" hangingPunct="0">
        <a:spcBef>
          <a:spcPct val="0"/>
        </a:spcBef>
        <a:spcAft>
          <a:spcPct val="0"/>
        </a:spcAft>
        <a:defRPr sz="3000">
          <a:solidFill>
            <a:schemeClr val="bg1"/>
          </a:solidFill>
          <a:latin typeface="Arial" charset="0"/>
          <a:ea typeface="Osaka" pitchFamily="1" charset="-128"/>
        </a:defRPr>
      </a:lvl2pPr>
      <a:lvl3pPr algn="l" rtl="0" eaLnBrk="0" fontAlgn="base" hangingPunct="0">
        <a:spcBef>
          <a:spcPct val="0"/>
        </a:spcBef>
        <a:spcAft>
          <a:spcPct val="0"/>
        </a:spcAft>
        <a:defRPr sz="3000">
          <a:solidFill>
            <a:schemeClr val="bg1"/>
          </a:solidFill>
          <a:latin typeface="Arial" charset="0"/>
          <a:ea typeface="Osaka" pitchFamily="1" charset="-128"/>
        </a:defRPr>
      </a:lvl3pPr>
      <a:lvl4pPr algn="l" rtl="0" eaLnBrk="0" fontAlgn="base" hangingPunct="0">
        <a:spcBef>
          <a:spcPct val="0"/>
        </a:spcBef>
        <a:spcAft>
          <a:spcPct val="0"/>
        </a:spcAft>
        <a:defRPr sz="3000">
          <a:solidFill>
            <a:schemeClr val="bg1"/>
          </a:solidFill>
          <a:latin typeface="Arial" charset="0"/>
          <a:ea typeface="Osaka" pitchFamily="1" charset="-128"/>
        </a:defRPr>
      </a:lvl4pPr>
      <a:lvl5pPr algn="l" rtl="0" eaLnBrk="0" fontAlgn="base" hangingPunct="0">
        <a:spcBef>
          <a:spcPct val="0"/>
        </a:spcBef>
        <a:spcAft>
          <a:spcPct val="0"/>
        </a:spcAft>
        <a:defRPr sz="3000">
          <a:solidFill>
            <a:schemeClr val="bg1"/>
          </a:solidFill>
          <a:latin typeface="Arial" charset="0"/>
          <a:ea typeface="Osaka" pitchFamily="1" charset="-128"/>
        </a:defRPr>
      </a:lvl5pPr>
      <a:lvl6pPr marL="457200" algn="l" rtl="0" fontAlgn="base">
        <a:spcBef>
          <a:spcPct val="0"/>
        </a:spcBef>
        <a:spcAft>
          <a:spcPct val="0"/>
        </a:spcAft>
        <a:defRPr sz="3000">
          <a:solidFill>
            <a:schemeClr val="bg1"/>
          </a:solidFill>
          <a:latin typeface="Arial Bold" pitchFamily="1" charset="0"/>
          <a:ea typeface="Osaka" pitchFamily="1" charset="-128"/>
        </a:defRPr>
      </a:lvl6pPr>
      <a:lvl7pPr marL="914400" algn="l" rtl="0" fontAlgn="base">
        <a:spcBef>
          <a:spcPct val="0"/>
        </a:spcBef>
        <a:spcAft>
          <a:spcPct val="0"/>
        </a:spcAft>
        <a:defRPr sz="3000">
          <a:solidFill>
            <a:schemeClr val="bg1"/>
          </a:solidFill>
          <a:latin typeface="Arial Bold" pitchFamily="1" charset="0"/>
          <a:ea typeface="Osaka" pitchFamily="1" charset="-128"/>
        </a:defRPr>
      </a:lvl7pPr>
      <a:lvl8pPr marL="1371600" algn="l" rtl="0" fontAlgn="base">
        <a:spcBef>
          <a:spcPct val="0"/>
        </a:spcBef>
        <a:spcAft>
          <a:spcPct val="0"/>
        </a:spcAft>
        <a:defRPr sz="3000">
          <a:solidFill>
            <a:schemeClr val="bg1"/>
          </a:solidFill>
          <a:latin typeface="Arial Bold" pitchFamily="1" charset="0"/>
          <a:ea typeface="Osaka" pitchFamily="1" charset="-128"/>
        </a:defRPr>
      </a:lvl8pPr>
      <a:lvl9pPr marL="1828800" algn="l" rtl="0" fontAlgn="base">
        <a:spcBef>
          <a:spcPct val="0"/>
        </a:spcBef>
        <a:spcAft>
          <a:spcPct val="0"/>
        </a:spcAft>
        <a:defRPr sz="3000">
          <a:solidFill>
            <a:schemeClr val="bg1"/>
          </a:solidFill>
          <a:latin typeface="Arial Bold" pitchFamily="1" charset="0"/>
          <a:ea typeface="Osaka" pitchFamily="1" charset="-128"/>
        </a:defRPr>
      </a:lvl9pPr>
    </p:titleStyle>
    <p:bodyStyle>
      <a:lvl1pPr marL="342900" indent="-342900" algn="l" rtl="0" eaLnBrk="0" fontAlgn="base" hangingPunct="0">
        <a:spcBef>
          <a:spcPct val="20000"/>
        </a:spcBef>
        <a:spcAft>
          <a:spcPct val="0"/>
        </a:spcAft>
        <a:buChar char="•"/>
        <a:defRPr sz="2000">
          <a:solidFill>
            <a:schemeClr val="tx1"/>
          </a:solidFill>
          <a:latin typeface="Arial" charset="0"/>
          <a:ea typeface="+mn-ea"/>
          <a:cs typeface="+mn-cs"/>
        </a:defRPr>
      </a:lvl1pPr>
      <a:lvl2pPr marL="742950" indent="-285750" algn="l" rtl="0" eaLnBrk="0" fontAlgn="base" hangingPunct="0">
        <a:spcBef>
          <a:spcPct val="20000"/>
        </a:spcBef>
        <a:spcAft>
          <a:spcPct val="0"/>
        </a:spcAft>
        <a:buChar char="–"/>
        <a:defRPr sz="2000">
          <a:solidFill>
            <a:schemeClr val="tx1"/>
          </a:solidFill>
          <a:latin typeface="Arial" charset="0"/>
          <a:ea typeface="+mn-ea"/>
        </a:defRPr>
      </a:lvl2pPr>
      <a:lvl3pPr marL="1143000" indent="-228600" algn="l" rtl="0" eaLnBrk="0" fontAlgn="base" hangingPunct="0">
        <a:spcBef>
          <a:spcPct val="20000"/>
        </a:spcBef>
        <a:spcAft>
          <a:spcPct val="0"/>
        </a:spcAft>
        <a:buChar char="•"/>
        <a:defRPr sz="2000">
          <a:solidFill>
            <a:schemeClr val="tx1"/>
          </a:solidFill>
          <a:latin typeface="Arial" charset="0"/>
          <a:ea typeface="+mn-ea"/>
        </a:defRPr>
      </a:lvl3pPr>
      <a:lvl4pPr marL="1600200" indent="-228600" algn="l" rtl="0" eaLnBrk="0" fontAlgn="base" hangingPunct="0">
        <a:spcBef>
          <a:spcPct val="20000"/>
        </a:spcBef>
        <a:spcAft>
          <a:spcPct val="0"/>
        </a:spcAft>
        <a:buChar char="–"/>
        <a:defRPr sz="2000">
          <a:solidFill>
            <a:schemeClr val="tx1"/>
          </a:solidFill>
          <a:latin typeface="Arial" charset="0"/>
          <a:ea typeface="+mn-ea"/>
        </a:defRPr>
      </a:lvl4pPr>
      <a:lvl5pPr marL="2057400" indent="-228600" algn="l" rtl="0" eaLnBrk="0" fontAlgn="base" hangingPunct="0">
        <a:spcBef>
          <a:spcPct val="20000"/>
        </a:spcBef>
        <a:spcAft>
          <a:spcPct val="0"/>
        </a:spcAft>
        <a:buChar char="»"/>
        <a:defRPr sz="2000">
          <a:solidFill>
            <a:schemeClr val="tx1"/>
          </a:solidFill>
          <a:latin typeface="Arial"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52400" y="76200"/>
            <a:ext cx="77724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152400" y="1295400"/>
            <a:ext cx="8763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 name="Date Placeholder 3"/>
          <p:cNvSpPr>
            <a:spLocks noGrp="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eaLnBrk="0" hangingPunct="0">
              <a:defRPr sz="1400">
                <a:latin typeface="Arial" charset="0"/>
                <a:ea typeface="+mn-ea"/>
              </a:defRPr>
            </a:lvl1pPr>
          </a:lstStyle>
          <a:p>
            <a:pPr>
              <a:defRPr/>
            </a:pPr>
            <a:endParaRPr lang="en-US">
              <a:solidFill>
                <a:srgbClr val="000000"/>
              </a:solidFill>
            </a:endParaRPr>
          </a:p>
        </p:txBody>
      </p:sp>
      <p:sp>
        <p:nvSpPr>
          <p:cNvPr id="10" name="Footer Placeholder 4"/>
          <p:cNvSpPr>
            <a:spLocks noGrp="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latin typeface="Arial" charset="0"/>
                <a:ea typeface="+mn-ea"/>
              </a:defRPr>
            </a:lvl1pPr>
          </a:lstStyle>
          <a:p>
            <a:pPr>
              <a:defRPr/>
            </a:pPr>
            <a:endParaRPr lang="en-US">
              <a:solidFill>
                <a:srgbClr val="000000"/>
              </a:solidFill>
            </a:endParaRPr>
          </a:p>
        </p:txBody>
      </p:sp>
      <p:sp>
        <p:nvSpPr>
          <p:cNvPr id="11" name="Slide Number Placeholder 5"/>
          <p:cNvSpPr>
            <a:spLocks noGrp="1"/>
          </p:cNvSpPr>
          <p:nvPr>
            <p:ph type="sldNum" sz="quarter" idx="4"/>
          </p:nvPr>
        </p:nvSpPr>
        <p:spPr bwMode="auto">
          <a:xfrm>
            <a:off x="6934200" y="64008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000" b="1">
                <a:solidFill>
                  <a:schemeClr val="bg2"/>
                </a:solidFill>
                <a:latin typeface="Arial Bold Italic" pitchFamily="1" charset="0"/>
                <a:ea typeface="+mn-ea"/>
              </a:defRPr>
            </a:lvl1pPr>
          </a:lstStyle>
          <a:p>
            <a:pPr>
              <a:defRPr/>
            </a:pPr>
            <a:fld id="{11644705-304D-4FC7-B9FB-657038B2F053}" type="slidenum">
              <a:rPr lang="en-US">
                <a:solidFill>
                  <a:srgbClr val="808080"/>
                </a:solidFill>
              </a:rPr>
              <a:pPr>
                <a:defRPr/>
              </a:pPr>
              <a:t>‹#›</a:t>
            </a:fld>
            <a:endParaRPr lang="en-US" sz="1400" b="0" dirty="0">
              <a:solidFill>
                <a:srgbClr val="000000"/>
              </a:solidFill>
            </a:endParaRPr>
          </a:p>
        </p:txBody>
      </p:sp>
    </p:spTree>
    <p:extLst>
      <p:ext uri="{BB962C8B-B14F-4D97-AF65-F5344CB8AC3E}">
        <p14:creationId xmlns:p14="http://schemas.microsoft.com/office/powerpoint/2010/main" val="3281744575"/>
      </p:ext>
    </p:extLst>
  </p:cSld>
  <p:clrMap bg1="lt1" tx1="dk1" bg2="lt2" tx2="dk2" accent1="accent1" accent2="accent2" accent3="accent3" accent4="accent4" accent5="accent5" accent6="accent6" hlink="hlink" folHlink="folHlink"/>
  <p:sldLayoutIdLst>
    <p:sldLayoutId id="2147483870" r:id="rId1"/>
    <p:sldLayoutId id="2147483871" r:id="rId2"/>
    <p:sldLayoutId id="2147483872" r:id="rId3"/>
    <p:sldLayoutId id="2147483873" r:id="rId4"/>
    <p:sldLayoutId id="2147483874" r:id="rId5"/>
    <p:sldLayoutId id="2147483875" r:id="rId6"/>
    <p:sldLayoutId id="2147483876" r:id="rId7"/>
    <p:sldLayoutId id="2147483877" r:id="rId8"/>
  </p:sldLayoutIdLst>
  <p:hf hdr="0" ftr="0" dt="0"/>
  <p:txStyles>
    <p:titleStyle>
      <a:lvl1pPr algn="l" rtl="0" eaLnBrk="0" fontAlgn="base" hangingPunct="0">
        <a:spcBef>
          <a:spcPct val="0"/>
        </a:spcBef>
        <a:spcAft>
          <a:spcPct val="0"/>
        </a:spcAft>
        <a:defRPr sz="3000">
          <a:solidFill>
            <a:schemeClr val="bg1"/>
          </a:solidFill>
          <a:latin typeface="Arial" charset="0"/>
          <a:ea typeface="+mj-ea"/>
          <a:cs typeface="+mj-cs"/>
        </a:defRPr>
      </a:lvl1pPr>
      <a:lvl2pPr algn="l" rtl="0" eaLnBrk="0" fontAlgn="base" hangingPunct="0">
        <a:spcBef>
          <a:spcPct val="0"/>
        </a:spcBef>
        <a:spcAft>
          <a:spcPct val="0"/>
        </a:spcAft>
        <a:defRPr sz="3000">
          <a:solidFill>
            <a:schemeClr val="bg1"/>
          </a:solidFill>
          <a:latin typeface="Arial" charset="0"/>
          <a:ea typeface="Osaka" pitchFamily="1" charset="-128"/>
        </a:defRPr>
      </a:lvl2pPr>
      <a:lvl3pPr algn="l" rtl="0" eaLnBrk="0" fontAlgn="base" hangingPunct="0">
        <a:spcBef>
          <a:spcPct val="0"/>
        </a:spcBef>
        <a:spcAft>
          <a:spcPct val="0"/>
        </a:spcAft>
        <a:defRPr sz="3000">
          <a:solidFill>
            <a:schemeClr val="bg1"/>
          </a:solidFill>
          <a:latin typeface="Arial" charset="0"/>
          <a:ea typeface="Osaka" pitchFamily="1" charset="-128"/>
        </a:defRPr>
      </a:lvl3pPr>
      <a:lvl4pPr algn="l" rtl="0" eaLnBrk="0" fontAlgn="base" hangingPunct="0">
        <a:spcBef>
          <a:spcPct val="0"/>
        </a:spcBef>
        <a:spcAft>
          <a:spcPct val="0"/>
        </a:spcAft>
        <a:defRPr sz="3000">
          <a:solidFill>
            <a:schemeClr val="bg1"/>
          </a:solidFill>
          <a:latin typeface="Arial" charset="0"/>
          <a:ea typeface="Osaka" pitchFamily="1" charset="-128"/>
        </a:defRPr>
      </a:lvl4pPr>
      <a:lvl5pPr algn="l" rtl="0" eaLnBrk="0" fontAlgn="base" hangingPunct="0">
        <a:spcBef>
          <a:spcPct val="0"/>
        </a:spcBef>
        <a:spcAft>
          <a:spcPct val="0"/>
        </a:spcAft>
        <a:defRPr sz="3000">
          <a:solidFill>
            <a:schemeClr val="bg1"/>
          </a:solidFill>
          <a:latin typeface="Arial" charset="0"/>
          <a:ea typeface="Osaka" pitchFamily="1" charset="-128"/>
        </a:defRPr>
      </a:lvl5pPr>
      <a:lvl6pPr marL="457200" algn="l" rtl="0" fontAlgn="base">
        <a:spcBef>
          <a:spcPct val="0"/>
        </a:spcBef>
        <a:spcAft>
          <a:spcPct val="0"/>
        </a:spcAft>
        <a:defRPr sz="3000">
          <a:solidFill>
            <a:schemeClr val="bg1"/>
          </a:solidFill>
          <a:latin typeface="Arial Bold" pitchFamily="1" charset="0"/>
          <a:ea typeface="Osaka" pitchFamily="1" charset="-128"/>
        </a:defRPr>
      </a:lvl6pPr>
      <a:lvl7pPr marL="914400" algn="l" rtl="0" fontAlgn="base">
        <a:spcBef>
          <a:spcPct val="0"/>
        </a:spcBef>
        <a:spcAft>
          <a:spcPct val="0"/>
        </a:spcAft>
        <a:defRPr sz="3000">
          <a:solidFill>
            <a:schemeClr val="bg1"/>
          </a:solidFill>
          <a:latin typeface="Arial Bold" pitchFamily="1" charset="0"/>
          <a:ea typeface="Osaka" pitchFamily="1" charset="-128"/>
        </a:defRPr>
      </a:lvl7pPr>
      <a:lvl8pPr marL="1371600" algn="l" rtl="0" fontAlgn="base">
        <a:spcBef>
          <a:spcPct val="0"/>
        </a:spcBef>
        <a:spcAft>
          <a:spcPct val="0"/>
        </a:spcAft>
        <a:defRPr sz="3000">
          <a:solidFill>
            <a:schemeClr val="bg1"/>
          </a:solidFill>
          <a:latin typeface="Arial Bold" pitchFamily="1" charset="0"/>
          <a:ea typeface="Osaka" pitchFamily="1" charset="-128"/>
        </a:defRPr>
      </a:lvl8pPr>
      <a:lvl9pPr marL="1828800" algn="l" rtl="0" fontAlgn="base">
        <a:spcBef>
          <a:spcPct val="0"/>
        </a:spcBef>
        <a:spcAft>
          <a:spcPct val="0"/>
        </a:spcAft>
        <a:defRPr sz="3000">
          <a:solidFill>
            <a:schemeClr val="bg1"/>
          </a:solidFill>
          <a:latin typeface="Arial Bold" pitchFamily="1" charset="0"/>
          <a:ea typeface="Osaka" pitchFamily="1" charset="-128"/>
        </a:defRPr>
      </a:lvl9pPr>
    </p:titleStyle>
    <p:bodyStyle>
      <a:lvl1pPr marL="342900" indent="-342900" algn="l" rtl="0" eaLnBrk="0" fontAlgn="base" hangingPunct="0">
        <a:spcBef>
          <a:spcPct val="20000"/>
        </a:spcBef>
        <a:spcAft>
          <a:spcPct val="0"/>
        </a:spcAft>
        <a:buChar char="•"/>
        <a:defRPr sz="2000">
          <a:solidFill>
            <a:schemeClr val="tx1"/>
          </a:solidFill>
          <a:latin typeface="Arial" charset="0"/>
          <a:ea typeface="+mn-ea"/>
          <a:cs typeface="+mn-cs"/>
        </a:defRPr>
      </a:lvl1pPr>
      <a:lvl2pPr marL="742950" indent="-285750" algn="l" rtl="0" eaLnBrk="0" fontAlgn="base" hangingPunct="0">
        <a:spcBef>
          <a:spcPct val="20000"/>
        </a:spcBef>
        <a:spcAft>
          <a:spcPct val="0"/>
        </a:spcAft>
        <a:buChar char="–"/>
        <a:defRPr sz="2000">
          <a:solidFill>
            <a:schemeClr val="tx1"/>
          </a:solidFill>
          <a:latin typeface="Arial" charset="0"/>
          <a:ea typeface="+mn-ea"/>
        </a:defRPr>
      </a:lvl2pPr>
      <a:lvl3pPr marL="1143000" indent="-228600" algn="l" rtl="0" eaLnBrk="0" fontAlgn="base" hangingPunct="0">
        <a:spcBef>
          <a:spcPct val="20000"/>
        </a:spcBef>
        <a:spcAft>
          <a:spcPct val="0"/>
        </a:spcAft>
        <a:buChar char="•"/>
        <a:defRPr sz="2000">
          <a:solidFill>
            <a:schemeClr val="tx1"/>
          </a:solidFill>
          <a:latin typeface="Arial" charset="0"/>
          <a:ea typeface="+mn-ea"/>
        </a:defRPr>
      </a:lvl3pPr>
      <a:lvl4pPr marL="1600200" indent="-228600" algn="l" rtl="0" eaLnBrk="0" fontAlgn="base" hangingPunct="0">
        <a:spcBef>
          <a:spcPct val="20000"/>
        </a:spcBef>
        <a:spcAft>
          <a:spcPct val="0"/>
        </a:spcAft>
        <a:buChar char="–"/>
        <a:defRPr sz="2000">
          <a:solidFill>
            <a:schemeClr val="tx1"/>
          </a:solidFill>
          <a:latin typeface="Arial" charset="0"/>
          <a:ea typeface="+mn-ea"/>
        </a:defRPr>
      </a:lvl4pPr>
      <a:lvl5pPr marL="2057400" indent="-228600" algn="l" rtl="0" eaLnBrk="0" fontAlgn="base" hangingPunct="0">
        <a:spcBef>
          <a:spcPct val="20000"/>
        </a:spcBef>
        <a:spcAft>
          <a:spcPct val="0"/>
        </a:spcAft>
        <a:buChar char="»"/>
        <a:defRPr sz="2000">
          <a:solidFill>
            <a:schemeClr val="tx1"/>
          </a:solidFill>
          <a:latin typeface="Arial"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50" name="Picture 8" descr="Powerpoint Presentation Banner"/>
          <p:cNvPicPr>
            <a:picLocks noChangeAspect="1" noChangeArrowheads="1"/>
          </p:cNvPicPr>
          <p:nvPr userDrawn="1"/>
        </p:nvPicPr>
        <p:blipFill>
          <a:blip r:embed="rId13" cstate="print"/>
          <a:srcRect/>
          <a:stretch>
            <a:fillRect/>
          </a:stretch>
        </p:blipFill>
        <p:spPr bwMode="auto">
          <a:xfrm>
            <a:off x="0" y="5961063"/>
            <a:ext cx="9144000" cy="896937"/>
          </a:xfrm>
          <a:prstGeom prst="rect">
            <a:avLst/>
          </a:prstGeom>
          <a:noFill/>
          <a:ln w="9525">
            <a:noFill/>
            <a:miter lim="800000"/>
            <a:headEnd/>
            <a:tailEnd/>
          </a:ln>
        </p:spPr>
      </p:pic>
      <p:pic>
        <p:nvPicPr>
          <p:cNvPr id="2051" name="Picture 9" descr="Powerpoint Presentation T Banner"/>
          <p:cNvPicPr>
            <a:picLocks noChangeAspect="1" noChangeArrowheads="1"/>
          </p:cNvPicPr>
          <p:nvPr userDrawn="1"/>
        </p:nvPicPr>
        <p:blipFill>
          <a:blip r:embed="rId14" cstate="print"/>
          <a:srcRect/>
          <a:stretch>
            <a:fillRect/>
          </a:stretch>
        </p:blipFill>
        <p:spPr bwMode="auto">
          <a:xfrm>
            <a:off x="-15875" y="0"/>
            <a:ext cx="9177338" cy="1143000"/>
          </a:xfrm>
          <a:prstGeom prst="rect">
            <a:avLst/>
          </a:prstGeom>
          <a:noFill/>
          <a:ln w="9525">
            <a:noFill/>
            <a:miter lim="800000"/>
            <a:headEnd/>
            <a:tailEnd/>
          </a:ln>
        </p:spPr>
      </p:pic>
      <p:sp>
        <p:nvSpPr>
          <p:cNvPr id="2052" name="Rectangle 2"/>
          <p:cNvSpPr>
            <a:spLocks noGrp="1" noChangeArrowheads="1"/>
          </p:cNvSpPr>
          <p:nvPr>
            <p:ph type="title"/>
          </p:nvPr>
        </p:nvSpPr>
        <p:spPr bwMode="auto">
          <a:xfrm>
            <a:off x="152400" y="76200"/>
            <a:ext cx="7772400" cy="8382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3" name="Rectangle 3"/>
          <p:cNvSpPr>
            <a:spLocks noGrp="1" noChangeArrowheads="1"/>
          </p:cNvSpPr>
          <p:nvPr>
            <p:ph type="body" idx="1"/>
          </p:nvPr>
        </p:nvSpPr>
        <p:spPr bwMode="auto">
          <a:xfrm>
            <a:off x="152400" y="1295400"/>
            <a:ext cx="8763000" cy="45720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51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mn-ea"/>
                <a:cs typeface="+mn-cs"/>
              </a:defRPr>
            </a:lvl1pPr>
          </a:lstStyle>
          <a:p>
            <a:pPr>
              <a:defRPr/>
            </a:pPr>
            <a:endParaRPr lang="en-US" dirty="0"/>
          </a:p>
        </p:txBody>
      </p:sp>
      <p:sp>
        <p:nvSpPr>
          <p:cNvPr id="51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mn-ea"/>
                <a:cs typeface="+mn-cs"/>
              </a:defRPr>
            </a:lvl1pPr>
          </a:lstStyle>
          <a:p>
            <a:pPr>
              <a:defRPr/>
            </a:pPr>
            <a:endParaRPr lang="en-US" dirty="0"/>
          </a:p>
        </p:txBody>
      </p:sp>
      <p:sp>
        <p:nvSpPr>
          <p:cNvPr id="5126" name="Rectangle 6"/>
          <p:cNvSpPr>
            <a:spLocks noGrp="1" noChangeArrowheads="1"/>
          </p:cNvSpPr>
          <p:nvPr>
            <p:ph type="sldNum" sz="quarter" idx="4"/>
          </p:nvPr>
        </p:nvSpPr>
        <p:spPr bwMode="auto">
          <a:xfrm>
            <a:off x="69342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000" b="1">
                <a:solidFill>
                  <a:srgbClr val="808080"/>
                </a:solidFill>
                <a:latin typeface="Arial Bold Italic" pitchFamily="1" charset="0"/>
                <a:ea typeface="+mn-ea"/>
                <a:cs typeface="+mn-cs"/>
              </a:defRPr>
            </a:lvl1pPr>
          </a:lstStyle>
          <a:p>
            <a:pPr>
              <a:defRPr/>
            </a:pPr>
            <a:fld id="{DA53BD57-C497-4D78-BF7E-ADB9D0578CB8}" type="slidenum">
              <a:rPr lang="en-US"/>
              <a:pPr>
                <a:defRPr/>
              </a:pPr>
              <a:t>‹#›</a:t>
            </a:fld>
            <a:endParaRPr lang="en-US" sz="1400" dirty="0"/>
          </a:p>
        </p:txBody>
      </p:sp>
    </p:spTree>
    <p:extLst>
      <p:ext uri="{BB962C8B-B14F-4D97-AF65-F5344CB8AC3E}">
        <p14:creationId xmlns:p14="http://schemas.microsoft.com/office/powerpoint/2010/main" val="3083982345"/>
      </p:ext>
    </p:extLst>
  </p:cSld>
  <p:clrMap bg1="lt1" tx1="dk1" bg2="lt2" tx2="dk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Lst>
  <p:hf hdr="0" ftr="0" dt="0"/>
  <p:txStyles>
    <p:titleStyle>
      <a:lvl1pPr algn="l" rtl="0" eaLnBrk="0" fontAlgn="base" hangingPunct="0">
        <a:spcBef>
          <a:spcPct val="0"/>
        </a:spcBef>
        <a:spcAft>
          <a:spcPct val="0"/>
        </a:spcAft>
        <a:defRPr sz="3000">
          <a:solidFill>
            <a:schemeClr val="bg1"/>
          </a:solidFill>
          <a:latin typeface="+mj-lt"/>
          <a:ea typeface="+mj-ea"/>
          <a:cs typeface="Osaka"/>
        </a:defRPr>
      </a:lvl1pPr>
      <a:lvl2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2pPr>
      <a:lvl3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3pPr>
      <a:lvl4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4pPr>
      <a:lvl5pPr algn="l" rtl="0" eaLnBrk="0" fontAlgn="base" hangingPunct="0">
        <a:spcBef>
          <a:spcPct val="0"/>
        </a:spcBef>
        <a:spcAft>
          <a:spcPct val="0"/>
        </a:spcAft>
        <a:defRPr sz="3000">
          <a:solidFill>
            <a:schemeClr val="bg1"/>
          </a:solidFill>
          <a:latin typeface="Arial Bold" pitchFamily="1" charset="0"/>
          <a:ea typeface="Osaka" pitchFamily="1" charset="-128"/>
          <a:cs typeface="Osaka"/>
        </a:defRPr>
      </a:lvl5pPr>
      <a:lvl6pPr marL="457200" algn="l" rtl="0" fontAlgn="base">
        <a:spcBef>
          <a:spcPct val="0"/>
        </a:spcBef>
        <a:spcAft>
          <a:spcPct val="0"/>
        </a:spcAft>
        <a:defRPr sz="3000">
          <a:solidFill>
            <a:schemeClr val="bg1"/>
          </a:solidFill>
          <a:latin typeface="Arial Bold" pitchFamily="1" charset="0"/>
          <a:ea typeface="Osaka" pitchFamily="1" charset="-128"/>
        </a:defRPr>
      </a:lvl6pPr>
      <a:lvl7pPr marL="914400" algn="l" rtl="0" fontAlgn="base">
        <a:spcBef>
          <a:spcPct val="0"/>
        </a:spcBef>
        <a:spcAft>
          <a:spcPct val="0"/>
        </a:spcAft>
        <a:defRPr sz="3000">
          <a:solidFill>
            <a:schemeClr val="bg1"/>
          </a:solidFill>
          <a:latin typeface="Arial Bold" pitchFamily="1" charset="0"/>
          <a:ea typeface="Osaka" pitchFamily="1" charset="-128"/>
        </a:defRPr>
      </a:lvl7pPr>
      <a:lvl8pPr marL="1371600" algn="l" rtl="0" fontAlgn="base">
        <a:spcBef>
          <a:spcPct val="0"/>
        </a:spcBef>
        <a:spcAft>
          <a:spcPct val="0"/>
        </a:spcAft>
        <a:defRPr sz="3000">
          <a:solidFill>
            <a:schemeClr val="bg1"/>
          </a:solidFill>
          <a:latin typeface="Arial Bold" pitchFamily="1" charset="0"/>
          <a:ea typeface="Osaka" pitchFamily="1" charset="-128"/>
        </a:defRPr>
      </a:lvl8pPr>
      <a:lvl9pPr marL="1828800" algn="l" rtl="0" fontAlgn="base">
        <a:spcBef>
          <a:spcPct val="0"/>
        </a:spcBef>
        <a:spcAft>
          <a:spcPct val="0"/>
        </a:spcAft>
        <a:defRPr sz="3000">
          <a:solidFill>
            <a:schemeClr val="bg1"/>
          </a:solidFill>
          <a:latin typeface="Arial Bold" pitchFamily="1" charset="0"/>
          <a:ea typeface="Osaka" pitchFamily="1" charset="-128"/>
        </a:defRPr>
      </a:lvl9pPr>
    </p:titleStyle>
    <p:bodyStyle>
      <a:lvl1pPr marL="342900" indent="-342900" algn="l" rtl="0" eaLnBrk="0" fontAlgn="base" hangingPunct="0">
        <a:spcBef>
          <a:spcPct val="20000"/>
        </a:spcBef>
        <a:spcAft>
          <a:spcPct val="0"/>
        </a:spcAft>
        <a:buChar char="•"/>
        <a:defRPr sz="2000">
          <a:solidFill>
            <a:schemeClr val="tx1"/>
          </a:solidFill>
          <a:latin typeface="+mn-lt"/>
          <a:ea typeface="+mn-ea"/>
          <a:cs typeface="Osaka"/>
        </a:defRPr>
      </a:lvl1pPr>
      <a:lvl2pPr marL="742950" indent="-285750" algn="l" rtl="0" eaLnBrk="0" fontAlgn="base" hangingPunct="0">
        <a:spcBef>
          <a:spcPct val="20000"/>
        </a:spcBef>
        <a:spcAft>
          <a:spcPct val="0"/>
        </a:spcAft>
        <a:buChar char="–"/>
        <a:defRPr sz="2000">
          <a:solidFill>
            <a:schemeClr val="tx1"/>
          </a:solidFill>
          <a:latin typeface="+mn-lt"/>
          <a:ea typeface="+mn-ea"/>
          <a:cs typeface="Osaka"/>
        </a:defRPr>
      </a:lvl2pPr>
      <a:lvl3pPr marL="1143000" indent="-228600" algn="l" rtl="0" eaLnBrk="0" fontAlgn="base" hangingPunct="0">
        <a:spcBef>
          <a:spcPct val="20000"/>
        </a:spcBef>
        <a:spcAft>
          <a:spcPct val="0"/>
        </a:spcAft>
        <a:buChar char="•"/>
        <a:defRPr sz="2000">
          <a:solidFill>
            <a:schemeClr val="tx1"/>
          </a:solidFill>
          <a:latin typeface="+mn-lt"/>
          <a:ea typeface="+mn-ea"/>
          <a:cs typeface="Osaka"/>
        </a:defRPr>
      </a:lvl3pPr>
      <a:lvl4pPr marL="1600200" indent="-228600" algn="l" rtl="0" eaLnBrk="0" fontAlgn="base" hangingPunct="0">
        <a:spcBef>
          <a:spcPct val="20000"/>
        </a:spcBef>
        <a:spcAft>
          <a:spcPct val="0"/>
        </a:spcAft>
        <a:buChar char="–"/>
        <a:defRPr sz="2000">
          <a:solidFill>
            <a:schemeClr val="tx1"/>
          </a:solidFill>
          <a:latin typeface="+mn-lt"/>
          <a:ea typeface="+mn-ea"/>
          <a:cs typeface="Osaka"/>
        </a:defRPr>
      </a:lvl4pPr>
      <a:lvl5pPr marL="2057400" indent="-228600" algn="l" rtl="0" eaLnBrk="0" fontAlgn="base" hangingPunct="0">
        <a:spcBef>
          <a:spcPct val="20000"/>
        </a:spcBef>
        <a:spcAft>
          <a:spcPct val="0"/>
        </a:spcAft>
        <a:buChar char="»"/>
        <a:defRPr sz="2000">
          <a:solidFill>
            <a:schemeClr val="tx1"/>
          </a:solidFill>
          <a:latin typeface="+mn-lt"/>
          <a:ea typeface="+mn-ea"/>
          <a:cs typeface="Osak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notesSlide" Target="../notesSlides/notesSlide5.xml"/><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8" Type="http://schemas.openxmlformats.org/officeDocument/2006/relationships/diagramLayout" Target="../diagrams/layout100.xml"/><Relationship Id="rId3" Type="http://schemas.openxmlformats.org/officeDocument/2006/relationships/diagramLayout" Target="../diagrams/layout99.xml"/><Relationship Id="rId7" Type="http://schemas.openxmlformats.org/officeDocument/2006/relationships/diagramData" Target="../diagrams/data100.xml"/><Relationship Id="rId2" Type="http://schemas.openxmlformats.org/officeDocument/2006/relationships/diagramData" Target="../diagrams/data99.xml"/><Relationship Id="rId1" Type="http://schemas.openxmlformats.org/officeDocument/2006/relationships/slideLayout" Target="../slideLayouts/slideLayout13.xml"/><Relationship Id="rId6" Type="http://schemas.microsoft.com/office/2007/relationships/diagramDrawing" Target="../diagrams/drawing99.xml"/><Relationship Id="rId11" Type="http://schemas.microsoft.com/office/2007/relationships/diagramDrawing" Target="../diagrams/drawing100.xml"/><Relationship Id="rId5" Type="http://schemas.openxmlformats.org/officeDocument/2006/relationships/diagramColors" Target="../diagrams/colors99.xml"/><Relationship Id="rId10" Type="http://schemas.openxmlformats.org/officeDocument/2006/relationships/diagramColors" Target="../diagrams/colors100.xml"/><Relationship Id="rId4" Type="http://schemas.openxmlformats.org/officeDocument/2006/relationships/diagramQuickStyle" Target="../diagrams/quickStyle99.xml"/><Relationship Id="rId9" Type="http://schemas.openxmlformats.org/officeDocument/2006/relationships/diagramQuickStyle" Target="../diagrams/quickStyle100.xml"/></Relationships>
</file>

<file path=ppt/slides/_rels/slide101.xml.rels><?xml version="1.0" encoding="UTF-8" standalone="yes"?>
<Relationships xmlns="http://schemas.openxmlformats.org/package/2006/relationships"><Relationship Id="rId8" Type="http://schemas.openxmlformats.org/officeDocument/2006/relationships/diagramLayout" Target="../diagrams/layout102.xml"/><Relationship Id="rId3" Type="http://schemas.openxmlformats.org/officeDocument/2006/relationships/diagramLayout" Target="../diagrams/layout101.xml"/><Relationship Id="rId7" Type="http://schemas.openxmlformats.org/officeDocument/2006/relationships/diagramData" Target="../diagrams/data102.xml"/><Relationship Id="rId2" Type="http://schemas.openxmlformats.org/officeDocument/2006/relationships/diagramData" Target="../diagrams/data101.xml"/><Relationship Id="rId1" Type="http://schemas.openxmlformats.org/officeDocument/2006/relationships/slideLayout" Target="../slideLayouts/slideLayout13.xml"/><Relationship Id="rId6" Type="http://schemas.microsoft.com/office/2007/relationships/diagramDrawing" Target="../diagrams/drawing101.xml"/><Relationship Id="rId11" Type="http://schemas.microsoft.com/office/2007/relationships/diagramDrawing" Target="../diagrams/drawing102.xml"/><Relationship Id="rId5" Type="http://schemas.openxmlformats.org/officeDocument/2006/relationships/diagramColors" Target="../diagrams/colors101.xml"/><Relationship Id="rId10" Type="http://schemas.openxmlformats.org/officeDocument/2006/relationships/diagramColors" Target="../diagrams/colors102.xml"/><Relationship Id="rId4" Type="http://schemas.openxmlformats.org/officeDocument/2006/relationships/diagramQuickStyle" Target="../diagrams/quickStyle101.xml"/><Relationship Id="rId9" Type="http://schemas.openxmlformats.org/officeDocument/2006/relationships/diagramQuickStyle" Target="../diagrams/quickStyle102.xml"/></Relationships>
</file>

<file path=ppt/slides/_rels/slide102.xml.rels><?xml version="1.0" encoding="UTF-8" standalone="yes"?>
<Relationships xmlns="http://schemas.openxmlformats.org/package/2006/relationships"><Relationship Id="rId3" Type="http://schemas.openxmlformats.org/officeDocument/2006/relationships/diagramLayout" Target="../diagrams/layout103.xml"/><Relationship Id="rId2" Type="http://schemas.openxmlformats.org/officeDocument/2006/relationships/diagramData" Target="../diagrams/data103.xml"/><Relationship Id="rId1" Type="http://schemas.openxmlformats.org/officeDocument/2006/relationships/slideLayout" Target="../slideLayouts/slideLayout13.xml"/><Relationship Id="rId6" Type="http://schemas.microsoft.com/office/2007/relationships/diagramDrawing" Target="../diagrams/drawing103.xml"/><Relationship Id="rId5" Type="http://schemas.openxmlformats.org/officeDocument/2006/relationships/diagramColors" Target="../diagrams/colors103.xml"/><Relationship Id="rId4" Type="http://schemas.openxmlformats.org/officeDocument/2006/relationships/diagramQuickStyle" Target="../diagrams/quickStyle103.xml"/></Relationships>
</file>

<file path=ppt/slides/_rels/slide103.xml.rels><?xml version="1.0" encoding="UTF-8" standalone="yes"?>
<Relationships xmlns="http://schemas.openxmlformats.org/package/2006/relationships"><Relationship Id="rId3" Type="http://schemas.openxmlformats.org/officeDocument/2006/relationships/diagramLayout" Target="../diagrams/layout104.xml"/><Relationship Id="rId2" Type="http://schemas.openxmlformats.org/officeDocument/2006/relationships/diagramData" Target="../diagrams/data104.xml"/><Relationship Id="rId1" Type="http://schemas.openxmlformats.org/officeDocument/2006/relationships/slideLayout" Target="../slideLayouts/slideLayout13.xml"/><Relationship Id="rId6" Type="http://schemas.microsoft.com/office/2007/relationships/diagramDrawing" Target="../diagrams/drawing104.xml"/><Relationship Id="rId5" Type="http://schemas.openxmlformats.org/officeDocument/2006/relationships/diagramColors" Target="../diagrams/colors104.xml"/><Relationship Id="rId4" Type="http://schemas.openxmlformats.org/officeDocument/2006/relationships/diagramQuickStyle" Target="../diagrams/quickStyle104.xml"/></Relationships>
</file>

<file path=ppt/slides/_rels/slide104.xml.rels><?xml version="1.0" encoding="UTF-8" standalone="yes"?>
<Relationships xmlns="http://schemas.openxmlformats.org/package/2006/relationships"><Relationship Id="rId8" Type="http://schemas.microsoft.com/office/2007/relationships/diagramDrawing" Target="../diagrams/drawing105.xml"/><Relationship Id="rId3" Type="http://schemas.openxmlformats.org/officeDocument/2006/relationships/image" Target="../media/image3.jpeg"/><Relationship Id="rId7" Type="http://schemas.openxmlformats.org/officeDocument/2006/relationships/diagramColors" Target="../diagrams/colors105.xml"/><Relationship Id="rId2" Type="http://schemas.openxmlformats.org/officeDocument/2006/relationships/notesSlide" Target="../notesSlides/notesSlide43.xml"/><Relationship Id="rId1" Type="http://schemas.openxmlformats.org/officeDocument/2006/relationships/slideLayout" Target="../slideLayouts/slideLayout21.xml"/><Relationship Id="rId6" Type="http://schemas.openxmlformats.org/officeDocument/2006/relationships/diagramQuickStyle" Target="../diagrams/quickStyle105.xml"/><Relationship Id="rId5" Type="http://schemas.openxmlformats.org/officeDocument/2006/relationships/diagramLayout" Target="../diagrams/layout105.xml"/><Relationship Id="rId4" Type="http://schemas.openxmlformats.org/officeDocument/2006/relationships/diagramData" Target="../diagrams/data105.xml"/></Relationships>
</file>

<file path=ppt/slides/_rels/slide105.xml.rels><?xml version="1.0" encoding="UTF-8" standalone="yes"?>
<Relationships xmlns="http://schemas.openxmlformats.org/package/2006/relationships"><Relationship Id="rId8" Type="http://schemas.openxmlformats.org/officeDocument/2006/relationships/diagramLayout" Target="../diagrams/layout107.xml"/><Relationship Id="rId3" Type="http://schemas.openxmlformats.org/officeDocument/2006/relationships/diagramLayout" Target="../diagrams/layout106.xml"/><Relationship Id="rId7" Type="http://schemas.openxmlformats.org/officeDocument/2006/relationships/diagramData" Target="../diagrams/data107.xml"/><Relationship Id="rId2" Type="http://schemas.openxmlformats.org/officeDocument/2006/relationships/diagramData" Target="../diagrams/data106.xml"/><Relationship Id="rId1" Type="http://schemas.openxmlformats.org/officeDocument/2006/relationships/slideLayout" Target="../slideLayouts/slideLayout13.xml"/><Relationship Id="rId6" Type="http://schemas.microsoft.com/office/2007/relationships/diagramDrawing" Target="../diagrams/drawing106.xml"/><Relationship Id="rId11" Type="http://schemas.microsoft.com/office/2007/relationships/diagramDrawing" Target="../diagrams/drawing107.xml"/><Relationship Id="rId5" Type="http://schemas.openxmlformats.org/officeDocument/2006/relationships/diagramColors" Target="../diagrams/colors106.xml"/><Relationship Id="rId10" Type="http://schemas.openxmlformats.org/officeDocument/2006/relationships/diagramColors" Target="../diagrams/colors107.xml"/><Relationship Id="rId4" Type="http://schemas.openxmlformats.org/officeDocument/2006/relationships/diagramQuickStyle" Target="../diagrams/quickStyle106.xml"/><Relationship Id="rId9" Type="http://schemas.openxmlformats.org/officeDocument/2006/relationships/diagramQuickStyle" Target="../diagrams/quickStyle107.xml"/></Relationships>
</file>

<file path=ppt/slides/_rels/slide106.xml.rels><?xml version="1.0" encoding="UTF-8" standalone="yes"?>
<Relationships xmlns="http://schemas.openxmlformats.org/package/2006/relationships"><Relationship Id="rId8" Type="http://schemas.openxmlformats.org/officeDocument/2006/relationships/diagramData" Target="../diagrams/data109.xml"/><Relationship Id="rId3" Type="http://schemas.openxmlformats.org/officeDocument/2006/relationships/diagramData" Target="../diagrams/data108.xml"/><Relationship Id="rId7" Type="http://schemas.microsoft.com/office/2007/relationships/diagramDrawing" Target="../diagrams/drawing108.xml"/><Relationship Id="rId12" Type="http://schemas.microsoft.com/office/2007/relationships/diagramDrawing" Target="../diagrams/drawing109.xml"/><Relationship Id="rId2" Type="http://schemas.openxmlformats.org/officeDocument/2006/relationships/notesSlide" Target="../notesSlides/notesSlide44.xml"/><Relationship Id="rId1" Type="http://schemas.openxmlformats.org/officeDocument/2006/relationships/slideLayout" Target="../slideLayouts/slideLayout13.xml"/><Relationship Id="rId6" Type="http://schemas.openxmlformats.org/officeDocument/2006/relationships/diagramColors" Target="../diagrams/colors108.xml"/><Relationship Id="rId11" Type="http://schemas.openxmlformats.org/officeDocument/2006/relationships/diagramColors" Target="../diagrams/colors109.xml"/><Relationship Id="rId5" Type="http://schemas.openxmlformats.org/officeDocument/2006/relationships/diagramQuickStyle" Target="../diagrams/quickStyle108.xml"/><Relationship Id="rId10" Type="http://schemas.openxmlformats.org/officeDocument/2006/relationships/diagramQuickStyle" Target="../diagrams/quickStyle109.xml"/><Relationship Id="rId4" Type="http://schemas.openxmlformats.org/officeDocument/2006/relationships/diagramLayout" Target="../diagrams/layout108.xml"/><Relationship Id="rId9" Type="http://schemas.openxmlformats.org/officeDocument/2006/relationships/diagramLayout" Target="../diagrams/layout109.xml"/></Relationships>
</file>

<file path=ppt/slides/_rels/slide107.xml.rels><?xml version="1.0" encoding="UTF-8" standalone="yes"?>
<Relationships xmlns="http://schemas.openxmlformats.org/package/2006/relationships"><Relationship Id="rId8" Type="http://schemas.openxmlformats.org/officeDocument/2006/relationships/diagramData" Target="../diagrams/data111.xml"/><Relationship Id="rId3" Type="http://schemas.openxmlformats.org/officeDocument/2006/relationships/diagramData" Target="../diagrams/data110.xml"/><Relationship Id="rId7" Type="http://schemas.microsoft.com/office/2007/relationships/diagramDrawing" Target="../diagrams/drawing110.xml"/><Relationship Id="rId12" Type="http://schemas.microsoft.com/office/2007/relationships/diagramDrawing" Target="../diagrams/drawing111.xml"/><Relationship Id="rId2" Type="http://schemas.openxmlformats.org/officeDocument/2006/relationships/notesSlide" Target="../notesSlides/notesSlide45.xml"/><Relationship Id="rId1" Type="http://schemas.openxmlformats.org/officeDocument/2006/relationships/slideLayout" Target="../slideLayouts/slideLayout13.xml"/><Relationship Id="rId6" Type="http://schemas.openxmlformats.org/officeDocument/2006/relationships/diagramColors" Target="../diagrams/colors110.xml"/><Relationship Id="rId11" Type="http://schemas.openxmlformats.org/officeDocument/2006/relationships/diagramColors" Target="../diagrams/colors111.xml"/><Relationship Id="rId5" Type="http://schemas.openxmlformats.org/officeDocument/2006/relationships/diagramQuickStyle" Target="../diagrams/quickStyle110.xml"/><Relationship Id="rId10" Type="http://schemas.openxmlformats.org/officeDocument/2006/relationships/diagramQuickStyle" Target="../diagrams/quickStyle111.xml"/><Relationship Id="rId4" Type="http://schemas.openxmlformats.org/officeDocument/2006/relationships/diagramLayout" Target="../diagrams/layout110.xml"/><Relationship Id="rId9" Type="http://schemas.openxmlformats.org/officeDocument/2006/relationships/diagramLayout" Target="../diagrams/layout111.xml"/></Relationships>
</file>

<file path=ppt/slides/_rels/slide108.xml.rels><?xml version="1.0" encoding="UTF-8" standalone="yes"?>
<Relationships xmlns="http://schemas.openxmlformats.org/package/2006/relationships"><Relationship Id="rId8" Type="http://schemas.openxmlformats.org/officeDocument/2006/relationships/diagramData" Target="../diagrams/data113.xml"/><Relationship Id="rId3" Type="http://schemas.openxmlformats.org/officeDocument/2006/relationships/diagramData" Target="../diagrams/data112.xml"/><Relationship Id="rId7" Type="http://schemas.microsoft.com/office/2007/relationships/diagramDrawing" Target="../diagrams/drawing112.xml"/><Relationship Id="rId12" Type="http://schemas.microsoft.com/office/2007/relationships/diagramDrawing" Target="../diagrams/drawing113.xml"/><Relationship Id="rId2" Type="http://schemas.openxmlformats.org/officeDocument/2006/relationships/notesSlide" Target="../notesSlides/notesSlide46.xml"/><Relationship Id="rId1" Type="http://schemas.openxmlformats.org/officeDocument/2006/relationships/slideLayout" Target="../slideLayouts/slideLayout13.xml"/><Relationship Id="rId6" Type="http://schemas.openxmlformats.org/officeDocument/2006/relationships/diagramColors" Target="../diagrams/colors112.xml"/><Relationship Id="rId11" Type="http://schemas.openxmlformats.org/officeDocument/2006/relationships/diagramColors" Target="../diagrams/colors113.xml"/><Relationship Id="rId5" Type="http://schemas.openxmlformats.org/officeDocument/2006/relationships/diagramQuickStyle" Target="../diagrams/quickStyle112.xml"/><Relationship Id="rId10" Type="http://schemas.openxmlformats.org/officeDocument/2006/relationships/diagramQuickStyle" Target="../diagrams/quickStyle113.xml"/><Relationship Id="rId4" Type="http://schemas.openxmlformats.org/officeDocument/2006/relationships/diagramLayout" Target="../diagrams/layout112.xml"/><Relationship Id="rId9" Type="http://schemas.openxmlformats.org/officeDocument/2006/relationships/diagramLayout" Target="../diagrams/layout113.xml"/></Relationships>
</file>

<file path=ppt/slides/_rels/slide109.xml.rels><?xml version="1.0" encoding="UTF-8" standalone="yes"?>
<Relationships xmlns="http://schemas.openxmlformats.org/package/2006/relationships"><Relationship Id="rId8" Type="http://schemas.openxmlformats.org/officeDocument/2006/relationships/diagramData" Target="../diagrams/data115.xml"/><Relationship Id="rId3" Type="http://schemas.openxmlformats.org/officeDocument/2006/relationships/diagramData" Target="../diagrams/data114.xml"/><Relationship Id="rId7" Type="http://schemas.microsoft.com/office/2007/relationships/diagramDrawing" Target="../diagrams/drawing114.xml"/><Relationship Id="rId12" Type="http://schemas.microsoft.com/office/2007/relationships/diagramDrawing" Target="../diagrams/drawing115.xml"/><Relationship Id="rId2" Type="http://schemas.openxmlformats.org/officeDocument/2006/relationships/notesSlide" Target="../notesSlides/notesSlide47.xml"/><Relationship Id="rId1" Type="http://schemas.openxmlformats.org/officeDocument/2006/relationships/slideLayout" Target="../slideLayouts/slideLayout13.xml"/><Relationship Id="rId6" Type="http://schemas.openxmlformats.org/officeDocument/2006/relationships/diagramColors" Target="../diagrams/colors114.xml"/><Relationship Id="rId11" Type="http://schemas.openxmlformats.org/officeDocument/2006/relationships/diagramColors" Target="../diagrams/colors115.xml"/><Relationship Id="rId5" Type="http://schemas.openxmlformats.org/officeDocument/2006/relationships/diagramQuickStyle" Target="../diagrams/quickStyle114.xml"/><Relationship Id="rId10" Type="http://schemas.openxmlformats.org/officeDocument/2006/relationships/diagramQuickStyle" Target="../diagrams/quickStyle115.xml"/><Relationship Id="rId4" Type="http://schemas.openxmlformats.org/officeDocument/2006/relationships/diagramLayout" Target="../diagrams/layout114.xml"/><Relationship Id="rId9" Type="http://schemas.openxmlformats.org/officeDocument/2006/relationships/diagramLayout" Target="../diagrams/layout11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8" Type="http://schemas.openxmlformats.org/officeDocument/2006/relationships/diagramData" Target="../diagrams/data117.xml"/><Relationship Id="rId3" Type="http://schemas.openxmlformats.org/officeDocument/2006/relationships/diagramData" Target="../diagrams/data116.xml"/><Relationship Id="rId7" Type="http://schemas.microsoft.com/office/2007/relationships/diagramDrawing" Target="../diagrams/drawing116.xml"/><Relationship Id="rId12" Type="http://schemas.microsoft.com/office/2007/relationships/diagramDrawing" Target="../diagrams/drawing117.xml"/><Relationship Id="rId2" Type="http://schemas.openxmlformats.org/officeDocument/2006/relationships/notesSlide" Target="../notesSlides/notesSlide48.xml"/><Relationship Id="rId1" Type="http://schemas.openxmlformats.org/officeDocument/2006/relationships/slideLayout" Target="../slideLayouts/slideLayout13.xml"/><Relationship Id="rId6" Type="http://schemas.openxmlformats.org/officeDocument/2006/relationships/diagramColors" Target="../diagrams/colors116.xml"/><Relationship Id="rId11" Type="http://schemas.openxmlformats.org/officeDocument/2006/relationships/diagramColors" Target="../diagrams/colors117.xml"/><Relationship Id="rId5" Type="http://schemas.openxmlformats.org/officeDocument/2006/relationships/diagramQuickStyle" Target="../diagrams/quickStyle116.xml"/><Relationship Id="rId10" Type="http://schemas.openxmlformats.org/officeDocument/2006/relationships/diagramQuickStyle" Target="../diagrams/quickStyle117.xml"/><Relationship Id="rId4" Type="http://schemas.openxmlformats.org/officeDocument/2006/relationships/diagramLayout" Target="../diagrams/layout116.xml"/><Relationship Id="rId9" Type="http://schemas.openxmlformats.org/officeDocument/2006/relationships/diagramLayout" Target="../diagrams/layout117.xml"/></Relationships>
</file>

<file path=ppt/slides/_rels/slide111.xml.rels><?xml version="1.0" encoding="UTF-8" standalone="yes"?>
<Relationships xmlns="http://schemas.openxmlformats.org/package/2006/relationships"><Relationship Id="rId8" Type="http://schemas.openxmlformats.org/officeDocument/2006/relationships/diagramData" Target="../diagrams/data119.xml"/><Relationship Id="rId3" Type="http://schemas.openxmlformats.org/officeDocument/2006/relationships/diagramData" Target="../diagrams/data118.xml"/><Relationship Id="rId7" Type="http://schemas.microsoft.com/office/2007/relationships/diagramDrawing" Target="../diagrams/drawing118.xml"/><Relationship Id="rId12" Type="http://schemas.microsoft.com/office/2007/relationships/diagramDrawing" Target="../diagrams/drawing119.xml"/><Relationship Id="rId2" Type="http://schemas.openxmlformats.org/officeDocument/2006/relationships/notesSlide" Target="../notesSlides/notesSlide49.xml"/><Relationship Id="rId1" Type="http://schemas.openxmlformats.org/officeDocument/2006/relationships/slideLayout" Target="../slideLayouts/slideLayout13.xml"/><Relationship Id="rId6" Type="http://schemas.openxmlformats.org/officeDocument/2006/relationships/diagramColors" Target="../diagrams/colors118.xml"/><Relationship Id="rId11" Type="http://schemas.openxmlformats.org/officeDocument/2006/relationships/diagramColors" Target="../diagrams/colors119.xml"/><Relationship Id="rId5" Type="http://schemas.openxmlformats.org/officeDocument/2006/relationships/diagramQuickStyle" Target="../diagrams/quickStyle118.xml"/><Relationship Id="rId10" Type="http://schemas.openxmlformats.org/officeDocument/2006/relationships/diagramQuickStyle" Target="../diagrams/quickStyle119.xml"/><Relationship Id="rId4" Type="http://schemas.openxmlformats.org/officeDocument/2006/relationships/diagramLayout" Target="../diagrams/layout118.xml"/><Relationship Id="rId9" Type="http://schemas.openxmlformats.org/officeDocument/2006/relationships/diagramLayout" Target="../diagrams/layout119.xml"/></Relationships>
</file>

<file path=ppt/slides/_rels/slide112.xml.rels><?xml version="1.0" encoding="UTF-8" standalone="yes"?>
<Relationships xmlns="http://schemas.openxmlformats.org/package/2006/relationships"><Relationship Id="rId8" Type="http://schemas.openxmlformats.org/officeDocument/2006/relationships/diagramData" Target="../diagrams/data121.xml"/><Relationship Id="rId3" Type="http://schemas.openxmlformats.org/officeDocument/2006/relationships/diagramData" Target="../diagrams/data120.xml"/><Relationship Id="rId7" Type="http://schemas.microsoft.com/office/2007/relationships/diagramDrawing" Target="../diagrams/drawing120.xml"/><Relationship Id="rId12" Type="http://schemas.microsoft.com/office/2007/relationships/diagramDrawing" Target="../diagrams/drawing121.xml"/><Relationship Id="rId2" Type="http://schemas.openxmlformats.org/officeDocument/2006/relationships/notesSlide" Target="../notesSlides/notesSlide50.xml"/><Relationship Id="rId1" Type="http://schemas.openxmlformats.org/officeDocument/2006/relationships/slideLayout" Target="../slideLayouts/slideLayout13.xml"/><Relationship Id="rId6" Type="http://schemas.openxmlformats.org/officeDocument/2006/relationships/diagramColors" Target="../diagrams/colors120.xml"/><Relationship Id="rId11" Type="http://schemas.openxmlformats.org/officeDocument/2006/relationships/diagramColors" Target="../diagrams/colors121.xml"/><Relationship Id="rId5" Type="http://schemas.openxmlformats.org/officeDocument/2006/relationships/diagramQuickStyle" Target="../diagrams/quickStyle120.xml"/><Relationship Id="rId10" Type="http://schemas.openxmlformats.org/officeDocument/2006/relationships/diagramQuickStyle" Target="../diagrams/quickStyle121.xml"/><Relationship Id="rId4" Type="http://schemas.openxmlformats.org/officeDocument/2006/relationships/diagramLayout" Target="../diagrams/layout120.xml"/><Relationship Id="rId9" Type="http://schemas.openxmlformats.org/officeDocument/2006/relationships/diagramLayout" Target="../diagrams/layout121.xml"/></Relationships>
</file>

<file path=ppt/slides/_rels/slide113.xml.rels><?xml version="1.0" encoding="UTF-8" standalone="yes"?>
<Relationships xmlns="http://schemas.openxmlformats.org/package/2006/relationships"><Relationship Id="rId8" Type="http://schemas.openxmlformats.org/officeDocument/2006/relationships/diagramData" Target="../diagrams/data123.xml"/><Relationship Id="rId3" Type="http://schemas.openxmlformats.org/officeDocument/2006/relationships/diagramData" Target="../diagrams/data122.xml"/><Relationship Id="rId7" Type="http://schemas.microsoft.com/office/2007/relationships/diagramDrawing" Target="../diagrams/drawing122.xml"/><Relationship Id="rId12" Type="http://schemas.microsoft.com/office/2007/relationships/diagramDrawing" Target="../diagrams/drawing123.xml"/><Relationship Id="rId2" Type="http://schemas.openxmlformats.org/officeDocument/2006/relationships/notesSlide" Target="../notesSlides/notesSlide51.xml"/><Relationship Id="rId1" Type="http://schemas.openxmlformats.org/officeDocument/2006/relationships/slideLayout" Target="../slideLayouts/slideLayout13.xml"/><Relationship Id="rId6" Type="http://schemas.openxmlformats.org/officeDocument/2006/relationships/diagramColors" Target="../diagrams/colors122.xml"/><Relationship Id="rId11" Type="http://schemas.openxmlformats.org/officeDocument/2006/relationships/diagramColors" Target="../diagrams/colors123.xml"/><Relationship Id="rId5" Type="http://schemas.openxmlformats.org/officeDocument/2006/relationships/diagramQuickStyle" Target="../diagrams/quickStyle122.xml"/><Relationship Id="rId10" Type="http://schemas.openxmlformats.org/officeDocument/2006/relationships/diagramQuickStyle" Target="../diagrams/quickStyle123.xml"/><Relationship Id="rId4" Type="http://schemas.openxmlformats.org/officeDocument/2006/relationships/diagramLayout" Target="../diagrams/layout122.xml"/><Relationship Id="rId9" Type="http://schemas.openxmlformats.org/officeDocument/2006/relationships/diagramLayout" Target="../diagrams/layout123.xml"/></Relationships>
</file>

<file path=ppt/slides/_rels/slide114.xml.rels><?xml version="1.0" encoding="UTF-8" standalone="yes"?>
<Relationships xmlns="http://schemas.openxmlformats.org/package/2006/relationships"><Relationship Id="rId8" Type="http://schemas.openxmlformats.org/officeDocument/2006/relationships/diagramData" Target="../diagrams/data125.xml"/><Relationship Id="rId13" Type="http://schemas.openxmlformats.org/officeDocument/2006/relationships/diagramData" Target="../diagrams/data126.xml"/><Relationship Id="rId3" Type="http://schemas.openxmlformats.org/officeDocument/2006/relationships/diagramData" Target="../diagrams/data124.xml"/><Relationship Id="rId7" Type="http://schemas.microsoft.com/office/2007/relationships/diagramDrawing" Target="../diagrams/drawing124.xml"/><Relationship Id="rId12" Type="http://schemas.microsoft.com/office/2007/relationships/diagramDrawing" Target="../diagrams/drawing125.xml"/><Relationship Id="rId17" Type="http://schemas.microsoft.com/office/2007/relationships/diagramDrawing" Target="../diagrams/drawing126.xml"/><Relationship Id="rId2" Type="http://schemas.openxmlformats.org/officeDocument/2006/relationships/notesSlide" Target="../notesSlides/notesSlide52.xml"/><Relationship Id="rId16" Type="http://schemas.openxmlformats.org/officeDocument/2006/relationships/diagramColors" Target="../diagrams/colors126.xml"/><Relationship Id="rId1" Type="http://schemas.openxmlformats.org/officeDocument/2006/relationships/slideLayout" Target="../slideLayouts/slideLayout13.xml"/><Relationship Id="rId6" Type="http://schemas.openxmlformats.org/officeDocument/2006/relationships/diagramColors" Target="../diagrams/colors124.xml"/><Relationship Id="rId11" Type="http://schemas.openxmlformats.org/officeDocument/2006/relationships/diagramColors" Target="../diagrams/colors125.xml"/><Relationship Id="rId5" Type="http://schemas.openxmlformats.org/officeDocument/2006/relationships/diagramQuickStyle" Target="../diagrams/quickStyle124.xml"/><Relationship Id="rId15" Type="http://schemas.openxmlformats.org/officeDocument/2006/relationships/diagramQuickStyle" Target="../diagrams/quickStyle126.xml"/><Relationship Id="rId10" Type="http://schemas.openxmlformats.org/officeDocument/2006/relationships/diagramQuickStyle" Target="../diagrams/quickStyle125.xml"/><Relationship Id="rId4" Type="http://schemas.openxmlformats.org/officeDocument/2006/relationships/diagramLayout" Target="../diagrams/layout124.xml"/><Relationship Id="rId9" Type="http://schemas.openxmlformats.org/officeDocument/2006/relationships/diagramLayout" Target="../diagrams/layout125.xml"/><Relationship Id="rId14" Type="http://schemas.openxmlformats.org/officeDocument/2006/relationships/diagramLayout" Target="../diagrams/layout126.xml"/></Relationships>
</file>

<file path=ppt/slides/_rels/slide115.xml.rels><?xml version="1.0" encoding="UTF-8" standalone="yes"?>
<Relationships xmlns="http://schemas.openxmlformats.org/package/2006/relationships"><Relationship Id="rId8" Type="http://schemas.openxmlformats.org/officeDocument/2006/relationships/diagramData" Target="../diagrams/data128.xml"/><Relationship Id="rId13" Type="http://schemas.openxmlformats.org/officeDocument/2006/relationships/diagramData" Target="../diagrams/data129.xml"/><Relationship Id="rId3" Type="http://schemas.openxmlformats.org/officeDocument/2006/relationships/diagramData" Target="../diagrams/data127.xml"/><Relationship Id="rId7" Type="http://schemas.microsoft.com/office/2007/relationships/diagramDrawing" Target="../diagrams/drawing127.xml"/><Relationship Id="rId12" Type="http://schemas.microsoft.com/office/2007/relationships/diagramDrawing" Target="../diagrams/drawing128.xml"/><Relationship Id="rId17" Type="http://schemas.microsoft.com/office/2007/relationships/diagramDrawing" Target="../diagrams/drawing129.xml"/><Relationship Id="rId2" Type="http://schemas.openxmlformats.org/officeDocument/2006/relationships/notesSlide" Target="../notesSlides/notesSlide53.xml"/><Relationship Id="rId16" Type="http://schemas.openxmlformats.org/officeDocument/2006/relationships/diagramColors" Target="../diagrams/colors129.xml"/><Relationship Id="rId1" Type="http://schemas.openxmlformats.org/officeDocument/2006/relationships/slideLayout" Target="../slideLayouts/slideLayout13.xml"/><Relationship Id="rId6" Type="http://schemas.openxmlformats.org/officeDocument/2006/relationships/diagramColors" Target="../diagrams/colors127.xml"/><Relationship Id="rId11" Type="http://schemas.openxmlformats.org/officeDocument/2006/relationships/diagramColors" Target="../diagrams/colors128.xml"/><Relationship Id="rId5" Type="http://schemas.openxmlformats.org/officeDocument/2006/relationships/diagramQuickStyle" Target="../diagrams/quickStyle127.xml"/><Relationship Id="rId15" Type="http://schemas.openxmlformats.org/officeDocument/2006/relationships/diagramQuickStyle" Target="../diagrams/quickStyle129.xml"/><Relationship Id="rId10" Type="http://schemas.openxmlformats.org/officeDocument/2006/relationships/diagramQuickStyle" Target="../diagrams/quickStyle128.xml"/><Relationship Id="rId4" Type="http://schemas.openxmlformats.org/officeDocument/2006/relationships/diagramLayout" Target="../diagrams/layout127.xml"/><Relationship Id="rId9" Type="http://schemas.openxmlformats.org/officeDocument/2006/relationships/diagramLayout" Target="../diagrams/layout128.xml"/><Relationship Id="rId14" Type="http://schemas.openxmlformats.org/officeDocument/2006/relationships/diagramLayout" Target="../diagrams/layout129.xml"/></Relationships>
</file>

<file path=ppt/slides/_rels/slide116.xml.rels><?xml version="1.0" encoding="UTF-8" standalone="yes"?>
<Relationships xmlns="http://schemas.openxmlformats.org/package/2006/relationships"><Relationship Id="rId8" Type="http://schemas.openxmlformats.org/officeDocument/2006/relationships/diagramData" Target="../diagrams/data131.xml"/><Relationship Id="rId3" Type="http://schemas.openxmlformats.org/officeDocument/2006/relationships/diagramData" Target="../diagrams/data130.xml"/><Relationship Id="rId7" Type="http://schemas.microsoft.com/office/2007/relationships/diagramDrawing" Target="../diagrams/drawing130.xml"/><Relationship Id="rId12" Type="http://schemas.microsoft.com/office/2007/relationships/diagramDrawing" Target="../diagrams/drawing131.xml"/><Relationship Id="rId2" Type="http://schemas.openxmlformats.org/officeDocument/2006/relationships/notesSlide" Target="../notesSlides/notesSlide54.xml"/><Relationship Id="rId1" Type="http://schemas.openxmlformats.org/officeDocument/2006/relationships/slideLayout" Target="../slideLayouts/slideLayout13.xml"/><Relationship Id="rId6" Type="http://schemas.openxmlformats.org/officeDocument/2006/relationships/diagramColors" Target="../diagrams/colors130.xml"/><Relationship Id="rId11" Type="http://schemas.openxmlformats.org/officeDocument/2006/relationships/diagramColors" Target="../diagrams/colors131.xml"/><Relationship Id="rId5" Type="http://schemas.openxmlformats.org/officeDocument/2006/relationships/diagramQuickStyle" Target="../diagrams/quickStyle130.xml"/><Relationship Id="rId10" Type="http://schemas.openxmlformats.org/officeDocument/2006/relationships/diagramQuickStyle" Target="../diagrams/quickStyle131.xml"/><Relationship Id="rId4" Type="http://schemas.openxmlformats.org/officeDocument/2006/relationships/diagramLayout" Target="../diagrams/layout130.xml"/><Relationship Id="rId9" Type="http://schemas.openxmlformats.org/officeDocument/2006/relationships/diagramLayout" Target="../diagrams/layout131.xml"/></Relationships>
</file>

<file path=ppt/slides/_rels/slide117.xml.rels><?xml version="1.0" encoding="UTF-8" standalone="yes"?>
<Relationships xmlns="http://schemas.openxmlformats.org/package/2006/relationships"><Relationship Id="rId8" Type="http://schemas.openxmlformats.org/officeDocument/2006/relationships/diagramData" Target="../diagrams/data133.xml"/><Relationship Id="rId3" Type="http://schemas.openxmlformats.org/officeDocument/2006/relationships/diagramData" Target="../diagrams/data132.xml"/><Relationship Id="rId7" Type="http://schemas.microsoft.com/office/2007/relationships/diagramDrawing" Target="../diagrams/drawing132.xml"/><Relationship Id="rId12" Type="http://schemas.microsoft.com/office/2007/relationships/diagramDrawing" Target="../diagrams/drawing133.xml"/><Relationship Id="rId2" Type="http://schemas.openxmlformats.org/officeDocument/2006/relationships/notesSlide" Target="../notesSlides/notesSlide55.xml"/><Relationship Id="rId1" Type="http://schemas.openxmlformats.org/officeDocument/2006/relationships/slideLayout" Target="../slideLayouts/slideLayout13.xml"/><Relationship Id="rId6" Type="http://schemas.openxmlformats.org/officeDocument/2006/relationships/diagramColors" Target="../diagrams/colors132.xml"/><Relationship Id="rId11" Type="http://schemas.openxmlformats.org/officeDocument/2006/relationships/diagramColors" Target="../diagrams/colors133.xml"/><Relationship Id="rId5" Type="http://schemas.openxmlformats.org/officeDocument/2006/relationships/diagramQuickStyle" Target="../diagrams/quickStyle132.xml"/><Relationship Id="rId10" Type="http://schemas.openxmlformats.org/officeDocument/2006/relationships/diagramQuickStyle" Target="../diagrams/quickStyle133.xml"/><Relationship Id="rId4" Type="http://schemas.openxmlformats.org/officeDocument/2006/relationships/diagramLayout" Target="../diagrams/layout132.xml"/><Relationship Id="rId9" Type="http://schemas.openxmlformats.org/officeDocument/2006/relationships/diagramLayout" Target="../diagrams/layout133.xml"/></Relationships>
</file>

<file path=ppt/slides/_rels/slide118.xml.rels><?xml version="1.0" encoding="UTF-8" standalone="yes"?>
<Relationships xmlns="http://schemas.openxmlformats.org/package/2006/relationships"><Relationship Id="rId8" Type="http://schemas.openxmlformats.org/officeDocument/2006/relationships/diagramData" Target="../diagrams/data135.xml"/><Relationship Id="rId3" Type="http://schemas.openxmlformats.org/officeDocument/2006/relationships/diagramData" Target="../diagrams/data134.xml"/><Relationship Id="rId7" Type="http://schemas.microsoft.com/office/2007/relationships/diagramDrawing" Target="../diagrams/drawing134.xml"/><Relationship Id="rId12" Type="http://schemas.microsoft.com/office/2007/relationships/diagramDrawing" Target="../diagrams/drawing135.xml"/><Relationship Id="rId2" Type="http://schemas.openxmlformats.org/officeDocument/2006/relationships/notesSlide" Target="../notesSlides/notesSlide56.xml"/><Relationship Id="rId1" Type="http://schemas.openxmlformats.org/officeDocument/2006/relationships/slideLayout" Target="../slideLayouts/slideLayout13.xml"/><Relationship Id="rId6" Type="http://schemas.openxmlformats.org/officeDocument/2006/relationships/diagramColors" Target="../diagrams/colors134.xml"/><Relationship Id="rId11" Type="http://schemas.openxmlformats.org/officeDocument/2006/relationships/diagramColors" Target="../diagrams/colors135.xml"/><Relationship Id="rId5" Type="http://schemas.openxmlformats.org/officeDocument/2006/relationships/diagramQuickStyle" Target="../diagrams/quickStyle134.xml"/><Relationship Id="rId10" Type="http://schemas.openxmlformats.org/officeDocument/2006/relationships/diagramQuickStyle" Target="../diagrams/quickStyle135.xml"/><Relationship Id="rId4" Type="http://schemas.openxmlformats.org/officeDocument/2006/relationships/diagramLayout" Target="../diagrams/layout134.xml"/><Relationship Id="rId9" Type="http://schemas.openxmlformats.org/officeDocument/2006/relationships/diagramLayout" Target="../diagrams/layout135.xml"/></Relationships>
</file>

<file path=ppt/slides/_rels/slide119.xml.rels><?xml version="1.0" encoding="UTF-8" standalone="yes"?>
<Relationships xmlns="http://schemas.openxmlformats.org/package/2006/relationships"><Relationship Id="rId8" Type="http://schemas.openxmlformats.org/officeDocument/2006/relationships/image" Target="../media/image19.jpeg"/><Relationship Id="rId13" Type="http://schemas.openxmlformats.org/officeDocument/2006/relationships/diagramColors" Target="../diagrams/colors136.xml"/><Relationship Id="rId3" Type="http://schemas.openxmlformats.org/officeDocument/2006/relationships/image" Target="../media/image14.jpeg"/><Relationship Id="rId7" Type="http://schemas.openxmlformats.org/officeDocument/2006/relationships/image" Target="../media/image18.wmf"/><Relationship Id="rId12" Type="http://schemas.openxmlformats.org/officeDocument/2006/relationships/diagramQuickStyle" Target="../diagrams/quickStyle136.xml"/><Relationship Id="rId2" Type="http://schemas.openxmlformats.org/officeDocument/2006/relationships/notesSlide" Target="../notesSlides/notesSlide57.xml"/><Relationship Id="rId1" Type="http://schemas.openxmlformats.org/officeDocument/2006/relationships/slideLayout" Target="../slideLayouts/slideLayout19.xml"/><Relationship Id="rId6" Type="http://schemas.openxmlformats.org/officeDocument/2006/relationships/image" Target="../media/image17.jpeg"/><Relationship Id="rId11" Type="http://schemas.openxmlformats.org/officeDocument/2006/relationships/diagramLayout" Target="../diagrams/layout136.xml"/><Relationship Id="rId5" Type="http://schemas.openxmlformats.org/officeDocument/2006/relationships/image" Target="../media/image16.jpeg"/><Relationship Id="rId10" Type="http://schemas.openxmlformats.org/officeDocument/2006/relationships/diagramData" Target="../diagrams/data136.xml"/><Relationship Id="rId4" Type="http://schemas.openxmlformats.org/officeDocument/2006/relationships/image" Target="../media/image15.jpeg"/><Relationship Id="rId9" Type="http://schemas.openxmlformats.org/officeDocument/2006/relationships/image" Target="../media/image20.png"/><Relationship Id="rId14" Type="http://schemas.microsoft.com/office/2007/relationships/diagramDrawing" Target="../diagrams/drawing136.xml"/></Relationships>
</file>

<file path=ppt/slides/_rels/slide1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8" Type="http://schemas.openxmlformats.org/officeDocument/2006/relationships/diagramData" Target="../diagrams/data138.xml"/><Relationship Id="rId3" Type="http://schemas.openxmlformats.org/officeDocument/2006/relationships/diagramData" Target="../diagrams/data137.xml"/><Relationship Id="rId7" Type="http://schemas.microsoft.com/office/2007/relationships/diagramDrawing" Target="../diagrams/drawing137.xml"/><Relationship Id="rId12" Type="http://schemas.microsoft.com/office/2007/relationships/diagramDrawing" Target="../diagrams/drawing138.xml"/><Relationship Id="rId2" Type="http://schemas.openxmlformats.org/officeDocument/2006/relationships/notesSlide" Target="../notesSlides/notesSlide58.xml"/><Relationship Id="rId1" Type="http://schemas.openxmlformats.org/officeDocument/2006/relationships/slideLayout" Target="../slideLayouts/slideLayout19.xml"/><Relationship Id="rId6" Type="http://schemas.openxmlformats.org/officeDocument/2006/relationships/diagramColors" Target="../diagrams/colors137.xml"/><Relationship Id="rId11" Type="http://schemas.openxmlformats.org/officeDocument/2006/relationships/diagramColors" Target="../diagrams/colors138.xml"/><Relationship Id="rId5" Type="http://schemas.openxmlformats.org/officeDocument/2006/relationships/diagramQuickStyle" Target="../diagrams/quickStyle137.xml"/><Relationship Id="rId10" Type="http://schemas.openxmlformats.org/officeDocument/2006/relationships/diagramQuickStyle" Target="../diagrams/quickStyle138.xml"/><Relationship Id="rId4" Type="http://schemas.openxmlformats.org/officeDocument/2006/relationships/diagramLayout" Target="../diagrams/layout137.xml"/><Relationship Id="rId9" Type="http://schemas.openxmlformats.org/officeDocument/2006/relationships/diagramLayout" Target="../diagrams/layout138.xml"/></Relationships>
</file>

<file path=ppt/slides/_rels/slide121.xml.rels><?xml version="1.0" encoding="UTF-8" standalone="yes"?>
<Relationships xmlns="http://schemas.openxmlformats.org/package/2006/relationships"><Relationship Id="rId8" Type="http://schemas.openxmlformats.org/officeDocument/2006/relationships/diagramData" Target="../diagrams/data140.xml"/><Relationship Id="rId3" Type="http://schemas.openxmlformats.org/officeDocument/2006/relationships/diagramData" Target="../diagrams/data139.xml"/><Relationship Id="rId7" Type="http://schemas.microsoft.com/office/2007/relationships/diagramDrawing" Target="../diagrams/drawing139.xml"/><Relationship Id="rId12" Type="http://schemas.microsoft.com/office/2007/relationships/diagramDrawing" Target="../diagrams/drawing140.xml"/><Relationship Id="rId2" Type="http://schemas.openxmlformats.org/officeDocument/2006/relationships/notesSlide" Target="../notesSlides/notesSlide59.xml"/><Relationship Id="rId1" Type="http://schemas.openxmlformats.org/officeDocument/2006/relationships/slideLayout" Target="../slideLayouts/slideLayout19.xml"/><Relationship Id="rId6" Type="http://schemas.openxmlformats.org/officeDocument/2006/relationships/diagramColors" Target="../diagrams/colors139.xml"/><Relationship Id="rId11" Type="http://schemas.openxmlformats.org/officeDocument/2006/relationships/diagramColors" Target="../diagrams/colors140.xml"/><Relationship Id="rId5" Type="http://schemas.openxmlformats.org/officeDocument/2006/relationships/diagramQuickStyle" Target="../diagrams/quickStyle139.xml"/><Relationship Id="rId10" Type="http://schemas.openxmlformats.org/officeDocument/2006/relationships/diagramQuickStyle" Target="../diagrams/quickStyle140.xml"/><Relationship Id="rId4" Type="http://schemas.openxmlformats.org/officeDocument/2006/relationships/diagramLayout" Target="../diagrams/layout139.xml"/><Relationship Id="rId9" Type="http://schemas.openxmlformats.org/officeDocument/2006/relationships/diagramLayout" Target="../diagrams/layout140.xml"/></Relationships>
</file>

<file path=ppt/slides/_rels/slide122.xml.rels><?xml version="1.0" encoding="UTF-8" standalone="yes"?>
<Relationships xmlns="http://schemas.openxmlformats.org/package/2006/relationships"><Relationship Id="rId8" Type="http://schemas.openxmlformats.org/officeDocument/2006/relationships/diagramData" Target="../diagrams/data142.xml"/><Relationship Id="rId3" Type="http://schemas.openxmlformats.org/officeDocument/2006/relationships/diagramData" Target="../diagrams/data141.xml"/><Relationship Id="rId7" Type="http://schemas.microsoft.com/office/2007/relationships/diagramDrawing" Target="../diagrams/drawing141.xml"/><Relationship Id="rId12" Type="http://schemas.microsoft.com/office/2007/relationships/diagramDrawing" Target="../diagrams/drawing142.xml"/><Relationship Id="rId2" Type="http://schemas.openxmlformats.org/officeDocument/2006/relationships/notesSlide" Target="../notesSlides/notesSlide60.xml"/><Relationship Id="rId1" Type="http://schemas.openxmlformats.org/officeDocument/2006/relationships/slideLayout" Target="../slideLayouts/slideLayout19.xml"/><Relationship Id="rId6" Type="http://schemas.openxmlformats.org/officeDocument/2006/relationships/diagramColors" Target="../diagrams/colors141.xml"/><Relationship Id="rId11" Type="http://schemas.openxmlformats.org/officeDocument/2006/relationships/diagramColors" Target="../diagrams/colors142.xml"/><Relationship Id="rId5" Type="http://schemas.openxmlformats.org/officeDocument/2006/relationships/diagramQuickStyle" Target="../diagrams/quickStyle141.xml"/><Relationship Id="rId10" Type="http://schemas.openxmlformats.org/officeDocument/2006/relationships/diagramQuickStyle" Target="../diagrams/quickStyle142.xml"/><Relationship Id="rId4" Type="http://schemas.openxmlformats.org/officeDocument/2006/relationships/diagramLayout" Target="../diagrams/layout141.xml"/><Relationship Id="rId9" Type="http://schemas.openxmlformats.org/officeDocument/2006/relationships/diagramLayout" Target="../diagrams/layout142.xml"/></Relationships>
</file>

<file path=ppt/slides/_rels/slide123.xml.rels><?xml version="1.0" encoding="UTF-8" standalone="yes"?>
<Relationships xmlns="http://schemas.openxmlformats.org/package/2006/relationships"><Relationship Id="rId8" Type="http://schemas.openxmlformats.org/officeDocument/2006/relationships/diagramLayout" Target="../diagrams/layout144.xml"/><Relationship Id="rId3" Type="http://schemas.openxmlformats.org/officeDocument/2006/relationships/diagramLayout" Target="../diagrams/layout143.xml"/><Relationship Id="rId7" Type="http://schemas.openxmlformats.org/officeDocument/2006/relationships/diagramData" Target="../diagrams/data144.xml"/><Relationship Id="rId2" Type="http://schemas.openxmlformats.org/officeDocument/2006/relationships/diagramData" Target="../diagrams/data143.xml"/><Relationship Id="rId1" Type="http://schemas.openxmlformats.org/officeDocument/2006/relationships/slideLayout" Target="../slideLayouts/slideLayout13.xml"/><Relationship Id="rId6" Type="http://schemas.microsoft.com/office/2007/relationships/diagramDrawing" Target="../diagrams/drawing143.xml"/><Relationship Id="rId11" Type="http://schemas.microsoft.com/office/2007/relationships/diagramDrawing" Target="../diagrams/drawing144.xml"/><Relationship Id="rId5" Type="http://schemas.openxmlformats.org/officeDocument/2006/relationships/diagramColors" Target="../diagrams/colors143.xml"/><Relationship Id="rId10" Type="http://schemas.openxmlformats.org/officeDocument/2006/relationships/diagramColors" Target="../diagrams/colors144.xml"/><Relationship Id="rId4" Type="http://schemas.openxmlformats.org/officeDocument/2006/relationships/diagramQuickStyle" Target="../diagrams/quickStyle143.xml"/><Relationship Id="rId9" Type="http://schemas.openxmlformats.org/officeDocument/2006/relationships/diagramQuickStyle" Target="../diagrams/quickStyle144.xml"/></Relationships>
</file>

<file path=ppt/slides/_rels/slide124.xml.rels><?xml version="1.0" encoding="UTF-8" standalone="yes"?>
<Relationships xmlns="http://schemas.openxmlformats.org/package/2006/relationships"><Relationship Id="rId8" Type="http://schemas.openxmlformats.org/officeDocument/2006/relationships/diagramData" Target="../diagrams/data146.xml"/><Relationship Id="rId3" Type="http://schemas.openxmlformats.org/officeDocument/2006/relationships/diagramData" Target="../diagrams/data145.xml"/><Relationship Id="rId7" Type="http://schemas.microsoft.com/office/2007/relationships/diagramDrawing" Target="../diagrams/drawing145.xml"/><Relationship Id="rId12" Type="http://schemas.microsoft.com/office/2007/relationships/diagramDrawing" Target="../diagrams/drawing146.xml"/><Relationship Id="rId2" Type="http://schemas.openxmlformats.org/officeDocument/2006/relationships/notesSlide" Target="../notesSlides/notesSlide61.xml"/><Relationship Id="rId1" Type="http://schemas.openxmlformats.org/officeDocument/2006/relationships/slideLayout" Target="../slideLayouts/slideLayout13.xml"/><Relationship Id="rId6" Type="http://schemas.openxmlformats.org/officeDocument/2006/relationships/diagramColors" Target="../diagrams/colors145.xml"/><Relationship Id="rId11" Type="http://schemas.openxmlformats.org/officeDocument/2006/relationships/diagramColors" Target="../diagrams/colors146.xml"/><Relationship Id="rId5" Type="http://schemas.openxmlformats.org/officeDocument/2006/relationships/diagramQuickStyle" Target="../diagrams/quickStyle145.xml"/><Relationship Id="rId10" Type="http://schemas.openxmlformats.org/officeDocument/2006/relationships/diagramQuickStyle" Target="../diagrams/quickStyle146.xml"/><Relationship Id="rId4" Type="http://schemas.openxmlformats.org/officeDocument/2006/relationships/diagramLayout" Target="../diagrams/layout145.xml"/><Relationship Id="rId9" Type="http://schemas.openxmlformats.org/officeDocument/2006/relationships/diagramLayout" Target="../diagrams/layout146.xml"/></Relationships>
</file>

<file path=ppt/slides/_rels/slide125.xml.rels><?xml version="1.0" encoding="UTF-8" standalone="yes"?>
<Relationships xmlns="http://schemas.openxmlformats.org/package/2006/relationships"><Relationship Id="rId8" Type="http://schemas.openxmlformats.org/officeDocument/2006/relationships/diagramLayout" Target="../diagrams/layout148.xml"/><Relationship Id="rId3" Type="http://schemas.openxmlformats.org/officeDocument/2006/relationships/diagramLayout" Target="../diagrams/layout147.xml"/><Relationship Id="rId7" Type="http://schemas.openxmlformats.org/officeDocument/2006/relationships/diagramData" Target="../diagrams/data148.xml"/><Relationship Id="rId2" Type="http://schemas.openxmlformats.org/officeDocument/2006/relationships/diagramData" Target="../diagrams/data147.xml"/><Relationship Id="rId1" Type="http://schemas.openxmlformats.org/officeDocument/2006/relationships/slideLayout" Target="../slideLayouts/slideLayout13.xml"/><Relationship Id="rId6" Type="http://schemas.microsoft.com/office/2007/relationships/diagramDrawing" Target="../diagrams/drawing147.xml"/><Relationship Id="rId11" Type="http://schemas.microsoft.com/office/2007/relationships/diagramDrawing" Target="../diagrams/drawing148.xml"/><Relationship Id="rId5" Type="http://schemas.openxmlformats.org/officeDocument/2006/relationships/diagramColors" Target="../diagrams/colors147.xml"/><Relationship Id="rId10" Type="http://schemas.openxmlformats.org/officeDocument/2006/relationships/diagramColors" Target="../diagrams/colors148.xml"/><Relationship Id="rId4" Type="http://schemas.openxmlformats.org/officeDocument/2006/relationships/diagramQuickStyle" Target="../diagrams/quickStyle147.xml"/><Relationship Id="rId9" Type="http://schemas.openxmlformats.org/officeDocument/2006/relationships/diagramQuickStyle" Target="../diagrams/quickStyle148.xml"/></Relationships>
</file>

<file path=ppt/slides/_rels/slide126.xml.rels><?xml version="1.0" encoding="UTF-8" standalone="yes"?>
<Relationships xmlns="http://schemas.openxmlformats.org/package/2006/relationships"><Relationship Id="rId8" Type="http://schemas.microsoft.com/office/2007/relationships/diagramDrawing" Target="../diagrams/drawing149.xml"/><Relationship Id="rId3" Type="http://schemas.openxmlformats.org/officeDocument/2006/relationships/image" Target="../media/image3.jpeg"/><Relationship Id="rId7" Type="http://schemas.openxmlformats.org/officeDocument/2006/relationships/diagramColors" Target="../diagrams/colors149.xml"/><Relationship Id="rId2" Type="http://schemas.openxmlformats.org/officeDocument/2006/relationships/notesSlide" Target="../notesSlides/notesSlide62.xml"/><Relationship Id="rId1" Type="http://schemas.openxmlformats.org/officeDocument/2006/relationships/slideLayout" Target="../slideLayouts/slideLayout21.xml"/><Relationship Id="rId6" Type="http://schemas.openxmlformats.org/officeDocument/2006/relationships/diagramQuickStyle" Target="../diagrams/quickStyle149.xml"/><Relationship Id="rId5" Type="http://schemas.openxmlformats.org/officeDocument/2006/relationships/diagramLayout" Target="../diagrams/layout149.xml"/><Relationship Id="rId4" Type="http://schemas.openxmlformats.org/officeDocument/2006/relationships/diagramData" Target="../diagrams/data149.xml"/></Relationships>
</file>

<file path=ppt/slides/_rels/slide127.xml.rels><?xml version="1.0" encoding="UTF-8" standalone="yes"?>
<Relationships xmlns="http://schemas.openxmlformats.org/package/2006/relationships"><Relationship Id="rId3" Type="http://schemas.openxmlformats.org/officeDocument/2006/relationships/diagramLayout" Target="../diagrams/layout150.xml"/><Relationship Id="rId2" Type="http://schemas.openxmlformats.org/officeDocument/2006/relationships/diagramData" Target="../diagrams/data150.xml"/><Relationship Id="rId1" Type="http://schemas.openxmlformats.org/officeDocument/2006/relationships/slideLayout" Target="../slideLayouts/slideLayout21.xml"/><Relationship Id="rId6" Type="http://schemas.microsoft.com/office/2007/relationships/diagramDrawing" Target="../diagrams/drawing150.xml"/><Relationship Id="rId5" Type="http://schemas.openxmlformats.org/officeDocument/2006/relationships/diagramColors" Target="../diagrams/colors150.xml"/><Relationship Id="rId4" Type="http://schemas.openxmlformats.org/officeDocument/2006/relationships/diagramQuickStyle" Target="../diagrams/quickStyle150.xml"/></Relationships>
</file>

<file path=ppt/slides/_rels/slide128.xml.rels><?xml version="1.0" encoding="UTF-8" standalone="yes"?>
<Relationships xmlns="http://schemas.openxmlformats.org/package/2006/relationships"><Relationship Id="rId8" Type="http://schemas.openxmlformats.org/officeDocument/2006/relationships/diagramLayout" Target="../diagrams/layout152.xml"/><Relationship Id="rId3" Type="http://schemas.openxmlformats.org/officeDocument/2006/relationships/diagramLayout" Target="../diagrams/layout151.xml"/><Relationship Id="rId7" Type="http://schemas.openxmlformats.org/officeDocument/2006/relationships/diagramData" Target="../diagrams/data152.xml"/><Relationship Id="rId2" Type="http://schemas.openxmlformats.org/officeDocument/2006/relationships/diagramData" Target="../diagrams/data151.xml"/><Relationship Id="rId1" Type="http://schemas.openxmlformats.org/officeDocument/2006/relationships/slideLayout" Target="../slideLayouts/slideLayout13.xml"/><Relationship Id="rId6" Type="http://schemas.microsoft.com/office/2007/relationships/diagramDrawing" Target="../diagrams/drawing151.xml"/><Relationship Id="rId11" Type="http://schemas.microsoft.com/office/2007/relationships/diagramDrawing" Target="../diagrams/drawing152.xml"/><Relationship Id="rId5" Type="http://schemas.openxmlformats.org/officeDocument/2006/relationships/diagramColors" Target="../diagrams/colors151.xml"/><Relationship Id="rId10" Type="http://schemas.openxmlformats.org/officeDocument/2006/relationships/diagramColors" Target="../diagrams/colors152.xml"/><Relationship Id="rId4" Type="http://schemas.openxmlformats.org/officeDocument/2006/relationships/diagramQuickStyle" Target="../diagrams/quickStyle151.xml"/><Relationship Id="rId9" Type="http://schemas.openxmlformats.org/officeDocument/2006/relationships/diagramQuickStyle" Target="../diagrams/quickStyle152.xml"/></Relationships>
</file>

<file path=ppt/slides/_rels/slide129.xml.rels><?xml version="1.0" encoding="UTF-8" standalone="yes"?>
<Relationships xmlns="http://schemas.openxmlformats.org/package/2006/relationships"><Relationship Id="rId8" Type="http://schemas.microsoft.com/office/2007/relationships/diagramDrawing" Target="../diagrams/drawing153.xml"/><Relationship Id="rId3" Type="http://schemas.openxmlformats.org/officeDocument/2006/relationships/image" Target="../media/image3.jpeg"/><Relationship Id="rId7" Type="http://schemas.openxmlformats.org/officeDocument/2006/relationships/diagramColors" Target="../diagrams/colors153.xml"/><Relationship Id="rId2" Type="http://schemas.openxmlformats.org/officeDocument/2006/relationships/notesSlide" Target="../notesSlides/notesSlide63.xml"/><Relationship Id="rId1" Type="http://schemas.openxmlformats.org/officeDocument/2006/relationships/slideLayout" Target="../slideLayouts/slideLayout21.xml"/><Relationship Id="rId6" Type="http://schemas.openxmlformats.org/officeDocument/2006/relationships/diagramQuickStyle" Target="../diagrams/quickStyle153.xml"/><Relationship Id="rId5" Type="http://schemas.openxmlformats.org/officeDocument/2006/relationships/diagramLayout" Target="../diagrams/layout153.xml"/><Relationship Id="rId4" Type="http://schemas.openxmlformats.org/officeDocument/2006/relationships/diagramData" Target="../diagrams/data15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3" Type="http://schemas.openxmlformats.org/officeDocument/2006/relationships/diagramLayout" Target="../diagrams/layout154.xml"/><Relationship Id="rId2" Type="http://schemas.openxmlformats.org/officeDocument/2006/relationships/diagramData" Target="../diagrams/data154.xml"/><Relationship Id="rId1" Type="http://schemas.openxmlformats.org/officeDocument/2006/relationships/slideLayout" Target="../slideLayouts/slideLayout21.xml"/><Relationship Id="rId6" Type="http://schemas.microsoft.com/office/2007/relationships/diagramDrawing" Target="../diagrams/drawing154.xml"/><Relationship Id="rId5" Type="http://schemas.openxmlformats.org/officeDocument/2006/relationships/diagramColors" Target="../diagrams/colors154.xml"/><Relationship Id="rId4" Type="http://schemas.openxmlformats.org/officeDocument/2006/relationships/diagramQuickStyle" Target="../diagrams/quickStyle154.xml"/></Relationships>
</file>

<file path=ppt/slides/_rels/slide131.xml.rels><?xml version="1.0" encoding="UTF-8" standalone="yes"?>
<Relationships xmlns="http://schemas.openxmlformats.org/package/2006/relationships"><Relationship Id="rId8" Type="http://schemas.openxmlformats.org/officeDocument/2006/relationships/diagramLayout" Target="../diagrams/layout156.xml"/><Relationship Id="rId3" Type="http://schemas.openxmlformats.org/officeDocument/2006/relationships/diagramLayout" Target="../diagrams/layout155.xml"/><Relationship Id="rId7" Type="http://schemas.openxmlformats.org/officeDocument/2006/relationships/diagramData" Target="../diagrams/data156.xml"/><Relationship Id="rId2" Type="http://schemas.openxmlformats.org/officeDocument/2006/relationships/diagramData" Target="../diagrams/data155.xml"/><Relationship Id="rId1" Type="http://schemas.openxmlformats.org/officeDocument/2006/relationships/slideLayout" Target="../slideLayouts/slideLayout13.xml"/><Relationship Id="rId6" Type="http://schemas.microsoft.com/office/2007/relationships/diagramDrawing" Target="../diagrams/drawing155.xml"/><Relationship Id="rId11" Type="http://schemas.microsoft.com/office/2007/relationships/diagramDrawing" Target="../diagrams/drawing156.xml"/><Relationship Id="rId5" Type="http://schemas.openxmlformats.org/officeDocument/2006/relationships/diagramColors" Target="../diagrams/colors155.xml"/><Relationship Id="rId10" Type="http://schemas.openxmlformats.org/officeDocument/2006/relationships/diagramColors" Target="../diagrams/colors156.xml"/><Relationship Id="rId4" Type="http://schemas.openxmlformats.org/officeDocument/2006/relationships/diagramQuickStyle" Target="../diagrams/quickStyle155.xml"/><Relationship Id="rId9" Type="http://schemas.openxmlformats.org/officeDocument/2006/relationships/diagramQuickStyle" Target="../diagrams/quickStyle156.xml"/></Relationships>
</file>

<file path=ppt/slides/_rels/slide132.xml.rels><?xml version="1.0" encoding="UTF-8" standalone="yes"?>
<Relationships xmlns="http://schemas.openxmlformats.org/package/2006/relationships"><Relationship Id="rId8" Type="http://schemas.openxmlformats.org/officeDocument/2006/relationships/diagramLayout" Target="../diagrams/layout158.xml"/><Relationship Id="rId3" Type="http://schemas.openxmlformats.org/officeDocument/2006/relationships/diagramLayout" Target="../diagrams/layout157.xml"/><Relationship Id="rId7" Type="http://schemas.openxmlformats.org/officeDocument/2006/relationships/diagramData" Target="../diagrams/data158.xml"/><Relationship Id="rId2" Type="http://schemas.openxmlformats.org/officeDocument/2006/relationships/diagramData" Target="../diagrams/data157.xml"/><Relationship Id="rId1" Type="http://schemas.openxmlformats.org/officeDocument/2006/relationships/slideLayout" Target="../slideLayouts/slideLayout13.xml"/><Relationship Id="rId6" Type="http://schemas.microsoft.com/office/2007/relationships/diagramDrawing" Target="../diagrams/drawing157.xml"/><Relationship Id="rId11" Type="http://schemas.microsoft.com/office/2007/relationships/diagramDrawing" Target="../diagrams/drawing158.xml"/><Relationship Id="rId5" Type="http://schemas.openxmlformats.org/officeDocument/2006/relationships/diagramColors" Target="../diagrams/colors157.xml"/><Relationship Id="rId10" Type="http://schemas.openxmlformats.org/officeDocument/2006/relationships/diagramColors" Target="../diagrams/colors158.xml"/><Relationship Id="rId4" Type="http://schemas.openxmlformats.org/officeDocument/2006/relationships/diagramQuickStyle" Target="../diagrams/quickStyle157.xml"/><Relationship Id="rId9" Type="http://schemas.openxmlformats.org/officeDocument/2006/relationships/diagramQuickStyle" Target="../diagrams/quickStyle158.xml"/></Relationships>
</file>

<file path=ppt/slides/_rels/slide133.xml.rels><?xml version="1.0" encoding="UTF-8" standalone="yes"?>
<Relationships xmlns="http://schemas.openxmlformats.org/package/2006/relationships"><Relationship Id="rId8" Type="http://schemas.openxmlformats.org/officeDocument/2006/relationships/diagramLayout" Target="../diagrams/layout160.xml"/><Relationship Id="rId3" Type="http://schemas.openxmlformats.org/officeDocument/2006/relationships/diagramLayout" Target="../diagrams/layout159.xml"/><Relationship Id="rId7" Type="http://schemas.openxmlformats.org/officeDocument/2006/relationships/diagramData" Target="../diagrams/data160.xml"/><Relationship Id="rId2" Type="http://schemas.openxmlformats.org/officeDocument/2006/relationships/diagramData" Target="../diagrams/data159.xml"/><Relationship Id="rId1" Type="http://schemas.openxmlformats.org/officeDocument/2006/relationships/slideLayout" Target="../slideLayouts/slideLayout13.xml"/><Relationship Id="rId6" Type="http://schemas.microsoft.com/office/2007/relationships/diagramDrawing" Target="../diagrams/drawing159.xml"/><Relationship Id="rId11" Type="http://schemas.microsoft.com/office/2007/relationships/diagramDrawing" Target="../diagrams/drawing160.xml"/><Relationship Id="rId5" Type="http://schemas.openxmlformats.org/officeDocument/2006/relationships/diagramColors" Target="../diagrams/colors159.xml"/><Relationship Id="rId10" Type="http://schemas.openxmlformats.org/officeDocument/2006/relationships/diagramColors" Target="../diagrams/colors160.xml"/><Relationship Id="rId4" Type="http://schemas.openxmlformats.org/officeDocument/2006/relationships/diagramQuickStyle" Target="../diagrams/quickStyle159.xml"/><Relationship Id="rId9" Type="http://schemas.openxmlformats.org/officeDocument/2006/relationships/diagramQuickStyle" Target="../diagrams/quickStyle160.xml"/></Relationships>
</file>

<file path=ppt/slides/_rels/slide134.xml.rels><?xml version="1.0" encoding="UTF-8" standalone="yes"?>
<Relationships xmlns="http://schemas.openxmlformats.org/package/2006/relationships"><Relationship Id="rId8" Type="http://schemas.openxmlformats.org/officeDocument/2006/relationships/diagramLayout" Target="../diagrams/layout162.xml"/><Relationship Id="rId3" Type="http://schemas.openxmlformats.org/officeDocument/2006/relationships/diagramLayout" Target="../diagrams/layout161.xml"/><Relationship Id="rId7" Type="http://schemas.openxmlformats.org/officeDocument/2006/relationships/diagramData" Target="../diagrams/data162.xml"/><Relationship Id="rId2" Type="http://schemas.openxmlformats.org/officeDocument/2006/relationships/diagramData" Target="../diagrams/data161.xml"/><Relationship Id="rId1" Type="http://schemas.openxmlformats.org/officeDocument/2006/relationships/slideLayout" Target="../slideLayouts/slideLayout13.xml"/><Relationship Id="rId6" Type="http://schemas.microsoft.com/office/2007/relationships/diagramDrawing" Target="../diagrams/drawing161.xml"/><Relationship Id="rId11" Type="http://schemas.microsoft.com/office/2007/relationships/diagramDrawing" Target="../diagrams/drawing162.xml"/><Relationship Id="rId5" Type="http://schemas.openxmlformats.org/officeDocument/2006/relationships/diagramColors" Target="../diagrams/colors161.xml"/><Relationship Id="rId10" Type="http://schemas.openxmlformats.org/officeDocument/2006/relationships/diagramColors" Target="../diagrams/colors162.xml"/><Relationship Id="rId4" Type="http://schemas.openxmlformats.org/officeDocument/2006/relationships/diagramQuickStyle" Target="../diagrams/quickStyle161.xml"/><Relationship Id="rId9" Type="http://schemas.openxmlformats.org/officeDocument/2006/relationships/diagramQuickStyle" Target="../diagrams/quickStyle162.xml"/></Relationships>
</file>

<file path=ppt/slides/_rels/slide135.xml.rels><?xml version="1.0" encoding="UTF-8" standalone="yes"?>
<Relationships xmlns="http://schemas.openxmlformats.org/package/2006/relationships"><Relationship Id="rId8" Type="http://schemas.openxmlformats.org/officeDocument/2006/relationships/diagramLayout" Target="../diagrams/layout164.xml"/><Relationship Id="rId3" Type="http://schemas.openxmlformats.org/officeDocument/2006/relationships/diagramLayout" Target="../diagrams/layout163.xml"/><Relationship Id="rId7" Type="http://schemas.openxmlformats.org/officeDocument/2006/relationships/diagramData" Target="../diagrams/data164.xml"/><Relationship Id="rId2" Type="http://schemas.openxmlformats.org/officeDocument/2006/relationships/diagramData" Target="../diagrams/data163.xml"/><Relationship Id="rId1" Type="http://schemas.openxmlformats.org/officeDocument/2006/relationships/slideLayout" Target="../slideLayouts/slideLayout13.xml"/><Relationship Id="rId6" Type="http://schemas.microsoft.com/office/2007/relationships/diagramDrawing" Target="../diagrams/drawing163.xml"/><Relationship Id="rId11" Type="http://schemas.microsoft.com/office/2007/relationships/diagramDrawing" Target="../diagrams/drawing164.xml"/><Relationship Id="rId5" Type="http://schemas.openxmlformats.org/officeDocument/2006/relationships/diagramColors" Target="../diagrams/colors163.xml"/><Relationship Id="rId10" Type="http://schemas.openxmlformats.org/officeDocument/2006/relationships/diagramColors" Target="../diagrams/colors164.xml"/><Relationship Id="rId4" Type="http://schemas.openxmlformats.org/officeDocument/2006/relationships/diagramQuickStyle" Target="../diagrams/quickStyle163.xml"/><Relationship Id="rId9" Type="http://schemas.openxmlformats.org/officeDocument/2006/relationships/diagramQuickStyle" Target="../diagrams/quickStyle164.xml"/></Relationships>
</file>

<file path=ppt/slides/_rels/slide136.xml.rels><?xml version="1.0" encoding="UTF-8" standalone="yes"?>
<Relationships xmlns="http://schemas.openxmlformats.org/package/2006/relationships"><Relationship Id="rId8" Type="http://schemas.openxmlformats.org/officeDocument/2006/relationships/diagramLayout" Target="../diagrams/layout166.xml"/><Relationship Id="rId3" Type="http://schemas.openxmlformats.org/officeDocument/2006/relationships/diagramLayout" Target="../diagrams/layout165.xml"/><Relationship Id="rId7" Type="http://schemas.openxmlformats.org/officeDocument/2006/relationships/diagramData" Target="../diagrams/data166.xml"/><Relationship Id="rId2" Type="http://schemas.openxmlformats.org/officeDocument/2006/relationships/diagramData" Target="../diagrams/data165.xml"/><Relationship Id="rId1" Type="http://schemas.openxmlformats.org/officeDocument/2006/relationships/slideLayout" Target="../slideLayouts/slideLayout13.xml"/><Relationship Id="rId6" Type="http://schemas.microsoft.com/office/2007/relationships/diagramDrawing" Target="../diagrams/drawing165.xml"/><Relationship Id="rId11" Type="http://schemas.microsoft.com/office/2007/relationships/diagramDrawing" Target="../diagrams/drawing166.xml"/><Relationship Id="rId5" Type="http://schemas.openxmlformats.org/officeDocument/2006/relationships/diagramColors" Target="../diagrams/colors165.xml"/><Relationship Id="rId10" Type="http://schemas.openxmlformats.org/officeDocument/2006/relationships/diagramColors" Target="../diagrams/colors166.xml"/><Relationship Id="rId4" Type="http://schemas.openxmlformats.org/officeDocument/2006/relationships/diagramQuickStyle" Target="../diagrams/quickStyle165.xml"/><Relationship Id="rId9" Type="http://schemas.openxmlformats.org/officeDocument/2006/relationships/diagramQuickStyle" Target="../diagrams/quickStyle166.xml"/></Relationships>
</file>

<file path=ppt/slides/_rels/slide137.xml.rels><?xml version="1.0" encoding="UTF-8" standalone="yes"?>
<Relationships xmlns="http://schemas.openxmlformats.org/package/2006/relationships"><Relationship Id="rId8" Type="http://schemas.microsoft.com/office/2007/relationships/diagramDrawing" Target="../diagrams/drawing167.xml"/><Relationship Id="rId3" Type="http://schemas.openxmlformats.org/officeDocument/2006/relationships/image" Target="../media/image3.jpeg"/><Relationship Id="rId7" Type="http://schemas.openxmlformats.org/officeDocument/2006/relationships/diagramColors" Target="../diagrams/colors167.xml"/><Relationship Id="rId2" Type="http://schemas.openxmlformats.org/officeDocument/2006/relationships/notesSlide" Target="../notesSlides/notesSlide64.xml"/><Relationship Id="rId1" Type="http://schemas.openxmlformats.org/officeDocument/2006/relationships/slideLayout" Target="../slideLayouts/slideLayout21.xml"/><Relationship Id="rId6" Type="http://schemas.openxmlformats.org/officeDocument/2006/relationships/diagramQuickStyle" Target="../diagrams/quickStyle167.xml"/><Relationship Id="rId5" Type="http://schemas.openxmlformats.org/officeDocument/2006/relationships/diagramLayout" Target="../diagrams/layout167.xml"/><Relationship Id="rId4" Type="http://schemas.openxmlformats.org/officeDocument/2006/relationships/diagramData" Target="../diagrams/data167.xml"/></Relationships>
</file>

<file path=ppt/slides/_rels/slide138.xml.rels><?xml version="1.0" encoding="UTF-8" standalone="yes"?>
<Relationships xmlns="http://schemas.openxmlformats.org/package/2006/relationships"><Relationship Id="rId3" Type="http://schemas.openxmlformats.org/officeDocument/2006/relationships/diagramLayout" Target="../diagrams/layout168.xml"/><Relationship Id="rId2" Type="http://schemas.openxmlformats.org/officeDocument/2006/relationships/diagramData" Target="../diagrams/data168.xml"/><Relationship Id="rId1" Type="http://schemas.openxmlformats.org/officeDocument/2006/relationships/slideLayout" Target="../slideLayouts/slideLayout21.xml"/><Relationship Id="rId6" Type="http://schemas.microsoft.com/office/2007/relationships/diagramDrawing" Target="../diagrams/drawing168.xml"/><Relationship Id="rId5" Type="http://schemas.openxmlformats.org/officeDocument/2006/relationships/diagramColors" Target="../diagrams/colors168.xml"/><Relationship Id="rId4" Type="http://schemas.openxmlformats.org/officeDocument/2006/relationships/diagramQuickStyle" Target="../diagrams/quickStyle168.xml"/></Relationships>
</file>

<file path=ppt/slides/_rels/slide139.xml.rels><?xml version="1.0" encoding="UTF-8" standalone="yes"?>
<Relationships xmlns="http://schemas.openxmlformats.org/package/2006/relationships"><Relationship Id="rId8" Type="http://schemas.openxmlformats.org/officeDocument/2006/relationships/diagramLayout" Target="../diagrams/layout170.xml"/><Relationship Id="rId3" Type="http://schemas.openxmlformats.org/officeDocument/2006/relationships/diagramLayout" Target="../diagrams/layout169.xml"/><Relationship Id="rId7" Type="http://schemas.openxmlformats.org/officeDocument/2006/relationships/diagramData" Target="../diagrams/data170.xml"/><Relationship Id="rId2" Type="http://schemas.openxmlformats.org/officeDocument/2006/relationships/diagramData" Target="../diagrams/data169.xml"/><Relationship Id="rId1" Type="http://schemas.openxmlformats.org/officeDocument/2006/relationships/slideLayout" Target="../slideLayouts/slideLayout13.xml"/><Relationship Id="rId6" Type="http://schemas.microsoft.com/office/2007/relationships/diagramDrawing" Target="../diagrams/drawing169.xml"/><Relationship Id="rId11" Type="http://schemas.microsoft.com/office/2007/relationships/diagramDrawing" Target="../diagrams/drawing170.xml"/><Relationship Id="rId5" Type="http://schemas.openxmlformats.org/officeDocument/2006/relationships/diagramColors" Target="../diagrams/colors169.xml"/><Relationship Id="rId10" Type="http://schemas.openxmlformats.org/officeDocument/2006/relationships/diagramColors" Target="../diagrams/colors170.xml"/><Relationship Id="rId4" Type="http://schemas.openxmlformats.org/officeDocument/2006/relationships/diagramQuickStyle" Target="../diagrams/quickStyle169.xml"/><Relationship Id="rId9" Type="http://schemas.openxmlformats.org/officeDocument/2006/relationships/diagramQuickStyle" Target="../diagrams/quickStyle170.xml"/></Relationships>
</file>

<file path=ppt/slides/_rels/slide14.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9.xml"/><Relationship Id="rId1" Type="http://schemas.openxmlformats.org/officeDocument/2006/relationships/slideLayout" Target="../slideLayouts/slideLayout2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40.xml.rels><?xml version="1.0" encoding="UTF-8" standalone="yes"?>
<Relationships xmlns="http://schemas.openxmlformats.org/package/2006/relationships"><Relationship Id="rId8" Type="http://schemas.openxmlformats.org/officeDocument/2006/relationships/diagramLayout" Target="../diagrams/layout172.xml"/><Relationship Id="rId3" Type="http://schemas.openxmlformats.org/officeDocument/2006/relationships/diagramLayout" Target="../diagrams/layout171.xml"/><Relationship Id="rId7" Type="http://schemas.openxmlformats.org/officeDocument/2006/relationships/diagramData" Target="../diagrams/data172.xml"/><Relationship Id="rId2" Type="http://schemas.openxmlformats.org/officeDocument/2006/relationships/diagramData" Target="../diagrams/data171.xml"/><Relationship Id="rId1" Type="http://schemas.openxmlformats.org/officeDocument/2006/relationships/slideLayout" Target="../slideLayouts/slideLayout13.xml"/><Relationship Id="rId6" Type="http://schemas.microsoft.com/office/2007/relationships/diagramDrawing" Target="../diagrams/drawing171.xml"/><Relationship Id="rId11" Type="http://schemas.microsoft.com/office/2007/relationships/diagramDrawing" Target="../diagrams/drawing172.xml"/><Relationship Id="rId5" Type="http://schemas.openxmlformats.org/officeDocument/2006/relationships/diagramColors" Target="../diagrams/colors171.xml"/><Relationship Id="rId10" Type="http://schemas.openxmlformats.org/officeDocument/2006/relationships/diagramColors" Target="../diagrams/colors172.xml"/><Relationship Id="rId4" Type="http://schemas.openxmlformats.org/officeDocument/2006/relationships/diagramQuickStyle" Target="../diagrams/quickStyle171.xml"/><Relationship Id="rId9" Type="http://schemas.openxmlformats.org/officeDocument/2006/relationships/diagramQuickStyle" Target="../diagrams/quickStyle172.xml"/></Relationships>
</file>

<file path=ppt/slides/_rels/slide141.xml.rels><?xml version="1.0" encoding="UTF-8" standalone="yes"?>
<Relationships xmlns="http://schemas.openxmlformats.org/package/2006/relationships"><Relationship Id="rId8" Type="http://schemas.openxmlformats.org/officeDocument/2006/relationships/diagramLayout" Target="../diagrams/layout174.xml"/><Relationship Id="rId3" Type="http://schemas.openxmlformats.org/officeDocument/2006/relationships/diagramLayout" Target="../diagrams/layout173.xml"/><Relationship Id="rId7" Type="http://schemas.openxmlformats.org/officeDocument/2006/relationships/diagramData" Target="../diagrams/data174.xml"/><Relationship Id="rId2" Type="http://schemas.openxmlformats.org/officeDocument/2006/relationships/diagramData" Target="../diagrams/data173.xml"/><Relationship Id="rId1" Type="http://schemas.openxmlformats.org/officeDocument/2006/relationships/slideLayout" Target="../slideLayouts/slideLayout13.xml"/><Relationship Id="rId6" Type="http://schemas.microsoft.com/office/2007/relationships/diagramDrawing" Target="../diagrams/drawing173.xml"/><Relationship Id="rId11" Type="http://schemas.microsoft.com/office/2007/relationships/diagramDrawing" Target="../diagrams/drawing174.xml"/><Relationship Id="rId5" Type="http://schemas.openxmlformats.org/officeDocument/2006/relationships/diagramColors" Target="../diagrams/colors173.xml"/><Relationship Id="rId10" Type="http://schemas.openxmlformats.org/officeDocument/2006/relationships/diagramColors" Target="../diagrams/colors174.xml"/><Relationship Id="rId4" Type="http://schemas.openxmlformats.org/officeDocument/2006/relationships/diagramQuickStyle" Target="../diagrams/quickStyle173.xml"/><Relationship Id="rId9" Type="http://schemas.openxmlformats.org/officeDocument/2006/relationships/diagramQuickStyle" Target="../diagrams/quickStyle174.xml"/></Relationships>
</file>

<file path=ppt/slides/_rels/slide142.xml.rels><?xml version="1.0" encoding="UTF-8" standalone="yes"?>
<Relationships xmlns="http://schemas.openxmlformats.org/package/2006/relationships"><Relationship Id="rId8" Type="http://schemas.openxmlformats.org/officeDocument/2006/relationships/diagramLayout" Target="../diagrams/layout176.xml"/><Relationship Id="rId3" Type="http://schemas.openxmlformats.org/officeDocument/2006/relationships/diagramLayout" Target="../diagrams/layout175.xml"/><Relationship Id="rId7" Type="http://schemas.openxmlformats.org/officeDocument/2006/relationships/diagramData" Target="../diagrams/data176.xml"/><Relationship Id="rId2" Type="http://schemas.openxmlformats.org/officeDocument/2006/relationships/diagramData" Target="../diagrams/data175.xml"/><Relationship Id="rId1" Type="http://schemas.openxmlformats.org/officeDocument/2006/relationships/slideLayout" Target="../slideLayouts/slideLayout13.xml"/><Relationship Id="rId6" Type="http://schemas.microsoft.com/office/2007/relationships/diagramDrawing" Target="../diagrams/drawing175.xml"/><Relationship Id="rId11" Type="http://schemas.microsoft.com/office/2007/relationships/diagramDrawing" Target="../diagrams/drawing176.xml"/><Relationship Id="rId5" Type="http://schemas.openxmlformats.org/officeDocument/2006/relationships/diagramColors" Target="../diagrams/colors175.xml"/><Relationship Id="rId10" Type="http://schemas.openxmlformats.org/officeDocument/2006/relationships/diagramColors" Target="../diagrams/colors176.xml"/><Relationship Id="rId4" Type="http://schemas.openxmlformats.org/officeDocument/2006/relationships/diagramQuickStyle" Target="../diagrams/quickStyle175.xml"/><Relationship Id="rId9" Type="http://schemas.openxmlformats.org/officeDocument/2006/relationships/diagramQuickStyle" Target="../diagrams/quickStyle176.xml"/></Relationships>
</file>

<file path=ppt/slides/_rels/slide143.xml.rels><?xml version="1.0" encoding="UTF-8" standalone="yes"?>
<Relationships xmlns="http://schemas.openxmlformats.org/package/2006/relationships"><Relationship Id="rId3" Type="http://schemas.openxmlformats.org/officeDocument/2006/relationships/diagramLayout" Target="../diagrams/layout177.xml"/><Relationship Id="rId2" Type="http://schemas.openxmlformats.org/officeDocument/2006/relationships/diagramData" Target="../diagrams/data177.xml"/><Relationship Id="rId1" Type="http://schemas.openxmlformats.org/officeDocument/2006/relationships/slideLayout" Target="../slideLayouts/slideLayout13.xml"/><Relationship Id="rId6" Type="http://schemas.microsoft.com/office/2007/relationships/diagramDrawing" Target="../diagrams/drawing177.xml"/><Relationship Id="rId5" Type="http://schemas.openxmlformats.org/officeDocument/2006/relationships/diagramColors" Target="../diagrams/colors177.xml"/><Relationship Id="rId4" Type="http://schemas.openxmlformats.org/officeDocument/2006/relationships/diagramQuickStyle" Target="../diagrams/quickStyle177.xml"/></Relationships>
</file>

<file path=ppt/slides/_rels/slide144.xml.rels><?xml version="1.0" encoding="UTF-8" standalone="yes"?>
<Relationships xmlns="http://schemas.openxmlformats.org/package/2006/relationships"><Relationship Id="rId3" Type="http://schemas.openxmlformats.org/officeDocument/2006/relationships/diagramLayout" Target="../diagrams/layout178.xml"/><Relationship Id="rId2" Type="http://schemas.openxmlformats.org/officeDocument/2006/relationships/diagramData" Target="../diagrams/data178.xml"/><Relationship Id="rId1" Type="http://schemas.openxmlformats.org/officeDocument/2006/relationships/slideLayout" Target="../slideLayouts/slideLayout13.xml"/><Relationship Id="rId6" Type="http://schemas.microsoft.com/office/2007/relationships/diagramDrawing" Target="../diagrams/drawing178.xml"/><Relationship Id="rId5" Type="http://schemas.openxmlformats.org/officeDocument/2006/relationships/diagramColors" Target="../diagrams/colors178.xml"/><Relationship Id="rId4" Type="http://schemas.openxmlformats.org/officeDocument/2006/relationships/diagramQuickStyle" Target="../diagrams/quickStyle178.xml"/></Relationships>
</file>

<file path=ppt/slides/_rels/slide145.xml.rels><?xml version="1.0" encoding="UTF-8" standalone="yes"?>
<Relationships xmlns="http://schemas.openxmlformats.org/package/2006/relationships"><Relationship Id="rId8" Type="http://schemas.microsoft.com/office/2007/relationships/diagramDrawing" Target="../diagrams/drawing179.xml"/><Relationship Id="rId3" Type="http://schemas.openxmlformats.org/officeDocument/2006/relationships/image" Target="../media/image3.jpeg"/><Relationship Id="rId7" Type="http://schemas.openxmlformats.org/officeDocument/2006/relationships/diagramColors" Target="../diagrams/colors179.xml"/><Relationship Id="rId2" Type="http://schemas.openxmlformats.org/officeDocument/2006/relationships/notesSlide" Target="../notesSlides/notesSlide65.xml"/><Relationship Id="rId1" Type="http://schemas.openxmlformats.org/officeDocument/2006/relationships/slideLayout" Target="../slideLayouts/slideLayout21.xml"/><Relationship Id="rId6" Type="http://schemas.openxmlformats.org/officeDocument/2006/relationships/diagramQuickStyle" Target="../diagrams/quickStyle179.xml"/><Relationship Id="rId5" Type="http://schemas.openxmlformats.org/officeDocument/2006/relationships/diagramLayout" Target="../diagrams/layout179.xml"/><Relationship Id="rId4" Type="http://schemas.openxmlformats.org/officeDocument/2006/relationships/diagramData" Target="../diagrams/data179.xml"/></Relationships>
</file>

<file path=ppt/slides/_rels/slide146.xml.rels><?xml version="1.0" encoding="UTF-8" standalone="yes"?>
<Relationships xmlns="http://schemas.openxmlformats.org/package/2006/relationships"><Relationship Id="rId3" Type="http://schemas.openxmlformats.org/officeDocument/2006/relationships/diagramLayout" Target="../diagrams/layout180.xml"/><Relationship Id="rId2" Type="http://schemas.openxmlformats.org/officeDocument/2006/relationships/diagramData" Target="../diagrams/data180.xml"/><Relationship Id="rId1" Type="http://schemas.openxmlformats.org/officeDocument/2006/relationships/slideLayout" Target="../slideLayouts/slideLayout21.xml"/><Relationship Id="rId6" Type="http://schemas.microsoft.com/office/2007/relationships/diagramDrawing" Target="../diagrams/drawing180.xml"/><Relationship Id="rId5" Type="http://schemas.openxmlformats.org/officeDocument/2006/relationships/diagramColors" Target="../diagrams/colors180.xml"/><Relationship Id="rId4" Type="http://schemas.openxmlformats.org/officeDocument/2006/relationships/diagramQuickStyle" Target="../diagrams/quickStyle180.xml"/></Relationships>
</file>

<file path=ppt/slides/_rels/slide147.xml.rels><?xml version="1.0" encoding="UTF-8" standalone="yes"?>
<Relationships xmlns="http://schemas.openxmlformats.org/package/2006/relationships"><Relationship Id="rId8" Type="http://schemas.openxmlformats.org/officeDocument/2006/relationships/diagramLayout" Target="../diagrams/layout182.xml"/><Relationship Id="rId3" Type="http://schemas.openxmlformats.org/officeDocument/2006/relationships/diagramLayout" Target="../diagrams/layout181.xml"/><Relationship Id="rId7" Type="http://schemas.openxmlformats.org/officeDocument/2006/relationships/diagramData" Target="../diagrams/data182.xml"/><Relationship Id="rId2" Type="http://schemas.openxmlformats.org/officeDocument/2006/relationships/diagramData" Target="../diagrams/data181.xml"/><Relationship Id="rId1" Type="http://schemas.openxmlformats.org/officeDocument/2006/relationships/slideLayout" Target="../slideLayouts/slideLayout13.xml"/><Relationship Id="rId6" Type="http://schemas.microsoft.com/office/2007/relationships/diagramDrawing" Target="../diagrams/drawing181.xml"/><Relationship Id="rId11" Type="http://schemas.microsoft.com/office/2007/relationships/diagramDrawing" Target="../diagrams/drawing182.xml"/><Relationship Id="rId5" Type="http://schemas.openxmlformats.org/officeDocument/2006/relationships/diagramColors" Target="../diagrams/colors181.xml"/><Relationship Id="rId10" Type="http://schemas.openxmlformats.org/officeDocument/2006/relationships/diagramColors" Target="../diagrams/colors182.xml"/><Relationship Id="rId4" Type="http://schemas.openxmlformats.org/officeDocument/2006/relationships/diagramQuickStyle" Target="../diagrams/quickStyle181.xml"/><Relationship Id="rId9" Type="http://schemas.openxmlformats.org/officeDocument/2006/relationships/diagramQuickStyle" Target="../diagrams/quickStyle182.xml"/></Relationships>
</file>

<file path=ppt/slides/_rels/slide148.xml.rels><?xml version="1.0" encoding="UTF-8" standalone="yes"?>
<Relationships xmlns="http://schemas.openxmlformats.org/package/2006/relationships"><Relationship Id="rId8" Type="http://schemas.microsoft.com/office/2007/relationships/diagramDrawing" Target="../diagrams/drawing183.xml"/><Relationship Id="rId3" Type="http://schemas.openxmlformats.org/officeDocument/2006/relationships/image" Target="../media/image3.jpeg"/><Relationship Id="rId7" Type="http://schemas.openxmlformats.org/officeDocument/2006/relationships/diagramColors" Target="../diagrams/colors183.xml"/><Relationship Id="rId2" Type="http://schemas.openxmlformats.org/officeDocument/2006/relationships/notesSlide" Target="../notesSlides/notesSlide66.xml"/><Relationship Id="rId1" Type="http://schemas.openxmlformats.org/officeDocument/2006/relationships/slideLayout" Target="../slideLayouts/slideLayout21.xml"/><Relationship Id="rId6" Type="http://schemas.openxmlformats.org/officeDocument/2006/relationships/diagramQuickStyle" Target="../diagrams/quickStyle183.xml"/><Relationship Id="rId5" Type="http://schemas.openxmlformats.org/officeDocument/2006/relationships/diagramLayout" Target="../diagrams/layout183.xml"/><Relationship Id="rId4" Type="http://schemas.openxmlformats.org/officeDocument/2006/relationships/diagramData" Target="../diagrams/data183.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1.xml"/></Relationships>
</file>

<file path=ppt/slides/_rels/slide1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0.xml"/><Relationship Id="rId1" Type="http://schemas.openxmlformats.org/officeDocument/2006/relationships/slideLayout" Target="../slideLayouts/slideLayout21.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1.xml"/></Relationships>
</file>

<file path=ppt/slides/_rels/slide1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1.xml"/></Relationships>
</file>

<file path=ppt/slides/_rels/slide15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1.xml"/></Relationships>
</file>

<file path=ppt/slides/_rels/slide15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1.xml"/></Relationships>
</file>

<file path=ppt/slides/_rels/slide15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1.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5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8.xml"/><Relationship Id="rId1" Type="http://schemas.openxmlformats.org/officeDocument/2006/relationships/slideLayout" Target="../slideLayouts/slideLayout21.xml"/></Relationships>
</file>

<file path=ppt/slides/_rels/slide15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69.xml"/><Relationship Id="rId1" Type="http://schemas.openxmlformats.org/officeDocument/2006/relationships/slideLayout" Target="../slideLayouts/slideLayout13.xml"/></Relationships>
</file>

<file path=ppt/slides/_rels/slide15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70.xml"/><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3" Type="http://schemas.openxmlformats.org/officeDocument/2006/relationships/diagramLayout" Target="../diagrams/layout184.xml"/><Relationship Id="rId2" Type="http://schemas.openxmlformats.org/officeDocument/2006/relationships/diagramData" Target="../diagrams/data184.xml"/><Relationship Id="rId1" Type="http://schemas.openxmlformats.org/officeDocument/2006/relationships/slideLayout" Target="../slideLayouts/slideLayout13.xml"/><Relationship Id="rId6" Type="http://schemas.microsoft.com/office/2007/relationships/diagramDrawing" Target="../diagrams/drawing184.xml"/><Relationship Id="rId5" Type="http://schemas.openxmlformats.org/officeDocument/2006/relationships/diagramColors" Target="../diagrams/colors184.xml"/><Relationship Id="rId4" Type="http://schemas.openxmlformats.org/officeDocument/2006/relationships/diagramQuickStyle" Target="../diagrams/quickStyle18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0.xml.rels><?xml version="1.0" encoding="UTF-8" standalone="yes"?>
<Relationships xmlns="http://schemas.openxmlformats.org/package/2006/relationships"><Relationship Id="rId3" Type="http://schemas.openxmlformats.org/officeDocument/2006/relationships/hyperlink" Target="http://www.treasury.gov.za/" TargetMode="External"/><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hyperlink" Target="http://mfma.treasury.gov.za/RegulationsandGazettes/Pages/default.aspx" TargetMode="Externa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1.xml"/><Relationship Id="rId1" Type="http://schemas.openxmlformats.org/officeDocument/2006/relationships/slideLayout" Target="../slideLayouts/slideLayout21.xml"/></Relationships>
</file>

<file path=ppt/slides/_rels/slide3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4.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0.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3.jpeg"/><Relationship Id="rId7" Type="http://schemas.openxmlformats.org/officeDocument/2006/relationships/diagramColors" Target="../diagrams/colors4.xml"/><Relationship Id="rId2" Type="http://schemas.openxmlformats.org/officeDocument/2006/relationships/notesSlide" Target="../notesSlides/notesSlide35.xml"/><Relationship Id="rId1" Type="http://schemas.openxmlformats.org/officeDocument/2006/relationships/slideLayout" Target="../slideLayouts/slideLayout21.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2.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3.jpeg"/><Relationship Id="rId7" Type="http://schemas.openxmlformats.org/officeDocument/2006/relationships/diagramColors" Target="../diagrams/colors5.xml"/><Relationship Id="rId2" Type="http://schemas.openxmlformats.org/officeDocument/2006/relationships/notesSlide" Target="../notesSlides/notesSlide36.xml"/><Relationship Id="rId1" Type="http://schemas.openxmlformats.org/officeDocument/2006/relationships/slideLayout" Target="../slideLayouts/slideLayout21.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43.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3.jpeg"/><Relationship Id="rId7" Type="http://schemas.openxmlformats.org/officeDocument/2006/relationships/diagramColors" Target="../diagrams/colors6.xml"/><Relationship Id="rId2" Type="http://schemas.openxmlformats.org/officeDocument/2006/relationships/notesSlide" Target="../notesSlides/notesSlide37.xml"/><Relationship Id="rId1" Type="http://schemas.openxmlformats.org/officeDocument/2006/relationships/slideLayout" Target="../slideLayouts/slideLayout21.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44.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1.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45.xml.rels><?xml version="1.0" encoding="UTF-8" standalone="yes"?>
<Relationships xmlns="http://schemas.openxmlformats.org/package/2006/relationships"><Relationship Id="rId8" Type="http://schemas.openxmlformats.org/officeDocument/2006/relationships/diagramLayout" Target="../diagrams/layout9.xml"/><Relationship Id="rId3" Type="http://schemas.openxmlformats.org/officeDocument/2006/relationships/diagramLayout" Target="../diagrams/layout8.xml"/><Relationship Id="rId7" Type="http://schemas.openxmlformats.org/officeDocument/2006/relationships/diagramData" Target="../diagrams/data9.xml"/><Relationship Id="rId2" Type="http://schemas.openxmlformats.org/officeDocument/2006/relationships/diagramData" Target="../diagrams/data8.xml"/><Relationship Id="rId1" Type="http://schemas.openxmlformats.org/officeDocument/2006/relationships/slideLayout" Target="../slideLayouts/slideLayout13.xml"/><Relationship Id="rId6" Type="http://schemas.microsoft.com/office/2007/relationships/diagramDrawing" Target="../diagrams/drawing8.xml"/><Relationship Id="rId11" Type="http://schemas.microsoft.com/office/2007/relationships/diagramDrawing" Target="../diagrams/drawing9.xml"/><Relationship Id="rId5" Type="http://schemas.openxmlformats.org/officeDocument/2006/relationships/diagramColors" Target="../diagrams/colors8.xml"/><Relationship Id="rId10" Type="http://schemas.openxmlformats.org/officeDocument/2006/relationships/diagramColors" Target="../diagrams/colors9.xml"/><Relationship Id="rId4" Type="http://schemas.openxmlformats.org/officeDocument/2006/relationships/diagramQuickStyle" Target="../diagrams/quickStyle8.xml"/><Relationship Id="rId9" Type="http://schemas.openxmlformats.org/officeDocument/2006/relationships/diagramQuickStyle" Target="../diagrams/quickStyle9.xml"/></Relationships>
</file>

<file path=ppt/slides/_rels/slide46.xml.rels><?xml version="1.0" encoding="UTF-8" standalone="yes"?>
<Relationships xmlns="http://schemas.openxmlformats.org/package/2006/relationships"><Relationship Id="rId8" Type="http://schemas.openxmlformats.org/officeDocument/2006/relationships/diagramLayout" Target="../diagrams/layout11.xml"/><Relationship Id="rId3" Type="http://schemas.openxmlformats.org/officeDocument/2006/relationships/diagramLayout" Target="../diagrams/layout10.xml"/><Relationship Id="rId7" Type="http://schemas.openxmlformats.org/officeDocument/2006/relationships/diagramData" Target="../diagrams/data11.xml"/><Relationship Id="rId2" Type="http://schemas.openxmlformats.org/officeDocument/2006/relationships/diagramData" Target="../diagrams/data10.xml"/><Relationship Id="rId1" Type="http://schemas.openxmlformats.org/officeDocument/2006/relationships/slideLayout" Target="../slideLayouts/slideLayout13.xml"/><Relationship Id="rId6" Type="http://schemas.microsoft.com/office/2007/relationships/diagramDrawing" Target="../diagrams/drawing10.xml"/><Relationship Id="rId11" Type="http://schemas.microsoft.com/office/2007/relationships/diagramDrawing" Target="../diagrams/drawing11.xml"/><Relationship Id="rId5" Type="http://schemas.openxmlformats.org/officeDocument/2006/relationships/diagramColors" Target="../diagrams/colors10.xml"/><Relationship Id="rId10" Type="http://schemas.openxmlformats.org/officeDocument/2006/relationships/diagramColors" Target="../diagrams/colors11.xml"/><Relationship Id="rId4" Type="http://schemas.openxmlformats.org/officeDocument/2006/relationships/diagramQuickStyle" Target="../diagrams/quickStyle10.xml"/><Relationship Id="rId9" Type="http://schemas.openxmlformats.org/officeDocument/2006/relationships/diagramQuickStyle" Target="../diagrams/quickStyle11.xml"/></Relationships>
</file>

<file path=ppt/slides/_rels/slide47.xml.rels><?xml version="1.0" encoding="UTF-8" standalone="yes"?>
<Relationships xmlns="http://schemas.openxmlformats.org/package/2006/relationships"><Relationship Id="rId8" Type="http://schemas.openxmlformats.org/officeDocument/2006/relationships/diagramLayout" Target="../diagrams/layout13.xml"/><Relationship Id="rId3" Type="http://schemas.openxmlformats.org/officeDocument/2006/relationships/diagramLayout" Target="../diagrams/layout12.xml"/><Relationship Id="rId7" Type="http://schemas.openxmlformats.org/officeDocument/2006/relationships/diagramData" Target="../diagrams/data13.xml"/><Relationship Id="rId2" Type="http://schemas.openxmlformats.org/officeDocument/2006/relationships/diagramData" Target="../diagrams/data12.xml"/><Relationship Id="rId1" Type="http://schemas.openxmlformats.org/officeDocument/2006/relationships/slideLayout" Target="../slideLayouts/slideLayout13.xml"/><Relationship Id="rId6" Type="http://schemas.microsoft.com/office/2007/relationships/diagramDrawing" Target="../diagrams/drawing12.xml"/><Relationship Id="rId11" Type="http://schemas.microsoft.com/office/2007/relationships/diagramDrawing" Target="../diagrams/drawing13.xml"/><Relationship Id="rId5" Type="http://schemas.openxmlformats.org/officeDocument/2006/relationships/diagramColors" Target="../diagrams/colors12.xml"/><Relationship Id="rId10" Type="http://schemas.openxmlformats.org/officeDocument/2006/relationships/diagramColors" Target="../diagrams/colors13.xml"/><Relationship Id="rId4" Type="http://schemas.openxmlformats.org/officeDocument/2006/relationships/diagramQuickStyle" Target="../diagrams/quickStyle12.xml"/><Relationship Id="rId9" Type="http://schemas.openxmlformats.org/officeDocument/2006/relationships/diagramQuickStyle" Target="../diagrams/quickStyle13.xml"/></Relationships>
</file>

<file path=ppt/slides/_rels/slide48.xml.rels><?xml version="1.0" encoding="UTF-8" standalone="yes"?>
<Relationships xmlns="http://schemas.openxmlformats.org/package/2006/relationships"><Relationship Id="rId8" Type="http://schemas.openxmlformats.org/officeDocument/2006/relationships/diagramLayout" Target="../diagrams/layout15.xml"/><Relationship Id="rId3" Type="http://schemas.openxmlformats.org/officeDocument/2006/relationships/diagramLayout" Target="../diagrams/layout14.xml"/><Relationship Id="rId7" Type="http://schemas.openxmlformats.org/officeDocument/2006/relationships/diagramData" Target="../diagrams/data15.xml"/><Relationship Id="rId2" Type="http://schemas.openxmlformats.org/officeDocument/2006/relationships/diagramData" Target="../diagrams/data14.xml"/><Relationship Id="rId1" Type="http://schemas.openxmlformats.org/officeDocument/2006/relationships/slideLayout" Target="../slideLayouts/slideLayout13.xml"/><Relationship Id="rId6" Type="http://schemas.microsoft.com/office/2007/relationships/diagramDrawing" Target="../diagrams/drawing14.xml"/><Relationship Id="rId11" Type="http://schemas.microsoft.com/office/2007/relationships/diagramDrawing" Target="../diagrams/drawing15.xml"/><Relationship Id="rId5" Type="http://schemas.openxmlformats.org/officeDocument/2006/relationships/diagramColors" Target="../diagrams/colors14.xml"/><Relationship Id="rId10" Type="http://schemas.openxmlformats.org/officeDocument/2006/relationships/diagramColors" Target="../diagrams/colors15.xml"/><Relationship Id="rId4" Type="http://schemas.openxmlformats.org/officeDocument/2006/relationships/diagramQuickStyle" Target="../diagrams/quickStyle14.xml"/><Relationship Id="rId9" Type="http://schemas.openxmlformats.org/officeDocument/2006/relationships/diagramQuickStyle" Target="../diagrams/quickStyle15.xml"/></Relationships>
</file>

<file path=ppt/slides/_rels/slide49.xml.rels><?xml version="1.0" encoding="UTF-8" standalone="yes"?>
<Relationships xmlns="http://schemas.openxmlformats.org/package/2006/relationships"><Relationship Id="rId8" Type="http://schemas.openxmlformats.org/officeDocument/2006/relationships/diagramLayout" Target="../diagrams/layout17.xml"/><Relationship Id="rId3" Type="http://schemas.openxmlformats.org/officeDocument/2006/relationships/diagramLayout" Target="../diagrams/layout16.xml"/><Relationship Id="rId7" Type="http://schemas.openxmlformats.org/officeDocument/2006/relationships/diagramData" Target="../diagrams/data17.xml"/><Relationship Id="rId2" Type="http://schemas.openxmlformats.org/officeDocument/2006/relationships/diagramData" Target="../diagrams/data16.xml"/><Relationship Id="rId1" Type="http://schemas.openxmlformats.org/officeDocument/2006/relationships/slideLayout" Target="../slideLayouts/slideLayout13.xml"/><Relationship Id="rId6" Type="http://schemas.microsoft.com/office/2007/relationships/diagramDrawing" Target="../diagrams/drawing16.xml"/><Relationship Id="rId11" Type="http://schemas.microsoft.com/office/2007/relationships/diagramDrawing" Target="../diagrams/drawing17.xml"/><Relationship Id="rId5" Type="http://schemas.openxmlformats.org/officeDocument/2006/relationships/diagramColors" Target="../diagrams/colors16.xml"/><Relationship Id="rId10" Type="http://schemas.openxmlformats.org/officeDocument/2006/relationships/diagramColors" Target="../diagrams/colors17.xml"/><Relationship Id="rId4" Type="http://schemas.openxmlformats.org/officeDocument/2006/relationships/diagramQuickStyle" Target="../diagrams/quickStyle16.xml"/><Relationship Id="rId9" Type="http://schemas.openxmlformats.org/officeDocument/2006/relationships/diagramQuickStyle" Target="../diagrams/quickStyle1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13.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13.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52.xml.rels><?xml version="1.0" encoding="UTF-8" standalone="yes"?>
<Relationships xmlns="http://schemas.openxmlformats.org/package/2006/relationships"><Relationship Id="rId8" Type="http://schemas.openxmlformats.org/officeDocument/2006/relationships/diagramLayout" Target="../diagrams/layout21.xml"/><Relationship Id="rId3" Type="http://schemas.openxmlformats.org/officeDocument/2006/relationships/diagramLayout" Target="../diagrams/layout20.xml"/><Relationship Id="rId7" Type="http://schemas.openxmlformats.org/officeDocument/2006/relationships/diagramData" Target="../diagrams/data21.xml"/><Relationship Id="rId2" Type="http://schemas.openxmlformats.org/officeDocument/2006/relationships/diagramData" Target="../diagrams/data20.xml"/><Relationship Id="rId1" Type="http://schemas.openxmlformats.org/officeDocument/2006/relationships/slideLayout" Target="../slideLayouts/slideLayout13.xml"/><Relationship Id="rId6" Type="http://schemas.microsoft.com/office/2007/relationships/diagramDrawing" Target="../diagrams/drawing20.xml"/><Relationship Id="rId11" Type="http://schemas.microsoft.com/office/2007/relationships/diagramDrawing" Target="../diagrams/drawing21.xml"/><Relationship Id="rId5" Type="http://schemas.openxmlformats.org/officeDocument/2006/relationships/diagramColors" Target="../diagrams/colors20.xml"/><Relationship Id="rId10" Type="http://schemas.openxmlformats.org/officeDocument/2006/relationships/diagramColors" Target="../diagrams/colors21.xml"/><Relationship Id="rId4" Type="http://schemas.openxmlformats.org/officeDocument/2006/relationships/diagramQuickStyle" Target="../diagrams/quickStyle20.xml"/><Relationship Id="rId9" Type="http://schemas.openxmlformats.org/officeDocument/2006/relationships/diagramQuickStyle" Target="../diagrams/quickStyle21.xml"/></Relationships>
</file>

<file path=ppt/slides/_rels/slide53.xml.rels><?xml version="1.0" encoding="UTF-8" standalone="yes"?>
<Relationships xmlns="http://schemas.openxmlformats.org/package/2006/relationships"><Relationship Id="rId8" Type="http://schemas.openxmlformats.org/officeDocument/2006/relationships/diagramLayout" Target="../diagrams/layout23.xml"/><Relationship Id="rId3" Type="http://schemas.openxmlformats.org/officeDocument/2006/relationships/diagramLayout" Target="../diagrams/layout22.xml"/><Relationship Id="rId7" Type="http://schemas.openxmlformats.org/officeDocument/2006/relationships/diagramData" Target="../diagrams/data23.xml"/><Relationship Id="rId2" Type="http://schemas.openxmlformats.org/officeDocument/2006/relationships/diagramData" Target="../diagrams/data22.xml"/><Relationship Id="rId1" Type="http://schemas.openxmlformats.org/officeDocument/2006/relationships/slideLayout" Target="../slideLayouts/slideLayout13.xml"/><Relationship Id="rId6" Type="http://schemas.microsoft.com/office/2007/relationships/diagramDrawing" Target="../diagrams/drawing22.xml"/><Relationship Id="rId11" Type="http://schemas.microsoft.com/office/2007/relationships/diagramDrawing" Target="../diagrams/drawing23.xml"/><Relationship Id="rId5" Type="http://schemas.openxmlformats.org/officeDocument/2006/relationships/diagramColors" Target="../diagrams/colors22.xml"/><Relationship Id="rId10" Type="http://schemas.openxmlformats.org/officeDocument/2006/relationships/diagramColors" Target="../diagrams/colors23.xml"/><Relationship Id="rId4" Type="http://schemas.openxmlformats.org/officeDocument/2006/relationships/diagramQuickStyle" Target="../diagrams/quickStyle22.xml"/><Relationship Id="rId9" Type="http://schemas.openxmlformats.org/officeDocument/2006/relationships/diagramQuickStyle" Target="../diagrams/quickStyle23.xml"/></Relationships>
</file>

<file path=ppt/slides/_rels/slide54.xml.rels><?xml version="1.0" encoding="UTF-8" standalone="yes"?>
<Relationships xmlns="http://schemas.openxmlformats.org/package/2006/relationships"><Relationship Id="rId8" Type="http://schemas.openxmlformats.org/officeDocument/2006/relationships/diagramLayout" Target="../diagrams/layout25.xml"/><Relationship Id="rId3" Type="http://schemas.openxmlformats.org/officeDocument/2006/relationships/diagramLayout" Target="../diagrams/layout24.xml"/><Relationship Id="rId7" Type="http://schemas.openxmlformats.org/officeDocument/2006/relationships/diagramData" Target="../diagrams/data25.xml"/><Relationship Id="rId2" Type="http://schemas.openxmlformats.org/officeDocument/2006/relationships/diagramData" Target="../diagrams/data24.xml"/><Relationship Id="rId1" Type="http://schemas.openxmlformats.org/officeDocument/2006/relationships/slideLayout" Target="../slideLayouts/slideLayout13.xml"/><Relationship Id="rId6" Type="http://schemas.microsoft.com/office/2007/relationships/diagramDrawing" Target="../diagrams/drawing24.xml"/><Relationship Id="rId11" Type="http://schemas.microsoft.com/office/2007/relationships/diagramDrawing" Target="../diagrams/drawing25.xml"/><Relationship Id="rId5" Type="http://schemas.openxmlformats.org/officeDocument/2006/relationships/diagramColors" Target="../diagrams/colors24.xml"/><Relationship Id="rId10" Type="http://schemas.openxmlformats.org/officeDocument/2006/relationships/diagramColors" Target="../diagrams/colors25.xml"/><Relationship Id="rId4" Type="http://schemas.openxmlformats.org/officeDocument/2006/relationships/diagramQuickStyle" Target="../diagrams/quickStyle24.xml"/><Relationship Id="rId9" Type="http://schemas.openxmlformats.org/officeDocument/2006/relationships/diagramQuickStyle" Target="../diagrams/quickStyle25.xml"/></Relationships>
</file>

<file path=ppt/slides/_rels/slide55.xml.rels><?xml version="1.0" encoding="UTF-8" standalone="yes"?>
<Relationships xmlns="http://schemas.openxmlformats.org/package/2006/relationships"><Relationship Id="rId8" Type="http://schemas.openxmlformats.org/officeDocument/2006/relationships/diagramLayout" Target="../diagrams/layout27.xml"/><Relationship Id="rId3" Type="http://schemas.openxmlformats.org/officeDocument/2006/relationships/diagramLayout" Target="../diagrams/layout26.xml"/><Relationship Id="rId7" Type="http://schemas.openxmlformats.org/officeDocument/2006/relationships/diagramData" Target="../diagrams/data27.xml"/><Relationship Id="rId2" Type="http://schemas.openxmlformats.org/officeDocument/2006/relationships/diagramData" Target="../diagrams/data26.xml"/><Relationship Id="rId1" Type="http://schemas.openxmlformats.org/officeDocument/2006/relationships/slideLayout" Target="../slideLayouts/slideLayout13.xml"/><Relationship Id="rId6" Type="http://schemas.microsoft.com/office/2007/relationships/diagramDrawing" Target="../diagrams/drawing26.xml"/><Relationship Id="rId11" Type="http://schemas.microsoft.com/office/2007/relationships/diagramDrawing" Target="../diagrams/drawing27.xml"/><Relationship Id="rId5" Type="http://schemas.openxmlformats.org/officeDocument/2006/relationships/diagramColors" Target="../diagrams/colors26.xml"/><Relationship Id="rId10" Type="http://schemas.openxmlformats.org/officeDocument/2006/relationships/diagramColors" Target="../diagrams/colors27.xml"/><Relationship Id="rId4" Type="http://schemas.openxmlformats.org/officeDocument/2006/relationships/diagramQuickStyle" Target="../diagrams/quickStyle26.xml"/><Relationship Id="rId9" Type="http://schemas.openxmlformats.org/officeDocument/2006/relationships/diagramQuickStyle" Target="../diagrams/quickStyle27.xml"/></Relationships>
</file>

<file path=ppt/slides/_rels/slide56.xml.rels><?xml version="1.0" encoding="UTF-8" standalone="yes"?>
<Relationships xmlns="http://schemas.openxmlformats.org/package/2006/relationships"><Relationship Id="rId8" Type="http://schemas.openxmlformats.org/officeDocument/2006/relationships/diagramLayout" Target="../diagrams/layout29.xml"/><Relationship Id="rId3" Type="http://schemas.openxmlformats.org/officeDocument/2006/relationships/diagramLayout" Target="../diagrams/layout28.xml"/><Relationship Id="rId7" Type="http://schemas.openxmlformats.org/officeDocument/2006/relationships/diagramData" Target="../diagrams/data29.xml"/><Relationship Id="rId2" Type="http://schemas.openxmlformats.org/officeDocument/2006/relationships/diagramData" Target="../diagrams/data28.xml"/><Relationship Id="rId1" Type="http://schemas.openxmlformats.org/officeDocument/2006/relationships/slideLayout" Target="../slideLayouts/slideLayout13.xml"/><Relationship Id="rId6" Type="http://schemas.microsoft.com/office/2007/relationships/diagramDrawing" Target="../diagrams/drawing28.xml"/><Relationship Id="rId11" Type="http://schemas.microsoft.com/office/2007/relationships/diagramDrawing" Target="../diagrams/drawing29.xml"/><Relationship Id="rId5" Type="http://schemas.openxmlformats.org/officeDocument/2006/relationships/diagramColors" Target="../diagrams/colors28.xml"/><Relationship Id="rId10" Type="http://schemas.openxmlformats.org/officeDocument/2006/relationships/diagramColors" Target="../diagrams/colors29.xml"/><Relationship Id="rId4" Type="http://schemas.openxmlformats.org/officeDocument/2006/relationships/diagramQuickStyle" Target="../diagrams/quickStyle28.xml"/><Relationship Id="rId9" Type="http://schemas.openxmlformats.org/officeDocument/2006/relationships/diagramQuickStyle" Target="../diagrams/quickStyle29.xml"/></Relationships>
</file>

<file path=ppt/slides/_rels/slide57.xml.rels><?xml version="1.0" encoding="UTF-8" standalone="yes"?>
<Relationships xmlns="http://schemas.openxmlformats.org/package/2006/relationships"><Relationship Id="rId8" Type="http://schemas.openxmlformats.org/officeDocument/2006/relationships/diagramLayout" Target="../diagrams/layout31.xml"/><Relationship Id="rId3" Type="http://schemas.openxmlformats.org/officeDocument/2006/relationships/diagramLayout" Target="../diagrams/layout30.xml"/><Relationship Id="rId7" Type="http://schemas.openxmlformats.org/officeDocument/2006/relationships/diagramData" Target="../diagrams/data31.xml"/><Relationship Id="rId2" Type="http://schemas.openxmlformats.org/officeDocument/2006/relationships/diagramData" Target="../diagrams/data30.xml"/><Relationship Id="rId1" Type="http://schemas.openxmlformats.org/officeDocument/2006/relationships/slideLayout" Target="../slideLayouts/slideLayout13.xml"/><Relationship Id="rId6" Type="http://schemas.microsoft.com/office/2007/relationships/diagramDrawing" Target="../diagrams/drawing30.xml"/><Relationship Id="rId11" Type="http://schemas.microsoft.com/office/2007/relationships/diagramDrawing" Target="../diagrams/drawing31.xml"/><Relationship Id="rId5" Type="http://schemas.openxmlformats.org/officeDocument/2006/relationships/diagramColors" Target="../diagrams/colors30.xml"/><Relationship Id="rId10" Type="http://schemas.openxmlformats.org/officeDocument/2006/relationships/diagramColors" Target="../diagrams/colors31.xml"/><Relationship Id="rId4" Type="http://schemas.openxmlformats.org/officeDocument/2006/relationships/diagramQuickStyle" Target="../diagrams/quickStyle30.xml"/><Relationship Id="rId9" Type="http://schemas.openxmlformats.org/officeDocument/2006/relationships/diagramQuickStyle" Target="../diagrams/quickStyle31.xml"/></Relationships>
</file>

<file path=ppt/slides/_rels/slide58.xml.rels><?xml version="1.0" encoding="UTF-8" standalone="yes"?>
<Relationships xmlns="http://schemas.openxmlformats.org/package/2006/relationships"><Relationship Id="rId8" Type="http://schemas.openxmlformats.org/officeDocument/2006/relationships/diagramLayout" Target="../diagrams/layout33.xml"/><Relationship Id="rId3" Type="http://schemas.openxmlformats.org/officeDocument/2006/relationships/diagramLayout" Target="../diagrams/layout32.xml"/><Relationship Id="rId7" Type="http://schemas.openxmlformats.org/officeDocument/2006/relationships/diagramData" Target="../diagrams/data33.xml"/><Relationship Id="rId2" Type="http://schemas.openxmlformats.org/officeDocument/2006/relationships/diagramData" Target="../diagrams/data32.xml"/><Relationship Id="rId1" Type="http://schemas.openxmlformats.org/officeDocument/2006/relationships/slideLayout" Target="../slideLayouts/slideLayout13.xml"/><Relationship Id="rId6" Type="http://schemas.microsoft.com/office/2007/relationships/diagramDrawing" Target="../diagrams/drawing32.xml"/><Relationship Id="rId11" Type="http://schemas.microsoft.com/office/2007/relationships/diagramDrawing" Target="../diagrams/drawing33.xml"/><Relationship Id="rId5" Type="http://schemas.openxmlformats.org/officeDocument/2006/relationships/diagramColors" Target="../diagrams/colors32.xml"/><Relationship Id="rId10" Type="http://schemas.openxmlformats.org/officeDocument/2006/relationships/diagramColors" Target="../diagrams/colors33.xml"/><Relationship Id="rId4" Type="http://schemas.openxmlformats.org/officeDocument/2006/relationships/diagramQuickStyle" Target="../diagrams/quickStyle32.xml"/><Relationship Id="rId9" Type="http://schemas.openxmlformats.org/officeDocument/2006/relationships/diagramQuickStyle" Target="../diagrams/quickStyle33.xml"/></Relationships>
</file>

<file path=ppt/slides/_rels/slide59.xml.rels><?xml version="1.0" encoding="UTF-8" standalone="yes"?>
<Relationships xmlns="http://schemas.openxmlformats.org/package/2006/relationships"><Relationship Id="rId8" Type="http://schemas.openxmlformats.org/officeDocument/2006/relationships/diagramLayout" Target="../diagrams/layout35.xml"/><Relationship Id="rId3" Type="http://schemas.openxmlformats.org/officeDocument/2006/relationships/diagramLayout" Target="../diagrams/layout34.xml"/><Relationship Id="rId7" Type="http://schemas.openxmlformats.org/officeDocument/2006/relationships/diagramData" Target="../diagrams/data35.xml"/><Relationship Id="rId2" Type="http://schemas.openxmlformats.org/officeDocument/2006/relationships/diagramData" Target="../diagrams/data34.xml"/><Relationship Id="rId1" Type="http://schemas.openxmlformats.org/officeDocument/2006/relationships/slideLayout" Target="../slideLayouts/slideLayout13.xml"/><Relationship Id="rId6" Type="http://schemas.microsoft.com/office/2007/relationships/diagramDrawing" Target="../diagrams/drawing34.xml"/><Relationship Id="rId11" Type="http://schemas.microsoft.com/office/2007/relationships/diagramDrawing" Target="../diagrams/drawing35.xml"/><Relationship Id="rId5" Type="http://schemas.openxmlformats.org/officeDocument/2006/relationships/diagramColors" Target="../diagrams/colors34.xml"/><Relationship Id="rId10" Type="http://schemas.openxmlformats.org/officeDocument/2006/relationships/diagramColors" Target="../diagrams/colors35.xml"/><Relationship Id="rId4" Type="http://schemas.openxmlformats.org/officeDocument/2006/relationships/diagramQuickStyle" Target="../diagrams/quickStyle34.xml"/><Relationship Id="rId9" Type="http://schemas.openxmlformats.org/officeDocument/2006/relationships/diagramQuickStyle" Target="../diagrams/quickStyle3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60.xml.rels><?xml version="1.0" encoding="UTF-8" standalone="yes"?>
<Relationships xmlns="http://schemas.openxmlformats.org/package/2006/relationships"><Relationship Id="rId8" Type="http://schemas.openxmlformats.org/officeDocument/2006/relationships/diagramLayout" Target="../diagrams/layout37.xml"/><Relationship Id="rId3" Type="http://schemas.openxmlformats.org/officeDocument/2006/relationships/diagramLayout" Target="../diagrams/layout36.xml"/><Relationship Id="rId7" Type="http://schemas.openxmlformats.org/officeDocument/2006/relationships/diagramData" Target="../diagrams/data37.xml"/><Relationship Id="rId2" Type="http://schemas.openxmlformats.org/officeDocument/2006/relationships/diagramData" Target="../diagrams/data36.xml"/><Relationship Id="rId1" Type="http://schemas.openxmlformats.org/officeDocument/2006/relationships/slideLayout" Target="../slideLayouts/slideLayout13.xml"/><Relationship Id="rId6" Type="http://schemas.microsoft.com/office/2007/relationships/diagramDrawing" Target="../diagrams/drawing36.xml"/><Relationship Id="rId11" Type="http://schemas.microsoft.com/office/2007/relationships/diagramDrawing" Target="../diagrams/drawing37.xml"/><Relationship Id="rId5" Type="http://schemas.openxmlformats.org/officeDocument/2006/relationships/diagramColors" Target="../diagrams/colors36.xml"/><Relationship Id="rId10" Type="http://schemas.openxmlformats.org/officeDocument/2006/relationships/diagramColors" Target="../diagrams/colors37.xml"/><Relationship Id="rId4" Type="http://schemas.openxmlformats.org/officeDocument/2006/relationships/diagramQuickStyle" Target="../diagrams/quickStyle36.xml"/><Relationship Id="rId9" Type="http://schemas.openxmlformats.org/officeDocument/2006/relationships/diagramQuickStyle" Target="../diagrams/quickStyle37.xml"/></Relationships>
</file>

<file path=ppt/slides/_rels/slide61.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13.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62.xml.rels><?xml version="1.0" encoding="UTF-8" standalone="yes"?>
<Relationships xmlns="http://schemas.openxmlformats.org/package/2006/relationships"><Relationship Id="rId3" Type="http://schemas.openxmlformats.org/officeDocument/2006/relationships/diagramData" Target="../diagrams/data39.xml"/><Relationship Id="rId7" Type="http://schemas.microsoft.com/office/2007/relationships/diagramDrawing" Target="../diagrams/drawing39.xml"/><Relationship Id="rId2" Type="http://schemas.openxmlformats.org/officeDocument/2006/relationships/notesSlide" Target="../notesSlides/notesSlide38.xml"/><Relationship Id="rId1" Type="http://schemas.openxmlformats.org/officeDocument/2006/relationships/slideLayout" Target="../slideLayouts/slideLayout13.xml"/><Relationship Id="rId6" Type="http://schemas.openxmlformats.org/officeDocument/2006/relationships/diagramColors" Target="../diagrams/colors39.xml"/><Relationship Id="rId5" Type="http://schemas.openxmlformats.org/officeDocument/2006/relationships/diagramQuickStyle" Target="../diagrams/quickStyle39.xml"/><Relationship Id="rId4" Type="http://schemas.openxmlformats.org/officeDocument/2006/relationships/diagramLayout" Target="../diagrams/layout39.xml"/></Relationships>
</file>

<file path=ppt/slides/_rels/slide63.xml.rels><?xml version="1.0" encoding="UTF-8" standalone="yes"?>
<Relationships xmlns="http://schemas.openxmlformats.org/package/2006/relationships"><Relationship Id="rId3" Type="http://schemas.openxmlformats.org/officeDocument/2006/relationships/diagramData" Target="../diagrams/data40.xml"/><Relationship Id="rId7" Type="http://schemas.microsoft.com/office/2007/relationships/diagramDrawing" Target="../diagrams/drawing40.xml"/><Relationship Id="rId2" Type="http://schemas.openxmlformats.org/officeDocument/2006/relationships/notesSlide" Target="../notesSlides/notesSlide39.xml"/><Relationship Id="rId1" Type="http://schemas.openxmlformats.org/officeDocument/2006/relationships/slideLayout" Target="../slideLayouts/slideLayout13.xml"/><Relationship Id="rId6" Type="http://schemas.openxmlformats.org/officeDocument/2006/relationships/diagramColors" Target="../diagrams/colors40.xml"/><Relationship Id="rId5" Type="http://schemas.openxmlformats.org/officeDocument/2006/relationships/diagramQuickStyle" Target="../diagrams/quickStyle40.xml"/><Relationship Id="rId4" Type="http://schemas.openxmlformats.org/officeDocument/2006/relationships/diagramLayout" Target="../diagrams/layout40.xml"/></Relationships>
</file>

<file path=ppt/slides/_rels/slide64.xml.rels><?xml version="1.0" encoding="UTF-8" standalone="yes"?>
<Relationships xmlns="http://schemas.openxmlformats.org/package/2006/relationships"><Relationship Id="rId8" Type="http://schemas.openxmlformats.org/officeDocument/2006/relationships/diagramLayout" Target="../diagrams/layout42.xml"/><Relationship Id="rId3" Type="http://schemas.openxmlformats.org/officeDocument/2006/relationships/diagramLayout" Target="../diagrams/layout41.xml"/><Relationship Id="rId7" Type="http://schemas.openxmlformats.org/officeDocument/2006/relationships/diagramData" Target="../diagrams/data42.xml"/><Relationship Id="rId2" Type="http://schemas.openxmlformats.org/officeDocument/2006/relationships/diagramData" Target="../diagrams/data41.xml"/><Relationship Id="rId1" Type="http://schemas.openxmlformats.org/officeDocument/2006/relationships/slideLayout" Target="../slideLayouts/slideLayout13.xml"/><Relationship Id="rId6" Type="http://schemas.microsoft.com/office/2007/relationships/diagramDrawing" Target="../diagrams/drawing41.xml"/><Relationship Id="rId11" Type="http://schemas.microsoft.com/office/2007/relationships/diagramDrawing" Target="../diagrams/drawing42.xml"/><Relationship Id="rId5" Type="http://schemas.openxmlformats.org/officeDocument/2006/relationships/diagramColors" Target="../diagrams/colors41.xml"/><Relationship Id="rId10" Type="http://schemas.openxmlformats.org/officeDocument/2006/relationships/diagramColors" Target="../diagrams/colors42.xml"/><Relationship Id="rId4" Type="http://schemas.openxmlformats.org/officeDocument/2006/relationships/diagramQuickStyle" Target="../diagrams/quickStyle41.xml"/><Relationship Id="rId9" Type="http://schemas.openxmlformats.org/officeDocument/2006/relationships/diagramQuickStyle" Target="../diagrams/quickStyle42.xml"/></Relationships>
</file>

<file path=ppt/slides/_rels/slide65.xml.rels><?xml version="1.0" encoding="UTF-8" standalone="yes"?>
<Relationships xmlns="http://schemas.openxmlformats.org/package/2006/relationships"><Relationship Id="rId8" Type="http://schemas.openxmlformats.org/officeDocument/2006/relationships/diagramLayout" Target="../diagrams/layout44.xml"/><Relationship Id="rId3" Type="http://schemas.openxmlformats.org/officeDocument/2006/relationships/diagramLayout" Target="../diagrams/layout43.xml"/><Relationship Id="rId7" Type="http://schemas.openxmlformats.org/officeDocument/2006/relationships/diagramData" Target="../diagrams/data44.xml"/><Relationship Id="rId2" Type="http://schemas.openxmlformats.org/officeDocument/2006/relationships/diagramData" Target="../diagrams/data43.xml"/><Relationship Id="rId1" Type="http://schemas.openxmlformats.org/officeDocument/2006/relationships/slideLayout" Target="../slideLayouts/slideLayout13.xml"/><Relationship Id="rId6" Type="http://schemas.microsoft.com/office/2007/relationships/diagramDrawing" Target="../diagrams/drawing43.xml"/><Relationship Id="rId11" Type="http://schemas.microsoft.com/office/2007/relationships/diagramDrawing" Target="../diagrams/drawing44.xml"/><Relationship Id="rId5" Type="http://schemas.openxmlformats.org/officeDocument/2006/relationships/diagramColors" Target="../diagrams/colors43.xml"/><Relationship Id="rId10" Type="http://schemas.openxmlformats.org/officeDocument/2006/relationships/diagramColors" Target="../diagrams/colors44.xml"/><Relationship Id="rId4" Type="http://schemas.openxmlformats.org/officeDocument/2006/relationships/diagramQuickStyle" Target="../diagrams/quickStyle43.xml"/><Relationship Id="rId9" Type="http://schemas.openxmlformats.org/officeDocument/2006/relationships/diagramQuickStyle" Target="../diagrams/quickStyle44.xml"/></Relationships>
</file>

<file path=ppt/slides/_rels/slide66.xml.rels><?xml version="1.0" encoding="UTF-8" standalone="yes"?>
<Relationships xmlns="http://schemas.openxmlformats.org/package/2006/relationships"><Relationship Id="rId3" Type="http://schemas.openxmlformats.org/officeDocument/2006/relationships/diagramLayout" Target="../diagrams/layout45.xml"/><Relationship Id="rId2" Type="http://schemas.openxmlformats.org/officeDocument/2006/relationships/diagramData" Target="../diagrams/data45.xml"/><Relationship Id="rId1" Type="http://schemas.openxmlformats.org/officeDocument/2006/relationships/slideLayout" Target="../slideLayouts/slideLayout13.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s>
</file>

<file path=ppt/slides/_rels/slide67.xml.rels><?xml version="1.0" encoding="UTF-8" standalone="yes"?>
<Relationships xmlns="http://schemas.openxmlformats.org/package/2006/relationships"><Relationship Id="rId8" Type="http://schemas.microsoft.com/office/2007/relationships/diagramDrawing" Target="../diagrams/drawing46.xml"/><Relationship Id="rId3" Type="http://schemas.openxmlformats.org/officeDocument/2006/relationships/image" Target="../media/image3.jpeg"/><Relationship Id="rId7" Type="http://schemas.openxmlformats.org/officeDocument/2006/relationships/diagramColors" Target="../diagrams/colors46.xml"/><Relationship Id="rId2" Type="http://schemas.openxmlformats.org/officeDocument/2006/relationships/notesSlide" Target="../notesSlides/notesSlide40.xml"/><Relationship Id="rId1" Type="http://schemas.openxmlformats.org/officeDocument/2006/relationships/slideLayout" Target="../slideLayouts/slideLayout21.xml"/><Relationship Id="rId6" Type="http://schemas.openxmlformats.org/officeDocument/2006/relationships/diagramQuickStyle" Target="../diagrams/quickStyle46.xml"/><Relationship Id="rId5" Type="http://schemas.openxmlformats.org/officeDocument/2006/relationships/diagramLayout" Target="../diagrams/layout46.xml"/><Relationship Id="rId4" Type="http://schemas.openxmlformats.org/officeDocument/2006/relationships/diagramData" Target="../diagrams/data46.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Layout" Target="../slideLayouts/slideLayout21.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69.xml.rels><?xml version="1.0" encoding="UTF-8" standalone="yes"?>
<Relationships xmlns="http://schemas.openxmlformats.org/package/2006/relationships"><Relationship Id="rId8" Type="http://schemas.openxmlformats.org/officeDocument/2006/relationships/diagramLayout" Target="../diagrams/layout49.xml"/><Relationship Id="rId3" Type="http://schemas.openxmlformats.org/officeDocument/2006/relationships/diagramLayout" Target="../diagrams/layout48.xml"/><Relationship Id="rId7" Type="http://schemas.openxmlformats.org/officeDocument/2006/relationships/diagramData" Target="../diagrams/data49.xml"/><Relationship Id="rId2" Type="http://schemas.openxmlformats.org/officeDocument/2006/relationships/diagramData" Target="../diagrams/data48.xml"/><Relationship Id="rId1" Type="http://schemas.openxmlformats.org/officeDocument/2006/relationships/slideLayout" Target="../slideLayouts/slideLayout13.xml"/><Relationship Id="rId6" Type="http://schemas.microsoft.com/office/2007/relationships/diagramDrawing" Target="../diagrams/drawing48.xml"/><Relationship Id="rId11" Type="http://schemas.microsoft.com/office/2007/relationships/diagramDrawing" Target="../diagrams/drawing49.xml"/><Relationship Id="rId5" Type="http://schemas.openxmlformats.org/officeDocument/2006/relationships/diagramColors" Target="../diagrams/colors48.xml"/><Relationship Id="rId10" Type="http://schemas.openxmlformats.org/officeDocument/2006/relationships/diagramColors" Target="../diagrams/colors49.xml"/><Relationship Id="rId4" Type="http://schemas.openxmlformats.org/officeDocument/2006/relationships/diagramQuickStyle" Target="../diagrams/quickStyle48.xml"/><Relationship Id="rId9" Type="http://schemas.openxmlformats.org/officeDocument/2006/relationships/diagramQuickStyle" Target="../diagrams/quickStyle4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70.xml.rels><?xml version="1.0" encoding="UTF-8" standalone="yes"?>
<Relationships xmlns="http://schemas.openxmlformats.org/package/2006/relationships"><Relationship Id="rId8" Type="http://schemas.openxmlformats.org/officeDocument/2006/relationships/diagramLayout" Target="../diagrams/layout51.xml"/><Relationship Id="rId3" Type="http://schemas.openxmlformats.org/officeDocument/2006/relationships/diagramLayout" Target="../diagrams/layout50.xml"/><Relationship Id="rId7" Type="http://schemas.openxmlformats.org/officeDocument/2006/relationships/diagramData" Target="../diagrams/data51.xml"/><Relationship Id="rId2" Type="http://schemas.openxmlformats.org/officeDocument/2006/relationships/diagramData" Target="../diagrams/data50.xml"/><Relationship Id="rId1" Type="http://schemas.openxmlformats.org/officeDocument/2006/relationships/slideLayout" Target="../slideLayouts/slideLayout13.xml"/><Relationship Id="rId6" Type="http://schemas.microsoft.com/office/2007/relationships/diagramDrawing" Target="../diagrams/drawing50.xml"/><Relationship Id="rId11" Type="http://schemas.microsoft.com/office/2007/relationships/diagramDrawing" Target="../diagrams/drawing51.xml"/><Relationship Id="rId5" Type="http://schemas.openxmlformats.org/officeDocument/2006/relationships/diagramColors" Target="../diagrams/colors50.xml"/><Relationship Id="rId10" Type="http://schemas.openxmlformats.org/officeDocument/2006/relationships/diagramColors" Target="../diagrams/colors51.xml"/><Relationship Id="rId4" Type="http://schemas.openxmlformats.org/officeDocument/2006/relationships/diagramQuickStyle" Target="../diagrams/quickStyle50.xml"/><Relationship Id="rId9" Type="http://schemas.openxmlformats.org/officeDocument/2006/relationships/diagramQuickStyle" Target="../diagrams/quickStyle51.xml"/></Relationships>
</file>

<file path=ppt/slides/_rels/slide71.xml.rels><?xml version="1.0" encoding="UTF-8" standalone="yes"?>
<Relationships xmlns="http://schemas.openxmlformats.org/package/2006/relationships"><Relationship Id="rId8" Type="http://schemas.openxmlformats.org/officeDocument/2006/relationships/diagramData" Target="../diagrams/data53.xml"/><Relationship Id="rId3" Type="http://schemas.openxmlformats.org/officeDocument/2006/relationships/diagramLayout" Target="../diagrams/layout52.xml"/><Relationship Id="rId7" Type="http://schemas.openxmlformats.org/officeDocument/2006/relationships/image" Target="../media/image11.jpeg"/><Relationship Id="rId12" Type="http://schemas.microsoft.com/office/2007/relationships/diagramDrawing" Target="../diagrams/drawing53.xml"/><Relationship Id="rId2" Type="http://schemas.openxmlformats.org/officeDocument/2006/relationships/diagramData" Target="../diagrams/data52.xml"/><Relationship Id="rId1" Type="http://schemas.openxmlformats.org/officeDocument/2006/relationships/slideLayout" Target="../slideLayouts/slideLayout13.xml"/><Relationship Id="rId6" Type="http://schemas.microsoft.com/office/2007/relationships/diagramDrawing" Target="../diagrams/drawing52.xml"/><Relationship Id="rId11" Type="http://schemas.openxmlformats.org/officeDocument/2006/relationships/diagramColors" Target="../diagrams/colors53.xml"/><Relationship Id="rId5" Type="http://schemas.openxmlformats.org/officeDocument/2006/relationships/diagramColors" Target="../diagrams/colors52.xml"/><Relationship Id="rId10" Type="http://schemas.openxmlformats.org/officeDocument/2006/relationships/diagramQuickStyle" Target="../diagrams/quickStyle53.xml"/><Relationship Id="rId4" Type="http://schemas.openxmlformats.org/officeDocument/2006/relationships/diagramQuickStyle" Target="../diagrams/quickStyle52.xml"/><Relationship Id="rId9" Type="http://schemas.openxmlformats.org/officeDocument/2006/relationships/diagramLayout" Target="../diagrams/layout53.xml"/></Relationships>
</file>

<file path=ppt/slides/_rels/slide72.xml.rels><?xml version="1.0" encoding="UTF-8" standalone="yes"?>
<Relationships xmlns="http://schemas.openxmlformats.org/package/2006/relationships"><Relationship Id="rId3" Type="http://schemas.openxmlformats.org/officeDocument/2006/relationships/diagramData" Target="../diagrams/data54.xml"/><Relationship Id="rId7" Type="http://schemas.microsoft.com/office/2007/relationships/diagramDrawing" Target="../diagrams/drawing54.xml"/><Relationship Id="rId2" Type="http://schemas.openxmlformats.org/officeDocument/2006/relationships/image" Target="../media/image12.jpeg"/><Relationship Id="rId1" Type="http://schemas.openxmlformats.org/officeDocument/2006/relationships/slideLayout" Target="../slideLayouts/slideLayout13.xml"/><Relationship Id="rId6" Type="http://schemas.openxmlformats.org/officeDocument/2006/relationships/diagramColors" Target="../diagrams/colors54.xml"/><Relationship Id="rId5" Type="http://schemas.openxmlformats.org/officeDocument/2006/relationships/diagramQuickStyle" Target="../diagrams/quickStyle54.xml"/><Relationship Id="rId4" Type="http://schemas.openxmlformats.org/officeDocument/2006/relationships/diagramLayout" Target="../diagrams/layout54.xml"/></Relationships>
</file>

<file path=ppt/slides/_rels/slide73.xml.rels><?xml version="1.0" encoding="UTF-8" standalone="yes"?>
<Relationships xmlns="http://schemas.openxmlformats.org/package/2006/relationships"><Relationship Id="rId8" Type="http://schemas.openxmlformats.org/officeDocument/2006/relationships/diagramLayout" Target="../diagrams/layout56.xml"/><Relationship Id="rId3" Type="http://schemas.openxmlformats.org/officeDocument/2006/relationships/diagramLayout" Target="../diagrams/layout55.xml"/><Relationship Id="rId7" Type="http://schemas.openxmlformats.org/officeDocument/2006/relationships/diagramData" Target="../diagrams/data56.xml"/><Relationship Id="rId2" Type="http://schemas.openxmlformats.org/officeDocument/2006/relationships/diagramData" Target="../diagrams/data55.xml"/><Relationship Id="rId1" Type="http://schemas.openxmlformats.org/officeDocument/2006/relationships/slideLayout" Target="../slideLayouts/slideLayout13.xml"/><Relationship Id="rId6" Type="http://schemas.microsoft.com/office/2007/relationships/diagramDrawing" Target="../diagrams/drawing55.xml"/><Relationship Id="rId11" Type="http://schemas.microsoft.com/office/2007/relationships/diagramDrawing" Target="../diagrams/drawing56.xml"/><Relationship Id="rId5" Type="http://schemas.openxmlformats.org/officeDocument/2006/relationships/diagramColors" Target="../diagrams/colors55.xml"/><Relationship Id="rId10" Type="http://schemas.openxmlformats.org/officeDocument/2006/relationships/diagramColors" Target="../diagrams/colors56.xml"/><Relationship Id="rId4" Type="http://schemas.openxmlformats.org/officeDocument/2006/relationships/diagramQuickStyle" Target="../diagrams/quickStyle55.xml"/><Relationship Id="rId9" Type="http://schemas.openxmlformats.org/officeDocument/2006/relationships/diagramQuickStyle" Target="../diagrams/quickStyle56.xml"/></Relationships>
</file>

<file path=ppt/slides/_rels/slide74.xml.rels><?xml version="1.0" encoding="UTF-8" standalone="yes"?>
<Relationships xmlns="http://schemas.openxmlformats.org/package/2006/relationships"><Relationship Id="rId8" Type="http://schemas.openxmlformats.org/officeDocument/2006/relationships/diagramLayout" Target="../diagrams/layout58.xml"/><Relationship Id="rId3" Type="http://schemas.openxmlformats.org/officeDocument/2006/relationships/diagramLayout" Target="../diagrams/layout57.xml"/><Relationship Id="rId7" Type="http://schemas.openxmlformats.org/officeDocument/2006/relationships/diagramData" Target="../diagrams/data58.xml"/><Relationship Id="rId2" Type="http://schemas.openxmlformats.org/officeDocument/2006/relationships/diagramData" Target="../diagrams/data57.xml"/><Relationship Id="rId1" Type="http://schemas.openxmlformats.org/officeDocument/2006/relationships/slideLayout" Target="../slideLayouts/slideLayout13.xml"/><Relationship Id="rId6" Type="http://schemas.microsoft.com/office/2007/relationships/diagramDrawing" Target="../diagrams/drawing57.xml"/><Relationship Id="rId11" Type="http://schemas.microsoft.com/office/2007/relationships/diagramDrawing" Target="../diagrams/drawing58.xml"/><Relationship Id="rId5" Type="http://schemas.openxmlformats.org/officeDocument/2006/relationships/diagramColors" Target="../diagrams/colors57.xml"/><Relationship Id="rId10" Type="http://schemas.openxmlformats.org/officeDocument/2006/relationships/diagramColors" Target="../diagrams/colors58.xml"/><Relationship Id="rId4" Type="http://schemas.openxmlformats.org/officeDocument/2006/relationships/diagramQuickStyle" Target="../diagrams/quickStyle57.xml"/><Relationship Id="rId9" Type="http://schemas.openxmlformats.org/officeDocument/2006/relationships/diagramQuickStyle" Target="../diagrams/quickStyle58.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59.xml"/><Relationship Id="rId2" Type="http://schemas.openxmlformats.org/officeDocument/2006/relationships/diagramData" Target="../diagrams/data59.xml"/><Relationship Id="rId1" Type="http://schemas.openxmlformats.org/officeDocument/2006/relationships/slideLayout" Target="../slideLayouts/slideLayout13.xml"/><Relationship Id="rId6" Type="http://schemas.microsoft.com/office/2007/relationships/diagramDrawing" Target="../diagrams/drawing59.xml"/><Relationship Id="rId5" Type="http://schemas.openxmlformats.org/officeDocument/2006/relationships/diagramColors" Target="../diagrams/colors59.xml"/><Relationship Id="rId4" Type="http://schemas.openxmlformats.org/officeDocument/2006/relationships/diagramQuickStyle" Target="../diagrams/quickStyle59.xml"/></Relationships>
</file>

<file path=ppt/slides/_rels/slide76.xml.rels><?xml version="1.0" encoding="UTF-8" standalone="yes"?>
<Relationships xmlns="http://schemas.openxmlformats.org/package/2006/relationships"><Relationship Id="rId8" Type="http://schemas.openxmlformats.org/officeDocument/2006/relationships/diagramLayout" Target="../diagrams/layout61.xml"/><Relationship Id="rId3" Type="http://schemas.openxmlformats.org/officeDocument/2006/relationships/diagramLayout" Target="../diagrams/layout60.xml"/><Relationship Id="rId7" Type="http://schemas.openxmlformats.org/officeDocument/2006/relationships/diagramData" Target="../diagrams/data61.xml"/><Relationship Id="rId2" Type="http://schemas.openxmlformats.org/officeDocument/2006/relationships/diagramData" Target="../diagrams/data60.xml"/><Relationship Id="rId1" Type="http://schemas.openxmlformats.org/officeDocument/2006/relationships/slideLayout" Target="../slideLayouts/slideLayout13.xml"/><Relationship Id="rId6" Type="http://schemas.microsoft.com/office/2007/relationships/diagramDrawing" Target="../diagrams/drawing60.xml"/><Relationship Id="rId11" Type="http://schemas.microsoft.com/office/2007/relationships/diagramDrawing" Target="../diagrams/drawing61.xml"/><Relationship Id="rId5" Type="http://schemas.openxmlformats.org/officeDocument/2006/relationships/diagramColors" Target="../diagrams/colors60.xml"/><Relationship Id="rId10" Type="http://schemas.openxmlformats.org/officeDocument/2006/relationships/diagramColors" Target="../diagrams/colors61.xml"/><Relationship Id="rId4" Type="http://schemas.openxmlformats.org/officeDocument/2006/relationships/diagramQuickStyle" Target="../diagrams/quickStyle60.xml"/><Relationship Id="rId9" Type="http://schemas.openxmlformats.org/officeDocument/2006/relationships/diagramQuickStyle" Target="../diagrams/quickStyle61.xml"/></Relationships>
</file>

<file path=ppt/slides/_rels/slide77.xml.rels><?xml version="1.0" encoding="UTF-8" standalone="yes"?>
<Relationships xmlns="http://schemas.openxmlformats.org/package/2006/relationships"><Relationship Id="rId8" Type="http://schemas.openxmlformats.org/officeDocument/2006/relationships/diagramLayout" Target="../diagrams/layout63.xml"/><Relationship Id="rId3" Type="http://schemas.openxmlformats.org/officeDocument/2006/relationships/diagramLayout" Target="../diagrams/layout62.xml"/><Relationship Id="rId7" Type="http://schemas.openxmlformats.org/officeDocument/2006/relationships/diagramData" Target="../diagrams/data63.xml"/><Relationship Id="rId2" Type="http://schemas.openxmlformats.org/officeDocument/2006/relationships/diagramData" Target="../diagrams/data62.xml"/><Relationship Id="rId1" Type="http://schemas.openxmlformats.org/officeDocument/2006/relationships/slideLayout" Target="../slideLayouts/slideLayout13.xml"/><Relationship Id="rId6" Type="http://schemas.microsoft.com/office/2007/relationships/diagramDrawing" Target="../diagrams/drawing62.xml"/><Relationship Id="rId11" Type="http://schemas.microsoft.com/office/2007/relationships/diagramDrawing" Target="../diagrams/drawing63.xml"/><Relationship Id="rId5" Type="http://schemas.openxmlformats.org/officeDocument/2006/relationships/diagramColors" Target="../diagrams/colors62.xml"/><Relationship Id="rId10" Type="http://schemas.openxmlformats.org/officeDocument/2006/relationships/diagramColors" Target="../diagrams/colors63.xml"/><Relationship Id="rId4" Type="http://schemas.openxmlformats.org/officeDocument/2006/relationships/diagramQuickStyle" Target="../diagrams/quickStyle62.xml"/><Relationship Id="rId9" Type="http://schemas.openxmlformats.org/officeDocument/2006/relationships/diagramQuickStyle" Target="../diagrams/quickStyle63.xml"/></Relationships>
</file>

<file path=ppt/slides/_rels/slide78.xml.rels><?xml version="1.0" encoding="UTF-8" standalone="yes"?>
<Relationships xmlns="http://schemas.openxmlformats.org/package/2006/relationships"><Relationship Id="rId8" Type="http://schemas.openxmlformats.org/officeDocument/2006/relationships/diagramLayout" Target="../diagrams/layout65.xml"/><Relationship Id="rId3" Type="http://schemas.openxmlformats.org/officeDocument/2006/relationships/diagramLayout" Target="../diagrams/layout64.xml"/><Relationship Id="rId7" Type="http://schemas.openxmlformats.org/officeDocument/2006/relationships/diagramData" Target="../diagrams/data65.xml"/><Relationship Id="rId2" Type="http://schemas.openxmlformats.org/officeDocument/2006/relationships/diagramData" Target="../diagrams/data64.xml"/><Relationship Id="rId1" Type="http://schemas.openxmlformats.org/officeDocument/2006/relationships/slideLayout" Target="../slideLayouts/slideLayout13.xml"/><Relationship Id="rId6" Type="http://schemas.microsoft.com/office/2007/relationships/diagramDrawing" Target="../diagrams/drawing64.xml"/><Relationship Id="rId11" Type="http://schemas.microsoft.com/office/2007/relationships/diagramDrawing" Target="../diagrams/drawing65.xml"/><Relationship Id="rId5" Type="http://schemas.openxmlformats.org/officeDocument/2006/relationships/diagramColors" Target="../diagrams/colors64.xml"/><Relationship Id="rId10" Type="http://schemas.openxmlformats.org/officeDocument/2006/relationships/diagramColors" Target="../diagrams/colors65.xml"/><Relationship Id="rId4" Type="http://schemas.openxmlformats.org/officeDocument/2006/relationships/diagramQuickStyle" Target="../diagrams/quickStyle64.xml"/><Relationship Id="rId9" Type="http://schemas.openxmlformats.org/officeDocument/2006/relationships/diagramQuickStyle" Target="../diagrams/quickStyle65.xml"/></Relationships>
</file>

<file path=ppt/slides/_rels/slide79.xml.rels><?xml version="1.0" encoding="UTF-8" standalone="yes"?>
<Relationships xmlns="http://schemas.openxmlformats.org/package/2006/relationships"><Relationship Id="rId8" Type="http://schemas.openxmlformats.org/officeDocument/2006/relationships/diagramLayout" Target="../diagrams/layout67.xml"/><Relationship Id="rId3" Type="http://schemas.openxmlformats.org/officeDocument/2006/relationships/diagramLayout" Target="../diagrams/layout66.xml"/><Relationship Id="rId7" Type="http://schemas.openxmlformats.org/officeDocument/2006/relationships/diagramData" Target="../diagrams/data67.xml"/><Relationship Id="rId2" Type="http://schemas.openxmlformats.org/officeDocument/2006/relationships/diagramData" Target="../diagrams/data66.xml"/><Relationship Id="rId1" Type="http://schemas.openxmlformats.org/officeDocument/2006/relationships/slideLayout" Target="../slideLayouts/slideLayout13.xml"/><Relationship Id="rId6" Type="http://schemas.microsoft.com/office/2007/relationships/diagramDrawing" Target="../diagrams/drawing66.xml"/><Relationship Id="rId11" Type="http://schemas.microsoft.com/office/2007/relationships/diagramDrawing" Target="../diagrams/drawing67.xml"/><Relationship Id="rId5" Type="http://schemas.openxmlformats.org/officeDocument/2006/relationships/diagramColors" Target="../diagrams/colors66.xml"/><Relationship Id="rId10" Type="http://schemas.openxmlformats.org/officeDocument/2006/relationships/diagramColors" Target="../diagrams/colors67.xml"/><Relationship Id="rId4" Type="http://schemas.openxmlformats.org/officeDocument/2006/relationships/diagramQuickStyle" Target="../diagrams/quickStyle66.xml"/><Relationship Id="rId9" Type="http://schemas.openxmlformats.org/officeDocument/2006/relationships/diagramQuickStyle" Target="../diagrams/quickStyle6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80.xml.rels><?xml version="1.0" encoding="UTF-8" standalone="yes"?>
<Relationships xmlns="http://schemas.openxmlformats.org/package/2006/relationships"><Relationship Id="rId8" Type="http://schemas.openxmlformats.org/officeDocument/2006/relationships/diagramLayout" Target="../diagrams/layout69.xml"/><Relationship Id="rId3" Type="http://schemas.openxmlformats.org/officeDocument/2006/relationships/diagramLayout" Target="../diagrams/layout68.xml"/><Relationship Id="rId7" Type="http://schemas.openxmlformats.org/officeDocument/2006/relationships/diagramData" Target="../diagrams/data69.xml"/><Relationship Id="rId2" Type="http://schemas.openxmlformats.org/officeDocument/2006/relationships/diagramData" Target="../diagrams/data68.xml"/><Relationship Id="rId1" Type="http://schemas.openxmlformats.org/officeDocument/2006/relationships/slideLayout" Target="../slideLayouts/slideLayout13.xml"/><Relationship Id="rId6" Type="http://schemas.microsoft.com/office/2007/relationships/diagramDrawing" Target="../diagrams/drawing68.xml"/><Relationship Id="rId11" Type="http://schemas.microsoft.com/office/2007/relationships/diagramDrawing" Target="../diagrams/drawing69.xml"/><Relationship Id="rId5" Type="http://schemas.openxmlformats.org/officeDocument/2006/relationships/diagramColors" Target="../diagrams/colors68.xml"/><Relationship Id="rId10" Type="http://schemas.openxmlformats.org/officeDocument/2006/relationships/diagramColors" Target="../diagrams/colors69.xml"/><Relationship Id="rId4" Type="http://schemas.openxmlformats.org/officeDocument/2006/relationships/diagramQuickStyle" Target="../diagrams/quickStyle68.xml"/><Relationship Id="rId9" Type="http://schemas.openxmlformats.org/officeDocument/2006/relationships/diagramQuickStyle" Target="../diagrams/quickStyle69.xml"/></Relationships>
</file>

<file path=ppt/slides/_rels/slide81.xml.rels><?xml version="1.0" encoding="UTF-8" standalone="yes"?>
<Relationships xmlns="http://schemas.openxmlformats.org/package/2006/relationships"><Relationship Id="rId8" Type="http://schemas.openxmlformats.org/officeDocument/2006/relationships/diagramLayout" Target="../diagrams/layout71.xml"/><Relationship Id="rId3" Type="http://schemas.openxmlformats.org/officeDocument/2006/relationships/diagramLayout" Target="../diagrams/layout70.xml"/><Relationship Id="rId7" Type="http://schemas.openxmlformats.org/officeDocument/2006/relationships/diagramData" Target="../diagrams/data71.xml"/><Relationship Id="rId2" Type="http://schemas.openxmlformats.org/officeDocument/2006/relationships/diagramData" Target="../diagrams/data70.xml"/><Relationship Id="rId1" Type="http://schemas.openxmlformats.org/officeDocument/2006/relationships/slideLayout" Target="../slideLayouts/slideLayout13.xml"/><Relationship Id="rId6" Type="http://schemas.microsoft.com/office/2007/relationships/diagramDrawing" Target="../diagrams/drawing70.xml"/><Relationship Id="rId11" Type="http://schemas.microsoft.com/office/2007/relationships/diagramDrawing" Target="../diagrams/drawing71.xml"/><Relationship Id="rId5" Type="http://schemas.openxmlformats.org/officeDocument/2006/relationships/diagramColors" Target="../diagrams/colors70.xml"/><Relationship Id="rId10" Type="http://schemas.openxmlformats.org/officeDocument/2006/relationships/diagramColors" Target="../diagrams/colors71.xml"/><Relationship Id="rId4" Type="http://schemas.openxmlformats.org/officeDocument/2006/relationships/diagramQuickStyle" Target="../diagrams/quickStyle70.xml"/><Relationship Id="rId9" Type="http://schemas.openxmlformats.org/officeDocument/2006/relationships/diagramQuickStyle" Target="../diagrams/quickStyle71.xml"/></Relationships>
</file>

<file path=ppt/slides/_rels/slide82.xml.rels><?xml version="1.0" encoding="UTF-8" standalone="yes"?>
<Relationships xmlns="http://schemas.openxmlformats.org/package/2006/relationships"><Relationship Id="rId8" Type="http://schemas.openxmlformats.org/officeDocument/2006/relationships/diagramLayout" Target="../diagrams/layout73.xml"/><Relationship Id="rId3" Type="http://schemas.openxmlformats.org/officeDocument/2006/relationships/diagramLayout" Target="../diagrams/layout72.xml"/><Relationship Id="rId7" Type="http://schemas.openxmlformats.org/officeDocument/2006/relationships/diagramData" Target="../diagrams/data73.xml"/><Relationship Id="rId2" Type="http://schemas.openxmlformats.org/officeDocument/2006/relationships/diagramData" Target="../diagrams/data72.xml"/><Relationship Id="rId1" Type="http://schemas.openxmlformats.org/officeDocument/2006/relationships/slideLayout" Target="../slideLayouts/slideLayout13.xml"/><Relationship Id="rId6" Type="http://schemas.microsoft.com/office/2007/relationships/diagramDrawing" Target="../diagrams/drawing72.xml"/><Relationship Id="rId11" Type="http://schemas.microsoft.com/office/2007/relationships/diagramDrawing" Target="../diagrams/drawing73.xml"/><Relationship Id="rId5" Type="http://schemas.openxmlformats.org/officeDocument/2006/relationships/diagramColors" Target="../diagrams/colors72.xml"/><Relationship Id="rId10" Type="http://schemas.openxmlformats.org/officeDocument/2006/relationships/diagramColors" Target="../diagrams/colors73.xml"/><Relationship Id="rId4" Type="http://schemas.openxmlformats.org/officeDocument/2006/relationships/diagramQuickStyle" Target="../diagrams/quickStyle72.xml"/><Relationship Id="rId9" Type="http://schemas.openxmlformats.org/officeDocument/2006/relationships/diagramQuickStyle" Target="../diagrams/quickStyle73.xml"/></Relationships>
</file>

<file path=ppt/slides/_rels/slide83.xml.rels><?xml version="1.0" encoding="UTF-8" standalone="yes"?>
<Relationships xmlns="http://schemas.openxmlformats.org/package/2006/relationships"><Relationship Id="rId3" Type="http://schemas.openxmlformats.org/officeDocument/2006/relationships/diagramLayout" Target="../diagrams/layout74.xml"/><Relationship Id="rId2" Type="http://schemas.openxmlformats.org/officeDocument/2006/relationships/diagramData" Target="../diagrams/data74.xml"/><Relationship Id="rId1" Type="http://schemas.openxmlformats.org/officeDocument/2006/relationships/slideLayout" Target="../slideLayouts/slideLayout13.xml"/><Relationship Id="rId6" Type="http://schemas.microsoft.com/office/2007/relationships/diagramDrawing" Target="../diagrams/drawing74.xml"/><Relationship Id="rId5" Type="http://schemas.openxmlformats.org/officeDocument/2006/relationships/diagramColors" Target="../diagrams/colors74.xml"/><Relationship Id="rId4" Type="http://schemas.openxmlformats.org/officeDocument/2006/relationships/diagramQuickStyle" Target="../diagrams/quickStyle74.xml"/></Relationships>
</file>

<file path=ppt/slides/_rels/slide84.xml.rels><?xml version="1.0" encoding="UTF-8" standalone="yes"?>
<Relationships xmlns="http://schemas.openxmlformats.org/package/2006/relationships"><Relationship Id="rId3" Type="http://schemas.openxmlformats.org/officeDocument/2006/relationships/diagramLayout" Target="../diagrams/layout75.xml"/><Relationship Id="rId2" Type="http://schemas.openxmlformats.org/officeDocument/2006/relationships/diagramData" Target="../diagrams/data75.xml"/><Relationship Id="rId1" Type="http://schemas.openxmlformats.org/officeDocument/2006/relationships/slideLayout" Target="../slideLayouts/slideLayout13.xml"/><Relationship Id="rId6" Type="http://schemas.microsoft.com/office/2007/relationships/diagramDrawing" Target="../diagrams/drawing75.xml"/><Relationship Id="rId5" Type="http://schemas.openxmlformats.org/officeDocument/2006/relationships/diagramColors" Target="../diagrams/colors75.xml"/><Relationship Id="rId4" Type="http://schemas.openxmlformats.org/officeDocument/2006/relationships/diagramQuickStyle" Target="../diagrams/quickStyle75.xml"/></Relationships>
</file>

<file path=ppt/slides/_rels/slide85.xml.rels><?xml version="1.0" encoding="UTF-8" standalone="yes"?>
<Relationships xmlns="http://schemas.openxmlformats.org/package/2006/relationships"><Relationship Id="rId8" Type="http://schemas.openxmlformats.org/officeDocument/2006/relationships/diagramLayout" Target="../diagrams/layout77.xml"/><Relationship Id="rId13" Type="http://schemas.openxmlformats.org/officeDocument/2006/relationships/diagramLayout" Target="../diagrams/layout78.xml"/><Relationship Id="rId3" Type="http://schemas.openxmlformats.org/officeDocument/2006/relationships/diagramLayout" Target="../diagrams/layout76.xml"/><Relationship Id="rId7" Type="http://schemas.openxmlformats.org/officeDocument/2006/relationships/diagramData" Target="../diagrams/data77.xml"/><Relationship Id="rId12" Type="http://schemas.openxmlformats.org/officeDocument/2006/relationships/diagramData" Target="../diagrams/data78.xml"/><Relationship Id="rId2" Type="http://schemas.openxmlformats.org/officeDocument/2006/relationships/diagramData" Target="../diagrams/data76.xml"/><Relationship Id="rId16" Type="http://schemas.microsoft.com/office/2007/relationships/diagramDrawing" Target="../diagrams/drawing78.xml"/><Relationship Id="rId1" Type="http://schemas.openxmlformats.org/officeDocument/2006/relationships/slideLayout" Target="../slideLayouts/slideLayout13.xml"/><Relationship Id="rId6" Type="http://schemas.microsoft.com/office/2007/relationships/diagramDrawing" Target="../diagrams/drawing76.xml"/><Relationship Id="rId11" Type="http://schemas.microsoft.com/office/2007/relationships/diagramDrawing" Target="../diagrams/drawing77.xml"/><Relationship Id="rId5" Type="http://schemas.openxmlformats.org/officeDocument/2006/relationships/diagramColors" Target="../diagrams/colors76.xml"/><Relationship Id="rId15" Type="http://schemas.openxmlformats.org/officeDocument/2006/relationships/diagramColors" Target="../diagrams/colors78.xml"/><Relationship Id="rId10" Type="http://schemas.openxmlformats.org/officeDocument/2006/relationships/diagramColors" Target="../diagrams/colors77.xml"/><Relationship Id="rId4" Type="http://schemas.openxmlformats.org/officeDocument/2006/relationships/diagramQuickStyle" Target="../diagrams/quickStyle76.xml"/><Relationship Id="rId9" Type="http://schemas.openxmlformats.org/officeDocument/2006/relationships/diagramQuickStyle" Target="../diagrams/quickStyle77.xml"/><Relationship Id="rId14" Type="http://schemas.openxmlformats.org/officeDocument/2006/relationships/diagramQuickStyle" Target="../diagrams/quickStyle78.xml"/></Relationships>
</file>

<file path=ppt/slides/_rels/slide86.xml.rels><?xml version="1.0" encoding="UTF-8" standalone="yes"?>
<Relationships xmlns="http://schemas.openxmlformats.org/package/2006/relationships"><Relationship Id="rId8" Type="http://schemas.openxmlformats.org/officeDocument/2006/relationships/diagramLayout" Target="../diagrams/layout80.xml"/><Relationship Id="rId3" Type="http://schemas.openxmlformats.org/officeDocument/2006/relationships/diagramLayout" Target="../diagrams/layout79.xml"/><Relationship Id="rId7" Type="http://schemas.openxmlformats.org/officeDocument/2006/relationships/diagramData" Target="../diagrams/data80.xml"/><Relationship Id="rId2" Type="http://schemas.openxmlformats.org/officeDocument/2006/relationships/diagramData" Target="../diagrams/data79.xml"/><Relationship Id="rId1" Type="http://schemas.openxmlformats.org/officeDocument/2006/relationships/slideLayout" Target="../slideLayouts/slideLayout13.xml"/><Relationship Id="rId6" Type="http://schemas.microsoft.com/office/2007/relationships/diagramDrawing" Target="../diagrams/drawing79.xml"/><Relationship Id="rId11" Type="http://schemas.microsoft.com/office/2007/relationships/diagramDrawing" Target="../diagrams/drawing80.xml"/><Relationship Id="rId5" Type="http://schemas.openxmlformats.org/officeDocument/2006/relationships/diagramColors" Target="../diagrams/colors79.xml"/><Relationship Id="rId10" Type="http://schemas.openxmlformats.org/officeDocument/2006/relationships/diagramColors" Target="../diagrams/colors80.xml"/><Relationship Id="rId4" Type="http://schemas.openxmlformats.org/officeDocument/2006/relationships/diagramQuickStyle" Target="../diagrams/quickStyle79.xml"/><Relationship Id="rId9" Type="http://schemas.openxmlformats.org/officeDocument/2006/relationships/diagramQuickStyle" Target="../diagrams/quickStyle80.xml"/></Relationships>
</file>

<file path=ppt/slides/_rels/slide87.xml.rels><?xml version="1.0" encoding="UTF-8" standalone="yes"?>
<Relationships xmlns="http://schemas.openxmlformats.org/package/2006/relationships"><Relationship Id="rId8" Type="http://schemas.openxmlformats.org/officeDocument/2006/relationships/diagramLayout" Target="../diagrams/layout82.xml"/><Relationship Id="rId3" Type="http://schemas.openxmlformats.org/officeDocument/2006/relationships/diagramLayout" Target="../diagrams/layout81.xml"/><Relationship Id="rId7" Type="http://schemas.openxmlformats.org/officeDocument/2006/relationships/diagramData" Target="../diagrams/data82.xml"/><Relationship Id="rId2" Type="http://schemas.openxmlformats.org/officeDocument/2006/relationships/diagramData" Target="../diagrams/data81.xml"/><Relationship Id="rId1" Type="http://schemas.openxmlformats.org/officeDocument/2006/relationships/slideLayout" Target="../slideLayouts/slideLayout13.xml"/><Relationship Id="rId6" Type="http://schemas.microsoft.com/office/2007/relationships/diagramDrawing" Target="../diagrams/drawing81.xml"/><Relationship Id="rId11" Type="http://schemas.microsoft.com/office/2007/relationships/diagramDrawing" Target="../diagrams/drawing82.xml"/><Relationship Id="rId5" Type="http://schemas.openxmlformats.org/officeDocument/2006/relationships/diagramColors" Target="../diagrams/colors81.xml"/><Relationship Id="rId10" Type="http://schemas.openxmlformats.org/officeDocument/2006/relationships/diagramColors" Target="../diagrams/colors82.xml"/><Relationship Id="rId4" Type="http://schemas.openxmlformats.org/officeDocument/2006/relationships/diagramQuickStyle" Target="../diagrams/quickStyle81.xml"/><Relationship Id="rId9" Type="http://schemas.openxmlformats.org/officeDocument/2006/relationships/diagramQuickStyle" Target="../diagrams/quickStyle82.xml"/></Relationships>
</file>

<file path=ppt/slides/_rels/slide88.xml.rels><?xml version="1.0" encoding="UTF-8" standalone="yes"?>
<Relationships xmlns="http://schemas.openxmlformats.org/package/2006/relationships"><Relationship Id="rId8" Type="http://schemas.openxmlformats.org/officeDocument/2006/relationships/diagramLayout" Target="../diagrams/layout84.xml"/><Relationship Id="rId3" Type="http://schemas.openxmlformats.org/officeDocument/2006/relationships/diagramLayout" Target="../diagrams/layout83.xml"/><Relationship Id="rId7" Type="http://schemas.openxmlformats.org/officeDocument/2006/relationships/diagramData" Target="../diagrams/data84.xml"/><Relationship Id="rId2" Type="http://schemas.openxmlformats.org/officeDocument/2006/relationships/diagramData" Target="../diagrams/data83.xml"/><Relationship Id="rId1" Type="http://schemas.openxmlformats.org/officeDocument/2006/relationships/slideLayout" Target="../slideLayouts/slideLayout13.xml"/><Relationship Id="rId6" Type="http://schemas.microsoft.com/office/2007/relationships/diagramDrawing" Target="../diagrams/drawing83.xml"/><Relationship Id="rId11" Type="http://schemas.microsoft.com/office/2007/relationships/diagramDrawing" Target="../diagrams/drawing84.xml"/><Relationship Id="rId5" Type="http://schemas.openxmlformats.org/officeDocument/2006/relationships/diagramColors" Target="../diagrams/colors83.xml"/><Relationship Id="rId10" Type="http://schemas.openxmlformats.org/officeDocument/2006/relationships/diagramColors" Target="../diagrams/colors84.xml"/><Relationship Id="rId4" Type="http://schemas.openxmlformats.org/officeDocument/2006/relationships/diagramQuickStyle" Target="../diagrams/quickStyle83.xml"/><Relationship Id="rId9" Type="http://schemas.openxmlformats.org/officeDocument/2006/relationships/diagramQuickStyle" Target="../diagrams/quickStyle84.xml"/></Relationships>
</file>

<file path=ppt/slides/_rels/slide89.xml.rels><?xml version="1.0" encoding="UTF-8" standalone="yes"?>
<Relationships xmlns="http://schemas.openxmlformats.org/package/2006/relationships"><Relationship Id="rId3" Type="http://schemas.openxmlformats.org/officeDocument/2006/relationships/diagramLayout" Target="../diagrams/layout85.xml"/><Relationship Id="rId2" Type="http://schemas.openxmlformats.org/officeDocument/2006/relationships/diagramData" Target="../diagrams/data85.xml"/><Relationship Id="rId1" Type="http://schemas.openxmlformats.org/officeDocument/2006/relationships/slideLayout" Target="../slideLayouts/slideLayout13.xml"/><Relationship Id="rId6" Type="http://schemas.microsoft.com/office/2007/relationships/diagramDrawing" Target="../diagrams/drawing85.xml"/><Relationship Id="rId5" Type="http://schemas.openxmlformats.org/officeDocument/2006/relationships/diagramColors" Target="../diagrams/colors85.xml"/><Relationship Id="rId4" Type="http://schemas.openxmlformats.org/officeDocument/2006/relationships/diagramQuickStyle" Target="../diagrams/quickStyle85.xml"/></Relationships>
</file>

<file path=ppt/slides/_rels/slide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8" Type="http://schemas.openxmlformats.org/officeDocument/2006/relationships/diagramLayout" Target="../diagrams/layout87.xml"/><Relationship Id="rId3" Type="http://schemas.openxmlformats.org/officeDocument/2006/relationships/diagramLayout" Target="../diagrams/layout86.xml"/><Relationship Id="rId7" Type="http://schemas.openxmlformats.org/officeDocument/2006/relationships/diagramData" Target="../diagrams/data87.xml"/><Relationship Id="rId2" Type="http://schemas.openxmlformats.org/officeDocument/2006/relationships/diagramData" Target="../diagrams/data86.xml"/><Relationship Id="rId1" Type="http://schemas.openxmlformats.org/officeDocument/2006/relationships/slideLayout" Target="../slideLayouts/slideLayout13.xml"/><Relationship Id="rId6" Type="http://schemas.microsoft.com/office/2007/relationships/diagramDrawing" Target="../diagrams/drawing86.xml"/><Relationship Id="rId11" Type="http://schemas.microsoft.com/office/2007/relationships/diagramDrawing" Target="../diagrams/drawing87.xml"/><Relationship Id="rId5" Type="http://schemas.openxmlformats.org/officeDocument/2006/relationships/diagramColors" Target="../diagrams/colors86.xml"/><Relationship Id="rId10" Type="http://schemas.openxmlformats.org/officeDocument/2006/relationships/diagramColors" Target="../diagrams/colors87.xml"/><Relationship Id="rId4" Type="http://schemas.openxmlformats.org/officeDocument/2006/relationships/diagramQuickStyle" Target="../diagrams/quickStyle86.xml"/><Relationship Id="rId9" Type="http://schemas.openxmlformats.org/officeDocument/2006/relationships/diagramQuickStyle" Target="../diagrams/quickStyle87.xml"/></Relationships>
</file>

<file path=ppt/slides/_rels/slide91.xml.rels><?xml version="1.0" encoding="UTF-8" standalone="yes"?>
<Relationships xmlns="http://schemas.openxmlformats.org/package/2006/relationships"><Relationship Id="rId8" Type="http://schemas.openxmlformats.org/officeDocument/2006/relationships/diagramLayout" Target="../diagrams/layout89.xml"/><Relationship Id="rId3" Type="http://schemas.openxmlformats.org/officeDocument/2006/relationships/diagramLayout" Target="../diagrams/layout88.xml"/><Relationship Id="rId7" Type="http://schemas.openxmlformats.org/officeDocument/2006/relationships/diagramData" Target="../diagrams/data89.xml"/><Relationship Id="rId2" Type="http://schemas.openxmlformats.org/officeDocument/2006/relationships/diagramData" Target="../diagrams/data88.xml"/><Relationship Id="rId1" Type="http://schemas.openxmlformats.org/officeDocument/2006/relationships/slideLayout" Target="../slideLayouts/slideLayout13.xml"/><Relationship Id="rId6" Type="http://schemas.microsoft.com/office/2007/relationships/diagramDrawing" Target="../diagrams/drawing88.xml"/><Relationship Id="rId11" Type="http://schemas.microsoft.com/office/2007/relationships/diagramDrawing" Target="../diagrams/drawing89.xml"/><Relationship Id="rId5" Type="http://schemas.openxmlformats.org/officeDocument/2006/relationships/diagramColors" Target="../diagrams/colors88.xml"/><Relationship Id="rId10" Type="http://schemas.openxmlformats.org/officeDocument/2006/relationships/diagramColors" Target="../diagrams/colors89.xml"/><Relationship Id="rId4" Type="http://schemas.openxmlformats.org/officeDocument/2006/relationships/diagramQuickStyle" Target="../diagrams/quickStyle88.xml"/><Relationship Id="rId9" Type="http://schemas.openxmlformats.org/officeDocument/2006/relationships/diagramQuickStyle" Target="../diagrams/quickStyle89.xml"/></Relationships>
</file>

<file path=ppt/slides/_rels/slide92.xml.rels><?xml version="1.0" encoding="UTF-8" standalone="yes"?>
<Relationships xmlns="http://schemas.openxmlformats.org/package/2006/relationships"><Relationship Id="rId8" Type="http://schemas.openxmlformats.org/officeDocument/2006/relationships/diagramLayout" Target="../diagrams/layout91.xml"/><Relationship Id="rId3" Type="http://schemas.openxmlformats.org/officeDocument/2006/relationships/diagramLayout" Target="../diagrams/layout90.xml"/><Relationship Id="rId7" Type="http://schemas.openxmlformats.org/officeDocument/2006/relationships/diagramData" Target="../diagrams/data91.xml"/><Relationship Id="rId2" Type="http://schemas.openxmlformats.org/officeDocument/2006/relationships/diagramData" Target="../diagrams/data90.xml"/><Relationship Id="rId1" Type="http://schemas.openxmlformats.org/officeDocument/2006/relationships/slideLayout" Target="../slideLayouts/slideLayout13.xml"/><Relationship Id="rId6" Type="http://schemas.microsoft.com/office/2007/relationships/diagramDrawing" Target="../diagrams/drawing90.xml"/><Relationship Id="rId11" Type="http://schemas.microsoft.com/office/2007/relationships/diagramDrawing" Target="../diagrams/drawing91.xml"/><Relationship Id="rId5" Type="http://schemas.openxmlformats.org/officeDocument/2006/relationships/diagramColors" Target="../diagrams/colors90.xml"/><Relationship Id="rId10" Type="http://schemas.openxmlformats.org/officeDocument/2006/relationships/diagramColors" Target="../diagrams/colors91.xml"/><Relationship Id="rId4" Type="http://schemas.openxmlformats.org/officeDocument/2006/relationships/diagramQuickStyle" Target="../diagrams/quickStyle90.xml"/><Relationship Id="rId9" Type="http://schemas.openxmlformats.org/officeDocument/2006/relationships/diagramQuickStyle" Target="../diagrams/quickStyle91.xml"/></Relationships>
</file>

<file path=ppt/slides/_rels/slide93.xml.rels><?xml version="1.0" encoding="UTF-8" standalone="yes"?>
<Relationships xmlns="http://schemas.openxmlformats.org/package/2006/relationships"><Relationship Id="rId3" Type="http://schemas.openxmlformats.org/officeDocument/2006/relationships/diagramLayout" Target="../diagrams/layout92.xml"/><Relationship Id="rId2" Type="http://schemas.openxmlformats.org/officeDocument/2006/relationships/diagramData" Target="../diagrams/data92.xml"/><Relationship Id="rId1" Type="http://schemas.openxmlformats.org/officeDocument/2006/relationships/slideLayout" Target="../slideLayouts/slideLayout13.xml"/><Relationship Id="rId6" Type="http://schemas.microsoft.com/office/2007/relationships/diagramDrawing" Target="../diagrams/drawing92.xml"/><Relationship Id="rId5" Type="http://schemas.openxmlformats.org/officeDocument/2006/relationships/diagramColors" Target="../diagrams/colors92.xml"/><Relationship Id="rId4" Type="http://schemas.openxmlformats.org/officeDocument/2006/relationships/diagramQuickStyle" Target="../diagrams/quickStyle92.xml"/></Relationships>
</file>

<file path=ppt/slides/_rels/slide9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3" Type="http://schemas.openxmlformats.org/officeDocument/2006/relationships/diagramLayout" Target="../diagrams/layout93.xml"/><Relationship Id="rId2" Type="http://schemas.openxmlformats.org/officeDocument/2006/relationships/diagramData" Target="../diagrams/data93.xml"/><Relationship Id="rId1" Type="http://schemas.openxmlformats.org/officeDocument/2006/relationships/slideLayout" Target="../slideLayouts/slideLayout13.xml"/><Relationship Id="rId6" Type="http://schemas.microsoft.com/office/2007/relationships/diagramDrawing" Target="../diagrams/drawing93.xml"/><Relationship Id="rId5" Type="http://schemas.openxmlformats.org/officeDocument/2006/relationships/diagramColors" Target="../diagrams/colors93.xml"/><Relationship Id="rId4" Type="http://schemas.openxmlformats.org/officeDocument/2006/relationships/diagramQuickStyle" Target="../diagrams/quickStyle93.xml"/></Relationships>
</file>

<file path=ppt/slides/_rels/slide96.xml.rels><?xml version="1.0" encoding="UTF-8" standalone="yes"?>
<Relationships xmlns="http://schemas.openxmlformats.org/package/2006/relationships"><Relationship Id="rId3" Type="http://schemas.openxmlformats.org/officeDocument/2006/relationships/diagramLayout" Target="../diagrams/layout94.xml"/><Relationship Id="rId2" Type="http://schemas.openxmlformats.org/officeDocument/2006/relationships/diagramData" Target="../diagrams/data94.xml"/><Relationship Id="rId1" Type="http://schemas.openxmlformats.org/officeDocument/2006/relationships/slideLayout" Target="../slideLayouts/slideLayout13.xml"/><Relationship Id="rId6" Type="http://schemas.microsoft.com/office/2007/relationships/diagramDrawing" Target="../diagrams/drawing94.xml"/><Relationship Id="rId5" Type="http://schemas.openxmlformats.org/officeDocument/2006/relationships/diagramColors" Target="../diagrams/colors94.xml"/><Relationship Id="rId4" Type="http://schemas.openxmlformats.org/officeDocument/2006/relationships/diagramQuickStyle" Target="../diagrams/quickStyle94.xml"/></Relationships>
</file>

<file path=ppt/slides/_rels/slide97.xml.rels><?xml version="1.0" encoding="UTF-8" standalone="yes"?>
<Relationships xmlns="http://schemas.openxmlformats.org/package/2006/relationships"><Relationship Id="rId8" Type="http://schemas.openxmlformats.org/officeDocument/2006/relationships/diagramLayout" Target="../diagrams/layout96.xml"/><Relationship Id="rId3" Type="http://schemas.openxmlformats.org/officeDocument/2006/relationships/diagramLayout" Target="../diagrams/layout95.xml"/><Relationship Id="rId7" Type="http://schemas.openxmlformats.org/officeDocument/2006/relationships/diagramData" Target="../diagrams/data96.xml"/><Relationship Id="rId2" Type="http://schemas.openxmlformats.org/officeDocument/2006/relationships/diagramData" Target="../diagrams/data95.xml"/><Relationship Id="rId1" Type="http://schemas.openxmlformats.org/officeDocument/2006/relationships/slideLayout" Target="../slideLayouts/slideLayout13.xml"/><Relationship Id="rId6" Type="http://schemas.microsoft.com/office/2007/relationships/diagramDrawing" Target="../diagrams/drawing95.xml"/><Relationship Id="rId11" Type="http://schemas.microsoft.com/office/2007/relationships/diagramDrawing" Target="../diagrams/drawing96.xml"/><Relationship Id="rId5" Type="http://schemas.openxmlformats.org/officeDocument/2006/relationships/diagramColors" Target="../diagrams/colors95.xml"/><Relationship Id="rId10" Type="http://schemas.openxmlformats.org/officeDocument/2006/relationships/diagramColors" Target="../diagrams/colors96.xml"/><Relationship Id="rId4" Type="http://schemas.openxmlformats.org/officeDocument/2006/relationships/diagramQuickStyle" Target="../diagrams/quickStyle95.xml"/><Relationship Id="rId9" Type="http://schemas.openxmlformats.org/officeDocument/2006/relationships/diagramQuickStyle" Target="../diagrams/quickStyle96.xml"/></Relationships>
</file>

<file path=ppt/slides/_rels/slide98.xml.rels><?xml version="1.0" encoding="UTF-8" standalone="yes"?>
<Relationships xmlns="http://schemas.openxmlformats.org/package/2006/relationships"><Relationship Id="rId8" Type="http://schemas.openxmlformats.org/officeDocument/2006/relationships/diagramData" Target="../diagrams/data98.xml"/><Relationship Id="rId3" Type="http://schemas.openxmlformats.org/officeDocument/2006/relationships/diagramData" Target="../diagrams/data97.xml"/><Relationship Id="rId7" Type="http://schemas.microsoft.com/office/2007/relationships/diagramDrawing" Target="../diagrams/drawing97.xml"/><Relationship Id="rId12" Type="http://schemas.microsoft.com/office/2007/relationships/diagramDrawing" Target="../diagrams/drawing98.xml"/><Relationship Id="rId2" Type="http://schemas.openxmlformats.org/officeDocument/2006/relationships/notesSlide" Target="../notesSlides/notesSlide41.xml"/><Relationship Id="rId1" Type="http://schemas.openxmlformats.org/officeDocument/2006/relationships/slideLayout" Target="../slideLayouts/slideLayout13.xml"/><Relationship Id="rId6" Type="http://schemas.openxmlformats.org/officeDocument/2006/relationships/diagramColors" Target="../diagrams/colors97.xml"/><Relationship Id="rId11" Type="http://schemas.openxmlformats.org/officeDocument/2006/relationships/diagramColors" Target="../diagrams/colors98.xml"/><Relationship Id="rId5" Type="http://schemas.openxmlformats.org/officeDocument/2006/relationships/diagramQuickStyle" Target="../diagrams/quickStyle97.xml"/><Relationship Id="rId10" Type="http://schemas.openxmlformats.org/officeDocument/2006/relationships/diagramQuickStyle" Target="../diagrams/quickStyle98.xml"/><Relationship Id="rId4" Type="http://schemas.openxmlformats.org/officeDocument/2006/relationships/diagramLayout" Target="../diagrams/layout97.xml"/><Relationship Id="rId9" Type="http://schemas.openxmlformats.org/officeDocument/2006/relationships/diagramLayout" Target="../diagrams/layout98.xml"/></Relationships>
</file>

<file path=ppt/slides/_rels/slide9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2.xml"/><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11" descr="Powerpoint Presentation3"/>
          <p:cNvPicPr>
            <a:picLocks noChangeAspect="1" noChangeArrowheads="1"/>
          </p:cNvPicPr>
          <p:nvPr/>
        </p:nvPicPr>
        <p:blipFill>
          <a:blip r:embed="rId3" cstate="print"/>
          <a:srcRect/>
          <a:stretch>
            <a:fillRect/>
          </a:stretch>
        </p:blipFill>
        <p:spPr bwMode="auto">
          <a:xfrm>
            <a:off x="0" y="0"/>
            <a:ext cx="9177338" cy="6891338"/>
          </a:xfrm>
          <a:prstGeom prst="rect">
            <a:avLst/>
          </a:prstGeom>
          <a:noFill/>
          <a:ln w="9525">
            <a:noFill/>
            <a:miter lim="800000"/>
            <a:headEnd/>
            <a:tailEnd/>
          </a:ln>
        </p:spPr>
      </p:pic>
      <p:sp>
        <p:nvSpPr>
          <p:cNvPr id="11267" name="Rectangle 12"/>
          <p:cNvSpPr>
            <a:spLocks noGrp="1" noChangeArrowheads="1"/>
          </p:cNvSpPr>
          <p:nvPr>
            <p:ph type="ctrTitle" idx="4294967295"/>
          </p:nvPr>
        </p:nvSpPr>
        <p:spPr>
          <a:xfrm>
            <a:off x="306388" y="548680"/>
            <a:ext cx="8532812" cy="3959821"/>
          </a:xfrm>
        </p:spPr>
        <p:txBody>
          <a:bodyPr rtlCol="0">
            <a:normAutofit fontScale="90000"/>
          </a:bodyPr>
          <a:lstStyle/>
          <a:p>
            <a:pPr eaLnBrk="1" fontAlgn="auto" hangingPunct="1">
              <a:spcAft>
                <a:spcPts val="0"/>
              </a:spcAft>
              <a:defRPr/>
            </a:pPr>
            <a:r>
              <a:rPr lang="en-US" sz="3400" dirty="0" smtClean="0">
                <a:latin typeface="Arial Bold" pitchFamily="1" charset="0"/>
                <a:ea typeface="Osaka" pitchFamily="1" charset="-128"/>
              </a:rPr>
              <a:t/>
            </a:r>
            <a:br>
              <a:rPr lang="en-US" sz="3400" dirty="0" smtClean="0">
                <a:latin typeface="Arial Bold" pitchFamily="1" charset="0"/>
                <a:ea typeface="Osaka" pitchFamily="1" charset="-128"/>
              </a:rPr>
            </a:br>
            <a:r>
              <a:rPr lang="en-US" sz="3400" dirty="0" smtClean="0">
                <a:latin typeface="Arial Bold" pitchFamily="1" charset="0"/>
                <a:ea typeface="Osaka" pitchFamily="1" charset="-128"/>
              </a:rPr>
              <a:t/>
            </a:r>
            <a:br>
              <a:rPr lang="en-US" sz="3400" dirty="0" smtClean="0">
                <a:latin typeface="Arial Bold" pitchFamily="1" charset="0"/>
                <a:ea typeface="Osaka" pitchFamily="1" charset="-128"/>
              </a:rPr>
            </a:br>
            <a:r>
              <a:rPr lang="en-US" sz="3400" dirty="0">
                <a:solidFill>
                  <a:schemeClr val="bg1"/>
                </a:solidFill>
                <a:latin typeface="Arial Bold" pitchFamily="34" charset="0"/>
                <a:ea typeface="Osaka"/>
                <a:cs typeface="Osaka"/>
              </a:rPr>
              <a:t>DRAFT </a:t>
            </a:r>
            <a:r>
              <a:rPr lang="en-ZA" sz="3400" dirty="0">
                <a:solidFill>
                  <a:schemeClr val="bg1"/>
                </a:solidFill>
                <a:latin typeface="Arial Bold" pitchFamily="34" charset="0"/>
                <a:ea typeface="Osaka"/>
                <a:cs typeface="Osaka"/>
              </a:rPr>
              <a:t>M</a:t>
            </a:r>
            <a:r>
              <a:rPr lang="en-ZA" sz="3400" dirty="0" smtClean="0">
                <a:solidFill>
                  <a:schemeClr val="bg1"/>
                </a:solidFill>
                <a:latin typeface="Arial Bold" pitchFamily="34" charset="0"/>
                <a:ea typeface="Osaka"/>
                <a:cs typeface="Osaka"/>
              </a:rPr>
              <a:t>UNICIPAL REGULATION ON A STANDARD CHART OF ACCOUNTS (</a:t>
            </a:r>
            <a:r>
              <a:rPr lang="en-ZA" sz="3400" dirty="0" err="1" smtClean="0">
                <a:solidFill>
                  <a:schemeClr val="bg1"/>
                </a:solidFill>
                <a:latin typeface="Arial Bold" pitchFamily="34" charset="0"/>
                <a:ea typeface="Osaka"/>
                <a:cs typeface="Osaka"/>
              </a:rPr>
              <a:t>SCOA</a:t>
            </a:r>
            <a:r>
              <a:rPr lang="en-ZA" sz="3400" dirty="0" smtClean="0">
                <a:solidFill>
                  <a:schemeClr val="bg1"/>
                </a:solidFill>
                <a:latin typeface="Arial Bold" pitchFamily="34" charset="0"/>
                <a:ea typeface="Osaka"/>
                <a:cs typeface="Osaka"/>
              </a:rPr>
              <a:t>)</a:t>
            </a:r>
            <a:br>
              <a:rPr lang="en-ZA" sz="3400" dirty="0" smtClean="0">
                <a:solidFill>
                  <a:schemeClr val="bg1"/>
                </a:solidFill>
                <a:latin typeface="Arial Bold" pitchFamily="34" charset="0"/>
                <a:ea typeface="Osaka"/>
                <a:cs typeface="Osaka"/>
              </a:rPr>
            </a:br>
            <a:r>
              <a:rPr lang="en-ZA" sz="3400" dirty="0" smtClean="0">
                <a:solidFill>
                  <a:schemeClr val="bg1"/>
                </a:solidFill>
                <a:latin typeface="Arial Bold" pitchFamily="34" charset="0"/>
                <a:ea typeface="Osaka"/>
                <a:cs typeface="Osaka"/>
              </a:rPr>
              <a:t>-</a:t>
            </a:r>
            <a:br>
              <a:rPr lang="en-ZA" sz="3400" dirty="0" smtClean="0">
                <a:solidFill>
                  <a:schemeClr val="bg1"/>
                </a:solidFill>
                <a:latin typeface="Arial Bold" pitchFamily="34" charset="0"/>
                <a:ea typeface="Osaka"/>
                <a:cs typeface="Osaka"/>
              </a:rPr>
            </a:br>
            <a:r>
              <a:rPr lang="en-ZA" sz="3400" dirty="0" smtClean="0">
                <a:solidFill>
                  <a:schemeClr val="bg1"/>
                </a:solidFill>
                <a:latin typeface="Arial Bold" pitchFamily="34" charset="0"/>
                <a:ea typeface="Osaka"/>
                <a:cs typeface="Osaka"/>
              </a:rPr>
              <a:t>Formal Consultation:  Provincial Treasurers, Municipalities and Stakeholders</a:t>
            </a:r>
            <a:r>
              <a:rPr lang="en-US" sz="3400" dirty="0" smtClean="0">
                <a:latin typeface="Arial Bold" pitchFamily="1" charset="0"/>
                <a:ea typeface="Osaka" pitchFamily="1" charset="-128"/>
              </a:rPr>
              <a:t> </a:t>
            </a:r>
            <a:br>
              <a:rPr lang="en-US" sz="3400" dirty="0" smtClean="0">
                <a:latin typeface="Arial Bold" pitchFamily="1" charset="0"/>
                <a:ea typeface="Osaka" pitchFamily="1" charset="-128"/>
              </a:rPr>
            </a:br>
            <a:endParaRPr lang="en-US" sz="2800" dirty="0" smtClean="0">
              <a:latin typeface="Arial Bold" pitchFamily="1" charset="0"/>
              <a:ea typeface="Osaka" pitchFamily="1" charset="-128"/>
            </a:endParaRPr>
          </a:p>
        </p:txBody>
      </p:sp>
      <p:sp>
        <p:nvSpPr>
          <p:cNvPr id="14340" name="Rectangle 14"/>
          <p:cNvSpPr>
            <a:spLocks noChangeArrowheads="1"/>
          </p:cNvSpPr>
          <p:nvPr/>
        </p:nvSpPr>
        <p:spPr bwMode="auto">
          <a:xfrm>
            <a:off x="993775" y="4764088"/>
            <a:ext cx="7696200" cy="304800"/>
          </a:xfrm>
          <a:prstGeom prst="rect">
            <a:avLst/>
          </a:prstGeom>
          <a:noFill/>
          <a:ln w="9525">
            <a:noFill/>
            <a:miter lim="800000"/>
            <a:headEnd/>
            <a:tailEnd/>
          </a:ln>
        </p:spPr>
        <p:txBody>
          <a:bodyPr/>
          <a:lstStyle/>
          <a:p>
            <a:pPr algn="r">
              <a:spcBef>
                <a:spcPct val="20000"/>
              </a:spcBef>
            </a:pPr>
            <a:r>
              <a:rPr lang="en-US" sz="1000" b="1" dirty="0">
                <a:solidFill>
                  <a:schemeClr val="bg1"/>
                </a:solidFill>
                <a:latin typeface="Calibri" pitchFamily="34" charset="0"/>
                <a:ea typeface="Osaka"/>
                <a:cs typeface="Osaka"/>
              </a:rPr>
              <a:t>Presented by National Treasury: Chief Directorate Local Government Budget Analysis – </a:t>
            </a:r>
            <a:r>
              <a:rPr lang="en-US" sz="1000" b="1" dirty="0" smtClean="0">
                <a:solidFill>
                  <a:schemeClr val="bg1"/>
                </a:solidFill>
                <a:latin typeface="Calibri" pitchFamily="34" charset="0"/>
                <a:ea typeface="Osaka"/>
                <a:cs typeface="Osaka"/>
              </a:rPr>
              <a:t>September  to December 2013</a:t>
            </a:r>
            <a:endParaRPr lang="en-US" sz="1000" b="1" dirty="0">
              <a:solidFill>
                <a:schemeClr val="bg1"/>
              </a:solidFill>
              <a:latin typeface="Calibri" pitchFamily="34" charset="0"/>
              <a:ea typeface="Osaka"/>
              <a:cs typeface="Osaka"/>
            </a:endParaRPr>
          </a:p>
          <a:p>
            <a:pPr algn="r">
              <a:spcBef>
                <a:spcPct val="20000"/>
              </a:spcBef>
            </a:pPr>
            <a:r>
              <a:rPr lang="en-US" sz="1000" b="1" dirty="0">
                <a:solidFill>
                  <a:schemeClr val="bg1"/>
                </a:solidFill>
                <a:latin typeface="Calibri" pitchFamily="34" charset="0"/>
                <a:ea typeface="Osaka"/>
                <a:cs typeface="Osaka"/>
              </a:rPr>
              <a:t> </a:t>
            </a:r>
            <a:endParaRPr lang="en-US" sz="1000" dirty="0">
              <a:solidFill>
                <a:schemeClr val="bg1"/>
              </a:solidFill>
              <a:latin typeface="Calibri" pitchFamily="34" charset="0"/>
              <a:ea typeface="Osaka"/>
              <a:cs typeface="Osaka"/>
            </a:endParaRPr>
          </a:p>
        </p:txBody>
      </p:sp>
      <p:sp>
        <p:nvSpPr>
          <p:cNvPr id="5" name="Slide Number Placeholder 4"/>
          <p:cNvSpPr>
            <a:spLocks noGrp="1"/>
          </p:cNvSpPr>
          <p:nvPr>
            <p:ph type="sldNum" sz="quarter" idx="12"/>
          </p:nvPr>
        </p:nvSpPr>
        <p:spPr/>
        <p:txBody>
          <a:bodyPr/>
          <a:lstStyle/>
          <a:p>
            <a:pPr>
              <a:defRPr/>
            </a:pPr>
            <a:fld id="{2C3D157A-4694-4E60-A073-1587886F55CF}" type="slidenum">
              <a:rPr lang="en-US" smtClean="0"/>
              <a:pPr>
                <a:defRPr/>
              </a:pPr>
              <a:t>1</a:t>
            </a:fld>
            <a:endParaRPr lang="en-US"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6"/>
          <p:cNvSpPr>
            <a:spLocks noGrp="1" noChangeArrowheads="1"/>
          </p:cNvSpPr>
          <p:nvPr>
            <p:ph type="sldNum" sz="quarter" idx="12"/>
          </p:nvPr>
        </p:nvSpPr>
        <p:spPr>
          <a:xfrm>
            <a:off x="3124200" y="6248400"/>
            <a:ext cx="2895600" cy="457200"/>
          </a:xfrm>
          <a:noFill/>
        </p:spPr>
        <p:txBody>
          <a:bodyPr/>
          <a:lstStyle/>
          <a:p>
            <a:pPr algn="ctr" fontAlgn="base">
              <a:spcBef>
                <a:spcPct val="0"/>
              </a:spcBef>
              <a:spcAft>
                <a:spcPct val="0"/>
              </a:spcAft>
            </a:pPr>
            <a:fld id="{C0496760-B6BE-4041-BF52-B3F878D4CF80}" type="slidenum">
              <a:rPr lang="en-GB" sz="1400" b="0" smtClean="0">
                <a:solidFill>
                  <a:srgbClr val="000000"/>
                </a:solidFill>
                <a:latin typeface="Arial" pitchFamily="34" charset="0"/>
                <a:cs typeface="Osaka"/>
              </a:rPr>
              <a:pPr algn="ctr" fontAlgn="base">
                <a:spcBef>
                  <a:spcPct val="0"/>
                </a:spcBef>
                <a:spcAft>
                  <a:spcPct val="0"/>
                </a:spcAft>
              </a:pPr>
              <a:t>10</a:t>
            </a:fld>
            <a:endParaRPr lang="en-GB" sz="1400" b="0" dirty="0" smtClean="0">
              <a:solidFill>
                <a:srgbClr val="000000"/>
              </a:solidFill>
              <a:latin typeface="Arial" pitchFamily="34" charset="0"/>
              <a:cs typeface="Osaka"/>
            </a:endParaRPr>
          </a:p>
        </p:txBody>
      </p:sp>
      <p:sp>
        <p:nvSpPr>
          <p:cNvPr id="20483" name="Rectangle 2"/>
          <p:cNvSpPr>
            <a:spLocks noGrp="1" noChangeArrowheads="1"/>
          </p:cNvSpPr>
          <p:nvPr>
            <p:ph type="title"/>
          </p:nvPr>
        </p:nvSpPr>
        <p:spPr>
          <a:xfrm>
            <a:off x="0" y="0"/>
            <a:ext cx="9144000" cy="1143000"/>
          </a:xfrm>
        </p:spPr>
        <p:txBody>
          <a:bodyPr/>
          <a:lstStyle/>
          <a:p>
            <a:pPr eaLnBrk="1" hangingPunct="1"/>
            <a:r>
              <a:rPr lang="en-US" b="1" dirty="0" smtClean="0"/>
              <a:t>Linkage and role of </a:t>
            </a:r>
            <a:r>
              <a:rPr lang="en-US" b="1" dirty="0" err="1" smtClean="0"/>
              <a:t>SCOA</a:t>
            </a:r>
            <a:r>
              <a:rPr lang="en-US" b="1" dirty="0" smtClean="0"/>
              <a:t> within the overall </a:t>
            </a:r>
            <a:r>
              <a:rPr lang="en-US" b="1" i="1" dirty="0" smtClean="0"/>
              <a:t>Municipal Accountability Cycle…</a:t>
            </a:r>
          </a:p>
        </p:txBody>
      </p:sp>
      <p:pic>
        <p:nvPicPr>
          <p:cNvPr id="20484" name="Picture 32"/>
          <p:cNvPicPr>
            <a:picLocks noChangeAspect="1" noChangeArrowheads="1"/>
          </p:cNvPicPr>
          <p:nvPr/>
        </p:nvPicPr>
        <p:blipFill>
          <a:blip r:embed="rId3" cstate="print"/>
          <a:srcRect/>
          <a:stretch>
            <a:fillRect/>
          </a:stretch>
        </p:blipFill>
        <p:spPr bwMode="auto">
          <a:xfrm>
            <a:off x="395288" y="1187450"/>
            <a:ext cx="8461375" cy="5121275"/>
          </a:xfrm>
          <a:prstGeom prst="rect">
            <a:avLst/>
          </a:prstGeom>
          <a:noFill/>
          <a:ln w="9525">
            <a:noFill/>
            <a:miter lim="800000"/>
            <a:headEnd/>
            <a:tailEnd/>
          </a:ln>
        </p:spPr>
      </p:pic>
    </p:spTree>
    <p:extLst>
      <p:ext uri="{BB962C8B-B14F-4D97-AF65-F5344CB8AC3E}">
        <p14:creationId xmlns:p14="http://schemas.microsoft.com/office/powerpoint/2010/main" val="1988352905"/>
      </p:ext>
    </p:extLst>
  </p:cSld>
  <p:clrMapOvr>
    <a:masterClrMapping/>
  </p:clrMapOvr>
  <p:transition spd="slow"/>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US" sz="3200" b="1" dirty="0" smtClean="0"/>
              <a:t>Contra Accounts</a:t>
            </a:r>
            <a:r>
              <a:rPr lang="en-US" sz="1800" dirty="0" smtClean="0"/>
              <a:t/>
            </a:r>
            <a:br>
              <a:rPr lang="en-US" sz="1800" dirty="0" smtClean="0"/>
            </a:br>
            <a:endParaRPr lang="en-ZA" b="1" dirty="0" smtClean="0"/>
          </a:p>
        </p:txBody>
      </p:sp>
      <p:sp>
        <p:nvSpPr>
          <p:cNvPr id="15363" name="Content Placeholder 2"/>
          <p:cNvSpPr>
            <a:spLocks noGrp="1"/>
          </p:cNvSpPr>
          <p:nvPr>
            <p:ph idx="1"/>
          </p:nvPr>
        </p:nvSpPr>
        <p:spPr>
          <a:xfrm>
            <a:off x="152400" y="1295400"/>
            <a:ext cx="8763000" cy="4941912"/>
          </a:xfrm>
        </p:spPr>
        <p:txBody>
          <a:bodyPr anchor="ctr">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100</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622870485"/>
              </p:ext>
            </p:extLst>
          </p:nvPr>
        </p:nvGraphicFramePr>
        <p:xfrm>
          <a:off x="0" y="1142984"/>
          <a:ext cx="9001156" cy="5715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1073115741"/>
              </p:ext>
            </p:extLst>
          </p:nvPr>
        </p:nvGraphicFramePr>
        <p:xfrm>
          <a:off x="179512" y="836712"/>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985185732"/>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US" sz="3200" b="1" dirty="0" smtClean="0"/>
              <a:t>Contra Accounts</a:t>
            </a:r>
            <a:r>
              <a:rPr lang="en-US" sz="1800" dirty="0" smtClean="0"/>
              <a:t/>
            </a:r>
            <a:br>
              <a:rPr lang="en-US" sz="1800" dirty="0" smtClean="0"/>
            </a:br>
            <a:endParaRPr lang="en-ZA" b="1" dirty="0" smtClean="0"/>
          </a:p>
        </p:txBody>
      </p:sp>
      <p:sp>
        <p:nvSpPr>
          <p:cNvPr id="15363" name="Content Placeholder 2"/>
          <p:cNvSpPr>
            <a:spLocks noGrp="1"/>
          </p:cNvSpPr>
          <p:nvPr>
            <p:ph idx="1"/>
          </p:nvPr>
        </p:nvSpPr>
        <p:spPr>
          <a:xfrm>
            <a:off x="152400" y="1295400"/>
            <a:ext cx="8763000" cy="4941912"/>
          </a:xfrm>
        </p:spPr>
        <p:txBody>
          <a:bodyPr anchor="ctr">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101</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133895588"/>
              </p:ext>
            </p:extLst>
          </p:nvPr>
        </p:nvGraphicFramePr>
        <p:xfrm>
          <a:off x="0" y="928670"/>
          <a:ext cx="9144000" cy="56435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316295986"/>
              </p:ext>
            </p:extLst>
          </p:nvPr>
        </p:nvGraphicFramePr>
        <p:xfrm>
          <a:off x="6444208" y="4797152"/>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146513695"/>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US" sz="3200" b="1" dirty="0" smtClean="0"/>
              <a:t>Gains and Losses</a:t>
            </a:r>
            <a:endParaRPr lang="en-ZA" b="1" dirty="0" smtClean="0"/>
          </a:p>
        </p:txBody>
      </p:sp>
      <p:sp>
        <p:nvSpPr>
          <p:cNvPr id="15363" name="Content Placeholder 2"/>
          <p:cNvSpPr>
            <a:spLocks noGrp="1"/>
          </p:cNvSpPr>
          <p:nvPr>
            <p:ph idx="1"/>
          </p:nvPr>
        </p:nvSpPr>
        <p:spPr>
          <a:xfrm>
            <a:off x="0" y="1142984"/>
            <a:ext cx="9144000" cy="4806296"/>
          </a:xfrm>
          <a:noFill/>
        </p:spPr>
        <p:txBody>
          <a:bodyPr anchor="ctr">
            <a:normAutofit fontScale="70000" lnSpcReduction="20000"/>
          </a:bodyPr>
          <a:lstStyle/>
          <a:p>
            <a:pPr marL="0" indent="0">
              <a:buFontTx/>
              <a:buNone/>
              <a:defRPr/>
            </a:pPr>
            <a:r>
              <a:rPr lang="en-ZA" b="1" dirty="0" smtClean="0"/>
              <a:t>IMPAIRMENT LOSS/REVERSAL OF IMPAIRMENT LOSS PROPERTY, PLANT AND EQUIPMENT:</a:t>
            </a:r>
          </a:p>
          <a:p>
            <a:pPr marL="0" indent="0">
              <a:buFont typeface="Wingdings" pitchFamily="2" charset="2"/>
              <a:buChar char="Ø"/>
              <a:defRPr/>
            </a:pPr>
            <a:r>
              <a:rPr lang="en-ZA" dirty="0" smtClean="0"/>
              <a:t>Biological/Cultivated Assets</a:t>
            </a:r>
          </a:p>
          <a:p>
            <a:pPr marL="0" indent="0">
              <a:buFont typeface="Wingdings" pitchFamily="2" charset="2"/>
              <a:buChar char="Ø"/>
              <a:defRPr/>
            </a:pPr>
            <a:r>
              <a:rPr lang="en-ZA" dirty="0" smtClean="0"/>
              <a:t>Buildings</a:t>
            </a:r>
          </a:p>
          <a:p>
            <a:pPr marL="0" indent="0">
              <a:buFont typeface="Wingdings" pitchFamily="2" charset="2"/>
              <a:buChar char="Ø"/>
              <a:defRPr/>
            </a:pPr>
            <a:r>
              <a:rPr lang="en-ZA" dirty="0" smtClean="0"/>
              <a:t>Computer Equipment</a:t>
            </a:r>
          </a:p>
          <a:p>
            <a:pPr marL="0" indent="0">
              <a:buFont typeface="Wingdings" pitchFamily="2" charset="2"/>
              <a:buChar char="Ø"/>
              <a:defRPr/>
            </a:pPr>
            <a:r>
              <a:rPr lang="en-ZA" dirty="0" smtClean="0"/>
              <a:t>Furniture and Office Equipment</a:t>
            </a:r>
          </a:p>
          <a:p>
            <a:pPr marL="0" indent="0">
              <a:buFont typeface="Wingdings" pitchFamily="2" charset="2"/>
              <a:buChar char="Ø"/>
              <a:defRPr/>
            </a:pPr>
            <a:r>
              <a:rPr lang="en-ZA" dirty="0" smtClean="0"/>
              <a:t>Heritage Assets</a:t>
            </a:r>
          </a:p>
          <a:p>
            <a:pPr marL="0" indent="0">
              <a:buFont typeface="Wingdings" pitchFamily="2" charset="2"/>
              <a:buChar char="Ø"/>
              <a:defRPr/>
            </a:pPr>
            <a:r>
              <a:rPr lang="en-ZA" dirty="0" smtClean="0"/>
              <a:t>Infrastructure:  </a:t>
            </a:r>
          </a:p>
          <a:p>
            <a:pPr marL="400050" lvl="1" indent="0">
              <a:buFont typeface="Wingdings" pitchFamily="2" charset="2"/>
              <a:buChar char="§"/>
              <a:defRPr/>
            </a:pPr>
            <a:r>
              <a:rPr lang="en-ZA" dirty="0" smtClean="0"/>
              <a:t>Airports</a:t>
            </a:r>
          </a:p>
          <a:p>
            <a:pPr marL="400050" lvl="1" indent="0">
              <a:buFont typeface="Wingdings" pitchFamily="2" charset="2"/>
              <a:buChar char="§"/>
              <a:defRPr/>
            </a:pPr>
            <a:r>
              <a:rPr lang="en-ZA" dirty="0" smtClean="0"/>
              <a:t>Cemeteries</a:t>
            </a:r>
          </a:p>
          <a:p>
            <a:pPr marL="400050" lvl="1" indent="0">
              <a:buFont typeface="Wingdings" pitchFamily="2" charset="2"/>
              <a:buChar char="§"/>
              <a:defRPr/>
            </a:pPr>
            <a:r>
              <a:rPr lang="en-ZA" dirty="0" smtClean="0"/>
              <a:t>Electricity Roads</a:t>
            </a:r>
          </a:p>
          <a:p>
            <a:pPr marL="400050" lvl="1" indent="0">
              <a:buFont typeface="Wingdings" pitchFamily="2" charset="2"/>
              <a:buChar char="§"/>
              <a:defRPr/>
            </a:pPr>
            <a:r>
              <a:rPr lang="en-ZA" dirty="0" smtClean="0"/>
              <a:t>Solid Waste Disposal</a:t>
            </a:r>
          </a:p>
          <a:p>
            <a:pPr marL="400050" lvl="1" indent="0">
              <a:buFont typeface="Wingdings" pitchFamily="2" charset="2"/>
              <a:buChar char="§"/>
              <a:defRPr/>
            </a:pPr>
            <a:r>
              <a:rPr lang="en-ZA" dirty="0" smtClean="0"/>
              <a:t>Transportation</a:t>
            </a:r>
          </a:p>
          <a:p>
            <a:pPr marL="400050" lvl="1" indent="0">
              <a:buFont typeface="Wingdings" pitchFamily="2" charset="2"/>
              <a:buChar char="§"/>
              <a:defRPr/>
            </a:pPr>
            <a:r>
              <a:rPr lang="en-ZA" dirty="0" smtClean="0"/>
              <a:t>Water</a:t>
            </a:r>
          </a:p>
          <a:p>
            <a:pPr marL="0" indent="0">
              <a:buFont typeface="Wingdings" pitchFamily="2" charset="2"/>
              <a:buChar char="Ø"/>
              <a:defRPr/>
            </a:pPr>
            <a:r>
              <a:rPr lang="en-ZA" dirty="0" smtClean="0"/>
              <a:t>Intangible Assets</a:t>
            </a:r>
          </a:p>
          <a:p>
            <a:pPr marL="0" indent="0">
              <a:buFont typeface="Wingdings" pitchFamily="2" charset="2"/>
              <a:buChar char="Ø"/>
              <a:defRPr/>
            </a:pPr>
            <a:r>
              <a:rPr lang="en-ZA" dirty="0" smtClean="0"/>
              <a:t>Investment Properties</a:t>
            </a:r>
          </a:p>
          <a:p>
            <a:pPr marL="0" indent="0">
              <a:buFont typeface="Wingdings" pitchFamily="2" charset="2"/>
              <a:buChar char="Ø"/>
              <a:defRPr/>
            </a:pPr>
            <a:r>
              <a:rPr lang="en-ZA" dirty="0" smtClean="0"/>
              <a:t>Machinery and Equipment</a:t>
            </a:r>
          </a:p>
          <a:p>
            <a:pPr marL="0" indent="0">
              <a:buFont typeface="Wingdings" pitchFamily="2" charset="2"/>
              <a:buChar char="Ø"/>
              <a:defRPr/>
            </a:pPr>
            <a:r>
              <a:rPr lang="en-ZA" dirty="0" smtClean="0"/>
              <a:t>Transport Assets</a:t>
            </a:r>
          </a:p>
          <a:p>
            <a:pPr marL="0" indent="0">
              <a:buFont typeface="Wingdings" pitchFamily="2" charset="2"/>
              <a:buChar char="Ø"/>
              <a:defRPr/>
            </a:pPr>
            <a:endParaRPr lang="en-ZA" dirty="0" smtClean="0"/>
          </a:p>
          <a:p>
            <a:pPr marL="0" indent="0">
              <a:buNone/>
              <a:defRPr/>
            </a:pPr>
            <a:r>
              <a:rPr lang="en-ZA" sz="2100" b="1" dirty="0" smtClean="0"/>
              <a:t>INVENTORIS REVERSAL OF WRITE-DOWN/WRITE DOWN TO NET REALISABLE VALUE (OR CURRENT REPLACEMENT COST</a:t>
            </a:r>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102</a:t>
            </a:fld>
            <a:endParaRPr lang="en-US" sz="1400" b="0" dirty="0" smtClean="0">
              <a:solidFill>
                <a:srgbClr val="000000"/>
              </a:solidFill>
              <a:latin typeface="Arial" pitchFamily="34" charset="0"/>
              <a:cs typeface="Osaka"/>
            </a:endParaRPr>
          </a:p>
        </p:txBody>
      </p:sp>
      <p:graphicFrame>
        <p:nvGraphicFramePr>
          <p:cNvPr id="6" name="Content Placeholder 4"/>
          <p:cNvGraphicFramePr>
            <a:graphicFrameLocks/>
          </p:cNvGraphicFramePr>
          <p:nvPr>
            <p:extLst>
              <p:ext uri="{D42A27DB-BD31-4B8C-83A1-F6EECF244321}">
                <p14:modId xmlns:p14="http://schemas.microsoft.com/office/powerpoint/2010/main" val="458791447"/>
              </p:ext>
            </p:extLst>
          </p:nvPr>
        </p:nvGraphicFramePr>
        <p:xfrm>
          <a:off x="5796136" y="5373216"/>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39632060"/>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US" sz="3200" b="1" dirty="0" smtClean="0"/>
              <a:t>Surplus/Deficit</a:t>
            </a:r>
            <a:endParaRPr lang="en-ZA" b="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103</a:t>
            </a:fld>
            <a:endParaRPr lang="en-US" sz="1400" b="0" dirty="0" smtClean="0">
              <a:solidFill>
                <a:srgbClr val="000000"/>
              </a:solidFill>
              <a:latin typeface="Arial" pitchFamily="34" charset="0"/>
              <a:cs typeface="Osaka"/>
            </a:endParaRPr>
          </a:p>
        </p:txBody>
      </p:sp>
      <p:sp>
        <p:nvSpPr>
          <p:cNvPr id="6" name="TextBox 5"/>
          <p:cNvSpPr txBox="1"/>
          <p:nvPr/>
        </p:nvSpPr>
        <p:spPr>
          <a:xfrm>
            <a:off x="0" y="1214422"/>
            <a:ext cx="8929718" cy="1815882"/>
          </a:xfrm>
          <a:prstGeom prst="rect">
            <a:avLst/>
          </a:prstGeom>
          <a:noFill/>
        </p:spPr>
        <p:txBody>
          <a:bodyPr wrap="square" rtlCol="0">
            <a:spAutoFit/>
          </a:bodyPr>
          <a:lstStyle/>
          <a:p>
            <a:pPr>
              <a:spcBef>
                <a:spcPts val="1200"/>
              </a:spcBef>
              <a:spcAft>
                <a:spcPts val="1200"/>
              </a:spcAft>
              <a:buFont typeface="Wingdings" pitchFamily="2" charset="2"/>
              <a:buChar char="Ø"/>
            </a:pPr>
            <a:r>
              <a:rPr lang="en-ZA" sz="2400" dirty="0" smtClean="0">
                <a:solidFill>
                  <a:prstClr val="black"/>
                </a:solidFill>
              </a:rPr>
              <a:t>Deficit Attributable to Associate</a:t>
            </a:r>
          </a:p>
          <a:p>
            <a:pPr>
              <a:spcBef>
                <a:spcPts val="1200"/>
              </a:spcBef>
              <a:spcAft>
                <a:spcPts val="1200"/>
              </a:spcAft>
              <a:buFont typeface="Wingdings" pitchFamily="2" charset="2"/>
              <a:buChar char="Ø"/>
            </a:pPr>
            <a:r>
              <a:rPr lang="en-ZA" sz="2400" dirty="0" smtClean="0">
                <a:solidFill>
                  <a:prstClr val="black"/>
                </a:solidFill>
              </a:rPr>
              <a:t>Deficit Attributable to Joint Venture using Equity Method</a:t>
            </a:r>
          </a:p>
          <a:p>
            <a:pPr>
              <a:spcBef>
                <a:spcPts val="1200"/>
              </a:spcBef>
              <a:spcAft>
                <a:spcPts val="1200"/>
              </a:spcAft>
              <a:buFont typeface="Wingdings" pitchFamily="2" charset="2"/>
              <a:buChar char="Ø"/>
            </a:pPr>
            <a:r>
              <a:rPr lang="en-ZA" sz="2400" dirty="0" smtClean="0">
                <a:solidFill>
                  <a:prstClr val="black"/>
                </a:solidFill>
              </a:rPr>
              <a:t>Deficit Attributable to Minorities</a:t>
            </a:r>
            <a:endParaRPr lang="en-ZA" sz="2400" dirty="0">
              <a:solidFill>
                <a:prstClr val="black"/>
              </a:solidFill>
            </a:endParaRPr>
          </a:p>
        </p:txBody>
      </p:sp>
      <p:graphicFrame>
        <p:nvGraphicFramePr>
          <p:cNvPr id="7" name="Content Placeholder 4"/>
          <p:cNvGraphicFramePr>
            <a:graphicFrameLocks/>
          </p:cNvGraphicFramePr>
          <p:nvPr>
            <p:extLst>
              <p:ext uri="{D42A27DB-BD31-4B8C-83A1-F6EECF244321}">
                <p14:modId xmlns:p14="http://schemas.microsoft.com/office/powerpoint/2010/main" val="4132948669"/>
              </p:ext>
            </p:extLst>
          </p:nvPr>
        </p:nvGraphicFramePr>
        <p:xfrm>
          <a:off x="6623720" y="332656"/>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58416893"/>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33338"/>
            <a:ext cx="9177338" cy="6891338"/>
          </a:xfrm>
          <a:prstGeom prst="rect">
            <a:avLst/>
          </a:prstGeom>
          <a:solidFill>
            <a:srgbClr val="003399"/>
          </a:solidFill>
          <a:ln w="9525">
            <a:noFill/>
            <a:miter lim="800000"/>
            <a:headEnd/>
            <a:tailEnd/>
          </a:ln>
        </p:spPr>
      </p:pic>
      <p:sp>
        <p:nvSpPr>
          <p:cNvPr id="11267" name="Rectangle 12"/>
          <p:cNvSpPr>
            <a:spLocks noGrp="1" noChangeArrowheads="1"/>
          </p:cNvSpPr>
          <p:nvPr>
            <p:ph type="ctrTitle" idx="4294967295"/>
          </p:nvPr>
        </p:nvSpPr>
        <p:spPr>
          <a:xfrm>
            <a:off x="0" y="2349500"/>
            <a:ext cx="9144000" cy="1793880"/>
          </a:xfrm>
        </p:spPr>
        <p:txBody>
          <a:bodyPr rtlCol="0">
            <a:noAutofit/>
          </a:bodyPr>
          <a:lstStyle/>
          <a:p>
            <a:pPr marL="514350" indent="-514350">
              <a:spcBef>
                <a:spcPts val="1200"/>
              </a:spcBef>
              <a:spcAft>
                <a:spcPts val="1200"/>
              </a:spcAft>
              <a:buFont typeface="Wingdings" pitchFamily="2" charset="2"/>
              <a:buChar char="q"/>
              <a:defRPr/>
            </a:pPr>
            <a:r>
              <a:rPr lang="en-US" sz="3400" dirty="0" smtClean="0"/>
              <a:t/>
            </a:r>
            <a:br>
              <a:rPr lang="en-US" sz="3400" dirty="0" smtClean="0"/>
            </a:br>
            <a:r>
              <a:rPr lang="en-US" sz="3400" dirty="0" smtClean="0"/>
              <a:t/>
            </a:r>
            <a:br>
              <a:rPr lang="en-US" sz="3400" dirty="0" smtClean="0"/>
            </a:br>
            <a:r>
              <a:rPr lang="en-US" sz="4900" b="1" dirty="0" smtClean="0"/>
              <a:t>Segment:   Item – Assets, Liabilities and Net Assets</a:t>
            </a:r>
            <a:br>
              <a:rPr lang="en-US" sz="4900" b="1" dirty="0" smtClean="0"/>
            </a:br>
            <a:r>
              <a:rPr lang="en-US" sz="2700" b="1" dirty="0" smtClean="0"/>
              <a:t/>
            </a:r>
            <a:br>
              <a:rPr lang="en-US" sz="2700" b="1" dirty="0" smtClean="0"/>
            </a:br>
            <a:r>
              <a:rPr lang="en-ZA" sz="2400" b="1" dirty="0" smtClean="0"/>
              <a:t> </a:t>
            </a:r>
            <a:br>
              <a:rPr lang="en-ZA" sz="2400" b="1" dirty="0" smtClean="0"/>
            </a:br>
            <a:r>
              <a:rPr lang="en-ZA" sz="2400" b="1" dirty="0" smtClean="0"/>
              <a:t/>
            </a:r>
            <a:br>
              <a:rPr lang="en-ZA" sz="2400" b="1" dirty="0" smtClean="0"/>
            </a:br>
            <a:r>
              <a:rPr lang="en-ZA" sz="2400" b="1" dirty="0" smtClean="0"/>
              <a:t/>
            </a:r>
            <a:br>
              <a:rPr lang="en-ZA" sz="2400" b="1" dirty="0" smtClean="0"/>
            </a:br>
            <a:r>
              <a:rPr lang="en-ZA" sz="2400" b="1" dirty="0" smtClean="0"/>
              <a:t>Outline:</a:t>
            </a:r>
            <a:r>
              <a:rPr lang="en-ZA" sz="2400" dirty="0" smtClean="0"/>
              <a:t>  </a:t>
            </a:r>
            <a:br>
              <a:rPr lang="en-ZA" sz="2400" dirty="0" smtClean="0"/>
            </a:br>
            <a:r>
              <a:rPr lang="en-ZA" sz="2400" dirty="0" smtClean="0"/>
              <a:t/>
            </a:r>
            <a:br>
              <a:rPr lang="en-ZA" sz="2400" dirty="0" smtClean="0"/>
            </a:br>
            <a:r>
              <a:rPr lang="en-ZA" sz="2400" dirty="0" smtClean="0"/>
              <a:t>Design Principles Specific to this Section of the Item Segment </a:t>
            </a:r>
            <a:br>
              <a:rPr lang="en-ZA" sz="2400" dirty="0" smtClean="0"/>
            </a:br>
            <a:r>
              <a:rPr lang="en-ZA" sz="2400" dirty="0" smtClean="0"/>
              <a:t>Segment Snapshot</a:t>
            </a:r>
            <a:br>
              <a:rPr lang="en-ZA" sz="2400" dirty="0" smtClean="0"/>
            </a:br>
            <a:r>
              <a:rPr lang="en-ZA" sz="2400" dirty="0" smtClean="0"/>
              <a:t>Segment Detail Discussion</a:t>
            </a:r>
            <a:r>
              <a:rPr lang="en-US" sz="2700" b="1" dirty="0" smtClean="0"/>
              <a:t/>
            </a:r>
            <a:br>
              <a:rPr lang="en-US" sz="2700" b="1" dirty="0" smtClean="0"/>
            </a:br>
            <a:r>
              <a:rPr lang="en-US" sz="2700" b="1" dirty="0" smtClean="0"/>
              <a:t/>
            </a:r>
            <a:br>
              <a:rPr lang="en-US" sz="2700" b="1" dirty="0" smtClean="0"/>
            </a:br>
            <a:r>
              <a:rPr lang="en-US" sz="2700" b="1" dirty="0" smtClean="0"/>
              <a:t/>
            </a:r>
            <a:br>
              <a:rPr lang="en-US" sz="2700" b="1" dirty="0" smtClean="0"/>
            </a:br>
            <a:r>
              <a:rPr lang="en-US" sz="3400" dirty="0" smtClean="0"/>
              <a:t/>
            </a:r>
            <a:br>
              <a:rPr lang="en-US" sz="3400" dirty="0" smtClean="0"/>
            </a:br>
            <a:r>
              <a:rPr lang="en-US" sz="3400" dirty="0" smtClean="0"/>
              <a:t>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104</a:t>
            </a:fld>
            <a:endParaRPr lang="en-US" sz="1400" b="0" dirty="0">
              <a:solidFill>
                <a:srgbClr val="000000"/>
              </a:solidFill>
              <a:latin typeface="Arial"/>
            </a:endParaRPr>
          </a:p>
        </p:txBody>
      </p:sp>
      <p:graphicFrame>
        <p:nvGraphicFramePr>
          <p:cNvPr id="6" name="Content Placeholder 4"/>
          <p:cNvGraphicFramePr>
            <a:graphicFrameLocks/>
          </p:cNvGraphicFramePr>
          <p:nvPr>
            <p:extLst>
              <p:ext uri="{D42A27DB-BD31-4B8C-83A1-F6EECF244321}">
                <p14:modId xmlns:p14="http://schemas.microsoft.com/office/powerpoint/2010/main" val="3534750563"/>
              </p:ext>
            </p:extLst>
          </p:nvPr>
        </p:nvGraphicFramePr>
        <p:xfrm>
          <a:off x="6372200" y="1700808"/>
          <a:ext cx="2520280" cy="15121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424760027"/>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Current Assets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105</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4043545637"/>
              </p:ext>
            </p:extLst>
          </p:nvPr>
        </p:nvGraphicFramePr>
        <p:xfrm>
          <a:off x="0" y="1142984"/>
          <a:ext cx="9144000" cy="50223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2535597357"/>
              </p:ext>
            </p:extLst>
          </p:nvPr>
        </p:nvGraphicFramePr>
        <p:xfrm>
          <a:off x="6623720" y="764704"/>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525531767"/>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 Current Assets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106</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2935185797"/>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2229305415"/>
              </p:ext>
            </p:extLst>
          </p:nvPr>
        </p:nvGraphicFramePr>
        <p:xfrm>
          <a:off x="6623720" y="692696"/>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4278758219"/>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Current Assets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107</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580495575"/>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2120269814"/>
              </p:ext>
            </p:extLst>
          </p:nvPr>
        </p:nvGraphicFramePr>
        <p:xfrm>
          <a:off x="4644008" y="5013176"/>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2970588478"/>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Current Assets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108</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2997111742"/>
              </p:ext>
            </p:extLst>
          </p:nvPr>
        </p:nvGraphicFramePr>
        <p:xfrm>
          <a:off x="0" y="1142984"/>
          <a:ext cx="9144000" cy="48999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3319347130"/>
              </p:ext>
            </p:extLst>
          </p:nvPr>
        </p:nvGraphicFramePr>
        <p:xfrm>
          <a:off x="4932040" y="4941168"/>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2938766712"/>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 Current Assets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109</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1427403520"/>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2109602687"/>
              </p:ext>
            </p:extLst>
          </p:nvPr>
        </p:nvGraphicFramePr>
        <p:xfrm>
          <a:off x="6623720" y="620688"/>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318036011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a:t>Benefits to be derived from </a:t>
            </a:r>
            <a:r>
              <a:rPr lang="en-ZA" b="1" dirty="0" err="1"/>
              <a:t>SCOA</a:t>
            </a:r>
            <a:r>
              <a:rPr lang="en-ZA" b="1" dirty="0"/>
              <a:t> include, among others… </a:t>
            </a:r>
            <a:endParaRPr lang="en-ZA" b="1" i="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11</a:t>
            </a:fld>
            <a:endParaRPr lang="en-US" sz="1400" b="0" dirty="0" smtClean="0">
              <a:solidFill>
                <a:srgbClr val="000000"/>
              </a:solidFill>
              <a:latin typeface="Arial" pitchFamily="34" charset="0"/>
              <a:cs typeface="Osaka"/>
            </a:endParaRPr>
          </a:p>
        </p:txBody>
      </p:sp>
      <p:sp>
        <p:nvSpPr>
          <p:cNvPr id="11" name="TextBox 10"/>
          <p:cNvSpPr txBox="1"/>
          <p:nvPr/>
        </p:nvSpPr>
        <p:spPr>
          <a:xfrm>
            <a:off x="0" y="692696"/>
            <a:ext cx="9144000" cy="5947782"/>
          </a:xfrm>
          <a:prstGeom prst="rect">
            <a:avLst/>
          </a:prstGeom>
          <a:noFill/>
        </p:spPr>
        <p:txBody>
          <a:bodyPr wrap="square" rtlCol="0">
            <a:spAutoFit/>
          </a:bodyPr>
          <a:lstStyle/>
          <a:p>
            <a:pPr>
              <a:spcBef>
                <a:spcPts val="1200"/>
              </a:spcBef>
              <a:spcAft>
                <a:spcPts val="1200"/>
              </a:spcAft>
            </a:pPr>
            <a:endParaRPr lang="en-ZA" sz="2000" b="1" dirty="0" smtClean="0"/>
          </a:p>
          <a:p>
            <a:pPr>
              <a:spcBef>
                <a:spcPts val="0"/>
              </a:spcBef>
              <a:buFont typeface="Wingdings" pitchFamily="2" charset="2"/>
              <a:buChar char="Ø"/>
            </a:pPr>
            <a:r>
              <a:rPr lang="en-ZA" sz="1600" dirty="0" smtClean="0"/>
              <a:t>SCOA design provides for alignment of spending and revenue collection based on classifications consistent with national/provincial departments within the uniqueness of local government</a:t>
            </a:r>
          </a:p>
          <a:p>
            <a:pPr>
              <a:spcBef>
                <a:spcPts val="0"/>
              </a:spcBef>
              <a:spcAft>
                <a:spcPts val="600"/>
              </a:spcAft>
              <a:buFont typeface="Wingdings" pitchFamily="2" charset="2"/>
              <a:buChar char="Ø"/>
            </a:pPr>
            <a:r>
              <a:rPr lang="en-ZA" sz="1600" dirty="0" smtClean="0"/>
              <a:t>Framework provides for coding of transactions for classifying budgeting and financial reporting labels for revenue, expenditure, assets, liabilities and net assets</a:t>
            </a:r>
            <a:endParaRPr lang="en-ZA" sz="1600" dirty="0"/>
          </a:p>
          <a:p>
            <a:pPr>
              <a:spcBef>
                <a:spcPts val="0"/>
              </a:spcBef>
              <a:spcAft>
                <a:spcPts val="600"/>
              </a:spcAft>
              <a:buFont typeface="Wingdings" pitchFamily="2" charset="2"/>
              <a:buChar char="Ø"/>
            </a:pPr>
            <a:r>
              <a:rPr lang="en-ZA" sz="1600" dirty="0"/>
              <a:t>Ensuring proper alignment between the budget, reporting and </a:t>
            </a:r>
            <a:r>
              <a:rPr lang="en-ZA" sz="1600" dirty="0" smtClean="0"/>
              <a:t>accountability informing financial sustainability &amp; evidence based financial management</a:t>
            </a:r>
            <a:endParaRPr lang="en-ZA" sz="1600" dirty="0"/>
          </a:p>
          <a:p>
            <a:pPr>
              <a:spcBef>
                <a:spcPts val="0"/>
              </a:spcBef>
              <a:spcAft>
                <a:spcPts val="1200"/>
              </a:spcAft>
              <a:buFont typeface="Wingdings" pitchFamily="2" charset="2"/>
              <a:buChar char="Ø"/>
            </a:pPr>
            <a:r>
              <a:rPr lang="en-ZA" sz="1600" dirty="0"/>
              <a:t>Benefits from </a:t>
            </a:r>
            <a:r>
              <a:rPr lang="en-ZA" sz="1600" dirty="0" smtClean="0"/>
              <a:t>standardising:</a:t>
            </a:r>
          </a:p>
          <a:p>
            <a:pPr lvl="1">
              <a:spcBef>
                <a:spcPts val="0"/>
              </a:spcBef>
              <a:spcAft>
                <a:spcPts val="300"/>
              </a:spcAft>
              <a:buFont typeface="Wingdings" pitchFamily="2" charset="2"/>
              <a:buChar char="ü"/>
            </a:pPr>
            <a:r>
              <a:rPr lang="en-ZA" sz="1600" b="1" dirty="0" smtClean="0"/>
              <a:t>Transparency</a:t>
            </a:r>
            <a:r>
              <a:rPr lang="en-ZA" sz="1600" dirty="0" smtClean="0"/>
              <a:t> –</a:t>
            </a:r>
            <a:r>
              <a:rPr lang="en-ZA" sz="1600" i="1" dirty="0" smtClean="0"/>
              <a:t> reporting and comparative analytical purposes</a:t>
            </a:r>
          </a:p>
          <a:p>
            <a:pPr lvl="1">
              <a:spcBef>
                <a:spcPts val="0"/>
              </a:spcBef>
              <a:spcAft>
                <a:spcPts val="300"/>
              </a:spcAft>
              <a:buFont typeface="Wingdings" pitchFamily="2" charset="2"/>
              <a:buChar char="ü"/>
            </a:pPr>
            <a:r>
              <a:rPr lang="en-ZA" sz="1600" b="1" dirty="0" smtClean="0"/>
              <a:t>Reporting flexibility </a:t>
            </a:r>
            <a:r>
              <a:rPr lang="en-ZA" sz="1600" i="1" dirty="0" smtClean="0"/>
              <a:t>– extraction of information populating various reporting systems</a:t>
            </a:r>
          </a:p>
          <a:p>
            <a:pPr lvl="1">
              <a:spcBef>
                <a:spcPts val="0"/>
              </a:spcBef>
              <a:spcAft>
                <a:spcPts val="300"/>
              </a:spcAft>
              <a:buFont typeface="Wingdings" pitchFamily="2" charset="2"/>
              <a:buChar char="ü"/>
            </a:pPr>
            <a:r>
              <a:rPr lang="en-ZA" sz="1600" b="1" dirty="0" smtClean="0"/>
              <a:t>Comparability </a:t>
            </a:r>
            <a:r>
              <a:rPr lang="en-ZA" sz="1600" i="1" dirty="0" smtClean="0"/>
              <a:t>– Benchmarking, standards and measures</a:t>
            </a:r>
            <a:endParaRPr lang="en-ZA" sz="1600" b="1" dirty="0" smtClean="0"/>
          </a:p>
          <a:p>
            <a:pPr lvl="1">
              <a:spcBef>
                <a:spcPts val="0"/>
              </a:spcBef>
              <a:spcAft>
                <a:spcPts val="300"/>
              </a:spcAft>
              <a:buFont typeface="Wingdings" pitchFamily="2" charset="2"/>
              <a:buChar char="ü"/>
            </a:pPr>
            <a:r>
              <a:rPr lang="en-ZA" sz="1600" b="1" dirty="0" smtClean="0"/>
              <a:t>Uniform transaction process </a:t>
            </a:r>
            <a:r>
              <a:rPr lang="en-ZA" sz="1600" i="1" dirty="0" smtClean="0"/>
              <a:t>– improved mobility of practioners</a:t>
            </a:r>
          </a:p>
          <a:p>
            <a:pPr lvl="1">
              <a:spcBef>
                <a:spcPts val="0"/>
              </a:spcBef>
              <a:spcAft>
                <a:spcPts val="300"/>
              </a:spcAft>
              <a:buFont typeface="Wingdings" pitchFamily="2" charset="2"/>
              <a:buChar char="ü"/>
            </a:pPr>
            <a:r>
              <a:rPr lang="en-ZA" sz="1600" b="1" dirty="0" smtClean="0"/>
              <a:t>Report automation </a:t>
            </a:r>
            <a:r>
              <a:rPr lang="en-ZA" sz="1600" i="1" dirty="0" smtClean="0"/>
              <a:t>– customised reporting within financial application </a:t>
            </a:r>
          </a:p>
          <a:p>
            <a:pPr lvl="1">
              <a:spcBef>
                <a:spcPts val="0"/>
              </a:spcBef>
              <a:spcAft>
                <a:spcPts val="300"/>
              </a:spcAft>
              <a:buFont typeface="Wingdings" pitchFamily="2" charset="2"/>
              <a:buChar char="ü"/>
            </a:pPr>
            <a:r>
              <a:rPr lang="en-ZA" sz="1600" b="1" dirty="0" smtClean="0"/>
              <a:t>System Design</a:t>
            </a:r>
            <a:r>
              <a:rPr lang="en-ZA" sz="1600" i="1" dirty="0" smtClean="0"/>
              <a:t> – provides certainty to industry</a:t>
            </a:r>
          </a:p>
          <a:p>
            <a:pPr lvl="1">
              <a:spcBef>
                <a:spcPts val="0"/>
              </a:spcBef>
              <a:spcAft>
                <a:spcPts val="300"/>
              </a:spcAft>
              <a:buFont typeface="Wingdings" pitchFamily="2" charset="2"/>
              <a:buChar char="ü"/>
            </a:pPr>
            <a:r>
              <a:rPr lang="en-ZA" sz="1600" b="1" dirty="0" smtClean="0"/>
              <a:t>XBRL</a:t>
            </a:r>
            <a:r>
              <a:rPr lang="en-ZA" sz="1600" i="1" dirty="0" smtClean="0"/>
              <a:t> – set the basis for further standardisation following global best practices</a:t>
            </a:r>
          </a:p>
          <a:p>
            <a:pPr lvl="1">
              <a:spcBef>
                <a:spcPts val="0"/>
              </a:spcBef>
              <a:spcAft>
                <a:spcPts val="300"/>
              </a:spcAft>
              <a:buFont typeface="Wingdings" pitchFamily="2" charset="2"/>
              <a:buChar char="ü"/>
            </a:pPr>
            <a:r>
              <a:rPr lang="en-ZA" sz="1600" b="1" dirty="0" smtClean="0"/>
              <a:t>Consolidation </a:t>
            </a:r>
            <a:r>
              <a:rPr lang="en-ZA" sz="1600" dirty="0" smtClean="0"/>
              <a:t>– meaningful consolidation and extraction at different levels of detail</a:t>
            </a:r>
          </a:p>
          <a:p>
            <a:pPr lvl="1">
              <a:spcBef>
                <a:spcPts val="0"/>
              </a:spcBef>
              <a:spcAft>
                <a:spcPts val="300"/>
              </a:spcAft>
              <a:buFont typeface="Wingdings" pitchFamily="2" charset="2"/>
              <a:buChar char="ü"/>
            </a:pPr>
            <a:r>
              <a:rPr lang="en-ZA" sz="1600" b="1" dirty="0" smtClean="0"/>
              <a:t>Single version of the truth </a:t>
            </a:r>
            <a:r>
              <a:rPr lang="en-ZA" sz="1600" dirty="0" smtClean="0"/>
              <a:t>– various systems have the same basis for classification ensuring consistency in financial information disseminated into the public domain</a:t>
            </a:r>
            <a:endParaRPr lang="en-ZA" sz="1600" b="1" dirty="0" smtClean="0"/>
          </a:p>
          <a:p>
            <a:pPr>
              <a:spcBef>
                <a:spcPts val="0"/>
              </a:spcBef>
            </a:pPr>
            <a:endParaRPr lang="en-ZA" i="1" dirty="0" smtClean="0">
              <a:solidFill>
                <a:srgbClr val="002060"/>
              </a:solidFill>
            </a:endParaRPr>
          </a:p>
          <a:p>
            <a:endParaRPr lang="en-ZA" i="1" dirty="0">
              <a:solidFill>
                <a:srgbClr val="002060"/>
              </a:solidFill>
            </a:endParaRPr>
          </a:p>
        </p:txBody>
      </p:sp>
    </p:spTree>
    <p:extLst>
      <p:ext uri="{BB962C8B-B14F-4D97-AF65-F5344CB8AC3E}">
        <p14:creationId xmlns:p14="http://schemas.microsoft.com/office/powerpoint/2010/main" val="353346417"/>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0"/>
            <a:ext cx="9144000" cy="1295400"/>
          </a:xfrm>
        </p:spPr>
        <p:txBody>
          <a:bodyPr/>
          <a:lstStyle/>
          <a:p>
            <a:r>
              <a:rPr lang="en-ZA" sz="2800" b="1" dirty="0" smtClean="0"/>
              <a:t>Item:  Assets, Liabilities and Net Assets – Current Assets:  </a:t>
            </a:r>
            <a:r>
              <a:rPr lang="en-ZA" sz="1800" b="1" dirty="0" smtClean="0"/>
              <a:t>Trade and Other Receivables from Exchange Transactions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110</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100029820"/>
              </p:ext>
            </p:extLst>
          </p:nvPr>
        </p:nvGraphicFramePr>
        <p:xfrm>
          <a:off x="0" y="1285860"/>
          <a:ext cx="9144000" cy="51435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2412230416"/>
              </p:ext>
            </p:extLst>
          </p:nvPr>
        </p:nvGraphicFramePr>
        <p:xfrm>
          <a:off x="6876256" y="1196752"/>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1631148215"/>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r>
              <a:rPr lang="en-ZA" smtClean="0"/>
              <a:t>Item:  Assets, Liabilities and Net Assets – Non-current Assets </a:t>
            </a:r>
            <a:endParaRPr lang="en-ZA" dirty="0" smtClean="0"/>
          </a:p>
        </p:txBody>
      </p:sp>
      <p:sp>
        <p:nvSpPr>
          <p:cNvPr id="15363" name="Content Placeholder 2"/>
          <p:cNvSpPr>
            <a:spLocks noGrp="1"/>
          </p:cNvSpPr>
          <p:nvPr>
            <p:ph idx="1"/>
          </p:nvPr>
        </p:nvSpPr>
        <p:spPr/>
        <p:txBody>
          <a:bodyPr/>
          <a:lstStyle/>
          <a:p>
            <a:endParaRPr lang="en-ZA" smtClean="0"/>
          </a:p>
          <a:p>
            <a:endParaRPr lang="en-ZA" dirty="0" smtClean="0"/>
          </a:p>
        </p:txBody>
      </p:sp>
      <p:sp>
        <p:nvSpPr>
          <p:cNvPr id="15364" name="Slide Number Placeholder 3"/>
          <p:cNvSpPr>
            <a:spLocks noGrp="1"/>
          </p:cNvSpPr>
          <p:nvPr>
            <p:ph type="sldNum" sz="quarter" idx="12"/>
          </p:nvPr>
        </p:nvSpPr>
        <p:spPr/>
        <p:txBody>
          <a:bodyPr/>
          <a:lstStyle/>
          <a:p>
            <a:fld id="{34B45F31-A258-4DBB-A561-348220804265}" type="slidenum">
              <a:rPr lang="en-US" smtClean="0"/>
              <a:pPr/>
              <a:t>111</a:t>
            </a:fld>
            <a:endParaRPr lang="en-US" dirty="0" smtClean="0"/>
          </a:p>
        </p:txBody>
      </p:sp>
      <p:graphicFrame>
        <p:nvGraphicFramePr>
          <p:cNvPr id="7" name="Diagram 6"/>
          <p:cNvGraphicFramePr/>
          <p:nvPr>
            <p:extLst>
              <p:ext uri="{D42A27DB-BD31-4B8C-83A1-F6EECF244321}">
                <p14:modId xmlns:p14="http://schemas.microsoft.com/office/powerpoint/2010/main" val="2155698845"/>
              </p:ext>
            </p:extLst>
          </p:nvPr>
        </p:nvGraphicFramePr>
        <p:xfrm>
          <a:off x="0" y="1142985"/>
          <a:ext cx="9036496" cy="293408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1536788577"/>
              </p:ext>
            </p:extLst>
          </p:nvPr>
        </p:nvGraphicFramePr>
        <p:xfrm>
          <a:off x="5868144" y="4725144"/>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613078453"/>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 Non-current Assets  (Continue…) </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112</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802091454"/>
              </p:ext>
            </p:extLst>
          </p:nvPr>
        </p:nvGraphicFramePr>
        <p:xfrm>
          <a:off x="0" y="1142984"/>
          <a:ext cx="9144000" cy="4318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892735757"/>
              </p:ext>
            </p:extLst>
          </p:nvPr>
        </p:nvGraphicFramePr>
        <p:xfrm>
          <a:off x="6012160" y="4941168"/>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4045400317"/>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 Non-current Assets  (Continue…) </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113</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957045815"/>
              </p:ext>
            </p:extLst>
          </p:nvPr>
        </p:nvGraphicFramePr>
        <p:xfrm>
          <a:off x="0" y="1142984"/>
          <a:ext cx="9144000" cy="4318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2080074263"/>
              </p:ext>
            </p:extLst>
          </p:nvPr>
        </p:nvGraphicFramePr>
        <p:xfrm>
          <a:off x="6653626" y="620688"/>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3502672339"/>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 Non-current Assets  (Continue…) </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114</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290283573"/>
              </p:ext>
            </p:extLst>
          </p:nvPr>
        </p:nvGraphicFramePr>
        <p:xfrm>
          <a:off x="0" y="1142984"/>
          <a:ext cx="4000496" cy="5715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8" name="Diagram 7"/>
          <p:cNvGraphicFramePr/>
          <p:nvPr>
            <p:extLst>
              <p:ext uri="{D42A27DB-BD31-4B8C-83A1-F6EECF244321}">
                <p14:modId xmlns:p14="http://schemas.microsoft.com/office/powerpoint/2010/main" val="3549902891"/>
              </p:ext>
            </p:extLst>
          </p:nvPr>
        </p:nvGraphicFramePr>
        <p:xfrm>
          <a:off x="4143372" y="1214422"/>
          <a:ext cx="4786346" cy="485778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9" name="Content Placeholder 4"/>
          <p:cNvGraphicFramePr>
            <a:graphicFrameLocks/>
          </p:cNvGraphicFramePr>
          <p:nvPr>
            <p:extLst>
              <p:ext uri="{D42A27DB-BD31-4B8C-83A1-F6EECF244321}">
                <p14:modId xmlns:p14="http://schemas.microsoft.com/office/powerpoint/2010/main" val="2994732170"/>
              </p:ext>
            </p:extLst>
          </p:nvPr>
        </p:nvGraphicFramePr>
        <p:xfrm>
          <a:off x="6228184" y="4941168"/>
          <a:ext cx="2520280" cy="1512168"/>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spTree>
    <p:extLst>
      <p:ext uri="{BB962C8B-B14F-4D97-AF65-F5344CB8AC3E}">
        <p14:creationId xmlns:p14="http://schemas.microsoft.com/office/powerpoint/2010/main" val="1017503488"/>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 Non-current Assets  (Continue…) </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115</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3124070701"/>
              </p:ext>
            </p:extLst>
          </p:nvPr>
        </p:nvGraphicFramePr>
        <p:xfrm>
          <a:off x="0" y="1142984"/>
          <a:ext cx="2857488" cy="50223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9" name="Diagram 8"/>
          <p:cNvGraphicFramePr/>
          <p:nvPr>
            <p:extLst>
              <p:ext uri="{D42A27DB-BD31-4B8C-83A1-F6EECF244321}">
                <p14:modId xmlns:p14="http://schemas.microsoft.com/office/powerpoint/2010/main" val="2124767854"/>
              </p:ext>
            </p:extLst>
          </p:nvPr>
        </p:nvGraphicFramePr>
        <p:xfrm>
          <a:off x="2857488" y="1142984"/>
          <a:ext cx="6286512" cy="466228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713280896"/>
              </p:ext>
            </p:extLst>
          </p:nvPr>
        </p:nvGraphicFramePr>
        <p:xfrm>
          <a:off x="6589966" y="764704"/>
          <a:ext cx="2520280" cy="1512168"/>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spTree>
    <p:extLst>
      <p:ext uri="{BB962C8B-B14F-4D97-AF65-F5344CB8AC3E}">
        <p14:creationId xmlns:p14="http://schemas.microsoft.com/office/powerpoint/2010/main" val="644041464"/>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 Non-current Assets  (Continue…) </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116</a:t>
            </a:fld>
            <a:endParaRPr lang="en-US" sz="1400" b="0" dirty="0" smtClean="0">
              <a:solidFill>
                <a:srgbClr val="000000"/>
              </a:solidFill>
              <a:latin typeface="Arial" pitchFamily="34" charset="0"/>
              <a:cs typeface="Osaka"/>
            </a:endParaRPr>
          </a:p>
        </p:txBody>
      </p:sp>
      <p:graphicFrame>
        <p:nvGraphicFramePr>
          <p:cNvPr id="7" name="Diagram 6"/>
          <p:cNvGraphicFramePr/>
          <p:nvPr>
            <p:extLst>
              <p:ext uri="{D42A27DB-BD31-4B8C-83A1-F6EECF244321}">
                <p14:modId xmlns:p14="http://schemas.microsoft.com/office/powerpoint/2010/main" val="2577873287"/>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Content Placeholder 4"/>
          <p:cNvGraphicFramePr>
            <a:graphicFrameLocks/>
          </p:cNvGraphicFramePr>
          <p:nvPr>
            <p:extLst>
              <p:ext uri="{D42A27DB-BD31-4B8C-83A1-F6EECF244321}">
                <p14:modId xmlns:p14="http://schemas.microsoft.com/office/powerpoint/2010/main" val="1900456252"/>
              </p:ext>
            </p:extLst>
          </p:nvPr>
        </p:nvGraphicFramePr>
        <p:xfrm>
          <a:off x="683568" y="4509120"/>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1587443721"/>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 Non-current Assets  (Continue…)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117</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2368740918"/>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3842549349"/>
              </p:ext>
            </p:extLst>
          </p:nvPr>
        </p:nvGraphicFramePr>
        <p:xfrm>
          <a:off x="6372200" y="4797152"/>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2647332029"/>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 Non-current Assets:  PPE </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118</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1122351981"/>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178712737"/>
              </p:ext>
            </p:extLst>
          </p:nvPr>
        </p:nvGraphicFramePr>
        <p:xfrm>
          <a:off x="6876256" y="620688"/>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201010140"/>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0"/>
            <a:ext cx="5000628" cy="1435100"/>
          </a:xfrm>
        </p:spPr>
        <p:txBody>
          <a:bodyPr/>
          <a:lstStyle/>
          <a:p>
            <a:r>
              <a:rPr lang="en-ZA" b="1" dirty="0" smtClean="0"/>
              <a:t/>
            </a:r>
            <a:br>
              <a:rPr lang="en-ZA" b="1" dirty="0" smtClean="0"/>
            </a:br>
            <a:r>
              <a:rPr lang="en-ZA" b="1" dirty="0" smtClean="0"/>
              <a:t>Item:  Assets, Liabilities and Net</a:t>
            </a:r>
            <a:br>
              <a:rPr lang="en-ZA" b="1" dirty="0" smtClean="0"/>
            </a:br>
            <a:r>
              <a:rPr lang="en-ZA" b="1" dirty="0" smtClean="0"/>
              <a:t>Assets:  PPE (Continue…)</a:t>
            </a:r>
            <a:r>
              <a:rPr lang="en-ZA" dirty="0" smtClean="0"/>
              <a:t/>
            </a:r>
            <a:br>
              <a:rPr lang="en-ZA" dirty="0" smtClean="0"/>
            </a:br>
            <a:r>
              <a:rPr lang="en-ZA" b="1" dirty="0" smtClean="0"/>
              <a:t> Assets – Non-current Assets </a:t>
            </a:r>
          </a:p>
        </p:txBody>
      </p:sp>
      <p:sp>
        <p:nvSpPr>
          <p:cNvPr id="5" name="Content Placeholder 4"/>
          <p:cNvSpPr>
            <a:spLocks noGrp="1"/>
          </p:cNvSpPr>
          <p:nvPr>
            <p:ph idx="1"/>
          </p:nvPr>
        </p:nvSpPr>
        <p:spPr>
          <a:xfrm>
            <a:off x="5575282" y="1447796"/>
            <a:ext cx="2694927" cy="3399154"/>
          </a:xfrm>
        </p:spPr>
        <p:txBody>
          <a:bodyPr/>
          <a:lstStyle/>
          <a:p>
            <a:endParaRPr lang="en-ZA" dirty="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119</a:t>
            </a:fld>
            <a:endParaRPr lang="en-US" sz="1400" b="0" dirty="0" smtClean="0">
              <a:solidFill>
                <a:srgbClr val="000000"/>
              </a:solidFill>
              <a:latin typeface="Arial" pitchFamily="34" charset="0"/>
              <a:cs typeface="Osaka"/>
            </a:endParaRPr>
          </a:p>
        </p:txBody>
      </p:sp>
      <p:sp>
        <p:nvSpPr>
          <p:cNvPr id="4" name="TextBox 3"/>
          <p:cNvSpPr txBox="1"/>
          <p:nvPr/>
        </p:nvSpPr>
        <p:spPr>
          <a:xfrm>
            <a:off x="0" y="1142984"/>
            <a:ext cx="4500562" cy="5740033"/>
          </a:xfrm>
          <a:prstGeom prst="rect">
            <a:avLst/>
          </a:prstGeom>
          <a:solidFill>
            <a:schemeClr val="tx1">
              <a:lumMod val="50000"/>
              <a:lumOff val="50000"/>
            </a:schemeClr>
          </a:solidFill>
        </p:spPr>
        <p:txBody>
          <a:bodyPr wrap="square" rtlCol="0">
            <a:spAutoFit/>
          </a:bodyPr>
          <a:lstStyle/>
          <a:p>
            <a:pPr algn="ctr">
              <a:spcBef>
                <a:spcPts val="600"/>
              </a:spcBef>
              <a:spcAft>
                <a:spcPts val="600"/>
              </a:spcAft>
            </a:pPr>
            <a:r>
              <a:rPr lang="en-ZA" sz="2000" b="1" dirty="0" smtClean="0">
                <a:solidFill>
                  <a:prstClr val="white"/>
                </a:solidFill>
              </a:rPr>
              <a:t>PPE Categories</a:t>
            </a:r>
          </a:p>
          <a:p>
            <a:pPr>
              <a:buFont typeface="Arial" pitchFamily="34" charset="0"/>
              <a:buChar char="•"/>
            </a:pPr>
            <a:r>
              <a:rPr lang="en-ZA" dirty="0" smtClean="0">
                <a:solidFill>
                  <a:prstClr val="white"/>
                </a:solidFill>
              </a:rPr>
              <a:t>Buildings</a:t>
            </a:r>
          </a:p>
          <a:p>
            <a:pPr>
              <a:buFont typeface="Arial" pitchFamily="34" charset="0"/>
              <a:buChar char="•"/>
            </a:pPr>
            <a:r>
              <a:rPr lang="en-ZA" dirty="0" smtClean="0">
                <a:solidFill>
                  <a:prstClr val="white"/>
                </a:solidFill>
              </a:rPr>
              <a:t>Transport Assets</a:t>
            </a:r>
          </a:p>
          <a:p>
            <a:pPr>
              <a:buFont typeface="Arial" pitchFamily="34" charset="0"/>
              <a:buChar char="•"/>
            </a:pPr>
            <a:r>
              <a:rPr lang="en-ZA" dirty="0" smtClean="0">
                <a:solidFill>
                  <a:prstClr val="white"/>
                </a:solidFill>
              </a:rPr>
              <a:t>Infrastructure:</a:t>
            </a:r>
          </a:p>
          <a:p>
            <a:pPr lvl="1">
              <a:buFont typeface="Arial" pitchFamily="34" charset="0"/>
              <a:buChar char="•"/>
            </a:pPr>
            <a:r>
              <a:rPr lang="en-ZA" dirty="0" smtClean="0">
                <a:solidFill>
                  <a:prstClr val="white"/>
                </a:solidFill>
              </a:rPr>
              <a:t>Electricity</a:t>
            </a:r>
          </a:p>
          <a:p>
            <a:pPr lvl="1">
              <a:buFont typeface="Arial" pitchFamily="34" charset="0"/>
              <a:buChar char="•"/>
            </a:pPr>
            <a:r>
              <a:rPr lang="en-ZA" dirty="0" smtClean="0">
                <a:solidFill>
                  <a:prstClr val="white"/>
                </a:solidFill>
              </a:rPr>
              <a:t>Water</a:t>
            </a:r>
          </a:p>
          <a:p>
            <a:pPr lvl="1">
              <a:buFont typeface="Arial" pitchFamily="34" charset="0"/>
              <a:buChar char="•"/>
            </a:pPr>
            <a:r>
              <a:rPr lang="en-ZA" dirty="0" smtClean="0">
                <a:solidFill>
                  <a:prstClr val="white"/>
                </a:solidFill>
              </a:rPr>
              <a:t>Sanitation</a:t>
            </a:r>
          </a:p>
          <a:p>
            <a:pPr lvl="1">
              <a:buFont typeface="Arial" pitchFamily="34" charset="0"/>
              <a:buChar char="•"/>
            </a:pPr>
            <a:r>
              <a:rPr lang="en-ZA" dirty="0" smtClean="0">
                <a:solidFill>
                  <a:prstClr val="white"/>
                </a:solidFill>
              </a:rPr>
              <a:t>Solid Waste Disposal</a:t>
            </a:r>
          </a:p>
          <a:p>
            <a:pPr lvl="1">
              <a:buFont typeface="Arial" pitchFamily="34" charset="0"/>
              <a:buChar char="•"/>
            </a:pPr>
            <a:r>
              <a:rPr lang="en-ZA" dirty="0" smtClean="0">
                <a:solidFill>
                  <a:prstClr val="white"/>
                </a:solidFill>
              </a:rPr>
              <a:t>Transportation</a:t>
            </a:r>
          </a:p>
          <a:p>
            <a:pPr lvl="1">
              <a:buFont typeface="Arial" pitchFamily="34" charset="0"/>
              <a:buChar char="•"/>
            </a:pPr>
            <a:r>
              <a:rPr lang="en-ZA" dirty="0" smtClean="0">
                <a:solidFill>
                  <a:prstClr val="white"/>
                </a:solidFill>
              </a:rPr>
              <a:t>Railways</a:t>
            </a:r>
          </a:p>
          <a:p>
            <a:pPr lvl="1">
              <a:buFont typeface="Arial" pitchFamily="34" charset="0"/>
              <a:buChar char="•"/>
            </a:pPr>
            <a:r>
              <a:rPr lang="en-ZA" dirty="0" smtClean="0">
                <a:solidFill>
                  <a:prstClr val="white"/>
                </a:solidFill>
              </a:rPr>
              <a:t>Gas Supply System</a:t>
            </a:r>
          </a:p>
          <a:p>
            <a:pPr lvl="1">
              <a:buFont typeface="Arial" pitchFamily="34" charset="0"/>
              <a:buChar char="•"/>
            </a:pPr>
            <a:r>
              <a:rPr lang="en-ZA" dirty="0" smtClean="0">
                <a:solidFill>
                  <a:prstClr val="white"/>
                </a:solidFill>
              </a:rPr>
              <a:t>Cemeteries</a:t>
            </a:r>
          </a:p>
          <a:p>
            <a:pPr lvl="1">
              <a:buFont typeface="Arial" pitchFamily="34" charset="0"/>
              <a:buChar char="•"/>
            </a:pPr>
            <a:r>
              <a:rPr lang="en-ZA" dirty="0" smtClean="0">
                <a:solidFill>
                  <a:prstClr val="white"/>
                </a:solidFill>
              </a:rPr>
              <a:t>Roads, Pavement, Bridges</a:t>
            </a:r>
          </a:p>
          <a:p>
            <a:pPr lvl="1">
              <a:buFont typeface="Arial" pitchFamily="34" charset="0"/>
              <a:buChar char="•"/>
            </a:pPr>
            <a:r>
              <a:rPr lang="en-ZA" dirty="0" smtClean="0">
                <a:solidFill>
                  <a:prstClr val="white"/>
                </a:solidFill>
              </a:rPr>
              <a:t>and Storm Water</a:t>
            </a:r>
          </a:p>
          <a:p>
            <a:pPr lvl="1">
              <a:buFont typeface="Arial" pitchFamily="34" charset="0"/>
              <a:buChar char="•"/>
            </a:pPr>
            <a:r>
              <a:rPr lang="en-ZA" dirty="0" smtClean="0">
                <a:solidFill>
                  <a:prstClr val="white"/>
                </a:solidFill>
              </a:rPr>
              <a:t>Airports</a:t>
            </a:r>
          </a:p>
          <a:p>
            <a:pPr>
              <a:buFont typeface="Arial" pitchFamily="34" charset="0"/>
              <a:buChar char="•"/>
            </a:pPr>
            <a:r>
              <a:rPr lang="en-ZA" dirty="0" smtClean="0">
                <a:solidFill>
                  <a:prstClr val="white"/>
                </a:solidFill>
              </a:rPr>
              <a:t>Machinery and Equipment</a:t>
            </a:r>
          </a:p>
          <a:p>
            <a:pPr>
              <a:buFont typeface="Arial" pitchFamily="34" charset="0"/>
              <a:buChar char="•"/>
            </a:pPr>
            <a:r>
              <a:rPr lang="en-ZA" dirty="0" smtClean="0">
                <a:solidFill>
                  <a:prstClr val="white"/>
                </a:solidFill>
              </a:rPr>
              <a:t>Furniture and Office Equipment</a:t>
            </a:r>
          </a:p>
          <a:p>
            <a:pPr>
              <a:buFont typeface="Arial" pitchFamily="34" charset="0"/>
              <a:buChar char="•"/>
            </a:pPr>
            <a:r>
              <a:rPr lang="en-ZA" dirty="0" smtClean="0">
                <a:solidFill>
                  <a:prstClr val="white"/>
                </a:solidFill>
              </a:rPr>
              <a:t>Computer Equipment</a:t>
            </a:r>
          </a:p>
          <a:p>
            <a:pPr>
              <a:buFont typeface="Arial" pitchFamily="34" charset="0"/>
              <a:buChar char="•"/>
            </a:pPr>
            <a:endParaRPr lang="en-ZA" dirty="0" smtClean="0">
              <a:solidFill>
                <a:prstClr val="white"/>
              </a:solidFill>
            </a:endParaRPr>
          </a:p>
          <a:p>
            <a:r>
              <a:rPr lang="en-ZA" dirty="0" smtClean="0">
                <a:solidFill>
                  <a:prstClr val="white"/>
                </a:solidFill>
              </a:rPr>
              <a:t> </a:t>
            </a:r>
            <a:endParaRPr lang="en-ZA" dirty="0">
              <a:solidFill>
                <a:prstClr val="white"/>
              </a:solidFill>
            </a:endParaRPr>
          </a:p>
        </p:txBody>
      </p:sp>
      <p:pic>
        <p:nvPicPr>
          <p:cNvPr id="1026" name="Picture 2" descr="C:\Users\Johanna Steyn\AppData\Local\Microsoft\Windows\Temporary Internet Files\Content.IE5\18M0OJDM\MP900427669[1].jpg"/>
          <p:cNvPicPr>
            <a:picLocks noChangeAspect="1" noChangeArrowheads="1"/>
          </p:cNvPicPr>
          <p:nvPr/>
        </p:nvPicPr>
        <p:blipFill>
          <a:blip r:embed="rId3" cstate="print"/>
          <a:srcRect/>
          <a:stretch>
            <a:fillRect/>
          </a:stretch>
        </p:blipFill>
        <p:spPr bwMode="auto">
          <a:xfrm>
            <a:off x="6887016" y="1071546"/>
            <a:ext cx="2256984" cy="1728000"/>
          </a:xfrm>
          <a:prstGeom prst="rect">
            <a:avLst/>
          </a:prstGeom>
          <a:noFill/>
        </p:spPr>
      </p:pic>
      <p:pic>
        <p:nvPicPr>
          <p:cNvPr id="1028" name="Picture 4" descr="C:\Users\Johanna Steyn\AppData\Local\Microsoft\Windows\Temporary Internet Files\Content.IE5\18M0OJDM\MP900444787[1].jpg"/>
          <p:cNvPicPr>
            <a:picLocks noChangeAspect="1" noChangeArrowheads="1"/>
          </p:cNvPicPr>
          <p:nvPr/>
        </p:nvPicPr>
        <p:blipFill>
          <a:blip r:embed="rId4" cstate="print"/>
          <a:srcRect/>
          <a:stretch>
            <a:fillRect/>
          </a:stretch>
        </p:blipFill>
        <p:spPr bwMode="auto">
          <a:xfrm>
            <a:off x="6429388" y="2786059"/>
            <a:ext cx="2714612" cy="2214578"/>
          </a:xfrm>
          <a:prstGeom prst="rect">
            <a:avLst/>
          </a:prstGeom>
          <a:noFill/>
        </p:spPr>
      </p:pic>
      <p:pic>
        <p:nvPicPr>
          <p:cNvPr id="1029" name="Picture 5" descr="C:\Users\Johanna Steyn\AppData\Local\Microsoft\Windows\Temporary Internet Files\Content.IE5\ADLYJH24\MP900390189[1].jpg"/>
          <p:cNvPicPr>
            <a:picLocks noChangeAspect="1" noChangeArrowheads="1"/>
          </p:cNvPicPr>
          <p:nvPr/>
        </p:nvPicPr>
        <p:blipFill>
          <a:blip r:embed="rId5"/>
          <a:srcRect/>
          <a:stretch>
            <a:fillRect/>
          </a:stretch>
        </p:blipFill>
        <p:spPr bwMode="auto">
          <a:xfrm>
            <a:off x="4500562" y="571480"/>
            <a:ext cx="2428892" cy="2214578"/>
          </a:xfrm>
          <a:prstGeom prst="rect">
            <a:avLst/>
          </a:prstGeom>
          <a:noFill/>
        </p:spPr>
      </p:pic>
      <p:pic>
        <p:nvPicPr>
          <p:cNvPr id="1031" name="Picture 7" descr="C:\Users\Johanna Steyn\AppData\Local\Microsoft\Windows\Temporary Internet Files\Content.IE5\ADLYJH24\MP900385984[1].jpg"/>
          <p:cNvPicPr>
            <a:picLocks noChangeAspect="1" noChangeArrowheads="1"/>
          </p:cNvPicPr>
          <p:nvPr/>
        </p:nvPicPr>
        <p:blipFill>
          <a:blip r:embed="rId6" cstate="print"/>
          <a:srcRect/>
          <a:stretch>
            <a:fillRect/>
          </a:stretch>
        </p:blipFill>
        <p:spPr bwMode="auto">
          <a:xfrm>
            <a:off x="4429124" y="4286256"/>
            <a:ext cx="2048680" cy="2571744"/>
          </a:xfrm>
          <a:prstGeom prst="rect">
            <a:avLst/>
          </a:prstGeom>
          <a:noFill/>
        </p:spPr>
      </p:pic>
      <p:pic>
        <p:nvPicPr>
          <p:cNvPr id="1030" name="Picture 6" descr="C:\Users\Johanna Steyn\AppData\Local\Microsoft\Windows\Temporary Internet Files\Content.IE5\EMAU9J4H\MC900311932[1].wmf"/>
          <p:cNvPicPr>
            <a:picLocks noChangeAspect="1" noChangeArrowheads="1"/>
          </p:cNvPicPr>
          <p:nvPr/>
        </p:nvPicPr>
        <p:blipFill>
          <a:blip r:embed="rId7"/>
          <a:srcRect/>
          <a:stretch>
            <a:fillRect/>
          </a:stretch>
        </p:blipFill>
        <p:spPr bwMode="auto">
          <a:xfrm>
            <a:off x="4214810" y="2714620"/>
            <a:ext cx="2286016" cy="1614487"/>
          </a:xfrm>
          <a:prstGeom prst="rect">
            <a:avLst/>
          </a:prstGeom>
          <a:noFill/>
        </p:spPr>
      </p:pic>
      <p:pic>
        <p:nvPicPr>
          <p:cNvPr id="1032" name="Picture 8" descr="C:\Users\Johanna Steyn\AppData\Local\Microsoft\Windows\Temporary Internet Files\Content.IE5\EMAU9J4H\MP900400730[1].jpg"/>
          <p:cNvPicPr>
            <a:picLocks noChangeAspect="1" noChangeArrowheads="1"/>
          </p:cNvPicPr>
          <p:nvPr/>
        </p:nvPicPr>
        <p:blipFill>
          <a:blip r:embed="rId8" cstate="print"/>
          <a:srcRect/>
          <a:stretch>
            <a:fillRect/>
          </a:stretch>
        </p:blipFill>
        <p:spPr bwMode="auto">
          <a:xfrm>
            <a:off x="6429356" y="5000636"/>
            <a:ext cx="2714644" cy="1857364"/>
          </a:xfrm>
          <a:prstGeom prst="rect">
            <a:avLst/>
          </a:prstGeom>
          <a:noFill/>
        </p:spPr>
      </p:pic>
      <p:pic>
        <p:nvPicPr>
          <p:cNvPr id="1027" name="Picture 3" descr="C:\Users\Johanna Steyn\AppData\Local\Microsoft\Windows\Temporary Internet Files\Content.IE5\18M0OJDM\MC900433839[1].png"/>
          <p:cNvPicPr>
            <a:picLocks noChangeAspect="1" noChangeArrowheads="1"/>
          </p:cNvPicPr>
          <p:nvPr/>
        </p:nvPicPr>
        <p:blipFill>
          <a:blip r:embed="rId9"/>
          <a:srcRect/>
          <a:stretch>
            <a:fillRect/>
          </a:stretch>
        </p:blipFill>
        <p:spPr bwMode="auto">
          <a:xfrm>
            <a:off x="4071934" y="2214554"/>
            <a:ext cx="1301527" cy="1107289"/>
          </a:xfrm>
          <a:prstGeom prst="rect">
            <a:avLst/>
          </a:prstGeom>
          <a:noFill/>
        </p:spPr>
      </p:pic>
      <p:graphicFrame>
        <p:nvGraphicFramePr>
          <p:cNvPr id="14" name="Content Placeholder 4"/>
          <p:cNvGraphicFramePr>
            <a:graphicFrameLocks/>
          </p:cNvGraphicFramePr>
          <p:nvPr>
            <p:extLst>
              <p:ext uri="{D42A27DB-BD31-4B8C-83A1-F6EECF244321}">
                <p14:modId xmlns:p14="http://schemas.microsoft.com/office/powerpoint/2010/main" val="1691165126"/>
              </p:ext>
            </p:extLst>
          </p:nvPr>
        </p:nvGraphicFramePr>
        <p:xfrm>
          <a:off x="6660232" y="116632"/>
          <a:ext cx="2520280" cy="1512168"/>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322592843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Background to the project initiative for a SCOA for Municipalities </a:t>
            </a:r>
            <a:endParaRPr lang="en-ZA" b="1" i="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12</a:t>
            </a:fld>
            <a:endParaRPr lang="en-US" sz="1400" b="0" dirty="0" smtClean="0">
              <a:solidFill>
                <a:srgbClr val="000000"/>
              </a:solidFill>
              <a:latin typeface="Arial" pitchFamily="34" charset="0"/>
              <a:cs typeface="Osaka"/>
            </a:endParaRPr>
          </a:p>
        </p:txBody>
      </p:sp>
      <p:sp>
        <p:nvSpPr>
          <p:cNvPr id="11" name="TextBox 10"/>
          <p:cNvSpPr txBox="1"/>
          <p:nvPr/>
        </p:nvSpPr>
        <p:spPr>
          <a:xfrm>
            <a:off x="0" y="1142984"/>
            <a:ext cx="9144000" cy="707886"/>
          </a:xfrm>
          <a:prstGeom prst="rect">
            <a:avLst/>
          </a:prstGeom>
          <a:noFill/>
        </p:spPr>
        <p:txBody>
          <a:bodyPr wrap="square" rtlCol="0">
            <a:spAutoFit/>
          </a:bodyPr>
          <a:lstStyle/>
          <a:p>
            <a:pPr>
              <a:buFont typeface="Wingdings" pitchFamily="2" charset="2"/>
              <a:buChar char="Ø"/>
            </a:pPr>
            <a:endParaRPr lang="en-ZA" sz="2000" dirty="0" smtClean="0"/>
          </a:p>
          <a:p>
            <a:endParaRPr lang="en-ZA" sz="2000" b="1" dirty="0"/>
          </a:p>
        </p:txBody>
      </p:sp>
      <p:pic>
        <p:nvPicPr>
          <p:cNvPr id="9" name="Picture 8" descr="Design Principle"/>
          <p:cNvPicPr>
            <a:picLocks noChangeAspect="1"/>
          </p:cNvPicPr>
          <p:nvPr/>
        </p:nvPicPr>
        <p:blipFill>
          <a:blip r:embed="rId3"/>
          <a:stretch>
            <a:fillRect/>
          </a:stretch>
        </p:blipFill>
        <p:spPr>
          <a:xfrm>
            <a:off x="-500098" y="1142984"/>
            <a:ext cx="2714644" cy="5715016"/>
          </a:xfrm>
          <a:prstGeom prst="rect">
            <a:avLst/>
          </a:prstGeom>
        </p:spPr>
      </p:pic>
      <p:sp>
        <p:nvSpPr>
          <p:cNvPr id="10" name="TextBox 9"/>
          <p:cNvSpPr txBox="1"/>
          <p:nvPr/>
        </p:nvSpPr>
        <p:spPr>
          <a:xfrm>
            <a:off x="1714480" y="1142984"/>
            <a:ext cx="7429520" cy="369332"/>
          </a:xfrm>
          <a:prstGeom prst="rect">
            <a:avLst/>
          </a:prstGeom>
        </p:spPr>
        <p:style>
          <a:lnRef idx="1">
            <a:schemeClr val="accent3"/>
          </a:lnRef>
          <a:fillRef idx="3">
            <a:schemeClr val="accent3"/>
          </a:fillRef>
          <a:effectRef idx="2">
            <a:schemeClr val="accent3"/>
          </a:effectRef>
          <a:fontRef idx="minor">
            <a:schemeClr val="lt1"/>
          </a:fontRef>
        </p:style>
        <p:txBody>
          <a:bodyPr wrap="square" rtlCol="0">
            <a:spAutoFit/>
          </a:bodyPr>
          <a:lstStyle/>
          <a:p>
            <a:r>
              <a:rPr lang="en-ZA" b="1" dirty="0" smtClean="0">
                <a:solidFill>
                  <a:schemeClr val="bg1"/>
                </a:solidFill>
              </a:rPr>
              <a:t>Design Principles:  Overall </a:t>
            </a:r>
            <a:endParaRPr lang="en-ZA" b="1" dirty="0">
              <a:solidFill>
                <a:schemeClr val="bg1"/>
              </a:solidFill>
            </a:endParaRPr>
          </a:p>
        </p:txBody>
      </p:sp>
      <p:sp>
        <p:nvSpPr>
          <p:cNvPr id="12" name="TextBox 11"/>
          <p:cNvSpPr txBox="1"/>
          <p:nvPr/>
        </p:nvSpPr>
        <p:spPr>
          <a:xfrm>
            <a:off x="1928795" y="1714488"/>
            <a:ext cx="7000924" cy="4308872"/>
          </a:xfrm>
          <a:prstGeom prst="rect">
            <a:avLst/>
          </a:prstGeom>
          <a:noFill/>
        </p:spPr>
        <p:txBody>
          <a:bodyPr wrap="square" rtlCol="0">
            <a:spAutoFit/>
          </a:bodyPr>
          <a:lstStyle/>
          <a:p>
            <a:pPr marL="342900" indent="-342900">
              <a:buFont typeface="+mj-lt"/>
              <a:buAutoNum type="arabicPeriod"/>
            </a:pPr>
            <a:r>
              <a:rPr lang="en-ZA" sz="2000" dirty="0" smtClean="0"/>
              <a:t>Constitution and MFMA </a:t>
            </a:r>
          </a:p>
          <a:p>
            <a:pPr marL="342900" indent="-342900">
              <a:buFont typeface="+mj-lt"/>
              <a:buAutoNum type="arabicPeriod"/>
            </a:pPr>
            <a:r>
              <a:rPr lang="en-ZA" sz="2000" dirty="0" smtClean="0"/>
              <a:t>Transparency and Accountability</a:t>
            </a:r>
          </a:p>
          <a:p>
            <a:pPr marL="342900" indent="-342900">
              <a:buFont typeface="+mj-lt"/>
              <a:buAutoNum type="arabicPeriod"/>
            </a:pPr>
            <a:r>
              <a:rPr lang="en-ZA" sz="2000" dirty="0" smtClean="0"/>
              <a:t>Clear/simple account labels incorporating all transaction types</a:t>
            </a:r>
          </a:p>
          <a:p>
            <a:pPr marL="342900" indent="-342900">
              <a:buFont typeface="+mj-lt"/>
              <a:buAutoNum type="arabicPeriod"/>
            </a:pPr>
            <a:r>
              <a:rPr lang="en-ZA" sz="2000" dirty="0" smtClean="0"/>
              <a:t>Whole of local government and whole of government reporting</a:t>
            </a:r>
          </a:p>
          <a:p>
            <a:pPr marL="342900" indent="-342900">
              <a:buFont typeface="+mj-lt"/>
              <a:buAutoNum type="arabicPeriod"/>
            </a:pPr>
            <a:r>
              <a:rPr lang="en-ZA" sz="2000" dirty="0" smtClean="0"/>
              <a:t>GRAP and budget format alignment</a:t>
            </a:r>
          </a:p>
          <a:p>
            <a:pPr marL="342900" indent="-342900">
              <a:buFont typeface="+mj-lt"/>
              <a:buAutoNum type="arabicPeriod"/>
            </a:pPr>
            <a:r>
              <a:rPr lang="en-ZA" sz="2000" dirty="0" smtClean="0"/>
              <a:t>Data comparability from an analytical perspective</a:t>
            </a:r>
          </a:p>
          <a:p>
            <a:pPr marL="342900" indent="-342900">
              <a:buFont typeface="+mj-lt"/>
              <a:buAutoNum type="arabicPeriod"/>
            </a:pPr>
            <a:r>
              <a:rPr lang="en-ZA" sz="2000" dirty="0" smtClean="0"/>
              <a:t>International standards and guidelines</a:t>
            </a:r>
          </a:p>
          <a:p>
            <a:pPr marL="342900" indent="-342900">
              <a:buFont typeface="+mj-lt"/>
              <a:buAutoNum type="arabicPeriod"/>
            </a:pPr>
            <a:r>
              <a:rPr lang="en-ZA" sz="2000" dirty="0" smtClean="0"/>
              <a:t>Identified stakeholders consulted to relief reporting burden</a:t>
            </a:r>
          </a:p>
          <a:p>
            <a:pPr marL="342900" indent="-342900">
              <a:buFont typeface="+mj-lt"/>
              <a:buAutoNum type="arabicPeriod"/>
            </a:pPr>
            <a:endParaRPr lang="en-ZA" dirty="0" smtClean="0"/>
          </a:p>
          <a:p>
            <a:pPr marL="342900" indent="-342900">
              <a:buFont typeface="+mj-lt"/>
              <a:buAutoNum type="arabicPeriod"/>
            </a:pPr>
            <a:endParaRPr lang="en-ZA" dirty="0" smtClean="0"/>
          </a:p>
          <a:p>
            <a:pPr marL="342900" indent="-342900">
              <a:buFont typeface="+mj-lt"/>
              <a:buAutoNum type="arabicPeriod"/>
            </a:pPr>
            <a:endParaRPr lang="en-ZA" dirty="0" smtClean="0"/>
          </a:p>
        </p:txBody>
      </p:sp>
      <p:sp>
        <p:nvSpPr>
          <p:cNvPr id="13" name="TextBox 12"/>
          <p:cNvSpPr txBox="1"/>
          <p:nvPr/>
        </p:nvSpPr>
        <p:spPr>
          <a:xfrm>
            <a:off x="1714480" y="5286388"/>
            <a:ext cx="7429520" cy="923330"/>
          </a:xfrm>
          <a:prstGeom prst="rect">
            <a:avLst/>
          </a:prstGeom>
        </p:spPr>
        <p:style>
          <a:lnRef idx="3">
            <a:schemeClr val="lt1"/>
          </a:lnRef>
          <a:fillRef idx="1">
            <a:schemeClr val="dk1"/>
          </a:fillRef>
          <a:effectRef idx="1">
            <a:schemeClr val="dk1"/>
          </a:effectRef>
          <a:fontRef idx="minor">
            <a:schemeClr val="lt1"/>
          </a:fontRef>
        </p:style>
        <p:txBody>
          <a:bodyPr wrap="square" rtlCol="0">
            <a:spAutoFit/>
          </a:bodyPr>
          <a:lstStyle/>
          <a:p>
            <a:r>
              <a:rPr lang="en-ZA" dirty="0" smtClean="0"/>
              <a:t>Standardisation of data provides for standard business operating processes and procedures contributing to improved transparency, accountability and overall governance</a:t>
            </a:r>
            <a:endParaRPr lang="en-ZA" dirty="0"/>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0"/>
            <a:ext cx="9144000" cy="1435100"/>
          </a:xfrm>
        </p:spPr>
        <p:txBody>
          <a:bodyPr/>
          <a:lstStyle/>
          <a:p>
            <a:r>
              <a:rPr lang="en-ZA" b="1" dirty="0" smtClean="0"/>
              <a:t/>
            </a:r>
            <a:br>
              <a:rPr lang="en-ZA" b="1" dirty="0" smtClean="0"/>
            </a:br>
            <a:r>
              <a:rPr lang="en-ZA" sz="2800" b="1" dirty="0" smtClean="0"/>
              <a:t>Item:  Assets, Liabilities and Net Assets – Non-currents Assets  (Continue…)</a:t>
            </a:r>
            <a:br>
              <a:rPr lang="en-ZA" sz="2800" b="1" dirty="0" smtClean="0"/>
            </a:br>
            <a:r>
              <a:rPr lang="en-ZA" dirty="0" smtClean="0"/>
              <a:t/>
            </a:r>
            <a:br>
              <a:rPr lang="en-ZA" dirty="0" smtClean="0"/>
            </a:br>
            <a:r>
              <a:rPr lang="en-ZA" b="1" dirty="0" smtClean="0"/>
              <a:t> Assets – Non-current Assets </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120</a:t>
            </a:fld>
            <a:endParaRPr lang="en-US" sz="1400" b="0" dirty="0" smtClean="0">
              <a:solidFill>
                <a:srgbClr val="000000"/>
              </a:solidFill>
              <a:latin typeface="Arial" pitchFamily="34" charset="0"/>
              <a:cs typeface="Osaka"/>
            </a:endParaRPr>
          </a:p>
        </p:txBody>
      </p:sp>
      <p:graphicFrame>
        <p:nvGraphicFramePr>
          <p:cNvPr id="13" name="Diagram 12"/>
          <p:cNvGraphicFramePr/>
          <p:nvPr>
            <p:extLst>
              <p:ext uri="{D42A27DB-BD31-4B8C-83A1-F6EECF244321}">
                <p14:modId xmlns:p14="http://schemas.microsoft.com/office/powerpoint/2010/main" val="96795072"/>
              </p:ext>
            </p:extLst>
          </p:nvPr>
        </p:nvGraphicFramePr>
        <p:xfrm>
          <a:off x="0" y="1142984"/>
          <a:ext cx="9144000" cy="495031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Content Placeholder 4"/>
          <p:cNvGraphicFramePr>
            <a:graphicFrameLocks/>
          </p:cNvGraphicFramePr>
          <p:nvPr>
            <p:extLst>
              <p:ext uri="{D42A27DB-BD31-4B8C-83A1-F6EECF244321}">
                <p14:modId xmlns:p14="http://schemas.microsoft.com/office/powerpoint/2010/main" val="4087687615"/>
              </p:ext>
            </p:extLst>
          </p:nvPr>
        </p:nvGraphicFramePr>
        <p:xfrm>
          <a:off x="6948264" y="332656"/>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140082253"/>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0"/>
            <a:ext cx="9144000" cy="1435100"/>
          </a:xfrm>
        </p:spPr>
        <p:txBody>
          <a:bodyPr/>
          <a:lstStyle/>
          <a:p>
            <a:r>
              <a:rPr lang="en-ZA" b="1" dirty="0" smtClean="0"/>
              <a:t/>
            </a:r>
            <a:br>
              <a:rPr lang="en-ZA" b="1" dirty="0" smtClean="0"/>
            </a:br>
            <a:r>
              <a:rPr lang="en-ZA" sz="2800" b="1" dirty="0" smtClean="0"/>
              <a:t>Item:  Assets, Liabilities and Net Assets – Non-current Assets:  PPE (Continue…)</a:t>
            </a:r>
            <a:br>
              <a:rPr lang="en-ZA" sz="2800" b="1" dirty="0" smtClean="0"/>
            </a:br>
            <a:r>
              <a:rPr lang="en-ZA" dirty="0" smtClean="0"/>
              <a:t/>
            </a:r>
            <a:br>
              <a:rPr lang="en-ZA" dirty="0" smtClean="0"/>
            </a:br>
            <a:r>
              <a:rPr lang="en-ZA" b="1" dirty="0" smtClean="0"/>
              <a:t> Assets – Non-current Assets </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121</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2283533467"/>
              </p:ext>
            </p:extLst>
          </p:nvPr>
        </p:nvGraphicFramePr>
        <p:xfrm>
          <a:off x="285720" y="1142984"/>
          <a:ext cx="8858280" cy="4318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260270803"/>
              </p:ext>
            </p:extLst>
          </p:nvPr>
        </p:nvGraphicFramePr>
        <p:xfrm>
          <a:off x="6084168" y="4941168"/>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2676805716"/>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0"/>
            <a:ext cx="9144000" cy="1435100"/>
          </a:xfrm>
        </p:spPr>
        <p:txBody>
          <a:bodyPr/>
          <a:lstStyle/>
          <a:p>
            <a:r>
              <a:rPr lang="en-ZA" b="1" dirty="0" smtClean="0"/>
              <a:t/>
            </a:r>
            <a:br>
              <a:rPr lang="en-ZA" b="1" dirty="0" smtClean="0"/>
            </a:br>
            <a:r>
              <a:rPr lang="en-ZA" sz="2800" b="1" dirty="0" smtClean="0"/>
              <a:t>Item:  Assets, Liabilities and Net Assets </a:t>
            </a:r>
            <a:br>
              <a:rPr lang="en-ZA" sz="2800" b="1" dirty="0" smtClean="0"/>
            </a:br>
            <a:r>
              <a:rPr lang="en-ZA" sz="1600" i="1" dirty="0" smtClean="0"/>
              <a:t>PPE Detail Classification for “Owned – Cost Model”</a:t>
            </a:r>
            <a:r>
              <a:rPr lang="en-ZA" sz="1600" b="1" i="1" dirty="0" smtClean="0"/>
              <a:t/>
            </a:r>
            <a:br>
              <a:rPr lang="en-ZA" sz="1600" b="1" i="1" dirty="0" smtClean="0"/>
            </a:br>
            <a:r>
              <a:rPr lang="en-ZA" sz="1600" i="1" dirty="0" smtClean="0"/>
              <a:t/>
            </a:r>
            <a:br>
              <a:rPr lang="en-ZA" sz="1600" i="1" dirty="0" smtClean="0"/>
            </a:br>
            <a:r>
              <a:rPr lang="en-ZA" sz="1600" b="1" i="1" dirty="0" smtClean="0"/>
              <a:t> Assets – Non-current Assets </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122</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3327334632"/>
              </p:ext>
            </p:extLst>
          </p:nvPr>
        </p:nvGraphicFramePr>
        <p:xfrm>
          <a:off x="0" y="1142984"/>
          <a:ext cx="9144000" cy="58579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2759013349"/>
              </p:ext>
            </p:extLst>
          </p:nvPr>
        </p:nvGraphicFramePr>
        <p:xfrm>
          <a:off x="6623720" y="4797152"/>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1521121235"/>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123</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1965732423"/>
              </p:ext>
            </p:extLst>
          </p:nvPr>
        </p:nvGraphicFramePr>
        <p:xfrm>
          <a:off x="0" y="1142984"/>
          <a:ext cx="9144000" cy="50223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1109200623"/>
              </p:ext>
            </p:extLst>
          </p:nvPr>
        </p:nvGraphicFramePr>
        <p:xfrm>
          <a:off x="6156176" y="4797152"/>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578985655"/>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 Current/Non-current Liabilities</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124</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3856735393"/>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1769346507"/>
              </p:ext>
            </p:extLst>
          </p:nvPr>
        </p:nvGraphicFramePr>
        <p:xfrm>
          <a:off x="6603359" y="548680"/>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2688902981"/>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Assets, Liabilities and Net Assets – Net Assets</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125</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4263509317"/>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97406467"/>
              </p:ext>
            </p:extLst>
          </p:nvPr>
        </p:nvGraphicFramePr>
        <p:xfrm>
          <a:off x="6623720" y="836712"/>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738417713"/>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1124743"/>
            <a:ext cx="9177338" cy="5770431"/>
          </a:xfrm>
          <a:prstGeom prst="rect">
            <a:avLst/>
          </a:prstGeom>
          <a:noFill/>
          <a:ln w="9525">
            <a:noFill/>
            <a:miter lim="800000"/>
            <a:headEnd/>
            <a:tailEnd/>
          </a:ln>
        </p:spPr>
      </p:pic>
      <p:sp>
        <p:nvSpPr>
          <p:cNvPr id="11267" name="Rectangle 12"/>
          <p:cNvSpPr>
            <a:spLocks noGrp="1" noChangeArrowheads="1"/>
          </p:cNvSpPr>
          <p:nvPr>
            <p:ph type="ctrTitle" idx="4294967295"/>
          </p:nvPr>
        </p:nvSpPr>
        <p:spPr>
          <a:xfrm>
            <a:off x="306388" y="571481"/>
            <a:ext cx="8837612" cy="1357321"/>
          </a:xfrm>
        </p:spPr>
        <p:txBody>
          <a:bodyPr rtlCol="0">
            <a:normAutofit fontScale="90000"/>
          </a:bodyPr>
          <a:lstStyle/>
          <a:p>
            <a:pPr algn="ctr" eaLnBrk="1" fontAlgn="auto" hangingPunct="1">
              <a:spcAft>
                <a:spcPts val="0"/>
              </a:spcAft>
              <a:defRPr/>
            </a:pPr>
            <a:r>
              <a:rPr lang="en-US" sz="3400" dirty="0" smtClean="0"/>
              <a:t/>
            </a:r>
            <a:br>
              <a:rPr lang="en-US" sz="3400" dirty="0" smtClean="0"/>
            </a:br>
            <a:r>
              <a:rPr lang="en-US" sz="3400" dirty="0" smtClean="0"/>
              <a:t/>
            </a:r>
            <a:br>
              <a:rPr lang="en-US" sz="3400" dirty="0" smtClean="0"/>
            </a:br>
            <a:r>
              <a:rPr lang="en-US" sz="3400" dirty="0" smtClean="0"/>
              <a:t/>
            </a:r>
            <a:br>
              <a:rPr lang="en-US" sz="3400" dirty="0" smtClean="0"/>
            </a:br>
            <a:r>
              <a:rPr lang="en-US" sz="3400" dirty="0" smtClean="0"/>
              <a:t>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126</a:t>
            </a:fld>
            <a:endParaRPr lang="en-US" sz="1400" b="0" dirty="0">
              <a:solidFill>
                <a:srgbClr val="000000"/>
              </a:solidFill>
              <a:latin typeface="Arial"/>
            </a:endParaRPr>
          </a:p>
        </p:txBody>
      </p:sp>
      <p:sp>
        <p:nvSpPr>
          <p:cNvPr id="5" name="TextBox 4"/>
          <p:cNvSpPr txBox="1"/>
          <p:nvPr/>
        </p:nvSpPr>
        <p:spPr>
          <a:xfrm>
            <a:off x="571472" y="3857628"/>
            <a:ext cx="8572528" cy="1477328"/>
          </a:xfrm>
          <a:prstGeom prst="rect">
            <a:avLst/>
          </a:prstGeom>
          <a:noFill/>
        </p:spPr>
        <p:txBody>
          <a:bodyPr wrap="square" rtlCol="0">
            <a:spAutoFit/>
          </a:bodyPr>
          <a:lstStyle/>
          <a:p>
            <a:r>
              <a:rPr lang="en-ZA" b="1" dirty="0" smtClean="0">
                <a:solidFill>
                  <a:prstClr val="white"/>
                </a:solidFill>
              </a:rPr>
              <a:t>Outline:</a:t>
            </a:r>
          </a:p>
          <a:p>
            <a:endParaRPr lang="en-ZA" b="1" dirty="0" smtClean="0">
              <a:solidFill>
                <a:prstClr val="white"/>
              </a:solidFill>
            </a:endParaRPr>
          </a:p>
          <a:p>
            <a:r>
              <a:rPr lang="en-ZA" b="1" dirty="0" smtClean="0">
                <a:solidFill>
                  <a:prstClr val="white"/>
                </a:solidFill>
              </a:rPr>
              <a:t>Design Principles Specific to the Fund Segment</a:t>
            </a:r>
          </a:p>
          <a:p>
            <a:r>
              <a:rPr lang="en-ZA" b="1" dirty="0" smtClean="0">
                <a:solidFill>
                  <a:prstClr val="white"/>
                </a:solidFill>
              </a:rPr>
              <a:t>Segment Snapshot</a:t>
            </a:r>
          </a:p>
          <a:p>
            <a:r>
              <a:rPr lang="en-ZA" b="1" dirty="0" smtClean="0">
                <a:solidFill>
                  <a:prstClr val="white"/>
                </a:solidFill>
              </a:rPr>
              <a:t>Segment Detail Discussion</a:t>
            </a:r>
            <a:endParaRPr lang="en-ZA" b="1" dirty="0">
              <a:solidFill>
                <a:prstClr val="white"/>
              </a:solidFill>
            </a:endParaRPr>
          </a:p>
        </p:txBody>
      </p:sp>
      <p:graphicFrame>
        <p:nvGraphicFramePr>
          <p:cNvPr id="7" name="Content Placeholder 4"/>
          <p:cNvGraphicFramePr>
            <a:graphicFrameLocks/>
          </p:cNvGraphicFramePr>
          <p:nvPr>
            <p:extLst>
              <p:ext uri="{D42A27DB-BD31-4B8C-83A1-F6EECF244321}">
                <p14:modId xmlns:p14="http://schemas.microsoft.com/office/powerpoint/2010/main" val="3396111589"/>
              </p:ext>
            </p:extLst>
          </p:nvPr>
        </p:nvGraphicFramePr>
        <p:xfrm>
          <a:off x="3923928" y="1052736"/>
          <a:ext cx="6372200" cy="39416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Rectangle 1"/>
          <p:cNvSpPr/>
          <p:nvPr/>
        </p:nvSpPr>
        <p:spPr>
          <a:xfrm>
            <a:off x="153194" y="262969"/>
            <a:ext cx="4572000" cy="1077218"/>
          </a:xfrm>
          <a:prstGeom prst="rect">
            <a:avLst/>
          </a:prstGeom>
        </p:spPr>
        <p:txBody>
          <a:bodyPr>
            <a:spAutoFit/>
          </a:bodyPr>
          <a:lstStyle/>
          <a:p>
            <a:r>
              <a:rPr lang="en-ZA" sz="4000" b="1" dirty="0">
                <a:solidFill>
                  <a:prstClr val="white"/>
                </a:solidFill>
              </a:rPr>
              <a:t>Segment:  Fund</a:t>
            </a:r>
            <a:r>
              <a:rPr lang="en-ZA" sz="2400" dirty="0">
                <a:solidFill>
                  <a:prstClr val="black"/>
                </a:solidFill>
              </a:rPr>
              <a:t/>
            </a:r>
            <a:br>
              <a:rPr lang="en-ZA" sz="2400" dirty="0">
                <a:solidFill>
                  <a:prstClr val="black"/>
                </a:solidFill>
              </a:rPr>
            </a:br>
            <a:endParaRPr lang="en-ZA" sz="2400" dirty="0">
              <a:solidFill>
                <a:prstClr val="black"/>
              </a:solidFill>
            </a:endParaRPr>
          </a:p>
        </p:txBody>
      </p:sp>
      <p:sp>
        <p:nvSpPr>
          <p:cNvPr id="9" name="TextBox 8"/>
          <p:cNvSpPr txBox="1"/>
          <p:nvPr/>
        </p:nvSpPr>
        <p:spPr>
          <a:xfrm>
            <a:off x="4283968" y="1432109"/>
            <a:ext cx="1305322" cy="400110"/>
          </a:xfrm>
          <a:prstGeom prst="rect">
            <a:avLst/>
          </a:prstGeom>
          <a:noFill/>
        </p:spPr>
        <p:txBody>
          <a:bodyPr wrap="square" rtlCol="0">
            <a:spAutoFit/>
          </a:bodyPr>
          <a:lstStyle/>
          <a:p>
            <a:r>
              <a:rPr lang="en-ZA" sz="2000" dirty="0" smtClean="0">
                <a:solidFill>
                  <a:prstClr val="white"/>
                </a:solidFill>
              </a:rPr>
              <a:t>Source?</a:t>
            </a:r>
            <a:endParaRPr lang="en-ZA" sz="2000" dirty="0">
              <a:solidFill>
                <a:prstClr val="white"/>
              </a:solidFill>
            </a:endParaRPr>
          </a:p>
        </p:txBody>
      </p:sp>
    </p:spTree>
    <p:extLst>
      <p:ext uri="{BB962C8B-B14F-4D97-AF65-F5344CB8AC3E}">
        <p14:creationId xmlns:p14="http://schemas.microsoft.com/office/powerpoint/2010/main" val="3859782179"/>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a:t>Fund:  Design Principles</a:t>
            </a:r>
            <a:endParaRPr lang="en-ZA" dirty="0"/>
          </a:p>
        </p:txBody>
      </p:sp>
      <p:sp>
        <p:nvSpPr>
          <p:cNvPr id="3" name="Vertical Text Placeholder 2"/>
          <p:cNvSpPr>
            <a:spLocks noGrp="1"/>
          </p:cNvSpPr>
          <p:nvPr>
            <p:ph type="body" orient="vert" idx="1"/>
          </p:nvPr>
        </p:nvSpPr>
        <p:spPr/>
        <p:txBody>
          <a:bodyPr vert="horz"/>
          <a:lstStyle/>
          <a:p>
            <a:pPr marL="457200" indent="-457200">
              <a:spcBef>
                <a:spcPts val="300"/>
              </a:spcBef>
              <a:spcAft>
                <a:spcPts val="300"/>
              </a:spcAft>
              <a:buFont typeface="+mj-lt"/>
              <a:buAutoNum type="arabicPeriod"/>
              <a:defRPr/>
            </a:pPr>
            <a:r>
              <a:rPr lang="en-ZA" sz="1800" b="1" u="sng" dirty="0"/>
              <a:t>Legislative Framework</a:t>
            </a:r>
            <a:r>
              <a:rPr lang="en-ZA" sz="1800" b="1" dirty="0"/>
              <a:t>: </a:t>
            </a:r>
          </a:p>
          <a:p>
            <a:pPr marL="857250" lvl="1" indent="-406400">
              <a:spcBef>
                <a:spcPts val="300"/>
              </a:spcBef>
              <a:spcAft>
                <a:spcPts val="300"/>
              </a:spcAft>
              <a:buFont typeface="+mj-lt"/>
              <a:buChar char="–"/>
              <a:defRPr/>
            </a:pPr>
            <a:r>
              <a:rPr lang="en-ZA" sz="1800" i="1" dirty="0"/>
              <a:t>MFMA Section 18 and 19:  funding of capital and operational spending</a:t>
            </a:r>
          </a:p>
          <a:p>
            <a:pPr marL="857250" lvl="1" indent="-406400">
              <a:spcBef>
                <a:spcPts val="300"/>
              </a:spcBef>
              <a:spcAft>
                <a:spcPts val="300"/>
              </a:spcAft>
              <a:buFont typeface="+mj-lt"/>
              <a:buChar char="–"/>
              <a:defRPr/>
            </a:pPr>
            <a:r>
              <a:rPr lang="en-ZA" sz="1800" i="1" dirty="0"/>
              <a:t>DORA:  specific reporting requirements</a:t>
            </a:r>
          </a:p>
          <a:p>
            <a:pPr marL="508000" indent="-457200">
              <a:spcBef>
                <a:spcPts val="300"/>
              </a:spcBef>
              <a:spcAft>
                <a:spcPts val="300"/>
              </a:spcAft>
              <a:buFont typeface="+mj-lt"/>
              <a:buAutoNum type="arabicPeriod"/>
              <a:defRPr/>
            </a:pPr>
            <a:r>
              <a:rPr lang="en-ZA" sz="1800" b="1" u="sng" dirty="0"/>
              <a:t>Budget Reporting Forma</a:t>
            </a:r>
            <a:r>
              <a:rPr lang="en-ZA" sz="1800" b="1" dirty="0"/>
              <a:t>t:  </a:t>
            </a:r>
            <a:r>
              <a:rPr lang="en-ZA" sz="1800" i="1" dirty="0"/>
              <a:t>supplement to budget  funding mechanism</a:t>
            </a:r>
          </a:p>
          <a:p>
            <a:pPr marL="508000" indent="-457200">
              <a:spcBef>
                <a:spcPts val="300"/>
              </a:spcBef>
              <a:spcAft>
                <a:spcPts val="300"/>
              </a:spcAft>
              <a:buFont typeface="+mj-lt"/>
              <a:buAutoNum type="arabicPeriod"/>
              <a:defRPr/>
            </a:pPr>
            <a:r>
              <a:rPr lang="en-ZA" sz="1800" b="1" u="sng" dirty="0"/>
              <a:t>ERF</a:t>
            </a:r>
            <a:r>
              <a:rPr lang="en-ZA" sz="1800" b="1" dirty="0"/>
              <a:t>:  </a:t>
            </a:r>
            <a:r>
              <a:rPr lang="en-ZA" sz="1800" i="1" dirty="0"/>
              <a:t>determine categories for transfers and subsidies</a:t>
            </a:r>
          </a:p>
          <a:p>
            <a:pPr marL="508000" indent="-457200">
              <a:spcBef>
                <a:spcPts val="300"/>
              </a:spcBef>
              <a:spcAft>
                <a:spcPts val="300"/>
              </a:spcAft>
              <a:buFont typeface="+mj-lt"/>
              <a:buAutoNum type="arabicPeriod"/>
              <a:defRPr/>
            </a:pPr>
            <a:r>
              <a:rPr lang="en-ZA" sz="1800" b="1" u="sng" dirty="0"/>
              <a:t>General:</a:t>
            </a:r>
            <a:r>
              <a:rPr lang="en-ZA" sz="1800" dirty="0"/>
              <a:t>  </a:t>
            </a:r>
            <a:r>
              <a:rPr lang="en-ZA" sz="1800" i="1" dirty="0"/>
              <a:t>operational expenditure from operational revenue AND capital expenditure from capital revenue sources</a:t>
            </a:r>
          </a:p>
          <a:p>
            <a:pPr marL="508000" indent="-457200">
              <a:spcBef>
                <a:spcPts val="300"/>
              </a:spcBef>
              <a:spcAft>
                <a:spcPts val="300"/>
              </a:spcAft>
              <a:buFont typeface="+mj-lt"/>
              <a:buAutoNum type="arabicPeriod"/>
              <a:defRPr/>
            </a:pPr>
            <a:r>
              <a:rPr lang="en-ZA" sz="1800" b="1" u="sng" dirty="0"/>
              <a:t>LGPRA:</a:t>
            </a:r>
            <a:r>
              <a:rPr lang="en-ZA" sz="1800" dirty="0"/>
              <a:t>  </a:t>
            </a:r>
            <a:r>
              <a:rPr lang="en-ZA" sz="1800" i="1" dirty="0"/>
              <a:t>accounting - special rating areas</a:t>
            </a:r>
          </a:p>
          <a:p>
            <a:pPr marL="508000" indent="-457200">
              <a:spcBef>
                <a:spcPts val="300"/>
              </a:spcBef>
              <a:spcAft>
                <a:spcPts val="300"/>
              </a:spcAft>
              <a:buFont typeface="+mj-lt"/>
              <a:buAutoNum type="arabicPeriod"/>
              <a:defRPr/>
            </a:pPr>
            <a:r>
              <a:rPr lang="en-ZA" sz="1800" b="1" u="sng" dirty="0"/>
              <a:t>Equitable Share</a:t>
            </a:r>
            <a:r>
              <a:rPr lang="en-ZA" sz="1800" b="1" dirty="0"/>
              <a:t>:  </a:t>
            </a:r>
            <a:r>
              <a:rPr lang="en-ZA" sz="1800" i="1" dirty="0"/>
              <a:t>cost vs. value of funding </a:t>
            </a:r>
          </a:p>
          <a:p>
            <a:pPr marL="508000" indent="-457200">
              <a:spcBef>
                <a:spcPts val="300"/>
              </a:spcBef>
              <a:spcAft>
                <a:spcPts val="300"/>
              </a:spcAft>
              <a:buFont typeface="+mj-lt"/>
              <a:buAutoNum type="arabicPeriod"/>
              <a:defRPr/>
            </a:pPr>
            <a:r>
              <a:rPr lang="en-ZA" sz="1800" b="1" u="sng" dirty="0"/>
              <a:t>Internal Service Charges</a:t>
            </a:r>
            <a:r>
              <a:rPr lang="en-ZA" sz="1800" b="1" dirty="0"/>
              <a:t>:  </a:t>
            </a:r>
            <a:r>
              <a:rPr lang="en-ZA" sz="1800" i="1" dirty="0"/>
              <a:t>reporting information</a:t>
            </a:r>
          </a:p>
          <a:p>
            <a:pPr marL="508000" indent="-457200">
              <a:spcBef>
                <a:spcPts val="300"/>
              </a:spcBef>
              <a:spcAft>
                <a:spcPts val="300"/>
              </a:spcAft>
              <a:buFont typeface="+mj-lt"/>
              <a:buAutoNum type="arabicPeriod"/>
              <a:defRPr/>
            </a:pPr>
            <a:r>
              <a:rPr lang="en-ZA" sz="1800" b="1" u="sng" dirty="0"/>
              <a:t>Allocation in-kind</a:t>
            </a:r>
            <a:r>
              <a:rPr lang="en-ZA" sz="1800" b="1" dirty="0"/>
              <a:t>:  </a:t>
            </a:r>
            <a:r>
              <a:rPr lang="en-ZA" sz="1800" i="1" dirty="0"/>
              <a:t>GRAP 23 principles re “goods and services in-kind”</a:t>
            </a:r>
          </a:p>
          <a:p>
            <a:pPr marL="508000" indent="-457200">
              <a:spcBef>
                <a:spcPts val="300"/>
              </a:spcBef>
              <a:spcAft>
                <a:spcPts val="300"/>
              </a:spcAft>
              <a:buFont typeface="+mj-lt"/>
              <a:buAutoNum type="arabicPeriod"/>
              <a:defRPr/>
            </a:pPr>
            <a:r>
              <a:rPr lang="en-ZA" sz="1800" b="1" u="sng" dirty="0"/>
              <a:t>Transfers and Subsidies:</a:t>
            </a:r>
            <a:r>
              <a:rPr lang="en-ZA" sz="1800" b="1" dirty="0"/>
              <a:t>   </a:t>
            </a:r>
            <a:r>
              <a:rPr lang="en-ZA" sz="1800" i="1" dirty="0"/>
              <a:t>annual review of content and update</a:t>
            </a:r>
          </a:p>
          <a:p>
            <a:pPr marL="508000" indent="-457200">
              <a:spcBef>
                <a:spcPts val="300"/>
              </a:spcBef>
              <a:spcAft>
                <a:spcPts val="300"/>
              </a:spcAft>
              <a:buFont typeface="+mj-lt"/>
              <a:buAutoNum type="arabicPeriod"/>
              <a:defRPr/>
            </a:pPr>
            <a:r>
              <a:rPr lang="en-ZA" sz="1800" b="1" u="sng" dirty="0"/>
              <a:t>District Municipalities</a:t>
            </a:r>
            <a:r>
              <a:rPr lang="en-ZA" sz="1800" dirty="0"/>
              <a:t>:  </a:t>
            </a:r>
            <a:r>
              <a:rPr lang="en-ZA" sz="1800" i="1" dirty="0"/>
              <a:t>functional classification</a:t>
            </a:r>
          </a:p>
          <a:p>
            <a:pPr marL="508000" indent="-457200">
              <a:spcBef>
                <a:spcPts val="300"/>
              </a:spcBef>
              <a:spcAft>
                <a:spcPts val="300"/>
              </a:spcAft>
              <a:buFont typeface="+mj-lt"/>
              <a:buAutoNum type="arabicPeriod"/>
              <a:defRPr/>
            </a:pPr>
            <a:r>
              <a:rPr lang="en-ZA" sz="1800" b="1" u="sng" dirty="0"/>
              <a:t>Other Transfers and Subsidies</a:t>
            </a:r>
            <a:r>
              <a:rPr lang="en-ZA" sz="1800" b="1" dirty="0"/>
              <a:t>:  </a:t>
            </a:r>
            <a:r>
              <a:rPr lang="en-ZA" sz="1800" i="1" dirty="0"/>
              <a:t>limited information</a:t>
            </a:r>
          </a:p>
          <a:p>
            <a:endParaRPr lang="en-ZA"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127</a:t>
            </a:fld>
            <a:endParaRPr lang="en-US" sz="1400" b="0" dirty="0">
              <a:solidFill>
                <a:srgbClr val="000000"/>
              </a:solidFill>
              <a:latin typeface="Arial"/>
            </a:endParaRPr>
          </a:p>
        </p:txBody>
      </p:sp>
      <p:graphicFrame>
        <p:nvGraphicFramePr>
          <p:cNvPr id="6" name="Content Placeholder 4"/>
          <p:cNvGraphicFramePr>
            <a:graphicFrameLocks/>
          </p:cNvGraphicFramePr>
          <p:nvPr>
            <p:extLst>
              <p:ext uri="{D42A27DB-BD31-4B8C-83A1-F6EECF244321}">
                <p14:modId xmlns:p14="http://schemas.microsoft.com/office/powerpoint/2010/main" val="2496973899"/>
              </p:ext>
            </p:extLst>
          </p:nvPr>
        </p:nvGraphicFramePr>
        <p:xfrm>
          <a:off x="6084168" y="29154"/>
          <a:ext cx="3059832" cy="18876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705194175"/>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Fund:  Segment Outline</a:t>
            </a:r>
            <a:br>
              <a:rPr lang="en-ZA" b="1" dirty="0" smtClean="0"/>
            </a:br>
            <a:endParaRPr lang="en-ZA" b="1" dirty="0" smtClean="0"/>
          </a:p>
        </p:txBody>
      </p:sp>
      <p:sp>
        <p:nvSpPr>
          <p:cNvPr id="15363" name="Content Placeholder 2"/>
          <p:cNvSpPr>
            <a:spLocks noGrp="1"/>
          </p:cNvSpPr>
          <p:nvPr>
            <p:ph idx="1"/>
          </p:nvPr>
        </p:nvSpPr>
        <p:spPr>
          <a:xfrm>
            <a:off x="152400" y="1295400"/>
            <a:ext cx="8763000" cy="4941912"/>
          </a:xfrm>
        </p:spPr>
        <p:txBody>
          <a:bodyPr numCol="2"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128</a:t>
            </a:fld>
            <a:endParaRPr lang="en-US" sz="1400" b="0" dirty="0" smtClean="0">
              <a:solidFill>
                <a:srgbClr val="000000"/>
              </a:solidFill>
              <a:latin typeface="Arial" pitchFamily="34" charset="0"/>
              <a:cs typeface="Osaka"/>
            </a:endParaRPr>
          </a:p>
        </p:txBody>
      </p:sp>
      <p:graphicFrame>
        <p:nvGraphicFramePr>
          <p:cNvPr id="8" name="Diagram 7"/>
          <p:cNvGraphicFramePr/>
          <p:nvPr>
            <p:extLst>
              <p:ext uri="{D42A27DB-BD31-4B8C-83A1-F6EECF244321}">
                <p14:modId xmlns:p14="http://schemas.microsoft.com/office/powerpoint/2010/main" val="527091428"/>
              </p:ext>
            </p:extLst>
          </p:nvPr>
        </p:nvGraphicFramePr>
        <p:xfrm>
          <a:off x="0" y="857232"/>
          <a:ext cx="9144000" cy="60007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1266854335"/>
              </p:ext>
            </p:extLst>
          </p:nvPr>
        </p:nvGraphicFramePr>
        <p:xfrm>
          <a:off x="6660232" y="0"/>
          <a:ext cx="2160240" cy="144016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603278269"/>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bg>
      <p:bgPr>
        <a:gradFill>
          <a:gsLst>
            <a:gs pos="0">
              <a:schemeClr val="accent5">
                <a:hueOff val="0"/>
                <a:satOff val="0"/>
                <a:shade val="51000"/>
                <a:satMod val="130000"/>
                <a:alpha val="0"/>
                <a:lumMod val="0"/>
                <a:lumOff val="100000"/>
              </a:schemeClr>
            </a:gs>
            <a:gs pos="80000">
              <a:schemeClr val="accent5">
                <a:hueOff val="0"/>
                <a:satOff val="0"/>
                <a:lumOff val="0"/>
                <a:alphaOff val="0"/>
                <a:shade val="93000"/>
                <a:satMod val="130000"/>
              </a:schemeClr>
            </a:gs>
            <a:gs pos="100000">
              <a:schemeClr val="accent5">
                <a:hueOff val="0"/>
                <a:satOff val="0"/>
                <a:lumOff val="0"/>
                <a:alphaOff val="0"/>
                <a:shade val="94000"/>
                <a:satMod val="135000"/>
              </a:schemeClr>
            </a:gs>
          </a:gsLst>
          <a:lin ang="16200000" scaled="0"/>
        </a:gradFill>
        <a:effectLst/>
      </p:bgPr>
    </p:bg>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33338" y="1124744"/>
            <a:ext cx="9177338" cy="5550570"/>
          </a:xfrm>
          <a:prstGeom prst="rect">
            <a:avLst/>
          </a:prstGeom>
          <a:noFill/>
          <a:ln w="9525">
            <a:noFill/>
            <a:miter lim="800000"/>
            <a:headEnd/>
            <a:tailEnd/>
          </a:ln>
        </p:spPr>
      </p:pic>
      <p:sp>
        <p:nvSpPr>
          <p:cNvPr id="11267" name="Rectangle 12"/>
          <p:cNvSpPr>
            <a:spLocks noGrp="1" noChangeArrowheads="1"/>
          </p:cNvSpPr>
          <p:nvPr>
            <p:ph type="ctrTitle" idx="4294967295"/>
          </p:nvPr>
        </p:nvSpPr>
        <p:spPr>
          <a:xfrm>
            <a:off x="364393" y="1052736"/>
            <a:ext cx="8837612" cy="853265"/>
          </a:xfrm>
        </p:spPr>
        <p:txBody>
          <a:bodyPr rtlCol="0">
            <a:normAutofit fontScale="90000"/>
          </a:bodyPr>
          <a:lstStyle/>
          <a:p>
            <a:pPr algn="ctr" eaLnBrk="1" fontAlgn="auto" hangingPunct="1">
              <a:spcAft>
                <a:spcPts val="0"/>
              </a:spcAft>
              <a:defRPr/>
            </a:pPr>
            <a:r>
              <a:rPr lang="en-US" sz="3400" dirty="0" smtClean="0"/>
              <a:t/>
            </a:r>
            <a:br>
              <a:rPr lang="en-US" sz="3400" dirty="0" smtClean="0"/>
            </a:br>
            <a:r>
              <a:rPr lang="en-US" sz="3400" dirty="0" smtClean="0"/>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129</a:t>
            </a:fld>
            <a:endParaRPr lang="en-US" sz="1400" b="0" dirty="0">
              <a:solidFill>
                <a:srgbClr val="000000"/>
              </a:solidFill>
              <a:latin typeface="Arial"/>
            </a:endParaRPr>
          </a:p>
        </p:txBody>
      </p:sp>
      <p:sp>
        <p:nvSpPr>
          <p:cNvPr id="5" name="TextBox 4"/>
          <p:cNvSpPr txBox="1"/>
          <p:nvPr/>
        </p:nvSpPr>
        <p:spPr>
          <a:xfrm>
            <a:off x="266672" y="3452394"/>
            <a:ext cx="8572528" cy="1477328"/>
          </a:xfrm>
          <a:prstGeom prst="rect">
            <a:avLst/>
          </a:prstGeom>
          <a:noFill/>
        </p:spPr>
        <p:txBody>
          <a:bodyPr wrap="square" rtlCol="0">
            <a:spAutoFit/>
          </a:bodyPr>
          <a:lstStyle/>
          <a:p>
            <a:r>
              <a:rPr lang="en-ZA" b="1" dirty="0" smtClean="0">
                <a:solidFill>
                  <a:prstClr val="white"/>
                </a:solidFill>
              </a:rPr>
              <a:t>Outline:</a:t>
            </a:r>
          </a:p>
          <a:p>
            <a:endParaRPr lang="en-ZA" b="1" dirty="0" smtClean="0">
              <a:solidFill>
                <a:prstClr val="white"/>
              </a:solidFill>
            </a:endParaRPr>
          </a:p>
          <a:p>
            <a:r>
              <a:rPr lang="en-ZA" b="1" dirty="0" smtClean="0">
                <a:solidFill>
                  <a:prstClr val="white"/>
                </a:solidFill>
              </a:rPr>
              <a:t>Design Principles Specific to the Fund Segment</a:t>
            </a:r>
          </a:p>
          <a:p>
            <a:r>
              <a:rPr lang="en-ZA" b="1" dirty="0" smtClean="0">
                <a:solidFill>
                  <a:prstClr val="white"/>
                </a:solidFill>
              </a:rPr>
              <a:t>Segment Snapshot</a:t>
            </a:r>
          </a:p>
          <a:p>
            <a:r>
              <a:rPr lang="en-ZA" b="1" dirty="0" smtClean="0">
                <a:solidFill>
                  <a:prstClr val="white"/>
                </a:solidFill>
              </a:rPr>
              <a:t>Segment Detail Discussion</a:t>
            </a:r>
            <a:endParaRPr lang="en-ZA" b="1" dirty="0">
              <a:solidFill>
                <a:prstClr val="white"/>
              </a:solidFill>
            </a:endParaRPr>
          </a:p>
        </p:txBody>
      </p:sp>
      <p:sp>
        <p:nvSpPr>
          <p:cNvPr id="2" name="Rectangle 1"/>
          <p:cNvSpPr/>
          <p:nvPr/>
        </p:nvSpPr>
        <p:spPr>
          <a:xfrm>
            <a:off x="211199" y="247582"/>
            <a:ext cx="4572000" cy="584775"/>
          </a:xfrm>
          <a:prstGeom prst="rect">
            <a:avLst/>
          </a:prstGeom>
        </p:spPr>
        <p:txBody>
          <a:bodyPr>
            <a:spAutoFit/>
          </a:bodyPr>
          <a:lstStyle/>
          <a:p>
            <a:r>
              <a:rPr lang="en-US" sz="3200" b="1" dirty="0">
                <a:solidFill>
                  <a:prstClr val="white"/>
                </a:solidFill>
              </a:rPr>
              <a:t>Segment:  </a:t>
            </a:r>
            <a:r>
              <a:rPr lang="en-US" sz="3200" b="1" dirty="0" smtClean="0">
                <a:solidFill>
                  <a:prstClr val="white"/>
                </a:solidFill>
              </a:rPr>
              <a:t>Function</a:t>
            </a:r>
            <a:endParaRPr lang="en-ZA" sz="3200" dirty="0">
              <a:solidFill>
                <a:prstClr val="white"/>
              </a:solidFill>
            </a:endParaRPr>
          </a:p>
        </p:txBody>
      </p:sp>
      <p:graphicFrame>
        <p:nvGraphicFramePr>
          <p:cNvPr id="8" name="Content Placeholder 4"/>
          <p:cNvGraphicFramePr>
            <a:graphicFrameLocks/>
          </p:cNvGraphicFramePr>
          <p:nvPr>
            <p:extLst>
              <p:ext uri="{D42A27DB-BD31-4B8C-83A1-F6EECF244321}">
                <p14:modId xmlns:p14="http://schemas.microsoft.com/office/powerpoint/2010/main" val="882017463"/>
              </p:ext>
            </p:extLst>
          </p:nvPr>
        </p:nvGraphicFramePr>
        <p:xfrm>
          <a:off x="3635896" y="988092"/>
          <a:ext cx="6372200" cy="39416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9" name="TextBox 8"/>
          <p:cNvSpPr txBox="1"/>
          <p:nvPr/>
        </p:nvSpPr>
        <p:spPr>
          <a:xfrm>
            <a:off x="3707904" y="1798278"/>
            <a:ext cx="837216" cy="400110"/>
          </a:xfrm>
          <a:prstGeom prst="rect">
            <a:avLst/>
          </a:prstGeom>
          <a:noFill/>
        </p:spPr>
        <p:txBody>
          <a:bodyPr wrap="square" rtlCol="0">
            <a:spAutoFit/>
          </a:bodyPr>
          <a:lstStyle/>
          <a:p>
            <a:pPr algn="r"/>
            <a:r>
              <a:rPr lang="en-ZA" sz="2000" dirty="0" smtClean="0">
                <a:solidFill>
                  <a:prstClr val="white"/>
                </a:solidFill>
              </a:rPr>
              <a:t>Vote?</a:t>
            </a:r>
            <a:endParaRPr lang="en-ZA" sz="2000" dirty="0">
              <a:solidFill>
                <a:prstClr val="white"/>
              </a:solidFill>
            </a:endParaRPr>
          </a:p>
        </p:txBody>
      </p:sp>
      <p:sp>
        <p:nvSpPr>
          <p:cNvPr id="10" name="TextBox 9"/>
          <p:cNvSpPr txBox="1"/>
          <p:nvPr/>
        </p:nvSpPr>
        <p:spPr>
          <a:xfrm>
            <a:off x="7697212" y="655291"/>
            <a:ext cx="1171508" cy="369332"/>
          </a:xfrm>
          <a:prstGeom prst="rect">
            <a:avLst/>
          </a:prstGeom>
          <a:noFill/>
        </p:spPr>
        <p:txBody>
          <a:bodyPr wrap="square" rtlCol="0">
            <a:spAutoFit/>
          </a:bodyPr>
          <a:lstStyle/>
          <a:p>
            <a:r>
              <a:rPr lang="en-ZA" dirty="0" smtClean="0">
                <a:solidFill>
                  <a:prstClr val="white"/>
                </a:solidFill>
              </a:rPr>
              <a:t>Purpose?</a:t>
            </a:r>
            <a:endParaRPr lang="en-ZA" dirty="0">
              <a:solidFill>
                <a:prstClr val="white"/>
              </a:solidFill>
            </a:endParaRPr>
          </a:p>
        </p:txBody>
      </p:sp>
    </p:spTree>
    <p:extLst>
      <p:ext uri="{BB962C8B-B14F-4D97-AF65-F5344CB8AC3E}">
        <p14:creationId xmlns:p14="http://schemas.microsoft.com/office/powerpoint/2010/main" val="289815874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Background to the project initiative for a SCOA for Municipalities </a:t>
            </a:r>
            <a:endParaRPr lang="en-ZA" b="1" i="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13</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solidFill>
                <a:prstClr val="black"/>
              </a:solidFill>
            </a:endParaRPr>
          </a:p>
          <a:p>
            <a:endParaRPr lang="en-ZA" i="1" dirty="0" smtClean="0">
              <a:solidFill>
                <a:srgbClr val="002060"/>
              </a:solidFill>
            </a:endParaRPr>
          </a:p>
          <a:p>
            <a:endParaRPr lang="en-ZA" i="1" dirty="0">
              <a:solidFill>
                <a:srgbClr val="002060"/>
              </a:solidFill>
            </a:endParaRPr>
          </a:p>
        </p:txBody>
      </p:sp>
      <p:sp>
        <p:nvSpPr>
          <p:cNvPr id="7" name="TextBox 6"/>
          <p:cNvSpPr txBox="1"/>
          <p:nvPr/>
        </p:nvSpPr>
        <p:spPr>
          <a:xfrm>
            <a:off x="0" y="1142984"/>
            <a:ext cx="9144000" cy="4708981"/>
          </a:xfrm>
          <a:prstGeom prst="rect">
            <a:avLst/>
          </a:prstGeom>
          <a:noFill/>
        </p:spPr>
        <p:txBody>
          <a:bodyPr wrap="square" rtlCol="0">
            <a:spAutoFit/>
          </a:bodyPr>
          <a:lstStyle/>
          <a:p>
            <a:r>
              <a:rPr lang="en-ZA" sz="2000" b="1" dirty="0" smtClean="0">
                <a:solidFill>
                  <a:prstClr val="black"/>
                </a:solidFill>
              </a:rPr>
              <a:t>Stakeholder Consultation</a:t>
            </a:r>
          </a:p>
          <a:p>
            <a:pPr marL="355600" indent="-355600">
              <a:buFont typeface="Wingdings" pitchFamily="2" charset="2"/>
              <a:buChar char="Ø"/>
            </a:pPr>
            <a:endParaRPr lang="en-ZA" sz="2000" dirty="0" smtClean="0">
              <a:solidFill>
                <a:prstClr val="black"/>
              </a:solidFill>
            </a:endParaRPr>
          </a:p>
          <a:p>
            <a:pPr marL="355600" indent="-355600">
              <a:buFont typeface="Wingdings" pitchFamily="2" charset="2"/>
              <a:buChar char="Ø"/>
            </a:pPr>
            <a:r>
              <a:rPr lang="en-ZA" sz="2000" dirty="0" smtClean="0">
                <a:solidFill>
                  <a:prstClr val="black"/>
                </a:solidFill>
              </a:rPr>
              <a:t>Departmental SCOA confirmed importance of stakeholder involvement</a:t>
            </a:r>
          </a:p>
          <a:p>
            <a:pPr marL="355600" indent="-355600">
              <a:buFont typeface="Wingdings" pitchFamily="2" charset="2"/>
              <a:buChar char="Ø"/>
            </a:pPr>
            <a:r>
              <a:rPr lang="en-ZA" sz="2000" dirty="0" smtClean="0">
                <a:solidFill>
                  <a:prstClr val="black"/>
                </a:solidFill>
              </a:rPr>
              <a:t>Municipal SCOA is critical part of broader financial reform process</a:t>
            </a:r>
          </a:p>
          <a:p>
            <a:pPr marL="355600" indent="-355600">
              <a:buFont typeface="Wingdings" pitchFamily="2" charset="2"/>
              <a:buChar char="Ø"/>
            </a:pPr>
            <a:r>
              <a:rPr lang="en-ZA" sz="2000" dirty="0" smtClean="0">
                <a:solidFill>
                  <a:prstClr val="black"/>
                </a:solidFill>
              </a:rPr>
              <a:t>Initiative is collective effort led by IGR, OAG and BO (Project Steering Committee)</a:t>
            </a:r>
          </a:p>
          <a:p>
            <a:pPr marL="355600" indent="-355600">
              <a:buFont typeface="Wingdings" pitchFamily="2" charset="2"/>
              <a:buChar char="Ø"/>
            </a:pPr>
            <a:r>
              <a:rPr lang="en-ZA" sz="2000" dirty="0" smtClean="0">
                <a:solidFill>
                  <a:prstClr val="black"/>
                </a:solidFill>
              </a:rPr>
              <a:t>Progress on SCOA reported to TCF (Technical Committee for Finance)</a:t>
            </a:r>
          </a:p>
          <a:p>
            <a:pPr marL="355600" indent="-355600">
              <a:buFont typeface="Wingdings" pitchFamily="2" charset="2"/>
              <a:buChar char="Ø"/>
            </a:pPr>
            <a:r>
              <a:rPr lang="en-ZA" sz="2000" dirty="0" smtClean="0">
                <a:solidFill>
                  <a:prstClr val="black"/>
                </a:solidFill>
              </a:rPr>
              <a:t>External Stakeholder Groups</a:t>
            </a:r>
          </a:p>
          <a:p>
            <a:pPr marL="914400" lvl="1" indent="-457200">
              <a:buFont typeface="+mj-lt"/>
              <a:buAutoNum type="alphaUcPeriod"/>
            </a:pPr>
            <a:r>
              <a:rPr lang="en-ZA" sz="2000" dirty="0" smtClean="0">
                <a:solidFill>
                  <a:prstClr val="black"/>
                </a:solidFill>
              </a:rPr>
              <a:t>Selected Municipalities</a:t>
            </a:r>
          </a:p>
          <a:p>
            <a:pPr marL="914400" lvl="1" indent="-457200">
              <a:buFont typeface="+mj-lt"/>
              <a:buAutoNum type="alphaUcPeriod"/>
            </a:pPr>
            <a:r>
              <a:rPr lang="en-ZA" sz="2000" dirty="0" smtClean="0">
                <a:solidFill>
                  <a:prstClr val="black"/>
                </a:solidFill>
              </a:rPr>
              <a:t>Provinces and Municipalities</a:t>
            </a:r>
          </a:p>
          <a:p>
            <a:pPr marL="914400" lvl="1" indent="-457200">
              <a:buFont typeface="+mj-lt"/>
              <a:buAutoNum type="alphaUcPeriod"/>
            </a:pPr>
            <a:r>
              <a:rPr lang="en-ZA" sz="2000" dirty="0" smtClean="0">
                <a:solidFill>
                  <a:prstClr val="black"/>
                </a:solidFill>
              </a:rPr>
              <a:t>System Vendors</a:t>
            </a:r>
          </a:p>
          <a:p>
            <a:pPr marL="914400" lvl="1" indent="-457200">
              <a:buFont typeface="+mj-lt"/>
              <a:buAutoNum type="alphaUcPeriod"/>
            </a:pPr>
            <a:r>
              <a:rPr lang="en-ZA" sz="2000" dirty="0" smtClean="0">
                <a:solidFill>
                  <a:prstClr val="black"/>
                </a:solidFill>
              </a:rPr>
              <a:t>National Departments and Entities</a:t>
            </a:r>
          </a:p>
          <a:p>
            <a:pPr marL="914400" lvl="1" indent="-457200">
              <a:buFont typeface="+mj-lt"/>
              <a:buAutoNum type="alphaUcPeriod"/>
            </a:pPr>
            <a:r>
              <a:rPr lang="en-ZA" sz="2000" dirty="0" smtClean="0">
                <a:solidFill>
                  <a:prstClr val="black"/>
                </a:solidFill>
              </a:rPr>
              <a:t>Professional Bodies</a:t>
            </a:r>
          </a:p>
          <a:p>
            <a:pPr marL="914400" lvl="1" indent="-457200">
              <a:buFont typeface="+mj-lt"/>
              <a:buAutoNum type="alphaUcPeriod"/>
            </a:pPr>
            <a:r>
              <a:rPr lang="en-ZA" sz="2000" dirty="0" smtClean="0">
                <a:solidFill>
                  <a:prstClr val="black"/>
                </a:solidFill>
              </a:rPr>
              <a:t>Regulators</a:t>
            </a:r>
          </a:p>
          <a:p>
            <a:pPr marL="914400" lvl="1" indent="-457200">
              <a:buFont typeface="+mj-lt"/>
              <a:buAutoNum type="alphaUcPeriod"/>
            </a:pPr>
            <a:r>
              <a:rPr lang="en-ZA" sz="2000" dirty="0" smtClean="0">
                <a:solidFill>
                  <a:prstClr val="black"/>
                </a:solidFill>
              </a:rPr>
              <a:t>Advisors and Consultants</a:t>
            </a:r>
            <a:endParaRPr lang="en-ZA" sz="2000" dirty="0">
              <a:solidFill>
                <a:prstClr val="black"/>
              </a:solidFill>
            </a:endParaRPr>
          </a:p>
        </p:txBody>
      </p:sp>
    </p:spTree>
    <p:extLst>
      <p:ext uri="{BB962C8B-B14F-4D97-AF65-F5344CB8AC3E}">
        <p14:creationId xmlns:p14="http://schemas.microsoft.com/office/powerpoint/2010/main" val="1542159598"/>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a:t>Function:  Design Principles</a:t>
            </a:r>
            <a:endParaRPr lang="en-ZA" dirty="0"/>
          </a:p>
        </p:txBody>
      </p:sp>
      <p:sp>
        <p:nvSpPr>
          <p:cNvPr id="3" name="Vertical Text Placeholder 2"/>
          <p:cNvSpPr>
            <a:spLocks noGrp="1"/>
          </p:cNvSpPr>
          <p:nvPr>
            <p:ph type="body" orient="vert" idx="1"/>
          </p:nvPr>
        </p:nvSpPr>
        <p:spPr>
          <a:xfrm>
            <a:off x="152400" y="1844824"/>
            <a:ext cx="8763000" cy="4022576"/>
          </a:xfrm>
        </p:spPr>
        <p:txBody>
          <a:bodyPr vert="horz"/>
          <a:lstStyle/>
          <a:p>
            <a:pPr marL="457200" indent="-457200">
              <a:spcBef>
                <a:spcPts val="600"/>
              </a:spcBef>
              <a:spcAft>
                <a:spcPts val="600"/>
              </a:spcAft>
              <a:buFont typeface="+mj-lt"/>
              <a:buAutoNum type="arabicPeriod"/>
              <a:defRPr/>
            </a:pPr>
            <a:r>
              <a:rPr lang="en-ZA" b="1" u="sng" dirty="0"/>
              <a:t>Legislative Framework</a:t>
            </a:r>
            <a:r>
              <a:rPr lang="en-ZA" b="1" dirty="0"/>
              <a:t>:   </a:t>
            </a:r>
            <a:r>
              <a:rPr lang="en-ZA" i="1" dirty="0"/>
              <a:t>Budget Reporting Regulations and MFMA Circular 12</a:t>
            </a:r>
          </a:p>
          <a:p>
            <a:pPr marL="508000" indent="-457200">
              <a:spcBef>
                <a:spcPts val="600"/>
              </a:spcBef>
              <a:spcAft>
                <a:spcPts val="600"/>
              </a:spcAft>
              <a:buFont typeface="+mj-lt"/>
              <a:buAutoNum type="arabicPeriod"/>
              <a:defRPr/>
            </a:pPr>
            <a:r>
              <a:rPr lang="en-ZA" b="1" u="sng" dirty="0"/>
              <a:t>General:</a:t>
            </a:r>
            <a:r>
              <a:rPr lang="en-ZA" dirty="0"/>
              <a:t>  </a:t>
            </a:r>
            <a:r>
              <a:rPr lang="en-ZA" i="1" dirty="0"/>
              <a:t>Add detail as required</a:t>
            </a:r>
          </a:p>
          <a:p>
            <a:pPr marL="508000" indent="-457200">
              <a:spcBef>
                <a:spcPts val="600"/>
              </a:spcBef>
              <a:spcAft>
                <a:spcPts val="600"/>
              </a:spcAft>
              <a:buFont typeface="+mj-lt"/>
              <a:buAutoNum type="arabicPeriod"/>
              <a:defRPr/>
            </a:pPr>
            <a:r>
              <a:rPr lang="en-ZA" b="1" u="sng" dirty="0"/>
              <a:t>Municipal Entities and Agencies:</a:t>
            </a:r>
            <a:r>
              <a:rPr lang="en-ZA" dirty="0"/>
              <a:t>  </a:t>
            </a:r>
            <a:r>
              <a:rPr lang="en-ZA" i="1" dirty="0"/>
              <a:t>Follow principles</a:t>
            </a:r>
          </a:p>
          <a:p>
            <a:pPr marL="508000" indent="-457200">
              <a:spcBef>
                <a:spcPts val="600"/>
              </a:spcBef>
              <a:spcAft>
                <a:spcPts val="600"/>
              </a:spcAft>
              <a:buFont typeface="+mj-lt"/>
              <a:buAutoNum type="arabicPeriod"/>
              <a:defRPr/>
            </a:pPr>
            <a:r>
              <a:rPr lang="en-ZA" b="1" u="sng" dirty="0"/>
              <a:t>NERSA</a:t>
            </a:r>
            <a:r>
              <a:rPr lang="en-ZA" b="1" dirty="0"/>
              <a:t>:  </a:t>
            </a:r>
            <a:r>
              <a:rPr lang="en-ZA" i="1" dirty="0"/>
              <a:t>Specific detail added to extract NERSA Regulatory Reporting Requirements</a:t>
            </a:r>
          </a:p>
          <a:p>
            <a:pPr marL="508000" indent="-457200">
              <a:spcBef>
                <a:spcPts val="600"/>
              </a:spcBef>
              <a:spcAft>
                <a:spcPts val="600"/>
              </a:spcAft>
              <a:buFont typeface="+mj-lt"/>
              <a:buAutoNum type="arabicPeriod"/>
              <a:defRPr/>
            </a:pPr>
            <a:r>
              <a:rPr lang="en-ZA" b="1" u="sng" dirty="0"/>
              <a:t>Core versus Non-core Function:</a:t>
            </a:r>
            <a:r>
              <a:rPr lang="en-ZA" b="1" dirty="0"/>
              <a:t>  </a:t>
            </a:r>
            <a:r>
              <a:rPr lang="en-ZA" i="1" dirty="0"/>
              <a:t>Core refers to the matters ito section 156(1) of the </a:t>
            </a:r>
            <a:r>
              <a:rPr lang="en-ZA" i="1" dirty="0" smtClean="0"/>
              <a:t>Constitution </a:t>
            </a:r>
            <a:r>
              <a:rPr lang="en-ZA" i="1" dirty="0"/>
              <a:t>and Part B of Schedules 4 and 5.  Non-core refers to section 156(4) of the Constitution – constitutionally assigned to local government </a:t>
            </a:r>
            <a:endParaRPr lang="en-ZA" b="1" i="1" u="sng"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130</a:t>
            </a:fld>
            <a:endParaRPr lang="en-US" sz="1400" b="0" dirty="0">
              <a:solidFill>
                <a:srgbClr val="000000"/>
              </a:solidFill>
              <a:latin typeface="Arial"/>
            </a:endParaRPr>
          </a:p>
        </p:txBody>
      </p:sp>
      <p:graphicFrame>
        <p:nvGraphicFramePr>
          <p:cNvPr id="6" name="Content Placeholder 4"/>
          <p:cNvGraphicFramePr>
            <a:graphicFrameLocks/>
          </p:cNvGraphicFramePr>
          <p:nvPr>
            <p:extLst>
              <p:ext uri="{D42A27DB-BD31-4B8C-83A1-F6EECF244321}">
                <p14:modId xmlns:p14="http://schemas.microsoft.com/office/powerpoint/2010/main" val="1180443793"/>
              </p:ext>
            </p:extLst>
          </p:nvPr>
        </p:nvGraphicFramePr>
        <p:xfrm>
          <a:off x="5940152" y="116632"/>
          <a:ext cx="3024336" cy="20808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05730845"/>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Function:  Segment Outline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131</a:t>
            </a:fld>
            <a:endParaRPr lang="en-US" sz="1400" b="0" dirty="0" smtClean="0">
              <a:solidFill>
                <a:srgbClr val="000000"/>
              </a:solidFill>
              <a:latin typeface="Arial" pitchFamily="34" charset="0"/>
              <a:cs typeface="Osaka"/>
            </a:endParaRPr>
          </a:p>
        </p:txBody>
      </p:sp>
      <p:graphicFrame>
        <p:nvGraphicFramePr>
          <p:cNvPr id="12" name="Diagram 11"/>
          <p:cNvGraphicFramePr/>
          <p:nvPr>
            <p:extLst>
              <p:ext uri="{D42A27DB-BD31-4B8C-83A1-F6EECF244321}">
                <p14:modId xmlns:p14="http://schemas.microsoft.com/office/powerpoint/2010/main" val="1172203320"/>
              </p:ext>
            </p:extLst>
          </p:nvPr>
        </p:nvGraphicFramePr>
        <p:xfrm>
          <a:off x="0" y="1142984"/>
          <a:ext cx="9144000" cy="58579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853296090"/>
              </p:ext>
            </p:extLst>
          </p:nvPr>
        </p:nvGraphicFramePr>
        <p:xfrm>
          <a:off x="5868144" y="25778"/>
          <a:ext cx="3024336" cy="20808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692736491"/>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a:t>Function:  Segment Outline</a:t>
            </a:r>
            <a:endParaRPr lang="en-ZA" b="1" dirty="0" smtClean="0"/>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132</a:t>
            </a:fld>
            <a:endParaRPr lang="en-US" sz="1400" b="0" dirty="0" smtClean="0">
              <a:solidFill>
                <a:srgbClr val="000000"/>
              </a:solidFill>
              <a:latin typeface="Arial" pitchFamily="34" charset="0"/>
              <a:cs typeface="Osaka"/>
            </a:endParaRPr>
          </a:p>
        </p:txBody>
      </p:sp>
      <p:graphicFrame>
        <p:nvGraphicFramePr>
          <p:cNvPr id="12" name="Diagram 11"/>
          <p:cNvGraphicFramePr/>
          <p:nvPr>
            <p:extLst>
              <p:ext uri="{D42A27DB-BD31-4B8C-83A1-F6EECF244321}">
                <p14:modId xmlns:p14="http://schemas.microsoft.com/office/powerpoint/2010/main" val="2064675704"/>
              </p:ext>
            </p:extLst>
          </p:nvPr>
        </p:nvGraphicFramePr>
        <p:xfrm>
          <a:off x="0" y="1142984"/>
          <a:ext cx="9144000" cy="49503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3301075419"/>
              </p:ext>
            </p:extLst>
          </p:nvPr>
        </p:nvGraphicFramePr>
        <p:xfrm>
          <a:off x="7020272" y="5445224"/>
          <a:ext cx="2000754" cy="124246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273888894"/>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a:t>Function:  Segment Outline</a:t>
            </a:r>
            <a:endParaRPr lang="en-ZA" b="1" dirty="0" smtClean="0"/>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133</a:t>
            </a:fld>
            <a:endParaRPr lang="en-US" sz="1400" b="0" dirty="0" smtClean="0">
              <a:solidFill>
                <a:srgbClr val="000000"/>
              </a:solidFill>
              <a:latin typeface="Arial" pitchFamily="34" charset="0"/>
              <a:cs typeface="Osaka"/>
            </a:endParaRPr>
          </a:p>
        </p:txBody>
      </p:sp>
      <p:graphicFrame>
        <p:nvGraphicFramePr>
          <p:cNvPr id="12" name="Diagram 11"/>
          <p:cNvGraphicFramePr/>
          <p:nvPr>
            <p:extLst>
              <p:ext uri="{D42A27DB-BD31-4B8C-83A1-F6EECF244321}">
                <p14:modId xmlns:p14="http://schemas.microsoft.com/office/powerpoint/2010/main" val="1022026833"/>
              </p:ext>
            </p:extLst>
          </p:nvPr>
        </p:nvGraphicFramePr>
        <p:xfrm>
          <a:off x="179512" y="1142984"/>
          <a:ext cx="8964488" cy="48783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370078932"/>
              </p:ext>
            </p:extLst>
          </p:nvPr>
        </p:nvGraphicFramePr>
        <p:xfrm>
          <a:off x="5940152" y="116632"/>
          <a:ext cx="2592288" cy="165618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137289474"/>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a:t>Function:  Segment Outline</a:t>
            </a:r>
            <a:endParaRPr lang="en-ZA" b="1" dirty="0" smtClean="0"/>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134</a:t>
            </a:fld>
            <a:endParaRPr lang="en-US" sz="1400" b="0" dirty="0" smtClean="0">
              <a:solidFill>
                <a:srgbClr val="000000"/>
              </a:solidFill>
              <a:latin typeface="Arial" pitchFamily="34" charset="0"/>
              <a:cs typeface="Osaka"/>
            </a:endParaRPr>
          </a:p>
        </p:txBody>
      </p:sp>
      <p:graphicFrame>
        <p:nvGraphicFramePr>
          <p:cNvPr id="12" name="Diagram 11"/>
          <p:cNvGraphicFramePr/>
          <p:nvPr>
            <p:extLst>
              <p:ext uri="{D42A27DB-BD31-4B8C-83A1-F6EECF244321}">
                <p14:modId xmlns:p14="http://schemas.microsoft.com/office/powerpoint/2010/main" val="1981001818"/>
              </p:ext>
            </p:extLst>
          </p:nvPr>
        </p:nvGraphicFramePr>
        <p:xfrm>
          <a:off x="0" y="1124744"/>
          <a:ext cx="9144000" cy="48965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1495224468"/>
              </p:ext>
            </p:extLst>
          </p:nvPr>
        </p:nvGraphicFramePr>
        <p:xfrm>
          <a:off x="5940152" y="116632"/>
          <a:ext cx="3024336" cy="20808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4257771397"/>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endParaRPr lang="en-ZA" b="1" dirty="0" smtClean="0"/>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135</a:t>
            </a:fld>
            <a:endParaRPr lang="en-US" sz="1400" b="0" dirty="0" smtClean="0">
              <a:solidFill>
                <a:srgbClr val="000000"/>
              </a:solidFill>
              <a:latin typeface="Arial" pitchFamily="34" charset="0"/>
              <a:cs typeface="Osaka"/>
            </a:endParaRPr>
          </a:p>
        </p:txBody>
      </p:sp>
      <p:graphicFrame>
        <p:nvGraphicFramePr>
          <p:cNvPr id="12" name="Diagram 11"/>
          <p:cNvGraphicFramePr/>
          <p:nvPr>
            <p:extLst>
              <p:ext uri="{D42A27DB-BD31-4B8C-83A1-F6EECF244321}">
                <p14:modId xmlns:p14="http://schemas.microsoft.com/office/powerpoint/2010/main" val="2971810614"/>
              </p:ext>
            </p:extLst>
          </p:nvPr>
        </p:nvGraphicFramePr>
        <p:xfrm>
          <a:off x="179512" y="1196752"/>
          <a:ext cx="8856984" cy="48965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0" name="Content Placeholder 4"/>
          <p:cNvGraphicFramePr>
            <a:graphicFrameLocks/>
          </p:cNvGraphicFramePr>
          <p:nvPr>
            <p:extLst>
              <p:ext uri="{D42A27DB-BD31-4B8C-83A1-F6EECF244321}">
                <p14:modId xmlns:p14="http://schemas.microsoft.com/office/powerpoint/2010/main" val="333141871"/>
              </p:ext>
            </p:extLst>
          </p:nvPr>
        </p:nvGraphicFramePr>
        <p:xfrm>
          <a:off x="5940152" y="116632"/>
          <a:ext cx="2592288" cy="165618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877917621"/>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endParaRPr lang="en-ZA" b="1" dirty="0" smtClean="0"/>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136</a:t>
            </a:fld>
            <a:endParaRPr lang="en-US" sz="1400" b="0" dirty="0" smtClean="0">
              <a:solidFill>
                <a:srgbClr val="000000"/>
              </a:solidFill>
              <a:latin typeface="Arial" pitchFamily="34" charset="0"/>
              <a:cs typeface="Osaka"/>
            </a:endParaRPr>
          </a:p>
        </p:txBody>
      </p:sp>
      <p:graphicFrame>
        <p:nvGraphicFramePr>
          <p:cNvPr id="12" name="Diagram 11"/>
          <p:cNvGraphicFramePr/>
          <p:nvPr>
            <p:extLst>
              <p:ext uri="{D42A27DB-BD31-4B8C-83A1-F6EECF244321}">
                <p14:modId xmlns:p14="http://schemas.microsoft.com/office/powerpoint/2010/main" val="560473565"/>
              </p:ext>
            </p:extLst>
          </p:nvPr>
        </p:nvGraphicFramePr>
        <p:xfrm>
          <a:off x="0" y="1052736"/>
          <a:ext cx="9144000" cy="59481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3481312774"/>
              </p:ext>
            </p:extLst>
          </p:nvPr>
        </p:nvGraphicFramePr>
        <p:xfrm>
          <a:off x="6444208" y="116632"/>
          <a:ext cx="2592288" cy="165618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4011138681"/>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1124744"/>
            <a:ext cx="9177338" cy="5838602"/>
          </a:xfrm>
          <a:prstGeom prst="rect">
            <a:avLst/>
          </a:prstGeom>
          <a:noFill/>
          <a:ln w="9525">
            <a:noFill/>
            <a:miter lim="800000"/>
            <a:headEnd/>
            <a:tailEnd/>
          </a:ln>
        </p:spPr>
      </p:pic>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137</a:t>
            </a:fld>
            <a:endParaRPr lang="en-US" sz="1400" b="0" dirty="0">
              <a:solidFill>
                <a:srgbClr val="000000"/>
              </a:solidFill>
              <a:latin typeface="Arial"/>
            </a:endParaRPr>
          </a:p>
        </p:txBody>
      </p:sp>
      <p:sp>
        <p:nvSpPr>
          <p:cNvPr id="5" name="TextBox 4"/>
          <p:cNvSpPr txBox="1"/>
          <p:nvPr/>
        </p:nvSpPr>
        <p:spPr>
          <a:xfrm>
            <a:off x="0" y="3789040"/>
            <a:ext cx="8698288" cy="1477328"/>
          </a:xfrm>
          <a:prstGeom prst="rect">
            <a:avLst/>
          </a:prstGeom>
          <a:noFill/>
        </p:spPr>
        <p:txBody>
          <a:bodyPr wrap="square" rtlCol="0">
            <a:spAutoFit/>
          </a:bodyPr>
          <a:lstStyle/>
          <a:p>
            <a:r>
              <a:rPr lang="en-ZA" b="1" dirty="0" smtClean="0">
                <a:solidFill>
                  <a:prstClr val="white"/>
                </a:solidFill>
              </a:rPr>
              <a:t>Outline:</a:t>
            </a:r>
          </a:p>
          <a:p>
            <a:endParaRPr lang="en-ZA" b="1" dirty="0" smtClean="0">
              <a:solidFill>
                <a:prstClr val="white"/>
              </a:solidFill>
            </a:endParaRPr>
          </a:p>
          <a:p>
            <a:r>
              <a:rPr lang="en-ZA" b="1" dirty="0" smtClean="0">
                <a:solidFill>
                  <a:prstClr val="white"/>
                </a:solidFill>
              </a:rPr>
              <a:t>Design Principles Specific to the Fund Segment</a:t>
            </a:r>
          </a:p>
          <a:p>
            <a:r>
              <a:rPr lang="en-ZA" b="1" dirty="0" smtClean="0">
                <a:solidFill>
                  <a:prstClr val="white"/>
                </a:solidFill>
              </a:rPr>
              <a:t>Segment Snapshot</a:t>
            </a:r>
          </a:p>
          <a:p>
            <a:r>
              <a:rPr lang="en-ZA" b="1" dirty="0" smtClean="0">
                <a:solidFill>
                  <a:prstClr val="white"/>
                </a:solidFill>
              </a:rPr>
              <a:t>Segment Detail Discussion</a:t>
            </a:r>
            <a:endParaRPr lang="en-ZA" b="1" dirty="0">
              <a:solidFill>
                <a:prstClr val="white"/>
              </a:solidFill>
            </a:endParaRPr>
          </a:p>
        </p:txBody>
      </p:sp>
      <p:graphicFrame>
        <p:nvGraphicFramePr>
          <p:cNvPr id="6" name="Content Placeholder 4"/>
          <p:cNvGraphicFramePr>
            <a:graphicFrameLocks/>
          </p:cNvGraphicFramePr>
          <p:nvPr>
            <p:extLst>
              <p:ext uri="{D42A27DB-BD31-4B8C-83A1-F6EECF244321}">
                <p14:modId xmlns:p14="http://schemas.microsoft.com/office/powerpoint/2010/main" val="2098932271"/>
              </p:ext>
            </p:extLst>
          </p:nvPr>
        </p:nvGraphicFramePr>
        <p:xfrm>
          <a:off x="3491880" y="1399810"/>
          <a:ext cx="6372200" cy="39416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Rectangle 1"/>
          <p:cNvSpPr/>
          <p:nvPr/>
        </p:nvSpPr>
        <p:spPr>
          <a:xfrm>
            <a:off x="251520" y="202916"/>
            <a:ext cx="3243196" cy="523220"/>
          </a:xfrm>
          <a:prstGeom prst="rect">
            <a:avLst/>
          </a:prstGeom>
        </p:spPr>
        <p:txBody>
          <a:bodyPr wrap="none">
            <a:spAutoFit/>
          </a:bodyPr>
          <a:lstStyle/>
          <a:p>
            <a:r>
              <a:rPr lang="en-US" sz="2800" b="1" dirty="0">
                <a:solidFill>
                  <a:prstClr val="white"/>
                </a:solidFill>
              </a:rPr>
              <a:t>Segment</a:t>
            </a:r>
            <a:r>
              <a:rPr lang="en-US" sz="2400" b="1" dirty="0">
                <a:solidFill>
                  <a:prstClr val="white"/>
                </a:solidFill>
              </a:rPr>
              <a:t>:  </a:t>
            </a:r>
            <a:r>
              <a:rPr lang="en-US" sz="2800" b="1" dirty="0">
                <a:solidFill>
                  <a:prstClr val="white"/>
                </a:solidFill>
              </a:rPr>
              <a:t>Project</a:t>
            </a:r>
            <a:r>
              <a:rPr lang="en-US" sz="1400" dirty="0">
                <a:solidFill>
                  <a:prstClr val="white"/>
                </a:solidFill>
              </a:rPr>
              <a:t> </a:t>
            </a:r>
            <a:endParaRPr lang="en-ZA" sz="2400" dirty="0">
              <a:solidFill>
                <a:prstClr val="white"/>
              </a:solidFill>
            </a:endParaRPr>
          </a:p>
        </p:txBody>
      </p:sp>
      <p:sp>
        <p:nvSpPr>
          <p:cNvPr id="3" name="Rectangle 2"/>
          <p:cNvSpPr/>
          <p:nvPr/>
        </p:nvSpPr>
        <p:spPr>
          <a:xfrm>
            <a:off x="1115616" y="2654608"/>
            <a:ext cx="3595856" cy="369332"/>
          </a:xfrm>
          <a:prstGeom prst="rect">
            <a:avLst/>
          </a:prstGeom>
        </p:spPr>
        <p:txBody>
          <a:bodyPr wrap="none">
            <a:spAutoFit/>
          </a:bodyPr>
          <a:lstStyle/>
          <a:p>
            <a:r>
              <a:rPr lang="en-ZA" dirty="0">
                <a:solidFill>
                  <a:prstClr val="white"/>
                </a:solidFill>
              </a:rPr>
              <a:t>Operational or Capital Spending?</a:t>
            </a:r>
          </a:p>
        </p:txBody>
      </p:sp>
    </p:spTree>
    <p:extLst>
      <p:ext uri="{BB962C8B-B14F-4D97-AF65-F5344CB8AC3E}">
        <p14:creationId xmlns:p14="http://schemas.microsoft.com/office/powerpoint/2010/main" val="807417233"/>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a:t>Project:  Design Principles</a:t>
            </a:r>
            <a:endParaRPr lang="en-ZA" dirty="0"/>
          </a:p>
        </p:txBody>
      </p:sp>
      <p:sp>
        <p:nvSpPr>
          <p:cNvPr id="3" name="Vertical Text Placeholder 2"/>
          <p:cNvSpPr>
            <a:spLocks noGrp="1"/>
          </p:cNvSpPr>
          <p:nvPr>
            <p:ph type="body" orient="vert" idx="1"/>
          </p:nvPr>
        </p:nvSpPr>
        <p:spPr>
          <a:xfrm>
            <a:off x="152400" y="1124744"/>
            <a:ext cx="8763000" cy="4572000"/>
          </a:xfrm>
        </p:spPr>
        <p:txBody>
          <a:bodyPr vert="horz"/>
          <a:lstStyle/>
          <a:p>
            <a:pPr marL="457200" indent="-457200">
              <a:spcBef>
                <a:spcPts val="600"/>
              </a:spcBef>
              <a:spcAft>
                <a:spcPts val="600"/>
              </a:spcAft>
              <a:buFont typeface="+mj-lt"/>
              <a:buAutoNum type="arabicPeriod"/>
              <a:defRPr/>
            </a:pPr>
            <a:r>
              <a:rPr lang="en-ZA" sz="1800" b="1" u="sng" dirty="0"/>
              <a:t>IDP</a:t>
            </a:r>
            <a:r>
              <a:rPr lang="en-ZA" sz="1800" b="1" dirty="0"/>
              <a:t>:  </a:t>
            </a:r>
            <a:r>
              <a:rPr lang="en-ZA" sz="1800" i="1" dirty="0"/>
              <a:t>Provide for projects as determined by problems and challenges with defined strategies!</a:t>
            </a:r>
          </a:p>
          <a:p>
            <a:pPr marL="457200" indent="-457200">
              <a:spcBef>
                <a:spcPts val="600"/>
              </a:spcBef>
              <a:spcAft>
                <a:spcPts val="600"/>
              </a:spcAft>
              <a:buFont typeface="+mj-lt"/>
              <a:buAutoNum type="arabicPeriod"/>
              <a:defRPr/>
            </a:pPr>
            <a:r>
              <a:rPr lang="en-ZA" sz="1800" b="1" u="sng" dirty="0"/>
              <a:t>IRM</a:t>
            </a:r>
            <a:r>
              <a:rPr lang="en-ZA" sz="1800" b="1" dirty="0"/>
              <a:t>:  </a:t>
            </a:r>
            <a:r>
              <a:rPr lang="en-ZA" sz="1800" i="1" dirty="0"/>
              <a:t>Specific requirements provided for reporting </a:t>
            </a:r>
            <a:endParaRPr lang="en-ZA" sz="1800" b="1" dirty="0"/>
          </a:p>
          <a:p>
            <a:pPr marL="457200" indent="-457200">
              <a:spcBef>
                <a:spcPts val="600"/>
              </a:spcBef>
              <a:spcAft>
                <a:spcPts val="600"/>
              </a:spcAft>
              <a:buFont typeface="+mj-lt"/>
              <a:buAutoNum type="arabicPeriod"/>
              <a:defRPr/>
            </a:pPr>
            <a:r>
              <a:rPr lang="en-ZA" sz="1800" b="1" u="sng" dirty="0"/>
              <a:t>Terminology</a:t>
            </a:r>
            <a:r>
              <a:rPr lang="en-ZA" sz="1800" b="1" dirty="0"/>
              <a:t>:  </a:t>
            </a:r>
            <a:r>
              <a:rPr lang="en-ZA" sz="1800" i="1" dirty="0"/>
              <a:t>Standardisation specific to “upgrade and additions” and “rehabilitation and refurbishment”</a:t>
            </a:r>
          </a:p>
          <a:p>
            <a:pPr marL="457200" indent="-457200">
              <a:spcBef>
                <a:spcPts val="600"/>
              </a:spcBef>
              <a:spcAft>
                <a:spcPts val="600"/>
              </a:spcAft>
              <a:buFont typeface="+mj-lt"/>
              <a:buAutoNum type="arabicPeriod"/>
              <a:defRPr/>
            </a:pPr>
            <a:r>
              <a:rPr lang="en-ZA" sz="1800" b="1" u="sng" dirty="0"/>
              <a:t>SCOA</a:t>
            </a:r>
            <a:r>
              <a:rPr lang="en-ZA" sz="1800" i="1" dirty="0"/>
              <a:t>:  Provide for detail to be added</a:t>
            </a:r>
          </a:p>
          <a:p>
            <a:pPr marL="457200" indent="-457200">
              <a:spcBef>
                <a:spcPts val="600"/>
              </a:spcBef>
              <a:spcAft>
                <a:spcPts val="600"/>
              </a:spcAft>
              <a:buFont typeface="+mj-lt"/>
              <a:buAutoNum type="arabicPeriod"/>
              <a:defRPr/>
            </a:pPr>
            <a:r>
              <a:rPr lang="en-ZA" sz="1800" b="1" u="sng" dirty="0"/>
              <a:t>Naming Convention</a:t>
            </a:r>
            <a:r>
              <a:rPr lang="en-ZA" sz="1800" b="1" dirty="0"/>
              <a:t>:</a:t>
            </a:r>
            <a:r>
              <a:rPr lang="en-ZA" sz="1800" i="1" dirty="0"/>
              <a:t>  Specific project to determine</a:t>
            </a:r>
            <a:r>
              <a:rPr lang="en-ZA" sz="1800" b="1" u="sng" dirty="0"/>
              <a:t>.  </a:t>
            </a:r>
          </a:p>
          <a:p>
            <a:pPr marL="457200" indent="-457200">
              <a:spcBef>
                <a:spcPts val="600"/>
              </a:spcBef>
              <a:spcAft>
                <a:spcPts val="600"/>
              </a:spcAft>
              <a:buFont typeface="+mj-lt"/>
              <a:buAutoNum type="arabicPeriod"/>
              <a:defRPr/>
            </a:pPr>
            <a:r>
              <a:rPr lang="en-ZA" sz="1800" b="1" u="sng" dirty="0"/>
              <a:t>Classification</a:t>
            </a:r>
            <a:r>
              <a:rPr lang="en-ZA" sz="1800" b="1" dirty="0"/>
              <a:t>:</a:t>
            </a:r>
            <a:r>
              <a:rPr lang="en-ZA" sz="1800" i="1" dirty="0"/>
              <a:t>  PPE categories added</a:t>
            </a:r>
          </a:p>
          <a:p>
            <a:pPr marL="457200" indent="-457200">
              <a:spcBef>
                <a:spcPts val="600"/>
              </a:spcBef>
              <a:spcAft>
                <a:spcPts val="600"/>
              </a:spcAft>
              <a:buFont typeface="+mj-lt"/>
              <a:buAutoNum type="arabicPeriod"/>
              <a:defRPr/>
            </a:pPr>
            <a:r>
              <a:rPr lang="en-ZA" sz="1800" b="1" u="sng" dirty="0"/>
              <a:t>NERSA</a:t>
            </a:r>
            <a:r>
              <a:rPr lang="en-ZA" sz="1800" b="1" dirty="0"/>
              <a:t>:</a:t>
            </a:r>
            <a:r>
              <a:rPr lang="en-ZA" sz="1800" i="1" dirty="0"/>
              <a:t>  Detail added to extract Regulatory Reporting Requirements</a:t>
            </a:r>
          </a:p>
          <a:p>
            <a:pPr marL="457200" indent="-457200">
              <a:spcBef>
                <a:spcPts val="600"/>
              </a:spcBef>
              <a:spcAft>
                <a:spcPts val="600"/>
              </a:spcAft>
              <a:buFont typeface="+mj-lt"/>
              <a:buAutoNum type="arabicPeriod"/>
              <a:defRPr/>
            </a:pPr>
            <a:r>
              <a:rPr lang="en-ZA" sz="1800" b="1" u="sng" dirty="0"/>
              <a:t>Accrual Accounting Principles</a:t>
            </a:r>
            <a:r>
              <a:rPr lang="en-ZA" sz="1800" b="1" dirty="0"/>
              <a:t>: </a:t>
            </a:r>
            <a:r>
              <a:rPr lang="en-ZA" sz="1800" i="1" dirty="0"/>
              <a:t> Prospective balance until completed if capital and operation projects annual total</a:t>
            </a:r>
          </a:p>
          <a:p>
            <a:pPr marL="457200" indent="-457200">
              <a:spcBef>
                <a:spcPts val="600"/>
              </a:spcBef>
              <a:spcAft>
                <a:spcPts val="600"/>
              </a:spcAft>
              <a:buFont typeface="+mj-lt"/>
              <a:buAutoNum type="arabicPeriod"/>
              <a:defRPr/>
            </a:pPr>
            <a:r>
              <a:rPr lang="en-ZA" sz="1800" b="1" u="sng" dirty="0"/>
              <a:t>Legislative Framework</a:t>
            </a:r>
            <a:r>
              <a:rPr lang="en-ZA" sz="1800" b="1" dirty="0"/>
              <a:t>:</a:t>
            </a:r>
            <a:r>
              <a:rPr lang="en-ZA" sz="1800" dirty="0"/>
              <a:t>  MFMA Section 19 Approval of Capital Projects</a:t>
            </a:r>
          </a:p>
          <a:p>
            <a:pPr marL="457200" indent="-457200">
              <a:spcBef>
                <a:spcPts val="600"/>
              </a:spcBef>
              <a:spcAft>
                <a:spcPts val="600"/>
              </a:spcAft>
              <a:buFont typeface="+mj-lt"/>
              <a:buAutoNum type="arabicPeriod"/>
              <a:defRPr/>
            </a:pPr>
            <a:r>
              <a:rPr lang="en-ZA" sz="1800" b="1" u="sng" dirty="0"/>
              <a:t>Repairs and Maintenance versus Operating Expenditure:  </a:t>
            </a:r>
            <a:r>
              <a:rPr lang="en-ZA" sz="1800" dirty="0"/>
              <a:t> Classifications added!</a:t>
            </a:r>
          </a:p>
          <a:p>
            <a:endParaRPr lang="en-ZA"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138</a:t>
            </a:fld>
            <a:endParaRPr lang="en-US" sz="1400" b="0" dirty="0">
              <a:solidFill>
                <a:srgbClr val="000000"/>
              </a:solidFill>
              <a:latin typeface="Arial"/>
            </a:endParaRPr>
          </a:p>
        </p:txBody>
      </p:sp>
      <p:sp>
        <p:nvSpPr>
          <p:cNvPr id="5" name="Cloud Callout 4"/>
          <p:cNvSpPr/>
          <p:nvPr/>
        </p:nvSpPr>
        <p:spPr bwMode="auto">
          <a:xfrm rot="10800000" flipV="1">
            <a:off x="7308304" y="3140968"/>
            <a:ext cx="1214446" cy="500066"/>
          </a:xfrm>
          <a:prstGeom prst="cloudCallout">
            <a:avLst>
              <a:gd name="adj1" fmla="val 157010"/>
              <a:gd name="adj2" fmla="val 49657"/>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eaLnBrk="0" hangingPunct="0"/>
            <a:r>
              <a:rPr lang="en-ZA" sz="1000" b="1" dirty="0" smtClean="0">
                <a:solidFill>
                  <a:prstClr val="white"/>
                </a:solidFill>
                <a:latin typeface="Arial" charset="0"/>
                <a:ea typeface="ＭＳ Ｐゴシック" pitchFamily="1" charset="-128"/>
              </a:rPr>
              <a:t>Comment?</a:t>
            </a:r>
          </a:p>
        </p:txBody>
      </p:sp>
      <p:graphicFrame>
        <p:nvGraphicFramePr>
          <p:cNvPr id="6" name="Content Placeholder 4"/>
          <p:cNvGraphicFramePr>
            <a:graphicFrameLocks/>
          </p:cNvGraphicFramePr>
          <p:nvPr>
            <p:extLst>
              <p:ext uri="{D42A27DB-BD31-4B8C-83A1-F6EECF244321}">
                <p14:modId xmlns:p14="http://schemas.microsoft.com/office/powerpoint/2010/main" val="3181529049"/>
              </p:ext>
            </p:extLst>
          </p:nvPr>
        </p:nvGraphicFramePr>
        <p:xfrm>
          <a:off x="6943419" y="13166"/>
          <a:ext cx="1944216" cy="12371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45905719"/>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Project:  Segment Outline</a:t>
            </a:r>
            <a:br>
              <a:rPr lang="en-ZA" b="1" dirty="0" smtClean="0"/>
            </a:br>
            <a:endParaRPr lang="en-ZA" b="1" dirty="0" smtClean="0"/>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139</a:t>
            </a:fld>
            <a:endParaRPr lang="en-US" sz="1400" b="0" dirty="0" smtClean="0">
              <a:solidFill>
                <a:srgbClr val="000000"/>
              </a:solidFill>
              <a:latin typeface="Arial" pitchFamily="34" charset="0"/>
              <a:cs typeface="Osaka"/>
            </a:endParaRPr>
          </a:p>
        </p:txBody>
      </p:sp>
      <p:graphicFrame>
        <p:nvGraphicFramePr>
          <p:cNvPr id="7" name="Diagram 6"/>
          <p:cNvGraphicFramePr/>
          <p:nvPr>
            <p:extLst>
              <p:ext uri="{D42A27DB-BD31-4B8C-83A1-F6EECF244321}">
                <p14:modId xmlns:p14="http://schemas.microsoft.com/office/powerpoint/2010/main" val="1407526951"/>
              </p:ext>
            </p:extLst>
          </p:nvPr>
        </p:nvGraphicFramePr>
        <p:xfrm>
          <a:off x="-642974" y="857232"/>
          <a:ext cx="9786974" cy="60007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Content Placeholder 4"/>
          <p:cNvGraphicFramePr>
            <a:graphicFrameLocks/>
          </p:cNvGraphicFramePr>
          <p:nvPr>
            <p:extLst>
              <p:ext uri="{D42A27DB-BD31-4B8C-83A1-F6EECF244321}">
                <p14:modId xmlns:p14="http://schemas.microsoft.com/office/powerpoint/2010/main" val="955984137"/>
              </p:ext>
            </p:extLst>
          </p:nvPr>
        </p:nvGraphicFramePr>
        <p:xfrm>
          <a:off x="6119664" y="0"/>
          <a:ext cx="3024336" cy="202919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35776319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a:xfrm>
            <a:off x="0" y="76200"/>
            <a:ext cx="7924800" cy="1066784"/>
          </a:xfrm>
        </p:spPr>
        <p:txBody>
          <a:bodyPr/>
          <a:lstStyle/>
          <a:p>
            <a:r>
              <a:rPr lang="en-ZA" b="1" dirty="0" smtClean="0"/>
              <a:t>Background to the project initiative for a SCOA for Municipalities </a:t>
            </a:r>
            <a:endParaRPr lang="en-US" b="1" dirty="0" smtClean="0"/>
          </a:p>
        </p:txBody>
      </p:sp>
      <p:sp>
        <p:nvSpPr>
          <p:cNvPr id="29700" name="Slide Number Placeholder 3"/>
          <p:cNvSpPr>
            <a:spLocks noGrp="1"/>
          </p:cNvSpPr>
          <p:nvPr>
            <p:ph type="sldNum" sz="quarter" idx="12"/>
          </p:nvPr>
        </p:nvSpPr>
        <p:spPr>
          <a:noFill/>
        </p:spPr>
        <p:txBody>
          <a:bodyPr/>
          <a:lstStyle/>
          <a:p>
            <a:pPr fontAlgn="base">
              <a:spcBef>
                <a:spcPct val="0"/>
              </a:spcBef>
              <a:spcAft>
                <a:spcPct val="0"/>
              </a:spcAft>
            </a:pPr>
            <a:fld id="{E299BD6E-BA1E-4E98-9D92-FAFF9BCB25BB}" type="slidenum">
              <a:rPr lang="en-US" smtClean="0">
                <a:latin typeface="Arial Bold Italic" pitchFamily="34" charset="0"/>
                <a:cs typeface="Osaka"/>
              </a:rPr>
              <a:pPr fontAlgn="base">
                <a:spcBef>
                  <a:spcPct val="0"/>
                </a:spcBef>
                <a:spcAft>
                  <a:spcPct val="0"/>
                </a:spcAft>
              </a:pPr>
              <a:t>14</a:t>
            </a:fld>
            <a:endParaRPr lang="en-US" sz="1400" b="0" dirty="0" smtClean="0">
              <a:solidFill>
                <a:srgbClr val="000000"/>
              </a:solidFill>
              <a:latin typeface="Arial" pitchFamily="34" charset="0"/>
              <a:cs typeface="Osaka"/>
            </a:endParaRPr>
          </a:p>
        </p:txBody>
      </p:sp>
      <p:graphicFrame>
        <p:nvGraphicFramePr>
          <p:cNvPr id="5" name="Diagram 4"/>
          <p:cNvGraphicFramePr/>
          <p:nvPr/>
        </p:nvGraphicFramePr>
        <p:xfrm>
          <a:off x="0" y="1142984"/>
          <a:ext cx="9001156" cy="54432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57840959"/>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Project:  Capital - Infrastructure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140</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1537175989"/>
              </p:ext>
            </p:extLst>
          </p:nvPr>
        </p:nvGraphicFramePr>
        <p:xfrm>
          <a:off x="0" y="857232"/>
          <a:ext cx="9144000" cy="60007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1720423090"/>
              </p:ext>
            </p:extLst>
          </p:nvPr>
        </p:nvGraphicFramePr>
        <p:xfrm>
          <a:off x="6119664" y="0"/>
          <a:ext cx="3024336" cy="202919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785137895"/>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Project:  Capital – Non-infrastructure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141</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1318181214"/>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3328579369"/>
              </p:ext>
            </p:extLst>
          </p:nvPr>
        </p:nvGraphicFramePr>
        <p:xfrm>
          <a:off x="6119664" y="0"/>
          <a:ext cx="3024336" cy="202919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024383600"/>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Project:  Operational</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142</a:t>
            </a:fld>
            <a:endParaRPr lang="en-US" sz="1400" b="0" dirty="0" smtClean="0">
              <a:solidFill>
                <a:srgbClr val="000000"/>
              </a:solidFill>
              <a:latin typeface="Arial" pitchFamily="34" charset="0"/>
              <a:cs typeface="Osaka"/>
            </a:endParaRPr>
          </a:p>
        </p:txBody>
      </p:sp>
      <p:graphicFrame>
        <p:nvGraphicFramePr>
          <p:cNvPr id="7" name="Diagram 6"/>
          <p:cNvGraphicFramePr/>
          <p:nvPr>
            <p:extLst>
              <p:ext uri="{D42A27DB-BD31-4B8C-83A1-F6EECF244321}">
                <p14:modId xmlns:p14="http://schemas.microsoft.com/office/powerpoint/2010/main" val="1028475270"/>
              </p:ext>
            </p:extLst>
          </p:nvPr>
        </p:nvGraphicFramePr>
        <p:xfrm>
          <a:off x="0" y="857232"/>
          <a:ext cx="9144000" cy="61436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Curved Left Arrow 7"/>
          <p:cNvSpPr/>
          <p:nvPr/>
        </p:nvSpPr>
        <p:spPr bwMode="auto">
          <a:xfrm>
            <a:off x="2786050" y="6357958"/>
            <a:ext cx="357190" cy="500042"/>
          </a:xfrm>
          <a:prstGeom prst="curvedLeftArrow">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ZA" sz="2400" dirty="0" smtClean="0">
              <a:solidFill>
                <a:prstClr val="black"/>
              </a:solidFill>
              <a:latin typeface="Arial" charset="0"/>
              <a:ea typeface="ＭＳ Ｐゴシック" pitchFamily="1" charset="-128"/>
            </a:endParaRPr>
          </a:p>
        </p:txBody>
      </p:sp>
      <p:graphicFrame>
        <p:nvGraphicFramePr>
          <p:cNvPr id="9" name="Content Placeholder 4"/>
          <p:cNvGraphicFramePr>
            <a:graphicFrameLocks/>
          </p:cNvGraphicFramePr>
          <p:nvPr>
            <p:extLst>
              <p:ext uri="{D42A27DB-BD31-4B8C-83A1-F6EECF244321}">
                <p14:modId xmlns:p14="http://schemas.microsoft.com/office/powerpoint/2010/main" val="2758318564"/>
              </p:ext>
            </p:extLst>
          </p:nvPr>
        </p:nvGraphicFramePr>
        <p:xfrm>
          <a:off x="6119664" y="0"/>
          <a:ext cx="3024336" cy="202919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747688792"/>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Project:  Operational  (Continue…)</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143</a:t>
            </a:fld>
            <a:endParaRPr lang="en-US" sz="1400" b="0" dirty="0" smtClean="0">
              <a:solidFill>
                <a:srgbClr val="000000"/>
              </a:solidFill>
              <a:latin typeface="Arial" pitchFamily="34" charset="0"/>
              <a:cs typeface="Osaka"/>
            </a:endParaRPr>
          </a:p>
        </p:txBody>
      </p:sp>
      <p:sp>
        <p:nvSpPr>
          <p:cNvPr id="10" name="Content Placeholder 9"/>
          <p:cNvSpPr>
            <a:spLocks noGrp="1"/>
          </p:cNvSpPr>
          <p:nvPr>
            <p:ph idx="1"/>
          </p:nvPr>
        </p:nvSpPr>
        <p:spPr>
          <a:xfrm>
            <a:off x="0" y="1500174"/>
            <a:ext cx="9144000" cy="5357826"/>
          </a:xfrm>
          <a:solidFill>
            <a:schemeClr val="bg1">
              <a:lumMod val="95000"/>
            </a:schemeClr>
          </a:solidFill>
        </p:spPr>
        <p:txBody>
          <a:bodyPr numCol="2"/>
          <a:lstStyle/>
          <a:p>
            <a:r>
              <a:rPr lang="en-ZA" dirty="0" smtClean="0"/>
              <a:t>Agricultural</a:t>
            </a:r>
          </a:p>
          <a:p>
            <a:r>
              <a:rPr lang="en-ZA" dirty="0" smtClean="0"/>
              <a:t>AIDS/HIV, Tuberculoses and Cancer</a:t>
            </a:r>
          </a:p>
          <a:p>
            <a:r>
              <a:rPr lang="en-ZA" dirty="0" smtClean="0"/>
              <a:t>Asset Protection</a:t>
            </a:r>
          </a:p>
          <a:p>
            <a:r>
              <a:rPr lang="en-ZA" dirty="0" smtClean="0"/>
              <a:t>Capacity Building, Training and Development</a:t>
            </a:r>
          </a:p>
          <a:p>
            <a:r>
              <a:rPr lang="en-ZA" dirty="0" smtClean="0"/>
              <a:t>City Cleanliness and Clean-up Projects</a:t>
            </a:r>
          </a:p>
          <a:p>
            <a:r>
              <a:rPr lang="en-ZA" dirty="0" smtClean="0"/>
              <a:t>Communication and Public Participation</a:t>
            </a:r>
          </a:p>
          <a:p>
            <a:r>
              <a:rPr lang="en-ZA" dirty="0" smtClean="0"/>
              <a:t>Community Development</a:t>
            </a:r>
          </a:p>
          <a:p>
            <a:r>
              <a:rPr lang="en-ZA" dirty="0" smtClean="0"/>
              <a:t>Dam Safety</a:t>
            </a:r>
          </a:p>
          <a:p>
            <a:r>
              <a:rPr lang="en-ZA" dirty="0" smtClean="0"/>
              <a:t>District Initiatives and Assistance to Municipalities</a:t>
            </a:r>
          </a:p>
          <a:p>
            <a:r>
              <a:rPr lang="en-ZA" dirty="0" smtClean="0"/>
              <a:t>Drinking Water Quality</a:t>
            </a:r>
          </a:p>
          <a:p>
            <a:r>
              <a:rPr lang="en-ZA" dirty="0" smtClean="0"/>
              <a:t>Efficient and Effective Public Service</a:t>
            </a:r>
          </a:p>
          <a:p>
            <a:endParaRPr lang="en-ZA" dirty="0" smtClean="0"/>
          </a:p>
          <a:p>
            <a:r>
              <a:rPr lang="en-ZA" dirty="0" smtClean="0"/>
              <a:t>Elections</a:t>
            </a:r>
          </a:p>
          <a:p>
            <a:r>
              <a:rPr lang="en-ZA" dirty="0" smtClean="0"/>
              <a:t>Emergency and Disaster Management</a:t>
            </a:r>
          </a:p>
          <a:p>
            <a:r>
              <a:rPr lang="en-ZA" dirty="0" smtClean="0"/>
              <a:t>Environmental</a:t>
            </a:r>
          </a:p>
          <a:p>
            <a:r>
              <a:rPr lang="en-ZA" dirty="0" smtClean="0"/>
              <a:t>Expanded Public works Programme</a:t>
            </a:r>
          </a:p>
          <a:p>
            <a:r>
              <a:rPr lang="en-ZA" dirty="0" smtClean="0"/>
              <a:t>Functions and Events</a:t>
            </a:r>
          </a:p>
          <a:p>
            <a:r>
              <a:rPr lang="en-ZA" dirty="0" smtClean="0"/>
              <a:t>GIAMA Implementation</a:t>
            </a:r>
          </a:p>
          <a:p>
            <a:r>
              <a:rPr lang="en-ZA" dirty="0" smtClean="0"/>
              <a:t>Health and Wellness</a:t>
            </a:r>
          </a:p>
          <a:p>
            <a:r>
              <a:rPr lang="en-ZA" dirty="0" smtClean="0"/>
              <a:t>Human Resources and Capital</a:t>
            </a:r>
          </a:p>
          <a:p>
            <a:r>
              <a:rPr lang="en-ZA" dirty="0" smtClean="0"/>
              <a:t>Indigent Management</a:t>
            </a:r>
          </a:p>
          <a:p>
            <a:r>
              <a:rPr lang="en-ZA" dirty="0" smtClean="0"/>
              <a:t>Junior Council</a:t>
            </a:r>
          </a:p>
          <a:p>
            <a:endParaRPr lang="en-ZA" dirty="0" smtClean="0"/>
          </a:p>
          <a:p>
            <a:endParaRPr lang="en-ZA" dirty="0" smtClean="0"/>
          </a:p>
          <a:p>
            <a:endParaRPr lang="en-ZA" dirty="0"/>
          </a:p>
        </p:txBody>
      </p:sp>
      <p:sp>
        <p:nvSpPr>
          <p:cNvPr id="11" name="TextBox 10"/>
          <p:cNvSpPr txBox="1"/>
          <p:nvPr/>
        </p:nvSpPr>
        <p:spPr>
          <a:xfrm>
            <a:off x="0" y="1142984"/>
            <a:ext cx="9144000" cy="369332"/>
          </a:xfrm>
          <a:prstGeom prst="rect">
            <a:avLst/>
          </a:prstGeom>
          <a:solidFill>
            <a:schemeClr val="bg1">
              <a:lumMod val="50000"/>
            </a:schemeClr>
          </a:solidFill>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pPr algn="ctr"/>
            <a:r>
              <a:rPr lang="en-ZA" b="1" u="sng" dirty="0" smtClean="0">
                <a:solidFill>
                  <a:prstClr val="white"/>
                </a:solidFill>
                <a:effectLst>
                  <a:outerShdw blurRad="38100" dist="38100" dir="2700000" algn="tl">
                    <a:srgbClr val="000000">
                      <a:alpha val="43137"/>
                    </a:srgbClr>
                  </a:outerShdw>
                </a:effectLst>
              </a:rPr>
              <a:t>Typical Work Streams </a:t>
            </a:r>
            <a:endParaRPr lang="en-ZA" b="1" u="sng" dirty="0">
              <a:solidFill>
                <a:prstClr val="white"/>
              </a:solidFill>
              <a:effectLst>
                <a:outerShdw blurRad="38100" dist="38100" dir="2700000" algn="tl">
                  <a:srgbClr val="000000">
                    <a:alpha val="43137"/>
                  </a:srgbClr>
                </a:outerShdw>
              </a:effectLst>
            </a:endParaRPr>
          </a:p>
        </p:txBody>
      </p:sp>
      <p:graphicFrame>
        <p:nvGraphicFramePr>
          <p:cNvPr id="6" name="Content Placeholder 4"/>
          <p:cNvGraphicFramePr>
            <a:graphicFrameLocks/>
          </p:cNvGraphicFramePr>
          <p:nvPr>
            <p:extLst>
              <p:ext uri="{D42A27DB-BD31-4B8C-83A1-F6EECF244321}">
                <p14:modId xmlns:p14="http://schemas.microsoft.com/office/powerpoint/2010/main" val="358051085"/>
              </p:ext>
            </p:extLst>
          </p:nvPr>
        </p:nvGraphicFramePr>
        <p:xfrm>
          <a:off x="6119664" y="0"/>
          <a:ext cx="3024336" cy="20291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48015548"/>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Project:  Operational  (Continue…)</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144</a:t>
            </a:fld>
            <a:endParaRPr lang="en-US" sz="1400" b="0" dirty="0" smtClean="0">
              <a:solidFill>
                <a:srgbClr val="000000"/>
              </a:solidFill>
              <a:latin typeface="Arial" pitchFamily="34" charset="0"/>
              <a:cs typeface="Osaka"/>
            </a:endParaRPr>
          </a:p>
        </p:txBody>
      </p:sp>
      <p:sp>
        <p:nvSpPr>
          <p:cNvPr id="10" name="Content Placeholder 9"/>
          <p:cNvSpPr>
            <a:spLocks noGrp="1"/>
          </p:cNvSpPr>
          <p:nvPr>
            <p:ph idx="1"/>
          </p:nvPr>
        </p:nvSpPr>
        <p:spPr>
          <a:xfrm>
            <a:off x="0" y="1500174"/>
            <a:ext cx="9144000" cy="5357826"/>
          </a:xfrm>
          <a:solidFill>
            <a:schemeClr val="bg1">
              <a:lumMod val="95000"/>
            </a:schemeClr>
          </a:solidFill>
        </p:spPr>
        <p:txBody>
          <a:bodyPr numCol="2"/>
          <a:lstStyle/>
          <a:p>
            <a:r>
              <a:rPr lang="en-ZA" dirty="0" smtClean="0"/>
              <a:t>Local Economic Development</a:t>
            </a:r>
          </a:p>
          <a:p>
            <a:r>
              <a:rPr lang="en-ZA" dirty="0" smtClean="0"/>
              <a:t>Meter Conversion and/or Replacement</a:t>
            </a:r>
          </a:p>
          <a:p>
            <a:r>
              <a:rPr lang="en-ZA" dirty="0" smtClean="0"/>
              <a:t>Music, Arts and Culture</a:t>
            </a:r>
          </a:p>
          <a:p>
            <a:r>
              <a:rPr lang="en-ZA" dirty="0" smtClean="0"/>
              <a:t>Occupational Health and Safety</a:t>
            </a:r>
          </a:p>
          <a:p>
            <a:r>
              <a:rPr lang="en-ZA" dirty="0" smtClean="0"/>
              <a:t>Performance Management</a:t>
            </a:r>
          </a:p>
          <a:p>
            <a:r>
              <a:rPr lang="en-ZA" dirty="0" smtClean="0"/>
              <a:t>Property Rates Act Implementation</a:t>
            </a:r>
          </a:p>
          <a:p>
            <a:r>
              <a:rPr lang="en-ZA" dirty="0" smtClean="0"/>
              <a:t>Protecting the Poor</a:t>
            </a:r>
          </a:p>
          <a:p>
            <a:r>
              <a:rPr lang="en-ZA" dirty="0" smtClean="0"/>
              <a:t>Public Protection and Security</a:t>
            </a:r>
          </a:p>
          <a:p>
            <a:r>
              <a:rPr lang="en-ZA" dirty="0" smtClean="0"/>
              <a:t>Research and Development</a:t>
            </a:r>
          </a:p>
          <a:p>
            <a:r>
              <a:rPr lang="en-ZA" dirty="0" smtClean="0"/>
              <a:t>Service Connections</a:t>
            </a:r>
          </a:p>
          <a:p>
            <a:r>
              <a:rPr lang="en-ZA" dirty="0" smtClean="0"/>
              <a:t>Shared Services Centre Cost</a:t>
            </a:r>
          </a:p>
          <a:p>
            <a:r>
              <a:rPr lang="en-ZA" dirty="0" smtClean="0"/>
              <a:t>Spatial Planning</a:t>
            </a:r>
          </a:p>
          <a:p>
            <a:r>
              <a:rPr lang="en-ZA" dirty="0" smtClean="0"/>
              <a:t>Special Projects</a:t>
            </a:r>
          </a:p>
          <a:p>
            <a:endParaRPr lang="en-ZA" dirty="0" smtClean="0"/>
          </a:p>
          <a:p>
            <a:r>
              <a:rPr lang="en-ZA" dirty="0" smtClean="0"/>
              <a:t>Sport Development</a:t>
            </a:r>
          </a:p>
          <a:p>
            <a:r>
              <a:rPr lang="en-ZA" dirty="0" smtClean="0"/>
              <a:t>Strategic Management and Governance</a:t>
            </a:r>
          </a:p>
          <a:p>
            <a:r>
              <a:rPr lang="en-ZA" dirty="0" smtClean="0"/>
              <a:t>Thefts and Losses through Criminal Conduct</a:t>
            </a:r>
          </a:p>
          <a:p>
            <a:r>
              <a:rPr lang="en-ZA" dirty="0" smtClean="0"/>
              <a:t>Tourism</a:t>
            </a:r>
          </a:p>
          <a:p>
            <a:r>
              <a:rPr lang="en-ZA" dirty="0" smtClean="0"/>
              <a:t>Ward Committees</a:t>
            </a:r>
          </a:p>
          <a:p>
            <a:r>
              <a:rPr lang="en-ZA" dirty="0" smtClean="0"/>
              <a:t>Website Development and Maintenance</a:t>
            </a:r>
          </a:p>
          <a:p>
            <a:endParaRPr lang="en-ZA" dirty="0" smtClean="0"/>
          </a:p>
          <a:p>
            <a:endParaRPr lang="en-ZA" dirty="0" smtClean="0"/>
          </a:p>
          <a:p>
            <a:endParaRPr lang="en-ZA" dirty="0" smtClean="0"/>
          </a:p>
          <a:p>
            <a:endParaRPr lang="en-ZA" dirty="0"/>
          </a:p>
        </p:txBody>
      </p:sp>
      <p:sp>
        <p:nvSpPr>
          <p:cNvPr id="11" name="TextBox 10"/>
          <p:cNvSpPr txBox="1"/>
          <p:nvPr/>
        </p:nvSpPr>
        <p:spPr>
          <a:xfrm>
            <a:off x="0" y="1142984"/>
            <a:ext cx="9144000" cy="369332"/>
          </a:xfrm>
          <a:prstGeom prst="rect">
            <a:avLst/>
          </a:prstGeom>
          <a:solidFill>
            <a:schemeClr val="tx1">
              <a:lumMod val="50000"/>
              <a:lumOff val="50000"/>
            </a:schemeClr>
          </a:solidFill>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pPr algn="ctr"/>
            <a:r>
              <a:rPr lang="en-ZA" b="1" u="sng" dirty="0" smtClean="0">
                <a:solidFill>
                  <a:prstClr val="white"/>
                </a:solidFill>
                <a:effectLst>
                  <a:outerShdw blurRad="38100" dist="38100" dir="2700000" algn="tl">
                    <a:srgbClr val="000000">
                      <a:alpha val="43137"/>
                    </a:srgbClr>
                  </a:outerShdw>
                </a:effectLst>
              </a:rPr>
              <a:t>Typical Work Streams (Continue)</a:t>
            </a:r>
            <a:endParaRPr lang="en-ZA" b="1" u="sng" dirty="0">
              <a:solidFill>
                <a:prstClr val="white"/>
              </a:solidFill>
              <a:effectLst>
                <a:outerShdw blurRad="38100" dist="38100" dir="2700000" algn="tl">
                  <a:srgbClr val="000000">
                    <a:alpha val="43137"/>
                  </a:srgbClr>
                </a:outerShdw>
              </a:effectLst>
            </a:endParaRPr>
          </a:p>
        </p:txBody>
      </p:sp>
      <p:graphicFrame>
        <p:nvGraphicFramePr>
          <p:cNvPr id="6" name="Content Placeholder 4"/>
          <p:cNvGraphicFramePr>
            <a:graphicFrameLocks/>
          </p:cNvGraphicFramePr>
          <p:nvPr>
            <p:extLst>
              <p:ext uri="{D42A27DB-BD31-4B8C-83A1-F6EECF244321}">
                <p14:modId xmlns:p14="http://schemas.microsoft.com/office/powerpoint/2010/main" val="1851910406"/>
              </p:ext>
            </p:extLst>
          </p:nvPr>
        </p:nvGraphicFramePr>
        <p:xfrm>
          <a:off x="6119664" y="0"/>
          <a:ext cx="3024336" cy="20291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22272254"/>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1124744"/>
            <a:ext cx="9177338" cy="5838602"/>
          </a:xfrm>
          <a:prstGeom prst="rect">
            <a:avLst/>
          </a:prstGeom>
          <a:noFill/>
          <a:ln w="9525">
            <a:noFill/>
            <a:miter lim="800000"/>
            <a:headEnd/>
            <a:tailEnd/>
          </a:ln>
        </p:spPr>
      </p:pic>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145</a:t>
            </a:fld>
            <a:endParaRPr lang="en-US" sz="1400" b="0" dirty="0">
              <a:solidFill>
                <a:srgbClr val="000000"/>
              </a:solidFill>
              <a:latin typeface="Arial"/>
            </a:endParaRPr>
          </a:p>
        </p:txBody>
      </p:sp>
      <p:sp>
        <p:nvSpPr>
          <p:cNvPr id="5" name="TextBox 4"/>
          <p:cNvSpPr txBox="1"/>
          <p:nvPr/>
        </p:nvSpPr>
        <p:spPr>
          <a:xfrm>
            <a:off x="571472" y="3857628"/>
            <a:ext cx="8572528" cy="1477328"/>
          </a:xfrm>
          <a:prstGeom prst="rect">
            <a:avLst/>
          </a:prstGeom>
          <a:noFill/>
        </p:spPr>
        <p:txBody>
          <a:bodyPr wrap="square" rtlCol="0">
            <a:spAutoFit/>
          </a:bodyPr>
          <a:lstStyle/>
          <a:p>
            <a:r>
              <a:rPr lang="en-ZA" b="1" dirty="0" smtClean="0">
                <a:solidFill>
                  <a:prstClr val="white"/>
                </a:solidFill>
              </a:rPr>
              <a:t>Outline:</a:t>
            </a:r>
          </a:p>
          <a:p>
            <a:endParaRPr lang="en-ZA" b="1" dirty="0" smtClean="0">
              <a:solidFill>
                <a:prstClr val="white"/>
              </a:solidFill>
            </a:endParaRPr>
          </a:p>
          <a:p>
            <a:r>
              <a:rPr lang="en-ZA" b="1" dirty="0" smtClean="0">
                <a:solidFill>
                  <a:prstClr val="white"/>
                </a:solidFill>
              </a:rPr>
              <a:t>Design Principles Specific to the Fund Segment</a:t>
            </a:r>
          </a:p>
          <a:p>
            <a:r>
              <a:rPr lang="en-ZA" b="1" dirty="0" smtClean="0">
                <a:solidFill>
                  <a:prstClr val="white"/>
                </a:solidFill>
              </a:rPr>
              <a:t>Segment Snapshot</a:t>
            </a:r>
          </a:p>
          <a:p>
            <a:r>
              <a:rPr lang="en-ZA" b="1" dirty="0" smtClean="0">
                <a:solidFill>
                  <a:prstClr val="white"/>
                </a:solidFill>
              </a:rPr>
              <a:t>Segment Detail Discussion</a:t>
            </a:r>
            <a:endParaRPr lang="en-ZA" b="1" dirty="0">
              <a:solidFill>
                <a:prstClr val="white"/>
              </a:solidFill>
            </a:endParaRPr>
          </a:p>
        </p:txBody>
      </p:sp>
      <p:graphicFrame>
        <p:nvGraphicFramePr>
          <p:cNvPr id="6" name="Content Placeholder 4"/>
          <p:cNvGraphicFramePr>
            <a:graphicFrameLocks/>
          </p:cNvGraphicFramePr>
          <p:nvPr>
            <p:extLst>
              <p:ext uri="{D42A27DB-BD31-4B8C-83A1-F6EECF244321}">
                <p14:modId xmlns:p14="http://schemas.microsoft.com/office/powerpoint/2010/main" val="2629204772"/>
              </p:ext>
            </p:extLst>
          </p:nvPr>
        </p:nvGraphicFramePr>
        <p:xfrm>
          <a:off x="3491880" y="1399810"/>
          <a:ext cx="6372200" cy="39416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Rectangle 1"/>
          <p:cNvSpPr/>
          <p:nvPr/>
        </p:nvSpPr>
        <p:spPr>
          <a:xfrm>
            <a:off x="179512" y="386815"/>
            <a:ext cx="5157181" cy="523220"/>
          </a:xfrm>
          <a:prstGeom prst="rect">
            <a:avLst/>
          </a:prstGeom>
        </p:spPr>
        <p:txBody>
          <a:bodyPr wrap="none">
            <a:spAutoFit/>
          </a:bodyPr>
          <a:lstStyle/>
          <a:p>
            <a:r>
              <a:rPr lang="en-US" sz="2800" b="1" dirty="0">
                <a:solidFill>
                  <a:prstClr val="white"/>
                </a:solidFill>
              </a:rPr>
              <a:t>Segment:  Regional Indicator</a:t>
            </a:r>
            <a:endParaRPr lang="en-ZA" sz="2800" dirty="0">
              <a:solidFill>
                <a:prstClr val="white"/>
              </a:solidFill>
            </a:endParaRPr>
          </a:p>
        </p:txBody>
      </p:sp>
      <p:sp>
        <p:nvSpPr>
          <p:cNvPr id="8" name="TextBox 7"/>
          <p:cNvSpPr txBox="1"/>
          <p:nvPr/>
        </p:nvSpPr>
        <p:spPr>
          <a:xfrm>
            <a:off x="2758102" y="3380942"/>
            <a:ext cx="1571636" cy="369332"/>
          </a:xfrm>
          <a:prstGeom prst="rect">
            <a:avLst/>
          </a:prstGeom>
          <a:noFill/>
        </p:spPr>
        <p:txBody>
          <a:bodyPr wrap="square" rtlCol="0">
            <a:spAutoFit/>
          </a:bodyPr>
          <a:lstStyle/>
          <a:p>
            <a:pPr algn="r"/>
            <a:r>
              <a:rPr lang="en-ZA" dirty="0" smtClean="0">
                <a:solidFill>
                  <a:prstClr val="white"/>
                </a:solidFill>
              </a:rPr>
              <a:t>Beneficiary?</a:t>
            </a:r>
            <a:endParaRPr lang="en-ZA" dirty="0">
              <a:solidFill>
                <a:prstClr val="white"/>
              </a:solidFill>
            </a:endParaRPr>
          </a:p>
        </p:txBody>
      </p:sp>
    </p:spTree>
    <p:extLst>
      <p:ext uri="{BB962C8B-B14F-4D97-AF65-F5344CB8AC3E}">
        <p14:creationId xmlns:p14="http://schemas.microsoft.com/office/powerpoint/2010/main" val="2161141880"/>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a:t>Regional Indicator:  Design Principles</a:t>
            </a:r>
            <a:endParaRPr lang="en-ZA" dirty="0"/>
          </a:p>
        </p:txBody>
      </p:sp>
      <p:sp>
        <p:nvSpPr>
          <p:cNvPr id="3" name="Vertical Text Placeholder 2"/>
          <p:cNvSpPr>
            <a:spLocks noGrp="1"/>
          </p:cNvSpPr>
          <p:nvPr>
            <p:ph type="body" orient="vert" idx="1"/>
          </p:nvPr>
        </p:nvSpPr>
        <p:spPr>
          <a:xfrm>
            <a:off x="152400" y="1772816"/>
            <a:ext cx="8164016" cy="4248472"/>
          </a:xfrm>
        </p:spPr>
        <p:txBody>
          <a:bodyPr vert="horz"/>
          <a:lstStyle/>
          <a:p>
            <a:pPr marL="457200" indent="-457200">
              <a:spcBef>
                <a:spcPts val="600"/>
              </a:spcBef>
              <a:spcAft>
                <a:spcPts val="600"/>
              </a:spcAft>
              <a:buFont typeface="+mj-lt"/>
              <a:buAutoNum type="arabicPeriod"/>
              <a:defRPr/>
            </a:pPr>
            <a:r>
              <a:rPr lang="en-ZA" b="1" u="sng" dirty="0"/>
              <a:t>ERF</a:t>
            </a:r>
            <a:r>
              <a:rPr lang="en-ZA" b="1" dirty="0"/>
              <a:t>:  </a:t>
            </a:r>
            <a:r>
              <a:rPr lang="en-ZA" i="1" dirty="0"/>
              <a:t>principles determined for national/provincial departments</a:t>
            </a:r>
          </a:p>
          <a:p>
            <a:pPr marL="457200" indent="-457200">
              <a:spcBef>
                <a:spcPts val="600"/>
              </a:spcBef>
              <a:spcAft>
                <a:spcPts val="600"/>
              </a:spcAft>
              <a:buFont typeface="+mj-lt"/>
              <a:buAutoNum type="arabicPeriod"/>
              <a:defRPr/>
            </a:pPr>
            <a:r>
              <a:rPr lang="en-ZA" b="1" u="sng" dirty="0"/>
              <a:t>SCOA Posting Levels</a:t>
            </a:r>
            <a:r>
              <a:rPr lang="en-ZA" b="1" dirty="0"/>
              <a:t>: </a:t>
            </a:r>
          </a:p>
          <a:p>
            <a:pPr marL="857250" lvl="1" indent="-406400">
              <a:spcBef>
                <a:spcPts val="600"/>
              </a:spcBef>
              <a:spcAft>
                <a:spcPts val="600"/>
              </a:spcAft>
              <a:buFont typeface="+mj-lt"/>
              <a:buChar char="–"/>
              <a:defRPr/>
            </a:pPr>
            <a:r>
              <a:rPr lang="en-ZA" i="1" dirty="0"/>
              <a:t>provide for indicators for administration of the municipality</a:t>
            </a:r>
          </a:p>
          <a:p>
            <a:pPr marL="857250" lvl="1" indent="-406400">
              <a:spcBef>
                <a:spcPts val="600"/>
              </a:spcBef>
              <a:spcAft>
                <a:spcPts val="600"/>
              </a:spcAft>
              <a:buFont typeface="+mj-lt"/>
              <a:buChar char="–"/>
              <a:defRPr/>
            </a:pPr>
            <a:r>
              <a:rPr lang="en-ZA" i="1" dirty="0"/>
              <a:t>district municipalities and local municipalities </a:t>
            </a:r>
          </a:p>
          <a:p>
            <a:pPr marL="857250" lvl="1" indent="-406400">
              <a:spcBef>
                <a:spcPts val="600"/>
              </a:spcBef>
              <a:spcAft>
                <a:spcPts val="600"/>
              </a:spcAft>
              <a:defRPr/>
            </a:pPr>
            <a:endParaRPr lang="en-ZA" i="1" dirty="0"/>
          </a:p>
          <a:p>
            <a:pPr marL="508000" indent="-457200">
              <a:spcBef>
                <a:spcPts val="600"/>
              </a:spcBef>
              <a:spcAft>
                <a:spcPts val="600"/>
              </a:spcAft>
              <a:buFont typeface="+mj-lt"/>
              <a:buAutoNum type="arabicPeriod"/>
              <a:defRPr/>
            </a:pPr>
            <a:r>
              <a:rPr lang="en-ZA" b="1" u="sng" dirty="0"/>
              <a:t>Ward</a:t>
            </a:r>
            <a:r>
              <a:rPr lang="en-ZA" b="1" dirty="0"/>
              <a:t>:  </a:t>
            </a:r>
            <a:r>
              <a:rPr lang="en-ZA" i="1" dirty="0"/>
              <a:t>classification depend on municipal service delivery model</a:t>
            </a:r>
          </a:p>
          <a:p>
            <a:pPr marL="508000" indent="-457200">
              <a:spcBef>
                <a:spcPts val="600"/>
              </a:spcBef>
              <a:spcAft>
                <a:spcPts val="600"/>
              </a:spcAft>
              <a:buFont typeface="+mj-lt"/>
              <a:buAutoNum type="arabicPeriod"/>
              <a:defRPr/>
            </a:pPr>
            <a:r>
              <a:rPr lang="en-ZA" b="1" u="sng" dirty="0"/>
              <a:t>SCOA</a:t>
            </a:r>
            <a:r>
              <a:rPr lang="en-ZA" b="1" dirty="0"/>
              <a:t>:  </a:t>
            </a:r>
            <a:r>
              <a:rPr lang="en-ZA" i="1" dirty="0"/>
              <a:t>detail to be populated as required by ALL municipalities</a:t>
            </a:r>
          </a:p>
          <a:p>
            <a:pPr marL="508000" indent="-457200">
              <a:spcBef>
                <a:spcPts val="600"/>
              </a:spcBef>
              <a:spcAft>
                <a:spcPts val="600"/>
              </a:spcAft>
              <a:buFont typeface="+mj-lt"/>
              <a:buAutoNum type="arabicPeriod"/>
              <a:defRPr/>
            </a:pPr>
            <a:r>
              <a:rPr lang="en-ZA" b="1" u="sng" dirty="0"/>
              <a:t>Municipal Entities and Agency:</a:t>
            </a:r>
            <a:r>
              <a:rPr lang="en-ZA" dirty="0"/>
              <a:t>  </a:t>
            </a:r>
            <a:r>
              <a:rPr lang="en-ZA" i="1" dirty="0"/>
              <a:t>equally applicable</a:t>
            </a:r>
          </a:p>
          <a:p>
            <a:pPr marL="508000" indent="-457200">
              <a:spcBef>
                <a:spcPts val="600"/>
              </a:spcBef>
              <a:spcAft>
                <a:spcPts val="600"/>
              </a:spcAft>
              <a:buFont typeface="+mj-lt"/>
              <a:buAutoNum type="arabicPeriod"/>
              <a:defRPr/>
            </a:pPr>
            <a:r>
              <a:rPr lang="en-ZA" b="1" u="sng" dirty="0"/>
              <a:t>Information:</a:t>
            </a:r>
            <a:r>
              <a:rPr lang="en-ZA" dirty="0"/>
              <a:t>  </a:t>
            </a:r>
            <a:r>
              <a:rPr lang="en-ZA" i="1" dirty="0"/>
              <a:t>geographical service delivery vs. revenue collection with future expansion possibilities</a:t>
            </a:r>
          </a:p>
          <a:p>
            <a:endParaRPr lang="en-ZA"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146</a:t>
            </a:fld>
            <a:endParaRPr lang="en-US" sz="1400" b="0" dirty="0">
              <a:solidFill>
                <a:srgbClr val="000000"/>
              </a:solidFill>
              <a:latin typeface="Arial"/>
            </a:endParaRPr>
          </a:p>
        </p:txBody>
      </p:sp>
      <p:sp>
        <p:nvSpPr>
          <p:cNvPr id="5" name="Cloud Callout 4"/>
          <p:cNvSpPr/>
          <p:nvPr/>
        </p:nvSpPr>
        <p:spPr bwMode="auto">
          <a:xfrm>
            <a:off x="4786314" y="1449192"/>
            <a:ext cx="1357322" cy="285752"/>
          </a:xfrm>
          <a:prstGeom prst="cloudCallout">
            <a:avLst>
              <a:gd name="adj1" fmla="val -149398"/>
              <a:gd name="adj2" fmla="val 45186"/>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r>
              <a:rPr lang="en-ZA" sz="800" b="1" dirty="0" smtClean="0">
                <a:solidFill>
                  <a:prstClr val="white"/>
                </a:solidFill>
                <a:latin typeface="Arial" charset="0"/>
                <a:ea typeface="ＭＳ Ｐゴシック" pitchFamily="1" charset="-128"/>
              </a:rPr>
              <a:t>Information?</a:t>
            </a:r>
          </a:p>
        </p:txBody>
      </p:sp>
      <p:sp>
        <p:nvSpPr>
          <p:cNvPr id="6" name="Cloud Callout 5"/>
          <p:cNvSpPr/>
          <p:nvPr/>
        </p:nvSpPr>
        <p:spPr bwMode="auto">
          <a:xfrm>
            <a:off x="3059832" y="3639222"/>
            <a:ext cx="1366846" cy="357190"/>
          </a:xfrm>
          <a:prstGeom prst="cloudCallout">
            <a:avLst>
              <a:gd name="adj1" fmla="val -149398"/>
              <a:gd name="adj2" fmla="val 45186"/>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r>
              <a:rPr lang="en-ZA" sz="800" b="1" dirty="0" smtClean="0">
                <a:solidFill>
                  <a:prstClr val="white"/>
                </a:solidFill>
                <a:latin typeface="Arial" charset="0"/>
                <a:ea typeface="ＭＳ Ｐゴシック" pitchFamily="1" charset="-128"/>
              </a:rPr>
              <a:t>Information?</a:t>
            </a:r>
          </a:p>
        </p:txBody>
      </p:sp>
      <p:graphicFrame>
        <p:nvGraphicFramePr>
          <p:cNvPr id="7" name="Content Placeholder 4"/>
          <p:cNvGraphicFramePr>
            <a:graphicFrameLocks/>
          </p:cNvGraphicFramePr>
          <p:nvPr>
            <p:extLst>
              <p:ext uri="{D42A27DB-BD31-4B8C-83A1-F6EECF244321}">
                <p14:modId xmlns:p14="http://schemas.microsoft.com/office/powerpoint/2010/main" val="3767059958"/>
              </p:ext>
            </p:extLst>
          </p:nvPr>
        </p:nvGraphicFramePr>
        <p:xfrm>
          <a:off x="6619682" y="160345"/>
          <a:ext cx="2520280" cy="18699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2383509"/>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Regional Indicator:  Segment Outline</a:t>
            </a:r>
          </a:p>
        </p:txBody>
      </p:sp>
      <p:sp>
        <p:nvSpPr>
          <p:cNvPr id="15363" name="Content Placeholder 2"/>
          <p:cNvSpPr>
            <a:spLocks noGrp="1"/>
          </p:cNvSpPr>
          <p:nvPr>
            <p:ph idx="1"/>
          </p:nvPr>
        </p:nvSpPr>
        <p:spPr>
          <a:xfrm>
            <a:off x="152400" y="1142984"/>
            <a:ext cx="8763000" cy="5094328"/>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147</a:t>
            </a:fld>
            <a:endParaRPr lang="en-US" sz="1400" b="0" dirty="0" smtClean="0">
              <a:solidFill>
                <a:srgbClr val="000000"/>
              </a:solidFill>
              <a:latin typeface="Arial" pitchFamily="34" charset="0"/>
              <a:cs typeface="Osaka"/>
            </a:endParaRPr>
          </a:p>
        </p:txBody>
      </p:sp>
      <p:graphicFrame>
        <p:nvGraphicFramePr>
          <p:cNvPr id="7" name="Diagram 6"/>
          <p:cNvGraphicFramePr/>
          <p:nvPr>
            <p:extLst>
              <p:ext uri="{D42A27DB-BD31-4B8C-83A1-F6EECF244321}">
                <p14:modId xmlns:p14="http://schemas.microsoft.com/office/powerpoint/2010/main" val="2733812487"/>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Content Placeholder 4"/>
          <p:cNvGraphicFramePr>
            <a:graphicFrameLocks/>
          </p:cNvGraphicFramePr>
          <p:nvPr>
            <p:extLst>
              <p:ext uri="{D42A27DB-BD31-4B8C-83A1-F6EECF244321}">
                <p14:modId xmlns:p14="http://schemas.microsoft.com/office/powerpoint/2010/main" val="847271472"/>
              </p:ext>
            </p:extLst>
          </p:nvPr>
        </p:nvGraphicFramePr>
        <p:xfrm>
          <a:off x="6154747" y="0"/>
          <a:ext cx="3024336" cy="208823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191280188"/>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33338" y="1124744"/>
            <a:ext cx="9177338" cy="5838602"/>
          </a:xfrm>
          <a:prstGeom prst="rect">
            <a:avLst/>
          </a:prstGeom>
          <a:noFill/>
          <a:ln w="9525">
            <a:noFill/>
            <a:miter lim="800000"/>
            <a:headEnd/>
            <a:tailEnd/>
          </a:ln>
        </p:spPr>
      </p:pic>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148</a:t>
            </a:fld>
            <a:endParaRPr lang="en-US" sz="1400" b="0" dirty="0">
              <a:solidFill>
                <a:srgbClr val="000000"/>
              </a:solidFill>
              <a:latin typeface="Arial"/>
            </a:endParaRPr>
          </a:p>
        </p:txBody>
      </p:sp>
      <p:sp>
        <p:nvSpPr>
          <p:cNvPr id="5" name="TextBox 4"/>
          <p:cNvSpPr txBox="1"/>
          <p:nvPr/>
        </p:nvSpPr>
        <p:spPr>
          <a:xfrm>
            <a:off x="571472" y="3857628"/>
            <a:ext cx="8572528" cy="923330"/>
          </a:xfrm>
          <a:prstGeom prst="rect">
            <a:avLst/>
          </a:prstGeom>
          <a:noFill/>
        </p:spPr>
        <p:txBody>
          <a:bodyPr wrap="square" rtlCol="0">
            <a:spAutoFit/>
          </a:bodyPr>
          <a:lstStyle/>
          <a:p>
            <a:r>
              <a:rPr lang="en-ZA" b="1" dirty="0" smtClean="0">
                <a:solidFill>
                  <a:prstClr val="white"/>
                </a:solidFill>
              </a:rPr>
              <a:t>Outline:</a:t>
            </a:r>
          </a:p>
          <a:p>
            <a:endParaRPr lang="en-ZA" b="1" dirty="0" smtClean="0">
              <a:solidFill>
                <a:prstClr val="white"/>
              </a:solidFill>
            </a:endParaRPr>
          </a:p>
          <a:p>
            <a:endParaRPr lang="en-ZA" b="1" dirty="0">
              <a:solidFill>
                <a:prstClr val="white"/>
              </a:solidFill>
            </a:endParaRPr>
          </a:p>
        </p:txBody>
      </p:sp>
      <p:graphicFrame>
        <p:nvGraphicFramePr>
          <p:cNvPr id="6" name="Content Placeholder 4"/>
          <p:cNvGraphicFramePr>
            <a:graphicFrameLocks/>
          </p:cNvGraphicFramePr>
          <p:nvPr>
            <p:extLst>
              <p:ext uri="{D42A27DB-BD31-4B8C-83A1-F6EECF244321}">
                <p14:modId xmlns:p14="http://schemas.microsoft.com/office/powerpoint/2010/main" val="8092437"/>
              </p:ext>
            </p:extLst>
          </p:nvPr>
        </p:nvGraphicFramePr>
        <p:xfrm>
          <a:off x="3491880" y="1399810"/>
          <a:ext cx="6372200" cy="39416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Rectangle 1"/>
          <p:cNvSpPr/>
          <p:nvPr/>
        </p:nvSpPr>
        <p:spPr>
          <a:xfrm>
            <a:off x="179512" y="386815"/>
            <a:ext cx="4977645" cy="523220"/>
          </a:xfrm>
          <a:prstGeom prst="rect">
            <a:avLst/>
          </a:prstGeom>
        </p:spPr>
        <p:txBody>
          <a:bodyPr wrap="none">
            <a:spAutoFit/>
          </a:bodyPr>
          <a:lstStyle/>
          <a:p>
            <a:r>
              <a:rPr lang="en-US" sz="2800" b="1" dirty="0">
                <a:solidFill>
                  <a:prstClr val="white"/>
                </a:solidFill>
              </a:rPr>
              <a:t>Segment:  </a:t>
            </a:r>
            <a:r>
              <a:rPr lang="en-US" sz="2800" b="1" dirty="0" smtClean="0">
                <a:solidFill>
                  <a:prstClr val="white"/>
                </a:solidFill>
              </a:rPr>
              <a:t>Costing </a:t>
            </a:r>
            <a:r>
              <a:rPr lang="en-US" sz="2800" b="1" dirty="0">
                <a:solidFill>
                  <a:prstClr val="white"/>
                </a:solidFill>
              </a:rPr>
              <a:t>Indicator</a:t>
            </a:r>
            <a:endParaRPr lang="en-ZA" sz="2800" dirty="0">
              <a:solidFill>
                <a:prstClr val="white"/>
              </a:solidFill>
            </a:endParaRPr>
          </a:p>
        </p:txBody>
      </p:sp>
      <p:sp>
        <p:nvSpPr>
          <p:cNvPr id="7" name="TextBox 6"/>
          <p:cNvSpPr txBox="1"/>
          <p:nvPr/>
        </p:nvSpPr>
        <p:spPr>
          <a:xfrm>
            <a:off x="2664305" y="2319436"/>
            <a:ext cx="1571636" cy="369332"/>
          </a:xfrm>
          <a:prstGeom prst="rect">
            <a:avLst/>
          </a:prstGeom>
          <a:noFill/>
        </p:spPr>
        <p:txBody>
          <a:bodyPr wrap="square" rtlCol="0">
            <a:spAutoFit/>
          </a:bodyPr>
          <a:lstStyle/>
          <a:p>
            <a:pPr algn="r"/>
            <a:r>
              <a:rPr lang="en-ZA" dirty="0" smtClean="0">
                <a:solidFill>
                  <a:prstClr val="white"/>
                </a:solidFill>
              </a:rPr>
              <a:t>Beneficiary?</a:t>
            </a:r>
            <a:endParaRPr lang="en-ZA" dirty="0">
              <a:solidFill>
                <a:prstClr val="white"/>
              </a:solidFill>
            </a:endParaRPr>
          </a:p>
        </p:txBody>
      </p:sp>
    </p:spTree>
    <p:extLst>
      <p:ext uri="{BB962C8B-B14F-4D97-AF65-F5344CB8AC3E}">
        <p14:creationId xmlns:p14="http://schemas.microsoft.com/office/powerpoint/2010/main" val="1787330940"/>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itle 1"/>
          <p:cNvSpPr>
            <a:spLocks noGrp="1"/>
          </p:cNvSpPr>
          <p:nvPr>
            <p:ph type="title"/>
          </p:nvPr>
        </p:nvSpPr>
        <p:spPr/>
        <p:txBody>
          <a:bodyPr/>
          <a:lstStyle/>
          <a:p>
            <a:r>
              <a:rPr lang="en-US" dirty="0" smtClean="0"/>
              <a:t>Introduction</a:t>
            </a:r>
          </a:p>
        </p:txBody>
      </p:sp>
      <p:sp>
        <p:nvSpPr>
          <p:cNvPr id="66563" name="Vertical Text Placeholder 2"/>
          <p:cNvSpPr>
            <a:spLocks noGrp="1"/>
          </p:cNvSpPr>
          <p:nvPr>
            <p:ph type="body" orient="vert" idx="1"/>
          </p:nvPr>
        </p:nvSpPr>
        <p:spPr>
          <a:xfrm>
            <a:off x="179388" y="1219200"/>
            <a:ext cx="8763000" cy="5119688"/>
          </a:xfrm>
        </p:spPr>
        <p:txBody>
          <a:bodyPr vert="horz"/>
          <a:lstStyle/>
          <a:p>
            <a:pPr algn="just"/>
            <a:r>
              <a:rPr lang="en-US" dirty="0" smtClean="0"/>
              <a:t>The introduction of financial modeling targets all costing activities with particular focus on tariff determination.</a:t>
            </a:r>
          </a:p>
          <a:p>
            <a:pPr algn="just"/>
            <a:endParaRPr lang="en-US" dirty="0" smtClean="0"/>
          </a:p>
          <a:p>
            <a:pPr algn="just"/>
            <a:r>
              <a:rPr lang="en-US" dirty="0" smtClean="0"/>
              <a:t>Financial modeling is fundamental to improving the quality of municipal  MTREF submissions  and thereby positively influencing financial sustainability and service delivery</a:t>
            </a:r>
          </a:p>
          <a:p>
            <a:pPr algn="just"/>
            <a:r>
              <a:rPr lang="en-ZA" dirty="0"/>
              <a:t>Currently most </a:t>
            </a:r>
            <a:r>
              <a:rPr lang="en-ZA" dirty="0" smtClean="0"/>
              <a:t>municipalities utilise job </a:t>
            </a:r>
            <a:r>
              <a:rPr lang="en-ZA" dirty="0"/>
              <a:t>costing as a methodology of tracking their costs. </a:t>
            </a:r>
            <a:endParaRPr lang="en-ZA" dirty="0" smtClean="0"/>
          </a:p>
          <a:p>
            <a:pPr algn="just"/>
            <a:r>
              <a:rPr lang="en-ZA" dirty="0" smtClean="0"/>
              <a:t>This fits </a:t>
            </a:r>
            <a:r>
              <a:rPr lang="en-ZA" dirty="0"/>
              <a:t>the needs of the engineering services predominantly, and does not act as a decision support tool as it only tracks costs as they are incurred, and does not inform the budget process, resulting in tariffs not being cost reflective. </a:t>
            </a:r>
            <a:endParaRPr lang="en-ZA" dirty="0" smtClean="0"/>
          </a:p>
          <a:p>
            <a:pPr algn="just"/>
            <a:r>
              <a:rPr lang="en-ZA" dirty="0" smtClean="0"/>
              <a:t>These secondary/ indirect costs can be between 10-15% for metros and between 18 – 25 % for smaller municipalities.</a:t>
            </a:r>
          </a:p>
          <a:p>
            <a:pPr algn="just"/>
            <a:endParaRPr lang="en-ZA" dirty="0"/>
          </a:p>
          <a:p>
            <a:pPr algn="just"/>
            <a:endParaRPr lang="en-US" dirty="0" smtClean="0"/>
          </a:p>
        </p:txBody>
      </p:sp>
      <p:sp>
        <p:nvSpPr>
          <p:cNvPr id="4" name="Slide Number Placeholder 3"/>
          <p:cNvSpPr>
            <a:spLocks noGrp="1"/>
          </p:cNvSpPr>
          <p:nvPr>
            <p:ph type="sldNum" sz="quarter" idx="12"/>
          </p:nvPr>
        </p:nvSpPr>
        <p:spPr/>
        <p:txBody>
          <a:bodyPr/>
          <a:lstStyle/>
          <a:p>
            <a:pPr>
              <a:defRPr/>
            </a:pPr>
            <a:fld id="{22AFED19-36E5-4039-B255-10574416D9FD}" type="slidenum">
              <a:rPr lang="en-US" smtClean="0"/>
              <a:pPr>
                <a:defRPr/>
              </a:pPr>
              <a:t>149</a:t>
            </a:fld>
            <a:endParaRPr lang="en-US" sz="1400" b="0" dirty="0">
              <a:solidFill>
                <a:srgbClr val="000000"/>
              </a:solidFill>
              <a:latin typeface="Arial"/>
            </a:endParaRPr>
          </a:p>
        </p:txBody>
      </p:sp>
    </p:spTree>
    <p:extLst>
      <p:ext uri="{BB962C8B-B14F-4D97-AF65-F5344CB8AC3E}">
        <p14:creationId xmlns:p14="http://schemas.microsoft.com/office/powerpoint/2010/main" val="159877896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a:xfrm>
            <a:off x="0" y="76200"/>
            <a:ext cx="7924800" cy="1066784"/>
          </a:xfrm>
        </p:spPr>
        <p:txBody>
          <a:bodyPr/>
          <a:lstStyle/>
          <a:p>
            <a:r>
              <a:rPr lang="en-ZA" b="1" dirty="0" smtClean="0"/>
              <a:t>Background to the project initiative for a SCOA for Municipalities </a:t>
            </a:r>
            <a:endParaRPr lang="en-US" b="1" dirty="0" smtClean="0"/>
          </a:p>
        </p:txBody>
      </p:sp>
      <p:sp>
        <p:nvSpPr>
          <p:cNvPr id="29700" name="Slide Number Placeholder 3"/>
          <p:cNvSpPr>
            <a:spLocks noGrp="1"/>
          </p:cNvSpPr>
          <p:nvPr>
            <p:ph type="sldNum" sz="quarter" idx="12"/>
          </p:nvPr>
        </p:nvSpPr>
        <p:spPr>
          <a:noFill/>
        </p:spPr>
        <p:txBody>
          <a:bodyPr/>
          <a:lstStyle/>
          <a:p>
            <a:pPr fontAlgn="base">
              <a:spcBef>
                <a:spcPct val="0"/>
              </a:spcBef>
              <a:spcAft>
                <a:spcPct val="0"/>
              </a:spcAft>
            </a:pPr>
            <a:fld id="{E299BD6E-BA1E-4E98-9D92-FAFF9BCB25BB}" type="slidenum">
              <a:rPr lang="en-US" smtClean="0">
                <a:latin typeface="Arial Bold Italic" pitchFamily="34" charset="0"/>
                <a:cs typeface="Osaka"/>
              </a:rPr>
              <a:pPr fontAlgn="base">
                <a:spcBef>
                  <a:spcPct val="0"/>
                </a:spcBef>
                <a:spcAft>
                  <a:spcPct val="0"/>
                </a:spcAft>
              </a:pPr>
              <a:t>15</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1294384620"/>
              </p:ext>
            </p:extLst>
          </p:nvPr>
        </p:nvGraphicFramePr>
        <p:xfrm>
          <a:off x="0" y="1142984"/>
          <a:ext cx="8748000" cy="676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295395282"/>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itle 1"/>
          <p:cNvSpPr>
            <a:spLocks noGrp="1"/>
          </p:cNvSpPr>
          <p:nvPr>
            <p:ph type="title"/>
          </p:nvPr>
        </p:nvSpPr>
        <p:spPr/>
        <p:txBody>
          <a:bodyPr/>
          <a:lstStyle/>
          <a:p>
            <a:r>
              <a:rPr lang="en-US" smtClean="0"/>
              <a:t>Tariff determination </a:t>
            </a:r>
          </a:p>
        </p:txBody>
      </p:sp>
      <p:sp>
        <p:nvSpPr>
          <p:cNvPr id="3" name="Vertical Text Placeholder 2"/>
          <p:cNvSpPr>
            <a:spLocks noGrp="1"/>
          </p:cNvSpPr>
          <p:nvPr>
            <p:ph type="body" orient="vert" idx="1"/>
          </p:nvPr>
        </p:nvSpPr>
        <p:spPr>
          <a:xfrm>
            <a:off x="152400" y="1219200"/>
            <a:ext cx="8763000" cy="5424488"/>
          </a:xfrm>
        </p:spPr>
        <p:txBody>
          <a:bodyPr vert="horz"/>
          <a:lstStyle/>
          <a:p>
            <a:pPr>
              <a:defRPr/>
            </a:pPr>
            <a:r>
              <a:rPr lang="en-ZA" dirty="0"/>
              <a:t>Tariff modelling that ensures cost recovery requires a structured process whereby </a:t>
            </a:r>
            <a:r>
              <a:rPr lang="en-ZA" dirty="0" smtClean="0"/>
              <a:t>cost accounting (management accounting) </a:t>
            </a:r>
            <a:r>
              <a:rPr lang="en-ZA" dirty="0"/>
              <a:t>is applied; this will enable municipalities to determine the real cost of municipal services provided and in turn the financial ‘burden’ or affordability to households can be factored into the process.</a:t>
            </a:r>
            <a:endParaRPr lang="en-US" b="1" dirty="0"/>
          </a:p>
          <a:p>
            <a:pPr marL="0" indent="0">
              <a:buFontTx/>
              <a:buNone/>
              <a:defRPr/>
            </a:pPr>
            <a:r>
              <a:rPr lang="en-ZA" dirty="0"/>
              <a:t> </a:t>
            </a:r>
            <a:endParaRPr lang="en-US" b="1" dirty="0"/>
          </a:p>
          <a:p>
            <a:pPr>
              <a:defRPr/>
            </a:pPr>
            <a:r>
              <a:rPr lang="en-ZA" dirty="0"/>
              <a:t>Effective costing of municipal services will also provide a more accurate indicator of what municipalities are spending in terms of providing ‘free’ basic services to disadvantaged communities. </a:t>
            </a:r>
            <a:endParaRPr lang="en-US" b="1" dirty="0"/>
          </a:p>
          <a:p>
            <a:pPr marL="0" indent="0">
              <a:buFontTx/>
              <a:buNone/>
              <a:defRPr/>
            </a:pPr>
            <a:r>
              <a:rPr lang="en-ZA" dirty="0"/>
              <a:t> </a:t>
            </a:r>
            <a:endParaRPr lang="en-US" b="1" dirty="0"/>
          </a:p>
          <a:p>
            <a:pPr>
              <a:defRPr/>
            </a:pPr>
            <a:r>
              <a:rPr lang="en-ZA" dirty="0" smtClean="0"/>
              <a:t>Effective costing of municipal services </a:t>
            </a:r>
            <a:r>
              <a:rPr lang="en-ZA" dirty="0"/>
              <a:t>will ensure a consistent approach to tariff determination processes across </a:t>
            </a:r>
            <a:r>
              <a:rPr lang="en-ZA" dirty="0" smtClean="0"/>
              <a:t>municipalities.</a:t>
            </a:r>
            <a:endParaRPr lang="en-US" dirty="0"/>
          </a:p>
          <a:p>
            <a:pPr>
              <a:defRPr/>
            </a:pPr>
            <a:endParaRPr lang="en-US" dirty="0"/>
          </a:p>
        </p:txBody>
      </p:sp>
      <p:sp>
        <p:nvSpPr>
          <p:cNvPr id="4" name="Slide Number Placeholder 3"/>
          <p:cNvSpPr>
            <a:spLocks noGrp="1"/>
          </p:cNvSpPr>
          <p:nvPr>
            <p:ph type="sldNum" sz="quarter" idx="12"/>
          </p:nvPr>
        </p:nvSpPr>
        <p:spPr/>
        <p:txBody>
          <a:bodyPr/>
          <a:lstStyle/>
          <a:p>
            <a:pPr>
              <a:defRPr/>
            </a:pPr>
            <a:fld id="{0824E6AA-0DD5-4061-8826-8EEFD93B3F37}" type="slidenum">
              <a:rPr lang="en-US" smtClean="0"/>
              <a:pPr>
                <a:defRPr/>
              </a:pPr>
              <a:t>150</a:t>
            </a:fld>
            <a:endParaRPr lang="en-US" sz="1400" b="0" dirty="0">
              <a:solidFill>
                <a:srgbClr val="000000"/>
              </a:solidFill>
              <a:latin typeface="Arial"/>
            </a:endParaRPr>
          </a:p>
        </p:txBody>
      </p:sp>
    </p:spTree>
    <p:extLst>
      <p:ext uri="{BB962C8B-B14F-4D97-AF65-F5344CB8AC3E}">
        <p14:creationId xmlns:p14="http://schemas.microsoft.com/office/powerpoint/2010/main" val="1243017998"/>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a:t>Segment: Costing</a:t>
            </a:r>
            <a:endParaRPr lang="en-ZA" dirty="0"/>
          </a:p>
        </p:txBody>
      </p:sp>
      <p:sp>
        <p:nvSpPr>
          <p:cNvPr id="3" name="Vertical Text Placeholder 2"/>
          <p:cNvSpPr>
            <a:spLocks noGrp="1"/>
          </p:cNvSpPr>
          <p:nvPr>
            <p:ph type="body" orient="vert" idx="1"/>
          </p:nvPr>
        </p:nvSpPr>
        <p:spPr/>
        <p:txBody>
          <a:bodyPr vert="horz"/>
          <a:lstStyle/>
          <a:p>
            <a:pPr marL="0" indent="0">
              <a:buNone/>
            </a:pPr>
            <a:endParaRPr lang="en-ZA" sz="3200" dirty="0" smtClean="0"/>
          </a:p>
          <a:p>
            <a:pPr marL="0" indent="0">
              <a:buNone/>
            </a:pPr>
            <a:r>
              <a:rPr lang="en-ZA" sz="3200" dirty="0" smtClean="0"/>
              <a:t>At the highest level the costing structure distinguishes between:</a:t>
            </a:r>
          </a:p>
          <a:p>
            <a:pPr marL="0" indent="0">
              <a:buNone/>
            </a:pPr>
            <a:endParaRPr lang="en-ZA" sz="3200" dirty="0"/>
          </a:p>
          <a:p>
            <a:r>
              <a:rPr lang="en-ZA" sz="3200" dirty="0" smtClean="0"/>
              <a:t>Departmental charges (Support services)</a:t>
            </a:r>
          </a:p>
          <a:p>
            <a:r>
              <a:rPr lang="en-ZA" sz="3200" dirty="0" smtClean="0"/>
              <a:t>Internal billings</a:t>
            </a:r>
          </a:p>
          <a:p>
            <a:r>
              <a:rPr lang="en-ZA" sz="3200" dirty="0" smtClean="0"/>
              <a:t>Activity based recoveries</a:t>
            </a:r>
            <a:endParaRPr lang="en-ZA" sz="3200"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151</a:t>
            </a:fld>
            <a:endParaRPr lang="en-US" sz="1400" b="0" dirty="0">
              <a:solidFill>
                <a:srgbClr val="000000"/>
              </a:solidFill>
              <a:latin typeface="Arial"/>
            </a:endParaRPr>
          </a:p>
        </p:txBody>
      </p:sp>
      <p:pic>
        <p:nvPicPr>
          <p:cNvPr id="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660232" y="0"/>
            <a:ext cx="2664296" cy="214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0794051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smtClean="0"/>
              <a:t>Segment: Costing</a:t>
            </a:r>
            <a:endParaRPr lang="en-ZA" dirty="0"/>
          </a:p>
        </p:txBody>
      </p:sp>
      <p:sp>
        <p:nvSpPr>
          <p:cNvPr id="3" name="Vertical Text Placeholder 2"/>
          <p:cNvSpPr>
            <a:spLocks noGrp="1"/>
          </p:cNvSpPr>
          <p:nvPr>
            <p:ph type="body" orient="vert" idx="1"/>
          </p:nvPr>
        </p:nvSpPr>
        <p:spPr/>
        <p:txBody>
          <a:bodyPr vert="horz"/>
          <a:lstStyle/>
          <a:p>
            <a:r>
              <a:rPr lang="en-ZA" sz="2400" b="1" dirty="0"/>
              <a:t>Department Charges (Support Services)</a:t>
            </a:r>
          </a:p>
          <a:p>
            <a:pPr lvl="1"/>
            <a:r>
              <a:rPr lang="en-ZA" sz="2400" i="1" dirty="0"/>
              <a:t>Finance  [Accounting / Asset Management / Audit Fees / Budgets / Expenditure / Insurance Fees / Meter Readers / Payroll / Procurement  / Revenue Management</a:t>
            </a:r>
          </a:p>
          <a:p>
            <a:pPr lvl="1"/>
            <a:r>
              <a:rPr lang="en-ZA" sz="2400" i="1" dirty="0"/>
              <a:t>Corporate Services [Training and Development / Employee Benefits / Resource and Planning / Labour Relations / Human Resource Recruitment / Legal </a:t>
            </a:r>
            <a:r>
              <a:rPr lang="en-ZA" sz="2400" i="1" dirty="0" err="1"/>
              <a:t>Serive</a:t>
            </a:r>
            <a:r>
              <a:rPr lang="en-ZA" sz="2400" i="1" dirty="0"/>
              <a:t> / Postal Services / Office Rentals / Telephone / Telephone Maintenance</a:t>
            </a:r>
          </a:p>
          <a:p>
            <a:pPr lvl="1"/>
            <a:r>
              <a:rPr lang="en-ZA" sz="2400" i="1" dirty="0"/>
              <a:t>Cleaning Services</a:t>
            </a:r>
          </a:p>
          <a:p>
            <a:pPr lvl="1"/>
            <a:r>
              <a:rPr lang="en-ZA" sz="2400" i="1" dirty="0"/>
              <a:t>Security [Services / System Maintenance</a:t>
            </a:r>
          </a:p>
          <a:p>
            <a:pPr marL="0" indent="0">
              <a:buNone/>
            </a:pPr>
            <a:endParaRPr lang="en-ZA"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152</a:t>
            </a:fld>
            <a:endParaRPr lang="en-US" sz="1400" b="0" dirty="0">
              <a:solidFill>
                <a:srgbClr val="000000"/>
              </a:solidFill>
              <a:latin typeface="Arial"/>
            </a:endParaRPr>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00193" y="0"/>
            <a:ext cx="2664296" cy="214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45503496"/>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smtClean="0"/>
              <a:t>Segment: Costing</a:t>
            </a:r>
            <a:endParaRPr lang="en-ZA" dirty="0"/>
          </a:p>
        </p:txBody>
      </p:sp>
      <p:sp>
        <p:nvSpPr>
          <p:cNvPr id="3" name="Vertical Text Placeholder 2"/>
          <p:cNvSpPr>
            <a:spLocks noGrp="1"/>
          </p:cNvSpPr>
          <p:nvPr>
            <p:ph type="body" orient="vert" idx="1"/>
          </p:nvPr>
        </p:nvSpPr>
        <p:spPr>
          <a:xfrm>
            <a:off x="152400" y="1556792"/>
            <a:ext cx="8763000" cy="4310608"/>
          </a:xfrm>
        </p:spPr>
        <p:txBody>
          <a:bodyPr vert="horz"/>
          <a:lstStyle/>
          <a:p>
            <a:r>
              <a:rPr lang="en-ZA" sz="2400" b="1" dirty="0"/>
              <a:t>Department Charges (Support Services)  </a:t>
            </a:r>
            <a:r>
              <a:rPr lang="en-ZA" sz="2400" b="1" i="1" dirty="0"/>
              <a:t>Continue</a:t>
            </a:r>
          </a:p>
          <a:p>
            <a:pPr lvl="1"/>
            <a:r>
              <a:rPr lang="en-ZA" sz="2400" i="1" dirty="0"/>
              <a:t>Communication  [IT System Ware / IT Data Ware / Data Lines / Radio Maintenance]</a:t>
            </a:r>
          </a:p>
          <a:p>
            <a:pPr lvl="1"/>
            <a:r>
              <a:rPr lang="en-ZA" sz="2400" i="1" dirty="0"/>
              <a:t>Other  [Municipal Manager / Internal Laboratory Fees / Project Management]</a:t>
            </a:r>
          </a:p>
          <a:p>
            <a:endParaRPr lang="en-ZA" sz="2400"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153</a:t>
            </a:fld>
            <a:endParaRPr lang="en-US" sz="1400" b="0" dirty="0">
              <a:solidFill>
                <a:srgbClr val="000000"/>
              </a:solidFill>
              <a:latin typeface="Arial"/>
            </a:endParaRPr>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00193" y="0"/>
            <a:ext cx="2664296" cy="214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63228344"/>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smtClean="0"/>
              <a:t>Segment: Costing</a:t>
            </a:r>
            <a:endParaRPr lang="en-ZA" dirty="0"/>
          </a:p>
        </p:txBody>
      </p:sp>
      <p:sp>
        <p:nvSpPr>
          <p:cNvPr id="3" name="Vertical Text Placeholder 2"/>
          <p:cNvSpPr>
            <a:spLocks noGrp="1"/>
          </p:cNvSpPr>
          <p:nvPr>
            <p:ph type="body" orient="vert" idx="1"/>
          </p:nvPr>
        </p:nvSpPr>
        <p:spPr>
          <a:xfrm>
            <a:off x="152400" y="1484784"/>
            <a:ext cx="8763000" cy="4382616"/>
          </a:xfrm>
        </p:spPr>
        <p:txBody>
          <a:bodyPr vert="horz"/>
          <a:lstStyle/>
          <a:p>
            <a:r>
              <a:rPr lang="en-ZA" sz="2400" b="1" dirty="0"/>
              <a:t>Internal Billing  (Consumption and Service Charges)</a:t>
            </a:r>
            <a:endParaRPr lang="en-ZA" sz="2400" b="1" i="1" dirty="0"/>
          </a:p>
          <a:p>
            <a:pPr lvl="1"/>
            <a:r>
              <a:rPr lang="en-ZA" sz="2400" i="1" dirty="0"/>
              <a:t>Connection Fees / Electricity Consumption / Electricity Pump Stations – Water Services / Electricity Streetlights /Electricity Traffic Lights / Rates Charges / Refuse Removal / Sanitation Charges / Water Consumption</a:t>
            </a:r>
          </a:p>
          <a:p>
            <a:pPr marL="0" indent="0">
              <a:buNone/>
            </a:pPr>
            <a:endParaRPr lang="en-ZA" sz="2400" i="1"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154</a:t>
            </a:fld>
            <a:endParaRPr lang="en-US" sz="1400" b="0" dirty="0">
              <a:solidFill>
                <a:srgbClr val="000000"/>
              </a:solidFill>
              <a:latin typeface="Arial"/>
            </a:endParaRPr>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00193" y="0"/>
            <a:ext cx="2664296" cy="214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30981345"/>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smtClean="0"/>
              <a:t>Segment: Costing</a:t>
            </a:r>
            <a:endParaRPr lang="en-ZA" dirty="0"/>
          </a:p>
        </p:txBody>
      </p:sp>
      <p:sp>
        <p:nvSpPr>
          <p:cNvPr id="3" name="Vertical Text Placeholder 2"/>
          <p:cNvSpPr>
            <a:spLocks noGrp="1"/>
          </p:cNvSpPr>
          <p:nvPr>
            <p:ph type="body" orient="vert" idx="1"/>
          </p:nvPr>
        </p:nvSpPr>
        <p:spPr>
          <a:xfrm>
            <a:off x="152400" y="1484784"/>
            <a:ext cx="8763000" cy="4382616"/>
          </a:xfrm>
        </p:spPr>
        <p:txBody>
          <a:bodyPr vert="horz"/>
          <a:lstStyle/>
          <a:p>
            <a:r>
              <a:rPr lang="en-ZA" sz="2400" b="1" dirty="0"/>
              <a:t>Activity Based Recoveries</a:t>
            </a:r>
            <a:endParaRPr lang="en-ZA" sz="2400" b="1" i="1" dirty="0"/>
          </a:p>
          <a:p>
            <a:pPr lvl="1"/>
            <a:r>
              <a:rPr lang="en-ZA" i="1" dirty="0"/>
              <a:t>Transport Costs, e.g. </a:t>
            </a:r>
            <a:r>
              <a:rPr lang="en-ZA" sz="2400" i="1" dirty="0"/>
              <a:t>Light p/km, Medium p/km, Heavy p/km</a:t>
            </a:r>
          </a:p>
          <a:p>
            <a:pPr lvl="1"/>
            <a:r>
              <a:rPr lang="en-ZA" i="1" dirty="0"/>
              <a:t>Plant and Equipment, e.g. </a:t>
            </a:r>
            <a:r>
              <a:rPr lang="en-ZA" sz="2400" i="1" dirty="0"/>
              <a:t>Articulated p/h, </a:t>
            </a:r>
            <a:r>
              <a:rPr lang="en-ZA" sz="2400" i="1" dirty="0" err="1"/>
              <a:t>Backactor</a:t>
            </a:r>
            <a:r>
              <a:rPr lang="en-ZA" sz="2400" i="1" dirty="0"/>
              <a:t> p/h</a:t>
            </a:r>
            <a:endParaRPr lang="en-ZA" i="1" dirty="0"/>
          </a:p>
          <a:p>
            <a:pPr lvl="1"/>
            <a:r>
              <a:rPr lang="en-ZA" i="1" dirty="0"/>
              <a:t>Quarries, e.g. </a:t>
            </a:r>
            <a:r>
              <a:rPr lang="en-ZA" sz="2400" i="1" dirty="0"/>
              <a:t>Concrete mix per ton, Aggregate per ton</a:t>
            </a:r>
          </a:p>
          <a:p>
            <a:pPr lvl="1"/>
            <a:r>
              <a:rPr lang="en-ZA" i="1" dirty="0"/>
              <a:t>Labour, e.g. </a:t>
            </a:r>
            <a:r>
              <a:rPr lang="en-ZA" sz="2400" i="1" dirty="0"/>
              <a:t>Worker, Henchman, Operator</a:t>
            </a:r>
            <a:endParaRPr lang="en-ZA" i="1" dirty="0"/>
          </a:p>
          <a:p>
            <a:pPr lvl="1"/>
            <a:r>
              <a:rPr lang="en-ZA" i="1" dirty="0"/>
              <a:t>Printing Service, e.g. </a:t>
            </a:r>
            <a:r>
              <a:rPr lang="en-ZA" sz="2400" i="1" dirty="0"/>
              <a:t>Black and White, Colour</a:t>
            </a:r>
          </a:p>
          <a:p>
            <a:pPr marL="0" indent="0">
              <a:buNone/>
            </a:pPr>
            <a:endParaRPr lang="en-ZA" sz="2400" i="1"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155</a:t>
            </a:fld>
            <a:endParaRPr lang="en-US" sz="1400" b="0" dirty="0">
              <a:solidFill>
                <a:srgbClr val="000000"/>
              </a:solidFill>
              <a:latin typeface="Arial"/>
            </a:endParaRPr>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00193" y="0"/>
            <a:ext cx="2664296" cy="214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95137725"/>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kern="1200" dirty="0" smtClean="0"/>
              <a:t>Conclusion </a:t>
            </a:r>
            <a:endParaRPr lang="en-US" kern="1200" dirty="0"/>
          </a:p>
        </p:txBody>
      </p:sp>
      <p:sp>
        <p:nvSpPr>
          <p:cNvPr id="84995" name="Vertical Text Placeholder 2"/>
          <p:cNvSpPr>
            <a:spLocks noGrp="1"/>
          </p:cNvSpPr>
          <p:nvPr>
            <p:ph type="body" orient="vert" idx="1"/>
          </p:nvPr>
        </p:nvSpPr>
        <p:spPr>
          <a:xfrm>
            <a:off x="152400" y="1295400"/>
            <a:ext cx="8763000" cy="5062538"/>
          </a:xfrm>
        </p:spPr>
        <p:txBody>
          <a:bodyPr vert="horz"/>
          <a:lstStyle/>
          <a:p>
            <a:r>
              <a:rPr lang="en-US" sz="1800" dirty="0" smtClean="0"/>
              <a:t>Costs, cost management and a costing methodology should not be informed by a specific approach i.e. ABC, absorption costing etc., but should rather be a hybrid solution aimed at the specific requirement of LG in a South African context.</a:t>
            </a:r>
          </a:p>
          <a:p>
            <a:r>
              <a:rPr lang="en-US" sz="1800" dirty="0" smtClean="0"/>
              <a:t>The time, effort and cost should always be justified by the outcome.  </a:t>
            </a:r>
          </a:p>
          <a:p>
            <a:pPr lvl="1"/>
            <a:endParaRPr lang="en-US" dirty="0" smtClean="0"/>
          </a:p>
          <a:p>
            <a:pPr lvl="1"/>
            <a:endParaRPr lang="en-US" dirty="0" smtClean="0"/>
          </a:p>
        </p:txBody>
      </p:sp>
      <p:sp>
        <p:nvSpPr>
          <p:cNvPr id="4" name="Slide Number Placeholder 3"/>
          <p:cNvSpPr>
            <a:spLocks noGrp="1"/>
          </p:cNvSpPr>
          <p:nvPr>
            <p:ph type="sldNum" sz="quarter" idx="12"/>
          </p:nvPr>
        </p:nvSpPr>
        <p:spPr/>
        <p:txBody>
          <a:bodyPr/>
          <a:lstStyle/>
          <a:p>
            <a:pPr>
              <a:defRPr/>
            </a:pPr>
            <a:fld id="{BCC5DB8C-3BCB-4ECD-AB39-3E3E6B0822F3}" type="slidenum">
              <a:rPr lang="en-US" smtClean="0">
                <a:solidFill>
                  <a:schemeClr val="bg2"/>
                </a:solidFill>
              </a:rPr>
              <a:pPr>
                <a:defRPr/>
              </a:pPr>
              <a:t>156</a:t>
            </a:fld>
            <a:endParaRPr lang="en-US" sz="1400" b="0" dirty="0">
              <a:solidFill>
                <a:schemeClr val="tx1"/>
              </a:solidFill>
              <a:latin typeface="+mn-lt"/>
            </a:endParaRPr>
          </a:p>
        </p:txBody>
      </p:sp>
    </p:spTree>
    <p:extLst>
      <p:ext uri="{BB962C8B-B14F-4D97-AF65-F5344CB8AC3E}">
        <p14:creationId xmlns:p14="http://schemas.microsoft.com/office/powerpoint/2010/main" val="1163347051"/>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0"/>
            <a:ext cx="9177338" cy="6891338"/>
          </a:xfrm>
          <a:prstGeom prst="rect">
            <a:avLst/>
          </a:prstGeom>
          <a:noFill/>
          <a:ln w="9525">
            <a:noFill/>
            <a:miter lim="800000"/>
            <a:headEnd/>
            <a:tailEnd/>
          </a:ln>
        </p:spPr>
      </p:pic>
      <p:sp>
        <p:nvSpPr>
          <p:cNvPr id="11267" name="Rectangle 12"/>
          <p:cNvSpPr>
            <a:spLocks noGrp="1" noChangeArrowheads="1"/>
          </p:cNvSpPr>
          <p:nvPr>
            <p:ph type="ctrTitle" idx="4294967295"/>
          </p:nvPr>
        </p:nvSpPr>
        <p:spPr>
          <a:xfrm>
            <a:off x="306388" y="1"/>
            <a:ext cx="8532812" cy="2143116"/>
          </a:xfrm>
        </p:spPr>
        <p:txBody>
          <a:bodyPr rtlCol="0">
            <a:normAutofit fontScale="90000"/>
          </a:bodyPr>
          <a:lstStyle/>
          <a:p>
            <a:pPr algn="ctr" eaLnBrk="1" fontAlgn="auto" hangingPunct="1">
              <a:spcAft>
                <a:spcPts val="0"/>
              </a:spcAft>
              <a:defRPr/>
            </a:pPr>
            <a:r>
              <a:rPr lang="en-US" sz="3400" dirty="0" smtClean="0"/>
              <a:t/>
            </a:r>
            <a:br>
              <a:rPr lang="en-US" sz="3400" dirty="0" smtClean="0"/>
            </a:br>
            <a:r>
              <a:rPr lang="en-US" sz="3400" dirty="0" smtClean="0"/>
              <a:t/>
            </a:r>
            <a:br>
              <a:rPr lang="en-US" sz="3400" dirty="0" smtClean="0"/>
            </a:br>
            <a:r>
              <a:rPr lang="en-US" sz="4900" b="1" dirty="0" smtClean="0"/>
              <a:t>4.</a:t>
            </a:r>
            <a:br>
              <a:rPr lang="en-US" sz="4900" b="1" dirty="0" smtClean="0"/>
            </a:br>
            <a:r>
              <a:rPr lang="en-US" sz="4900" b="1" dirty="0" smtClean="0"/>
              <a:t>Practical Example</a:t>
            </a:r>
            <a:r>
              <a:rPr lang="en-US" sz="3400" dirty="0" smtClean="0"/>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157</a:t>
            </a:fld>
            <a:endParaRPr lang="en-US" sz="1400" b="0" dirty="0">
              <a:solidFill>
                <a:srgbClr val="000000"/>
              </a:solidFill>
              <a:latin typeface="Arial"/>
            </a:endParaRPr>
          </a:p>
        </p:txBody>
      </p:sp>
      <p:sp>
        <p:nvSpPr>
          <p:cNvPr id="6" name="TextBox 5"/>
          <p:cNvSpPr txBox="1"/>
          <p:nvPr/>
        </p:nvSpPr>
        <p:spPr>
          <a:xfrm rot="10800000" flipV="1">
            <a:off x="0" y="3919465"/>
            <a:ext cx="9144000" cy="923330"/>
          </a:xfrm>
          <a:prstGeom prst="rect">
            <a:avLst/>
          </a:prstGeom>
          <a:noFill/>
        </p:spPr>
        <p:txBody>
          <a:bodyPr wrap="square" rtlCol="0">
            <a:spAutoFit/>
          </a:bodyPr>
          <a:lstStyle/>
          <a:p>
            <a:r>
              <a:rPr lang="en-ZA" b="1" dirty="0" smtClean="0">
                <a:solidFill>
                  <a:schemeClr val="bg1"/>
                </a:solidFill>
              </a:rPr>
              <a:t>Outline:</a:t>
            </a:r>
          </a:p>
          <a:p>
            <a:endParaRPr lang="en-ZA" b="1" dirty="0" smtClean="0">
              <a:solidFill>
                <a:schemeClr val="bg1"/>
              </a:solidFill>
            </a:endParaRPr>
          </a:p>
          <a:p>
            <a:pPr marL="534988" indent="-534988">
              <a:buFont typeface="Wingdings" pitchFamily="2" charset="2"/>
              <a:buChar char="q"/>
            </a:pPr>
            <a:r>
              <a:rPr lang="en-ZA" b="1" dirty="0" smtClean="0">
                <a:solidFill>
                  <a:schemeClr val="bg1"/>
                </a:solidFill>
              </a:rPr>
              <a:t>Typical examples to apply within the SCOA Classification Framework</a:t>
            </a:r>
            <a:endParaRPr lang="en-ZA" b="1" dirty="0">
              <a:solidFill>
                <a:schemeClr val="bg1"/>
              </a:solidFill>
            </a:endParaRP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US" sz="2800" b="1" dirty="0" smtClean="0"/>
              <a:t/>
            </a:r>
            <a:br>
              <a:rPr lang="en-US" sz="2800" b="1" dirty="0" smtClean="0"/>
            </a:br>
            <a:r>
              <a:rPr lang="en-US" sz="2800" b="1" dirty="0" smtClean="0"/>
              <a:t>Practical Examples</a:t>
            </a:r>
            <a:r>
              <a:rPr lang="en-US" sz="1600" dirty="0" smtClean="0"/>
              <a:t/>
            </a:r>
            <a:br>
              <a:rPr lang="en-US" sz="1600" dirty="0" smtClean="0"/>
            </a:br>
            <a:endParaRPr lang="en-ZA" b="1" dirty="0" smtClean="0"/>
          </a:p>
        </p:txBody>
      </p:sp>
      <p:sp>
        <p:nvSpPr>
          <p:cNvPr id="15363" name="Content Placeholder 2"/>
          <p:cNvSpPr>
            <a:spLocks noGrp="1"/>
          </p:cNvSpPr>
          <p:nvPr>
            <p:ph idx="1"/>
          </p:nvPr>
        </p:nvSpPr>
        <p:spPr>
          <a:xfrm>
            <a:off x="152400" y="1295400"/>
            <a:ext cx="8763000" cy="4941912"/>
          </a:xfrm>
        </p:spPr>
        <p:txBody>
          <a:bodyPr>
            <a:normAutofit lnSpcReduction="10000"/>
          </a:bodyPr>
          <a:lstStyle/>
          <a:p>
            <a:pPr marL="0" indent="0">
              <a:buFontTx/>
              <a:buNone/>
              <a:defRPr/>
            </a:pPr>
            <a:r>
              <a:rPr lang="en-ZA" sz="4000" b="1" dirty="0" smtClean="0">
                <a:latin typeface="Amienne" pitchFamily="82" charset="0"/>
              </a:rPr>
              <a:t>Illustration:  Using Workbook with Information and Workgroups</a:t>
            </a:r>
          </a:p>
          <a:p>
            <a:pPr marL="742950" indent="-742950">
              <a:buFontTx/>
              <a:buAutoNum type="alphaUcPeriod"/>
              <a:defRPr/>
            </a:pPr>
            <a:r>
              <a:rPr lang="en-ZA" sz="4000" dirty="0" smtClean="0">
                <a:latin typeface="Amienne" pitchFamily="82" charset="0"/>
              </a:rPr>
              <a:t>Internet Link</a:t>
            </a:r>
          </a:p>
          <a:p>
            <a:pPr marL="742950" indent="-742950">
              <a:buFontTx/>
              <a:buAutoNum type="alphaUcPeriod"/>
              <a:defRPr/>
            </a:pPr>
            <a:r>
              <a:rPr lang="en-ZA" sz="4000" dirty="0" smtClean="0">
                <a:latin typeface="Amienne" pitchFamily="82" charset="0"/>
              </a:rPr>
              <a:t>Excel Model</a:t>
            </a:r>
          </a:p>
          <a:p>
            <a:pPr marL="742950" indent="-742950">
              <a:buFontTx/>
              <a:buAutoNum type="alphaUcPeriod"/>
              <a:defRPr/>
            </a:pPr>
            <a:r>
              <a:rPr lang="en-ZA" sz="4000" dirty="0" smtClean="0">
                <a:latin typeface="Amienne" pitchFamily="82" charset="0"/>
              </a:rPr>
              <a:t>Presentation SNAP SHOT</a:t>
            </a:r>
          </a:p>
          <a:p>
            <a:pPr marL="742950" indent="-742950">
              <a:buFontTx/>
              <a:buAutoNum type="alphaUcPeriod"/>
              <a:defRPr/>
            </a:pPr>
            <a:endParaRPr lang="en-ZA" sz="4000" dirty="0" smtClean="0">
              <a:latin typeface="Amienne" pitchFamily="82" charset="0"/>
            </a:endParaRPr>
          </a:p>
          <a:p>
            <a:pPr marL="742950" indent="-742950">
              <a:buNone/>
              <a:defRPr/>
            </a:pPr>
            <a:r>
              <a:rPr lang="en-ZA" sz="4000" b="1" dirty="0" smtClean="0">
                <a:latin typeface="Amienne" pitchFamily="82" charset="0"/>
              </a:rPr>
              <a:t>Discussion of Selections</a:t>
            </a:r>
          </a:p>
          <a:p>
            <a:pPr marL="0" indent="0">
              <a:buFontTx/>
              <a:buNone/>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158</a:t>
            </a:fld>
            <a:endParaRPr lang="en-US" sz="1400" b="0" dirty="0" smtClean="0">
              <a:solidFill>
                <a:srgbClr val="000000"/>
              </a:solidFill>
              <a:latin typeface="Arial" pitchFamily="34" charset="0"/>
              <a:cs typeface="Osaka"/>
            </a:endParaRPr>
          </a:p>
        </p:txBody>
      </p:sp>
      <p:pic>
        <p:nvPicPr>
          <p:cNvPr id="5" name="Picture 4" descr="example"/>
          <p:cNvPicPr>
            <a:picLocks noChangeAspect="1"/>
          </p:cNvPicPr>
          <p:nvPr/>
        </p:nvPicPr>
        <p:blipFill>
          <a:blip r:embed="rId3"/>
          <a:stretch>
            <a:fillRect/>
          </a:stretch>
        </p:blipFill>
        <p:spPr>
          <a:xfrm>
            <a:off x="5643570" y="2500306"/>
            <a:ext cx="3095625" cy="3095625"/>
          </a:xfrm>
          <a:prstGeom prst="rect">
            <a:avLst/>
          </a:prstGeom>
        </p:spPr>
      </p:pic>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0"/>
            <a:ext cx="9177338" cy="6891338"/>
          </a:xfrm>
          <a:prstGeom prst="rect">
            <a:avLst/>
          </a:prstGeom>
          <a:noFill/>
          <a:ln w="9525">
            <a:noFill/>
            <a:miter lim="800000"/>
            <a:headEnd/>
            <a:tailEnd/>
          </a:ln>
        </p:spPr>
      </p:pic>
      <p:sp>
        <p:nvSpPr>
          <p:cNvPr id="11267" name="Rectangle 12"/>
          <p:cNvSpPr>
            <a:spLocks noGrp="1" noChangeArrowheads="1"/>
          </p:cNvSpPr>
          <p:nvPr>
            <p:ph type="ctrTitle" idx="4294967295"/>
          </p:nvPr>
        </p:nvSpPr>
        <p:spPr>
          <a:xfrm>
            <a:off x="306388" y="1"/>
            <a:ext cx="8532812" cy="2143116"/>
          </a:xfrm>
        </p:spPr>
        <p:txBody>
          <a:bodyPr rtlCol="0">
            <a:normAutofit fontScale="90000"/>
          </a:bodyPr>
          <a:lstStyle/>
          <a:p>
            <a:pPr algn="ctr" eaLnBrk="1" fontAlgn="auto" hangingPunct="1">
              <a:spcAft>
                <a:spcPts val="0"/>
              </a:spcAft>
              <a:defRPr/>
            </a:pPr>
            <a:r>
              <a:rPr lang="en-US" sz="3400" dirty="0" smtClean="0"/>
              <a:t/>
            </a:r>
            <a:br>
              <a:rPr lang="en-US" sz="3400" dirty="0" smtClean="0"/>
            </a:br>
            <a:r>
              <a:rPr lang="en-US" sz="3400" dirty="0" smtClean="0"/>
              <a:t/>
            </a:r>
            <a:br>
              <a:rPr lang="en-US" sz="3400" dirty="0" smtClean="0"/>
            </a:br>
            <a:r>
              <a:rPr lang="en-US" sz="4900" b="1" dirty="0" smtClean="0"/>
              <a:t>5.</a:t>
            </a:r>
            <a:br>
              <a:rPr lang="en-US" sz="4900" b="1" dirty="0" smtClean="0"/>
            </a:br>
            <a:r>
              <a:rPr lang="en-US" sz="4900" b="1" dirty="0" smtClean="0"/>
              <a:t>SCOA Implementation</a:t>
            </a:r>
            <a:r>
              <a:rPr lang="en-US" sz="3400" dirty="0" smtClean="0"/>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159</a:t>
            </a:fld>
            <a:endParaRPr lang="en-US" sz="1400" b="0" dirty="0">
              <a:solidFill>
                <a:srgbClr val="000000"/>
              </a:solidFill>
              <a:latin typeface="Arial"/>
            </a:endParaRPr>
          </a:p>
        </p:txBody>
      </p:sp>
      <p:sp>
        <p:nvSpPr>
          <p:cNvPr id="6" name="TextBox 5"/>
          <p:cNvSpPr txBox="1"/>
          <p:nvPr/>
        </p:nvSpPr>
        <p:spPr>
          <a:xfrm rot="10800000" flipV="1">
            <a:off x="0" y="3780966"/>
            <a:ext cx="9144000" cy="1200329"/>
          </a:xfrm>
          <a:prstGeom prst="rect">
            <a:avLst/>
          </a:prstGeom>
          <a:noFill/>
        </p:spPr>
        <p:txBody>
          <a:bodyPr wrap="square" rtlCol="0">
            <a:spAutoFit/>
          </a:bodyPr>
          <a:lstStyle/>
          <a:p>
            <a:r>
              <a:rPr lang="en-ZA" b="1" dirty="0" smtClean="0">
                <a:solidFill>
                  <a:prstClr val="white"/>
                </a:solidFill>
              </a:rPr>
              <a:t>Outline:</a:t>
            </a:r>
          </a:p>
          <a:p>
            <a:endParaRPr lang="en-ZA" b="1" dirty="0" smtClean="0">
              <a:solidFill>
                <a:prstClr val="white"/>
              </a:solidFill>
            </a:endParaRPr>
          </a:p>
          <a:p>
            <a:pPr marL="534988" indent="-534988">
              <a:buFont typeface="Wingdings" pitchFamily="2" charset="2"/>
              <a:buChar char="q"/>
            </a:pPr>
            <a:r>
              <a:rPr lang="en-ZA" b="1" dirty="0" smtClean="0">
                <a:solidFill>
                  <a:prstClr val="white"/>
                </a:solidFill>
              </a:rPr>
              <a:t>Activities Preparing for Implementation</a:t>
            </a:r>
          </a:p>
          <a:p>
            <a:pPr marL="534988" indent="-534988">
              <a:buFont typeface="Wingdings" pitchFamily="2" charset="2"/>
              <a:buChar char="q"/>
            </a:pPr>
            <a:r>
              <a:rPr lang="en-ZA" b="1" dirty="0" smtClean="0">
                <a:solidFill>
                  <a:prstClr val="white"/>
                </a:solidFill>
              </a:rPr>
              <a:t>Comment Process informing Version 5 and final SCOA Regulation</a:t>
            </a:r>
            <a:endParaRPr lang="en-ZA" b="1" dirty="0">
              <a:solidFill>
                <a:prstClr val="white"/>
              </a:solidFill>
            </a:endParaRPr>
          </a:p>
        </p:txBody>
      </p:sp>
    </p:spTree>
    <p:extLst>
      <p:ext uri="{BB962C8B-B14F-4D97-AF65-F5344CB8AC3E}">
        <p14:creationId xmlns:p14="http://schemas.microsoft.com/office/powerpoint/2010/main" val="173369337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Background to the project initiative for a SCOA for Municipalities </a:t>
            </a:r>
            <a:endParaRPr lang="en-ZA" b="1" i="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16</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7" name="TextBox 6"/>
          <p:cNvSpPr txBox="1"/>
          <p:nvPr/>
        </p:nvSpPr>
        <p:spPr>
          <a:xfrm>
            <a:off x="0" y="1142984"/>
            <a:ext cx="9144000" cy="5832366"/>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spcBef>
                <a:spcPts val="600"/>
              </a:spcBef>
              <a:spcAft>
                <a:spcPts val="600"/>
              </a:spcAft>
            </a:pPr>
            <a:r>
              <a:rPr lang="en-ZA" sz="2400" b="1" dirty="0" smtClean="0">
                <a:solidFill>
                  <a:schemeClr val="tx1"/>
                </a:solidFill>
              </a:rPr>
              <a:t>Legal Framework</a:t>
            </a:r>
          </a:p>
          <a:p>
            <a:pPr>
              <a:spcBef>
                <a:spcPts val="1200"/>
              </a:spcBef>
              <a:spcAft>
                <a:spcPts val="1200"/>
              </a:spcAft>
            </a:pPr>
            <a:r>
              <a:rPr lang="en-ZA" b="1" dirty="0" smtClean="0">
                <a:solidFill>
                  <a:schemeClr val="tx1"/>
                </a:solidFill>
              </a:rPr>
              <a:t>Guided by Constitution and MFMA</a:t>
            </a:r>
          </a:p>
          <a:p>
            <a:pPr>
              <a:spcBef>
                <a:spcPts val="600"/>
              </a:spcBef>
              <a:spcAft>
                <a:spcPts val="600"/>
              </a:spcAft>
              <a:buFont typeface="Wingdings" pitchFamily="2" charset="2"/>
              <a:buChar char="ü"/>
            </a:pPr>
            <a:r>
              <a:rPr lang="en-ZA" sz="2000" b="1" dirty="0" smtClean="0">
                <a:solidFill>
                  <a:schemeClr val="tx1"/>
                </a:solidFill>
              </a:rPr>
              <a:t>Section 215(1) of the Constitution states that:  </a:t>
            </a:r>
            <a:r>
              <a:rPr lang="en-ZA" sz="2000" i="1" dirty="0" smtClean="0">
                <a:solidFill>
                  <a:schemeClr val="tx1"/>
                </a:solidFill>
              </a:rPr>
              <a:t>“national , provincial and municipal budgets and budgetary processes must promote transparency, accountability and effective financial management of the economy, debt and the public sector”</a:t>
            </a:r>
          </a:p>
          <a:p>
            <a:pPr>
              <a:spcBef>
                <a:spcPts val="600"/>
              </a:spcBef>
              <a:spcAft>
                <a:spcPts val="600"/>
              </a:spcAft>
              <a:buFont typeface="Wingdings" pitchFamily="2" charset="2"/>
              <a:buChar char="ü"/>
            </a:pPr>
            <a:r>
              <a:rPr lang="en-ZA" sz="2000" b="1" dirty="0" smtClean="0">
                <a:solidFill>
                  <a:schemeClr val="tx1"/>
                </a:solidFill>
              </a:rPr>
              <a:t>Section 216(1) of the Constitution states that:  </a:t>
            </a:r>
            <a:r>
              <a:rPr lang="en-ZA" sz="2000" dirty="0" smtClean="0">
                <a:solidFill>
                  <a:schemeClr val="tx1"/>
                </a:solidFill>
              </a:rPr>
              <a:t>“national legislation must establish a national treasury and prescribe measures to ensure both transparency and expenditure control in each sphere of government by introducing:</a:t>
            </a:r>
          </a:p>
          <a:p>
            <a:pPr marL="342900" indent="-342900">
              <a:spcBef>
                <a:spcPts val="600"/>
              </a:spcBef>
              <a:spcAft>
                <a:spcPts val="600"/>
              </a:spcAft>
              <a:buFont typeface="+mj-lt"/>
              <a:buAutoNum type="romanLcPeriod"/>
            </a:pPr>
            <a:r>
              <a:rPr lang="en-ZA" sz="2000" dirty="0" smtClean="0">
                <a:solidFill>
                  <a:schemeClr val="tx1"/>
                </a:solidFill>
              </a:rPr>
              <a:t>GRAP</a:t>
            </a:r>
          </a:p>
          <a:p>
            <a:pPr marL="342900" indent="-342900">
              <a:spcBef>
                <a:spcPts val="600"/>
              </a:spcBef>
              <a:spcAft>
                <a:spcPts val="600"/>
              </a:spcAft>
              <a:buFont typeface="+mj-lt"/>
              <a:buAutoNum type="romanLcPeriod"/>
            </a:pPr>
            <a:r>
              <a:rPr lang="en-ZA" sz="2000" dirty="0" smtClean="0">
                <a:solidFill>
                  <a:schemeClr val="tx1"/>
                </a:solidFill>
              </a:rPr>
              <a:t>Uniform expenditure classification – SCOA/General Ledger</a:t>
            </a:r>
          </a:p>
          <a:p>
            <a:pPr marL="342900" indent="-342900">
              <a:spcBef>
                <a:spcPts val="600"/>
              </a:spcBef>
              <a:spcAft>
                <a:spcPts val="600"/>
              </a:spcAft>
              <a:buFont typeface="+mj-lt"/>
              <a:buAutoNum type="romanLcPeriod"/>
            </a:pPr>
            <a:r>
              <a:rPr lang="en-ZA" sz="2000" dirty="0" smtClean="0">
                <a:solidFill>
                  <a:schemeClr val="tx1"/>
                </a:solidFill>
              </a:rPr>
              <a:t>Uniform treasury norms and standards</a:t>
            </a:r>
          </a:p>
          <a:p>
            <a:pPr>
              <a:buFont typeface="Wingdings" pitchFamily="2" charset="2"/>
              <a:buChar char="ü"/>
            </a:pPr>
            <a:endParaRPr lang="en-ZA" i="1" dirty="0" smtClean="0">
              <a:solidFill>
                <a:schemeClr val="tx1"/>
              </a:solidFill>
            </a:endParaRPr>
          </a:p>
          <a:p>
            <a:endParaRPr lang="en-ZA" b="1" i="1" dirty="0">
              <a:solidFill>
                <a:schemeClr val="tx1"/>
              </a:solidFill>
            </a:endParaRPr>
          </a:p>
        </p:txBody>
      </p:sp>
      <p:pic>
        <p:nvPicPr>
          <p:cNvPr id="9" name="Picture 8" descr="Law"/>
          <p:cNvPicPr>
            <a:picLocks noChangeAspect="1"/>
          </p:cNvPicPr>
          <p:nvPr/>
        </p:nvPicPr>
        <p:blipFill>
          <a:blip r:embed="rId3"/>
          <a:stretch>
            <a:fillRect/>
          </a:stretch>
        </p:blipFill>
        <p:spPr>
          <a:xfrm>
            <a:off x="6548441" y="714356"/>
            <a:ext cx="2595559" cy="1142984"/>
          </a:xfrm>
          <a:prstGeom prst="rect">
            <a:avLst/>
          </a:prstGeom>
          <a:ln>
            <a:solidFill>
              <a:schemeClr val="accent2"/>
            </a:solidFill>
          </a:ln>
          <a:effectLst>
            <a:softEdge rad="112500"/>
          </a:effectLst>
        </p:spPr>
      </p:pic>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b="1" dirty="0" smtClean="0"/>
              <a:t>SCOA Roadmap - Timelines</a:t>
            </a:r>
            <a:endParaRPr lang="en-ZA"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2494331"/>
              </p:ext>
            </p:extLst>
          </p:nvPr>
        </p:nvGraphicFramePr>
        <p:xfrm>
          <a:off x="-972616" y="1089248"/>
          <a:ext cx="10116616" cy="57687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8DCFD498-E02A-40FB-9354-3A3C338B5B31}" type="slidenum">
              <a:rPr lang="en-US" smtClean="0"/>
              <a:pPr>
                <a:defRPr/>
              </a:pPr>
              <a:t>160</a:t>
            </a:fld>
            <a:endParaRPr lang="en-US" sz="1400" b="0" dirty="0">
              <a:solidFill>
                <a:srgbClr val="000000"/>
              </a:solidFill>
              <a:latin typeface="Arial"/>
            </a:endParaRPr>
          </a:p>
        </p:txBody>
      </p:sp>
      <p:sp>
        <p:nvSpPr>
          <p:cNvPr id="8" name="TextBox 7"/>
          <p:cNvSpPr txBox="1"/>
          <p:nvPr/>
        </p:nvSpPr>
        <p:spPr>
          <a:xfrm>
            <a:off x="611560" y="5733257"/>
            <a:ext cx="5337142" cy="1169551"/>
          </a:xfrm>
          <a:prstGeom prst="rect">
            <a:avLst/>
          </a:prstGeom>
          <a:noFill/>
        </p:spPr>
        <p:txBody>
          <a:bodyPr wrap="square" rtlCol="0">
            <a:spAutoFit/>
          </a:bodyPr>
          <a:lstStyle/>
          <a:p>
            <a:pPr>
              <a:buFont typeface="Arial" pitchFamily="34" charset="0"/>
              <a:buChar char="•"/>
            </a:pPr>
            <a:r>
              <a:rPr lang="en-ZA" sz="1400" dirty="0" smtClean="0">
                <a:solidFill>
                  <a:srgbClr val="002060"/>
                </a:solidFill>
                <a:latin typeface="Arial Narrow" pitchFamily="34" charset="0"/>
              </a:rPr>
              <a:t>Draft Regulations &amp; Tables</a:t>
            </a:r>
          </a:p>
          <a:p>
            <a:pPr>
              <a:buFont typeface="Arial" pitchFamily="34" charset="0"/>
              <a:buChar char="•"/>
            </a:pPr>
            <a:r>
              <a:rPr lang="en-ZA" sz="1400" dirty="0" smtClean="0">
                <a:solidFill>
                  <a:srgbClr val="002060"/>
                </a:solidFill>
                <a:latin typeface="Arial Narrow" pitchFamily="34" charset="0"/>
              </a:rPr>
              <a:t>Consultation</a:t>
            </a:r>
          </a:p>
          <a:p>
            <a:pPr>
              <a:buFont typeface="Arial" pitchFamily="34" charset="0"/>
              <a:buChar char="•"/>
            </a:pPr>
            <a:r>
              <a:rPr lang="en-ZA" sz="1400" dirty="0" smtClean="0">
                <a:solidFill>
                  <a:srgbClr val="002060"/>
                </a:solidFill>
                <a:latin typeface="Arial Narrow" pitchFamily="34" charset="0"/>
              </a:rPr>
              <a:t>Project Summary Document  &amp;Standard Terminology</a:t>
            </a:r>
          </a:p>
          <a:p>
            <a:pPr>
              <a:buFont typeface="Arial" pitchFamily="34" charset="0"/>
              <a:buChar char="•"/>
            </a:pPr>
            <a:r>
              <a:rPr lang="en-ZA" sz="1400" dirty="0" smtClean="0">
                <a:solidFill>
                  <a:srgbClr val="002060"/>
                </a:solidFill>
                <a:latin typeface="Arial Narrow" pitchFamily="34" charset="0"/>
              </a:rPr>
              <a:t>Minimum Business Process Requirements</a:t>
            </a:r>
          </a:p>
          <a:p>
            <a:pPr>
              <a:buFont typeface="Arial" pitchFamily="34" charset="0"/>
              <a:buChar char="•"/>
            </a:pPr>
            <a:r>
              <a:rPr lang="en-ZA" sz="1400" dirty="0" smtClean="0">
                <a:solidFill>
                  <a:srgbClr val="002060"/>
                </a:solidFill>
                <a:latin typeface="Arial Narrow" pitchFamily="34" charset="0"/>
              </a:rPr>
              <a:t>Evaluation of Financial Systems</a:t>
            </a:r>
            <a:endParaRPr lang="en-ZA" sz="1400" dirty="0">
              <a:solidFill>
                <a:srgbClr val="6666FF"/>
              </a:solidFill>
              <a:latin typeface="Arial Narrow" pitchFamily="34" charset="0"/>
            </a:endParaRPr>
          </a:p>
        </p:txBody>
      </p:sp>
      <p:sp>
        <p:nvSpPr>
          <p:cNvPr id="9" name="TextBox 8"/>
          <p:cNvSpPr txBox="1"/>
          <p:nvPr/>
        </p:nvSpPr>
        <p:spPr>
          <a:xfrm>
            <a:off x="2393141" y="4425206"/>
            <a:ext cx="2214578" cy="1600438"/>
          </a:xfrm>
          <a:prstGeom prst="rect">
            <a:avLst/>
          </a:prstGeom>
          <a:noFill/>
        </p:spPr>
        <p:txBody>
          <a:bodyPr wrap="square" rtlCol="0">
            <a:spAutoFit/>
          </a:bodyPr>
          <a:lstStyle/>
          <a:p>
            <a:pPr>
              <a:buFont typeface="Arial" pitchFamily="34" charset="0"/>
              <a:buChar char="•"/>
            </a:pPr>
            <a:r>
              <a:rPr lang="en-ZA" sz="1400" dirty="0" smtClean="0">
                <a:solidFill>
                  <a:srgbClr val="002060"/>
                </a:solidFill>
                <a:latin typeface="Arial Narrow" pitchFamily="34" charset="0"/>
              </a:rPr>
              <a:t>SCOA Tables</a:t>
            </a:r>
          </a:p>
          <a:p>
            <a:pPr>
              <a:buFont typeface="Arial" pitchFamily="34" charset="0"/>
              <a:buChar char="•"/>
            </a:pPr>
            <a:r>
              <a:rPr lang="en-ZA" sz="1400" dirty="0" smtClean="0">
                <a:solidFill>
                  <a:srgbClr val="002060"/>
                </a:solidFill>
                <a:latin typeface="Arial Narrow" pitchFamily="34" charset="0"/>
              </a:rPr>
              <a:t>BRF Revised </a:t>
            </a:r>
          </a:p>
          <a:p>
            <a:pPr>
              <a:buFont typeface="Arial" pitchFamily="34" charset="0"/>
              <a:buChar char="•"/>
            </a:pPr>
            <a:r>
              <a:rPr lang="en-ZA" sz="1400" dirty="0" smtClean="0">
                <a:solidFill>
                  <a:srgbClr val="002060"/>
                </a:solidFill>
                <a:latin typeface="Arial Narrow" pitchFamily="34" charset="0"/>
              </a:rPr>
              <a:t>AFS Template</a:t>
            </a:r>
          </a:p>
          <a:p>
            <a:pPr>
              <a:buFont typeface="Arial" pitchFamily="34" charset="0"/>
              <a:buChar char="•"/>
            </a:pPr>
            <a:r>
              <a:rPr lang="en-ZA" sz="1400" dirty="0" smtClean="0">
                <a:solidFill>
                  <a:srgbClr val="002060"/>
                </a:solidFill>
                <a:latin typeface="Arial Narrow" pitchFamily="34" charset="0"/>
              </a:rPr>
              <a:t> Updated PSD</a:t>
            </a:r>
          </a:p>
          <a:p>
            <a:pPr>
              <a:buFont typeface="Arial" pitchFamily="34" charset="0"/>
              <a:buChar char="•"/>
            </a:pPr>
            <a:r>
              <a:rPr lang="en-ZA" sz="1400" dirty="0" smtClean="0">
                <a:solidFill>
                  <a:srgbClr val="002060"/>
                </a:solidFill>
                <a:latin typeface="Arial Narrow" pitchFamily="34" charset="0"/>
              </a:rPr>
              <a:t>SQL Database</a:t>
            </a:r>
          </a:p>
          <a:p>
            <a:pPr>
              <a:buFont typeface="Arial" pitchFamily="34" charset="0"/>
              <a:buChar char="•"/>
            </a:pPr>
            <a:r>
              <a:rPr lang="en-ZA" sz="1400" dirty="0" smtClean="0">
                <a:solidFill>
                  <a:srgbClr val="002060"/>
                </a:solidFill>
                <a:latin typeface="Arial Narrow" pitchFamily="34" charset="0"/>
              </a:rPr>
              <a:t>System Specification</a:t>
            </a:r>
          </a:p>
          <a:p>
            <a:endParaRPr lang="en-ZA" sz="1400" dirty="0">
              <a:solidFill>
                <a:srgbClr val="002060"/>
              </a:solidFill>
              <a:latin typeface="Arial Narrow" pitchFamily="34" charset="0"/>
            </a:endParaRPr>
          </a:p>
        </p:txBody>
      </p:sp>
      <p:sp>
        <p:nvSpPr>
          <p:cNvPr id="10" name="TextBox 9"/>
          <p:cNvSpPr txBox="1"/>
          <p:nvPr/>
        </p:nvSpPr>
        <p:spPr>
          <a:xfrm>
            <a:off x="4139952" y="3794265"/>
            <a:ext cx="2745994" cy="2246769"/>
          </a:xfrm>
          <a:prstGeom prst="rect">
            <a:avLst/>
          </a:prstGeom>
          <a:noFill/>
        </p:spPr>
        <p:txBody>
          <a:bodyPr wrap="square" rtlCol="0">
            <a:spAutoFit/>
          </a:bodyPr>
          <a:lstStyle/>
          <a:p>
            <a:pPr marL="285750" indent="-285750">
              <a:buFont typeface="Arial" pitchFamily="34" charset="0"/>
              <a:buChar char="•"/>
            </a:pPr>
            <a:r>
              <a:rPr lang="en-ZA" sz="1400" dirty="0" smtClean="0">
                <a:solidFill>
                  <a:srgbClr val="002060"/>
                </a:solidFill>
                <a:latin typeface="Arial Narrow" pitchFamily="34" charset="0"/>
              </a:rPr>
              <a:t>Piloting &amp; lessons learned</a:t>
            </a:r>
          </a:p>
          <a:p>
            <a:pPr marL="285750" indent="-285750">
              <a:buFont typeface="Arial" pitchFamily="34" charset="0"/>
              <a:buChar char="•"/>
            </a:pPr>
            <a:r>
              <a:rPr lang="en-ZA" sz="1400" dirty="0">
                <a:solidFill>
                  <a:srgbClr val="002060"/>
                </a:solidFill>
                <a:latin typeface="Arial Narrow" pitchFamily="34" charset="0"/>
              </a:rPr>
              <a:t>Change Management </a:t>
            </a:r>
            <a:r>
              <a:rPr lang="en-ZA" sz="1400" dirty="0" smtClean="0">
                <a:solidFill>
                  <a:srgbClr val="002060"/>
                </a:solidFill>
                <a:latin typeface="Arial Narrow" pitchFamily="34" charset="0"/>
              </a:rPr>
              <a:t> &amp; Training</a:t>
            </a:r>
            <a:endParaRPr lang="en-ZA" sz="1400" dirty="0">
              <a:solidFill>
                <a:srgbClr val="002060"/>
              </a:solidFill>
              <a:latin typeface="Arial Narrow" pitchFamily="34" charset="0"/>
            </a:endParaRPr>
          </a:p>
          <a:p>
            <a:pPr marL="285750" indent="-285750">
              <a:buFont typeface="Arial" pitchFamily="34" charset="0"/>
              <a:buChar char="•"/>
            </a:pPr>
            <a:r>
              <a:rPr lang="en-ZA" sz="1400" dirty="0" smtClean="0">
                <a:solidFill>
                  <a:srgbClr val="002060"/>
                </a:solidFill>
                <a:latin typeface="Arial Narrow" pitchFamily="34" charset="0"/>
              </a:rPr>
              <a:t>Preparation &amp; readiness  for full Implementation (</a:t>
            </a:r>
            <a:r>
              <a:rPr lang="en-ZA" sz="1400" dirty="0" err="1" smtClean="0">
                <a:solidFill>
                  <a:srgbClr val="002060"/>
                </a:solidFill>
                <a:latin typeface="Arial Narrow" pitchFamily="34" charset="0"/>
              </a:rPr>
              <a:t>Munics</a:t>
            </a:r>
            <a:r>
              <a:rPr lang="en-ZA" sz="1400" dirty="0" smtClean="0">
                <a:solidFill>
                  <a:srgbClr val="002060"/>
                </a:solidFill>
                <a:latin typeface="Arial Narrow" pitchFamily="34" charset="0"/>
              </a:rPr>
              <a:t>)</a:t>
            </a:r>
          </a:p>
          <a:p>
            <a:pPr marL="285750" indent="-285750">
              <a:buFont typeface="Arial" pitchFamily="34" charset="0"/>
              <a:buChar char="•"/>
            </a:pPr>
            <a:r>
              <a:rPr lang="en-ZA" sz="1400" dirty="0" smtClean="0">
                <a:solidFill>
                  <a:srgbClr val="002060"/>
                </a:solidFill>
                <a:latin typeface="Arial Narrow" pitchFamily="34" charset="0"/>
              </a:rPr>
              <a:t>SCOA  Business process links</a:t>
            </a:r>
          </a:p>
          <a:p>
            <a:pPr marL="285750" indent="-285750">
              <a:buFont typeface="Arial" pitchFamily="34" charset="0"/>
              <a:buChar char="•"/>
            </a:pPr>
            <a:r>
              <a:rPr lang="en-ZA" sz="1400" dirty="0" smtClean="0">
                <a:solidFill>
                  <a:srgbClr val="002060"/>
                </a:solidFill>
                <a:latin typeface="Arial Narrow" pitchFamily="34" charset="0"/>
              </a:rPr>
              <a:t>System readiness &amp;  Refinements</a:t>
            </a:r>
          </a:p>
          <a:p>
            <a:pPr marL="285750" indent="-285750">
              <a:buFont typeface="Arial" pitchFamily="34" charset="0"/>
              <a:buChar char="•"/>
            </a:pPr>
            <a:r>
              <a:rPr lang="en-ZA" sz="1400" dirty="0" smtClean="0">
                <a:solidFill>
                  <a:srgbClr val="002060"/>
                </a:solidFill>
                <a:latin typeface="Arial Narrow" pitchFamily="34" charset="0"/>
              </a:rPr>
              <a:t>Upgrade of Local Government Data Base</a:t>
            </a:r>
          </a:p>
          <a:p>
            <a:pPr marL="285750" indent="-285750">
              <a:buFont typeface="Arial" pitchFamily="34" charset="0"/>
              <a:buChar char="•"/>
            </a:pPr>
            <a:r>
              <a:rPr lang="en-ZA" sz="1400" dirty="0" smtClean="0">
                <a:solidFill>
                  <a:srgbClr val="002060"/>
                </a:solidFill>
                <a:latin typeface="Arial Narrow" pitchFamily="34" charset="0"/>
              </a:rPr>
              <a:t>SCOA Website</a:t>
            </a:r>
          </a:p>
          <a:p>
            <a:pPr marL="285750" indent="-285750">
              <a:buFont typeface="Arial" pitchFamily="34" charset="0"/>
              <a:buChar char="•"/>
            </a:pPr>
            <a:endParaRPr lang="en-ZA" sz="1400" dirty="0">
              <a:solidFill>
                <a:srgbClr val="6666FF"/>
              </a:solidFill>
              <a:latin typeface="Arial Narrow" pitchFamily="34" charset="0"/>
            </a:endParaRPr>
          </a:p>
        </p:txBody>
      </p:sp>
      <p:sp>
        <p:nvSpPr>
          <p:cNvPr id="11" name="TextBox 10"/>
          <p:cNvSpPr txBox="1"/>
          <p:nvPr/>
        </p:nvSpPr>
        <p:spPr>
          <a:xfrm>
            <a:off x="5004048" y="2005162"/>
            <a:ext cx="2286016" cy="369332"/>
          </a:xfrm>
          <a:prstGeom prst="rect">
            <a:avLst/>
          </a:prstGeom>
          <a:noFill/>
        </p:spPr>
        <p:txBody>
          <a:bodyPr wrap="square" rtlCol="0">
            <a:spAutoFit/>
          </a:bodyPr>
          <a:lstStyle/>
          <a:p>
            <a:r>
              <a:rPr lang="en-ZA" b="1" dirty="0" smtClean="0">
                <a:solidFill>
                  <a:srgbClr val="C00000"/>
                </a:solidFill>
                <a:latin typeface="Arial Narrow" pitchFamily="34" charset="0"/>
              </a:rPr>
              <a:t>Budget Cycle:  2016/17</a:t>
            </a:r>
            <a:endParaRPr lang="en-ZA" b="1" dirty="0">
              <a:solidFill>
                <a:srgbClr val="C00000"/>
              </a:solidFill>
              <a:latin typeface="Arial Narrow" pitchFamily="34" charset="0"/>
            </a:endParaRPr>
          </a:p>
        </p:txBody>
      </p:sp>
      <p:sp>
        <p:nvSpPr>
          <p:cNvPr id="12" name="TextBox 11"/>
          <p:cNvSpPr txBox="1"/>
          <p:nvPr/>
        </p:nvSpPr>
        <p:spPr>
          <a:xfrm>
            <a:off x="1227002" y="3618998"/>
            <a:ext cx="1440160" cy="369332"/>
          </a:xfrm>
          <a:prstGeom prst="rect">
            <a:avLst/>
          </a:prstGeom>
          <a:noFill/>
        </p:spPr>
        <p:txBody>
          <a:bodyPr wrap="square" rtlCol="0">
            <a:spAutoFit/>
          </a:bodyPr>
          <a:lstStyle/>
          <a:p>
            <a:r>
              <a:rPr lang="en-ZA" b="1" dirty="0" smtClean="0">
                <a:solidFill>
                  <a:srgbClr val="C00000"/>
                </a:solidFill>
                <a:latin typeface="Arial Narrow" pitchFamily="34" charset="0"/>
              </a:rPr>
              <a:t>January 2014</a:t>
            </a:r>
            <a:endParaRPr lang="en-ZA" b="1" dirty="0">
              <a:solidFill>
                <a:srgbClr val="C00000"/>
              </a:solidFill>
              <a:latin typeface="Arial Narrow" pitchFamily="34" charset="0"/>
            </a:endParaRPr>
          </a:p>
        </p:txBody>
      </p:sp>
      <p:sp>
        <p:nvSpPr>
          <p:cNvPr id="13" name="TextBox 12"/>
          <p:cNvSpPr txBox="1"/>
          <p:nvPr/>
        </p:nvSpPr>
        <p:spPr>
          <a:xfrm>
            <a:off x="295028" y="4867784"/>
            <a:ext cx="1900708" cy="369332"/>
          </a:xfrm>
          <a:prstGeom prst="rect">
            <a:avLst/>
          </a:prstGeom>
          <a:noFill/>
        </p:spPr>
        <p:txBody>
          <a:bodyPr wrap="square" rtlCol="0">
            <a:spAutoFit/>
          </a:bodyPr>
          <a:lstStyle/>
          <a:p>
            <a:r>
              <a:rPr lang="en-ZA" b="1" dirty="0" smtClean="0">
                <a:solidFill>
                  <a:srgbClr val="C00000"/>
                </a:solidFill>
                <a:latin typeface="Arial Narrow" pitchFamily="34" charset="0"/>
              </a:rPr>
              <a:t>3 September 2013</a:t>
            </a:r>
            <a:endParaRPr lang="en-ZA" b="1" dirty="0">
              <a:solidFill>
                <a:srgbClr val="C00000"/>
              </a:solidFill>
              <a:latin typeface="Arial Narrow" pitchFamily="34" charset="0"/>
            </a:endParaRPr>
          </a:p>
        </p:txBody>
      </p:sp>
      <p:sp>
        <p:nvSpPr>
          <p:cNvPr id="3" name="TextBox 2"/>
          <p:cNvSpPr txBox="1"/>
          <p:nvPr/>
        </p:nvSpPr>
        <p:spPr>
          <a:xfrm>
            <a:off x="2159447" y="2675080"/>
            <a:ext cx="2448272" cy="369332"/>
          </a:xfrm>
          <a:prstGeom prst="rect">
            <a:avLst/>
          </a:prstGeom>
          <a:noFill/>
        </p:spPr>
        <p:txBody>
          <a:bodyPr wrap="square" rtlCol="0">
            <a:spAutoFit/>
          </a:bodyPr>
          <a:lstStyle>
            <a:defPPr>
              <a:defRPr lang="en-US"/>
            </a:defPPr>
            <a:lvl1pPr>
              <a:defRPr b="1">
                <a:solidFill>
                  <a:srgbClr val="C00000"/>
                </a:solidFill>
                <a:latin typeface="Arial Narrow" pitchFamily="34" charset="0"/>
              </a:defRPr>
            </a:lvl1pPr>
          </a:lstStyle>
          <a:p>
            <a:r>
              <a:rPr lang="en-ZA" dirty="0"/>
              <a:t>Two year window period</a:t>
            </a:r>
          </a:p>
        </p:txBody>
      </p:sp>
      <p:sp>
        <p:nvSpPr>
          <p:cNvPr id="6" name="TextBox 5"/>
          <p:cNvSpPr txBox="1"/>
          <p:nvPr/>
        </p:nvSpPr>
        <p:spPr>
          <a:xfrm>
            <a:off x="6588224" y="3618998"/>
            <a:ext cx="2555776" cy="2462213"/>
          </a:xfrm>
          <a:prstGeom prst="rect">
            <a:avLst/>
          </a:prstGeom>
          <a:noFill/>
        </p:spPr>
        <p:txBody>
          <a:bodyPr wrap="square" rtlCol="0">
            <a:spAutoFit/>
          </a:bodyPr>
          <a:lstStyle/>
          <a:p>
            <a:pPr marL="285750" indent="-285750">
              <a:buFont typeface="Arial" pitchFamily="34" charset="0"/>
              <a:buChar char="•"/>
            </a:pPr>
            <a:r>
              <a:rPr lang="en-ZA" sz="1400" dirty="0">
                <a:solidFill>
                  <a:srgbClr val="002060"/>
                </a:solidFill>
                <a:latin typeface="Arial Narrow" pitchFamily="34" charset="0"/>
              </a:rPr>
              <a:t>Change </a:t>
            </a:r>
            <a:r>
              <a:rPr lang="en-ZA" sz="1400" dirty="0" smtClean="0">
                <a:solidFill>
                  <a:srgbClr val="002060"/>
                </a:solidFill>
                <a:latin typeface="Arial Narrow" pitchFamily="34" charset="0"/>
              </a:rPr>
              <a:t>management</a:t>
            </a:r>
          </a:p>
          <a:p>
            <a:pPr marL="285750" indent="-285750">
              <a:buFont typeface="Arial" pitchFamily="34" charset="0"/>
              <a:buChar char="•"/>
            </a:pPr>
            <a:r>
              <a:rPr lang="en-ZA" sz="1400" dirty="0">
                <a:solidFill>
                  <a:srgbClr val="002060"/>
                </a:solidFill>
                <a:latin typeface="Arial Narrow" pitchFamily="34" charset="0"/>
              </a:rPr>
              <a:t>SCOA  Business process </a:t>
            </a:r>
            <a:r>
              <a:rPr lang="en-ZA" sz="1400" dirty="0" smtClean="0">
                <a:solidFill>
                  <a:srgbClr val="002060"/>
                </a:solidFill>
                <a:latin typeface="Arial Narrow" pitchFamily="34" charset="0"/>
              </a:rPr>
              <a:t>links</a:t>
            </a:r>
          </a:p>
          <a:p>
            <a:pPr marL="285750" indent="-285750">
              <a:buFont typeface="Arial" pitchFamily="34" charset="0"/>
              <a:buChar char="•"/>
            </a:pPr>
            <a:r>
              <a:rPr lang="en-ZA" sz="1400" dirty="0" smtClean="0">
                <a:solidFill>
                  <a:srgbClr val="002060"/>
                </a:solidFill>
                <a:latin typeface="Arial Narrow" pitchFamily="34" charset="0"/>
              </a:rPr>
              <a:t>System Enhancements &amp; Updates</a:t>
            </a:r>
          </a:p>
          <a:p>
            <a:pPr marL="285750" indent="-285750">
              <a:buFont typeface="Arial" pitchFamily="34" charset="0"/>
              <a:buChar char="•"/>
            </a:pPr>
            <a:r>
              <a:rPr lang="en-ZA" sz="1400" dirty="0" smtClean="0">
                <a:solidFill>
                  <a:srgbClr val="002060"/>
                </a:solidFill>
                <a:latin typeface="Arial Narrow" pitchFamily="34" charset="0"/>
              </a:rPr>
              <a:t>Monitoring</a:t>
            </a:r>
            <a:r>
              <a:rPr lang="en-ZA" sz="1400" dirty="0">
                <a:solidFill>
                  <a:srgbClr val="002060"/>
                </a:solidFill>
                <a:latin typeface="Arial Narrow" pitchFamily="34" charset="0"/>
              </a:rPr>
              <a:t>, Evaluation and </a:t>
            </a:r>
            <a:r>
              <a:rPr lang="en-ZA" sz="1400" dirty="0" smtClean="0">
                <a:solidFill>
                  <a:srgbClr val="002060"/>
                </a:solidFill>
                <a:latin typeface="Arial Narrow" pitchFamily="34" charset="0"/>
              </a:rPr>
              <a:t>Oversight</a:t>
            </a:r>
          </a:p>
          <a:p>
            <a:pPr marL="285750" indent="-285750">
              <a:buFont typeface="Arial" pitchFamily="34" charset="0"/>
              <a:buChar char="•"/>
            </a:pPr>
            <a:r>
              <a:rPr lang="en-ZA" sz="1400" dirty="0" smtClean="0">
                <a:solidFill>
                  <a:srgbClr val="002060"/>
                </a:solidFill>
                <a:latin typeface="Arial Narrow" pitchFamily="34" charset="0"/>
              </a:rPr>
              <a:t>Identify shortcomings </a:t>
            </a:r>
          </a:p>
          <a:p>
            <a:pPr marL="285750" indent="-285750">
              <a:buFont typeface="Arial" pitchFamily="34" charset="0"/>
              <a:buChar char="•"/>
            </a:pPr>
            <a:r>
              <a:rPr lang="en-ZA" sz="1400" dirty="0" smtClean="0">
                <a:solidFill>
                  <a:srgbClr val="002060"/>
                </a:solidFill>
                <a:latin typeface="Arial Narrow" pitchFamily="34" charset="0"/>
              </a:rPr>
              <a:t>Support and Assistance</a:t>
            </a:r>
          </a:p>
          <a:p>
            <a:pPr marL="285750" indent="-285750">
              <a:buFont typeface="Arial" pitchFamily="34" charset="0"/>
              <a:buChar char="•"/>
            </a:pPr>
            <a:r>
              <a:rPr lang="en-ZA" sz="1400" dirty="0" smtClean="0">
                <a:solidFill>
                  <a:srgbClr val="002060"/>
                </a:solidFill>
                <a:latin typeface="Arial Narrow" pitchFamily="34" charset="0"/>
              </a:rPr>
              <a:t>Maintenance of SCOA</a:t>
            </a:r>
          </a:p>
          <a:p>
            <a:pPr marL="285750" indent="-285750">
              <a:buFont typeface="Arial" pitchFamily="34" charset="0"/>
              <a:buChar char="•"/>
            </a:pPr>
            <a:r>
              <a:rPr lang="en-ZA" sz="1400" dirty="0" smtClean="0">
                <a:solidFill>
                  <a:srgbClr val="002060"/>
                </a:solidFill>
                <a:latin typeface="Arial Narrow" pitchFamily="34" charset="0"/>
              </a:rPr>
              <a:t>Training</a:t>
            </a:r>
            <a:endParaRPr lang="en-ZA" sz="1400" dirty="0">
              <a:solidFill>
                <a:srgbClr val="002060"/>
              </a:solidFill>
              <a:latin typeface="Arial Narrow" pitchFamily="34" charset="0"/>
            </a:endParaRPr>
          </a:p>
          <a:p>
            <a:pPr marL="285750" indent="-285750">
              <a:buFont typeface="Arial" pitchFamily="34" charset="0"/>
              <a:buChar char="•"/>
            </a:pPr>
            <a:endParaRPr lang="en-ZA" sz="1400" dirty="0">
              <a:solidFill>
                <a:prstClr val="black"/>
              </a:solidFill>
            </a:endParaRPr>
          </a:p>
        </p:txBody>
      </p:sp>
      <p:sp>
        <p:nvSpPr>
          <p:cNvPr id="7" name="Right Arrow 6"/>
          <p:cNvSpPr/>
          <p:nvPr/>
        </p:nvSpPr>
        <p:spPr bwMode="auto">
          <a:xfrm>
            <a:off x="2667162" y="5698171"/>
            <a:ext cx="6048672" cy="692899"/>
          </a:xfrm>
          <a:prstGeom prst="rightArrow">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spcBef>
                <a:spcPts val="1200"/>
              </a:spcBef>
              <a:spcAft>
                <a:spcPts val="1200"/>
              </a:spcAft>
            </a:pPr>
            <a:r>
              <a:rPr lang="en-ZA" sz="2000" b="1" dirty="0" smtClean="0">
                <a:solidFill>
                  <a:prstClr val="white"/>
                </a:solidFill>
              </a:rPr>
              <a:t>SCOA Technical Committee</a:t>
            </a:r>
          </a:p>
        </p:txBody>
      </p:sp>
    </p:spTree>
    <p:extLst>
      <p:ext uri="{BB962C8B-B14F-4D97-AF65-F5344CB8AC3E}">
        <p14:creationId xmlns:p14="http://schemas.microsoft.com/office/powerpoint/2010/main" val="554335775"/>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76200"/>
            <a:ext cx="8812088" cy="838200"/>
          </a:xfrm>
        </p:spPr>
        <p:txBody>
          <a:bodyPr/>
          <a:lstStyle/>
          <a:p>
            <a:r>
              <a:rPr lang="en-ZA" dirty="0" smtClean="0"/>
              <a:t>SCOA Publication - Consultation Framework </a:t>
            </a:r>
            <a:br>
              <a:rPr lang="en-ZA" dirty="0" smtClean="0"/>
            </a:br>
            <a:r>
              <a:rPr lang="en-ZA" sz="2000" i="1" dirty="0" smtClean="0"/>
              <a:t>Informing SCOA Version 5 and final Regulations</a:t>
            </a:r>
            <a:endParaRPr lang="en-ZA" sz="2000" dirty="0"/>
          </a:p>
        </p:txBody>
      </p:sp>
      <p:sp>
        <p:nvSpPr>
          <p:cNvPr id="3" name="Content Placeholder 2"/>
          <p:cNvSpPr>
            <a:spLocks noGrp="1"/>
          </p:cNvSpPr>
          <p:nvPr>
            <p:ph idx="1"/>
          </p:nvPr>
        </p:nvSpPr>
        <p:spPr>
          <a:xfrm>
            <a:off x="152400" y="1124744"/>
            <a:ext cx="8763000" cy="5184576"/>
          </a:xfrm>
        </p:spPr>
        <p:txBody>
          <a:bodyPr/>
          <a:lstStyle/>
          <a:p>
            <a:r>
              <a:rPr lang="en-ZA" b="1" i="1" dirty="0" smtClean="0"/>
              <a:t>26 September 2013</a:t>
            </a:r>
            <a:r>
              <a:rPr lang="en-ZA" dirty="0" smtClean="0"/>
              <a:t> – Provincial treasuries, interested national departments and TCF Working Committee (This committee is also welcome)</a:t>
            </a:r>
          </a:p>
          <a:p>
            <a:r>
              <a:rPr lang="en-ZA" b="1" i="1" dirty="0" smtClean="0"/>
              <a:t>3 October 2013 </a:t>
            </a:r>
            <a:r>
              <a:rPr lang="en-ZA" dirty="0" smtClean="0"/>
              <a:t>– Consultants, advisors, and professional bodies</a:t>
            </a:r>
          </a:p>
          <a:p>
            <a:r>
              <a:rPr lang="en-ZA" b="1" i="1" dirty="0" smtClean="0"/>
              <a:t>4 October 2013 </a:t>
            </a:r>
            <a:r>
              <a:rPr lang="en-ZA" i="1" dirty="0" smtClean="0"/>
              <a:t>–</a:t>
            </a:r>
            <a:r>
              <a:rPr lang="en-ZA" dirty="0" smtClean="0"/>
              <a:t> System Vendors</a:t>
            </a:r>
          </a:p>
          <a:p>
            <a:r>
              <a:rPr lang="en-ZA" b="1" i="1" dirty="0" smtClean="0"/>
              <a:t>7 October 2013</a:t>
            </a:r>
            <a:r>
              <a:rPr lang="en-ZA" b="1" dirty="0" smtClean="0"/>
              <a:t> </a:t>
            </a:r>
            <a:r>
              <a:rPr lang="en-ZA" dirty="0" smtClean="0"/>
              <a:t>– Metropolitan municipalities</a:t>
            </a:r>
          </a:p>
          <a:p>
            <a:r>
              <a:rPr lang="en-ZA" b="1" i="1" dirty="0" smtClean="0"/>
              <a:t>8 October to 5 November 2013 </a:t>
            </a:r>
            <a:r>
              <a:rPr lang="en-ZA" i="1" dirty="0" smtClean="0"/>
              <a:t>– </a:t>
            </a:r>
            <a:r>
              <a:rPr lang="en-ZA" dirty="0" smtClean="0"/>
              <a:t>District wide engagements including all local municipalities (44 engagements)</a:t>
            </a:r>
          </a:p>
          <a:p>
            <a:r>
              <a:rPr lang="en-ZA" b="1" i="1" dirty="0" smtClean="0"/>
              <a:t>6 to 13 November 2013 </a:t>
            </a:r>
            <a:r>
              <a:rPr lang="en-ZA" i="1" dirty="0" smtClean="0"/>
              <a:t>– </a:t>
            </a:r>
            <a:r>
              <a:rPr lang="en-ZA" dirty="0" smtClean="0"/>
              <a:t>Follow up engagements with the respective system vendors (one on one sessions with the vendors and respective identified pilot municipalities</a:t>
            </a:r>
          </a:p>
          <a:p>
            <a:r>
              <a:rPr lang="en-ZA" b="1" i="1" dirty="0" smtClean="0"/>
              <a:t>2 December 2013</a:t>
            </a:r>
            <a:r>
              <a:rPr lang="en-ZA" dirty="0" smtClean="0"/>
              <a:t> – </a:t>
            </a:r>
            <a:r>
              <a:rPr lang="en-ZA" b="1" dirty="0" smtClean="0"/>
              <a:t>Conclusion of 90 day comments period</a:t>
            </a:r>
          </a:p>
          <a:p>
            <a:r>
              <a:rPr lang="en-ZA" b="1" i="1" dirty="0" smtClean="0"/>
              <a:t>4 to 31 December 2013</a:t>
            </a:r>
            <a:r>
              <a:rPr lang="en-ZA" dirty="0" smtClean="0"/>
              <a:t> – Consideration of comments</a:t>
            </a:r>
          </a:p>
          <a:p>
            <a:r>
              <a:rPr lang="en-ZA" b="1" i="1" dirty="0" smtClean="0"/>
              <a:t>JANUARY 2014 – PROMULGATION OF SCOA REGULATIONS</a:t>
            </a:r>
            <a:endParaRPr lang="en-ZA" dirty="0" smtClean="0"/>
          </a:p>
          <a:p>
            <a:r>
              <a:rPr lang="en-ZA" b="1" i="1" dirty="0" smtClean="0"/>
              <a:t>1 July 2016 (2016/17) – </a:t>
            </a:r>
            <a:r>
              <a:rPr lang="en-ZA" dirty="0" smtClean="0"/>
              <a:t>Implementation date by all municipalities</a:t>
            </a:r>
            <a:endParaRPr lang="en-ZA" b="1" i="1" dirty="0"/>
          </a:p>
        </p:txBody>
      </p:sp>
      <p:sp>
        <p:nvSpPr>
          <p:cNvPr id="4" name="Slide Number Placeholder 3"/>
          <p:cNvSpPr>
            <a:spLocks noGrp="1"/>
          </p:cNvSpPr>
          <p:nvPr>
            <p:ph type="sldNum" sz="quarter" idx="12"/>
          </p:nvPr>
        </p:nvSpPr>
        <p:spPr/>
        <p:txBody>
          <a:bodyPr/>
          <a:lstStyle/>
          <a:p>
            <a:pPr>
              <a:defRPr/>
            </a:pPr>
            <a:fld id="{8DCFD498-E02A-40FB-9354-3A3C338B5B31}" type="slidenum">
              <a:rPr lang="en-US" smtClean="0"/>
              <a:pPr>
                <a:defRPr/>
              </a:pPr>
              <a:t>161</a:t>
            </a:fld>
            <a:endParaRPr lang="en-US" sz="1400" b="0" dirty="0">
              <a:solidFill>
                <a:srgbClr val="000000"/>
              </a:solidFill>
              <a:latin typeface="Arial"/>
            </a:endParaRPr>
          </a:p>
        </p:txBody>
      </p:sp>
    </p:spTree>
    <p:extLst>
      <p:ext uri="{BB962C8B-B14F-4D97-AF65-F5344CB8AC3E}">
        <p14:creationId xmlns:p14="http://schemas.microsoft.com/office/powerpoint/2010/main" val="883389201"/>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0" y="76200"/>
            <a:ext cx="9144000" cy="1066784"/>
          </a:xfrm>
        </p:spPr>
        <p:txBody>
          <a:bodyPr/>
          <a:lstStyle/>
          <a:p>
            <a:r>
              <a:rPr lang="en-ZA" b="1" dirty="0" smtClean="0"/>
              <a:t>Preparation for Piloting:  Work in Progress</a:t>
            </a:r>
            <a:endParaRPr lang="en-ZA" sz="1800" i="1" u="sng" dirty="0" smtClean="0"/>
          </a:p>
        </p:txBody>
      </p:sp>
      <p:sp>
        <p:nvSpPr>
          <p:cNvPr id="16388" name="Slide Number Placeholder 3"/>
          <p:cNvSpPr>
            <a:spLocks noGrp="1"/>
          </p:cNvSpPr>
          <p:nvPr>
            <p:ph type="sldNum" sz="quarter" idx="12"/>
          </p:nvPr>
        </p:nvSpPr>
        <p:spPr>
          <a:noFill/>
        </p:spPr>
        <p:txBody>
          <a:bodyPr/>
          <a:lstStyle/>
          <a:p>
            <a:pPr fontAlgn="base">
              <a:spcBef>
                <a:spcPct val="0"/>
              </a:spcBef>
              <a:spcAft>
                <a:spcPct val="0"/>
              </a:spcAft>
            </a:pPr>
            <a:fld id="{482C0EFD-D31C-4B4C-87CB-6794D521C340}" type="slidenum">
              <a:rPr lang="en-US" smtClean="0">
                <a:latin typeface="Arial Bold Italic" pitchFamily="34" charset="0"/>
                <a:cs typeface="Osaka"/>
              </a:rPr>
              <a:pPr fontAlgn="base">
                <a:spcBef>
                  <a:spcPct val="0"/>
                </a:spcBef>
                <a:spcAft>
                  <a:spcPct val="0"/>
                </a:spcAft>
              </a:pPr>
              <a:t>162</a:t>
            </a:fld>
            <a:endParaRPr lang="en-US" sz="1400" b="0" dirty="0" smtClean="0">
              <a:solidFill>
                <a:srgbClr val="000000"/>
              </a:solidFill>
              <a:latin typeface="Arial" pitchFamily="34" charset="0"/>
              <a:cs typeface="Osaka"/>
            </a:endParaRPr>
          </a:p>
        </p:txBody>
      </p:sp>
      <p:sp>
        <p:nvSpPr>
          <p:cNvPr id="7" name="Content Placeholder 6"/>
          <p:cNvSpPr>
            <a:spLocks noGrp="1"/>
          </p:cNvSpPr>
          <p:nvPr>
            <p:ph idx="1"/>
          </p:nvPr>
        </p:nvSpPr>
        <p:spPr>
          <a:xfrm>
            <a:off x="0" y="1142984"/>
            <a:ext cx="9144000" cy="5022320"/>
          </a:xfrm>
        </p:spPr>
        <p:txBody>
          <a:bodyPr>
            <a:normAutofit/>
          </a:bodyPr>
          <a:lstStyle/>
          <a:p>
            <a:pPr>
              <a:spcBef>
                <a:spcPts val="0"/>
              </a:spcBef>
              <a:spcAft>
                <a:spcPts val="1200"/>
              </a:spcAft>
            </a:pPr>
            <a:r>
              <a:rPr lang="en-ZA" sz="1600" b="1" dirty="0" smtClean="0"/>
              <a:t>SCOA Business Process Link</a:t>
            </a:r>
          </a:p>
          <a:p>
            <a:pPr lvl="1">
              <a:spcBef>
                <a:spcPts val="0"/>
              </a:spcBef>
              <a:spcAft>
                <a:spcPts val="1200"/>
              </a:spcAft>
            </a:pPr>
            <a:r>
              <a:rPr lang="en-ZA" sz="1400" i="1" dirty="0" smtClean="0"/>
              <a:t>To indicate typical transactions (by business process) and how these transactions need to be standards for classification in the segments</a:t>
            </a:r>
          </a:p>
          <a:p>
            <a:pPr>
              <a:spcBef>
                <a:spcPts val="0"/>
              </a:spcBef>
              <a:spcAft>
                <a:spcPts val="1200"/>
              </a:spcAft>
            </a:pPr>
            <a:r>
              <a:rPr lang="en-ZA" sz="1600" b="1" dirty="0" smtClean="0"/>
              <a:t>Develop System Specification</a:t>
            </a:r>
          </a:p>
          <a:p>
            <a:pPr lvl="1">
              <a:spcBef>
                <a:spcPts val="0"/>
              </a:spcBef>
              <a:spcAft>
                <a:spcPts val="1200"/>
              </a:spcAft>
            </a:pPr>
            <a:r>
              <a:rPr lang="en-ZA" sz="1400" i="1" dirty="0"/>
              <a:t>SCOA Business Process Link and SQL Database to be used to develop a “system specification” for the System Implementation</a:t>
            </a:r>
          </a:p>
          <a:p>
            <a:pPr>
              <a:spcBef>
                <a:spcPts val="0"/>
              </a:spcBef>
              <a:spcAft>
                <a:spcPts val="1200"/>
              </a:spcAft>
            </a:pPr>
            <a:r>
              <a:rPr lang="en-ZA" sz="1600" b="1" dirty="0" smtClean="0"/>
              <a:t>Vendor Evaluation</a:t>
            </a:r>
          </a:p>
          <a:p>
            <a:pPr lvl="1">
              <a:spcBef>
                <a:spcPts val="0"/>
              </a:spcBef>
              <a:spcAft>
                <a:spcPts val="1200"/>
              </a:spcAft>
            </a:pPr>
            <a:r>
              <a:rPr lang="en-ZA" sz="1400" i="1" dirty="0"/>
              <a:t>Develop evaluation model to evaluate </a:t>
            </a:r>
            <a:r>
              <a:rPr lang="en-ZA" sz="1400" i="1" dirty="0" smtClean="0"/>
              <a:t>vendors </a:t>
            </a:r>
            <a:r>
              <a:rPr lang="en-ZA" sz="1400" i="1" dirty="0"/>
              <a:t>in meeting “minimum system requirements” and the “specification for SCOA Implementation</a:t>
            </a:r>
          </a:p>
          <a:p>
            <a:pPr>
              <a:spcBef>
                <a:spcPts val="0"/>
              </a:spcBef>
              <a:spcAft>
                <a:spcPts val="1200"/>
              </a:spcAft>
            </a:pPr>
            <a:r>
              <a:rPr lang="en-ZA" sz="1600" b="1" dirty="0" smtClean="0"/>
              <a:t>Pilot Site Assistance to Municipality and Developer</a:t>
            </a:r>
          </a:p>
          <a:p>
            <a:pPr lvl="1">
              <a:spcBef>
                <a:spcPts val="0"/>
              </a:spcBef>
              <a:spcAft>
                <a:spcPts val="1200"/>
              </a:spcAft>
            </a:pPr>
            <a:r>
              <a:rPr lang="en-ZA" sz="1400" i="1" dirty="0" smtClean="0"/>
              <a:t>14 potential pilot sites – all vendors covered </a:t>
            </a:r>
            <a:r>
              <a:rPr lang="en-ZA" sz="1400" i="1" dirty="0"/>
              <a:t>with </a:t>
            </a:r>
            <a:r>
              <a:rPr lang="en-ZA" sz="1400" i="1" dirty="0" smtClean="0"/>
              <a:t>at least  </a:t>
            </a:r>
            <a:r>
              <a:rPr lang="en-ZA" sz="1400" i="1" dirty="0"/>
              <a:t>“official pilot site” including mapping of accounts to </a:t>
            </a:r>
            <a:r>
              <a:rPr lang="en-ZA" sz="1400" i="1" dirty="0" smtClean="0"/>
              <a:t>SCOA. Piloting dependent on specification evaluation</a:t>
            </a:r>
            <a:endParaRPr lang="en-ZA" sz="1400" i="1" dirty="0"/>
          </a:p>
          <a:p>
            <a:pPr lvl="1">
              <a:spcBef>
                <a:spcPts val="0"/>
              </a:spcBef>
              <a:spcAft>
                <a:spcPts val="1200"/>
              </a:spcAft>
            </a:pPr>
            <a:r>
              <a:rPr lang="en-ZA" sz="1400" i="1" dirty="0"/>
              <a:t>Assistance to Developers in the implementation of SCOA and linking to Business Processes and Modules</a:t>
            </a:r>
          </a:p>
          <a:p>
            <a:pPr>
              <a:spcBef>
                <a:spcPts val="0"/>
              </a:spcBef>
              <a:spcAft>
                <a:spcPts val="1200"/>
              </a:spcAft>
            </a:pPr>
            <a:r>
              <a:rPr lang="en-ZA" sz="1600" b="1" dirty="0" smtClean="0"/>
              <a:t>Update/Revision to SCOA</a:t>
            </a:r>
          </a:p>
          <a:p>
            <a:endParaRPr lang="en-ZA" dirty="0" smtClean="0"/>
          </a:p>
          <a:p>
            <a:endParaRPr lang="en-ZA" dirty="0"/>
          </a:p>
        </p:txBody>
      </p:sp>
    </p:spTree>
    <p:extLst>
      <p:ext uri="{BB962C8B-B14F-4D97-AF65-F5344CB8AC3E}">
        <p14:creationId xmlns:p14="http://schemas.microsoft.com/office/powerpoint/2010/main" val="1014242458"/>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dirty="0"/>
              <a:t>Identified Potential Pilots </a:t>
            </a:r>
            <a:endParaRPr lang="en-US"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163</a:t>
            </a:fld>
            <a:endParaRPr lang="en-US" sz="1400" b="0" dirty="0">
              <a:solidFill>
                <a:srgbClr val="000000"/>
              </a:solidFill>
              <a:latin typeface="Arial"/>
            </a:endParaRPr>
          </a:p>
        </p:txBody>
      </p:sp>
      <p:sp>
        <p:nvSpPr>
          <p:cNvPr id="5" name="Vertical Text Placeholder 2"/>
          <p:cNvSpPr>
            <a:spLocks noGrp="1"/>
          </p:cNvSpPr>
          <p:nvPr>
            <p:ph type="body" orient="vert" idx="1"/>
          </p:nvPr>
        </p:nvSpPr>
        <p:spPr>
          <a:xfrm>
            <a:off x="129480" y="1268760"/>
            <a:ext cx="8763000" cy="432048"/>
          </a:xfrm>
        </p:spPr>
        <p:txBody>
          <a:bodyPr vert="horz"/>
          <a:lstStyle/>
          <a:p>
            <a:pPr marL="0" indent="0" algn="ctr">
              <a:buNone/>
            </a:pPr>
            <a:r>
              <a:rPr lang="en-ZA" b="1" cap="all" dirty="0" smtClean="0"/>
              <a:t>List of potential pilot sites</a:t>
            </a:r>
            <a:r>
              <a:rPr lang="en-ZA" b="1" dirty="0" smtClean="0"/>
              <a:t> </a:t>
            </a:r>
          </a:p>
          <a:p>
            <a:endParaRPr lang="en-ZA" dirty="0"/>
          </a:p>
        </p:txBody>
      </p:sp>
      <p:grpSp>
        <p:nvGrpSpPr>
          <p:cNvPr id="3" name="Group 4"/>
          <p:cNvGrpSpPr>
            <a:grpSpLocks noChangeAspect="1"/>
          </p:cNvGrpSpPr>
          <p:nvPr/>
        </p:nvGrpSpPr>
        <p:grpSpPr bwMode="auto">
          <a:xfrm>
            <a:off x="290513" y="1787525"/>
            <a:ext cx="8604250" cy="4291013"/>
            <a:chOff x="216" y="1162"/>
            <a:chExt cx="5420" cy="2703"/>
          </a:xfrm>
        </p:grpSpPr>
        <p:sp>
          <p:nvSpPr>
            <p:cNvPr id="6" name="AutoShape 3"/>
            <p:cNvSpPr>
              <a:spLocks noChangeAspect="1" noChangeArrowheads="1" noTextEdit="1"/>
            </p:cNvSpPr>
            <p:nvPr/>
          </p:nvSpPr>
          <p:spPr bwMode="auto">
            <a:xfrm>
              <a:off x="216" y="1171"/>
              <a:ext cx="5398" cy="2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7" name="Rectangle 5"/>
            <p:cNvSpPr>
              <a:spLocks noChangeArrowheads="1"/>
            </p:cNvSpPr>
            <p:nvPr/>
          </p:nvSpPr>
          <p:spPr bwMode="auto">
            <a:xfrm>
              <a:off x="250" y="1180"/>
              <a:ext cx="963"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b="1" smtClean="0">
                  <a:solidFill>
                    <a:srgbClr val="000000"/>
                  </a:solidFill>
                  <a:latin typeface="Calibri" pitchFamily="34" charset="0"/>
                  <a:cs typeface="Arial" pitchFamily="34" charset="0"/>
                </a:rPr>
                <a:t>Municipality</a:t>
              </a:r>
              <a:endParaRPr lang="en-US" smtClean="0">
                <a:solidFill>
                  <a:srgbClr val="000000"/>
                </a:solidFill>
                <a:cs typeface="Arial" pitchFamily="34" charset="0"/>
              </a:endParaRPr>
            </a:p>
          </p:txBody>
        </p:sp>
        <p:sp>
          <p:nvSpPr>
            <p:cNvPr id="8" name="Rectangle 6"/>
            <p:cNvSpPr>
              <a:spLocks noChangeArrowheads="1"/>
            </p:cNvSpPr>
            <p:nvPr/>
          </p:nvSpPr>
          <p:spPr bwMode="auto">
            <a:xfrm>
              <a:off x="1784" y="1180"/>
              <a:ext cx="694"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b="1" smtClean="0">
                  <a:solidFill>
                    <a:srgbClr val="000000"/>
                  </a:solidFill>
                  <a:latin typeface="Calibri" pitchFamily="34" charset="0"/>
                  <a:cs typeface="Arial" pitchFamily="34" charset="0"/>
                </a:rPr>
                <a:t>Province</a:t>
              </a:r>
              <a:endParaRPr lang="en-US" smtClean="0">
                <a:solidFill>
                  <a:srgbClr val="000000"/>
                </a:solidFill>
                <a:cs typeface="Arial" pitchFamily="34" charset="0"/>
              </a:endParaRPr>
            </a:p>
          </p:txBody>
        </p:sp>
        <p:sp>
          <p:nvSpPr>
            <p:cNvPr id="9" name="Rectangle 7"/>
            <p:cNvSpPr>
              <a:spLocks noChangeArrowheads="1"/>
            </p:cNvSpPr>
            <p:nvPr/>
          </p:nvSpPr>
          <p:spPr bwMode="auto">
            <a:xfrm>
              <a:off x="2926" y="1180"/>
              <a:ext cx="426"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b="1" smtClean="0">
                  <a:solidFill>
                    <a:srgbClr val="000000"/>
                  </a:solidFill>
                  <a:latin typeface="Calibri" pitchFamily="34" charset="0"/>
                  <a:cs typeface="Arial" pitchFamily="34" charset="0"/>
                </a:rPr>
                <a:t>Type</a:t>
              </a:r>
              <a:endParaRPr lang="en-US" smtClean="0">
                <a:solidFill>
                  <a:srgbClr val="000000"/>
                </a:solidFill>
                <a:cs typeface="Arial" pitchFamily="34" charset="0"/>
              </a:endParaRPr>
            </a:p>
          </p:txBody>
        </p:sp>
        <p:sp>
          <p:nvSpPr>
            <p:cNvPr id="10" name="Rectangle 8"/>
            <p:cNvSpPr>
              <a:spLocks noChangeArrowheads="1"/>
            </p:cNvSpPr>
            <p:nvPr/>
          </p:nvSpPr>
          <p:spPr bwMode="auto">
            <a:xfrm>
              <a:off x="3509" y="1180"/>
              <a:ext cx="605"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b="1" smtClean="0">
                  <a:solidFill>
                    <a:srgbClr val="000000"/>
                  </a:solidFill>
                  <a:latin typeface="Calibri" pitchFamily="34" charset="0"/>
                  <a:cs typeface="Arial" pitchFamily="34" charset="0"/>
                </a:rPr>
                <a:t>Vendor</a:t>
              </a:r>
              <a:endParaRPr lang="en-US" smtClean="0">
                <a:solidFill>
                  <a:srgbClr val="000000"/>
                </a:solidFill>
                <a:cs typeface="Arial" pitchFamily="34" charset="0"/>
              </a:endParaRPr>
            </a:p>
          </p:txBody>
        </p:sp>
        <p:sp>
          <p:nvSpPr>
            <p:cNvPr id="11" name="Rectangle 9"/>
            <p:cNvSpPr>
              <a:spLocks noChangeArrowheads="1"/>
            </p:cNvSpPr>
            <p:nvPr/>
          </p:nvSpPr>
          <p:spPr bwMode="auto">
            <a:xfrm>
              <a:off x="4449" y="1180"/>
              <a:ext cx="594"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b="1" smtClean="0">
                  <a:solidFill>
                    <a:srgbClr val="000000"/>
                  </a:solidFill>
                  <a:latin typeface="Calibri" pitchFamily="34" charset="0"/>
                  <a:cs typeface="Arial" pitchFamily="34" charset="0"/>
                </a:rPr>
                <a:t>System</a:t>
              </a:r>
              <a:endParaRPr lang="en-US" smtClean="0">
                <a:solidFill>
                  <a:srgbClr val="000000"/>
                </a:solidFill>
                <a:cs typeface="Arial" pitchFamily="34" charset="0"/>
              </a:endParaRPr>
            </a:p>
          </p:txBody>
        </p:sp>
        <p:sp>
          <p:nvSpPr>
            <p:cNvPr id="12" name="Rectangle 10"/>
            <p:cNvSpPr>
              <a:spLocks noChangeArrowheads="1"/>
            </p:cNvSpPr>
            <p:nvPr/>
          </p:nvSpPr>
          <p:spPr bwMode="auto">
            <a:xfrm>
              <a:off x="250" y="1358"/>
              <a:ext cx="1322"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City of Cape Town</a:t>
              </a:r>
              <a:endParaRPr lang="en-US" smtClean="0">
                <a:solidFill>
                  <a:srgbClr val="000000"/>
                </a:solidFill>
                <a:cs typeface="Arial" pitchFamily="34" charset="0"/>
              </a:endParaRPr>
            </a:p>
          </p:txBody>
        </p:sp>
        <p:sp>
          <p:nvSpPr>
            <p:cNvPr id="13" name="Rectangle 11"/>
            <p:cNvSpPr>
              <a:spLocks noChangeArrowheads="1"/>
            </p:cNvSpPr>
            <p:nvPr/>
          </p:nvSpPr>
          <p:spPr bwMode="auto">
            <a:xfrm>
              <a:off x="1784" y="1358"/>
              <a:ext cx="1053"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Western Cape</a:t>
              </a:r>
              <a:endParaRPr lang="en-US" smtClean="0">
                <a:solidFill>
                  <a:srgbClr val="000000"/>
                </a:solidFill>
                <a:cs typeface="Arial" pitchFamily="34" charset="0"/>
              </a:endParaRPr>
            </a:p>
          </p:txBody>
        </p:sp>
        <p:sp>
          <p:nvSpPr>
            <p:cNvPr id="14" name="Rectangle 12"/>
            <p:cNvSpPr>
              <a:spLocks noChangeArrowheads="1"/>
            </p:cNvSpPr>
            <p:nvPr/>
          </p:nvSpPr>
          <p:spPr bwMode="auto">
            <a:xfrm>
              <a:off x="2926" y="1358"/>
              <a:ext cx="526"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Metro</a:t>
              </a:r>
              <a:endParaRPr lang="en-US" smtClean="0">
                <a:solidFill>
                  <a:srgbClr val="000000"/>
                </a:solidFill>
                <a:cs typeface="Arial" pitchFamily="34" charset="0"/>
              </a:endParaRPr>
            </a:p>
          </p:txBody>
        </p:sp>
        <p:sp>
          <p:nvSpPr>
            <p:cNvPr id="15" name="Rectangle 13"/>
            <p:cNvSpPr>
              <a:spLocks noChangeArrowheads="1"/>
            </p:cNvSpPr>
            <p:nvPr/>
          </p:nvSpPr>
          <p:spPr bwMode="auto">
            <a:xfrm>
              <a:off x="3509" y="1358"/>
              <a:ext cx="347"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SAP</a:t>
              </a:r>
              <a:endParaRPr lang="en-US" smtClean="0">
                <a:solidFill>
                  <a:srgbClr val="000000"/>
                </a:solidFill>
                <a:cs typeface="Arial" pitchFamily="34" charset="0"/>
              </a:endParaRPr>
            </a:p>
          </p:txBody>
        </p:sp>
        <p:sp>
          <p:nvSpPr>
            <p:cNvPr id="16" name="Rectangle 14"/>
            <p:cNvSpPr>
              <a:spLocks noChangeArrowheads="1"/>
            </p:cNvSpPr>
            <p:nvPr/>
          </p:nvSpPr>
          <p:spPr bwMode="auto">
            <a:xfrm>
              <a:off x="4449" y="1358"/>
              <a:ext cx="997"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Own solution</a:t>
              </a:r>
              <a:endParaRPr lang="en-US" smtClean="0">
                <a:solidFill>
                  <a:srgbClr val="000000"/>
                </a:solidFill>
                <a:cs typeface="Arial" pitchFamily="34" charset="0"/>
              </a:endParaRPr>
            </a:p>
          </p:txBody>
        </p:sp>
        <p:sp>
          <p:nvSpPr>
            <p:cNvPr id="17" name="Rectangle 15"/>
            <p:cNvSpPr>
              <a:spLocks noChangeArrowheads="1"/>
            </p:cNvSpPr>
            <p:nvPr/>
          </p:nvSpPr>
          <p:spPr bwMode="auto">
            <a:xfrm>
              <a:off x="250" y="1535"/>
              <a:ext cx="907"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Drakenstein</a:t>
              </a:r>
              <a:endParaRPr lang="en-US" smtClean="0">
                <a:solidFill>
                  <a:srgbClr val="000000"/>
                </a:solidFill>
                <a:cs typeface="Arial" pitchFamily="34" charset="0"/>
              </a:endParaRPr>
            </a:p>
          </p:txBody>
        </p:sp>
        <p:sp>
          <p:nvSpPr>
            <p:cNvPr id="18" name="Rectangle 16"/>
            <p:cNvSpPr>
              <a:spLocks noChangeArrowheads="1"/>
            </p:cNvSpPr>
            <p:nvPr/>
          </p:nvSpPr>
          <p:spPr bwMode="auto">
            <a:xfrm>
              <a:off x="1784" y="1535"/>
              <a:ext cx="1053"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Western Cape</a:t>
              </a:r>
              <a:endParaRPr lang="en-US" smtClean="0">
                <a:solidFill>
                  <a:srgbClr val="000000"/>
                </a:solidFill>
                <a:cs typeface="Arial" pitchFamily="34" charset="0"/>
              </a:endParaRPr>
            </a:p>
          </p:txBody>
        </p:sp>
        <p:sp>
          <p:nvSpPr>
            <p:cNvPr id="19" name="Rectangle 17"/>
            <p:cNvSpPr>
              <a:spLocks noChangeArrowheads="1"/>
            </p:cNvSpPr>
            <p:nvPr/>
          </p:nvSpPr>
          <p:spPr bwMode="auto">
            <a:xfrm>
              <a:off x="2926" y="1535"/>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B1</a:t>
              </a:r>
              <a:endParaRPr lang="en-US" smtClean="0">
                <a:solidFill>
                  <a:srgbClr val="000000"/>
                </a:solidFill>
                <a:cs typeface="Arial" pitchFamily="34" charset="0"/>
              </a:endParaRPr>
            </a:p>
          </p:txBody>
        </p:sp>
        <p:sp>
          <p:nvSpPr>
            <p:cNvPr id="20" name="Rectangle 18"/>
            <p:cNvSpPr>
              <a:spLocks noChangeArrowheads="1"/>
            </p:cNvSpPr>
            <p:nvPr/>
          </p:nvSpPr>
          <p:spPr bwMode="auto">
            <a:xfrm>
              <a:off x="3509" y="1535"/>
              <a:ext cx="358"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BCX</a:t>
              </a:r>
              <a:endParaRPr lang="en-US" smtClean="0">
                <a:solidFill>
                  <a:srgbClr val="000000"/>
                </a:solidFill>
                <a:cs typeface="Arial" pitchFamily="34" charset="0"/>
              </a:endParaRPr>
            </a:p>
          </p:txBody>
        </p:sp>
        <p:sp>
          <p:nvSpPr>
            <p:cNvPr id="21" name="Rectangle 19"/>
            <p:cNvSpPr>
              <a:spLocks noChangeArrowheads="1"/>
            </p:cNvSpPr>
            <p:nvPr/>
          </p:nvSpPr>
          <p:spPr bwMode="auto">
            <a:xfrm>
              <a:off x="4449" y="1535"/>
              <a:ext cx="437"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Solar</a:t>
              </a:r>
              <a:endParaRPr lang="en-US" smtClean="0">
                <a:solidFill>
                  <a:srgbClr val="000000"/>
                </a:solidFill>
                <a:cs typeface="Arial" pitchFamily="34" charset="0"/>
              </a:endParaRPr>
            </a:p>
          </p:txBody>
        </p:sp>
        <p:sp>
          <p:nvSpPr>
            <p:cNvPr id="22" name="Rectangle 20"/>
            <p:cNvSpPr>
              <a:spLocks noChangeArrowheads="1"/>
            </p:cNvSpPr>
            <p:nvPr/>
          </p:nvSpPr>
          <p:spPr bwMode="auto">
            <a:xfrm>
              <a:off x="250" y="1713"/>
              <a:ext cx="862"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Ekurhuleni </a:t>
              </a:r>
              <a:endParaRPr lang="en-US" smtClean="0">
                <a:solidFill>
                  <a:srgbClr val="000000"/>
                </a:solidFill>
                <a:cs typeface="Arial" pitchFamily="34" charset="0"/>
              </a:endParaRPr>
            </a:p>
          </p:txBody>
        </p:sp>
        <p:sp>
          <p:nvSpPr>
            <p:cNvPr id="23" name="Rectangle 21"/>
            <p:cNvSpPr>
              <a:spLocks noChangeArrowheads="1"/>
            </p:cNvSpPr>
            <p:nvPr/>
          </p:nvSpPr>
          <p:spPr bwMode="auto">
            <a:xfrm>
              <a:off x="1784" y="1713"/>
              <a:ext cx="672"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Gauteng</a:t>
              </a:r>
              <a:endParaRPr lang="en-US" smtClean="0">
                <a:solidFill>
                  <a:srgbClr val="000000"/>
                </a:solidFill>
                <a:cs typeface="Arial" pitchFamily="34" charset="0"/>
              </a:endParaRPr>
            </a:p>
          </p:txBody>
        </p:sp>
        <p:sp>
          <p:nvSpPr>
            <p:cNvPr id="24" name="Rectangle 22"/>
            <p:cNvSpPr>
              <a:spLocks noChangeArrowheads="1"/>
            </p:cNvSpPr>
            <p:nvPr/>
          </p:nvSpPr>
          <p:spPr bwMode="auto">
            <a:xfrm>
              <a:off x="2926" y="1713"/>
              <a:ext cx="526"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Metro</a:t>
              </a:r>
              <a:endParaRPr lang="en-US" smtClean="0">
                <a:solidFill>
                  <a:srgbClr val="000000"/>
                </a:solidFill>
                <a:cs typeface="Arial" pitchFamily="34" charset="0"/>
              </a:endParaRPr>
            </a:p>
          </p:txBody>
        </p:sp>
        <p:sp>
          <p:nvSpPr>
            <p:cNvPr id="25" name="Rectangle 23"/>
            <p:cNvSpPr>
              <a:spLocks noChangeArrowheads="1"/>
            </p:cNvSpPr>
            <p:nvPr/>
          </p:nvSpPr>
          <p:spPr bwMode="auto">
            <a:xfrm>
              <a:off x="3509" y="1713"/>
              <a:ext cx="358"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BCX</a:t>
              </a:r>
              <a:endParaRPr lang="en-US" smtClean="0">
                <a:solidFill>
                  <a:srgbClr val="000000"/>
                </a:solidFill>
                <a:cs typeface="Arial" pitchFamily="34" charset="0"/>
              </a:endParaRPr>
            </a:p>
          </p:txBody>
        </p:sp>
        <p:sp>
          <p:nvSpPr>
            <p:cNvPr id="26" name="Rectangle 24"/>
            <p:cNvSpPr>
              <a:spLocks noChangeArrowheads="1"/>
            </p:cNvSpPr>
            <p:nvPr/>
          </p:nvSpPr>
          <p:spPr bwMode="auto">
            <a:xfrm>
              <a:off x="4449" y="1713"/>
              <a:ext cx="515"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Venus</a:t>
              </a:r>
              <a:endParaRPr lang="en-US" smtClean="0">
                <a:solidFill>
                  <a:srgbClr val="000000"/>
                </a:solidFill>
                <a:cs typeface="Arial" pitchFamily="34" charset="0"/>
              </a:endParaRPr>
            </a:p>
          </p:txBody>
        </p:sp>
        <p:sp>
          <p:nvSpPr>
            <p:cNvPr id="27" name="Rectangle 25"/>
            <p:cNvSpPr>
              <a:spLocks noChangeArrowheads="1"/>
            </p:cNvSpPr>
            <p:nvPr/>
          </p:nvSpPr>
          <p:spPr bwMode="auto">
            <a:xfrm>
              <a:off x="250" y="1891"/>
              <a:ext cx="1042"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Nkangala DM </a:t>
              </a:r>
              <a:endParaRPr lang="en-US" smtClean="0">
                <a:solidFill>
                  <a:srgbClr val="000000"/>
                </a:solidFill>
                <a:cs typeface="Arial" pitchFamily="34" charset="0"/>
              </a:endParaRPr>
            </a:p>
          </p:txBody>
        </p:sp>
        <p:sp>
          <p:nvSpPr>
            <p:cNvPr id="28" name="Rectangle 26"/>
            <p:cNvSpPr>
              <a:spLocks noChangeArrowheads="1"/>
            </p:cNvSpPr>
            <p:nvPr/>
          </p:nvSpPr>
          <p:spPr bwMode="auto">
            <a:xfrm>
              <a:off x="1784" y="1891"/>
              <a:ext cx="103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Mpumalanga </a:t>
              </a:r>
              <a:endParaRPr lang="en-US" smtClean="0">
                <a:solidFill>
                  <a:srgbClr val="000000"/>
                </a:solidFill>
                <a:cs typeface="Arial" pitchFamily="34" charset="0"/>
              </a:endParaRPr>
            </a:p>
          </p:txBody>
        </p:sp>
        <p:sp>
          <p:nvSpPr>
            <p:cNvPr id="29" name="Rectangle 27"/>
            <p:cNvSpPr>
              <a:spLocks noChangeArrowheads="1"/>
            </p:cNvSpPr>
            <p:nvPr/>
          </p:nvSpPr>
          <p:spPr bwMode="auto">
            <a:xfrm>
              <a:off x="2926" y="1891"/>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C1</a:t>
              </a:r>
              <a:endParaRPr lang="en-US" smtClean="0">
                <a:solidFill>
                  <a:srgbClr val="000000"/>
                </a:solidFill>
                <a:cs typeface="Arial" pitchFamily="34" charset="0"/>
              </a:endParaRPr>
            </a:p>
          </p:txBody>
        </p:sp>
        <p:sp>
          <p:nvSpPr>
            <p:cNvPr id="30" name="Rectangle 28"/>
            <p:cNvSpPr>
              <a:spLocks noChangeArrowheads="1"/>
            </p:cNvSpPr>
            <p:nvPr/>
          </p:nvSpPr>
          <p:spPr bwMode="auto">
            <a:xfrm>
              <a:off x="3509" y="1891"/>
              <a:ext cx="392"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CICS</a:t>
              </a:r>
              <a:endParaRPr lang="en-US" smtClean="0">
                <a:solidFill>
                  <a:srgbClr val="000000"/>
                </a:solidFill>
                <a:cs typeface="Arial" pitchFamily="34" charset="0"/>
              </a:endParaRPr>
            </a:p>
          </p:txBody>
        </p:sp>
        <p:sp>
          <p:nvSpPr>
            <p:cNvPr id="31" name="Rectangle 29"/>
            <p:cNvSpPr>
              <a:spLocks noChangeArrowheads="1"/>
            </p:cNvSpPr>
            <p:nvPr/>
          </p:nvSpPr>
          <p:spPr bwMode="auto">
            <a:xfrm>
              <a:off x="4449" y="1891"/>
              <a:ext cx="672"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Munsoft</a:t>
              </a:r>
              <a:endParaRPr lang="en-US" smtClean="0">
                <a:solidFill>
                  <a:srgbClr val="000000"/>
                </a:solidFill>
                <a:cs typeface="Arial" pitchFamily="34" charset="0"/>
              </a:endParaRPr>
            </a:p>
          </p:txBody>
        </p:sp>
        <p:sp>
          <p:nvSpPr>
            <p:cNvPr id="13312" name="Rectangle 30"/>
            <p:cNvSpPr>
              <a:spLocks noChangeArrowheads="1"/>
            </p:cNvSpPr>
            <p:nvPr/>
          </p:nvSpPr>
          <p:spPr bwMode="auto">
            <a:xfrm>
              <a:off x="250" y="2069"/>
              <a:ext cx="795"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Kareeberg</a:t>
              </a:r>
              <a:endParaRPr lang="en-US" smtClean="0">
                <a:solidFill>
                  <a:srgbClr val="000000"/>
                </a:solidFill>
                <a:cs typeface="Arial" pitchFamily="34" charset="0"/>
              </a:endParaRPr>
            </a:p>
          </p:txBody>
        </p:sp>
        <p:sp>
          <p:nvSpPr>
            <p:cNvPr id="13313" name="Rectangle 31"/>
            <p:cNvSpPr>
              <a:spLocks noChangeArrowheads="1"/>
            </p:cNvSpPr>
            <p:nvPr/>
          </p:nvSpPr>
          <p:spPr bwMode="auto">
            <a:xfrm>
              <a:off x="1784" y="2069"/>
              <a:ext cx="1098"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Northern Cape</a:t>
              </a:r>
              <a:endParaRPr lang="en-US" smtClean="0">
                <a:solidFill>
                  <a:srgbClr val="000000"/>
                </a:solidFill>
                <a:cs typeface="Arial" pitchFamily="34" charset="0"/>
              </a:endParaRPr>
            </a:p>
          </p:txBody>
        </p:sp>
        <p:sp>
          <p:nvSpPr>
            <p:cNvPr id="13315" name="Rectangle 32"/>
            <p:cNvSpPr>
              <a:spLocks noChangeArrowheads="1"/>
            </p:cNvSpPr>
            <p:nvPr/>
          </p:nvSpPr>
          <p:spPr bwMode="auto">
            <a:xfrm>
              <a:off x="2926" y="2069"/>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B3</a:t>
              </a:r>
              <a:endParaRPr lang="en-US" smtClean="0">
                <a:solidFill>
                  <a:srgbClr val="000000"/>
                </a:solidFill>
                <a:cs typeface="Arial" pitchFamily="34" charset="0"/>
              </a:endParaRPr>
            </a:p>
          </p:txBody>
        </p:sp>
        <p:sp>
          <p:nvSpPr>
            <p:cNvPr id="13316" name="Rectangle 33"/>
            <p:cNvSpPr>
              <a:spLocks noChangeArrowheads="1"/>
            </p:cNvSpPr>
            <p:nvPr/>
          </p:nvSpPr>
          <p:spPr bwMode="auto">
            <a:xfrm>
              <a:off x="3509" y="2069"/>
              <a:ext cx="45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None</a:t>
              </a:r>
              <a:endParaRPr lang="en-US" smtClean="0">
                <a:solidFill>
                  <a:srgbClr val="000000"/>
                </a:solidFill>
                <a:cs typeface="Arial" pitchFamily="34" charset="0"/>
              </a:endParaRPr>
            </a:p>
          </p:txBody>
        </p:sp>
        <p:sp>
          <p:nvSpPr>
            <p:cNvPr id="13317" name="Rectangle 34"/>
            <p:cNvSpPr>
              <a:spLocks noChangeArrowheads="1"/>
            </p:cNvSpPr>
            <p:nvPr/>
          </p:nvSpPr>
          <p:spPr bwMode="auto">
            <a:xfrm>
              <a:off x="4449" y="2069"/>
              <a:ext cx="101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Manual/Excel</a:t>
              </a:r>
              <a:endParaRPr lang="en-US" smtClean="0">
                <a:solidFill>
                  <a:srgbClr val="000000"/>
                </a:solidFill>
                <a:cs typeface="Arial" pitchFamily="34" charset="0"/>
              </a:endParaRPr>
            </a:p>
          </p:txBody>
        </p:sp>
        <p:sp>
          <p:nvSpPr>
            <p:cNvPr id="13318" name="Rectangle 35"/>
            <p:cNvSpPr>
              <a:spLocks noChangeArrowheads="1"/>
            </p:cNvSpPr>
            <p:nvPr/>
          </p:nvSpPr>
          <p:spPr bwMode="auto">
            <a:xfrm>
              <a:off x="250" y="2247"/>
              <a:ext cx="1042"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Kgetlengrivier</a:t>
              </a:r>
              <a:endParaRPr lang="en-US" smtClean="0">
                <a:solidFill>
                  <a:srgbClr val="000000"/>
                </a:solidFill>
                <a:cs typeface="Arial" pitchFamily="34" charset="0"/>
              </a:endParaRPr>
            </a:p>
          </p:txBody>
        </p:sp>
        <p:sp>
          <p:nvSpPr>
            <p:cNvPr id="13319" name="Rectangle 36"/>
            <p:cNvSpPr>
              <a:spLocks noChangeArrowheads="1"/>
            </p:cNvSpPr>
            <p:nvPr/>
          </p:nvSpPr>
          <p:spPr bwMode="auto">
            <a:xfrm>
              <a:off x="1784" y="2247"/>
              <a:ext cx="885"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North West</a:t>
              </a:r>
              <a:endParaRPr lang="en-US" smtClean="0">
                <a:solidFill>
                  <a:srgbClr val="000000"/>
                </a:solidFill>
                <a:cs typeface="Arial" pitchFamily="34" charset="0"/>
              </a:endParaRPr>
            </a:p>
          </p:txBody>
        </p:sp>
        <p:sp>
          <p:nvSpPr>
            <p:cNvPr id="13320" name="Rectangle 37"/>
            <p:cNvSpPr>
              <a:spLocks noChangeArrowheads="1"/>
            </p:cNvSpPr>
            <p:nvPr/>
          </p:nvSpPr>
          <p:spPr bwMode="auto">
            <a:xfrm>
              <a:off x="2926" y="2247"/>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B3</a:t>
              </a:r>
              <a:endParaRPr lang="en-US" smtClean="0">
                <a:solidFill>
                  <a:srgbClr val="000000"/>
                </a:solidFill>
                <a:cs typeface="Arial" pitchFamily="34" charset="0"/>
              </a:endParaRPr>
            </a:p>
          </p:txBody>
        </p:sp>
        <p:sp>
          <p:nvSpPr>
            <p:cNvPr id="13321" name="Rectangle 38"/>
            <p:cNvSpPr>
              <a:spLocks noChangeArrowheads="1"/>
            </p:cNvSpPr>
            <p:nvPr/>
          </p:nvSpPr>
          <p:spPr bwMode="auto">
            <a:xfrm>
              <a:off x="3509" y="2247"/>
              <a:ext cx="47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Vesta</a:t>
              </a:r>
              <a:endParaRPr lang="en-US" smtClean="0">
                <a:solidFill>
                  <a:srgbClr val="000000"/>
                </a:solidFill>
                <a:cs typeface="Arial" pitchFamily="34" charset="0"/>
              </a:endParaRPr>
            </a:p>
          </p:txBody>
        </p:sp>
        <p:sp>
          <p:nvSpPr>
            <p:cNvPr id="13322" name="Rectangle 39"/>
            <p:cNvSpPr>
              <a:spLocks noChangeArrowheads="1"/>
            </p:cNvSpPr>
            <p:nvPr/>
          </p:nvSpPr>
          <p:spPr bwMode="auto">
            <a:xfrm>
              <a:off x="4449" y="2247"/>
              <a:ext cx="638"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Phoenix</a:t>
              </a:r>
              <a:endParaRPr lang="en-US" smtClean="0">
                <a:solidFill>
                  <a:srgbClr val="000000"/>
                </a:solidFill>
                <a:cs typeface="Arial" pitchFamily="34" charset="0"/>
              </a:endParaRPr>
            </a:p>
          </p:txBody>
        </p:sp>
        <p:sp>
          <p:nvSpPr>
            <p:cNvPr id="13323" name="Rectangle 40"/>
            <p:cNvSpPr>
              <a:spLocks noChangeArrowheads="1"/>
            </p:cNvSpPr>
            <p:nvPr/>
          </p:nvSpPr>
          <p:spPr bwMode="auto">
            <a:xfrm>
              <a:off x="250" y="2424"/>
              <a:ext cx="587"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dirty="0" err="1" smtClean="0">
                  <a:solidFill>
                    <a:srgbClr val="000000"/>
                  </a:solidFill>
                  <a:latin typeface="Calibri" pitchFamily="34" charset="0"/>
                  <a:cs typeface="Arial" pitchFamily="34" charset="0"/>
                </a:rPr>
                <a:t>Khara</a:t>
              </a:r>
              <a:r>
                <a:rPr lang="en-US" sz="1700" dirty="0" smtClean="0">
                  <a:solidFill>
                    <a:srgbClr val="000000"/>
                  </a:solidFill>
                  <a:latin typeface="Calibri" pitchFamily="34" charset="0"/>
                  <a:cs typeface="Arial" pitchFamily="34" charset="0"/>
                </a:rPr>
                <a:t> </a:t>
              </a:r>
              <a:r>
                <a:rPr lang="en-US" sz="1700" dirty="0" err="1" smtClean="0">
                  <a:solidFill>
                    <a:srgbClr val="000000"/>
                  </a:solidFill>
                  <a:latin typeface="Calibri" pitchFamily="34" charset="0"/>
                  <a:cs typeface="Arial" pitchFamily="34" charset="0"/>
                </a:rPr>
                <a:t>Hais</a:t>
              </a:r>
              <a:endParaRPr lang="en-US" dirty="0" smtClean="0">
                <a:solidFill>
                  <a:srgbClr val="000000"/>
                </a:solidFill>
                <a:cs typeface="Arial" pitchFamily="34" charset="0"/>
              </a:endParaRPr>
            </a:p>
          </p:txBody>
        </p:sp>
        <p:sp>
          <p:nvSpPr>
            <p:cNvPr id="13324" name="Rectangle 41"/>
            <p:cNvSpPr>
              <a:spLocks noChangeArrowheads="1"/>
            </p:cNvSpPr>
            <p:nvPr/>
          </p:nvSpPr>
          <p:spPr bwMode="auto">
            <a:xfrm>
              <a:off x="1784" y="2424"/>
              <a:ext cx="1098"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Northern Cape</a:t>
              </a:r>
              <a:endParaRPr lang="en-US" smtClean="0">
                <a:solidFill>
                  <a:srgbClr val="000000"/>
                </a:solidFill>
                <a:cs typeface="Arial" pitchFamily="34" charset="0"/>
              </a:endParaRPr>
            </a:p>
          </p:txBody>
        </p:sp>
        <p:sp>
          <p:nvSpPr>
            <p:cNvPr id="13325" name="Rectangle 42"/>
            <p:cNvSpPr>
              <a:spLocks noChangeArrowheads="1"/>
            </p:cNvSpPr>
            <p:nvPr/>
          </p:nvSpPr>
          <p:spPr bwMode="auto">
            <a:xfrm>
              <a:off x="2926" y="2424"/>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B2</a:t>
              </a:r>
              <a:endParaRPr lang="en-US" smtClean="0">
                <a:solidFill>
                  <a:srgbClr val="000000"/>
                </a:solidFill>
                <a:cs typeface="Arial" pitchFamily="34" charset="0"/>
              </a:endParaRPr>
            </a:p>
          </p:txBody>
        </p:sp>
        <p:sp>
          <p:nvSpPr>
            <p:cNvPr id="13326" name="Rectangle 43"/>
            <p:cNvSpPr>
              <a:spLocks noChangeArrowheads="1"/>
            </p:cNvSpPr>
            <p:nvPr/>
          </p:nvSpPr>
          <p:spPr bwMode="auto">
            <a:xfrm>
              <a:off x="3509" y="2424"/>
              <a:ext cx="403"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Quill</a:t>
              </a:r>
              <a:endParaRPr lang="en-US" smtClean="0">
                <a:solidFill>
                  <a:srgbClr val="000000"/>
                </a:solidFill>
                <a:cs typeface="Arial" pitchFamily="34" charset="0"/>
              </a:endParaRPr>
            </a:p>
          </p:txBody>
        </p:sp>
        <p:sp>
          <p:nvSpPr>
            <p:cNvPr id="13327" name="Rectangle 44"/>
            <p:cNvSpPr>
              <a:spLocks noChangeArrowheads="1"/>
            </p:cNvSpPr>
            <p:nvPr/>
          </p:nvSpPr>
          <p:spPr bwMode="auto">
            <a:xfrm>
              <a:off x="4449" y="2424"/>
              <a:ext cx="336"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BIQ</a:t>
              </a:r>
              <a:endParaRPr lang="en-US" smtClean="0">
                <a:solidFill>
                  <a:srgbClr val="000000"/>
                </a:solidFill>
                <a:cs typeface="Arial" pitchFamily="34" charset="0"/>
              </a:endParaRPr>
            </a:p>
          </p:txBody>
        </p:sp>
        <p:sp>
          <p:nvSpPr>
            <p:cNvPr id="13328" name="Rectangle 45"/>
            <p:cNvSpPr>
              <a:spLocks noChangeArrowheads="1"/>
            </p:cNvSpPr>
            <p:nvPr/>
          </p:nvSpPr>
          <p:spPr bwMode="auto">
            <a:xfrm>
              <a:off x="250" y="2602"/>
              <a:ext cx="571"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Knysna</a:t>
              </a:r>
              <a:endParaRPr lang="en-US" smtClean="0">
                <a:solidFill>
                  <a:srgbClr val="000000"/>
                </a:solidFill>
                <a:cs typeface="Arial" pitchFamily="34" charset="0"/>
              </a:endParaRPr>
            </a:p>
          </p:txBody>
        </p:sp>
        <p:sp>
          <p:nvSpPr>
            <p:cNvPr id="13329" name="Rectangle 46"/>
            <p:cNvSpPr>
              <a:spLocks noChangeArrowheads="1"/>
            </p:cNvSpPr>
            <p:nvPr/>
          </p:nvSpPr>
          <p:spPr bwMode="auto">
            <a:xfrm>
              <a:off x="1784" y="2602"/>
              <a:ext cx="1053"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Western Cape</a:t>
              </a:r>
              <a:endParaRPr lang="en-US" smtClean="0">
                <a:solidFill>
                  <a:srgbClr val="000000"/>
                </a:solidFill>
                <a:cs typeface="Arial" pitchFamily="34" charset="0"/>
              </a:endParaRPr>
            </a:p>
          </p:txBody>
        </p:sp>
        <p:sp>
          <p:nvSpPr>
            <p:cNvPr id="13330" name="Rectangle 47"/>
            <p:cNvSpPr>
              <a:spLocks noChangeArrowheads="1"/>
            </p:cNvSpPr>
            <p:nvPr/>
          </p:nvSpPr>
          <p:spPr bwMode="auto">
            <a:xfrm>
              <a:off x="2926" y="2602"/>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B2</a:t>
              </a:r>
              <a:endParaRPr lang="en-US" smtClean="0">
                <a:solidFill>
                  <a:srgbClr val="000000"/>
                </a:solidFill>
                <a:cs typeface="Arial" pitchFamily="34" charset="0"/>
              </a:endParaRPr>
            </a:p>
          </p:txBody>
        </p:sp>
        <p:sp>
          <p:nvSpPr>
            <p:cNvPr id="13331" name="Rectangle 48"/>
            <p:cNvSpPr>
              <a:spLocks noChangeArrowheads="1"/>
            </p:cNvSpPr>
            <p:nvPr/>
          </p:nvSpPr>
          <p:spPr bwMode="auto">
            <a:xfrm>
              <a:off x="3509" y="2602"/>
              <a:ext cx="538"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R Data</a:t>
              </a:r>
              <a:endParaRPr lang="en-US" smtClean="0">
                <a:solidFill>
                  <a:srgbClr val="000000"/>
                </a:solidFill>
                <a:cs typeface="Arial" pitchFamily="34" charset="0"/>
              </a:endParaRPr>
            </a:p>
          </p:txBody>
        </p:sp>
        <p:sp>
          <p:nvSpPr>
            <p:cNvPr id="13332" name="Rectangle 49"/>
            <p:cNvSpPr>
              <a:spLocks noChangeArrowheads="1"/>
            </p:cNvSpPr>
            <p:nvPr/>
          </p:nvSpPr>
          <p:spPr bwMode="auto">
            <a:xfrm>
              <a:off x="4449" y="2602"/>
              <a:ext cx="638"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Promun</a:t>
              </a:r>
              <a:endParaRPr lang="en-US" smtClean="0">
                <a:solidFill>
                  <a:srgbClr val="000000"/>
                </a:solidFill>
                <a:cs typeface="Arial" pitchFamily="34" charset="0"/>
              </a:endParaRPr>
            </a:p>
          </p:txBody>
        </p:sp>
        <p:sp>
          <p:nvSpPr>
            <p:cNvPr id="13333" name="Rectangle 50"/>
            <p:cNvSpPr>
              <a:spLocks noChangeArrowheads="1"/>
            </p:cNvSpPr>
            <p:nvPr/>
          </p:nvSpPr>
          <p:spPr bwMode="auto">
            <a:xfrm>
              <a:off x="250" y="2780"/>
              <a:ext cx="1534"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uMgungundlovu DM </a:t>
              </a:r>
              <a:endParaRPr lang="en-US" smtClean="0">
                <a:solidFill>
                  <a:srgbClr val="000000"/>
                </a:solidFill>
                <a:cs typeface="Arial" pitchFamily="34" charset="0"/>
              </a:endParaRPr>
            </a:p>
          </p:txBody>
        </p:sp>
        <p:sp>
          <p:nvSpPr>
            <p:cNvPr id="13334" name="Rectangle 51"/>
            <p:cNvSpPr>
              <a:spLocks noChangeArrowheads="1"/>
            </p:cNvSpPr>
            <p:nvPr/>
          </p:nvSpPr>
          <p:spPr bwMode="auto">
            <a:xfrm>
              <a:off x="1784" y="2780"/>
              <a:ext cx="1064"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Kwazulu Natal</a:t>
              </a:r>
              <a:endParaRPr lang="en-US" smtClean="0">
                <a:solidFill>
                  <a:srgbClr val="000000"/>
                </a:solidFill>
                <a:cs typeface="Arial" pitchFamily="34" charset="0"/>
              </a:endParaRPr>
            </a:p>
          </p:txBody>
        </p:sp>
        <p:sp>
          <p:nvSpPr>
            <p:cNvPr id="13335" name="Rectangle 52"/>
            <p:cNvSpPr>
              <a:spLocks noChangeArrowheads="1"/>
            </p:cNvSpPr>
            <p:nvPr/>
          </p:nvSpPr>
          <p:spPr bwMode="auto">
            <a:xfrm>
              <a:off x="2926" y="2780"/>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C2</a:t>
              </a:r>
              <a:endParaRPr lang="en-US" smtClean="0">
                <a:solidFill>
                  <a:srgbClr val="000000"/>
                </a:solidFill>
                <a:cs typeface="Arial" pitchFamily="34" charset="0"/>
              </a:endParaRPr>
            </a:p>
          </p:txBody>
        </p:sp>
        <p:sp>
          <p:nvSpPr>
            <p:cNvPr id="13336" name="Rectangle 53"/>
            <p:cNvSpPr>
              <a:spLocks noChangeArrowheads="1"/>
            </p:cNvSpPr>
            <p:nvPr/>
          </p:nvSpPr>
          <p:spPr bwMode="auto">
            <a:xfrm>
              <a:off x="3509" y="2780"/>
              <a:ext cx="504"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Pastel</a:t>
              </a:r>
              <a:endParaRPr lang="en-US" smtClean="0">
                <a:solidFill>
                  <a:srgbClr val="000000"/>
                </a:solidFill>
                <a:cs typeface="Arial" pitchFamily="34" charset="0"/>
              </a:endParaRPr>
            </a:p>
          </p:txBody>
        </p:sp>
        <p:sp>
          <p:nvSpPr>
            <p:cNvPr id="13337" name="Rectangle 54"/>
            <p:cNvSpPr>
              <a:spLocks noChangeArrowheads="1"/>
            </p:cNvSpPr>
            <p:nvPr/>
          </p:nvSpPr>
          <p:spPr bwMode="auto">
            <a:xfrm>
              <a:off x="4449" y="2780"/>
              <a:ext cx="1187"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Pastel Evolution</a:t>
              </a:r>
              <a:endParaRPr lang="en-US" smtClean="0">
                <a:solidFill>
                  <a:srgbClr val="000000"/>
                </a:solidFill>
                <a:cs typeface="Arial" pitchFamily="34" charset="0"/>
              </a:endParaRPr>
            </a:p>
          </p:txBody>
        </p:sp>
        <p:sp>
          <p:nvSpPr>
            <p:cNvPr id="13338" name="Rectangle 55"/>
            <p:cNvSpPr>
              <a:spLocks noChangeArrowheads="1"/>
            </p:cNvSpPr>
            <p:nvPr/>
          </p:nvSpPr>
          <p:spPr bwMode="auto">
            <a:xfrm>
              <a:off x="250" y="2958"/>
              <a:ext cx="851"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Overstrand</a:t>
              </a:r>
              <a:endParaRPr lang="en-US" smtClean="0">
                <a:solidFill>
                  <a:srgbClr val="000000"/>
                </a:solidFill>
                <a:cs typeface="Arial" pitchFamily="34" charset="0"/>
              </a:endParaRPr>
            </a:p>
          </p:txBody>
        </p:sp>
        <p:sp>
          <p:nvSpPr>
            <p:cNvPr id="13339" name="Rectangle 56"/>
            <p:cNvSpPr>
              <a:spLocks noChangeArrowheads="1"/>
            </p:cNvSpPr>
            <p:nvPr/>
          </p:nvSpPr>
          <p:spPr bwMode="auto">
            <a:xfrm>
              <a:off x="1784" y="2958"/>
              <a:ext cx="1053"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Western Cape</a:t>
              </a:r>
              <a:endParaRPr lang="en-US" smtClean="0">
                <a:solidFill>
                  <a:srgbClr val="000000"/>
                </a:solidFill>
                <a:cs typeface="Arial" pitchFamily="34" charset="0"/>
              </a:endParaRPr>
            </a:p>
          </p:txBody>
        </p:sp>
        <p:sp>
          <p:nvSpPr>
            <p:cNvPr id="13340" name="Rectangle 57"/>
            <p:cNvSpPr>
              <a:spLocks noChangeArrowheads="1"/>
            </p:cNvSpPr>
            <p:nvPr/>
          </p:nvSpPr>
          <p:spPr bwMode="auto">
            <a:xfrm>
              <a:off x="2926" y="2958"/>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B2</a:t>
              </a:r>
              <a:endParaRPr lang="en-US" smtClean="0">
                <a:solidFill>
                  <a:srgbClr val="000000"/>
                </a:solidFill>
                <a:cs typeface="Arial" pitchFamily="34" charset="0"/>
              </a:endParaRPr>
            </a:p>
          </p:txBody>
        </p:sp>
        <p:sp>
          <p:nvSpPr>
            <p:cNvPr id="13341" name="Rectangle 58"/>
            <p:cNvSpPr>
              <a:spLocks noChangeArrowheads="1"/>
            </p:cNvSpPr>
            <p:nvPr/>
          </p:nvSpPr>
          <p:spPr bwMode="auto">
            <a:xfrm>
              <a:off x="3509" y="2958"/>
              <a:ext cx="45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Bytes</a:t>
              </a:r>
              <a:endParaRPr lang="en-US" smtClean="0">
                <a:solidFill>
                  <a:srgbClr val="000000"/>
                </a:solidFill>
                <a:cs typeface="Arial" pitchFamily="34" charset="0"/>
              </a:endParaRPr>
            </a:p>
          </p:txBody>
        </p:sp>
        <p:sp>
          <p:nvSpPr>
            <p:cNvPr id="13342" name="Rectangle 59"/>
            <p:cNvSpPr>
              <a:spLocks noChangeArrowheads="1"/>
            </p:cNvSpPr>
            <p:nvPr/>
          </p:nvSpPr>
          <p:spPr bwMode="auto">
            <a:xfrm>
              <a:off x="4449" y="2958"/>
              <a:ext cx="672"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SAMRAS</a:t>
              </a:r>
              <a:endParaRPr lang="en-US" smtClean="0">
                <a:solidFill>
                  <a:srgbClr val="000000"/>
                </a:solidFill>
                <a:cs typeface="Arial" pitchFamily="34" charset="0"/>
              </a:endParaRPr>
            </a:p>
          </p:txBody>
        </p:sp>
        <p:sp>
          <p:nvSpPr>
            <p:cNvPr id="13343" name="Rectangle 60"/>
            <p:cNvSpPr>
              <a:spLocks noChangeArrowheads="1"/>
            </p:cNvSpPr>
            <p:nvPr/>
          </p:nvSpPr>
          <p:spPr bwMode="auto">
            <a:xfrm>
              <a:off x="250" y="3136"/>
              <a:ext cx="666"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dirty="0" err="1" smtClean="0">
                  <a:solidFill>
                    <a:srgbClr val="000000"/>
                  </a:solidFill>
                  <a:latin typeface="Calibri" pitchFamily="34" charset="0"/>
                  <a:cs typeface="Arial" pitchFamily="34" charset="0"/>
                </a:rPr>
                <a:t>uMhlathuze</a:t>
              </a:r>
              <a:endParaRPr lang="en-US" dirty="0" smtClean="0">
                <a:solidFill>
                  <a:srgbClr val="000000"/>
                </a:solidFill>
                <a:cs typeface="Arial" pitchFamily="34" charset="0"/>
              </a:endParaRPr>
            </a:p>
          </p:txBody>
        </p:sp>
        <p:sp>
          <p:nvSpPr>
            <p:cNvPr id="13344" name="Rectangle 61"/>
            <p:cNvSpPr>
              <a:spLocks noChangeArrowheads="1"/>
            </p:cNvSpPr>
            <p:nvPr/>
          </p:nvSpPr>
          <p:spPr bwMode="auto">
            <a:xfrm>
              <a:off x="1784" y="3136"/>
              <a:ext cx="1064"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Kwazulu Natal</a:t>
              </a:r>
              <a:endParaRPr lang="en-US" smtClean="0">
                <a:solidFill>
                  <a:srgbClr val="000000"/>
                </a:solidFill>
                <a:cs typeface="Arial" pitchFamily="34" charset="0"/>
              </a:endParaRPr>
            </a:p>
          </p:txBody>
        </p:sp>
        <p:sp>
          <p:nvSpPr>
            <p:cNvPr id="13345" name="Rectangle 62"/>
            <p:cNvSpPr>
              <a:spLocks noChangeArrowheads="1"/>
            </p:cNvSpPr>
            <p:nvPr/>
          </p:nvSpPr>
          <p:spPr bwMode="auto">
            <a:xfrm>
              <a:off x="2926" y="3136"/>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B1</a:t>
              </a:r>
              <a:endParaRPr lang="en-US" smtClean="0">
                <a:solidFill>
                  <a:srgbClr val="000000"/>
                </a:solidFill>
                <a:cs typeface="Arial" pitchFamily="34" charset="0"/>
              </a:endParaRPr>
            </a:p>
          </p:txBody>
        </p:sp>
        <p:sp>
          <p:nvSpPr>
            <p:cNvPr id="13346" name="Rectangle 63"/>
            <p:cNvSpPr>
              <a:spLocks noChangeArrowheads="1"/>
            </p:cNvSpPr>
            <p:nvPr/>
          </p:nvSpPr>
          <p:spPr bwMode="auto">
            <a:xfrm>
              <a:off x="3509" y="3136"/>
              <a:ext cx="54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Fijutsu</a:t>
              </a:r>
              <a:endParaRPr lang="en-US" smtClean="0">
                <a:solidFill>
                  <a:srgbClr val="000000"/>
                </a:solidFill>
                <a:cs typeface="Arial" pitchFamily="34" charset="0"/>
              </a:endParaRPr>
            </a:p>
          </p:txBody>
        </p:sp>
        <p:sp>
          <p:nvSpPr>
            <p:cNvPr id="13347" name="Rectangle 64"/>
            <p:cNvSpPr>
              <a:spLocks noChangeArrowheads="1"/>
            </p:cNvSpPr>
            <p:nvPr/>
          </p:nvSpPr>
          <p:spPr bwMode="auto">
            <a:xfrm>
              <a:off x="4449" y="3136"/>
              <a:ext cx="56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Promis</a:t>
              </a:r>
              <a:endParaRPr lang="en-US" smtClean="0">
                <a:solidFill>
                  <a:srgbClr val="000000"/>
                </a:solidFill>
                <a:cs typeface="Arial" pitchFamily="34" charset="0"/>
              </a:endParaRPr>
            </a:p>
          </p:txBody>
        </p:sp>
        <p:sp>
          <p:nvSpPr>
            <p:cNvPr id="13348" name="Rectangle 65"/>
            <p:cNvSpPr>
              <a:spLocks noChangeArrowheads="1"/>
            </p:cNvSpPr>
            <p:nvPr/>
          </p:nvSpPr>
          <p:spPr bwMode="auto">
            <a:xfrm>
              <a:off x="250" y="3314"/>
              <a:ext cx="121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Victor Khanyene</a:t>
              </a:r>
              <a:endParaRPr lang="en-US" smtClean="0">
                <a:solidFill>
                  <a:srgbClr val="000000"/>
                </a:solidFill>
                <a:cs typeface="Arial" pitchFamily="34" charset="0"/>
              </a:endParaRPr>
            </a:p>
          </p:txBody>
        </p:sp>
        <p:sp>
          <p:nvSpPr>
            <p:cNvPr id="13349" name="Rectangle 66"/>
            <p:cNvSpPr>
              <a:spLocks noChangeArrowheads="1"/>
            </p:cNvSpPr>
            <p:nvPr/>
          </p:nvSpPr>
          <p:spPr bwMode="auto">
            <a:xfrm>
              <a:off x="1784" y="3314"/>
              <a:ext cx="103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Mpumalanga </a:t>
              </a:r>
              <a:endParaRPr lang="en-US" smtClean="0">
                <a:solidFill>
                  <a:srgbClr val="000000"/>
                </a:solidFill>
                <a:cs typeface="Arial" pitchFamily="34" charset="0"/>
              </a:endParaRPr>
            </a:p>
          </p:txBody>
        </p:sp>
        <p:sp>
          <p:nvSpPr>
            <p:cNvPr id="13350" name="Rectangle 67"/>
            <p:cNvSpPr>
              <a:spLocks noChangeArrowheads="1"/>
            </p:cNvSpPr>
            <p:nvPr/>
          </p:nvSpPr>
          <p:spPr bwMode="auto">
            <a:xfrm>
              <a:off x="2926" y="3314"/>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B3</a:t>
              </a:r>
              <a:endParaRPr lang="en-US" smtClean="0">
                <a:solidFill>
                  <a:srgbClr val="000000"/>
                </a:solidFill>
                <a:cs typeface="Arial" pitchFamily="34" charset="0"/>
              </a:endParaRPr>
            </a:p>
          </p:txBody>
        </p:sp>
        <p:sp>
          <p:nvSpPr>
            <p:cNvPr id="13351" name="Rectangle 68"/>
            <p:cNvSpPr>
              <a:spLocks noChangeArrowheads="1"/>
            </p:cNvSpPr>
            <p:nvPr/>
          </p:nvSpPr>
          <p:spPr bwMode="auto">
            <a:xfrm>
              <a:off x="3509" y="3314"/>
              <a:ext cx="560"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Sebata</a:t>
              </a:r>
              <a:endParaRPr lang="en-US" smtClean="0">
                <a:solidFill>
                  <a:srgbClr val="000000"/>
                </a:solidFill>
                <a:cs typeface="Arial" pitchFamily="34" charset="0"/>
              </a:endParaRPr>
            </a:p>
          </p:txBody>
        </p:sp>
        <p:sp>
          <p:nvSpPr>
            <p:cNvPr id="13352" name="Rectangle 69"/>
            <p:cNvSpPr>
              <a:spLocks noChangeArrowheads="1"/>
            </p:cNvSpPr>
            <p:nvPr/>
          </p:nvSpPr>
          <p:spPr bwMode="auto">
            <a:xfrm>
              <a:off x="4449" y="3314"/>
              <a:ext cx="896"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Sebata FMS</a:t>
              </a:r>
              <a:endParaRPr lang="en-US" smtClean="0">
                <a:solidFill>
                  <a:srgbClr val="000000"/>
                </a:solidFill>
                <a:cs typeface="Arial" pitchFamily="34" charset="0"/>
              </a:endParaRPr>
            </a:p>
          </p:txBody>
        </p:sp>
        <p:sp>
          <p:nvSpPr>
            <p:cNvPr id="13353" name="Rectangle 70"/>
            <p:cNvSpPr>
              <a:spLocks noChangeArrowheads="1"/>
            </p:cNvSpPr>
            <p:nvPr/>
          </p:nvSpPr>
          <p:spPr bwMode="auto">
            <a:xfrm>
              <a:off x="250" y="3491"/>
              <a:ext cx="594"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Umvoti</a:t>
              </a:r>
              <a:endParaRPr lang="en-US" smtClean="0">
                <a:solidFill>
                  <a:srgbClr val="000000"/>
                </a:solidFill>
                <a:cs typeface="Arial" pitchFamily="34" charset="0"/>
              </a:endParaRPr>
            </a:p>
          </p:txBody>
        </p:sp>
        <p:sp>
          <p:nvSpPr>
            <p:cNvPr id="13354" name="Rectangle 71"/>
            <p:cNvSpPr>
              <a:spLocks noChangeArrowheads="1"/>
            </p:cNvSpPr>
            <p:nvPr/>
          </p:nvSpPr>
          <p:spPr bwMode="auto">
            <a:xfrm>
              <a:off x="1784" y="3491"/>
              <a:ext cx="1064"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Kwazulu Natal</a:t>
              </a:r>
              <a:endParaRPr lang="en-US" smtClean="0">
                <a:solidFill>
                  <a:srgbClr val="000000"/>
                </a:solidFill>
                <a:cs typeface="Arial" pitchFamily="34" charset="0"/>
              </a:endParaRPr>
            </a:p>
          </p:txBody>
        </p:sp>
        <p:sp>
          <p:nvSpPr>
            <p:cNvPr id="13355" name="Rectangle 72"/>
            <p:cNvSpPr>
              <a:spLocks noChangeArrowheads="1"/>
            </p:cNvSpPr>
            <p:nvPr/>
          </p:nvSpPr>
          <p:spPr bwMode="auto">
            <a:xfrm>
              <a:off x="2926" y="3491"/>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B3</a:t>
              </a:r>
              <a:endParaRPr lang="en-US" smtClean="0">
                <a:solidFill>
                  <a:srgbClr val="000000"/>
                </a:solidFill>
                <a:cs typeface="Arial" pitchFamily="34" charset="0"/>
              </a:endParaRPr>
            </a:p>
          </p:txBody>
        </p:sp>
        <p:sp>
          <p:nvSpPr>
            <p:cNvPr id="13356" name="Rectangle 73"/>
            <p:cNvSpPr>
              <a:spLocks noChangeArrowheads="1"/>
            </p:cNvSpPr>
            <p:nvPr/>
          </p:nvSpPr>
          <p:spPr bwMode="auto">
            <a:xfrm>
              <a:off x="3509" y="3491"/>
              <a:ext cx="73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Umfuzela</a:t>
              </a:r>
              <a:endParaRPr lang="en-US" smtClean="0">
                <a:solidFill>
                  <a:srgbClr val="000000"/>
                </a:solidFill>
                <a:cs typeface="Arial" pitchFamily="34" charset="0"/>
              </a:endParaRPr>
            </a:p>
          </p:txBody>
        </p:sp>
        <p:sp>
          <p:nvSpPr>
            <p:cNvPr id="13357" name="Rectangle 74"/>
            <p:cNvSpPr>
              <a:spLocks noChangeArrowheads="1"/>
            </p:cNvSpPr>
            <p:nvPr/>
          </p:nvSpPr>
          <p:spPr bwMode="auto">
            <a:xfrm>
              <a:off x="4449" y="3491"/>
              <a:ext cx="627"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Dolphin</a:t>
              </a:r>
              <a:endParaRPr lang="en-US" smtClean="0">
                <a:solidFill>
                  <a:srgbClr val="000000"/>
                </a:solidFill>
                <a:cs typeface="Arial" pitchFamily="34" charset="0"/>
              </a:endParaRPr>
            </a:p>
          </p:txBody>
        </p:sp>
        <p:sp>
          <p:nvSpPr>
            <p:cNvPr id="13358" name="Rectangle 75"/>
            <p:cNvSpPr>
              <a:spLocks noChangeArrowheads="1"/>
            </p:cNvSpPr>
            <p:nvPr/>
          </p:nvSpPr>
          <p:spPr bwMode="auto">
            <a:xfrm>
              <a:off x="250" y="3669"/>
              <a:ext cx="773"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Richmond</a:t>
              </a:r>
              <a:endParaRPr lang="en-US" smtClean="0">
                <a:solidFill>
                  <a:srgbClr val="000000"/>
                </a:solidFill>
                <a:cs typeface="Arial" pitchFamily="34" charset="0"/>
              </a:endParaRPr>
            </a:p>
          </p:txBody>
        </p:sp>
        <p:sp>
          <p:nvSpPr>
            <p:cNvPr id="13359" name="Rectangle 76"/>
            <p:cNvSpPr>
              <a:spLocks noChangeArrowheads="1"/>
            </p:cNvSpPr>
            <p:nvPr/>
          </p:nvSpPr>
          <p:spPr bwMode="auto">
            <a:xfrm>
              <a:off x="1784" y="3669"/>
              <a:ext cx="1064"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Kwazulu Natal</a:t>
              </a:r>
              <a:endParaRPr lang="en-US" smtClean="0">
                <a:solidFill>
                  <a:srgbClr val="000000"/>
                </a:solidFill>
                <a:cs typeface="Arial" pitchFamily="34" charset="0"/>
              </a:endParaRPr>
            </a:p>
          </p:txBody>
        </p:sp>
        <p:sp>
          <p:nvSpPr>
            <p:cNvPr id="13360" name="Rectangle 77"/>
            <p:cNvSpPr>
              <a:spLocks noChangeArrowheads="1"/>
            </p:cNvSpPr>
            <p:nvPr/>
          </p:nvSpPr>
          <p:spPr bwMode="auto">
            <a:xfrm>
              <a:off x="2926" y="3669"/>
              <a:ext cx="26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B4</a:t>
              </a:r>
              <a:endParaRPr lang="en-US" smtClean="0">
                <a:solidFill>
                  <a:srgbClr val="000000"/>
                </a:solidFill>
                <a:cs typeface="Arial" pitchFamily="34" charset="0"/>
              </a:endParaRPr>
            </a:p>
          </p:txBody>
        </p:sp>
        <p:sp>
          <p:nvSpPr>
            <p:cNvPr id="13361" name="Rectangle 78"/>
            <p:cNvSpPr>
              <a:spLocks noChangeArrowheads="1"/>
            </p:cNvSpPr>
            <p:nvPr/>
          </p:nvSpPr>
          <p:spPr bwMode="auto">
            <a:xfrm>
              <a:off x="3509" y="3669"/>
              <a:ext cx="54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Fijutsu</a:t>
              </a:r>
              <a:endParaRPr lang="en-US" smtClean="0">
                <a:solidFill>
                  <a:srgbClr val="000000"/>
                </a:solidFill>
                <a:cs typeface="Arial" pitchFamily="34" charset="0"/>
              </a:endParaRPr>
            </a:p>
          </p:txBody>
        </p:sp>
        <p:sp>
          <p:nvSpPr>
            <p:cNvPr id="13362" name="Rectangle 79"/>
            <p:cNvSpPr>
              <a:spLocks noChangeArrowheads="1"/>
            </p:cNvSpPr>
            <p:nvPr/>
          </p:nvSpPr>
          <p:spPr bwMode="auto">
            <a:xfrm>
              <a:off x="4449" y="3669"/>
              <a:ext cx="582"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r>
                <a:rPr lang="en-US" sz="1700" smtClean="0">
                  <a:solidFill>
                    <a:srgbClr val="000000"/>
                  </a:solidFill>
                  <a:latin typeface="Calibri" pitchFamily="34" charset="0"/>
                  <a:cs typeface="Arial" pitchFamily="34" charset="0"/>
                </a:rPr>
                <a:t>Abacus</a:t>
              </a:r>
              <a:endParaRPr lang="en-US" smtClean="0">
                <a:solidFill>
                  <a:srgbClr val="000000"/>
                </a:solidFill>
                <a:cs typeface="Arial" pitchFamily="34" charset="0"/>
              </a:endParaRPr>
            </a:p>
          </p:txBody>
        </p:sp>
        <p:sp>
          <p:nvSpPr>
            <p:cNvPr id="13363" name="Rectangle 80"/>
            <p:cNvSpPr>
              <a:spLocks noChangeArrowheads="1"/>
            </p:cNvSpPr>
            <p:nvPr/>
          </p:nvSpPr>
          <p:spPr bwMode="auto">
            <a:xfrm>
              <a:off x="216" y="1162"/>
              <a:ext cx="11" cy="1"/>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64" name="Rectangle 81"/>
            <p:cNvSpPr>
              <a:spLocks noChangeArrowheads="1"/>
            </p:cNvSpPr>
            <p:nvPr/>
          </p:nvSpPr>
          <p:spPr bwMode="auto">
            <a:xfrm>
              <a:off x="1750" y="1162"/>
              <a:ext cx="12" cy="1"/>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65" name="Rectangle 82"/>
            <p:cNvSpPr>
              <a:spLocks noChangeArrowheads="1"/>
            </p:cNvSpPr>
            <p:nvPr/>
          </p:nvSpPr>
          <p:spPr bwMode="auto">
            <a:xfrm>
              <a:off x="2893" y="1162"/>
              <a:ext cx="11" cy="1"/>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66" name="Rectangle 83"/>
            <p:cNvSpPr>
              <a:spLocks noChangeArrowheads="1"/>
            </p:cNvSpPr>
            <p:nvPr/>
          </p:nvSpPr>
          <p:spPr bwMode="auto">
            <a:xfrm>
              <a:off x="3475" y="1162"/>
              <a:ext cx="11" cy="1"/>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67" name="Rectangle 84"/>
            <p:cNvSpPr>
              <a:spLocks noChangeArrowheads="1"/>
            </p:cNvSpPr>
            <p:nvPr/>
          </p:nvSpPr>
          <p:spPr bwMode="auto">
            <a:xfrm>
              <a:off x="4416" y="1162"/>
              <a:ext cx="11" cy="1"/>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68" name="Line 85"/>
            <p:cNvSpPr>
              <a:spLocks noChangeShapeType="1"/>
            </p:cNvSpPr>
            <p:nvPr/>
          </p:nvSpPr>
          <p:spPr bwMode="auto">
            <a:xfrm>
              <a:off x="216" y="1162"/>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69" name="Rectangle 86"/>
            <p:cNvSpPr>
              <a:spLocks noChangeArrowheads="1"/>
            </p:cNvSpPr>
            <p:nvPr/>
          </p:nvSpPr>
          <p:spPr bwMode="auto">
            <a:xfrm>
              <a:off x="216" y="1162"/>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70" name="Rectangle 87"/>
            <p:cNvSpPr>
              <a:spLocks noChangeArrowheads="1"/>
            </p:cNvSpPr>
            <p:nvPr/>
          </p:nvSpPr>
          <p:spPr bwMode="auto">
            <a:xfrm>
              <a:off x="5603" y="1162"/>
              <a:ext cx="11" cy="1"/>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71" name="Line 88"/>
            <p:cNvSpPr>
              <a:spLocks noChangeShapeType="1"/>
            </p:cNvSpPr>
            <p:nvPr/>
          </p:nvSpPr>
          <p:spPr bwMode="auto">
            <a:xfrm>
              <a:off x="216" y="1340"/>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72" name="Rectangle 89"/>
            <p:cNvSpPr>
              <a:spLocks noChangeArrowheads="1"/>
            </p:cNvSpPr>
            <p:nvPr/>
          </p:nvSpPr>
          <p:spPr bwMode="auto">
            <a:xfrm>
              <a:off x="216" y="1340"/>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73" name="Line 90"/>
            <p:cNvSpPr>
              <a:spLocks noChangeShapeType="1"/>
            </p:cNvSpPr>
            <p:nvPr/>
          </p:nvSpPr>
          <p:spPr bwMode="auto">
            <a:xfrm>
              <a:off x="216" y="1518"/>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74" name="Rectangle 91"/>
            <p:cNvSpPr>
              <a:spLocks noChangeArrowheads="1"/>
            </p:cNvSpPr>
            <p:nvPr/>
          </p:nvSpPr>
          <p:spPr bwMode="auto">
            <a:xfrm>
              <a:off x="216" y="1518"/>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75" name="Line 92"/>
            <p:cNvSpPr>
              <a:spLocks noChangeShapeType="1"/>
            </p:cNvSpPr>
            <p:nvPr/>
          </p:nvSpPr>
          <p:spPr bwMode="auto">
            <a:xfrm>
              <a:off x="216" y="1695"/>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76" name="Rectangle 93"/>
            <p:cNvSpPr>
              <a:spLocks noChangeArrowheads="1"/>
            </p:cNvSpPr>
            <p:nvPr/>
          </p:nvSpPr>
          <p:spPr bwMode="auto">
            <a:xfrm>
              <a:off x="216" y="1695"/>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77" name="Line 94"/>
            <p:cNvSpPr>
              <a:spLocks noChangeShapeType="1"/>
            </p:cNvSpPr>
            <p:nvPr/>
          </p:nvSpPr>
          <p:spPr bwMode="auto">
            <a:xfrm>
              <a:off x="216" y="1873"/>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78" name="Rectangle 95"/>
            <p:cNvSpPr>
              <a:spLocks noChangeArrowheads="1"/>
            </p:cNvSpPr>
            <p:nvPr/>
          </p:nvSpPr>
          <p:spPr bwMode="auto">
            <a:xfrm>
              <a:off x="216" y="1873"/>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79" name="Line 96"/>
            <p:cNvSpPr>
              <a:spLocks noChangeShapeType="1"/>
            </p:cNvSpPr>
            <p:nvPr/>
          </p:nvSpPr>
          <p:spPr bwMode="auto">
            <a:xfrm>
              <a:off x="216" y="2051"/>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80" name="Rectangle 97"/>
            <p:cNvSpPr>
              <a:spLocks noChangeArrowheads="1"/>
            </p:cNvSpPr>
            <p:nvPr/>
          </p:nvSpPr>
          <p:spPr bwMode="auto">
            <a:xfrm>
              <a:off x="216" y="2051"/>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81" name="Line 98"/>
            <p:cNvSpPr>
              <a:spLocks noChangeShapeType="1"/>
            </p:cNvSpPr>
            <p:nvPr/>
          </p:nvSpPr>
          <p:spPr bwMode="auto">
            <a:xfrm>
              <a:off x="216" y="2229"/>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82" name="Rectangle 99"/>
            <p:cNvSpPr>
              <a:spLocks noChangeArrowheads="1"/>
            </p:cNvSpPr>
            <p:nvPr/>
          </p:nvSpPr>
          <p:spPr bwMode="auto">
            <a:xfrm>
              <a:off x="216" y="2229"/>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83" name="Line 100"/>
            <p:cNvSpPr>
              <a:spLocks noChangeShapeType="1"/>
            </p:cNvSpPr>
            <p:nvPr/>
          </p:nvSpPr>
          <p:spPr bwMode="auto">
            <a:xfrm>
              <a:off x="216" y="2407"/>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84" name="Rectangle 101"/>
            <p:cNvSpPr>
              <a:spLocks noChangeArrowheads="1"/>
            </p:cNvSpPr>
            <p:nvPr/>
          </p:nvSpPr>
          <p:spPr bwMode="auto">
            <a:xfrm>
              <a:off x="216" y="2407"/>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85" name="Line 102"/>
            <p:cNvSpPr>
              <a:spLocks noChangeShapeType="1"/>
            </p:cNvSpPr>
            <p:nvPr/>
          </p:nvSpPr>
          <p:spPr bwMode="auto">
            <a:xfrm>
              <a:off x="216" y="2584"/>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86" name="Rectangle 103"/>
            <p:cNvSpPr>
              <a:spLocks noChangeArrowheads="1"/>
            </p:cNvSpPr>
            <p:nvPr/>
          </p:nvSpPr>
          <p:spPr bwMode="auto">
            <a:xfrm>
              <a:off x="216" y="2584"/>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87" name="Line 104"/>
            <p:cNvSpPr>
              <a:spLocks noChangeShapeType="1"/>
            </p:cNvSpPr>
            <p:nvPr/>
          </p:nvSpPr>
          <p:spPr bwMode="auto">
            <a:xfrm>
              <a:off x="216" y="2762"/>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88" name="Rectangle 105"/>
            <p:cNvSpPr>
              <a:spLocks noChangeArrowheads="1"/>
            </p:cNvSpPr>
            <p:nvPr/>
          </p:nvSpPr>
          <p:spPr bwMode="auto">
            <a:xfrm>
              <a:off x="216" y="2762"/>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89" name="Line 106"/>
            <p:cNvSpPr>
              <a:spLocks noChangeShapeType="1"/>
            </p:cNvSpPr>
            <p:nvPr/>
          </p:nvSpPr>
          <p:spPr bwMode="auto">
            <a:xfrm>
              <a:off x="216" y="2940"/>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90" name="Rectangle 107"/>
            <p:cNvSpPr>
              <a:spLocks noChangeArrowheads="1"/>
            </p:cNvSpPr>
            <p:nvPr/>
          </p:nvSpPr>
          <p:spPr bwMode="auto">
            <a:xfrm>
              <a:off x="216" y="2940"/>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92" name="Rectangle 109"/>
            <p:cNvSpPr>
              <a:spLocks noChangeArrowheads="1"/>
            </p:cNvSpPr>
            <p:nvPr/>
          </p:nvSpPr>
          <p:spPr bwMode="auto">
            <a:xfrm>
              <a:off x="216" y="3118"/>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93" name="Line 110"/>
            <p:cNvSpPr>
              <a:spLocks noChangeShapeType="1"/>
            </p:cNvSpPr>
            <p:nvPr/>
          </p:nvSpPr>
          <p:spPr bwMode="auto">
            <a:xfrm>
              <a:off x="216" y="3296"/>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94" name="Rectangle 111"/>
            <p:cNvSpPr>
              <a:spLocks noChangeArrowheads="1"/>
            </p:cNvSpPr>
            <p:nvPr/>
          </p:nvSpPr>
          <p:spPr bwMode="auto">
            <a:xfrm>
              <a:off x="216" y="3296"/>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95" name="Line 112"/>
            <p:cNvSpPr>
              <a:spLocks noChangeShapeType="1"/>
            </p:cNvSpPr>
            <p:nvPr/>
          </p:nvSpPr>
          <p:spPr bwMode="auto">
            <a:xfrm>
              <a:off x="216" y="3474"/>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96" name="Rectangle 113"/>
            <p:cNvSpPr>
              <a:spLocks noChangeArrowheads="1"/>
            </p:cNvSpPr>
            <p:nvPr/>
          </p:nvSpPr>
          <p:spPr bwMode="auto">
            <a:xfrm>
              <a:off x="216" y="3474"/>
              <a:ext cx="5398"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97" name="Line 114"/>
            <p:cNvSpPr>
              <a:spLocks noChangeShapeType="1"/>
            </p:cNvSpPr>
            <p:nvPr/>
          </p:nvSpPr>
          <p:spPr bwMode="auto">
            <a:xfrm>
              <a:off x="216" y="3651"/>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98" name="Rectangle 115"/>
            <p:cNvSpPr>
              <a:spLocks noChangeArrowheads="1"/>
            </p:cNvSpPr>
            <p:nvPr/>
          </p:nvSpPr>
          <p:spPr bwMode="auto">
            <a:xfrm>
              <a:off x="216" y="3651"/>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399" name="Line 116"/>
            <p:cNvSpPr>
              <a:spLocks noChangeShapeType="1"/>
            </p:cNvSpPr>
            <p:nvPr/>
          </p:nvSpPr>
          <p:spPr bwMode="auto">
            <a:xfrm>
              <a:off x="216" y="1171"/>
              <a:ext cx="0" cy="26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00" name="Rectangle 117"/>
            <p:cNvSpPr>
              <a:spLocks noChangeArrowheads="1"/>
            </p:cNvSpPr>
            <p:nvPr/>
          </p:nvSpPr>
          <p:spPr bwMode="auto">
            <a:xfrm>
              <a:off x="216" y="1171"/>
              <a:ext cx="11" cy="26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01" name="Line 118"/>
            <p:cNvSpPr>
              <a:spLocks noChangeShapeType="1"/>
            </p:cNvSpPr>
            <p:nvPr/>
          </p:nvSpPr>
          <p:spPr bwMode="auto">
            <a:xfrm>
              <a:off x="1750" y="1171"/>
              <a:ext cx="0" cy="26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02" name="Rectangle 119"/>
            <p:cNvSpPr>
              <a:spLocks noChangeArrowheads="1"/>
            </p:cNvSpPr>
            <p:nvPr/>
          </p:nvSpPr>
          <p:spPr bwMode="auto">
            <a:xfrm>
              <a:off x="1750" y="1171"/>
              <a:ext cx="12" cy="26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03" name="Line 120"/>
            <p:cNvSpPr>
              <a:spLocks noChangeShapeType="1"/>
            </p:cNvSpPr>
            <p:nvPr/>
          </p:nvSpPr>
          <p:spPr bwMode="auto">
            <a:xfrm>
              <a:off x="2893" y="1171"/>
              <a:ext cx="0" cy="26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04" name="Rectangle 121"/>
            <p:cNvSpPr>
              <a:spLocks noChangeArrowheads="1"/>
            </p:cNvSpPr>
            <p:nvPr/>
          </p:nvSpPr>
          <p:spPr bwMode="auto">
            <a:xfrm>
              <a:off x="2893" y="1171"/>
              <a:ext cx="11" cy="26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05" name="Line 122"/>
            <p:cNvSpPr>
              <a:spLocks noChangeShapeType="1"/>
            </p:cNvSpPr>
            <p:nvPr/>
          </p:nvSpPr>
          <p:spPr bwMode="auto">
            <a:xfrm>
              <a:off x="3475" y="1171"/>
              <a:ext cx="0" cy="26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06" name="Rectangle 123"/>
            <p:cNvSpPr>
              <a:spLocks noChangeArrowheads="1"/>
            </p:cNvSpPr>
            <p:nvPr/>
          </p:nvSpPr>
          <p:spPr bwMode="auto">
            <a:xfrm>
              <a:off x="3475" y="1171"/>
              <a:ext cx="11" cy="26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07" name="Line 124"/>
            <p:cNvSpPr>
              <a:spLocks noChangeShapeType="1"/>
            </p:cNvSpPr>
            <p:nvPr/>
          </p:nvSpPr>
          <p:spPr bwMode="auto">
            <a:xfrm>
              <a:off x="4416" y="1171"/>
              <a:ext cx="0" cy="26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08" name="Rectangle 125"/>
            <p:cNvSpPr>
              <a:spLocks noChangeArrowheads="1"/>
            </p:cNvSpPr>
            <p:nvPr/>
          </p:nvSpPr>
          <p:spPr bwMode="auto">
            <a:xfrm>
              <a:off x="4416" y="1171"/>
              <a:ext cx="11" cy="26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09" name="Line 126"/>
            <p:cNvSpPr>
              <a:spLocks noChangeShapeType="1"/>
            </p:cNvSpPr>
            <p:nvPr/>
          </p:nvSpPr>
          <p:spPr bwMode="auto">
            <a:xfrm>
              <a:off x="216" y="3829"/>
              <a:ext cx="53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10" name="Rectangle 127"/>
            <p:cNvSpPr>
              <a:spLocks noChangeArrowheads="1"/>
            </p:cNvSpPr>
            <p:nvPr/>
          </p:nvSpPr>
          <p:spPr bwMode="auto">
            <a:xfrm>
              <a:off x="216" y="3829"/>
              <a:ext cx="539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11" name="Line 128"/>
            <p:cNvSpPr>
              <a:spLocks noChangeShapeType="1"/>
            </p:cNvSpPr>
            <p:nvPr/>
          </p:nvSpPr>
          <p:spPr bwMode="auto">
            <a:xfrm>
              <a:off x="5603" y="1171"/>
              <a:ext cx="0" cy="26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12" name="Rectangle 129"/>
            <p:cNvSpPr>
              <a:spLocks noChangeArrowheads="1"/>
            </p:cNvSpPr>
            <p:nvPr/>
          </p:nvSpPr>
          <p:spPr bwMode="auto">
            <a:xfrm>
              <a:off x="5603" y="1171"/>
              <a:ext cx="11" cy="26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13" name="Line 130"/>
            <p:cNvSpPr>
              <a:spLocks noChangeShapeType="1"/>
            </p:cNvSpPr>
            <p:nvPr/>
          </p:nvSpPr>
          <p:spPr bwMode="auto">
            <a:xfrm>
              <a:off x="216" y="3838"/>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14" name="Rectangle 131"/>
            <p:cNvSpPr>
              <a:spLocks noChangeArrowheads="1"/>
            </p:cNvSpPr>
            <p:nvPr/>
          </p:nvSpPr>
          <p:spPr bwMode="auto">
            <a:xfrm>
              <a:off x="216" y="3838"/>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15" name="Line 132"/>
            <p:cNvSpPr>
              <a:spLocks noChangeShapeType="1"/>
            </p:cNvSpPr>
            <p:nvPr/>
          </p:nvSpPr>
          <p:spPr bwMode="auto">
            <a:xfrm>
              <a:off x="1750" y="3838"/>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16" name="Rectangle 133"/>
            <p:cNvSpPr>
              <a:spLocks noChangeArrowheads="1"/>
            </p:cNvSpPr>
            <p:nvPr/>
          </p:nvSpPr>
          <p:spPr bwMode="auto">
            <a:xfrm>
              <a:off x="1750" y="3838"/>
              <a:ext cx="12"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17" name="Line 134"/>
            <p:cNvSpPr>
              <a:spLocks noChangeShapeType="1"/>
            </p:cNvSpPr>
            <p:nvPr/>
          </p:nvSpPr>
          <p:spPr bwMode="auto">
            <a:xfrm>
              <a:off x="2893" y="3838"/>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18" name="Rectangle 135"/>
            <p:cNvSpPr>
              <a:spLocks noChangeArrowheads="1"/>
            </p:cNvSpPr>
            <p:nvPr/>
          </p:nvSpPr>
          <p:spPr bwMode="auto">
            <a:xfrm>
              <a:off x="2893" y="3838"/>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19" name="Line 136"/>
            <p:cNvSpPr>
              <a:spLocks noChangeShapeType="1"/>
            </p:cNvSpPr>
            <p:nvPr/>
          </p:nvSpPr>
          <p:spPr bwMode="auto">
            <a:xfrm>
              <a:off x="3475" y="3838"/>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20" name="Rectangle 137"/>
            <p:cNvSpPr>
              <a:spLocks noChangeArrowheads="1"/>
            </p:cNvSpPr>
            <p:nvPr/>
          </p:nvSpPr>
          <p:spPr bwMode="auto">
            <a:xfrm>
              <a:off x="3475" y="3838"/>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21" name="Line 138"/>
            <p:cNvSpPr>
              <a:spLocks noChangeShapeType="1"/>
            </p:cNvSpPr>
            <p:nvPr/>
          </p:nvSpPr>
          <p:spPr bwMode="auto">
            <a:xfrm>
              <a:off x="4416" y="3838"/>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22" name="Rectangle 139"/>
            <p:cNvSpPr>
              <a:spLocks noChangeArrowheads="1"/>
            </p:cNvSpPr>
            <p:nvPr/>
          </p:nvSpPr>
          <p:spPr bwMode="auto">
            <a:xfrm>
              <a:off x="4416" y="3838"/>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23" name="Line 140"/>
            <p:cNvSpPr>
              <a:spLocks noChangeShapeType="1"/>
            </p:cNvSpPr>
            <p:nvPr/>
          </p:nvSpPr>
          <p:spPr bwMode="auto">
            <a:xfrm>
              <a:off x="5603" y="3838"/>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24" name="Rectangle 141"/>
            <p:cNvSpPr>
              <a:spLocks noChangeArrowheads="1"/>
            </p:cNvSpPr>
            <p:nvPr/>
          </p:nvSpPr>
          <p:spPr bwMode="auto">
            <a:xfrm>
              <a:off x="5603" y="3838"/>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25" name="Line 142"/>
            <p:cNvSpPr>
              <a:spLocks noChangeShapeType="1"/>
            </p:cNvSpPr>
            <p:nvPr/>
          </p:nvSpPr>
          <p:spPr bwMode="auto">
            <a:xfrm>
              <a:off x="5614" y="1162"/>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26" name="Rectangle 143"/>
            <p:cNvSpPr>
              <a:spLocks noChangeArrowheads="1"/>
            </p:cNvSpPr>
            <p:nvPr/>
          </p:nvSpPr>
          <p:spPr bwMode="auto">
            <a:xfrm>
              <a:off x="5614" y="1162"/>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27" name="Line 144"/>
            <p:cNvSpPr>
              <a:spLocks noChangeShapeType="1"/>
            </p:cNvSpPr>
            <p:nvPr/>
          </p:nvSpPr>
          <p:spPr bwMode="auto">
            <a:xfrm>
              <a:off x="5614" y="1340"/>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28" name="Rectangle 145"/>
            <p:cNvSpPr>
              <a:spLocks noChangeArrowheads="1"/>
            </p:cNvSpPr>
            <p:nvPr/>
          </p:nvSpPr>
          <p:spPr bwMode="auto">
            <a:xfrm>
              <a:off x="5614" y="1340"/>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29" name="Line 146"/>
            <p:cNvSpPr>
              <a:spLocks noChangeShapeType="1"/>
            </p:cNvSpPr>
            <p:nvPr/>
          </p:nvSpPr>
          <p:spPr bwMode="auto">
            <a:xfrm>
              <a:off x="5614" y="1518"/>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30" name="Rectangle 147"/>
            <p:cNvSpPr>
              <a:spLocks noChangeArrowheads="1"/>
            </p:cNvSpPr>
            <p:nvPr/>
          </p:nvSpPr>
          <p:spPr bwMode="auto">
            <a:xfrm>
              <a:off x="5614" y="1518"/>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31" name="Line 148"/>
            <p:cNvSpPr>
              <a:spLocks noChangeShapeType="1"/>
            </p:cNvSpPr>
            <p:nvPr/>
          </p:nvSpPr>
          <p:spPr bwMode="auto">
            <a:xfrm>
              <a:off x="5614" y="1695"/>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32" name="Rectangle 149"/>
            <p:cNvSpPr>
              <a:spLocks noChangeArrowheads="1"/>
            </p:cNvSpPr>
            <p:nvPr/>
          </p:nvSpPr>
          <p:spPr bwMode="auto">
            <a:xfrm>
              <a:off x="5614" y="1695"/>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33" name="Line 150"/>
            <p:cNvSpPr>
              <a:spLocks noChangeShapeType="1"/>
            </p:cNvSpPr>
            <p:nvPr/>
          </p:nvSpPr>
          <p:spPr bwMode="auto">
            <a:xfrm>
              <a:off x="5614" y="1873"/>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34" name="Rectangle 151"/>
            <p:cNvSpPr>
              <a:spLocks noChangeArrowheads="1"/>
            </p:cNvSpPr>
            <p:nvPr/>
          </p:nvSpPr>
          <p:spPr bwMode="auto">
            <a:xfrm>
              <a:off x="5614" y="1873"/>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35" name="Line 152"/>
            <p:cNvSpPr>
              <a:spLocks noChangeShapeType="1"/>
            </p:cNvSpPr>
            <p:nvPr/>
          </p:nvSpPr>
          <p:spPr bwMode="auto">
            <a:xfrm>
              <a:off x="5614" y="2051"/>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36" name="Rectangle 153"/>
            <p:cNvSpPr>
              <a:spLocks noChangeArrowheads="1"/>
            </p:cNvSpPr>
            <p:nvPr/>
          </p:nvSpPr>
          <p:spPr bwMode="auto">
            <a:xfrm>
              <a:off x="5614" y="2051"/>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37" name="Line 154"/>
            <p:cNvSpPr>
              <a:spLocks noChangeShapeType="1"/>
            </p:cNvSpPr>
            <p:nvPr/>
          </p:nvSpPr>
          <p:spPr bwMode="auto">
            <a:xfrm>
              <a:off x="5614" y="2229"/>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38" name="Rectangle 155"/>
            <p:cNvSpPr>
              <a:spLocks noChangeArrowheads="1"/>
            </p:cNvSpPr>
            <p:nvPr/>
          </p:nvSpPr>
          <p:spPr bwMode="auto">
            <a:xfrm>
              <a:off x="5614" y="2229"/>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39" name="Line 156"/>
            <p:cNvSpPr>
              <a:spLocks noChangeShapeType="1"/>
            </p:cNvSpPr>
            <p:nvPr/>
          </p:nvSpPr>
          <p:spPr bwMode="auto">
            <a:xfrm>
              <a:off x="5614" y="2407"/>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40" name="Rectangle 157"/>
            <p:cNvSpPr>
              <a:spLocks noChangeArrowheads="1"/>
            </p:cNvSpPr>
            <p:nvPr/>
          </p:nvSpPr>
          <p:spPr bwMode="auto">
            <a:xfrm>
              <a:off x="5614" y="2407"/>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41" name="Line 158"/>
            <p:cNvSpPr>
              <a:spLocks noChangeShapeType="1"/>
            </p:cNvSpPr>
            <p:nvPr/>
          </p:nvSpPr>
          <p:spPr bwMode="auto">
            <a:xfrm>
              <a:off x="5614" y="2584"/>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42" name="Rectangle 159"/>
            <p:cNvSpPr>
              <a:spLocks noChangeArrowheads="1"/>
            </p:cNvSpPr>
            <p:nvPr/>
          </p:nvSpPr>
          <p:spPr bwMode="auto">
            <a:xfrm>
              <a:off x="5614" y="2584"/>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43" name="Line 160"/>
            <p:cNvSpPr>
              <a:spLocks noChangeShapeType="1"/>
            </p:cNvSpPr>
            <p:nvPr/>
          </p:nvSpPr>
          <p:spPr bwMode="auto">
            <a:xfrm>
              <a:off x="5614" y="2762"/>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44" name="Rectangle 161"/>
            <p:cNvSpPr>
              <a:spLocks noChangeArrowheads="1"/>
            </p:cNvSpPr>
            <p:nvPr/>
          </p:nvSpPr>
          <p:spPr bwMode="auto">
            <a:xfrm>
              <a:off x="5614" y="2762"/>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45" name="Line 162"/>
            <p:cNvSpPr>
              <a:spLocks noChangeShapeType="1"/>
            </p:cNvSpPr>
            <p:nvPr/>
          </p:nvSpPr>
          <p:spPr bwMode="auto">
            <a:xfrm>
              <a:off x="5614" y="2940"/>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46" name="Rectangle 163"/>
            <p:cNvSpPr>
              <a:spLocks noChangeArrowheads="1"/>
            </p:cNvSpPr>
            <p:nvPr/>
          </p:nvSpPr>
          <p:spPr bwMode="auto">
            <a:xfrm>
              <a:off x="5614" y="2940"/>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47" name="Line 164"/>
            <p:cNvSpPr>
              <a:spLocks noChangeShapeType="1"/>
            </p:cNvSpPr>
            <p:nvPr/>
          </p:nvSpPr>
          <p:spPr bwMode="auto">
            <a:xfrm>
              <a:off x="5614" y="3118"/>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48" name="Rectangle 165"/>
            <p:cNvSpPr>
              <a:spLocks noChangeArrowheads="1"/>
            </p:cNvSpPr>
            <p:nvPr/>
          </p:nvSpPr>
          <p:spPr bwMode="auto">
            <a:xfrm>
              <a:off x="5614" y="3118"/>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49" name="Line 166"/>
            <p:cNvSpPr>
              <a:spLocks noChangeShapeType="1"/>
            </p:cNvSpPr>
            <p:nvPr/>
          </p:nvSpPr>
          <p:spPr bwMode="auto">
            <a:xfrm>
              <a:off x="5614" y="3296"/>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50" name="Rectangle 167"/>
            <p:cNvSpPr>
              <a:spLocks noChangeArrowheads="1"/>
            </p:cNvSpPr>
            <p:nvPr/>
          </p:nvSpPr>
          <p:spPr bwMode="auto">
            <a:xfrm>
              <a:off x="5614" y="3296"/>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51" name="Line 168"/>
            <p:cNvSpPr>
              <a:spLocks noChangeShapeType="1"/>
            </p:cNvSpPr>
            <p:nvPr/>
          </p:nvSpPr>
          <p:spPr bwMode="auto">
            <a:xfrm>
              <a:off x="5614" y="3474"/>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52" name="Rectangle 169"/>
            <p:cNvSpPr>
              <a:spLocks noChangeArrowheads="1"/>
            </p:cNvSpPr>
            <p:nvPr/>
          </p:nvSpPr>
          <p:spPr bwMode="auto">
            <a:xfrm>
              <a:off x="5614" y="3474"/>
              <a:ext cx="11" cy="8"/>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53" name="Line 170"/>
            <p:cNvSpPr>
              <a:spLocks noChangeShapeType="1"/>
            </p:cNvSpPr>
            <p:nvPr/>
          </p:nvSpPr>
          <p:spPr bwMode="auto">
            <a:xfrm>
              <a:off x="5614" y="3651"/>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54" name="Rectangle 171"/>
            <p:cNvSpPr>
              <a:spLocks noChangeArrowheads="1"/>
            </p:cNvSpPr>
            <p:nvPr/>
          </p:nvSpPr>
          <p:spPr bwMode="auto">
            <a:xfrm>
              <a:off x="5614" y="3651"/>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55" name="Line 172"/>
            <p:cNvSpPr>
              <a:spLocks noChangeShapeType="1"/>
            </p:cNvSpPr>
            <p:nvPr/>
          </p:nvSpPr>
          <p:spPr bwMode="auto">
            <a:xfrm>
              <a:off x="5614" y="3829"/>
              <a:ext cx="1" cy="1"/>
            </a:xfrm>
            <a:prstGeom prst="line">
              <a:avLst/>
            </a:prstGeom>
            <a:noFill/>
            <a:ln w="0">
              <a:solidFill>
                <a:srgbClr val="DADCDD"/>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sp>
          <p:nvSpPr>
            <p:cNvPr id="13456" name="Rectangle 173"/>
            <p:cNvSpPr>
              <a:spLocks noChangeArrowheads="1"/>
            </p:cNvSpPr>
            <p:nvPr/>
          </p:nvSpPr>
          <p:spPr bwMode="auto">
            <a:xfrm>
              <a:off x="5614" y="3829"/>
              <a:ext cx="11" cy="9"/>
            </a:xfrm>
            <a:prstGeom prst="rect">
              <a:avLst/>
            </a:prstGeom>
            <a:solidFill>
              <a:srgbClr val="DADC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ZA">
                <a:solidFill>
                  <a:srgbClr val="000000"/>
                </a:solidFill>
              </a:endParaRPr>
            </a:p>
          </p:txBody>
        </p:sp>
      </p:grpSp>
    </p:spTree>
    <p:extLst>
      <p:ext uri="{BB962C8B-B14F-4D97-AF65-F5344CB8AC3E}">
        <p14:creationId xmlns:p14="http://schemas.microsoft.com/office/powerpoint/2010/main" val="2918389452"/>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0" y="76200"/>
            <a:ext cx="9144000" cy="1066784"/>
          </a:xfrm>
        </p:spPr>
        <p:txBody>
          <a:bodyPr/>
          <a:lstStyle/>
          <a:p>
            <a:r>
              <a:rPr lang="en-ZA" sz="2800" b="1" dirty="0" smtClean="0"/>
              <a:t>Comment Process – What  do we require?</a:t>
            </a:r>
          </a:p>
        </p:txBody>
      </p:sp>
      <p:sp>
        <p:nvSpPr>
          <p:cNvPr id="16388" name="Slide Number Placeholder 3"/>
          <p:cNvSpPr>
            <a:spLocks noGrp="1"/>
          </p:cNvSpPr>
          <p:nvPr>
            <p:ph type="sldNum" sz="quarter" idx="12"/>
          </p:nvPr>
        </p:nvSpPr>
        <p:spPr>
          <a:noFill/>
        </p:spPr>
        <p:txBody>
          <a:bodyPr/>
          <a:lstStyle/>
          <a:p>
            <a:pPr fontAlgn="base">
              <a:spcBef>
                <a:spcPct val="0"/>
              </a:spcBef>
              <a:spcAft>
                <a:spcPct val="0"/>
              </a:spcAft>
            </a:pPr>
            <a:fld id="{482C0EFD-D31C-4B4C-87CB-6794D521C340}" type="slidenum">
              <a:rPr lang="en-US" smtClean="0">
                <a:latin typeface="Arial Bold Italic" pitchFamily="34" charset="0"/>
                <a:cs typeface="Osaka"/>
              </a:rPr>
              <a:pPr fontAlgn="base">
                <a:spcBef>
                  <a:spcPct val="0"/>
                </a:spcBef>
                <a:spcAft>
                  <a:spcPct val="0"/>
                </a:spcAft>
              </a:pPr>
              <a:t>164</a:t>
            </a:fld>
            <a:endParaRPr lang="en-US" sz="1400" b="0" dirty="0" smtClean="0">
              <a:solidFill>
                <a:srgbClr val="000000"/>
              </a:solidFill>
              <a:latin typeface="Arial" pitchFamily="34" charset="0"/>
              <a:cs typeface="Osaka"/>
            </a:endParaRPr>
          </a:p>
        </p:txBody>
      </p:sp>
      <p:sp>
        <p:nvSpPr>
          <p:cNvPr id="7" name="TextBox 6"/>
          <p:cNvSpPr txBox="1"/>
          <p:nvPr/>
        </p:nvSpPr>
        <p:spPr>
          <a:xfrm>
            <a:off x="0" y="1142985"/>
            <a:ext cx="9144000" cy="4970591"/>
          </a:xfrm>
          <a:prstGeom prst="rect">
            <a:avLst/>
          </a:prstGeom>
          <a:noFill/>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marL="342900" indent="-342900">
              <a:spcBef>
                <a:spcPts val="600"/>
              </a:spcBef>
              <a:spcAft>
                <a:spcPts val="600"/>
              </a:spcAft>
              <a:buFont typeface="Arial" pitchFamily="34" charset="0"/>
              <a:buChar char="•"/>
            </a:pPr>
            <a:r>
              <a:rPr lang="en-ZA" dirty="0" smtClean="0">
                <a:solidFill>
                  <a:srgbClr val="000000"/>
                </a:solidFill>
                <a:cs typeface="Arial" pitchFamily="34" charset="0"/>
              </a:rPr>
              <a:t>Submit comments on the Regulations and Tables per email, internet link, post or hand delivery</a:t>
            </a:r>
          </a:p>
          <a:p>
            <a:pPr marL="342900" indent="-342900">
              <a:spcBef>
                <a:spcPts val="600"/>
              </a:spcBef>
              <a:spcAft>
                <a:spcPts val="600"/>
              </a:spcAft>
              <a:buFont typeface="Arial" pitchFamily="34" charset="0"/>
              <a:buChar char="•"/>
            </a:pPr>
            <a:r>
              <a:rPr lang="en-ZA" dirty="0" smtClean="0">
                <a:solidFill>
                  <a:srgbClr val="000000"/>
                </a:solidFill>
                <a:cs typeface="Arial" pitchFamily="34" charset="0"/>
              </a:rPr>
              <a:t>Sufficient detail, definitions and explanations need to be provided for adding accounts</a:t>
            </a:r>
          </a:p>
          <a:p>
            <a:pPr marL="342900" indent="-342900">
              <a:spcBef>
                <a:spcPts val="600"/>
              </a:spcBef>
              <a:spcAft>
                <a:spcPts val="600"/>
              </a:spcAft>
              <a:buFont typeface="Arial" pitchFamily="34" charset="0"/>
              <a:buChar char="•"/>
            </a:pPr>
            <a:r>
              <a:rPr lang="en-ZA" dirty="0" smtClean="0">
                <a:solidFill>
                  <a:srgbClr val="000000"/>
                </a:solidFill>
                <a:cs typeface="Arial" pitchFamily="34" charset="0"/>
              </a:rPr>
              <a:t>Do a comparison to the chart of accounts currently used by the municipality and ensure that accounts are available for all existing postings</a:t>
            </a:r>
          </a:p>
          <a:p>
            <a:pPr marL="342900" indent="-342900">
              <a:spcBef>
                <a:spcPts val="600"/>
              </a:spcBef>
              <a:spcAft>
                <a:spcPts val="600"/>
              </a:spcAft>
              <a:buFont typeface="Arial" pitchFamily="34" charset="0"/>
              <a:buChar char="•"/>
            </a:pPr>
            <a:r>
              <a:rPr lang="en-ZA" dirty="0" smtClean="0">
                <a:solidFill>
                  <a:srgbClr val="000000"/>
                </a:solidFill>
                <a:cs typeface="Arial" pitchFamily="34" charset="0"/>
              </a:rPr>
              <a:t>Provide inputs on matters requiring clarification not sufficiently addressed in the existing project documents </a:t>
            </a:r>
            <a:r>
              <a:rPr lang="en-ZA" dirty="0">
                <a:solidFill>
                  <a:srgbClr val="000000"/>
                </a:solidFill>
                <a:cs typeface="Arial" pitchFamily="34" charset="0"/>
              </a:rPr>
              <a:t>- suggestions/inputs to clarify/refine the definitions</a:t>
            </a:r>
            <a:endParaRPr lang="en-ZA" dirty="0" smtClean="0">
              <a:solidFill>
                <a:srgbClr val="000000"/>
              </a:solidFill>
              <a:cs typeface="Arial" pitchFamily="34" charset="0"/>
            </a:endParaRPr>
          </a:p>
          <a:p>
            <a:pPr marL="342900" indent="-342900">
              <a:spcBef>
                <a:spcPts val="600"/>
              </a:spcBef>
              <a:spcAft>
                <a:spcPts val="600"/>
              </a:spcAft>
              <a:buFont typeface="Arial" pitchFamily="34" charset="0"/>
              <a:buChar char="•"/>
            </a:pPr>
            <a:r>
              <a:rPr lang="en-ZA" dirty="0" smtClean="0">
                <a:solidFill>
                  <a:srgbClr val="000000"/>
                </a:solidFill>
                <a:cs typeface="Arial" pitchFamily="34" charset="0"/>
              </a:rPr>
              <a:t>Comments required by 2 December 2013 on the prescribed formats</a:t>
            </a:r>
          </a:p>
          <a:p>
            <a:pPr marL="342900" indent="-342900">
              <a:spcBef>
                <a:spcPts val="600"/>
              </a:spcBef>
              <a:spcAft>
                <a:spcPts val="600"/>
              </a:spcAft>
              <a:buFont typeface="Arial" pitchFamily="34" charset="0"/>
              <a:buChar char="•"/>
            </a:pPr>
            <a:r>
              <a:rPr lang="en-ZA" dirty="0" smtClean="0">
                <a:solidFill>
                  <a:srgbClr val="000000"/>
                </a:solidFill>
                <a:cs typeface="Arial" pitchFamily="34" charset="0"/>
              </a:rPr>
              <a:t>DO NOT HESITATE TO FORWARD EMAILS TO CLARIFY MATTERS IF THE MUNICIPALITY ENGAGED IN A COMPARISON EXERCISE</a:t>
            </a:r>
          </a:p>
          <a:p>
            <a:pPr marL="342900" indent="-342900">
              <a:spcBef>
                <a:spcPts val="600"/>
              </a:spcBef>
              <a:spcAft>
                <a:spcPts val="600"/>
              </a:spcAft>
              <a:buFontTx/>
              <a:buAutoNum type="arabicPeriod"/>
            </a:pPr>
            <a:endParaRPr lang="en-ZA" dirty="0" smtClean="0">
              <a:solidFill>
                <a:srgbClr val="000000"/>
              </a:solidFill>
              <a:cs typeface="Arial" pitchFamily="34" charset="0"/>
            </a:endParaRPr>
          </a:p>
          <a:p>
            <a:pPr marL="342900" indent="-342900">
              <a:buFontTx/>
              <a:buAutoNum type="arabicPeriod"/>
            </a:pPr>
            <a:endParaRPr lang="en-ZA" dirty="0" smtClean="0">
              <a:solidFill>
                <a:srgbClr val="FFFFFF"/>
              </a:solidFill>
              <a:cs typeface="Arial" pitchFamily="34" charset="0"/>
            </a:endParaRPr>
          </a:p>
          <a:p>
            <a:pPr marL="342900" indent="-342900">
              <a:buFontTx/>
              <a:buAutoNum type="arabicPeriod"/>
            </a:pPr>
            <a:endParaRPr lang="en-ZA" dirty="0">
              <a:solidFill>
                <a:srgbClr val="FFFFFF"/>
              </a:solidFill>
              <a:cs typeface="Arial" pitchFamily="34" charset="0"/>
            </a:endParaRPr>
          </a:p>
        </p:txBody>
      </p:sp>
    </p:spTree>
    <p:extLst>
      <p:ext uri="{BB962C8B-B14F-4D97-AF65-F5344CB8AC3E}">
        <p14:creationId xmlns:p14="http://schemas.microsoft.com/office/powerpoint/2010/main" val="1091081460"/>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0" y="76200"/>
            <a:ext cx="9144000" cy="1066784"/>
          </a:xfrm>
        </p:spPr>
        <p:txBody>
          <a:bodyPr/>
          <a:lstStyle/>
          <a:p>
            <a:r>
              <a:rPr lang="en-ZA" sz="2800" b="1" dirty="0" smtClean="0"/>
              <a:t>Conclusion</a:t>
            </a:r>
          </a:p>
        </p:txBody>
      </p:sp>
      <p:sp>
        <p:nvSpPr>
          <p:cNvPr id="16388" name="Slide Number Placeholder 3"/>
          <p:cNvSpPr>
            <a:spLocks noGrp="1"/>
          </p:cNvSpPr>
          <p:nvPr>
            <p:ph type="sldNum" sz="quarter" idx="12"/>
          </p:nvPr>
        </p:nvSpPr>
        <p:spPr>
          <a:noFill/>
        </p:spPr>
        <p:txBody>
          <a:bodyPr/>
          <a:lstStyle/>
          <a:p>
            <a:pPr fontAlgn="base">
              <a:spcBef>
                <a:spcPct val="0"/>
              </a:spcBef>
              <a:spcAft>
                <a:spcPct val="0"/>
              </a:spcAft>
            </a:pPr>
            <a:fld id="{482C0EFD-D31C-4B4C-87CB-6794D521C340}" type="slidenum">
              <a:rPr lang="en-US" smtClean="0">
                <a:latin typeface="Arial Bold Italic" pitchFamily="34" charset="0"/>
                <a:cs typeface="Osaka"/>
              </a:rPr>
              <a:pPr fontAlgn="base">
                <a:spcBef>
                  <a:spcPct val="0"/>
                </a:spcBef>
                <a:spcAft>
                  <a:spcPct val="0"/>
                </a:spcAft>
              </a:pPr>
              <a:t>165</a:t>
            </a:fld>
            <a:endParaRPr lang="en-US" sz="1400" b="0" dirty="0" smtClean="0">
              <a:solidFill>
                <a:srgbClr val="000000"/>
              </a:solidFill>
              <a:latin typeface="Arial" pitchFamily="34" charset="0"/>
              <a:cs typeface="Osaka"/>
            </a:endParaRPr>
          </a:p>
        </p:txBody>
      </p:sp>
      <p:sp>
        <p:nvSpPr>
          <p:cNvPr id="5" name="Content Placeholder 4"/>
          <p:cNvSpPr>
            <a:spLocks noGrp="1"/>
          </p:cNvSpPr>
          <p:nvPr>
            <p:ph idx="1"/>
          </p:nvPr>
        </p:nvSpPr>
        <p:spPr/>
        <p:txBody>
          <a:bodyPr/>
          <a:lstStyle/>
          <a:p>
            <a:pPr algn="ctr"/>
            <a:endParaRPr lang="en-ZA" dirty="0" smtClean="0">
              <a:latin typeface="Amienne" pitchFamily="82" charset="0"/>
            </a:endParaRPr>
          </a:p>
          <a:p>
            <a:pPr algn="ctr"/>
            <a:endParaRPr lang="en-ZA" dirty="0">
              <a:latin typeface="Amienne" pitchFamily="82" charset="0"/>
            </a:endParaRPr>
          </a:p>
          <a:p>
            <a:pPr algn="ctr"/>
            <a:endParaRPr lang="en-ZA" dirty="0" smtClean="0">
              <a:latin typeface="Amienne" pitchFamily="82" charset="0"/>
            </a:endParaRPr>
          </a:p>
          <a:p>
            <a:pPr algn="ctr"/>
            <a:endParaRPr lang="en-ZA" dirty="0">
              <a:latin typeface="Amienne" pitchFamily="82" charset="0"/>
            </a:endParaRPr>
          </a:p>
          <a:p>
            <a:pPr marL="0" indent="0" algn="ctr">
              <a:buNone/>
            </a:pPr>
            <a:r>
              <a:rPr lang="en-ZA" sz="4400" b="1" dirty="0" smtClean="0">
                <a:latin typeface="Amienne" pitchFamily="82" charset="0"/>
              </a:rPr>
              <a:t>Questions &amp; Answers</a:t>
            </a:r>
          </a:p>
          <a:p>
            <a:pPr algn="ctr"/>
            <a:endParaRPr lang="en-ZA" dirty="0">
              <a:latin typeface="Amienne" pitchFamily="82" charset="0"/>
            </a:endParaRPr>
          </a:p>
        </p:txBody>
      </p:sp>
    </p:spTree>
    <p:extLst>
      <p:ext uri="{BB962C8B-B14F-4D97-AF65-F5344CB8AC3E}">
        <p14:creationId xmlns:p14="http://schemas.microsoft.com/office/powerpoint/2010/main" val="231831020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Background to the project initiative for a SCOA for Municipalities </a:t>
            </a:r>
            <a:endParaRPr lang="en-ZA" b="1" i="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17</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7" name="TextBox 6"/>
          <p:cNvSpPr txBox="1"/>
          <p:nvPr/>
        </p:nvSpPr>
        <p:spPr>
          <a:xfrm>
            <a:off x="0" y="1142984"/>
            <a:ext cx="9144000" cy="493981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spcBef>
                <a:spcPts val="600"/>
              </a:spcBef>
              <a:spcAft>
                <a:spcPts val="600"/>
              </a:spcAft>
            </a:pPr>
            <a:endParaRPr lang="en-ZA" sz="2400" b="1" dirty="0" smtClean="0">
              <a:solidFill>
                <a:schemeClr val="tx1"/>
              </a:solidFill>
            </a:endParaRPr>
          </a:p>
          <a:p>
            <a:pPr>
              <a:spcBef>
                <a:spcPts val="600"/>
              </a:spcBef>
              <a:spcAft>
                <a:spcPts val="600"/>
              </a:spcAft>
            </a:pPr>
            <a:r>
              <a:rPr lang="en-ZA" sz="2400" b="1" dirty="0" smtClean="0">
                <a:solidFill>
                  <a:schemeClr val="tx1"/>
                </a:solidFill>
              </a:rPr>
              <a:t>Legal Framework (Continue...)</a:t>
            </a:r>
          </a:p>
          <a:p>
            <a:pPr>
              <a:spcBef>
                <a:spcPts val="600"/>
              </a:spcBef>
              <a:spcAft>
                <a:spcPts val="600"/>
              </a:spcAft>
            </a:pPr>
            <a:endParaRPr lang="en-ZA" sz="2400" b="1" dirty="0" smtClean="0">
              <a:solidFill>
                <a:schemeClr val="tx1"/>
              </a:solidFill>
            </a:endParaRPr>
          </a:p>
          <a:p>
            <a:pPr>
              <a:spcBef>
                <a:spcPts val="600"/>
              </a:spcBef>
              <a:spcAft>
                <a:spcPts val="600"/>
              </a:spcAft>
              <a:buFont typeface="Wingdings" pitchFamily="2" charset="2"/>
              <a:buChar char="ü"/>
            </a:pPr>
            <a:r>
              <a:rPr lang="en-ZA" sz="2000" b="1" dirty="0" smtClean="0">
                <a:solidFill>
                  <a:schemeClr val="tx1"/>
                </a:solidFill>
              </a:rPr>
              <a:t>Section 168 of the MFMA states that:  </a:t>
            </a:r>
            <a:r>
              <a:rPr lang="en-ZA" sz="2000" i="1" dirty="0" smtClean="0">
                <a:solidFill>
                  <a:schemeClr val="tx1"/>
                </a:solidFill>
              </a:rPr>
              <a:t>“the Minister of Finance, acting with the concurrence of the cabinet member responsible for local government, may make regulations for, among other things – (p) any other matter that may facilitate the enforcement and administration of the Act”</a:t>
            </a:r>
          </a:p>
          <a:p>
            <a:pPr>
              <a:spcBef>
                <a:spcPts val="600"/>
              </a:spcBef>
              <a:spcAft>
                <a:spcPts val="600"/>
              </a:spcAft>
              <a:buFont typeface="Wingdings" pitchFamily="2" charset="2"/>
              <a:buChar char="q"/>
            </a:pPr>
            <a:r>
              <a:rPr lang="en-ZA" b="1" i="1" dirty="0" smtClean="0">
                <a:solidFill>
                  <a:schemeClr val="tx1"/>
                </a:solidFill>
              </a:rPr>
              <a:t>Project give effect to Section 216(1) of the Constitution</a:t>
            </a:r>
          </a:p>
          <a:p>
            <a:pPr>
              <a:spcBef>
                <a:spcPts val="600"/>
              </a:spcBef>
              <a:spcAft>
                <a:spcPts val="600"/>
              </a:spcAft>
              <a:buFont typeface="Wingdings" pitchFamily="2" charset="2"/>
              <a:buChar char="q"/>
            </a:pPr>
            <a:r>
              <a:rPr lang="en-ZA" b="1" i="1" dirty="0" smtClean="0">
                <a:solidFill>
                  <a:schemeClr val="tx1"/>
                </a:solidFill>
              </a:rPr>
              <a:t>SCOA to be prescribed  ito section 168 of the MFMA to ensure compliance by ALL MUNICIPALITIES and MUNICIPAL ENTITIES</a:t>
            </a:r>
          </a:p>
          <a:p>
            <a:endParaRPr lang="en-ZA" b="1" i="1" dirty="0" smtClean="0">
              <a:solidFill>
                <a:schemeClr val="bg1"/>
              </a:solidFill>
            </a:endParaRPr>
          </a:p>
          <a:p>
            <a:endParaRPr lang="en-ZA" b="1" i="1" dirty="0" smtClean="0">
              <a:solidFill>
                <a:schemeClr val="bg1"/>
              </a:solidFill>
            </a:endParaRPr>
          </a:p>
          <a:p>
            <a:pPr>
              <a:buFont typeface="Wingdings" pitchFamily="2" charset="2"/>
              <a:buChar char="q"/>
            </a:pPr>
            <a:endParaRPr lang="en-ZA" b="1" i="1" dirty="0">
              <a:solidFill>
                <a:schemeClr val="bg1"/>
              </a:solidFill>
            </a:endParaRPr>
          </a:p>
        </p:txBody>
      </p:sp>
      <p:pic>
        <p:nvPicPr>
          <p:cNvPr id="9" name="Picture 8" descr="Law"/>
          <p:cNvPicPr>
            <a:picLocks noChangeAspect="1"/>
          </p:cNvPicPr>
          <p:nvPr/>
        </p:nvPicPr>
        <p:blipFill>
          <a:blip r:embed="rId3"/>
          <a:stretch>
            <a:fillRect/>
          </a:stretch>
        </p:blipFill>
        <p:spPr>
          <a:xfrm>
            <a:off x="6548441" y="1142984"/>
            <a:ext cx="2595559" cy="1142984"/>
          </a:xfrm>
          <a:prstGeom prst="rect">
            <a:avLst/>
          </a:prstGeom>
          <a:ln>
            <a:solidFill>
              <a:schemeClr val="accent2"/>
            </a:solidFill>
          </a:ln>
          <a:effectLst>
            <a:softEdge rad="112500"/>
          </a:effectLst>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Background to the project initiative for a SCOA for Municipalities </a:t>
            </a:r>
            <a:endParaRPr lang="en-ZA" b="1" i="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18</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6" name="TextBox 5"/>
          <p:cNvSpPr txBox="1"/>
          <p:nvPr/>
        </p:nvSpPr>
        <p:spPr>
          <a:xfrm>
            <a:off x="0" y="1142984"/>
            <a:ext cx="9144000" cy="5724644"/>
          </a:xfrm>
          <a:prstGeom prst="rect">
            <a:avLst/>
          </a:prstGeom>
          <a:solidFill>
            <a:schemeClr val="bg1"/>
          </a:solidFill>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spcBef>
                <a:spcPts val="1200"/>
              </a:spcBef>
              <a:spcAft>
                <a:spcPts val="1200"/>
              </a:spcAft>
            </a:pPr>
            <a:r>
              <a:rPr lang="en-ZA" sz="2000" b="1" dirty="0" smtClean="0">
                <a:solidFill>
                  <a:schemeClr val="tx1"/>
                </a:solidFill>
              </a:rPr>
              <a:t>Risks Associated with the Implementation of the </a:t>
            </a:r>
            <a:r>
              <a:rPr lang="en-ZA" sz="2000" b="1" dirty="0" err="1" smtClean="0">
                <a:solidFill>
                  <a:schemeClr val="tx1"/>
                </a:solidFill>
              </a:rPr>
              <a:t>SCOA</a:t>
            </a:r>
            <a:r>
              <a:rPr lang="en-ZA" sz="2000" b="1" dirty="0" smtClean="0">
                <a:solidFill>
                  <a:schemeClr val="tx1"/>
                </a:solidFill>
              </a:rPr>
              <a:t> road map</a:t>
            </a:r>
          </a:p>
          <a:p>
            <a:pPr marL="355600" indent="-355600">
              <a:spcBef>
                <a:spcPts val="0"/>
              </a:spcBef>
              <a:spcAft>
                <a:spcPts val="0"/>
              </a:spcAft>
              <a:buFont typeface="Wingdings" pitchFamily="2" charset="2"/>
              <a:buChar char="Ø"/>
            </a:pPr>
            <a:r>
              <a:rPr lang="en-ZA" dirty="0" smtClean="0">
                <a:solidFill>
                  <a:schemeClr val="tx1"/>
                </a:solidFill>
              </a:rPr>
              <a:t>Various systems and multiple vendors </a:t>
            </a:r>
            <a:r>
              <a:rPr lang="en-ZA" dirty="0" err="1" smtClean="0">
                <a:solidFill>
                  <a:schemeClr val="tx1"/>
                </a:solidFill>
              </a:rPr>
              <a:t>vs</a:t>
            </a:r>
            <a:r>
              <a:rPr lang="en-ZA" dirty="0" smtClean="0">
                <a:solidFill>
                  <a:schemeClr val="tx1"/>
                </a:solidFill>
              </a:rPr>
              <a:t> transversal application for provincial/national departments</a:t>
            </a:r>
          </a:p>
          <a:p>
            <a:pPr marL="355600" indent="-355600">
              <a:spcBef>
                <a:spcPts val="0"/>
              </a:spcBef>
              <a:spcAft>
                <a:spcPts val="0"/>
              </a:spcAft>
              <a:buFont typeface="Wingdings" pitchFamily="2" charset="2"/>
              <a:buChar char="Ø"/>
            </a:pPr>
            <a:r>
              <a:rPr lang="en-ZA" dirty="0">
                <a:solidFill>
                  <a:schemeClr val="tx1"/>
                </a:solidFill>
              </a:rPr>
              <a:t>May 2013:</a:t>
            </a:r>
          </a:p>
          <a:p>
            <a:pPr marL="812800" lvl="1" indent="-355600">
              <a:spcBef>
                <a:spcPts val="0"/>
              </a:spcBef>
              <a:spcAft>
                <a:spcPts val="0"/>
              </a:spcAft>
              <a:buFont typeface="Wingdings" pitchFamily="2" charset="2"/>
              <a:buChar char="§"/>
            </a:pPr>
            <a:r>
              <a:rPr lang="en-ZA" sz="1600" dirty="0">
                <a:solidFill>
                  <a:schemeClr val="tx1"/>
                </a:solidFill>
              </a:rPr>
              <a:t>Financial applications:  13 system vendors </a:t>
            </a:r>
          </a:p>
          <a:p>
            <a:pPr marL="1270000" lvl="2" indent="-355600">
              <a:spcBef>
                <a:spcPts val="0"/>
              </a:spcBef>
              <a:spcAft>
                <a:spcPts val="0"/>
              </a:spcAft>
              <a:buFont typeface="Wingdings" pitchFamily="2" charset="2"/>
              <a:buChar char="§"/>
            </a:pPr>
            <a:r>
              <a:rPr lang="en-ZA" sz="1600" dirty="0">
                <a:solidFill>
                  <a:schemeClr val="tx1"/>
                </a:solidFill>
              </a:rPr>
              <a:t>8 major vendors covering 259 municipalities</a:t>
            </a:r>
          </a:p>
          <a:p>
            <a:pPr marL="1270000" lvl="2" indent="-355600">
              <a:spcBef>
                <a:spcPts val="0"/>
              </a:spcBef>
              <a:spcAft>
                <a:spcPts val="0"/>
              </a:spcAft>
              <a:buFont typeface="Wingdings" pitchFamily="2" charset="2"/>
              <a:buChar char="§"/>
            </a:pPr>
            <a:r>
              <a:rPr lang="en-ZA" sz="1600" dirty="0">
                <a:solidFill>
                  <a:schemeClr val="tx1"/>
                </a:solidFill>
              </a:rPr>
              <a:t>5 minor vendors covering 14 municipalities</a:t>
            </a:r>
          </a:p>
          <a:p>
            <a:pPr marL="1254125" lvl="1" indent="-350838">
              <a:spcBef>
                <a:spcPts val="0"/>
              </a:spcBef>
              <a:spcAft>
                <a:spcPts val="0"/>
              </a:spcAft>
              <a:buFont typeface="Wingdings" pitchFamily="2" charset="2"/>
              <a:buChar char="§"/>
            </a:pPr>
            <a:r>
              <a:rPr lang="en-ZA" sz="1600" dirty="0">
                <a:solidFill>
                  <a:schemeClr val="tx1"/>
                </a:solidFill>
              </a:rPr>
              <a:t>5 In-house developments</a:t>
            </a:r>
            <a:endParaRPr lang="en-ZA" dirty="0" smtClean="0">
              <a:solidFill>
                <a:schemeClr val="tx1"/>
              </a:solidFill>
            </a:endParaRPr>
          </a:p>
          <a:p>
            <a:pPr marL="355600" indent="-355600">
              <a:spcBef>
                <a:spcPts val="0"/>
              </a:spcBef>
              <a:spcAft>
                <a:spcPts val="0"/>
              </a:spcAft>
              <a:buFont typeface="Wingdings" pitchFamily="2" charset="2"/>
              <a:buChar char="Ø"/>
            </a:pPr>
            <a:r>
              <a:rPr lang="en-ZA" dirty="0" smtClean="0">
                <a:solidFill>
                  <a:schemeClr val="tx1"/>
                </a:solidFill>
              </a:rPr>
              <a:t>Concurrently runned special projects relating to business processes and systems to mitigate eventualities associated with SCOA implementation.  </a:t>
            </a:r>
            <a:r>
              <a:rPr lang="en-ZA" i="1" dirty="0" smtClean="0">
                <a:solidFill>
                  <a:schemeClr val="tx1"/>
                </a:solidFill>
              </a:rPr>
              <a:t>Primary objective to identify financial systems in operation</a:t>
            </a:r>
          </a:p>
          <a:p>
            <a:pPr marL="355600" indent="-355600">
              <a:spcBef>
                <a:spcPts val="0"/>
              </a:spcBef>
              <a:spcAft>
                <a:spcPts val="0"/>
              </a:spcAft>
              <a:buFont typeface="Wingdings" pitchFamily="2" charset="2"/>
              <a:buChar char="Ø"/>
            </a:pPr>
            <a:r>
              <a:rPr lang="en-ZA" dirty="0" smtClean="0">
                <a:solidFill>
                  <a:schemeClr val="tx1"/>
                </a:solidFill>
              </a:rPr>
              <a:t>No mapping of </a:t>
            </a:r>
            <a:r>
              <a:rPr lang="en-ZA" dirty="0" err="1" smtClean="0">
                <a:solidFill>
                  <a:schemeClr val="tx1"/>
                </a:solidFill>
              </a:rPr>
              <a:t>SCOA</a:t>
            </a:r>
            <a:r>
              <a:rPr lang="en-ZA" dirty="0" smtClean="0">
                <a:solidFill>
                  <a:schemeClr val="tx1"/>
                </a:solidFill>
              </a:rPr>
              <a:t> as an implementation option – Must be coded in the system</a:t>
            </a:r>
          </a:p>
          <a:p>
            <a:pPr marL="355600" indent="-355600">
              <a:spcBef>
                <a:spcPts val="0"/>
              </a:spcBef>
              <a:spcAft>
                <a:spcPts val="0"/>
              </a:spcAft>
              <a:buFont typeface="Wingdings" pitchFamily="2" charset="2"/>
              <a:buChar char="Ø"/>
            </a:pPr>
            <a:r>
              <a:rPr lang="en-ZA" dirty="0" err="1">
                <a:solidFill>
                  <a:schemeClr val="tx1"/>
                </a:solidFill>
              </a:rPr>
              <a:t>SCOA</a:t>
            </a:r>
            <a:r>
              <a:rPr lang="en-ZA" dirty="0">
                <a:solidFill>
                  <a:schemeClr val="tx1"/>
                </a:solidFill>
              </a:rPr>
              <a:t> dimensions assessed against system functionality to determine ability to facilitate the implementation of SCOA – Vendors indicated multi-dimensional chart could be </a:t>
            </a:r>
            <a:r>
              <a:rPr lang="en-ZA" dirty="0" smtClean="0">
                <a:solidFill>
                  <a:schemeClr val="tx1"/>
                </a:solidFill>
              </a:rPr>
              <a:t>accommodated; possible reconfiguration and refinements required</a:t>
            </a:r>
          </a:p>
          <a:p>
            <a:pPr marL="355600" indent="-355600">
              <a:spcBef>
                <a:spcPts val="0"/>
              </a:spcBef>
              <a:spcAft>
                <a:spcPts val="0"/>
              </a:spcAft>
              <a:buFont typeface="Wingdings" pitchFamily="2" charset="2"/>
              <a:buChar char="Ø"/>
            </a:pPr>
            <a:r>
              <a:rPr lang="en-ZA" dirty="0" smtClean="0">
                <a:solidFill>
                  <a:schemeClr val="tx1"/>
                </a:solidFill>
              </a:rPr>
              <a:t>Costs and funding limitations</a:t>
            </a:r>
          </a:p>
          <a:p>
            <a:pPr marL="355600" indent="-355600">
              <a:spcBef>
                <a:spcPts val="0"/>
              </a:spcBef>
              <a:spcAft>
                <a:spcPts val="0"/>
              </a:spcAft>
              <a:buFont typeface="Wingdings" pitchFamily="2" charset="2"/>
              <a:buChar char="Ø"/>
            </a:pPr>
            <a:r>
              <a:rPr lang="en-ZA" dirty="0" smtClean="0">
                <a:solidFill>
                  <a:schemeClr val="tx1"/>
                </a:solidFill>
              </a:rPr>
              <a:t>Change management</a:t>
            </a:r>
          </a:p>
          <a:p>
            <a:pPr marL="355600" indent="-355600">
              <a:spcBef>
                <a:spcPts val="0"/>
              </a:spcBef>
              <a:spcAft>
                <a:spcPts val="0"/>
              </a:spcAft>
              <a:buFont typeface="Wingdings" pitchFamily="2" charset="2"/>
              <a:buChar char="Ø"/>
            </a:pPr>
            <a:r>
              <a:rPr lang="en-ZA" dirty="0" smtClean="0">
                <a:solidFill>
                  <a:schemeClr val="tx1"/>
                </a:solidFill>
              </a:rPr>
              <a:t>Full municipal compliance – 1 July 2016 (2016/17 </a:t>
            </a:r>
            <a:r>
              <a:rPr lang="en-ZA" dirty="0" err="1" smtClean="0">
                <a:solidFill>
                  <a:schemeClr val="tx1"/>
                </a:solidFill>
              </a:rPr>
              <a:t>MTREF</a:t>
            </a:r>
            <a:r>
              <a:rPr lang="en-ZA" dirty="0" smtClean="0">
                <a:solidFill>
                  <a:schemeClr val="tx1"/>
                </a:solidFill>
              </a:rPr>
              <a:t>)</a:t>
            </a:r>
          </a:p>
          <a:p>
            <a:pPr marL="355600" indent="-355600">
              <a:spcBef>
                <a:spcPts val="0"/>
              </a:spcBef>
              <a:spcAft>
                <a:spcPts val="0"/>
              </a:spcAft>
              <a:buFont typeface="Wingdings" pitchFamily="2" charset="2"/>
              <a:buChar char="Ø"/>
            </a:pPr>
            <a:endParaRPr lang="en-ZA" sz="2000" dirty="0" smtClean="0">
              <a:solidFill>
                <a:schemeClr val="tx1"/>
              </a:solidFill>
            </a:endParaRPr>
          </a:p>
          <a:p>
            <a:endParaRPr lang="en-ZA" dirty="0"/>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Background to the project initiative for a SCOA for Municipalities </a:t>
            </a:r>
            <a:endParaRPr lang="en-ZA" b="1" i="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19</a:t>
            </a:fld>
            <a:endParaRPr lang="en-US" sz="1400" b="0" dirty="0" smtClean="0">
              <a:solidFill>
                <a:srgbClr val="000000"/>
              </a:solidFill>
              <a:latin typeface="Arial" pitchFamily="34" charset="0"/>
              <a:cs typeface="Osaka"/>
            </a:endParaRPr>
          </a:p>
        </p:txBody>
      </p:sp>
      <p:sp>
        <p:nvSpPr>
          <p:cNvPr id="11" name="TextBox 10"/>
          <p:cNvSpPr txBox="1"/>
          <p:nvPr/>
        </p:nvSpPr>
        <p:spPr>
          <a:xfrm>
            <a:off x="0" y="1142984"/>
            <a:ext cx="9144000" cy="707886"/>
          </a:xfrm>
          <a:prstGeom prst="rect">
            <a:avLst/>
          </a:prstGeom>
          <a:noFill/>
        </p:spPr>
        <p:txBody>
          <a:bodyPr wrap="square" rtlCol="0">
            <a:spAutoFit/>
          </a:bodyPr>
          <a:lstStyle/>
          <a:p>
            <a:pPr>
              <a:buFont typeface="Wingdings" pitchFamily="2" charset="2"/>
              <a:buChar char="Ø"/>
            </a:pPr>
            <a:endParaRPr lang="en-ZA" sz="2000" dirty="0" smtClean="0"/>
          </a:p>
          <a:p>
            <a:endParaRPr lang="en-ZA" sz="2000" b="1" dirty="0"/>
          </a:p>
        </p:txBody>
      </p:sp>
      <p:pic>
        <p:nvPicPr>
          <p:cNvPr id="6" name="Picture 5" descr="Proudly SA.png"/>
          <p:cNvPicPr>
            <a:picLocks noChangeAspect="1"/>
          </p:cNvPicPr>
          <p:nvPr/>
        </p:nvPicPr>
        <p:blipFill>
          <a:blip r:embed="rId3"/>
          <a:stretch>
            <a:fillRect/>
          </a:stretch>
        </p:blipFill>
        <p:spPr>
          <a:xfrm>
            <a:off x="0" y="5733256"/>
            <a:ext cx="9144000" cy="1124744"/>
          </a:xfrm>
          <a:prstGeom prst="rect">
            <a:avLst/>
          </a:prstGeom>
        </p:spPr>
      </p:pic>
      <p:sp>
        <p:nvSpPr>
          <p:cNvPr id="7" name="TextBox 6"/>
          <p:cNvSpPr txBox="1"/>
          <p:nvPr/>
        </p:nvSpPr>
        <p:spPr>
          <a:xfrm>
            <a:off x="0" y="1142985"/>
            <a:ext cx="9144000" cy="4062651"/>
          </a:xfrm>
          <a:prstGeom prst="rect">
            <a:avLst/>
          </a:prstGeom>
          <a:solidFill>
            <a:schemeClr val="bg1"/>
          </a:solidFill>
        </p:spPr>
        <p:style>
          <a:lnRef idx="2">
            <a:schemeClr val="accent3">
              <a:shade val="50000"/>
            </a:schemeClr>
          </a:lnRef>
          <a:fillRef idx="1">
            <a:schemeClr val="accent3"/>
          </a:fillRef>
          <a:effectRef idx="0">
            <a:schemeClr val="accent3"/>
          </a:effectRef>
          <a:fontRef idx="minor">
            <a:schemeClr val="lt1"/>
          </a:fontRef>
        </p:style>
        <p:txBody>
          <a:bodyPr wrap="square" rtlCol="0">
            <a:spAutoFit/>
          </a:bodyPr>
          <a:lstStyle/>
          <a:p>
            <a:pPr>
              <a:spcBef>
                <a:spcPts val="1200"/>
              </a:spcBef>
              <a:spcAft>
                <a:spcPts val="1200"/>
              </a:spcAft>
            </a:pPr>
            <a:endParaRPr lang="en-ZA" sz="2400" b="1" dirty="0" smtClean="0"/>
          </a:p>
          <a:p>
            <a:pPr>
              <a:spcBef>
                <a:spcPts val="1200"/>
              </a:spcBef>
              <a:spcAft>
                <a:spcPts val="1200"/>
              </a:spcAft>
            </a:pPr>
            <a:r>
              <a:rPr lang="en-ZA" sz="2400" b="1" dirty="0" smtClean="0">
                <a:solidFill>
                  <a:schemeClr val="tx1"/>
                </a:solidFill>
              </a:rPr>
              <a:t>SCOA is:</a:t>
            </a:r>
          </a:p>
          <a:p>
            <a:pPr>
              <a:buFont typeface="Wingdings" pitchFamily="2" charset="2"/>
              <a:buChar char="ü"/>
            </a:pPr>
            <a:r>
              <a:rPr lang="en-ZA" dirty="0" smtClean="0">
                <a:solidFill>
                  <a:schemeClr val="tx1"/>
                </a:solidFill>
              </a:rPr>
              <a:t>	</a:t>
            </a:r>
            <a:r>
              <a:rPr lang="en-ZA" sz="2000" dirty="0" smtClean="0">
                <a:solidFill>
                  <a:schemeClr val="tx1"/>
                </a:solidFill>
              </a:rPr>
              <a:t>In-house developed</a:t>
            </a:r>
          </a:p>
          <a:p>
            <a:pPr>
              <a:buFont typeface="Wingdings" pitchFamily="2" charset="2"/>
              <a:buChar char="ü"/>
            </a:pPr>
            <a:r>
              <a:rPr lang="en-ZA" sz="2000" dirty="0" smtClean="0">
                <a:solidFill>
                  <a:schemeClr val="tx1"/>
                </a:solidFill>
              </a:rPr>
              <a:t>	Consideration given to alignment to national/provincial departments</a:t>
            </a:r>
          </a:p>
          <a:p>
            <a:pPr>
              <a:buFont typeface="Wingdings" pitchFamily="2" charset="2"/>
              <a:buChar char="ü"/>
            </a:pPr>
            <a:r>
              <a:rPr lang="en-ZA" sz="2000" dirty="0" smtClean="0">
                <a:solidFill>
                  <a:schemeClr val="tx1"/>
                </a:solidFill>
              </a:rPr>
              <a:t>	Accommodating </a:t>
            </a:r>
            <a:r>
              <a:rPr lang="en-ZA" sz="2000" dirty="0" err="1" smtClean="0">
                <a:solidFill>
                  <a:schemeClr val="tx1"/>
                </a:solidFill>
              </a:rPr>
              <a:t>GRAP</a:t>
            </a:r>
            <a:r>
              <a:rPr lang="en-ZA" sz="2000" dirty="0" smtClean="0">
                <a:solidFill>
                  <a:schemeClr val="tx1"/>
                </a:solidFill>
              </a:rPr>
              <a:t> requirements</a:t>
            </a:r>
          </a:p>
          <a:p>
            <a:pPr marL="903288" indent="-903288">
              <a:buFont typeface="Wingdings" pitchFamily="2" charset="2"/>
              <a:buChar char="ü"/>
            </a:pPr>
            <a:r>
              <a:rPr lang="en-ZA" sz="2000" dirty="0" smtClean="0">
                <a:solidFill>
                  <a:schemeClr val="tx1"/>
                </a:solidFill>
              </a:rPr>
              <a:t>Designed with the input from all stakeholders – not limited to NT</a:t>
            </a:r>
          </a:p>
          <a:p>
            <a:pPr>
              <a:buFont typeface="Wingdings" pitchFamily="2" charset="2"/>
              <a:buChar char="ü"/>
            </a:pPr>
            <a:r>
              <a:rPr lang="en-ZA" sz="2000" dirty="0" smtClean="0">
                <a:solidFill>
                  <a:schemeClr val="tx1"/>
                </a:solidFill>
              </a:rPr>
              <a:t>	Uniqueness of Municipalities</a:t>
            </a:r>
          </a:p>
          <a:p>
            <a:r>
              <a:rPr lang="en-ZA" dirty="0" smtClean="0">
                <a:solidFill>
                  <a:schemeClr val="tx1"/>
                </a:solidFill>
              </a:rPr>
              <a:t>	</a:t>
            </a:r>
          </a:p>
          <a:p>
            <a:pPr>
              <a:spcBef>
                <a:spcPts val="1200"/>
              </a:spcBef>
              <a:spcAft>
                <a:spcPts val="1200"/>
              </a:spcAft>
            </a:pPr>
            <a:r>
              <a:rPr lang="en-ZA" sz="2400" b="1" dirty="0" smtClean="0">
                <a:solidFill>
                  <a:schemeClr val="tx1"/>
                </a:solidFill>
              </a:rPr>
              <a:t>Extensively tested with sample data from municipalities</a:t>
            </a:r>
          </a:p>
          <a:p>
            <a:endParaRPr lang="en-ZA" dirty="0"/>
          </a:p>
        </p:txBody>
      </p:sp>
    </p:spTree>
    <p:extLst>
      <p:ext uri="{BB962C8B-B14F-4D97-AF65-F5344CB8AC3E}">
        <p14:creationId xmlns:p14="http://schemas.microsoft.com/office/powerpoint/2010/main" val="31018912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995346"/>
          </a:xfrm>
        </p:spPr>
        <p:txBody>
          <a:bodyPr/>
          <a:lstStyle/>
          <a:p>
            <a:r>
              <a:rPr lang="en-ZA" dirty="0" smtClean="0"/>
              <a:t>Programme Outline</a:t>
            </a:r>
          </a:p>
        </p:txBody>
      </p:sp>
      <p:sp>
        <p:nvSpPr>
          <p:cNvPr id="15363" name="Content Placeholder 2"/>
          <p:cNvSpPr>
            <a:spLocks noGrp="1"/>
          </p:cNvSpPr>
          <p:nvPr>
            <p:ph idx="1"/>
          </p:nvPr>
        </p:nvSpPr>
        <p:spPr>
          <a:xfrm>
            <a:off x="152400" y="1142984"/>
            <a:ext cx="8763000" cy="5094328"/>
          </a:xfrm>
        </p:spPr>
        <p:txBody>
          <a:bodyPr>
            <a:normAutofit/>
          </a:bodyPr>
          <a:lstStyle/>
          <a:p>
            <a:pPr marL="571500" indent="-514350">
              <a:lnSpc>
                <a:spcPct val="120000"/>
              </a:lnSpc>
              <a:spcBef>
                <a:spcPts val="600"/>
              </a:spcBef>
              <a:spcAft>
                <a:spcPts val="600"/>
              </a:spcAft>
              <a:buNone/>
              <a:defRPr/>
            </a:pPr>
            <a:endParaRPr lang="en-US" sz="3300" b="1" dirty="0" smtClean="0"/>
          </a:p>
          <a:p>
            <a:pPr marL="0" indent="0">
              <a:buFontTx/>
              <a:buNone/>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2</a:t>
            </a:fld>
            <a:endParaRPr lang="en-US" sz="1400" b="0" dirty="0" smtClean="0">
              <a:solidFill>
                <a:srgbClr val="000000"/>
              </a:solidFill>
              <a:latin typeface="Arial" pitchFamily="34" charset="0"/>
              <a:cs typeface="Osaka"/>
            </a:endParaRPr>
          </a:p>
        </p:txBody>
      </p:sp>
      <p:graphicFrame>
        <p:nvGraphicFramePr>
          <p:cNvPr id="7" name="Diagram 6"/>
          <p:cNvGraphicFramePr/>
          <p:nvPr>
            <p:extLst>
              <p:ext uri="{D42A27DB-BD31-4B8C-83A1-F6EECF244321}">
                <p14:modId xmlns:p14="http://schemas.microsoft.com/office/powerpoint/2010/main" val="3340229982"/>
              </p:ext>
            </p:extLst>
          </p:nvPr>
        </p:nvGraphicFramePr>
        <p:xfrm>
          <a:off x="0" y="1142984"/>
          <a:ext cx="9144000" cy="51435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i="1" dirty="0" smtClean="0"/>
              <a:t>The  publication of the </a:t>
            </a:r>
            <a:r>
              <a:rPr lang="en-ZA" b="1" i="1" dirty="0" err="1" smtClean="0"/>
              <a:t>SCOA</a:t>
            </a:r>
            <a:r>
              <a:rPr lang="en-ZA" b="1" i="1" dirty="0" smtClean="0"/>
              <a:t> Regulation for comment…</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20</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6" name="TextBox 5"/>
          <p:cNvSpPr txBox="1"/>
          <p:nvPr/>
        </p:nvSpPr>
        <p:spPr>
          <a:xfrm>
            <a:off x="0" y="1142984"/>
            <a:ext cx="8858280" cy="5909310"/>
          </a:xfrm>
          <a:prstGeom prst="rect">
            <a:avLst/>
          </a:prstGeom>
          <a:noFill/>
        </p:spPr>
        <p:txBody>
          <a:bodyPr wrap="square" rtlCol="0">
            <a:spAutoFit/>
          </a:bodyPr>
          <a:lstStyle/>
          <a:p>
            <a:r>
              <a:rPr lang="en-ZA" b="1" dirty="0" smtClean="0"/>
              <a:t>LOCAL GOVERNMENT:  MUNICIPAL FINANCE MANAGEMENT ACT, 2003:  PUBLICATION OF DRAFT MUNICIPAL REGULATIONS ON STANDARD CHART OF ACCOUNTS FOR PUBLIC COMMENT</a:t>
            </a:r>
          </a:p>
          <a:p>
            <a:endParaRPr lang="en-ZA" b="1" dirty="0" smtClean="0"/>
          </a:p>
          <a:p>
            <a:pPr marL="355600" indent="-355600">
              <a:buFont typeface="Wingdings" pitchFamily="2" charset="2"/>
              <a:buChar char="q"/>
            </a:pPr>
            <a:r>
              <a:rPr lang="en-ZA" dirty="0" smtClean="0"/>
              <a:t>Published for comment by the Minister ito MFMA 2003 (Act No. 56 of 2003) </a:t>
            </a:r>
          </a:p>
          <a:p>
            <a:pPr marL="355600" indent="-355600">
              <a:buFont typeface="Wingdings" pitchFamily="2" charset="2"/>
              <a:buChar char="q"/>
            </a:pPr>
            <a:r>
              <a:rPr lang="en-ZA" dirty="0" smtClean="0"/>
              <a:t>Comment to be submitted by:-</a:t>
            </a:r>
          </a:p>
          <a:p>
            <a:r>
              <a:rPr lang="en-ZA" dirty="0" smtClean="0"/>
              <a:t>email:		jan.hattingh@treasury.gov.za</a:t>
            </a:r>
          </a:p>
          <a:p>
            <a:r>
              <a:rPr lang="en-ZA" dirty="0" smtClean="0"/>
              <a:t>fax:		(012) 395-6553</a:t>
            </a:r>
          </a:p>
          <a:p>
            <a:r>
              <a:rPr lang="en-ZA" dirty="0" smtClean="0"/>
              <a:t>post:		The Director-General</a:t>
            </a:r>
          </a:p>
          <a:p>
            <a:pPr lvl="4"/>
            <a:r>
              <a:rPr lang="en-ZA" dirty="0" smtClean="0"/>
              <a:t>National Treasury</a:t>
            </a:r>
          </a:p>
          <a:p>
            <a:pPr lvl="4"/>
            <a:r>
              <a:rPr lang="en-ZA" dirty="0" smtClean="0"/>
              <a:t>Private Bag X115</a:t>
            </a:r>
          </a:p>
          <a:p>
            <a:pPr lvl="4"/>
            <a:r>
              <a:rPr lang="en-ZA" dirty="0" smtClean="0"/>
              <a:t>Pretoria, 0001</a:t>
            </a:r>
          </a:p>
          <a:p>
            <a:r>
              <a:rPr lang="en-ZA" dirty="0" smtClean="0"/>
              <a:t>hand:		Room HB-03.05</a:t>
            </a:r>
          </a:p>
          <a:p>
            <a:pPr lvl="4"/>
            <a:r>
              <a:rPr lang="en-ZA" dirty="0" smtClean="0"/>
              <a:t>40 Church Square</a:t>
            </a:r>
          </a:p>
          <a:p>
            <a:pPr lvl="4"/>
            <a:r>
              <a:rPr lang="en-ZA" dirty="0" smtClean="0"/>
              <a:t>Pretoria</a:t>
            </a:r>
          </a:p>
          <a:p>
            <a:pPr marL="355600" indent="-355600">
              <a:buFont typeface="Wingdings" pitchFamily="2" charset="2"/>
              <a:buChar char="q"/>
            </a:pPr>
            <a:r>
              <a:rPr lang="en-ZA" dirty="0" smtClean="0"/>
              <a:t>The draft regulations are also available at </a:t>
            </a:r>
            <a:r>
              <a:rPr lang="en-ZA" u="sng" dirty="0" smtClean="0">
                <a:solidFill>
                  <a:srgbClr val="003399"/>
                </a:solidFill>
                <a:hlinkClick r:id="rId3"/>
              </a:rPr>
              <a:t>www.treasury.gov.za</a:t>
            </a:r>
            <a:r>
              <a:rPr lang="en-ZA" dirty="0" smtClean="0"/>
              <a:t> under </a:t>
            </a:r>
            <a:r>
              <a:rPr lang="en-ZA" u="sng" dirty="0" smtClean="0">
                <a:hlinkClick r:id="rId4"/>
              </a:rPr>
              <a:t>http://mfma.treasury.gov.za/RegulationsandGazettes</a:t>
            </a:r>
            <a:r>
              <a:rPr lang="en-ZA" b="1" dirty="0" smtClean="0"/>
              <a:t> </a:t>
            </a:r>
            <a:r>
              <a:rPr lang="en-ZA" dirty="0" smtClean="0"/>
              <a:t>or Mr Jan Hattingh can be contacted for a copy.</a:t>
            </a:r>
          </a:p>
          <a:p>
            <a:r>
              <a:rPr lang="en-ZA" b="1" dirty="0" smtClean="0"/>
              <a:t> </a:t>
            </a:r>
            <a:endParaRPr lang="en-ZA" dirty="0" smtClean="0"/>
          </a:p>
          <a:p>
            <a:pPr marL="355600" indent="-355600">
              <a:buFont typeface="Wingdings" pitchFamily="2" charset="2"/>
              <a:buChar char="q"/>
            </a:pPr>
            <a:endParaRPr lang="en-ZA" dirty="0" smtClean="0"/>
          </a:p>
          <a:p>
            <a:pPr marL="355600" indent="-355600">
              <a:buFont typeface="Wingdings" pitchFamily="2" charset="2"/>
              <a:buChar char="q"/>
            </a:pPr>
            <a:endParaRPr lang="en-ZA" b="1" dirty="0"/>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i="1" dirty="0" smtClean="0"/>
              <a:t>The SCOA Regulation</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21</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6" name="TextBox 5"/>
          <p:cNvSpPr txBox="1"/>
          <p:nvPr/>
        </p:nvSpPr>
        <p:spPr>
          <a:xfrm>
            <a:off x="0" y="1071546"/>
            <a:ext cx="8715404" cy="5293757"/>
          </a:xfrm>
          <a:prstGeom prst="rect">
            <a:avLst/>
          </a:prstGeom>
          <a:noFill/>
        </p:spPr>
        <p:txBody>
          <a:bodyPr wrap="square" numCol="1" rtlCol="0">
            <a:spAutoFit/>
          </a:bodyPr>
          <a:lstStyle/>
          <a:p>
            <a:pPr algn="ctr">
              <a:spcBef>
                <a:spcPts val="600"/>
              </a:spcBef>
              <a:spcAft>
                <a:spcPts val="600"/>
              </a:spcAft>
            </a:pPr>
            <a:r>
              <a:rPr lang="en-ZA" b="1" dirty="0" smtClean="0"/>
              <a:t>CONTENT  [Pages 1-15]</a:t>
            </a:r>
          </a:p>
          <a:p>
            <a:pPr>
              <a:spcBef>
                <a:spcPts val="600"/>
              </a:spcBef>
              <a:spcAft>
                <a:spcPts val="600"/>
              </a:spcAft>
            </a:pPr>
            <a:r>
              <a:rPr lang="en-ZA" b="1" dirty="0" smtClean="0"/>
              <a:t>PREAMBLE</a:t>
            </a:r>
          </a:p>
          <a:p>
            <a:pPr>
              <a:spcBef>
                <a:spcPts val="600"/>
              </a:spcBef>
              <a:spcAft>
                <a:spcPts val="600"/>
              </a:spcAft>
            </a:pPr>
            <a:r>
              <a:rPr lang="en-ZA" b="1" dirty="0" smtClean="0"/>
              <a:t>CHAPTER 1:  INTERPRETATION, OBJECT AND APPLICATION</a:t>
            </a:r>
          </a:p>
          <a:p>
            <a:pPr marL="342900" indent="-342900">
              <a:spcBef>
                <a:spcPts val="600"/>
              </a:spcBef>
              <a:spcAft>
                <a:spcPts val="600"/>
              </a:spcAft>
              <a:buFont typeface="+mj-lt"/>
              <a:buAutoNum type="arabicPeriod"/>
            </a:pPr>
            <a:r>
              <a:rPr lang="en-ZA" sz="1600" dirty="0" smtClean="0"/>
              <a:t>Definitions</a:t>
            </a:r>
          </a:p>
          <a:p>
            <a:pPr marL="342900" indent="-342900">
              <a:spcBef>
                <a:spcPts val="600"/>
              </a:spcBef>
              <a:spcAft>
                <a:spcPts val="600"/>
              </a:spcAft>
              <a:buFont typeface="+mj-lt"/>
              <a:buAutoNum type="arabicPeriod"/>
            </a:pPr>
            <a:r>
              <a:rPr lang="en-ZA" sz="1600" dirty="0" smtClean="0"/>
              <a:t>Object of the Regulations</a:t>
            </a:r>
          </a:p>
          <a:p>
            <a:pPr marL="342900" indent="-342900">
              <a:spcBef>
                <a:spcPts val="600"/>
              </a:spcBef>
              <a:spcAft>
                <a:spcPts val="600"/>
              </a:spcAft>
              <a:buFont typeface="+mj-lt"/>
              <a:buAutoNum type="arabicPeriod"/>
            </a:pPr>
            <a:r>
              <a:rPr lang="en-ZA" sz="1600" dirty="0" smtClean="0"/>
              <a:t>Application of these Regulations</a:t>
            </a:r>
          </a:p>
          <a:p>
            <a:pPr>
              <a:spcBef>
                <a:spcPts val="600"/>
              </a:spcBef>
              <a:spcAft>
                <a:spcPts val="600"/>
              </a:spcAft>
            </a:pPr>
            <a:r>
              <a:rPr lang="en-ZA" b="1" dirty="0" smtClean="0"/>
              <a:t>CHAPTER 2:  SCOA FOR MUNICIPALITIES AND MUNICIPAL ENTITIES</a:t>
            </a:r>
          </a:p>
          <a:p>
            <a:pPr marL="342900" indent="-342900">
              <a:spcBef>
                <a:spcPts val="600"/>
              </a:spcBef>
              <a:spcAft>
                <a:spcPts val="600"/>
              </a:spcAft>
              <a:buAutoNum type="arabicPeriod" startAt="4"/>
            </a:pPr>
            <a:r>
              <a:rPr lang="en-ZA" sz="1600" dirty="0" smtClean="0"/>
              <a:t>Segments and classification framework for SCOA</a:t>
            </a:r>
          </a:p>
          <a:p>
            <a:pPr marL="342900" indent="-342900">
              <a:spcBef>
                <a:spcPts val="600"/>
              </a:spcBef>
              <a:spcAft>
                <a:spcPts val="600"/>
              </a:spcAft>
              <a:buAutoNum type="arabicPeriod" startAt="4"/>
            </a:pPr>
            <a:r>
              <a:rPr lang="en-ZA" sz="1600" dirty="0" smtClean="0"/>
              <a:t>Implementation requirements</a:t>
            </a:r>
          </a:p>
          <a:p>
            <a:pPr>
              <a:spcBef>
                <a:spcPts val="600"/>
              </a:spcBef>
              <a:spcAft>
                <a:spcPts val="600"/>
              </a:spcAft>
            </a:pPr>
            <a:r>
              <a:rPr lang="en-ZA" b="1" dirty="0" smtClean="0"/>
              <a:t>CHAPTER 3:  MINUMUM BUSINESS PROCESS AND SYSTEM REQUIREMENTS</a:t>
            </a:r>
          </a:p>
          <a:p>
            <a:pPr marL="355600" indent="-355600">
              <a:spcBef>
                <a:spcPts val="600"/>
              </a:spcBef>
              <a:spcAft>
                <a:spcPts val="600"/>
              </a:spcAft>
              <a:buAutoNum type="arabicPeriod" startAt="6"/>
            </a:pPr>
            <a:r>
              <a:rPr lang="en-ZA" sz="1600" dirty="0" smtClean="0"/>
              <a:t>Minimum business process requirements</a:t>
            </a:r>
          </a:p>
          <a:p>
            <a:pPr marL="355600" indent="-355600">
              <a:spcBef>
                <a:spcPts val="600"/>
              </a:spcBef>
              <a:spcAft>
                <a:spcPts val="600"/>
              </a:spcAft>
              <a:buAutoNum type="arabicPeriod" startAt="6"/>
            </a:pPr>
            <a:r>
              <a:rPr lang="en-ZA" sz="1600" dirty="0" smtClean="0"/>
              <a:t>Minimum system requirements	</a:t>
            </a:r>
          </a:p>
          <a:p>
            <a:pPr>
              <a:spcBef>
                <a:spcPts val="600"/>
              </a:spcBef>
              <a:spcAft>
                <a:spcPts val="600"/>
              </a:spcAft>
            </a:pPr>
            <a:endParaRPr lang="en-ZA" sz="1600" dirty="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i="1" dirty="0" smtClean="0"/>
              <a:t>The SCOA Regulation</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22</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6" name="TextBox 5"/>
          <p:cNvSpPr txBox="1"/>
          <p:nvPr/>
        </p:nvSpPr>
        <p:spPr>
          <a:xfrm>
            <a:off x="0" y="1071546"/>
            <a:ext cx="8715404" cy="5232202"/>
          </a:xfrm>
          <a:prstGeom prst="rect">
            <a:avLst/>
          </a:prstGeom>
          <a:noFill/>
        </p:spPr>
        <p:txBody>
          <a:bodyPr wrap="square" numCol="1" rtlCol="0">
            <a:spAutoFit/>
          </a:bodyPr>
          <a:lstStyle/>
          <a:p>
            <a:pPr>
              <a:spcBef>
                <a:spcPts val="600"/>
              </a:spcBef>
              <a:spcAft>
                <a:spcPts val="600"/>
              </a:spcAft>
            </a:pPr>
            <a:r>
              <a:rPr lang="en-ZA" b="1" dirty="0" smtClean="0"/>
              <a:t>CHAPTER 4:  TECHNICAL COMMITTEE FOR SCOA</a:t>
            </a:r>
          </a:p>
          <a:p>
            <a:pPr marL="342900" indent="-342900">
              <a:spcBef>
                <a:spcPts val="600"/>
              </a:spcBef>
              <a:spcAft>
                <a:spcPts val="600"/>
              </a:spcAft>
              <a:buAutoNum type="arabicPeriod" startAt="8"/>
            </a:pPr>
            <a:r>
              <a:rPr lang="en-ZA" sz="1600" dirty="0" smtClean="0"/>
              <a:t>Establishment of Technical Committee for SCOA</a:t>
            </a:r>
          </a:p>
          <a:p>
            <a:pPr marL="342900" indent="-342900">
              <a:spcBef>
                <a:spcPts val="600"/>
              </a:spcBef>
              <a:spcAft>
                <a:spcPts val="600"/>
              </a:spcAft>
              <a:buAutoNum type="arabicPeriod" startAt="8"/>
            </a:pPr>
            <a:r>
              <a:rPr lang="en-ZA" sz="1600" dirty="0" smtClean="0"/>
              <a:t>Composition of SCOA Technical Committee</a:t>
            </a:r>
          </a:p>
          <a:p>
            <a:pPr marL="342900" indent="-342900">
              <a:spcBef>
                <a:spcPts val="600"/>
              </a:spcBef>
              <a:spcAft>
                <a:spcPts val="600"/>
              </a:spcAft>
              <a:buAutoNum type="arabicPeriod" startAt="8"/>
            </a:pPr>
            <a:r>
              <a:rPr lang="en-ZA" sz="1600" dirty="0" smtClean="0"/>
              <a:t>Functions of SCOA Technical Committee</a:t>
            </a:r>
          </a:p>
          <a:p>
            <a:pPr marL="342900" indent="-342900">
              <a:spcBef>
                <a:spcPts val="600"/>
              </a:spcBef>
              <a:spcAft>
                <a:spcPts val="600"/>
              </a:spcAft>
              <a:buAutoNum type="arabicPeriod" startAt="8"/>
            </a:pPr>
            <a:r>
              <a:rPr lang="en-ZA" sz="1600" dirty="0" smtClean="0"/>
              <a:t>Meeting of SCOA Technical Committee</a:t>
            </a:r>
          </a:p>
          <a:p>
            <a:pPr>
              <a:spcBef>
                <a:spcPts val="600"/>
              </a:spcBef>
              <a:spcAft>
                <a:spcPts val="600"/>
              </a:spcAft>
            </a:pPr>
            <a:r>
              <a:rPr lang="en-ZA" b="1" dirty="0" smtClean="0"/>
              <a:t>CHAPTER 5:  IMPLEMENTATION OF STANDARD CHART OF ACCOUNTS</a:t>
            </a:r>
          </a:p>
          <a:p>
            <a:pPr marL="342900" indent="-342900">
              <a:spcBef>
                <a:spcPts val="600"/>
              </a:spcBef>
              <a:spcAft>
                <a:spcPts val="600"/>
              </a:spcAft>
              <a:buAutoNum type="arabicPeriod" startAt="12"/>
            </a:pPr>
            <a:r>
              <a:rPr lang="en-ZA" sz="1600" dirty="0" smtClean="0"/>
              <a:t>Responsibilities of municipal councils and boards of directors</a:t>
            </a:r>
          </a:p>
          <a:p>
            <a:pPr marL="342900" indent="-342900">
              <a:spcBef>
                <a:spcPts val="600"/>
              </a:spcBef>
              <a:spcAft>
                <a:spcPts val="600"/>
              </a:spcAft>
              <a:buAutoNum type="arabicPeriod" startAt="12"/>
            </a:pPr>
            <a:r>
              <a:rPr lang="en-ZA" sz="1600" dirty="0" smtClean="0"/>
              <a:t>Responsibilities of accounting officers</a:t>
            </a:r>
          </a:p>
          <a:p>
            <a:pPr>
              <a:spcBef>
                <a:spcPts val="600"/>
              </a:spcBef>
              <a:spcAft>
                <a:spcPts val="600"/>
              </a:spcAft>
            </a:pPr>
            <a:r>
              <a:rPr lang="en-ZA" b="1" dirty="0" smtClean="0"/>
              <a:t>CHAPTER 6:  GENERAL</a:t>
            </a:r>
          </a:p>
          <a:p>
            <a:pPr marL="342900" indent="-342900">
              <a:spcBef>
                <a:spcPts val="600"/>
              </a:spcBef>
              <a:spcAft>
                <a:spcPts val="600"/>
              </a:spcAft>
              <a:buAutoNum type="arabicPeriod" startAt="14"/>
            </a:pPr>
            <a:r>
              <a:rPr lang="en-ZA" sz="1600" dirty="0" smtClean="0"/>
              <a:t>Access by National Treasury</a:t>
            </a:r>
          </a:p>
          <a:p>
            <a:pPr marL="342900" indent="-342900">
              <a:spcBef>
                <a:spcPts val="600"/>
              </a:spcBef>
              <a:spcAft>
                <a:spcPts val="600"/>
              </a:spcAft>
              <a:buAutoNum type="arabicPeriod" startAt="14"/>
            </a:pPr>
            <a:r>
              <a:rPr lang="en-ZA" sz="1600" dirty="0" smtClean="0"/>
              <a:t>Postponement of implementation and exemption</a:t>
            </a:r>
          </a:p>
          <a:p>
            <a:pPr marL="342900" indent="-342900">
              <a:spcBef>
                <a:spcPts val="600"/>
              </a:spcBef>
              <a:spcAft>
                <a:spcPts val="600"/>
              </a:spcAft>
              <a:buAutoNum type="arabicPeriod" startAt="14"/>
            </a:pPr>
            <a:r>
              <a:rPr lang="en-ZA" sz="1600" smtClean="0"/>
              <a:t>Short </a:t>
            </a:r>
            <a:r>
              <a:rPr lang="en-ZA" sz="1600" dirty="0" smtClean="0"/>
              <a:t>title and commencement</a:t>
            </a:r>
          </a:p>
          <a:p>
            <a:pPr marL="342900" indent="-342900">
              <a:spcBef>
                <a:spcPts val="600"/>
              </a:spcBef>
              <a:spcAft>
                <a:spcPts val="600"/>
              </a:spcAft>
            </a:pPr>
            <a:r>
              <a:rPr lang="en-ZA" sz="1600" b="1" dirty="0" smtClean="0"/>
              <a:t>SCHEDULE:  </a:t>
            </a:r>
            <a:r>
              <a:rPr lang="en-ZA" sz="1600" dirty="0" smtClean="0"/>
              <a:t>SEGMENTS OF SCOA FOR MUNICIPALITIES AND MUNICIPAL ENTITIES</a:t>
            </a:r>
            <a:endParaRPr lang="en-ZA" sz="1600" dirty="0"/>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The </a:t>
            </a:r>
            <a:r>
              <a:rPr lang="en-ZA" b="1" dirty="0" err="1" smtClean="0"/>
              <a:t>SCOA</a:t>
            </a:r>
            <a:r>
              <a:rPr lang="en-ZA" b="1" dirty="0" smtClean="0"/>
              <a:t> Regulation – </a:t>
            </a:r>
            <a:r>
              <a:rPr lang="en-ZA" b="1" i="1" dirty="0" smtClean="0"/>
              <a:t>Definitions (1)</a:t>
            </a:r>
            <a:endParaRPr lang="en-ZA" b="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23</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8" name="TextBox 7"/>
          <p:cNvSpPr txBox="1"/>
          <p:nvPr/>
        </p:nvSpPr>
        <p:spPr>
          <a:xfrm>
            <a:off x="10236" y="1204522"/>
            <a:ext cx="9133764" cy="4970591"/>
          </a:xfrm>
          <a:prstGeom prst="rect">
            <a:avLst/>
          </a:prstGeom>
          <a:solidFill>
            <a:schemeClr val="bg1"/>
          </a:solidFill>
        </p:spPr>
        <p:txBody>
          <a:bodyPr wrap="square" rtlCol="0">
            <a:spAutoFit/>
          </a:bodyPr>
          <a:lstStyle/>
          <a:p>
            <a:pPr>
              <a:spcBef>
                <a:spcPts val="600"/>
              </a:spcBef>
              <a:spcAft>
                <a:spcPts val="600"/>
              </a:spcAft>
            </a:pPr>
            <a:r>
              <a:rPr lang="en-ZA" b="1" dirty="0" smtClean="0"/>
              <a:t>“Act”</a:t>
            </a:r>
            <a:r>
              <a:rPr lang="en-ZA" dirty="0" smtClean="0"/>
              <a:t> means the Local Government: Municipal Finance Management Act, 2003 (Act No. 56 of 2003);</a:t>
            </a:r>
          </a:p>
          <a:p>
            <a:pPr>
              <a:spcBef>
                <a:spcPts val="600"/>
              </a:spcBef>
              <a:spcAft>
                <a:spcPts val="600"/>
              </a:spcAft>
            </a:pPr>
            <a:r>
              <a:rPr lang="en-ZA" b="1" dirty="0" smtClean="0"/>
              <a:t>“board of directors”</a:t>
            </a:r>
            <a:r>
              <a:rPr lang="en-ZA" dirty="0" smtClean="0"/>
              <a:t>, in relation to a municipal entity, has the meaning assigned to it in section 1 of the Local Government: Municipal Systems Act, 2000 (Act No. 32 of 2000);</a:t>
            </a:r>
          </a:p>
          <a:p>
            <a:pPr>
              <a:spcBef>
                <a:spcPts val="600"/>
              </a:spcBef>
              <a:spcAft>
                <a:spcPts val="600"/>
              </a:spcAft>
            </a:pPr>
            <a:r>
              <a:rPr lang="en-ZA" b="1" dirty="0" smtClean="0"/>
              <a:t>“business processes”</a:t>
            </a:r>
            <a:r>
              <a:rPr lang="en-ZA" dirty="0" smtClean="0"/>
              <a:t> means the set of activities taking place from the initiation of a process within a municipality or municipal entity to the completion thereof;</a:t>
            </a:r>
          </a:p>
          <a:p>
            <a:pPr>
              <a:spcBef>
                <a:spcPts val="600"/>
              </a:spcBef>
              <a:spcAft>
                <a:spcPts val="600"/>
              </a:spcAft>
            </a:pPr>
            <a:r>
              <a:rPr lang="en-ZA" b="1" dirty="0" smtClean="0"/>
              <a:t>“classification framework”</a:t>
            </a:r>
            <a:r>
              <a:rPr lang="en-ZA" dirty="0" smtClean="0"/>
              <a:t> means the classification framework provided for in the standard chart of accounts;</a:t>
            </a:r>
          </a:p>
          <a:p>
            <a:pPr>
              <a:spcBef>
                <a:spcPts val="600"/>
              </a:spcBef>
              <a:spcAft>
                <a:spcPts val="600"/>
              </a:spcAft>
            </a:pPr>
            <a:r>
              <a:rPr lang="en-ZA" b="1" dirty="0" smtClean="0"/>
              <a:t>“Director-General” </a:t>
            </a:r>
            <a:r>
              <a:rPr lang="en-ZA" dirty="0" smtClean="0"/>
              <a:t>means the Director-General of the National Treasury;</a:t>
            </a:r>
          </a:p>
          <a:p>
            <a:pPr>
              <a:spcBef>
                <a:spcPts val="600"/>
              </a:spcBef>
              <a:spcAft>
                <a:spcPts val="600"/>
              </a:spcAft>
            </a:pPr>
            <a:r>
              <a:rPr lang="en-ZA" b="1" dirty="0" smtClean="0"/>
              <a:t>“general ledger”</a:t>
            </a:r>
            <a:r>
              <a:rPr lang="en-ZA" dirty="0" smtClean="0"/>
              <a:t> means the central depository of accounting data transferred from all sub-ledgers;</a:t>
            </a:r>
          </a:p>
          <a:p>
            <a:pPr>
              <a:spcBef>
                <a:spcPts val="600"/>
              </a:spcBef>
              <a:spcAft>
                <a:spcPts val="600"/>
              </a:spcAft>
            </a:pPr>
            <a:r>
              <a:rPr lang="en-ZA" b="1" dirty="0" smtClean="0"/>
              <a:t>“minimum business process requirements”</a:t>
            </a:r>
            <a:r>
              <a:rPr lang="en-ZA" dirty="0" smtClean="0"/>
              <a:t> means the set of minimum components of all business processes determined in terms of regulation 6;</a:t>
            </a:r>
          </a:p>
          <a:p>
            <a:endParaRPr lang="en-ZA" dirty="0"/>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a:t>The </a:t>
            </a:r>
            <a:r>
              <a:rPr lang="en-ZA" b="1" dirty="0" err="1"/>
              <a:t>SCOA</a:t>
            </a:r>
            <a:r>
              <a:rPr lang="en-ZA" b="1" dirty="0"/>
              <a:t> Regulation – </a:t>
            </a:r>
            <a:r>
              <a:rPr lang="en-ZA" b="1" i="1" dirty="0" smtClean="0"/>
              <a:t>Definitions (2)</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24</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8" name="TextBox 7"/>
          <p:cNvSpPr txBox="1"/>
          <p:nvPr/>
        </p:nvSpPr>
        <p:spPr>
          <a:xfrm>
            <a:off x="0" y="1142984"/>
            <a:ext cx="9144000" cy="5016758"/>
          </a:xfrm>
          <a:prstGeom prst="rect">
            <a:avLst/>
          </a:prstGeom>
          <a:solidFill>
            <a:schemeClr val="bg1"/>
          </a:solidFill>
        </p:spPr>
        <p:txBody>
          <a:bodyPr wrap="square" rtlCol="0">
            <a:spAutoFit/>
          </a:bodyPr>
          <a:lstStyle/>
          <a:p>
            <a:pPr>
              <a:spcBef>
                <a:spcPts val="600"/>
              </a:spcBef>
              <a:spcAft>
                <a:spcPts val="600"/>
              </a:spcAft>
            </a:pPr>
            <a:r>
              <a:rPr lang="en-ZA" b="1" dirty="0" smtClean="0"/>
              <a:t>“minimum system requirements”</a:t>
            </a:r>
            <a:r>
              <a:rPr lang="en-ZA" dirty="0" smtClean="0"/>
              <a:t> means those specifications for an integrated software solution, incorporating an enterprise resource management system determined in terms of regulation 7;</a:t>
            </a:r>
          </a:p>
          <a:p>
            <a:pPr>
              <a:spcBef>
                <a:spcPts val="600"/>
              </a:spcBef>
              <a:spcAft>
                <a:spcPts val="600"/>
              </a:spcAft>
            </a:pPr>
            <a:r>
              <a:rPr lang="en-ZA" b="1" dirty="0" smtClean="0"/>
              <a:t>“municipal entity”</a:t>
            </a:r>
            <a:r>
              <a:rPr lang="en-ZA" dirty="0" smtClean="0"/>
              <a:t> has the meaning assigned to it in section 1 of the Local Government: Municipal Systems Act, 2000;</a:t>
            </a:r>
          </a:p>
          <a:p>
            <a:pPr>
              <a:spcBef>
                <a:spcPts val="600"/>
              </a:spcBef>
              <a:spcAft>
                <a:spcPts val="600"/>
              </a:spcAft>
            </a:pPr>
            <a:r>
              <a:rPr lang="en-ZA" b="1" dirty="0" smtClean="0"/>
              <a:t>“municipal council”</a:t>
            </a:r>
            <a:r>
              <a:rPr lang="en-ZA" dirty="0" smtClean="0"/>
              <a:t> has the meaning assigned to it in section 1 of the Local Government: Municipal Structures Act, 1998 (Act No. 117 of 1998);</a:t>
            </a:r>
          </a:p>
          <a:p>
            <a:pPr>
              <a:spcBef>
                <a:spcPts val="600"/>
              </a:spcBef>
              <a:spcAft>
                <a:spcPts val="600"/>
              </a:spcAft>
            </a:pPr>
            <a:r>
              <a:rPr lang="en-ZA" b="1" dirty="0" smtClean="0"/>
              <a:t>“municipality”</a:t>
            </a:r>
            <a:r>
              <a:rPr lang="en-ZA" dirty="0" smtClean="0"/>
              <a:t> has the meaning assigned to it in section 1 of the Local Government: Municipal Systems Act, 2000;</a:t>
            </a:r>
          </a:p>
          <a:p>
            <a:pPr>
              <a:spcBef>
                <a:spcPts val="600"/>
              </a:spcBef>
              <a:spcAft>
                <a:spcPts val="600"/>
              </a:spcAft>
            </a:pPr>
            <a:r>
              <a:rPr lang="en-ZA" b="1" dirty="0" smtClean="0"/>
              <a:t>“SCOA Committee”</a:t>
            </a:r>
            <a:r>
              <a:rPr lang="en-ZA" dirty="0" smtClean="0"/>
              <a:t> means the Technical Committee for the Standard Chart of Accounts for municipalities and municipal entities established by regulation 8;</a:t>
            </a:r>
          </a:p>
          <a:p>
            <a:pPr>
              <a:spcBef>
                <a:spcPts val="600"/>
              </a:spcBef>
              <a:spcAft>
                <a:spcPts val="600"/>
              </a:spcAft>
            </a:pPr>
            <a:r>
              <a:rPr lang="en-ZA" b="1" dirty="0" smtClean="0"/>
              <a:t>“standard chart of accounts”</a:t>
            </a:r>
            <a:r>
              <a:rPr lang="en-ZA" dirty="0" smtClean="0"/>
              <a:t> means a multi-dimensional classification framework providing the method and format for recording and classifying financial transaction information in the general ledger forming part of the books of account containing a standard list of all available accounts.</a:t>
            </a: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The </a:t>
            </a:r>
            <a:r>
              <a:rPr lang="en-ZA" b="1" dirty="0" err="1" smtClean="0"/>
              <a:t>SCOA</a:t>
            </a:r>
            <a:r>
              <a:rPr lang="en-ZA" b="1" dirty="0" smtClean="0"/>
              <a:t> Regulation – </a:t>
            </a:r>
            <a:r>
              <a:rPr lang="en-ZA" b="1" i="1" dirty="0" smtClean="0"/>
              <a:t>Chapter 1</a:t>
            </a:r>
            <a:endParaRPr lang="en-ZA" b="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25</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8" name="TextBox 7"/>
          <p:cNvSpPr txBox="1"/>
          <p:nvPr/>
        </p:nvSpPr>
        <p:spPr>
          <a:xfrm>
            <a:off x="0" y="1142984"/>
            <a:ext cx="9144000" cy="5093702"/>
          </a:xfrm>
          <a:prstGeom prst="rect">
            <a:avLst/>
          </a:prstGeom>
          <a:noFill/>
        </p:spPr>
        <p:txBody>
          <a:bodyPr wrap="square" rtlCol="0">
            <a:spAutoFit/>
          </a:bodyPr>
          <a:lstStyle/>
          <a:p>
            <a:pPr>
              <a:spcBef>
                <a:spcPts val="600"/>
              </a:spcBef>
              <a:spcAft>
                <a:spcPts val="600"/>
              </a:spcAft>
            </a:pPr>
            <a:r>
              <a:rPr lang="en-ZA" b="1" dirty="0" smtClean="0"/>
              <a:t>Object of these Regulations</a:t>
            </a:r>
            <a:endParaRPr lang="en-ZA" dirty="0" smtClean="0"/>
          </a:p>
          <a:p>
            <a:pPr marL="534988" indent="-534988">
              <a:spcBef>
                <a:spcPts val="600"/>
              </a:spcBef>
              <a:spcAft>
                <a:spcPts val="600"/>
              </a:spcAft>
            </a:pPr>
            <a:r>
              <a:rPr lang="en-ZA" b="1" dirty="0" smtClean="0"/>
              <a:t>2.</a:t>
            </a:r>
            <a:r>
              <a:rPr lang="en-ZA" dirty="0" smtClean="0"/>
              <a:t>	The object of these Regulations is to provide for a </a:t>
            </a:r>
            <a:r>
              <a:rPr lang="en-ZA" b="1" u="sng" dirty="0" smtClean="0">
                <a:effectLst>
                  <a:outerShdw blurRad="50800" dist="1320800" dir="8820000" sx="1000" sy="1000" algn="ctr" rotWithShape="0">
                    <a:srgbClr val="002060"/>
                  </a:outerShdw>
                </a:effectLst>
              </a:rPr>
              <a:t>national standard for the uniform recording and classification of municipal budget and financial information at a transaction leve</a:t>
            </a:r>
            <a:r>
              <a:rPr lang="en-ZA" b="1" dirty="0" smtClean="0">
                <a:effectLst>
                  <a:outerShdw blurRad="50800" dist="1320800" dir="8820000" sx="1000" sy="1000" algn="ctr" rotWithShape="0">
                    <a:srgbClr val="002060"/>
                  </a:outerShdw>
                </a:effectLst>
              </a:rPr>
              <a:t>l</a:t>
            </a:r>
            <a:r>
              <a:rPr lang="en-ZA" dirty="0" smtClean="0">
                <a:effectLst>
                  <a:outerShdw blurRad="50800" dist="1320800" dir="8820000" sx="1000" sy="1000" algn="ctr" rotWithShape="0">
                    <a:srgbClr val="002060"/>
                  </a:outerShdw>
                </a:effectLst>
              </a:rPr>
              <a:t> by prescribing a standard chart of accounts for municipalities</a:t>
            </a:r>
            <a:r>
              <a:rPr lang="en-ZA" dirty="0" smtClean="0">
                <a:effectLst>
                  <a:outerShdw blurRad="50800" dist="50800" dir="5400000" algn="ctr" rotWithShape="0">
                    <a:srgbClr val="FF0000"/>
                  </a:outerShdw>
                </a:effectLst>
              </a:rPr>
              <a:t> </a:t>
            </a:r>
            <a:r>
              <a:rPr lang="en-ZA" dirty="0" smtClean="0"/>
              <a:t>and municipal entities which—</a:t>
            </a:r>
          </a:p>
          <a:p>
            <a:pPr marL="903288" indent="-903288">
              <a:spcBef>
                <a:spcPts val="600"/>
              </a:spcBef>
              <a:spcAft>
                <a:spcPts val="600"/>
              </a:spcAft>
            </a:pPr>
            <a:r>
              <a:rPr lang="en-ZA" dirty="0" smtClean="0"/>
              <a:t>(a)	is </a:t>
            </a:r>
            <a:r>
              <a:rPr lang="en-ZA" b="1" u="sng" dirty="0" smtClean="0"/>
              <a:t>aligned</a:t>
            </a:r>
            <a:r>
              <a:rPr lang="en-ZA" dirty="0" smtClean="0"/>
              <a:t> to the </a:t>
            </a:r>
            <a:r>
              <a:rPr lang="en-ZA" b="1" u="sng" dirty="0" smtClean="0"/>
              <a:t>budget formats and accounting standards </a:t>
            </a:r>
            <a:r>
              <a:rPr lang="en-ZA" dirty="0" smtClean="0"/>
              <a:t>prescribed for municipalities and municipal entities and with the standard charts of accounts for </a:t>
            </a:r>
            <a:r>
              <a:rPr lang="en-ZA" b="1" u="sng" dirty="0" smtClean="0"/>
              <a:t>national and provincial government</a:t>
            </a:r>
            <a:r>
              <a:rPr lang="en-ZA" dirty="0" smtClean="0"/>
              <a:t>; and</a:t>
            </a:r>
          </a:p>
          <a:p>
            <a:pPr marL="903288" indent="-903288">
              <a:spcBef>
                <a:spcPts val="600"/>
              </a:spcBef>
              <a:spcAft>
                <a:spcPts val="600"/>
              </a:spcAft>
            </a:pPr>
            <a:r>
              <a:rPr lang="en-ZA" dirty="0" smtClean="0"/>
              <a:t>(b)	enables </a:t>
            </a:r>
            <a:r>
              <a:rPr lang="en-ZA" b="1" u="sng" dirty="0" smtClean="0"/>
              <a:t>uniform information sets </a:t>
            </a:r>
            <a:r>
              <a:rPr lang="en-ZA" dirty="0" smtClean="0"/>
              <a:t>recorded in terms of national norms and standards across the whole of government for the purposes of national policy coordination and reporting, benchmarking and performance measurement in the local government sphere.</a:t>
            </a:r>
          </a:p>
          <a:p>
            <a:pPr>
              <a:spcBef>
                <a:spcPts val="600"/>
              </a:spcBef>
              <a:spcAft>
                <a:spcPts val="600"/>
              </a:spcAft>
            </a:pPr>
            <a:r>
              <a:rPr lang="en-ZA" dirty="0" smtClean="0"/>
              <a:t> </a:t>
            </a:r>
            <a:r>
              <a:rPr lang="en-ZA" b="1" dirty="0" smtClean="0"/>
              <a:t>Application of these Regulations</a:t>
            </a:r>
            <a:endParaRPr lang="en-ZA" dirty="0" smtClean="0"/>
          </a:p>
          <a:p>
            <a:pPr marL="534988" indent="-534988">
              <a:spcBef>
                <a:spcPts val="600"/>
              </a:spcBef>
              <a:spcAft>
                <a:spcPts val="600"/>
              </a:spcAft>
            </a:pPr>
            <a:r>
              <a:rPr lang="en-ZA" b="1" dirty="0" smtClean="0"/>
              <a:t>3.</a:t>
            </a:r>
            <a:r>
              <a:rPr lang="en-ZA" dirty="0" smtClean="0"/>
              <a:t>	These Regulations apply to </a:t>
            </a:r>
            <a:r>
              <a:rPr lang="en-ZA" b="1" u="sng" dirty="0" smtClean="0">
                <a:effectLst>
                  <a:outerShdw blurRad="50800" dist="1320800" dir="8820000" sx="1000" sy="1000" algn="ctr" rotWithShape="0">
                    <a:srgbClr val="002060"/>
                  </a:outerShdw>
                </a:effectLst>
              </a:rPr>
              <a:t>all municipalities and municipal entities.</a:t>
            </a:r>
          </a:p>
          <a:p>
            <a:endParaRPr lang="en-ZA" dirty="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The </a:t>
            </a:r>
            <a:r>
              <a:rPr lang="en-ZA" b="1" dirty="0" err="1" smtClean="0"/>
              <a:t>SCOA</a:t>
            </a:r>
            <a:r>
              <a:rPr lang="en-ZA" b="1" dirty="0" smtClean="0"/>
              <a:t> Regulation – </a:t>
            </a:r>
            <a:r>
              <a:rPr lang="en-ZA" b="1" i="1" dirty="0" smtClean="0"/>
              <a:t>Chapter 2</a:t>
            </a:r>
            <a:endParaRPr lang="en-ZA" b="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26</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6" name="TextBox 5"/>
          <p:cNvSpPr txBox="1"/>
          <p:nvPr/>
        </p:nvSpPr>
        <p:spPr>
          <a:xfrm>
            <a:off x="0" y="1142984"/>
            <a:ext cx="9144000" cy="4801314"/>
          </a:xfrm>
          <a:prstGeom prst="rect">
            <a:avLst/>
          </a:prstGeom>
          <a:noFill/>
        </p:spPr>
        <p:txBody>
          <a:bodyPr wrap="square" rtlCol="0">
            <a:spAutoFit/>
          </a:bodyPr>
          <a:lstStyle/>
          <a:p>
            <a:r>
              <a:rPr lang="en-ZA" b="1" dirty="0" smtClean="0"/>
              <a:t>CHAPTER 2 ((Continue...)..) - STANDARD CHART OF ACCOUNTS FOR MUNICIPALITIES AND MUNICIPAL ENTITIES</a:t>
            </a:r>
          </a:p>
          <a:p>
            <a:endParaRPr lang="en-ZA" b="1" dirty="0" smtClean="0"/>
          </a:p>
          <a:p>
            <a:endParaRPr lang="en-ZA" dirty="0" smtClean="0"/>
          </a:p>
          <a:p>
            <a:pPr marL="534988" indent="-534988"/>
            <a:r>
              <a:rPr lang="en-ZA" dirty="0" smtClean="0"/>
              <a:t>(2)	The </a:t>
            </a:r>
            <a:r>
              <a:rPr lang="en-ZA" b="1" u="sng" dirty="0" smtClean="0"/>
              <a:t>financial and business applications or systems </a:t>
            </a:r>
            <a:r>
              <a:rPr lang="en-ZA" dirty="0" smtClean="0"/>
              <a:t>used by a municipality or municipal entity must—</a:t>
            </a:r>
          </a:p>
          <a:p>
            <a:pPr marL="903288" indent="-903288"/>
            <a:r>
              <a:rPr lang="en-ZA" dirty="0" smtClean="0"/>
              <a:t>(a)	provide for the </a:t>
            </a:r>
            <a:r>
              <a:rPr lang="en-ZA" b="1" u="sng" dirty="0" smtClean="0"/>
              <a:t>hosting of the general ledger </a:t>
            </a:r>
            <a:r>
              <a:rPr lang="en-ZA" dirty="0" smtClean="0"/>
              <a:t>structured in accordance with the </a:t>
            </a:r>
            <a:r>
              <a:rPr lang="en-ZA" b="1" u="sng" dirty="0" smtClean="0"/>
              <a:t>classification framework </a:t>
            </a:r>
            <a:r>
              <a:rPr lang="en-ZA" dirty="0" smtClean="0"/>
              <a:t>determined in terms of regulation 4(2);</a:t>
            </a:r>
          </a:p>
          <a:p>
            <a:pPr marL="903288" indent="-903288"/>
            <a:r>
              <a:rPr lang="en-ZA" dirty="0" smtClean="0"/>
              <a:t>(b)	be capable of </a:t>
            </a:r>
            <a:r>
              <a:rPr lang="en-ZA" b="1" u="sng" dirty="0" smtClean="0"/>
              <a:t>accommodating and operating the standard chart of accounts</a:t>
            </a:r>
            <a:r>
              <a:rPr lang="en-ZA" dirty="0" smtClean="0"/>
              <a:t>;</a:t>
            </a:r>
          </a:p>
          <a:p>
            <a:pPr marL="903288" indent="-903288"/>
            <a:r>
              <a:rPr lang="en-ZA" dirty="0" smtClean="0"/>
              <a:t>(c)	provide a </a:t>
            </a:r>
            <a:r>
              <a:rPr lang="en-ZA" b="1" u="sng" dirty="0" smtClean="0"/>
              <a:t>portal allowing for free access</a:t>
            </a:r>
            <a:r>
              <a:rPr lang="en-ZA" dirty="0" smtClean="0"/>
              <a:t>, for information purposes, to the general ledger of the municipality or municipal entity, by any person authorised by the Director-General or the Accounting officer of the municipality.</a:t>
            </a:r>
          </a:p>
          <a:p>
            <a:pPr marL="534988" indent="-534988"/>
            <a:r>
              <a:rPr lang="en-ZA" dirty="0" smtClean="0"/>
              <a:t>(3)	Each municipality and municipal entity must have, or have access to, </a:t>
            </a:r>
            <a:r>
              <a:rPr lang="en-ZA" b="1" u="sng" dirty="0" smtClean="0"/>
              <a:t>computer hardware with sufficient capacity to run the software</a:t>
            </a:r>
            <a:r>
              <a:rPr lang="en-ZA" dirty="0" smtClean="0"/>
              <a:t> which complies with the requirements in sub-regulation (2).</a:t>
            </a:r>
          </a:p>
          <a:p>
            <a:endParaRPr lang="en-ZA" dirty="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The </a:t>
            </a:r>
            <a:r>
              <a:rPr lang="en-ZA" b="1" dirty="0" err="1" smtClean="0"/>
              <a:t>SCOA</a:t>
            </a:r>
            <a:r>
              <a:rPr lang="en-ZA" b="1" dirty="0" smtClean="0"/>
              <a:t> Regulation – </a:t>
            </a:r>
            <a:r>
              <a:rPr lang="en-ZA" b="1" i="1" dirty="0" smtClean="0"/>
              <a:t>Chapter 3</a:t>
            </a:r>
            <a:endParaRPr lang="en-ZA" b="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27</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7" name="TextBox 6"/>
          <p:cNvSpPr txBox="1"/>
          <p:nvPr/>
        </p:nvSpPr>
        <p:spPr>
          <a:xfrm>
            <a:off x="0" y="1071546"/>
            <a:ext cx="9144000" cy="5755422"/>
          </a:xfrm>
          <a:prstGeom prst="rect">
            <a:avLst/>
          </a:prstGeom>
          <a:noFill/>
        </p:spPr>
        <p:txBody>
          <a:bodyPr wrap="square" rtlCol="0">
            <a:spAutoFit/>
          </a:bodyPr>
          <a:lstStyle/>
          <a:p>
            <a:r>
              <a:rPr lang="en-ZA" b="1" dirty="0" smtClean="0"/>
              <a:t>CHAPTER 3 - MINIMUM BUSINESS PROCESS AND SYSTEM REQUIREMENTS</a:t>
            </a:r>
            <a:endParaRPr lang="en-ZA" dirty="0" smtClean="0"/>
          </a:p>
          <a:p>
            <a:pPr>
              <a:spcBef>
                <a:spcPts val="1200"/>
              </a:spcBef>
              <a:spcAft>
                <a:spcPts val="1200"/>
              </a:spcAft>
            </a:pPr>
            <a:r>
              <a:rPr lang="en-ZA" b="1" dirty="0" smtClean="0"/>
              <a:t>Minimum business process requirements</a:t>
            </a:r>
            <a:endParaRPr lang="en-ZA" dirty="0" smtClean="0"/>
          </a:p>
          <a:p>
            <a:pPr marL="903288" indent="-903288">
              <a:spcBef>
                <a:spcPts val="600"/>
              </a:spcBef>
              <a:spcAft>
                <a:spcPts val="600"/>
              </a:spcAft>
            </a:pPr>
            <a:r>
              <a:rPr lang="en-ZA" b="1" dirty="0" smtClean="0"/>
              <a:t>6. </a:t>
            </a:r>
            <a:r>
              <a:rPr lang="en-ZA" dirty="0" smtClean="0"/>
              <a:t>(1)	The </a:t>
            </a:r>
            <a:r>
              <a:rPr lang="en-ZA" b="1" u="sng" dirty="0" smtClean="0"/>
              <a:t>Minister</a:t>
            </a:r>
            <a:r>
              <a:rPr lang="en-ZA" dirty="0" smtClean="0">
                <a:effectLst>
                  <a:outerShdw blurRad="50800" dist="50800" dir="5400000" algn="ctr" rotWithShape="0">
                    <a:srgbClr val="FF0000"/>
                  </a:outerShdw>
                </a:effectLst>
              </a:rPr>
              <a:t> </a:t>
            </a:r>
            <a:r>
              <a:rPr lang="en-ZA" dirty="0" smtClean="0"/>
              <a:t>may, by notice in the </a:t>
            </a:r>
            <a:r>
              <a:rPr lang="en-ZA" b="1" u="sng" dirty="0" smtClean="0"/>
              <a:t>Gazette,</a:t>
            </a:r>
            <a:r>
              <a:rPr lang="en-ZA" dirty="0" smtClean="0"/>
              <a:t> determine minimum business process requirements for municipalities and municipal entities to enable implementation of regulations 4 and 5.</a:t>
            </a:r>
          </a:p>
          <a:p>
            <a:pPr marL="903288" indent="-903288">
              <a:spcBef>
                <a:spcPts val="600"/>
              </a:spcBef>
              <a:spcAft>
                <a:spcPts val="600"/>
              </a:spcAft>
            </a:pPr>
            <a:r>
              <a:rPr lang="en-ZA" dirty="0" smtClean="0"/>
              <a:t>(2)	Each municipality and municipal entity </a:t>
            </a:r>
            <a:r>
              <a:rPr lang="en-ZA" b="1" u="sng" dirty="0" smtClean="0"/>
              <a:t>must implement </a:t>
            </a:r>
            <a:r>
              <a:rPr lang="en-ZA" dirty="0" smtClean="0"/>
              <a:t>the minimum business process requirements by the date determined in the notice referred to in sub-regulation (1).</a:t>
            </a:r>
          </a:p>
          <a:p>
            <a:pPr>
              <a:spcBef>
                <a:spcPts val="1200"/>
              </a:spcBef>
              <a:spcAft>
                <a:spcPts val="1200"/>
              </a:spcAft>
            </a:pPr>
            <a:r>
              <a:rPr lang="en-ZA" b="1" dirty="0" smtClean="0"/>
              <a:t>Minimum system requirements</a:t>
            </a:r>
            <a:endParaRPr lang="en-ZA" dirty="0" smtClean="0"/>
          </a:p>
          <a:p>
            <a:pPr marL="903288" indent="-903288">
              <a:spcBef>
                <a:spcPts val="600"/>
              </a:spcBef>
              <a:spcAft>
                <a:spcPts val="500"/>
              </a:spcAft>
            </a:pPr>
            <a:r>
              <a:rPr lang="en-ZA" b="1" dirty="0" smtClean="0"/>
              <a:t>7.</a:t>
            </a:r>
            <a:r>
              <a:rPr lang="en-ZA" dirty="0" smtClean="0"/>
              <a:t>(1)	The </a:t>
            </a:r>
            <a:r>
              <a:rPr lang="en-ZA" b="1" u="sng" dirty="0" smtClean="0"/>
              <a:t>Minister</a:t>
            </a:r>
            <a:r>
              <a:rPr lang="en-ZA" dirty="0" smtClean="0"/>
              <a:t> may, by notice in the </a:t>
            </a:r>
            <a:r>
              <a:rPr lang="en-ZA" b="1" u="sng" dirty="0" smtClean="0"/>
              <a:t>Gazette</a:t>
            </a:r>
            <a:r>
              <a:rPr lang="en-ZA" dirty="0" smtClean="0"/>
              <a:t>, determine the minimum system requirements for municipalities and municipal entities to enable implementation of regulations 4 and 5.</a:t>
            </a:r>
          </a:p>
          <a:p>
            <a:pPr marL="903288" indent="-903288">
              <a:spcBef>
                <a:spcPts val="600"/>
              </a:spcBef>
              <a:spcAft>
                <a:spcPts val="600"/>
              </a:spcAft>
            </a:pPr>
            <a:r>
              <a:rPr lang="en-ZA" dirty="0" smtClean="0"/>
              <a:t>(2)	Each municipality and municipal entity </a:t>
            </a:r>
            <a:r>
              <a:rPr lang="en-ZA" b="1" u="sng" dirty="0" smtClean="0"/>
              <a:t>must implement</a:t>
            </a:r>
            <a:r>
              <a:rPr lang="en-ZA" dirty="0" smtClean="0">
                <a:effectLst>
                  <a:outerShdw blurRad="50800" dist="50800" dir="5400000" algn="ctr" rotWithShape="0">
                    <a:srgbClr val="FF0000"/>
                  </a:outerShdw>
                </a:effectLst>
              </a:rPr>
              <a:t> </a:t>
            </a:r>
            <a:r>
              <a:rPr lang="en-ZA" dirty="0" smtClean="0"/>
              <a:t>the minimum system requirements by the date determined in the notice referred to in sub-regulation 1.</a:t>
            </a:r>
          </a:p>
          <a:p>
            <a:endParaRPr lang="en-ZA" dirty="0"/>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The </a:t>
            </a:r>
            <a:r>
              <a:rPr lang="en-ZA" b="1" dirty="0" err="1" smtClean="0"/>
              <a:t>SCOA</a:t>
            </a:r>
            <a:r>
              <a:rPr lang="en-ZA" b="1" dirty="0" smtClean="0"/>
              <a:t> Regulation – </a:t>
            </a:r>
            <a:r>
              <a:rPr lang="en-ZA" b="1" i="1" dirty="0" smtClean="0"/>
              <a:t>Chapter 4 (1)</a:t>
            </a:r>
            <a:endParaRPr lang="en-ZA" b="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28</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7" name="TextBox 6"/>
          <p:cNvSpPr txBox="1"/>
          <p:nvPr/>
        </p:nvSpPr>
        <p:spPr>
          <a:xfrm>
            <a:off x="0" y="1142984"/>
            <a:ext cx="9144000" cy="5570756"/>
          </a:xfrm>
          <a:prstGeom prst="rect">
            <a:avLst/>
          </a:prstGeom>
          <a:noFill/>
        </p:spPr>
        <p:txBody>
          <a:bodyPr wrap="square" rtlCol="0">
            <a:spAutoFit/>
          </a:bodyPr>
          <a:lstStyle/>
          <a:p>
            <a:r>
              <a:rPr lang="en-ZA" b="1" dirty="0" smtClean="0"/>
              <a:t>CHAPTER 4 - TECHNICAL COMMITTEE FOR STANDARD CHART OF ACCOUNTS</a:t>
            </a:r>
            <a:r>
              <a:rPr lang="en-ZA" dirty="0" smtClean="0"/>
              <a:t> </a:t>
            </a:r>
          </a:p>
          <a:p>
            <a:pPr>
              <a:spcBef>
                <a:spcPts val="1200"/>
              </a:spcBef>
              <a:spcAft>
                <a:spcPts val="1200"/>
              </a:spcAft>
            </a:pPr>
            <a:r>
              <a:rPr lang="en-ZA" b="1" dirty="0" smtClean="0"/>
              <a:t>Establishment of Technical Committee for Standard Chart of Accounts</a:t>
            </a:r>
            <a:endParaRPr lang="en-ZA" dirty="0" smtClean="0"/>
          </a:p>
          <a:p>
            <a:pPr marL="450850" indent="-450850"/>
            <a:r>
              <a:rPr lang="en-ZA" b="1" dirty="0" smtClean="0"/>
              <a:t>8.</a:t>
            </a:r>
            <a:r>
              <a:rPr lang="en-ZA" dirty="0" smtClean="0"/>
              <a:t>	A committee known as the Technical Committee for the Standard Chart of Accounts is hereby established as a structure of the National Treasury.</a:t>
            </a:r>
          </a:p>
          <a:p>
            <a:pPr>
              <a:spcBef>
                <a:spcPts val="1200"/>
              </a:spcBef>
              <a:spcAft>
                <a:spcPts val="1200"/>
              </a:spcAft>
            </a:pPr>
            <a:r>
              <a:rPr lang="en-ZA" b="1" dirty="0" smtClean="0"/>
              <a:t>Composition of SCOA Committee</a:t>
            </a:r>
            <a:endParaRPr lang="en-ZA" dirty="0" smtClean="0"/>
          </a:p>
          <a:p>
            <a:pPr marL="450850" indent="-450850">
              <a:tabLst>
                <a:tab pos="450850" algn="l"/>
                <a:tab pos="534988" algn="l"/>
              </a:tabLst>
            </a:pPr>
            <a:r>
              <a:rPr lang="en-ZA" b="1" dirty="0" smtClean="0"/>
              <a:t>9.</a:t>
            </a:r>
            <a:r>
              <a:rPr lang="en-ZA" dirty="0" smtClean="0"/>
              <a:t>(1) 	The SCOA Committee must consist of—</a:t>
            </a:r>
          </a:p>
          <a:p>
            <a:r>
              <a:rPr lang="en-ZA" dirty="0" smtClean="0"/>
              <a:t>(a)	a </a:t>
            </a:r>
            <a:r>
              <a:rPr lang="en-ZA" b="1" u="sng" dirty="0" smtClean="0"/>
              <a:t>chairperson</a:t>
            </a:r>
            <a:r>
              <a:rPr lang="en-ZA" dirty="0" smtClean="0"/>
              <a:t>;</a:t>
            </a:r>
          </a:p>
          <a:p>
            <a:r>
              <a:rPr lang="en-ZA" dirty="0" smtClean="0"/>
              <a:t>(b)	a </a:t>
            </a:r>
            <a:r>
              <a:rPr lang="en-ZA" b="1" u="sng" dirty="0" smtClean="0"/>
              <a:t>deputy chairperson</a:t>
            </a:r>
            <a:r>
              <a:rPr lang="en-ZA" dirty="0" smtClean="0"/>
              <a:t>;</a:t>
            </a:r>
          </a:p>
          <a:p>
            <a:pPr marL="903288" indent="-903288"/>
            <a:r>
              <a:rPr lang="en-ZA" dirty="0" smtClean="0"/>
              <a:t>(c)	</a:t>
            </a:r>
            <a:r>
              <a:rPr lang="en-ZA" b="1" u="sng" dirty="0" smtClean="0"/>
              <a:t>five other members</a:t>
            </a:r>
            <a:r>
              <a:rPr lang="en-ZA" dirty="0" smtClean="0"/>
              <a:t>, each representing the </a:t>
            </a:r>
            <a:r>
              <a:rPr lang="en-ZA" b="1" u="sng" dirty="0" smtClean="0"/>
              <a:t>functional areas </a:t>
            </a:r>
            <a:r>
              <a:rPr lang="en-ZA" dirty="0" smtClean="0"/>
              <a:t>of public finance, intergovernmental relations, accounting, budget office and supply chain management; and</a:t>
            </a:r>
          </a:p>
          <a:p>
            <a:r>
              <a:rPr lang="en-ZA" dirty="0" smtClean="0"/>
              <a:t>(d)	such </a:t>
            </a:r>
            <a:r>
              <a:rPr lang="en-ZA" b="1" u="sng" dirty="0" smtClean="0"/>
              <a:t>further members as the Director-General </a:t>
            </a:r>
            <a:r>
              <a:rPr lang="en-ZA" dirty="0" smtClean="0"/>
              <a:t>considers necessary;</a:t>
            </a:r>
          </a:p>
          <a:p>
            <a:pPr marL="342900" indent="-342900">
              <a:spcBef>
                <a:spcPts val="600"/>
              </a:spcBef>
              <a:spcAft>
                <a:spcPts val="600"/>
              </a:spcAft>
              <a:buAutoNum type="arabicParenBoth" startAt="2"/>
            </a:pPr>
            <a:r>
              <a:rPr lang="en-ZA" dirty="0" smtClean="0"/>
              <a:t>The Director-General must </a:t>
            </a:r>
            <a:r>
              <a:rPr lang="en-ZA" b="1" u="sng" dirty="0" smtClean="0"/>
              <a:t>designate</a:t>
            </a:r>
            <a:r>
              <a:rPr lang="en-ZA" dirty="0" smtClean="0"/>
              <a:t> employees of the National Treasury as members of the SCOA Committee in the respective capacities for a term of </a:t>
            </a:r>
            <a:r>
              <a:rPr lang="en-ZA" b="1" u="sng" dirty="0" smtClean="0"/>
              <a:t>three years.</a:t>
            </a:r>
          </a:p>
          <a:p>
            <a:pPr marL="342900" indent="-342900">
              <a:buAutoNum type="arabicParenBoth" startAt="2"/>
            </a:pPr>
            <a:endParaRPr lang="en-ZA" dirty="0" smtClean="0"/>
          </a:p>
          <a:p>
            <a:endParaRPr lang="en-ZA" dirty="0"/>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The </a:t>
            </a:r>
            <a:r>
              <a:rPr lang="en-ZA" b="1" dirty="0" err="1" smtClean="0"/>
              <a:t>SCOA</a:t>
            </a:r>
            <a:r>
              <a:rPr lang="en-ZA" b="1" dirty="0" smtClean="0"/>
              <a:t> Regulation – </a:t>
            </a:r>
            <a:r>
              <a:rPr lang="en-ZA" b="1" i="1" dirty="0" smtClean="0"/>
              <a:t>Chapter 4 (2)</a:t>
            </a:r>
            <a:endParaRPr lang="en-ZA" b="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29</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7" name="TextBox 6"/>
          <p:cNvSpPr txBox="1"/>
          <p:nvPr/>
        </p:nvSpPr>
        <p:spPr>
          <a:xfrm>
            <a:off x="0" y="1071546"/>
            <a:ext cx="9144000" cy="6165414"/>
          </a:xfrm>
          <a:prstGeom prst="rect">
            <a:avLst/>
          </a:prstGeom>
          <a:noFill/>
        </p:spPr>
        <p:txBody>
          <a:bodyPr wrap="square" rtlCol="0">
            <a:spAutoFit/>
          </a:bodyPr>
          <a:lstStyle/>
          <a:p>
            <a:pPr>
              <a:spcBef>
                <a:spcPts val="1200"/>
              </a:spcBef>
              <a:spcAft>
                <a:spcPts val="1200"/>
              </a:spcAft>
            </a:pPr>
            <a:r>
              <a:rPr lang="en-ZA" b="1" dirty="0" smtClean="0"/>
              <a:t>CHAPTER 4 - TECHNICAL COMMITTEE FOR SCOA (Continue...)</a:t>
            </a:r>
            <a:endParaRPr lang="en-ZA" dirty="0" smtClean="0"/>
          </a:p>
          <a:p>
            <a:r>
              <a:rPr lang="en-ZA" b="1" dirty="0" smtClean="0"/>
              <a:t>Composition of SCOA Committee ((Continue...).)</a:t>
            </a:r>
            <a:endParaRPr lang="en-ZA" dirty="0" smtClean="0"/>
          </a:p>
          <a:p>
            <a:pPr marL="903288" indent="-903288"/>
            <a:r>
              <a:rPr lang="en-ZA" dirty="0" smtClean="0"/>
              <a:t>(3)	A member referred to in sub-regulation (1)(c) or (d) may nominate an </a:t>
            </a:r>
            <a:r>
              <a:rPr lang="en-ZA" b="1" u="sng" dirty="0" smtClean="0"/>
              <a:t>alternate</a:t>
            </a:r>
            <a:r>
              <a:rPr lang="en-ZA" dirty="0" smtClean="0"/>
              <a:t> to act in that member’s stead if unavailable.</a:t>
            </a:r>
          </a:p>
          <a:p>
            <a:pPr marL="903288" indent="-903288"/>
            <a:r>
              <a:rPr lang="en-ZA" dirty="0" smtClean="0"/>
              <a:t>(4)	The </a:t>
            </a:r>
            <a:r>
              <a:rPr lang="en-ZA" b="1" u="sng" dirty="0" smtClean="0"/>
              <a:t>deputy chairperson of the SCOA Committee </a:t>
            </a:r>
            <a:r>
              <a:rPr lang="en-ZA" dirty="0" smtClean="0"/>
              <a:t>must act in the place of the chairperson of the Committee if unavailable.</a:t>
            </a:r>
          </a:p>
          <a:p>
            <a:pPr marL="903288" indent="-903288">
              <a:buAutoNum type="arabicParenBoth" startAt="5"/>
            </a:pPr>
            <a:r>
              <a:rPr lang="en-ZA" dirty="0" smtClean="0"/>
              <a:t>The </a:t>
            </a:r>
            <a:r>
              <a:rPr lang="en-ZA" b="1" u="sng" dirty="0" smtClean="0"/>
              <a:t>Director General </a:t>
            </a:r>
            <a:r>
              <a:rPr lang="en-ZA" dirty="0" smtClean="0"/>
              <a:t>must take all reasonable steps to ensure that the SCOA Committee is provided with the </a:t>
            </a:r>
            <a:r>
              <a:rPr lang="en-ZA" b="1" u="sng" dirty="0" smtClean="0"/>
              <a:t>technical, administrative, financial and logistical resources </a:t>
            </a:r>
            <a:r>
              <a:rPr lang="en-ZA" dirty="0" smtClean="0"/>
              <a:t>to enable it to fulfil its function and must determine its procedures.</a:t>
            </a:r>
          </a:p>
          <a:p>
            <a:pPr marL="342900" indent="-342900">
              <a:spcBef>
                <a:spcPts val="1200"/>
              </a:spcBef>
              <a:spcAft>
                <a:spcPts val="1200"/>
              </a:spcAft>
            </a:pPr>
            <a:r>
              <a:rPr lang="en-ZA" b="1" dirty="0" smtClean="0"/>
              <a:t>Functions of SCOA Committee</a:t>
            </a:r>
            <a:endParaRPr lang="en-ZA" dirty="0" smtClean="0"/>
          </a:p>
          <a:p>
            <a:pPr marL="450850" indent="-450850"/>
            <a:r>
              <a:rPr lang="en-ZA" b="1" dirty="0" smtClean="0"/>
              <a:t>10.	</a:t>
            </a:r>
            <a:r>
              <a:rPr lang="en-ZA" dirty="0" smtClean="0"/>
              <a:t>The SCOA Committee must—</a:t>
            </a:r>
          </a:p>
          <a:p>
            <a:r>
              <a:rPr lang="en-ZA" dirty="0" smtClean="0"/>
              <a:t>(a)	</a:t>
            </a:r>
            <a:r>
              <a:rPr lang="en-ZA" b="1" u="sng" dirty="0" smtClean="0"/>
              <a:t>oversee and administer </a:t>
            </a:r>
            <a:r>
              <a:rPr lang="en-ZA" dirty="0" smtClean="0"/>
              <a:t>the implementation of these Regulations;</a:t>
            </a:r>
          </a:p>
          <a:p>
            <a:pPr marL="903288" indent="-903288">
              <a:buAutoNum type="alphaLcParenBoth" startAt="2"/>
            </a:pPr>
            <a:r>
              <a:rPr lang="en-ZA" dirty="0" smtClean="0"/>
              <a:t>conduct </a:t>
            </a:r>
            <a:r>
              <a:rPr lang="en-ZA" b="1" u="sng" dirty="0" smtClean="0"/>
              <a:t>pilot projects </a:t>
            </a:r>
            <a:r>
              <a:rPr lang="en-ZA" dirty="0" smtClean="0"/>
              <a:t>in different types of municipalities and municipal entities in order to </a:t>
            </a:r>
            <a:r>
              <a:rPr lang="en-ZA" b="1" u="sng" dirty="0" smtClean="0"/>
              <a:t>develop, test and improve </a:t>
            </a:r>
            <a:r>
              <a:rPr lang="en-ZA" dirty="0" smtClean="0"/>
              <a:t>the standard chart of accounts and </a:t>
            </a:r>
            <a:r>
              <a:rPr lang="en-ZA" b="1" u="sng" dirty="0" smtClean="0"/>
              <a:t>mechanisms for its implementation</a:t>
            </a:r>
            <a:r>
              <a:rPr lang="en-ZA" dirty="0" smtClean="0"/>
              <a:t>;</a:t>
            </a:r>
          </a:p>
          <a:p>
            <a:pPr marL="342900" indent="-342900"/>
            <a:r>
              <a:rPr lang="en-ZA" dirty="0" smtClean="0"/>
              <a:t>(c)	         develop </a:t>
            </a:r>
            <a:r>
              <a:rPr lang="en-ZA" b="1" u="sng" dirty="0" smtClean="0"/>
              <a:t>guidelines</a:t>
            </a:r>
            <a:r>
              <a:rPr lang="en-ZA" dirty="0" smtClean="0"/>
              <a:t> for the implementation of these Regulations;</a:t>
            </a:r>
          </a:p>
          <a:p>
            <a:pPr marL="342900" indent="-342900">
              <a:buAutoNum type="alphaLcParenBoth" startAt="2"/>
            </a:pPr>
            <a:endParaRPr lang="en-ZA" dirty="0" smtClean="0"/>
          </a:p>
          <a:p>
            <a:endParaRPr lang="en-ZA" dirty="0" smtClean="0"/>
          </a:p>
          <a:p>
            <a:endParaRPr lang="en-ZA" dirty="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0"/>
            <a:ext cx="9177338" cy="6891338"/>
          </a:xfrm>
          <a:prstGeom prst="rect">
            <a:avLst/>
          </a:prstGeom>
          <a:noFill/>
          <a:ln w="9525">
            <a:noFill/>
            <a:miter lim="800000"/>
            <a:headEnd/>
            <a:tailEnd/>
          </a:ln>
        </p:spPr>
      </p:pic>
      <p:sp>
        <p:nvSpPr>
          <p:cNvPr id="11267" name="Rectangle 12"/>
          <p:cNvSpPr>
            <a:spLocks noGrp="1" noChangeArrowheads="1"/>
          </p:cNvSpPr>
          <p:nvPr>
            <p:ph type="ctrTitle" idx="4294967295"/>
          </p:nvPr>
        </p:nvSpPr>
        <p:spPr>
          <a:xfrm>
            <a:off x="306388" y="2349501"/>
            <a:ext cx="8532812" cy="722310"/>
          </a:xfrm>
        </p:spPr>
        <p:txBody>
          <a:bodyPr rtlCol="0">
            <a:normAutofit fontScale="90000"/>
          </a:bodyPr>
          <a:lstStyle/>
          <a:p>
            <a:pPr algn="ctr" eaLnBrk="1" fontAlgn="auto" hangingPunct="1">
              <a:spcAft>
                <a:spcPts val="0"/>
              </a:spcAft>
              <a:buFont typeface="Arial" pitchFamily="34" charset="0"/>
              <a:buChar char="•"/>
              <a:defRPr/>
            </a:pPr>
            <a:r>
              <a:rPr lang="en-US" sz="3400" dirty="0" smtClean="0"/>
              <a:t/>
            </a:r>
            <a:br>
              <a:rPr lang="en-US" sz="3400" dirty="0" smtClean="0"/>
            </a:br>
            <a:r>
              <a:rPr lang="en-US" sz="3400" dirty="0" smtClean="0"/>
              <a:t/>
            </a:r>
            <a:br>
              <a:rPr lang="en-US" sz="3400" dirty="0" smtClean="0"/>
            </a:br>
            <a:r>
              <a:rPr lang="en-US" sz="3400" dirty="0" smtClean="0"/>
              <a:t/>
            </a:r>
            <a:br>
              <a:rPr lang="en-US" sz="3400" dirty="0" smtClean="0"/>
            </a:br>
            <a:r>
              <a:rPr lang="en-US" sz="3400" dirty="0" smtClean="0"/>
              <a:t/>
            </a:r>
            <a:br>
              <a:rPr lang="en-US" sz="3400" dirty="0" smtClean="0"/>
            </a:br>
            <a:r>
              <a:rPr lang="en-US" sz="3400" dirty="0" smtClean="0"/>
              <a:t/>
            </a:r>
            <a:br>
              <a:rPr lang="en-US" sz="3400" dirty="0" smtClean="0"/>
            </a:br>
            <a:r>
              <a:rPr lang="en-US" sz="3400" dirty="0" smtClean="0"/>
              <a:t/>
            </a:r>
            <a:br>
              <a:rPr lang="en-US" sz="3400" dirty="0" smtClean="0"/>
            </a:br>
            <a:r>
              <a:rPr lang="en-US" sz="4900" b="1" dirty="0" smtClean="0"/>
              <a:t>1.</a:t>
            </a:r>
            <a:br>
              <a:rPr lang="en-US" sz="4900" b="1" dirty="0" smtClean="0"/>
            </a:br>
            <a:r>
              <a:rPr lang="en-US" sz="4900" b="1" dirty="0" smtClean="0"/>
              <a:t>SCOA Regulation</a:t>
            </a:r>
            <a:br>
              <a:rPr lang="en-US" sz="4900" b="1" dirty="0" smtClean="0"/>
            </a:br>
            <a:r>
              <a:rPr lang="en-US" sz="4900" b="1" dirty="0" smtClean="0"/>
              <a:t/>
            </a:r>
            <a:br>
              <a:rPr lang="en-US" sz="4900" b="1" dirty="0" smtClean="0"/>
            </a:br>
            <a:r>
              <a:rPr lang="en-US" sz="4900" b="1" dirty="0" smtClean="0"/>
              <a:t/>
            </a:r>
            <a:br>
              <a:rPr lang="en-US" sz="4900" b="1" dirty="0" smtClean="0"/>
            </a:br>
            <a:r>
              <a:rPr lang="en-US" sz="4900" b="1" dirty="0" smtClean="0"/>
              <a:t/>
            </a:r>
            <a:br>
              <a:rPr lang="en-US" sz="4900" b="1" dirty="0" smtClean="0"/>
            </a:br>
            <a:r>
              <a:rPr lang="en-US" sz="3400" dirty="0" smtClean="0"/>
              <a:t/>
            </a:r>
            <a:br>
              <a:rPr lang="en-US" sz="3400" dirty="0" smtClean="0"/>
            </a:br>
            <a:r>
              <a:rPr lang="en-US" sz="3400" dirty="0" smtClean="0"/>
              <a:t>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3</a:t>
            </a:fld>
            <a:endParaRPr lang="en-US" sz="1400" b="0" dirty="0">
              <a:solidFill>
                <a:srgbClr val="000000"/>
              </a:solidFill>
              <a:latin typeface="Arial"/>
            </a:endParaRPr>
          </a:p>
        </p:txBody>
      </p:sp>
      <p:sp>
        <p:nvSpPr>
          <p:cNvPr id="6" name="TextBox 5"/>
          <p:cNvSpPr txBox="1"/>
          <p:nvPr/>
        </p:nvSpPr>
        <p:spPr>
          <a:xfrm>
            <a:off x="0" y="3857628"/>
            <a:ext cx="9144000" cy="1477328"/>
          </a:xfrm>
          <a:prstGeom prst="rect">
            <a:avLst/>
          </a:prstGeom>
          <a:noFill/>
        </p:spPr>
        <p:txBody>
          <a:bodyPr wrap="square" rtlCol="0">
            <a:spAutoFit/>
          </a:bodyPr>
          <a:lstStyle/>
          <a:p>
            <a:r>
              <a:rPr lang="en-ZA" b="1" dirty="0" smtClean="0">
                <a:solidFill>
                  <a:schemeClr val="bg1"/>
                </a:solidFill>
              </a:rPr>
              <a:t>Outline:</a:t>
            </a:r>
          </a:p>
          <a:p>
            <a:endParaRPr lang="en-ZA" b="1" dirty="0" smtClean="0">
              <a:solidFill>
                <a:schemeClr val="bg1"/>
              </a:solidFill>
            </a:endParaRPr>
          </a:p>
          <a:p>
            <a:pPr marL="534988" indent="-534988">
              <a:buFont typeface="Wingdings" pitchFamily="2" charset="2"/>
              <a:buChar char="q"/>
            </a:pPr>
            <a:r>
              <a:rPr lang="en-ZA" b="1" dirty="0" smtClean="0">
                <a:solidFill>
                  <a:schemeClr val="bg1"/>
                </a:solidFill>
              </a:rPr>
              <a:t>The Local Government budget and financial management reform agenda</a:t>
            </a:r>
          </a:p>
          <a:p>
            <a:pPr marL="534988" indent="-534988">
              <a:buFont typeface="Wingdings" pitchFamily="2" charset="2"/>
              <a:buChar char="q"/>
            </a:pPr>
            <a:r>
              <a:rPr lang="en-ZA" b="1" dirty="0" smtClean="0">
                <a:solidFill>
                  <a:schemeClr val="bg1"/>
                </a:solidFill>
              </a:rPr>
              <a:t>Background to the project initiative for a SCOA for Municipalities</a:t>
            </a:r>
          </a:p>
          <a:p>
            <a:pPr marL="534988" indent="-534988">
              <a:buFont typeface="Wingdings" pitchFamily="2" charset="2"/>
              <a:buChar char="q"/>
            </a:pPr>
            <a:r>
              <a:rPr lang="en-ZA" b="1" dirty="0" smtClean="0">
                <a:solidFill>
                  <a:schemeClr val="bg1"/>
                </a:solidFill>
              </a:rPr>
              <a:t>The Municipal Regulation on a Standard Chart of Accounts (SCOA)</a:t>
            </a:r>
            <a:endParaRPr lang="en-ZA" b="1" dirty="0">
              <a:solidFill>
                <a:schemeClr val="bg1"/>
              </a:solidFill>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The </a:t>
            </a:r>
            <a:r>
              <a:rPr lang="en-ZA" b="1" dirty="0" err="1" smtClean="0"/>
              <a:t>SCOA</a:t>
            </a:r>
            <a:r>
              <a:rPr lang="en-ZA" b="1" dirty="0" smtClean="0"/>
              <a:t> Regulation – </a:t>
            </a:r>
            <a:r>
              <a:rPr lang="en-ZA" b="1" i="1" dirty="0" smtClean="0"/>
              <a:t>Chapter 4 (3)</a:t>
            </a:r>
            <a:endParaRPr lang="en-ZA" b="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30</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7" name="TextBox 6"/>
          <p:cNvSpPr txBox="1"/>
          <p:nvPr/>
        </p:nvSpPr>
        <p:spPr>
          <a:xfrm>
            <a:off x="0" y="1071546"/>
            <a:ext cx="9144000" cy="5493812"/>
          </a:xfrm>
          <a:prstGeom prst="rect">
            <a:avLst/>
          </a:prstGeom>
          <a:noFill/>
        </p:spPr>
        <p:txBody>
          <a:bodyPr wrap="square" rtlCol="0">
            <a:spAutoFit/>
          </a:bodyPr>
          <a:lstStyle/>
          <a:p>
            <a:pPr>
              <a:spcBef>
                <a:spcPts val="600"/>
              </a:spcBef>
              <a:spcAft>
                <a:spcPts val="600"/>
              </a:spcAft>
            </a:pPr>
            <a:r>
              <a:rPr lang="en-ZA" b="1" dirty="0" smtClean="0"/>
              <a:t>CHAPTER 4 - TECHNICAL COMMITTEE FOR SCOA (Continue...)</a:t>
            </a:r>
            <a:r>
              <a:rPr lang="en-ZA" dirty="0" smtClean="0"/>
              <a:t> </a:t>
            </a:r>
          </a:p>
          <a:p>
            <a:pPr>
              <a:spcBef>
                <a:spcPts val="600"/>
              </a:spcBef>
              <a:spcAft>
                <a:spcPts val="600"/>
              </a:spcAft>
            </a:pPr>
            <a:r>
              <a:rPr lang="en-ZA" b="1" dirty="0" smtClean="0"/>
              <a:t>Functions of SCOA Committee (Continue Section 10)</a:t>
            </a:r>
            <a:endParaRPr lang="en-ZA" dirty="0" smtClean="0"/>
          </a:p>
          <a:p>
            <a:pPr marL="712788" indent="-712788">
              <a:spcBef>
                <a:spcPts val="300"/>
              </a:spcBef>
              <a:spcAft>
                <a:spcPts val="300"/>
              </a:spcAft>
              <a:buAutoNum type="alphaLcParenBoth" startAt="4"/>
            </a:pPr>
            <a:r>
              <a:rPr lang="en-ZA" b="1" u="sng" dirty="0" smtClean="0"/>
              <a:t>develop and provide training courses </a:t>
            </a:r>
            <a:r>
              <a:rPr lang="en-ZA" dirty="0" smtClean="0"/>
              <a:t>for municipal financial officials and conduct implementation workshops on the implementation of these Regulations;</a:t>
            </a:r>
          </a:p>
          <a:p>
            <a:pPr marL="712788" indent="-712788">
              <a:spcBef>
                <a:spcPts val="300"/>
              </a:spcBef>
              <a:spcAft>
                <a:spcPts val="300"/>
              </a:spcAft>
              <a:buAutoNum type="alphaLcParenBoth" startAt="4"/>
            </a:pPr>
            <a:r>
              <a:rPr lang="en-ZA" dirty="0" smtClean="0"/>
              <a:t>regularly assess the </a:t>
            </a:r>
            <a:r>
              <a:rPr lang="en-ZA" b="1" u="sng" dirty="0" smtClean="0"/>
              <a:t>capacity of municipalities </a:t>
            </a:r>
            <a:r>
              <a:rPr lang="en-ZA" dirty="0" smtClean="0"/>
              <a:t>and municipal entities to implement these Regulations and provide </a:t>
            </a:r>
            <a:r>
              <a:rPr lang="en-ZA" b="1" u="sng" dirty="0" smtClean="0"/>
              <a:t>appropriate support and assistance</a:t>
            </a:r>
            <a:r>
              <a:rPr lang="en-ZA" dirty="0" smtClean="0"/>
              <a:t>;</a:t>
            </a:r>
          </a:p>
          <a:p>
            <a:pPr marL="712788" indent="-712788">
              <a:spcBef>
                <a:spcPts val="300"/>
              </a:spcBef>
              <a:spcAft>
                <a:spcPts val="300"/>
              </a:spcAft>
              <a:tabLst>
                <a:tab pos="712788" algn="l"/>
              </a:tabLst>
            </a:pPr>
            <a:r>
              <a:rPr lang="en-ZA" dirty="0" smtClean="0"/>
              <a:t>(f)        regularly request </a:t>
            </a:r>
            <a:r>
              <a:rPr lang="en-ZA" b="1" u="sng" dirty="0" smtClean="0"/>
              <a:t>comments and recommendations </a:t>
            </a:r>
            <a:r>
              <a:rPr lang="en-ZA" dirty="0" smtClean="0"/>
              <a:t>from municipalities and municipal entities on the implementation of these Regulations;</a:t>
            </a:r>
          </a:p>
          <a:p>
            <a:pPr marL="712788" indent="-712788">
              <a:spcBef>
                <a:spcPts val="300"/>
              </a:spcBef>
              <a:spcAft>
                <a:spcPts val="300"/>
              </a:spcAft>
            </a:pPr>
            <a:r>
              <a:rPr lang="en-ZA" dirty="0" smtClean="0"/>
              <a:t>(g)       review the </a:t>
            </a:r>
            <a:r>
              <a:rPr lang="en-ZA" b="1" u="sng" dirty="0" smtClean="0"/>
              <a:t>implementation</a:t>
            </a:r>
            <a:r>
              <a:rPr lang="en-ZA" dirty="0" smtClean="0"/>
              <a:t> of the standard chart of accounts in </a:t>
            </a:r>
            <a:r>
              <a:rPr lang="en-ZA" b="1" u="sng" dirty="0" smtClean="0"/>
              <a:t>government as a whole </a:t>
            </a:r>
            <a:r>
              <a:rPr lang="en-ZA" dirty="0" smtClean="0"/>
              <a:t>to ensure the </a:t>
            </a:r>
            <a:r>
              <a:rPr lang="en-ZA" b="1" u="sng" dirty="0" smtClean="0"/>
              <a:t>alignment </a:t>
            </a:r>
            <a:r>
              <a:rPr lang="en-ZA" dirty="0" smtClean="0"/>
              <a:t>of the SCOA provided for in these Regulations and the SCOA applicable in national and provincial government;</a:t>
            </a:r>
          </a:p>
          <a:p>
            <a:pPr marL="712788" indent="-712788">
              <a:spcBef>
                <a:spcPts val="300"/>
              </a:spcBef>
              <a:spcAft>
                <a:spcPts val="300"/>
              </a:spcAft>
            </a:pPr>
            <a:r>
              <a:rPr lang="en-ZA" dirty="0" smtClean="0"/>
              <a:t>(h)       review the </a:t>
            </a:r>
            <a:r>
              <a:rPr lang="en-ZA" b="1" u="sng" dirty="0" smtClean="0"/>
              <a:t>effectiveness</a:t>
            </a:r>
            <a:r>
              <a:rPr lang="en-ZA" dirty="0" smtClean="0"/>
              <a:t> of these Regulations and its </a:t>
            </a:r>
            <a:r>
              <a:rPr lang="en-ZA" b="1" u="sng" dirty="0" smtClean="0"/>
              <a:t>alignment </a:t>
            </a:r>
            <a:r>
              <a:rPr lang="en-ZA" dirty="0" smtClean="0"/>
              <a:t>with other relevant regulatory measures;</a:t>
            </a:r>
          </a:p>
          <a:p>
            <a:pPr marL="712788" indent="-712788">
              <a:spcBef>
                <a:spcPts val="300"/>
              </a:spcBef>
              <a:spcAft>
                <a:spcPts val="300"/>
              </a:spcAft>
              <a:buAutoNum type="romanLcParenBoth"/>
            </a:pPr>
            <a:r>
              <a:rPr lang="en-ZA" dirty="0" smtClean="0"/>
              <a:t>undertake such </a:t>
            </a:r>
            <a:r>
              <a:rPr lang="en-ZA" b="1" u="sng" dirty="0" smtClean="0"/>
              <a:t>other functions </a:t>
            </a:r>
            <a:r>
              <a:rPr lang="en-ZA" dirty="0" smtClean="0"/>
              <a:t>relating to the implementation of these Regulations as the Minister may direct;</a:t>
            </a:r>
          </a:p>
          <a:p>
            <a:pPr marL="342900" indent="-342900">
              <a:buAutoNum type="romanLcParenBoth"/>
            </a:pPr>
            <a:endParaRPr lang="en-ZA" dirty="0" smtClean="0"/>
          </a:p>
          <a:p>
            <a:endParaRPr lang="en-ZA" dirty="0"/>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The </a:t>
            </a:r>
            <a:r>
              <a:rPr lang="en-ZA" b="1" dirty="0" err="1" smtClean="0"/>
              <a:t>SCOA</a:t>
            </a:r>
            <a:r>
              <a:rPr lang="en-ZA" b="1" dirty="0" smtClean="0"/>
              <a:t> Regulation – </a:t>
            </a:r>
            <a:r>
              <a:rPr lang="en-ZA" b="1" i="1" dirty="0" smtClean="0"/>
              <a:t>Chapter 4 (4)</a:t>
            </a:r>
            <a:endParaRPr lang="en-ZA" b="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31</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7" name="TextBox 6"/>
          <p:cNvSpPr txBox="1"/>
          <p:nvPr/>
        </p:nvSpPr>
        <p:spPr>
          <a:xfrm>
            <a:off x="0" y="1142984"/>
            <a:ext cx="9144000" cy="4770537"/>
          </a:xfrm>
          <a:prstGeom prst="rect">
            <a:avLst/>
          </a:prstGeom>
          <a:noFill/>
        </p:spPr>
        <p:txBody>
          <a:bodyPr wrap="square" rtlCol="0">
            <a:spAutoFit/>
          </a:bodyPr>
          <a:lstStyle/>
          <a:p>
            <a:r>
              <a:rPr lang="en-ZA" b="1" dirty="0" smtClean="0"/>
              <a:t>CHAPTER 4 - TECHNICAL COMMITTEE FOR STANDARD CHART OF ACCOUNTS</a:t>
            </a:r>
            <a:r>
              <a:rPr lang="en-ZA" dirty="0" smtClean="0"/>
              <a:t> </a:t>
            </a:r>
          </a:p>
          <a:p>
            <a:r>
              <a:rPr lang="en-ZA" b="1" dirty="0" smtClean="0"/>
              <a:t> </a:t>
            </a:r>
            <a:endParaRPr lang="en-ZA" dirty="0" smtClean="0"/>
          </a:p>
          <a:p>
            <a:pPr>
              <a:spcBef>
                <a:spcPts val="1200"/>
              </a:spcBef>
              <a:spcAft>
                <a:spcPts val="1200"/>
              </a:spcAft>
            </a:pPr>
            <a:r>
              <a:rPr lang="en-ZA" b="1" dirty="0" smtClean="0"/>
              <a:t>Functions of SCOA Committee (Continue Section 10)</a:t>
            </a:r>
            <a:endParaRPr lang="en-ZA" dirty="0" smtClean="0"/>
          </a:p>
          <a:p>
            <a:pPr marL="712788" indent="-712788">
              <a:spcBef>
                <a:spcPts val="600"/>
              </a:spcBef>
              <a:spcAft>
                <a:spcPts val="600"/>
              </a:spcAft>
            </a:pPr>
            <a:r>
              <a:rPr lang="en-ZA" dirty="0" smtClean="0"/>
              <a:t>(j)        make recommendations to the Director-General and the Minister on any matter referred to in paragraphs (a) to (i); and</a:t>
            </a:r>
          </a:p>
          <a:p>
            <a:pPr marL="712788" indent="-712788">
              <a:spcBef>
                <a:spcPts val="600"/>
              </a:spcBef>
              <a:spcAft>
                <a:spcPts val="600"/>
              </a:spcAft>
            </a:pPr>
            <a:r>
              <a:rPr lang="en-ZA" dirty="0" smtClean="0"/>
              <a:t>(k)       undertake any functions necessarily ancillary to any matter referred to in paragraphs (a) to (j).</a:t>
            </a:r>
          </a:p>
          <a:p>
            <a:r>
              <a:rPr lang="en-ZA" b="1" dirty="0" smtClean="0"/>
              <a:t> </a:t>
            </a:r>
            <a:endParaRPr lang="en-ZA" dirty="0" smtClean="0"/>
          </a:p>
          <a:p>
            <a:pPr>
              <a:spcBef>
                <a:spcPts val="1200"/>
              </a:spcBef>
              <a:spcAft>
                <a:spcPts val="1200"/>
              </a:spcAft>
            </a:pPr>
            <a:r>
              <a:rPr lang="en-ZA" b="1" dirty="0" smtClean="0"/>
              <a:t>Meetings of SCOA Committee</a:t>
            </a:r>
          </a:p>
          <a:p>
            <a:pPr marL="712788" indent="-712788">
              <a:spcBef>
                <a:spcPts val="600"/>
              </a:spcBef>
              <a:spcAft>
                <a:spcPts val="600"/>
              </a:spcAft>
            </a:pPr>
            <a:r>
              <a:rPr lang="en-ZA" b="1" dirty="0" smtClean="0"/>
              <a:t>11.	</a:t>
            </a:r>
            <a:r>
              <a:rPr lang="en-ZA" dirty="0" smtClean="0"/>
              <a:t>The chairperson of the SCOA Technical Committee or the Director-General may, as required, convene meetings of the Committee, but the Committee must convene at least once a year.</a:t>
            </a:r>
          </a:p>
          <a:p>
            <a:endParaRPr lang="en-ZA" dirty="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99392"/>
            <a:ext cx="9144000" cy="1066784"/>
          </a:xfrm>
        </p:spPr>
        <p:txBody>
          <a:bodyPr/>
          <a:lstStyle/>
          <a:p>
            <a:r>
              <a:rPr lang="en-ZA" b="1" dirty="0"/>
              <a:t>The </a:t>
            </a:r>
            <a:r>
              <a:rPr lang="en-ZA" b="1" dirty="0" err="1"/>
              <a:t>SCOA</a:t>
            </a:r>
            <a:r>
              <a:rPr lang="en-ZA" b="1" dirty="0"/>
              <a:t> Regulation – </a:t>
            </a:r>
            <a:r>
              <a:rPr lang="en-ZA" b="1" i="1" dirty="0"/>
              <a:t>Chapter </a:t>
            </a:r>
            <a:r>
              <a:rPr lang="en-ZA" b="1" i="1" dirty="0" smtClean="0"/>
              <a:t>5</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32</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6" name="TextBox 5"/>
          <p:cNvSpPr txBox="1"/>
          <p:nvPr/>
        </p:nvSpPr>
        <p:spPr>
          <a:xfrm>
            <a:off x="0" y="857232"/>
            <a:ext cx="9144000" cy="6278642"/>
          </a:xfrm>
          <a:prstGeom prst="rect">
            <a:avLst/>
          </a:prstGeom>
          <a:solidFill>
            <a:schemeClr val="bg1"/>
          </a:solidFill>
        </p:spPr>
        <p:style>
          <a:lnRef idx="3">
            <a:schemeClr val="lt1"/>
          </a:lnRef>
          <a:fillRef idx="1">
            <a:schemeClr val="accent3"/>
          </a:fillRef>
          <a:effectRef idx="1">
            <a:schemeClr val="accent3"/>
          </a:effectRef>
          <a:fontRef idx="minor">
            <a:schemeClr val="lt1"/>
          </a:fontRef>
        </p:style>
        <p:txBody>
          <a:bodyPr wrap="square" rtlCol="0">
            <a:spAutoFit/>
          </a:bodyPr>
          <a:lstStyle/>
          <a:p>
            <a:pPr>
              <a:spcBef>
                <a:spcPts val="1200"/>
              </a:spcBef>
              <a:spcAft>
                <a:spcPts val="1200"/>
              </a:spcAft>
            </a:pPr>
            <a:r>
              <a:rPr lang="en-ZA" b="1" dirty="0" smtClean="0">
                <a:solidFill>
                  <a:schemeClr val="tx1"/>
                </a:solidFill>
              </a:rPr>
              <a:t>CHAPTER 5 - RESPONSIBILITIES OF MUNICIPAL FUNCTIONARIES</a:t>
            </a:r>
            <a:endParaRPr lang="en-ZA" dirty="0" smtClean="0">
              <a:solidFill>
                <a:schemeClr val="tx1"/>
              </a:solidFill>
            </a:endParaRPr>
          </a:p>
          <a:p>
            <a:pPr>
              <a:spcBef>
                <a:spcPts val="600"/>
              </a:spcBef>
              <a:spcAft>
                <a:spcPts val="600"/>
              </a:spcAft>
            </a:pPr>
            <a:r>
              <a:rPr lang="en-ZA" b="1" dirty="0" smtClean="0">
                <a:solidFill>
                  <a:schemeClr val="tx1"/>
                </a:solidFill>
              </a:rPr>
              <a:t>Responsibilities of municipal councils and boards of directors</a:t>
            </a:r>
            <a:endParaRPr lang="en-ZA" dirty="0" smtClean="0">
              <a:solidFill>
                <a:schemeClr val="tx1"/>
              </a:solidFill>
            </a:endParaRPr>
          </a:p>
          <a:p>
            <a:pPr marL="450850" indent="-450850">
              <a:spcBef>
                <a:spcPts val="600"/>
              </a:spcBef>
              <a:spcAft>
                <a:spcPts val="600"/>
              </a:spcAft>
            </a:pPr>
            <a:r>
              <a:rPr lang="en-ZA" sz="1600" b="1" dirty="0" smtClean="0">
                <a:solidFill>
                  <a:schemeClr val="tx1"/>
                </a:solidFill>
              </a:rPr>
              <a:t>12.	</a:t>
            </a:r>
            <a:r>
              <a:rPr lang="en-ZA" sz="1600" dirty="0" smtClean="0">
                <a:solidFill>
                  <a:schemeClr val="tx1"/>
                </a:solidFill>
              </a:rPr>
              <a:t>The municipal council of a municipalities and the board of directors of a municipal entity must take the necessary steps to ensure that these </a:t>
            </a:r>
            <a:r>
              <a:rPr lang="en-ZA" sz="1600" b="1" dirty="0" smtClean="0">
                <a:solidFill>
                  <a:schemeClr val="tx1"/>
                </a:solidFill>
              </a:rPr>
              <a:t>Regulations are implemented by the adoption of any resolutions, policies and budgetary provisions </a:t>
            </a:r>
            <a:r>
              <a:rPr lang="en-ZA" sz="1600" dirty="0" smtClean="0">
                <a:solidFill>
                  <a:schemeClr val="tx1"/>
                </a:solidFill>
              </a:rPr>
              <a:t>necessary for the implementation of these Regulations.</a:t>
            </a:r>
          </a:p>
          <a:p>
            <a:pPr>
              <a:spcBef>
                <a:spcPts val="600"/>
              </a:spcBef>
              <a:spcAft>
                <a:spcPts val="600"/>
              </a:spcAft>
            </a:pPr>
            <a:r>
              <a:rPr lang="en-ZA" b="1" dirty="0" smtClean="0">
                <a:solidFill>
                  <a:schemeClr val="tx1"/>
                </a:solidFill>
              </a:rPr>
              <a:t>Responsibilities of accounting officers</a:t>
            </a:r>
            <a:endParaRPr lang="en-ZA" dirty="0" smtClean="0">
              <a:solidFill>
                <a:schemeClr val="tx1"/>
              </a:solidFill>
            </a:endParaRPr>
          </a:p>
          <a:p>
            <a:pPr marL="450850" indent="-450850">
              <a:spcBef>
                <a:spcPts val="600"/>
              </a:spcBef>
              <a:spcAft>
                <a:spcPts val="600"/>
              </a:spcAft>
            </a:pPr>
            <a:r>
              <a:rPr lang="en-ZA" sz="1600" b="1" dirty="0" smtClean="0">
                <a:solidFill>
                  <a:schemeClr val="tx1"/>
                </a:solidFill>
              </a:rPr>
              <a:t>13.</a:t>
            </a:r>
            <a:r>
              <a:rPr lang="en-ZA" sz="1600" dirty="0" smtClean="0">
                <a:solidFill>
                  <a:schemeClr val="tx1"/>
                </a:solidFill>
              </a:rPr>
              <a:t>	The accounting officer of a municipality or municipal entity must take all necessary steps to ensure that these Regulations are implemented by at least:</a:t>
            </a:r>
          </a:p>
          <a:p>
            <a:pPr marL="712788" indent="-712788">
              <a:spcBef>
                <a:spcPts val="600"/>
              </a:spcBef>
              <a:spcAft>
                <a:spcPts val="600"/>
              </a:spcAft>
            </a:pPr>
            <a:r>
              <a:rPr lang="en-ZA" sz="1600" dirty="0" smtClean="0">
                <a:solidFill>
                  <a:schemeClr val="tx1"/>
                </a:solidFill>
              </a:rPr>
              <a:t>(a)	</a:t>
            </a:r>
            <a:r>
              <a:rPr lang="en-ZA" sz="1600" b="1" dirty="0" smtClean="0">
                <a:solidFill>
                  <a:schemeClr val="tx1"/>
                </a:solidFill>
              </a:rPr>
              <a:t>delegating</a:t>
            </a:r>
            <a:r>
              <a:rPr lang="en-ZA" sz="1600" dirty="0" smtClean="0">
                <a:solidFill>
                  <a:schemeClr val="tx1"/>
                </a:solidFill>
              </a:rPr>
              <a:t> the necessary powers and duties to the appropriate officials;</a:t>
            </a:r>
          </a:p>
          <a:p>
            <a:pPr marL="712788" indent="-712788">
              <a:spcBef>
                <a:spcPts val="600"/>
              </a:spcBef>
              <a:spcAft>
                <a:spcPts val="600"/>
              </a:spcAft>
              <a:tabLst>
                <a:tab pos="712788" algn="l"/>
              </a:tabLst>
            </a:pPr>
            <a:r>
              <a:rPr lang="en-ZA" sz="1600" dirty="0" smtClean="0">
                <a:solidFill>
                  <a:schemeClr val="tx1"/>
                </a:solidFill>
              </a:rPr>
              <a:t>(b)	ensuring that the responsible officials have the necessary </a:t>
            </a:r>
            <a:r>
              <a:rPr lang="en-ZA" sz="1600" b="1" dirty="0" smtClean="0">
                <a:solidFill>
                  <a:schemeClr val="tx1"/>
                </a:solidFill>
              </a:rPr>
              <a:t>capacity </a:t>
            </a:r>
            <a:r>
              <a:rPr lang="en-ZA" sz="1600" dirty="0" smtClean="0">
                <a:solidFill>
                  <a:schemeClr val="tx1"/>
                </a:solidFill>
              </a:rPr>
              <a:t>by providing for training and ensuring that they attend training or workshops provided by the National Treasury;</a:t>
            </a:r>
          </a:p>
          <a:p>
            <a:pPr marL="712788" indent="-712788">
              <a:spcBef>
                <a:spcPts val="600"/>
              </a:spcBef>
              <a:spcAft>
                <a:spcPts val="600"/>
              </a:spcAft>
            </a:pPr>
            <a:r>
              <a:rPr lang="en-ZA" sz="1600" dirty="0" smtClean="0">
                <a:solidFill>
                  <a:schemeClr val="tx1"/>
                </a:solidFill>
              </a:rPr>
              <a:t>(c)        ensuring that the </a:t>
            </a:r>
            <a:r>
              <a:rPr lang="en-ZA" sz="1600" b="1" dirty="0" smtClean="0">
                <a:solidFill>
                  <a:schemeClr val="tx1"/>
                </a:solidFill>
              </a:rPr>
              <a:t>financial and business applications </a:t>
            </a:r>
            <a:r>
              <a:rPr lang="en-ZA" sz="1600" dirty="0" smtClean="0">
                <a:solidFill>
                  <a:schemeClr val="tx1"/>
                </a:solidFill>
              </a:rPr>
              <a:t>of the municipality or municipal entity have the </a:t>
            </a:r>
            <a:r>
              <a:rPr lang="en-ZA" sz="1600" b="1" dirty="0" smtClean="0">
                <a:solidFill>
                  <a:schemeClr val="tx1"/>
                </a:solidFill>
              </a:rPr>
              <a:t>capacity to accommodate </a:t>
            </a:r>
            <a:r>
              <a:rPr lang="en-ZA" sz="1600" dirty="0" smtClean="0">
                <a:solidFill>
                  <a:schemeClr val="tx1"/>
                </a:solidFill>
              </a:rPr>
              <a:t>the implementation of these Regulations and that the required  </a:t>
            </a:r>
            <a:r>
              <a:rPr lang="en-ZA" sz="1600" b="1" dirty="0" smtClean="0">
                <a:solidFill>
                  <a:schemeClr val="tx1"/>
                </a:solidFill>
              </a:rPr>
              <a:t>modifications or upgrades </a:t>
            </a:r>
            <a:r>
              <a:rPr lang="en-ZA" sz="1600" dirty="0" smtClean="0">
                <a:solidFill>
                  <a:schemeClr val="tx1"/>
                </a:solidFill>
              </a:rPr>
              <a:t>are implemented; and</a:t>
            </a:r>
          </a:p>
          <a:p>
            <a:pPr marL="712788" indent="-712788">
              <a:spcBef>
                <a:spcPts val="600"/>
              </a:spcBef>
              <a:spcAft>
                <a:spcPts val="600"/>
              </a:spcAft>
            </a:pPr>
            <a:r>
              <a:rPr lang="en-ZA" sz="1600" dirty="0" smtClean="0">
                <a:solidFill>
                  <a:schemeClr val="tx1"/>
                </a:solidFill>
              </a:rPr>
              <a:t>(d)	submitting reports and recommendations to the municipal council or the board of directors, as the case may be, that provide for the adoption of any resolutions, policies and budgetary provisions necessary for the implementation of these Regulations.</a:t>
            </a:r>
          </a:p>
          <a:p>
            <a:endParaRPr lang="en-ZA" dirty="0">
              <a:solidFill>
                <a:schemeClr val="tx1"/>
              </a:solidFill>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a:t>The </a:t>
            </a:r>
            <a:r>
              <a:rPr lang="en-ZA" b="1" dirty="0" err="1"/>
              <a:t>SCOA</a:t>
            </a:r>
            <a:r>
              <a:rPr lang="en-ZA" b="1" dirty="0"/>
              <a:t> Regulation – </a:t>
            </a:r>
            <a:r>
              <a:rPr lang="en-ZA" b="1" i="1" dirty="0"/>
              <a:t>Chapter </a:t>
            </a:r>
            <a:r>
              <a:rPr lang="en-ZA" b="1" i="1" dirty="0" smtClean="0"/>
              <a:t>6 (1)</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33</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8" name="TextBox 7"/>
          <p:cNvSpPr txBox="1"/>
          <p:nvPr/>
        </p:nvSpPr>
        <p:spPr>
          <a:xfrm>
            <a:off x="0" y="1071546"/>
            <a:ext cx="9144000" cy="5847755"/>
          </a:xfrm>
          <a:prstGeom prst="rect">
            <a:avLst/>
          </a:prstGeom>
          <a:noFill/>
        </p:spPr>
        <p:txBody>
          <a:bodyPr wrap="square" rtlCol="0">
            <a:spAutoFit/>
          </a:bodyPr>
          <a:lstStyle/>
          <a:p>
            <a:pPr>
              <a:spcBef>
                <a:spcPts val="1200"/>
              </a:spcBef>
              <a:spcAft>
                <a:spcPts val="1200"/>
              </a:spcAft>
            </a:pPr>
            <a:r>
              <a:rPr lang="en-ZA" b="1" dirty="0" smtClean="0"/>
              <a:t>CHAPTER 6 - GENERAL</a:t>
            </a:r>
            <a:endParaRPr lang="en-ZA" dirty="0" smtClean="0"/>
          </a:p>
          <a:p>
            <a:pPr>
              <a:spcBef>
                <a:spcPts val="1200"/>
              </a:spcBef>
              <a:spcAft>
                <a:spcPts val="1200"/>
              </a:spcAft>
            </a:pPr>
            <a:r>
              <a:rPr lang="en-ZA" b="1" dirty="0" smtClean="0"/>
              <a:t> Access by National Treasury</a:t>
            </a:r>
            <a:endParaRPr lang="en-ZA" dirty="0" smtClean="0"/>
          </a:p>
          <a:p>
            <a:r>
              <a:rPr lang="en-ZA" b="1" dirty="0" smtClean="0"/>
              <a:t>14.</a:t>
            </a:r>
            <a:r>
              <a:rPr lang="en-ZA" dirty="0" smtClean="0"/>
              <a:t>(1)  All municipalities and municipal entities must ensure that—</a:t>
            </a:r>
          </a:p>
          <a:p>
            <a:pPr marL="712788" indent="-712788"/>
            <a:r>
              <a:rPr lang="en-ZA" sz="1600" dirty="0" smtClean="0"/>
              <a:t>(a)	the business and financial applications used by them incorporate a </a:t>
            </a:r>
            <a:r>
              <a:rPr lang="en-ZA" sz="1600" b="1" u="sng" dirty="0" smtClean="0"/>
              <a:t>portal</a:t>
            </a:r>
            <a:r>
              <a:rPr lang="en-ZA" sz="1600" dirty="0" smtClean="0"/>
              <a:t> allowing for free </a:t>
            </a:r>
            <a:r>
              <a:rPr lang="en-ZA" sz="1600" b="1" u="sng" dirty="0" smtClean="0"/>
              <a:t>access to their general ledgers </a:t>
            </a:r>
            <a:r>
              <a:rPr lang="en-ZA" sz="1600" dirty="0" smtClean="0"/>
              <a:t>for information purposes to any person authorised by the Director-General ; and</a:t>
            </a:r>
          </a:p>
          <a:p>
            <a:r>
              <a:rPr lang="en-ZA" sz="1600" dirty="0" smtClean="0"/>
              <a:t>(b)       such access is provided.</a:t>
            </a:r>
          </a:p>
          <a:p>
            <a:pPr marL="450850" indent="-450850"/>
            <a:r>
              <a:rPr lang="en-ZA" dirty="0" smtClean="0"/>
              <a:t>(2)  The accounting officer of a municipality and a municipal entity must ensure that its system providers cooperate with the National Treasury to implement the necessary </a:t>
            </a:r>
            <a:r>
              <a:rPr lang="en-ZA" sz="1600" b="1" u="sng" dirty="0" smtClean="0"/>
              <a:t>programme amendments </a:t>
            </a:r>
            <a:r>
              <a:rPr lang="en-ZA" dirty="0" smtClean="0"/>
              <a:t>to provide the standard of access required by the National Treasury.</a:t>
            </a:r>
          </a:p>
          <a:p>
            <a:pPr marL="450850" indent="-450850"/>
            <a:r>
              <a:rPr lang="en-ZA" dirty="0" smtClean="0"/>
              <a:t>(3)	The National Treasury may </a:t>
            </a:r>
            <a:r>
              <a:rPr lang="en-ZA" sz="1600" b="1" u="sng" dirty="0" smtClean="0"/>
              <a:t>use any of the information </a:t>
            </a:r>
            <a:r>
              <a:rPr lang="en-ZA" dirty="0" smtClean="0"/>
              <a:t>to which it has access in terms of this regulation for the purposes of—</a:t>
            </a:r>
          </a:p>
          <a:p>
            <a:pPr marL="712788" indent="-712788"/>
            <a:r>
              <a:rPr lang="en-ZA" sz="1600" dirty="0" smtClean="0"/>
              <a:t>(a)	preparing national accounts for the whole of government;</a:t>
            </a:r>
          </a:p>
          <a:p>
            <a:pPr marL="712788" indent="-712788"/>
            <a:r>
              <a:rPr lang="en-ZA" sz="1600" dirty="0" smtClean="0"/>
              <a:t>(b)	development of consolidated accounts for the local government sphere;</a:t>
            </a:r>
          </a:p>
          <a:p>
            <a:pPr marL="712788" indent="-712788"/>
            <a:r>
              <a:rPr lang="en-ZA" sz="1600" dirty="0" smtClean="0"/>
              <a:t>(c)	verifying the correctness of municipal financial and business information;</a:t>
            </a:r>
          </a:p>
          <a:p>
            <a:pPr marL="712788" indent="-712788"/>
            <a:r>
              <a:rPr lang="en-ZA" sz="1600" dirty="0" smtClean="0"/>
              <a:t>(d)	assessment of municipal financial performance and benchmarking; and</a:t>
            </a:r>
          </a:p>
          <a:p>
            <a:pPr marL="712788" indent="-712788"/>
            <a:r>
              <a:rPr lang="en-ZA" sz="1600" dirty="0" smtClean="0"/>
              <a:t>(e)	fulfilling any obligations in terms of legislation</a:t>
            </a:r>
            <a:r>
              <a:rPr lang="en-ZA" dirty="0" smtClean="0"/>
              <a:t>.</a:t>
            </a:r>
          </a:p>
          <a:p>
            <a:r>
              <a:rPr lang="en-ZA" b="1" dirty="0" smtClean="0"/>
              <a:t> </a:t>
            </a:r>
            <a:endParaRPr lang="en-ZA" dirty="0" smtClean="0"/>
          </a:p>
          <a:p>
            <a:endParaRPr lang="en-ZA" dirty="0"/>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a:t>The </a:t>
            </a:r>
            <a:r>
              <a:rPr lang="en-ZA" b="1" dirty="0" err="1"/>
              <a:t>SCOA</a:t>
            </a:r>
            <a:r>
              <a:rPr lang="en-ZA" b="1" dirty="0"/>
              <a:t> Regulation – </a:t>
            </a:r>
            <a:r>
              <a:rPr lang="en-ZA" b="1" i="1" dirty="0"/>
              <a:t>Chapter </a:t>
            </a:r>
            <a:r>
              <a:rPr lang="en-ZA" b="1" i="1" dirty="0" smtClean="0"/>
              <a:t>6 (2)</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34</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8" name="TextBox 7"/>
          <p:cNvSpPr txBox="1"/>
          <p:nvPr/>
        </p:nvSpPr>
        <p:spPr>
          <a:xfrm>
            <a:off x="0" y="1142984"/>
            <a:ext cx="9144000" cy="5601533"/>
          </a:xfrm>
          <a:prstGeom prst="rect">
            <a:avLst/>
          </a:prstGeom>
          <a:noFill/>
        </p:spPr>
        <p:txBody>
          <a:bodyPr wrap="square" rtlCol="0">
            <a:spAutoFit/>
          </a:bodyPr>
          <a:lstStyle/>
          <a:p>
            <a:pPr>
              <a:spcBef>
                <a:spcPts val="1200"/>
              </a:spcBef>
              <a:spcAft>
                <a:spcPts val="1200"/>
              </a:spcAft>
            </a:pPr>
            <a:r>
              <a:rPr lang="en-ZA" b="1" dirty="0" smtClean="0"/>
              <a:t>CHAPTER 6 - GENERAL</a:t>
            </a:r>
            <a:endParaRPr lang="en-ZA" dirty="0" smtClean="0"/>
          </a:p>
          <a:p>
            <a:pPr>
              <a:spcBef>
                <a:spcPts val="1200"/>
              </a:spcBef>
              <a:spcAft>
                <a:spcPts val="1200"/>
              </a:spcAft>
            </a:pPr>
            <a:r>
              <a:rPr lang="en-ZA" b="1" dirty="0" smtClean="0"/>
              <a:t>Postponement of implementation and exemption</a:t>
            </a:r>
            <a:endParaRPr lang="en-ZA" dirty="0" smtClean="0"/>
          </a:p>
          <a:p>
            <a:pPr marL="712788" indent="-712788">
              <a:spcBef>
                <a:spcPts val="600"/>
              </a:spcBef>
              <a:spcAft>
                <a:spcPts val="600"/>
              </a:spcAft>
            </a:pPr>
            <a:r>
              <a:rPr lang="en-ZA" b="1" dirty="0" smtClean="0"/>
              <a:t>15.</a:t>
            </a:r>
            <a:r>
              <a:rPr lang="en-ZA" dirty="0" smtClean="0"/>
              <a:t>(1)  The Minister may, by notice in the </a:t>
            </a:r>
            <a:r>
              <a:rPr lang="en-ZA" i="1" dirty="0" smtClean="0"/>
              <a:t>Gazette </a:t>
            </a:r>
            <a:r>
              <a:rPr lang="en-ZA" dirty="0" smtClean="0"/>
              <a:t>on </a:t>
            </a:r>
            <a:r>
              <a:rPr lang="en-ZA" i="1" dirty="0" smtClean="0"/>
              <a:t>good cause </a:t>
            </a:r>
            <a:r>
              <a:rPr lang="en-ZA" dirty="0" smtClean="0"/>
              <a:t>shown by a municipality or municipal entity </a:t>
            </a:r>
            <a:r>
              <a:rPr lang="en-ZA" b="1" dirty="0" smtClean="0">
                <a:effectLst>
                  <a:outerShdw blurRad="38100" dist="38100" dir="2700000" algn="tl">
                    <a:srgbClr val="000000">
                      <a:alpha val="43137"/>
                    </a:srgbClr>
                  </a:outerShdw>
                </a:effectLst>
              </a:rPr>
              <a:t>and</a:t>
            </a:r>
            <a:r>
              <a:rPr lang="en-ZA" dirty="0" smtClean="0"/>
              <a:t> after considering any recommendations of the </a:t>
            </a:r>
            <a:r>
              <a:rPr lang="en-ZA" i="1" dirty="0" smtClean="0"/>
              <a:t>SCOA Committee</a:t>
            </a:r>
            <a:r>
              <a:rPr lang="en-ZA" dirty="0" smtClean="0"/>
              <a:t>, </a:t>
            </a:r>
            <a:r>
              <a:rPr lang="en-ZA" u="sng" dirty="0" smtClean="0"/>
              <a:t>exempt </a:t>
            </a:r>
            <a:r>
              <a:rPr lang="en-ZA" dirty="0" smtClean="0"/>
              <a:t>such municipality or municipal entity from the application of a provision of these Regulations, for the period and on the conditions determined in the notice.</a:t>
            </a:r>
          </a:p>
          <a:p>
            <a:pPr marL="712788" indent="-712788">
              <a:spcBef>
                <a:spcPts val="600"/>
              </a:spcBef>
              <a:spcAft>
                <a:spcPts val="600"/>
              </a:spcAft>
            </a:pPr>
            <a:r>
              <a:rPr lang="en-ZA" dirty="0" smtClean="0"/>
              <a:t>(2)       A postponement or exemption in terms of sub-regulation (1) may:</a:t>
            </a:r>
          </a:p>
          <a:p>
            <a:pPr>
              <a:spcBef>
                <a:spcPts val="600"/>
              </a:spcBef>
              <a:spcAft>
                <a:spcPts val="600"/>
              </a:spcAft>
            </a:pPr>
            <a:r>
              <a:rPr lang="en-ZA" dirty="0" smtClean="0"/>
              <a:t>(a)	apply to – (i)  municipalities </a:t>
            </a:r>
            <a:r>
              <a:rPr lang="en-ZA" u="sng" dirty="0" smtClean="0"/>
              <a:t>generally;</a:t>
            </a:r>
            <a:r>
              <a:rPr lang="en-ZA" dirty="0" smtClean="0"/>
              <a:t> or  (ii)	municipal entities generally; or</a:t>
            </a:r>
          </a:p>
          <a:p>
            <a:pPr marL="903288" indent="-903288">
              <a:spcBef>
                <a:spcPts val="600"/>
              </a:spcBef>
              <a:spcAft>
                <a:spcPts val="600"/>
              </a:spcAft>
            </a:pPr>
            <a:r>
              <a:rPr lang="en-ZA" dirty="0" smtClean="0"/>
              <a:t>(b)	be limited in its application to a </a:t>
            </a:r>
            <a:r>
              <a:rPr lang="en-ZA" u="sng" dirty="0" smtClean="0"/>
              <a:t>particular </a:t>
            </a:r>
            <a:r>
              <a:rPr lang="en-ZA" dirty="0" smtClean="0"/>
              <a:t>– (i) municipality; (ii) category of municipalities, which may be defined either in relation to a type or budgetary size of municipality or in any other manner; (iii) municipal entity; or (iv)	a category of municipal entities , which may either in relation to a type or budgetary size of municipal entity or in any other manner.</a:t>
            </a:r>
          </a:p>
          <a:p>
            <a:r>
              <a:rPr lang="en-ZA" dirty="0" smtClean="0"/>
              <a:t> </a:t>
            </a:r>
          </a:p>
          <a:p>
            <a:endParaRPr lang="en-ZA" dirty="0"/>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a:t>The </a:t>
            </a:r>
            <a:r>
              <a:rPr lang="en-ZA" b="1" dirty="0" err="1"/>
              <a:t>SCOA</a:t>
            </a:r>
            <a:r>
              <a:rPr lang="en-ZA" b="1" dirty="0"/>
              <a:t> Regulation – </a:t>
            </a:r>
            <a:r>
              <a:rPr lang="en-ZA" b="1" i="1" dirty="0"/>
              <a:t>Chapter 6 </a:t>
            </a:r>
            <a:r>
              <a:rPr lang="en-ZA" b="1" i="1" dirty="0" smtClean="0"/>
              <a:t>(3)</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35</a:t>
            </a:fld>
            <a:endParaRPr lang="en-US" sz="1400" b="0" dirty="0" smtClean="0">
              <a:solidFill>
                <a:srgbClr val="000000"/>
              </a:solidFill>
              <a:latin typeface="Arial" pitchFamily="34" charset="0"/>
              <a:cs typeface="Osaka"/>
            </a:endParaRPr>
          </a:p>
        </p:txBody>
      </p:sp>
      <p:sp>
        <p:nvSpPr>
          <p:cNvPr id="11" name="TextBox 10"/>
          <p:cNvSpPr txBox="1"/>
          <p:nvPr/>
        </p:nvSpPr>
        <p:spPr>
          <a:xfrm>
            <a:off x="0" y="642918"/>
            <a:ext cx="9144000" cy="954107"/>
          </a:xfrm>
          <a:prstGeom prst="rect">
            <a:avLst/>
          </a:prstGeom>
          <a:noFill/>
        </p:spPr>
        <p:txBody>
          <a:bodyPr wrap="square" rtlCol="0">
            <a:spAutoFit/>
          </a:bodyPr>
          <a:lstStyle/>
          <a:p>
            <a:pPr>
              <a:buFont typeface="Wingdings" pitchFamily="2" charset="2"/>
              <a:buChar char="Ø"/>
            </a:pPr>
            <a:endParaRPr lang="en-ZA" sz="2000" dirty="0" smtClean="0"/>
          </a:p>
          <a:p>
            <a:endParaRPr lang="en-ZA" i="1" dirty="0" smtClean="0">
              <a:solidFill>
                <a:srgbClr val="002060"/>
              </a:solidFill>
            </a:endParaRPr>
          </a:p>
          <a:p>
            <a:endParaRPr lang="en-ZA" i="1" dirty="0">
              <a:solidFill>
                <a:srgbClr val="002060"/>
              </a:solidFill>
            </a:endParaRPr>
          </a:p>
        </p:txBody>
      </p:sp>
      <p:sp>
        <p:nvSpPr>
          <p:cNvPr id="8" name="TextBox 7"/>
          <p:cNvSpPr txBox="1"/>
          <p:nvPr/>
        </p:nvSpPr>
        <p:spPr>
          <a:xfrm>
            <a:off x="0" y="1142984"/>
            <a:ext cx="9144000" cy="4832092"/>
          </a:xfrm>
          <a:prstGeom prst="rect">
            <a:avLst/>
          </a:prstGeom>
          <a:solidFill>
            <a:schemeClr val="bg1"/>
          </a:solidFill>
        </p:spPr>
        <p:txBody>
          <a:bodyPr wrap="square" rtlCol="0">
            <a:spAutoFit/>
          </a:bodyPr>
          <a:lstStyle/>
          <a:p>
            <a:r>
              <a:rPr lang="en-ZA" b="1" dirty="0" smtClean="0"/>
              <a:t>CHAPTER 6 - GENERAL</a:t>
            </a:r>
            <a:endParaRPr lang="en-ZA" dirty="0" smtClean="0"/>
          </a:p>
          <a:p>
            <a:r>
              <a:rPr lang="en-ZA" b="1" dirty="0" smtClean="0"/>
              <a:t> </a:t>
            </a:r>
            <a:endParaRPr lang="en-ZA" dirty="0" smtClean="0"/>
          </a:p>
          <a:p>
            <a:pPr>
              <a:spcBef>
                <a:spcPts val="1200"/>
              </a:spcBef>
              <a:spcAft>
                <a:spcPts val="1200"/>
              </a:spcAft>
            </a:pPr>
            <a:r>
              <a:rPr lang="en-ZA" b="1" dirty="0" smtClean="0"/>
              <a:t>Short title and commencement</a:t>
            </a:r>
            <a:endParaRPr lang="en-ZA" dirty="0" smtClean="0"/>
          </a:p>
          <a:p>
            <a:pPr marL="342900" indent="-342900">
              <a:buAutoNum type="arabicPeriod" startAt="16"/>
            </a:pPr>
            <a:r>
              <a:rPr lang="en-ZA" dirty="0" smtClean="0"/>
              <a:t>These Regulations are called the </a:t>
            </a:r>
            <a:r>
              <a:rPr lang="en-ZA" b="1" u="sng" dirty="0" smtClean="0"/>
              <a:t>Standard Chart of Accounts for Local Government Regulations, 2013</a:t>
            </a:r>
            <a:r>
              <a:rPr lang="en-ZA" dirty="0" smtClean="0"/>
              <a:t>, and take effect on </a:t>
            </a:r>
            <a:r>
              <a:rPr lang="en-ZA" b="1" dirty="0" smtClean="0">
                <a:effectLst>
                  <a:outerShdw blurRad="38100" dist="38100" dir="2700000" algn="tl">
                    <a:srgbClr val="000000">
                      <a:alpha val="43137"/>
                    </a:srgbClr>
                  </a:outerShdw>
                </a:effectLst>
              </a:rPr>
              <a:t>1 July 2016</a:t>
            </a:r>
            <a:r>
              <a:rPr lang="en-ZA" b="1" dirty="0" smtClean="0"/>
              <a:t>.</a:t>
            </a:r>
          </a:p>
          <a:p>
            <a:endParaRPr lang="en-ZA" dirty="0" smtClean="0"/>
          </a:p>
          <a:p>
            <a:pPr marL="342900" indent="-342900">
              <a:buAutoNum type="arabicPeriod" startAt="16"/>
            </a:pPr>
            <a:endParaRPr lang="en-ZA" dirty="0" smtClean="0"/>
          </a:p>
          <a:p>
            <a:pPr marL="342900" indent="-342900">
              <a:buAutoNum type="arabicPeriod" startAt="16"/>
            </a:pPr>
            <a:endParaRPr lang="en-ZA" dirty="0" smtClean="0"/>
          </a:p>
          <a:p>
            <a:pPr marL="342900" indent="-342900">
              <a:buAutoNum type="arabicPeriod" startAt="16"/>
            </a:pPr>
            <a:endParaRPr lang="en-ZA" dirty="0" smtClean="0"/>
          </a:p>
          <a:p>
            <a:pPr marL="342900" indent="-342900">
              <a:buAutoNum type="arabicPeriod" startAt="16"/>
            </a:pPr>
            <a:endParaRPr lang="en-ZA" dirty="0" smtClean="0"/>
          </a:p>
          <a:p>
            <a:pPr marL="342900" indent="-342900">
              <a:buAutoNum type="arabicPeriod" startAt="16"/>
            </a:pPr>
            <a:endParaRPr lang="en-ZA" dirty="0" smtClean="0">
              <a:solidFill>
                <a:schemeClr val="bg1"/>
              </a:solidFill>
            </a:endParaRPr>
          </a:p>
          <a:p>
            <a:pPr marL="342900" indent="-342900">
              <a:buAutoNum type="arabicPeriod" startAt="16"/>
            </a:pPr>
            <a:endParaRPr lang="en-ZA" dirty="0" smtClean="0">
              <a:solidFill>
                <a:schemeClr val="bg1"/>
              </a:solidFill>
            </a:endParaRPr>
          </a:p>
          <a:p>
            <a:pPr marL="342900" indent="-342900">
              <a:buAutoNum type="arabicPeriod" startAt="16"/>
            </a:pPr>
            <a:endParaRPr lang="en-ZA" dirty="0" smtClean="0">
              <a:solidFill>
                <a:schemeClr val="bg1"/>
              </a:solidFill>
            </a:endParaRPr>
          </a:p>
          <a:p>
            <a:pPr marL="342900" indent="-342900">
              <a:buAutoNum type="arabicPeriod" startAt="16"/>
            </a:pPr>
            <a:endParaRPr lang="en-ZA" dirty="0" smtClean="0">
              <a:solidFill>
                <a:schemeClr val="bg1"/>
              </a:solidFill>
            </a:endParaRPr>
          </a:p>
          <a:p>
            <a:pPr marL="342900" indent="-342900">
              <a:buAutoNum type="arabicPeriod" startAt="16"/>
            </a:pPr>
            <a:endParaRPr lang="en-ZA" dirty="0" smtClean="0">
              <a:solidFill>
                <a:schemeClr val="bg1"/>
              </a:solidFill>
            </a:endParaRPr>
          </a:p>
          <a:p>
            <a:endParaRPr lang="en-ZA" dirty="0"/>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0"/>
            <a:ext cx="9177338" cy="6891338"/>
          </a:xfrm>
          <a:prstGeom prst="rect">
            <a:avLst/>
          </a:prstGeom>
          <a:noFill/>
          <a:ln w="9525">
            <a:noFill/>
            <a:miter lim="800000"/>
            <a:headEnd/>
            <a:tailEnd/>
          </a:ln>
        </p:spPr>
      </p:pic>
      <p:sp>
        <p:nvSpPr>
          <p:cNvPr id="11267" name="Rectangle 12"/>
          <p:cNvSpPr>
            <a:spLocks noGrp="1" noChangeArrowheads="1"/>
          </p:cNvSpPr>
          <p:nvPr>
            <p:ph type="ctrTitle" idx="4294967295"/>
          </p:nvPr>
        </p:nvSpPr>
        <p:spPr>
          <a:xfrm>
            <a:off x="306388" y="1214423"/>
            <a:ext cx="8532812" cy="2000264"/>
          </a:xfrm>
        </p:spPr>
        <p:txBody>
          <a:bodyPr rtlCol="0">
            <a:normAutofit fontScale="90000"/>
          </a:bodyPr>
          <a:lstStyle/>
          <a:p>
            <a:pPr algn="ctr" eaLnBrk="1" fontAlgn="auto" hangingPunct="1">
              <a:spcAft>
                <a:spcPts val="0"/>
              </a:spcAft>
              <a:defRPr/>
            </a:pPr>
            <a:r>
              <a:rPr lang="en-US" sz="3400" dirty="0" smtClean="0"/>
              <a:t/>
            </a:r>
            <a:br>
              <a:rPr lang="en-US" sz="3400" dirty="0" smtClean="0"/>
            </a:br>
            <a:r>
              <a:rPr lang="en-US" sz="3400" dirty="0" smtClean="0"/>
              <a:t/>
            </a:r>
            <a:br>
              <a:rPr lang="en-US" sz="3400" dirty="0" smtClean="0"/>
            </a:br>
            <a:r>
              <a:rPr lang="en-US" sz="4900" b="1" dirty="0" smtClean="0"/>
              <a:t>2.</a:t>
            </a:r>
            <a:br>
              <a:rPr lang="en-US" sz="4900" b="1" dirty="0" smtClean="0"/>
            </a:br>
            <a:r>
              <a:rPr lang="en-US" sz="4900" b="1" dirty="0" smtClean="0"/>
              <a:t>Conceptualising SCOA</a:t>
            </a:r>
            <a:r>
              <a:rPr lang="en-US" sz="3400" dirty="0" smtClean="0"/>
              <a:t/>
            </a:r>
            <a:br>
              <a:rPr lang="en-US" sz="3400" dirty="0" smtClean="0"/>
            </a:br>
            <a:r>
              <a:rPr lang="en-US" sz="3400" dirty="0" smtClean="0"/>
              <a:t>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36</a:t>
            </a:fld>
            <a:endParaRPr lang="en-US" sz="1400" b="0" dirty="0">
              <a:solidFill>
                <a:srgbClr val="000000"/>
              </a:solidFill>
              <a:latin typeface="Arial"/>
            </a:endParaRPr>
          </a:p>
        </p:txBody>
      </p:sp>
      <p:sp>
        <p:nvSpPr>
          <p:cNvPr id="6" name="TextBox 5"/>
          <p:cNvSpPr txBox="1"/>
          <p:nvPr/>
        </p:nvSpPr>
        <p:spPr>
          <a:xfrm>
            <a:off x="0" y="3500438"/>
            <a:ext cx="9144000" cy="1200329"/>
          </a:xfrm>
          <a:prstGeom prst="rect">
            <a:avLst/>
          </a:prstGeom>
          <a:noFill/>
        </p:spPr>
        <p:txBody>
          <a:bodyPr wrap="square" rtlCol="0">
            <a:spAutoFit/>
          </a:bodyPr>
          <a:lstStyle/>
          <a:p>
            <a:r>
              <a:rPr lang="en-ZA" b="1" dirty="0" smtClean="0">
                <a:solidFill>
                  <a:prstClr val="white"/>
                </a:solidFill>
              </a:rPr>
              <a:t>Outline:</a:t>
            </a:r>
          </a:p>
          <a:p>
            <a:endParaRPr lang="en-ZA" b="1" dirty="0" smtClean="0">
              <a:solidFill>
                <a:prstClr val="white"/>
              </a:solidFill>
            </a:endParaRPr>
          </a:p>
          <a:p>
            <a:pPr marL="534988" indent="-534988">
              <a:buFont typeface="Wingdings" pitchFamily="2" charset="2"/>
              <a:buChar char="q"/>
              <a:tabLst>
                <a:tab pos="450850" algn="l"/>
              </a:tabLst>
            </a:pPr>
            <a:r>
              <a:rPr lang="en-ZA" b="1" dirty="0" smtClean="0">
                <a:solidFill>
                  <a:prstClr val="white"/>
                </a:solidFill>
              </a:rPr>
              <a:t>Illustrating some basic transactions to conceptualise segments within a transaction environment</a:t>
            </a:r>
            <a:endParaRPr lang="en-ZA" b="1" dirty="0">
              <a:solidFill>
                <a:prstClr val="white"/>
              </a:solidFill>
            </a:endParaRPr>
          </a:p>
        </p:txBody>
      </p:sp>
    </p:spTree>
    <p:extLst>
      <p:ext uri="{BB962C8B-B14F-4D97-AF65-F5344CB8AC3E}">
        <p14:creationId xmlns:p14="http://schemas.microsoft.com/office/powerpoint/2010/main" val="6489606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Content Placeholder 2"/>
          <p:cNvSpPr>
            <a:spLocks noGrp="1"/>
          </p:cNvSpPr>
          <p:nvPr>
            <p:ph idx="1"/>
          </p:nvPr>
        </p:nvSpPr>
        <p:spPr>
          <a:xfrm flipH="1">
            <a:off x="1500166" y="1142984"/>
            <a:ext cx="7643834" cy="8397688"/>
          </a:xfrm>
          <a:solidFill>
            <a:schemeClr val="bg1">
              <a:lumMod val="85000"/>
            </a:schemeClr>
          </a:solidFill>
        </p:spPr>
        <p:txBody>
          <a:bodyPr>
            <a:normAutofit/>
          </a:bodyPr>
          <a:lstStyle/>
          <a:p>
            <a:pPr marL="0" indent="0" eaLnBrk="1" hangingPunct="1">
              <a:spcAft>
                <a:spcPts val="1200"/>
              </a:spcAft>
              <a:buNone/>
            </a:pPr>
            <a:r>
              <a:rPr lang="en-ZA" b="1" dirty="0" smtClean="0"/>
              <a:t>Understanding SCOA, the Tables and Project Summary</a:t>
            </a:r>
            <a:endParaRPr lang="en-ZA" dirty="0" smtClean="0"/>
          </a:p>
          <a:p>
            <a:pPr marL="450850" lvl="1" indent="-450850" eaLnBrk="1" hangingPunct="1">
              <a:spcAft>
                <a:spcPts val="1200"/>
              </a:spcAft>
              <a:buFont typeface="Wingdings" pitchFamily="2" charset="2"/>
              <a:buChar char="q"/>
              <a:tabLst>
                <a:tab pos="355600" algn="l"/>
              </a:tabLst>
            </a:pPr>
            <a:r>
              <a:rPr lang="en-ZA" dirty="0" smtClean="0"/>
              <a:t>Standard list of all available accounts [GRID]</a:t>
            </a:r>
          </a:p>
          <a:p>
            <a:pPr marL="355600" lvl="1" indent="-355600" eaLnBrk="1" hangingPunct="1">
              <a:spcAft>
                <a:spcPts val="1200"/>
              </a:spcAft>
              <a:buFont typeface="Wingdings" pitchFamily="2" charset="2"/>
              <a:buChar char="q"/>
              <a:tabLst>
                <a:tab pos="355600" algn="l"/>
              </a:tabLst>
            </a:pPr>
            <a:r>
              <a:rPr lang="en-ZA" dirty="0" smtClean="0"/>
              <a:t>  Indication on use, e.g. district, municipality or municipal entity</a:t>
            </a:r>
          </a:p>
          <a:p>
            <a:pPr marL="177800" lvl="1" indent="-177800" eaLnBrk="1" hangingPunct="1">
              <a:spcAft>
                <a:spcPts val="1200"/>
              </a:spcAft>
              <a:buFont typeface="Wingdings" pitchFamily="2" charset="2"/>
              <a:buChar char="q"/>
              <a:tabLst>
                <a:tab pos="355600" algn="l"/>
              </a:tabLst>
            </a:pPr>
            <a:r>
              <a:rPr lang="en-ZA" dirty="0" smtClean="0"/>
              <a:t> 	  Definitions for the use of accounts</a:t>
            </a:r>
          </a:p>
          <a:p>
            <a:pPr marL="177800" lvl="1" indent="-177800" eaLnBrk="1" hangingPunct="1">
              <a:spcAft>
                <a:spcPts val="1200"/>
              </a:spcAft>
              <a:buFont typeface="Wingdings" pitchFamily="2" charset="2"/>
              <a:buChar char="q"/>
              <a:tabLst>
                <a:tab pos="355600" algn="l"/>
              </a:tabLst>
            </a:pPr>
            <a:r>
              <a:rPr lang="en-ZA" dirty="0" smtClean="0"/>
              <a:t>    Posting level accounts defined</a:t>
            </a:r>
          </a:p>
          <a:p>
            <a:pPr marL="0" lvl="1" indent="0" eaLnBrk="1" hangingPunct="1">
              <a:spcAft>
                <a:spcPts val="1200"/>
              </a:spcAft>
              <a:buFont typeface="Wingdings" pitchFamily="2" charset="2"/>
              <a:buChar char="q"/>
            </a:pPr>
            <a:r>
              <a:rPr lang="en-ZA" dirty="0" smtClean="0"/>
              <a:t>    Reporting “links” provided in the tables</a:t>
            </a:r>
          </a:p>
          <a:p>
            <a:pPr marL="0" lvl="1" indent="0" eaLnBrk="1" hangingPunct="1">
              <a:spcAft>
                <a:spcPts val="1200"/>
              </a:spcAft>
              <a:buFont typeface="Wingdings" pitchFamily="2" charset="2"/>
              <a:buChar char="q"/>
            </a:pPr>
            <a:r>
              <a:rPr lang="en-ZA" dirty="0" smtClean="0"/>
              <a:t>    Project Summary explaining the segments in detail</a:t>
            </a:r>
          </a:p>
          <a:p>
            <a:pPr marL="0" lvl="1" indent="0" eaLnBrk="1" hangingPunct="1">
              <a:spcAft>
                <a:spcPts val="1200"/>
              </a:spcAft>
              <a:buFont typeface="Wingdings" pitchFamily="2" charset="2"/>
              <a:buChar char="q"/>
            </a:pPr>
            <a:r>
              <a:rPr lang="en-ZA" dirty="0" smtClean="0"/>
              <a:t>    Account numbers included for reference purposes</a:t>
            </a:r>
          </a:p>
          <a:p>
            <a:pPr marL="450850" lvl="1" indent="-450850" eaLnBrk="1" hangingPunct="1">
              <a:spcAft>
                <a:spcPts val="1200"/>
              </a:spcAft>
              <a:buFont typeface="Wingdings" pitchFamily="2" charset="2"/>
              <a:buChar char="q"/>
              <a:tabLst>
                <a:tab pos="534988" algn="l"/>
              </a:tabLst>
            </a:pPr>
            <a:r>
              <a:rPr lang="en-ZA" dirty="0" smtClean="0"/>
              <a:t>Character counts added to standardise “long and short” text</a:t>
            </a:r>
          </a:p>
          <a:p>
            <a:pPr marL="450850" lvl="1" indent="-450850" eaLnBrk="1" hangingPunct="1">
              <a:spcAft>
                <a:spcPts val="1200"/>
              </a:spcAft>
              <a:buFont typeface="Wingdings" pitchFamily="2" charset="2"/>
              <a:buChar char="q"/>
              <a:tabLst>
                <a:tab pos="534988" algn="l"/>
              </a:tabLst>
            </a:pPr>
            <a:r>
              <a:rPr lang="en-ZA" dirty="0" smtClean="0"/>
              <a:t>VAT Indicators driven by Function and Item</a:t>
            </a:r>
          </a:p>
          <a:p>
            <a:pPr lvl="1" eaLnBrk="1" hangingPunct="1"/>
            <a:endParaRPr lang="en-ZA" dirty="0" smtClean="0"/>
          </a:p>
        </p:txBody>
      </p:sp>
      <p:pic>
        <p:nvPicPr>
          <p:cNvPr id="1026" name="Picture 2" descr="C:\Users\Johanna Steyn\AppData\Local\Microsoft\Windows\Temporary Internet Files\Content.IE5\EMAU9J4H\MP900302940[1].jpg"/>
          <p:cNvPicPr>
            <a:picLocks noChangeAspect="1" noChangeArrowheads="1"/>
          </p:cNvPicPr>
          <p:nvPr/>
        </p:nvPicPr>
        <p:blipFill>
          <a:blip r:embed="rId3"/>
          <a:srcRect/>
          <a:stretch>
            <a:fillRect/>
          </a:stretch>
        </p:blipFill>
        <p:spPr bwMode="auto">
          <a:xfrm flipH="1">
            <a:off x="-5" y="1142984"/>
            <a:ext cx="1500169" cy="5715016"/>
          </a:xfrm>
          <a:prstGeom prst="rect">
            <a:avLst/>
          </a:prstGeom>
          <a:noFill/>
        </p:spPr>
      </p:pic>
      <p:sp>
        <p:nvSpPr>
          <p:cNvPr id="2" name="Title 1"/>
          <p:cNvSpPr>
            <a:spLocks noGrp="1"/>
          </p:cNvSpPr>
          <p:nvPr>
            <p:ph type="title"/>
          </p:nvPr>
        </p:nvSpPr>
        <p:spPr>
          <a:xfrm>
            <a:off x="0" y="0"/>
            <a:ext cx="8686800" cy="1143000"/>
          </a:xfrm>
        </p:spPr>
        <p:txBody>
          <a:bodyPr/>
          <a:lstStyle/>
          <a:p>
            <a:pPr eaLnBrk="1" hangingPunct="1">
              <a:defRPr/>
            </a:pPr>
            <a:r>
              <a:rPr lang="en-US" sz="3200" b="1" dirty="0" smtClean="0"/>
              <a:t>Conceptualising SCOA</a:t>
            </a:r>
            <a:r>
              <a:rPr lang="en-US" sz="1800" dirty="0" smtClean="0"/>
              <a:t/>
            </a:r>
            <a:br>
              <a:rPr lang="en-US" sz="1800" dirty="0" smtClean="0"/>
            </a:br>
            <a:endParaRPr lang="en-ZA" b="1" dirty="0"/>
          </a:p>
        </p:txBody>
      </p:sp>
      <p:sp>
        <p:nvSpPr>
          <p:cNvPr id="27652" name="Slide Number Placeholder 4"/>
          <p:cNvSpPr>
            <a:spLocks noGrp="1"/>
          </p:cNvSpPr>
          <p:nvPr>
            <p:ph type="sldNum" sz="quarter" idx="12"/>
          </p:nvPr>
        </p:nvSpPr>
        <p:spPr>
          <a:xfrm>
            <a:off x="3124200" y="6248400"/>
            <a:ext cx="2895600" cy="457200"/>
          </a:xfrm>
          <a:noFill/>
        </p:spPr>
        <p:txBody>
          <a:bodyPr/>
          <a:lstStyle/>
          <a:p>
            <a:pPr algn="ctr" fontAlgn="base">
              <a:spcBef>
                <a:spcPct val="0"/>
              </a:spcBef>
              <a:spcAft>
                <a:spcPct val="0"/>
              </a:spcAft>
            </a:pPr>
            <a:fld id="{B00A955D-5CD9-4606-9033-DDE836BE5EE4}" type="slidenum">
              <a:rPr lang="en-ZA" sz="1400" b="0" smtClean="0">
                <a:solidFill>
                  <a:srgbClr val="000000"/>
                </a:solidFill>
                <a:latin typeface="Shruti" pitchFamily="2"/>
                <a:cs typeface="Osaka"/>
              </a:rPr>
              <a:pPr algn="ctr" fontAlgn="base">
                <a:spcBef>
                  <a:spcPct val="0"/>
                </a:spcBef>
                <a:spcAft>
                  <a:spcPct val="0"/>
                </a:spcAft>
              </a:pPr>
              <a:t>37</a:t>
            </a:fld>
            <a:endParaRPr lang="en-ZA" sz="1400" b="0" dirty="0" smtClean="0">
              <a:solidFill>
                <a:srgbClr val="000000"/>
              </a:solidFill>
              <a:latin typeface="Shruti" pitchFamily="2"/>
              <a:cs typeface="Osaka"/>
            </a:endParaRPr>
          </a:p>
        </p:txBody>
      </p:sp>
    </p:spTree>
    <p:extLst>
      <p:ext uri="{BB962C8B-B14F-4D97-AF65-F5344CB8AC3E}">
        <p14:creationId xmlns:p14="http://schemas.microsoft.com/office/powerpoint/2010/main" val="2075609374"/>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US" sz="2800" b="1" dirty="0" smtClean="0"/>
              <a:t>Conceptualising SCOA</a:t>
            </a:r>
            <a:r>
              <a:rPr lang="en-US" sz="1600" dirty="0" smtClean="0"/>
              <a:t/>
            </a:r>
            <a:br>
              <a:rPr lang="en-US" sz="1600" dirty="0" smtClean="0"/>
            </a:br>
            <a:r>
              <a:rPr lang="en-US" sz="1600" dirty="0" smtClean="0"/>
              <a:t/>
            </a:r>
            <a:br>
              <a:rPr lang="en-US" sz="1600" dirty="0" smtClean="0"/>
            </a:br>
            <a:endParaRPr lang="en-ZA" b="1" dirty="0" smtClean="0"/>
          </a:p>
        </p:txBody>
      </p:sp>
      <p:sp>
        <p:nvSpPr>
          <p:cNvPr id="15363" name="Content Placeholder 2"/>
          <p:cNvSpPr>
            <a:spLocks noGrp="1"/>
          </p:cNvSpPr>
          <p:nvPr>
            <p:ph idx="1"/>
          </p:nvPr>
        </p:nvSpPr>
        <p:spPr>
          <a:xfrm>
            <a:off x="152400" y="1295400"/>
            <a:ext cx="8763000" cy="4941912"/>
          </a:xfrm>
        </p:spPr>
        <p:txBody>
          <a:bodyPr>
            <a:normAutofit/>
          </a:bodyPr>
          <a:lstStyle/>
          <a:p>
            <a:pPr marL="0" indent="0">
              <a:buFontTx/>
              <a:buNone/>
              <a:defRPr/>
            </a:pPr>
            <a:r>
              <a:rPr lang="en-ZA" sz="4000" dirty="0" smtClean="0">
                <a:latin typeface="Amienne" pitchFamily="82" charset="0"/>
              </a:rPr>
              <a:t>Illustration</a:t>
            </a:r>
          </a:p>
          <a:p>
            <a:pPr marL="742950" indent="-742950">
              <a:buFontTx/>
              <a:buAutoNum type="alphaUcPeriod"/>
              <a:defRPr/>
            </a:pPr>
            <a:r>
              <a:rPr lang="en-ZA" sz="4000" dirty="0" smtClean="0">
                <a:latin typeface="Amienne" pitchFamily="82" charset="0"/>
              </a:rPr>
              <a:t>Internet Link</a:t>
            </a:r>
          </a:p>
          <a:p>
            <a:pPr marL="742950" indent="-742950">
              <a:buFontTx/>
              <a:buAutoNum type="alphaUcPeriod"/>
              <a:defRPr/>
            </a:pPr>
            <a:r>
              <a:rPr lang="en-ZA" sz="4000" dirty="0" smtClean="0">
                <a:latin typeface="Amienne" pitchFamily="82" charset="0"/>
              </a:rPr>
              <a:t>Excel Model</a:t>
            </a:r>
          </a:p>
          <a:p>
            <a:pPr marL="742950" indent="-742950">
              <a:buFontTx/>
              <a:buAutoNum type="alphaUcPeriod"/>
              <a:defRPr/>
            </a:pPr>
            <a:r>
              <a:rPr lang="en-ZA" sz="4000" dirty="0" smtClean="0">
                <a:latin typeface="Amienne" pitchFamily="82" charset="0"/>
              </a:rPr>
              <a:t>Presentation SNAP SHOT</a:t>
            </a:r>
          </a:p>
          <a:p>
            <a:pPr marL="0" indent="0">
              <a:buFontTx/>
              <a:buNone/>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38</a:t>
            </a:fld>
            <a:endParaRPr lang="en-US" sz="1400" b="0" dirty="0" smtClean="0">
              <a:solidFill>
                <a:srgbClr val="000000"/>
              </a:solidFill>
              <a:latin typeface="Arial" pitchFamily="34" charset="0"/>
              <a:cs typeface="Osaka"/>
            </a:endParaRPr>
          </a:p>
        </p:txBody>
      </p:sp>
      <p:pic>
        <p:nvPicPr>
          <p:cNvPr id="5" name="Picture 4" descr="example"/>
          <p:cNvPicPr>
            <a:picLocks noChangeAspect="1"/>
          </p:cNvPicPr>
          <p:nvPr/>
        </p:nvPicPr>
        <p:blipFill>
          <a:blip r:embed="rId3"/>
          <a:stretch>
            <a:fillRect/>
          </a:stretch>
        </p:blipFill>
        <p:spPr>
          <a:xfrm>
            <a:off x="5643570" y="2500306"/>
            <a:ext cx="3095625" cy="3095625"/>
          </a:xfrm>
          <a:prstGeom prst="rect">
            <a:avLst/>
          </a:prstGeom>
        </p:spPr>
      </p:pic>
    </p:spTree>
    <p:extLst>
      <p:ext uri="{BB962C8B-B14F-4D97-AF65-F5344CB8AC3E}">
        <p14:creationId xmlns:p14="http://schemas.microsoft.com/office/powerpoint/2010/main" val="22092042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0"/>
            <a:ext cx="9177338" cy="6891338"/>
          </a:xfrm>
          <a:prstGeom prst="rect">
            <a:avLst/>
          </a:prstGeom>
          <a:noFill/>
          <a:ln w="9525">
            <a:noFill/>
            <a:miter lim="800000"/>
            <a:headEnd/>
            <a:tailEnd/>
          </a:ln>
        </p:spPr>
      </p:pic>
      <p:sp>
        <p:nvSpPr>
          <p:cNvPr id="11267" name="Rectangle 12"/>
          <p:cNvSpPr>
            <a:spLocks noGrp="1" noChangeArrowheads="1"/>
          </p:cNvSpPr>
          <p:nvPr>
            <p:ph type="ctrTitle" idx="4294967295"/>
          </p:nvPr>
        </p:nvSpPr>
        <p:spPr>
          <a:xfrm>
            <a:off x="306388" y="1"/>
            <a:ext cx="8532812" cy="2143116"/>
          </a:xfrm>
        </p:spPr>
        <p:txBody>
          <a:bodyPr rtlCol="0">
            <a:normAutofit fontScale="90000"/>
          </a:bodyPr>
          <a:lstStyle/>
          <a:p>
            <a:pPr algn="ctr" eaLnBrk="1" fontAlgn="auto" hangingPunct="1">
              <a:spcAft>
                <a:spcPts val="0"/>
              </a:spcAft>
              <a:defRPr/>
            </a:pPr>
            <a:r>
              <a:rPr lang="en-US" sz="3400" dirty="0" smtClean="0"/>
              <a:t/>
            </a:r>
            <a:br>
              <a:rPr lang="en-US" sz="3400" dirty="0" smtClean="0"/>
            </a:br>
            <a:r>
              <a:rPr lang="en-US" sz="3400" dirty="0" smtClean="0"/>
              <a:t/>
            </a:r>
            <a:br>
              <a:rPr lang="en-US" sz="3400" dirty="0" smtClean="0"/>
            </a:br>
            <a:r>
              <a:rPr lang="en-US" sz="4900" b="1" dirty="0" smtClean="0"/>
              <a:t>3.</a:t>
            </a:r>
            <a:br>
              <a:rPr lang="en-US" sz="4900" b="1" dirty="0" smtClean="0"/>
            </a:br>
            <a:r>
              <a:rPr lang="en-US" sz="4900" b="1" dirty="0" smtClean="0"/>
              <a:t>SCOA Segments</a:t>
            </a:r>
            <a:r>
              <a:rPr lang="en-US" sz="3400" dirty="0" smtClean="0"/>
              <a:t>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39</a:t>
            </a:fld>
            <a:endParaRPr lang="en-US" sz="1400" b="0" dirty="0">
              <a:solidFill>
                <a:srgbClr val="000000"/>
              </a:solidFill>
              <a:latin typeface="Arial"/>
            </a:endParaRPr>
          </a:p>
        </p:txBody>
      </p:sp>
      <p:sp>
        <p:nvSpPr>
          <p:cNvPr id="6" name="TextBox 5"/>
          <p:cNvSpPr txBox="1"/>
          <p:nvPr/>
        </p:nvSpPr>
        <p:spPr>
          <a:xfrm>
            <a:off x="0" y="2428868"/>
            <a:ext cx="9144000" cy="2862322"/>
          </a:xfrm>
          <a:prstGeom prst="rect">
            <a:avLst/>
          </a:prstGeom>
          <a:noFill/>
        </p:spPr>
        <p:txBody>
          <a:bodyPr wrap="square" rtlCol="0">
            <a:spAutoFit/>
          </a:bodyPr>
          <a:lstStyle/>
          <a:p>
            <a:r>
              <a:rPr lang="en-ZA" b="1" dirty="0" smtClean="0">
                <a:solidFill>
                  <a:prstClr val="white"/>
                </a:solidFill>
              </a:rPr>
              <a:t>Outline:</a:t>
            </a:r>
          </a:p>
          <a:p>
            <a:endParaRPr lang="en-ZA" b="1" dirty="0" smtClean="0">
              <a:solidFill>
                <a:prstClr val="white"/>
              </a:solidFill>
            </a:endParaRPr>
          </a:p>
          <a:p>
            <a:pPr marL="534988" indent="-534988">
              <a:buFont typeface="Wingdings" pitchFamily="2" charset="2"/>
              <a:buChar char="q"/>
            </a:pPr>
            <a:r>
              <a:rPr lang="en-ZA" b="1" dirty="0" smtClean="0">
                <a:solidFill>
                  <a:prstClr val="white"/>
                </a:solidFill>
              </a:rPr>
              <a:t>Item:  Revenue</a:t>
            </a:r>
          </a:p>
          <a:p>
            <a:pPr marL="534988" indent="-534988">
              <a:buFont typeface="Wingdings" pitchFamily="2" charset="2"/>
              <a:buChar char="q"/>
            </a:pPr>
            <a:r>
              <a:rPr lang="en-ZA" b="1" dirty="0" smtClean="0">
                <a:solidFill>
                  <a:prstClr val="white"/>
                </a:solidFill>
              </a:rPr>
              <a:t>Item:  Expenditure</a:t>
            </a:r>
          </a:p>
          <a:p>
            <a:pPr marL="534988" indent="-534988">
              <a:buFont typeface="Wingdings" pitchFamily="2" charset="2"/>
              <a:buChar char="q"/>
            </a:pPr>
            <a:r>
              <a:rPr lang="en-ZA" b="1" dirty="0" smtClean="0">
                <a:solidFill>
                  <a:prstClr val="white"/>
                </a:solidFill>
              </a:rPr>
              <a:t>Item:  Assets, Liabilities and Net Assets</a:t>
            </a:r>
          </a:p>
          <a:p>
            <a:pPr marL="534988" indent="-534988">
              <a:buFont typeface="Wingdings" pitchFamily="2" charset="2"/>
              <a:buChar char="q"/>
            </a:pPr>
            <a:r>
              <a:rPr lang="en-ZA" b="1" dirty="0" smtClean="0">
                <a:solidFill>
                  <a:prstClr val="white"/>
                </a:solidFill>
              </a:rPr>
              <a:t>Fund</a:t>
            </a:r>
          </a:p>
          <a:p>
            <a:pPr marL="534988" indent="-534988">
              <a:buFont typeface="Wingdings" pitchFamily="2" charset="2"/>
              <a:buChar char="q"/>
            </a:pPr>
            <a:r>
              <a:rPr lang="en-ZA" b="1" dirty="0" smtClean="0">
                <a:solidFill>
                  <a:prstClr val="white"/>
                </a:solidFill>
              </a:rPr>
              <a:t>Function</a:t>
            </a:r>
          </a:p>
          <a:p>
            <a:pPr marL="534988" indent="-534988">
              <a:buFont typeface="Wingdings" pitchFamily="2" charset="2"/>
              <a:buChar char="q"/>
            </a:pPr>
            <a:r>
              <a:rPr lang="en-ZA" b="1" dirty="0" smtClean="0">
                <a:solidFill>
                  <a:prstClr val="white"/>
                </a:solidFill>
              </a:rPr>
              <a:t>Project</a:t>
            </a:r>
          </a:p>
          <a:p>
            <a:pPr marL="534988" indent="-534988">
              <a:buFont typeface="Wingdings" pitchFamily="2" charset="2"/>
              <a:buChar char="q"/>
            </a:pPr>
            <a:r>
              <a:rPr lang="en-ZA" b="1" dirty="0" smtClean="0">
                <a:solidFill>
                  <a:prstClr val="white"/>
                </a:solidFill>
              </a:rPr>
              <a:t>Regional Indicator</a:t>
            </a:r>
          </a:p>
          <a:p>
            <a:pPr marL="534988" indent="-534988">
              <a:buFont typeface="Wingdings" pitchFamily="2" charset="2"/>
              <a:buChar char="q"/>
            </a:pPr>
            <a:r>
              <a:rPr lang="en-ZA" b="1" dirty="0" smtClean="0">
                <a:solidFill>
                  <a:prstClr val="white"/>
                </a:solidFill>
              </a:rPr>
              <a:t>Costing</a:t>
            </a:r>
            <a:endParaRPr lang="en-ZA" b="1" dirty="0">
              <a:solidFill>
                <a:prstClr val="white"/>
              </a:solidFill>
            </a:endParaRPr>
          </a:p>
        </p:txBody>
      </p:sp>
      <p:sp>
        <p:nvSpPr>
          <p:cNvPr id="2" name="Right Brace 1"/>
          <p:cNvSpPr/>
          <p:nvPr/>
        </p:nvSpPr>
        <p:spPr bwMode="auto">
          <a:xfrm>
            <a:off x="4932040" y="2924944"/>
            <a:ext cx="792088" cy="936104"/>
          </a:xfrm>
          <a:prstGeom prst="rightBrace">
            <a:avLst/>
          </a:prstGeom>
          <a:no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ZA" sz="2400" dirty="0" smtClean="0">
              <a:solidFill>
                <a:prstClr val="black"/>
              </a:solidFill>
              <a:latin typeface="Arial" charset="0"/>
              <a:ea typeface="ＭＳ Ｐゴシック" pitchFamily="1" charset="-128"/>
            </a:endParaRPr>
          </a:p>
        </p:txBody>
      </p:sp>
      <p:sp>
        <p:nvSpPr>
          <p:cNvPr id="3" name="TextBox 2"/>
          <p:cNvSpPr txBox="1"/>
          <p:nvPr/>
        </p:nvSpPr>
        <p:spPr>
          <a:xfrm>
            <a:off x="6034100" y="3208330"/>
            <a:ext cx="1800200" cy="369332"/>
          </a:xfrm>
          <a:prstGeom prst="rect">
            <a:avLst/>
          </a:prstGeom>
          <a:noFill/>
        </p:spPr>
        <p:txBody>
          <a:bodyPr wrap="square" rtlCol="0">
            <a:spAutoFit/>
          </a:bodyPr>
          <a:lstStyle/>
          <a:p>
            <a:r>
              <a:rPr lang="en-ZA" dirty="0" smtClean="0">
                <a:solidFill>
                  <a:prstClr val="white"/>
                </a:solidFill>
              </a:rPr>
              <a:t>Item Segment</a:t>
            </a:r>
            <a:endParaRPr lang="en-ZA" dirty="0">
              <a:solidFill>
                <a:prstClr val="white"/>
              </a:solidFill>
            </a:endParaRPr>
          </a:p>
        </p:txBody>
      </p:sp>
    </p:spTree>
    <p:extLst>
      <p:ext uri="{BB962C8B-B14F-4D97-AF65-F5344CB8AC3E}">
        <p14:creationId xmlns:p14="http://schemas.microsoft.com/office/powerpoint/2010/main" val="13808155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idx="4294967295"/>
          </p:nvPr>
        </p:nvSpPr>
        <p:spPr>
          <a:xfrm>
            <a:off x="152400" y="76200"/>
            <a:ext cx="8866188" cy="838200"/>
          </a:xfrm>
        </p:spPr>
        <p:txBody>
          <a:bodyPr/>
          <a:lstStyle/>
          <a:p>
            <a:r>
              <a:rPr lang="en-US" sz="2800" dirty="0" smtClean="0"/>
              <a:t>Local government financial management reform roadmap…</a:t>
            </a:r>
            <a:r>
              <a:rPr lang="en-US" sz="2800" i="1" dirty="0" err="1" smtClean="0"/>
              <a:t>LGBA’s</a:t>
            </a:r>
            <a:r>
              <a:rPr lang="en-US" sz="2800" i="1" dirty="0" smtClean="0"/>
              <a:t> core business</a:t>
            </a:r>
          </a:p>
        </p:txBody>
      </p:sp>
      <p:sp>
        <p:nvSpPr>
          <p:cNvPr id="58371" name="Rectangle 3"/>
          <p:cNvSpPr>
            <a:spLocks noGrp="1" noChangeArrowheads="1"/>
          </p:cNvSpPr>
          <p:nvPr>
            <p:ph type="body" idx="4294967295"/>
          </p:nvPr>
        </p:nvSpPr>
        <p:spPr>
          <a:xfrm>
            <a:off x="152400" y="1295400"/>
            <a:ext cx="8763000" cy="5229225"/>
          </a:xfrm>
        </p:spPr>
        <p:txBody>
          <a:bodyPr/>
          <a:lstStyle/>
          <a:p>
            <a:endParaRPr lang="en-US" smtClean="0"/>
          </a:p>
          <a:p>
            <a:endParaRPr lang="en-US" smtClean="0"/>
          </a:p>
          <a:p>
            <a:endParaRPr lang="en-US" smtClean="0"/>
          </a:p>
          <a:p>
            <a:endParaRPr lang="en-US" smtClean="0"/>
          </a:p>
          <a:p>
            <a:endParaRPr lang="en-US" smtClean="0"/>
          </a:p>
          <a:p>
            <a:endParaRPr lang="en-US" smtClean="0"/>
          </a:p>
          <a:p>
            <a:endParaRPr lang="en-US" smtClean="0"/>
          </a:p>
          <a:p>
            <a:endParaRPr lang="en-US" smtClean="0"/>
          </a:p>
          <a:p>
            <a:endParaRPr lang="en-US" smtClean="0"/>
          </a:p>
          <a:p>
            <a:endParaRPr lang="en-US" smtClean="0"/>
          </a:p>
          <a:p>
            <a:endParaRPr lang="en-US" smtClean="0"/>
          </a:p>
          <a:p>
            <a:endParaRPr lang="en-US" smtClean="0"/>
          </a:p>
          <a:p>
            <a:endParaRPr lang="en-US" smtClean="0"/>
          </a:p>
          <a:p>
            <a:endParaRPr lang="en-US" smtClean="0"/>
          </a:p>
          <a:p>
            <a:endParaRPr lang="en-US" smtClean="0"/>
          </a:p>
          <a:p>
            <a:endParaRPr lang="en-US" smtClean="0"/>
          </a:p>
        </p:txBody>
      </p:sp>
      <p:grpSp>
        <p:nvGrpSpPr>
          <p:cNvPr id="58372" name="Group 7"/>
          <p:cNvGrpSpPr>
            <a:grpSpLocks/>
          </p:cNvGrpSpPr>
          <p:nvPr/>
        </p:nvGrpSpPr>
        <p:grpSpPr bwMode="auto">
          <a:xfrm>
            <a:off x="225425" y="1125538"/>
            <a:ext cx="3059113" cy="1079500"/>
            <a:chOff x="-13343" y="-146753"/>
            <a:chExt cx="3182124" cy="1258014"/>
          </a:xfrm>
        </p:grpSpPr>
        <p:sp>
          <p:nvSpPr>
            <p:cNvPr id="9" name="Rounded Rectangle 8"/>
            <p:cNvSpPr/>
            <p:nvPr/>
          </p:nvSpPr>
          <p:spPr>
            <a:xfrm>
              <a:off x="-13343" y="-146753"/>
              <a:ext cx="3182124" cy="1258014"/>
            </a:xfrm>
            <a:prstGeom prst="roundRect">
              <a:avLst/>
            </a:prstGeom>
            <a:gradFill rotWithShape="1">
              <a:gsLst>
                <a:gs pos="0">
                  <a:srgbClr val="7B0000">
                    <a:shade val="51000"/>
                    <a:satMod val="130000"/>
                  </a:srgbClr>
                </a:gs>
                <a:gs pos="80000">
                  <a:srgbClr val="7B0000">
                    <a:shade val="93000"/>
                    <a:satMod val="130000"/>
                  </a:srgbClr>
                </a:gs>
                <a:gs pos="100000">
                  <a:srgbClr val="7B000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sp>
        <p:sp>
          <p:nvSpPr>
            <p:cNvPr id="10" name="Rounded Rectangle 4"/>
            <p:cNvSpPr/>
            <p:nvPr/>
          </p:nvSpPr>
          <p:spPr>
            <a:xfrm>
              <a:off x="47757" y="-85703"/>
              <a:ext cx="3059924" cy="1135913"/>
            </a:xfrm>
            <a:prstGeom prst="rect">
              <a:avLst/>
            </a:prstGeom>
            <a:noFill/>
            <a:ln>
              <a:noFill/>
            </a:ln>
            <a:effectLst/>
          </p:spPr>
          <p:txBody>
            <a:bodyPr lIns="72390" tIns="36195" rIns="72390" bIns="36195" spcCol="1270" anchor="ctr"/>
            <a:lstStyle/>
            <a:p>
              <a:pPr algn="ctr" defTabSz="844550" eaLnBrk="0" fontAlgn="auto" hangingPunct="0">
                <a:lnSpc>
                  <a:spcPct val="90000"/>
                </a:lnSpc>
                <a:spcAft>
                  <a:spcPct val="35000"/>
                </a:spcAft>
                <a:defRPr/>
              </a:pPr>
              <a:r>
                <a:rPr lang="en-ZA" sz="1600" i="1" dirty="0">
                  <a:solidFill>
                    <a:srgbClr val="FFFFFF"/>
                  </a:solidFill>
                  <a:latin typeface="Arial"/>
                </a:rPr>
                <a:t>Champion the Local Government Budget Reform Agenda</a:t>
              </a:r>
              <a:endParaRPr lang="en-ZA" sz="1600" dirty="0">
                <a:solidFill>
                  <a:srgbClr val="FFFFFF"/>
                </a:solidFill>
                <a:latin typeface="Arial"/>
              </a:endParaRPr>
            </a:p>
          </p:txBody>
        </p:sp>
      </p:grpSp>
      <p:grpSp>
        <p:nvGrpSpPr>
          <p:cNvPr id="58373" name="Group 10"/>
          <p:cNvGrpSpPr>
            <a:grpSpLocks/>
          </p:cNvGrpSpPr>
          <p:nvPr/>
        </p:nvGrpSpPr>
        <p:grpSpPr bwMode="auto">
          <a:xfrm>
            <a:off x="195263" y="2295525"/>
            <a:ext cx="3084512" cy="1008063"/>
            <a:chOff x="0" y="20982"/>
            <a:chExt cx="3182124" cy="1258014"/>
          </a:xfrm>
        </p:grpSpPr>
        <p:sp>
          <p:nvSpPr>
            <p:cNvPr id="12" name="Rounded Rectangle 11"/>
            <p:cNvSpPr/>
            <p:nvPr/>
          </p:nvSpPr>
          <p:spPr>
            <a:xfrm>
              <a:off x="0" y="20982"/>
              <a:ext cx="3182124" cy="1258014"/>
            </a:xfrm>
            <a:prstGeom prst="roundRect">
              <a:avLst/>
            </a:prstGeom>
            <a:gradFill rotWithShape="1">
              <a:gsLst>
                <a:gs pos="0">
                  <a:srgbClr val="7B0000">
                    <a:shade val="51000"/>
                    <a:satMod val="130000"/>
                  </a:srgbClr>
                </a:gs>
                <a:gs pos="80000">
                  <a:srgbClr val="7B0000">
                    <a:shade val="93000"/>
                    <a:satMod val="130000"/>
                  </a:srgbClr>
                </a:gs>
                <a:gs pos="100000">
                  <a:srgbClr val="7B000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sp>
        <p:sp>
          <p:nvSpPr>
            <p:cNvPr id="13" name="Rounded Rectangle 4"/>
            <p:cNvSpPr/>
            <p:nvPr/>
          </p:nvSpPr>
          <p:spPr>
            <a:xfrm>
              <a:off x="60596" y="82397"/>
              <a:ext cx="3060932" cy="1135183"/>
            </a:xfrm>
            <a:prstGeom prst="rect">
              <a:avLst/>
            </a:prstGeom>
            <a:noFill/>
            <a:ln>
              <a:noFill/>
            </a:ln>
            <a:effectLst/>
          </p:spPr>
          <p:txBody>
            <a:bodyPr lIns="72390" tIns="36195" rIns="72390" bIns="36195" spcCol="1270" anchor="ctr"/>
            <a:lstStyle/>
            <a:p>
              <a:pPr algn="ctr" defTabSz="844550" eaLnBrk="0" fontAlgn="auto" hangingPunct="0">
                <a:lnSpc>
                  <a:spcPct val="90000"/>
                </a:lnSpc>
                <a:spcAft>
                  <a:spcPct val="35000"/>
                </a:spcAft>
                <a:defRPr/>
              </a:pPr>
              <a:r>
                <a:rPr lang="en-ZA" sz="1600" i="1" dirty="0">
                  <a:solidFill>
                    <a:srgbClr val="FFFFFF"/>
                  </a:solidFill>
                  <a:latin typeface="Arial"/>
                </a:rPr>
                <a:t>Support the development of credible, funded and sustainable LG budgets</a:t>
              </a:r>
              <a:endParaRPr lang="en-ZA" sz="1600" dirty="0">
                <a:solidFill>
                  <a:srgbClr val="FFFFFF"/>
                </a:solidFill>
                <a:latin typeface="Arial"/>
              </a:endParaRPr>
            </a:p>
          </p:txBody>
        </p:sp>
      </p:grpSp>
      <p:grpSp>
        <p:nvGrpSpPr>
          <p:cNvPr id="58374" name="Group 13"/>
          <p:cNvGrpSpPr>
            <a:grpSpLocks/>
          </p:cNvGrpSpPr>
          <p:nvPr/>
        </p:nvGrpSpPr>
        <p:grpSpPr bwMode="auto">
          <a:xfrm>
            <a:off x="176213" y="3392488"/>
            <a:ext cx="3182937" cy="1103312"/>
            <a:chOff x="0" y="20982"/>
            <a:chExt cx="3182124" cy="1258014"/>
          </a:xfrm>
        </p:grpSpPr>
        <p:sp>
          <p:nvSpPr>
            <p:cNvPr id="15" name="Rounded Rectangle 14"/>
            <p:cNvSpPr/>
            <p:nvPr/>
          </p:nvSpPr>
          <p:spPr>
            <a:xfrm>
              <a:off x="0" y="20982"/>
              <a:ext cx="3182124" cy="1258014"/>
            </a:xfrm>
            <a:prstGeom prst="roundRect">
              <a:avLst/>
            </a:prstGeom>
            <a:gradFill rotWithShape="1">
              <a:gsLst>
                <a:gs pos="0">
                  <a:srgbClr val="7B0000">
                    <a:shade val="51000"/>
                    <a:satMod val="130000"/>
                  </a:srgbClr>
                </a:gs>
                <a:gs pos="80000">
                  <a:srgbClr val="7B0000">
                    <a:shade val="93000"/>
                    <a:satMod val="130000"/>
                  </a:srgbClr>
                </a:gs>
                <a:gs pos="100000">
                  <a:srgbClr val="7B000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sp>
        <p:sp>
          <p:nvSpPr>
            <p:cNvPr id="16" name="Rounded Rectangle 4"/>
            <p:cNvSpPr/>
            <p:nvPr/>
          </p:nvSpPr>
          <p:spPr>
            <a:xfrm>
              <a:off x="61896" y="82525"/>
              <a:ext cx="3058332" cy="1134928"/>
            </a:xfrm>
            <a:prstGeom prst="rect">
              <a:avLst/>
            </a:prstGeom>
            <a:noFill/>
            <a:ln>
              <a:noFill/>
            </a:ln>
            <a:effectLst/>
          </p:spPr>
          <p:txBody>
            <a:bodyPr lIns="72390" tIns="36195" rIns="72390" bIns="36195" spcCol="1270" anchor="ctr"/>
            <a:lstStyle/>
            <a:p>
              <a:pPr algn="ctr" defTabSz="844550" eaLnBrk="0" fontAlgn="auto" hangingPunct="0">
                <a:lnSpc>
                  <a:spcPct val="90000"/>
                </a:lnSpc>
                <a:spcAft>
                  <a:spcPct val="35000"/>
                </a:spcAft>
                <a:defRPr/>
              </a:pPr>
              <a:r>
                <a:rPr lang="en-ZA" sz="1600" i="1" dirty="0">
                  <a:solidFill>
                    <a:srgbClr val="FFFFFF"/>
                  </a:solidFill>
                  <a:latin typeface="Arial"/>
                </a:rPr>
                <a:t>Monitor the implementation of LG budgets and conditional grants – publish information </a:t>
              </a:r>
              <a:endParaRPr lang="en-ZA" sz="1600" dirty="0">
                <a:solidFill>
                  <a:srgbClr val="FFFFFF"/>
                </a:solidFill>
                <a:latin typeface="Arial"/>
              </a:endParaRPr>
            </a:p>
          </p:txBody>
        </p:sp>
      </p:grpSp>
      <p:grpSp>
        <p:nvGrpSpPr>
          <p:cNvPr id="58375" name="Group 16"/>
          <p:cNvGrpSpPr>
            <a:grpSpLocks/>
          </p:cNvGrpSpPr>
          <p:nvPr/>
        </p:nvGrpSpPr>
        <p:grpSpPr bwMode="auto">
          <a:xfrm>
            <a:off x="195263" y="4595813"/>
            <a:ext cx="3179762" cy="1079500"/>
            <a:chOff x="0" y="20982"/>
            <a:chExt cx="3182124" cy="1258014"/>
          </a:xfrm>
        </p:grpSpPr>
        <p:sp>
          <p:nvSpPr>
            <p:cNvPr id="18" name="Rounded Rectangle 17"/>
            <p:cNvSpPr/>
            <p:nvPr/>
          </p:nvSpPr>
          <p:spPr>
            <a:xfrm>
              <a:off x="0" y="20982"/>
              <a:ext cx="3182124" cy="1258014"/>
            </a:xfrm>
            <a:prstGeom prst="roundRect">
              <a:avLst/>
            </a:prstGeom>
            <a:gradFill rotWithShape="1">
              <a:gsLst>
                <a:gs pos="0">
                  <a:srgbClr val="7B0000">
                    <a:shade val="51000"/>
                    <a:satMod val="130000"/>
                  </a:srgbClr>
                </a:gs>
                <a:gs pos="80000">
                  <a:srgbClr val="7B0000">
                    <a:shade val="93000"/>
                    <a:satMod val="130000"/>
                  </a:srgbClr>
                </a:gs>
                <a:gs pos="100000">
                  <a:srgbClr val="7B000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sp>
        <p:sp>
          <p:nvSpPr>
            <p:cNvPr id="19" name="Rounded Rectangle 4"/>
            <p:cNvSpPr/>
            <p:nvPr/>
          </p:nvSpPr>
          <p:spPr>
            <a:xfrm>
              <a:off x="61958" y="82032"/>
              <a:ext cx="3058208" cy="1135913"/>
            </a:xfrm>
            <a:prstGeom prst="rect">
              <a:avLst/>
            </a:prstGeom>
            <a:noFill/>
            <a:ln>
              <a:noFill/>
            </a:ln>
            <a:effectLst/>
          </p:spPr>
          <p:txBody>
            <a:bodyPr lIns="72390" tIns="36195" rIns="72390" bIns="36195" spcCol="1270" anchor="ctr"/>
            <a:lstStyle/>
            <a:p>
              <a:pPr algn="ctr" defTabSz="844550" eaLnBrk="0" fontAlgn="auto" hangingPunct="0">
                <a:lnSpc>
                  <a:spcPct val="90000"/>
                </a:lnSpc>
                <a:spcAft>
                  <a:spcPct val="35000"/>
                </a:spcAft>
                <a:defRPr/>
              </a:pPr>
              <a:r>
                <a:rPr lang="en-ZA" sz="1600" i="1" dirty="0">
                  <a:solidFill>
                    <a:srgbClr val="FFFFFF"/>
                  </a:solidFill>
                  <a:latin typeface="Arial"/>
                </a:rPr>
                <a:t>Ensure compliance and oversight with conditions of </a:t>
              </a:r>
              <a:r>
                <a:rPr lang="en-ZA" sz="1600" i="1" dirty="0" err="1">
                  <a:solidFill>
                    <a:srgbClr val="FFFFFF"/>
                  </a:solidFill>
                  <a:latin typeface="Arial"/>
                </a:rPr>
                <a:t>DoRA</a:t>
              </a:r>
              <a:r>
                <a:rPr lang="en-ZA" sz="1600" i="1" dirty="0">
                  <a:solidFill>
                    <a:srgbClr val="FFFFFF"/>
                  </a:solidFill>
                  <a:latin typeface="Arial"/>
                </a:rPr>
                <a:t> (annual)</a:t>
              </a:r>
              <a:endParaRPr lang="en-ZA" sz="1600" dirty="0">
                <a:solidFill>
                  <a:srgbClr val="FFFFFF"/>
                </a:solidFill>
                <a:latin typeface="Arial"/>
              </a:endParaRPr>
            </a:p>
          </p:txBody>
        </p:sp>
      </p:grpSp>
      <p:grpSp>
        <p:nvGrpSpPr>
          <p:cNvPr id="58376" name="Group 19"/>
          <p:cNvGrpSpPr>
            <a:grpSpLocks/>
          </p:cNvGrpSpPr>
          <p:nvPr/>
        </p:nvGrpSpPr>
        <p:grpSpPr bwMode="auto">
          <a:xfrm>
            <a:off x="176213" y="5722938"/>
            <a:ext cx="3179762" cy="1081087"/>
            <a:chOff x="0" y="20982"/>
            <a:chExt cx="3182124" cy="1258014"/>
          </a:xfrm>
        </p:grpSpPr>
        <p:sp>
          <p:nvSpPr>
            <p:cNvPr id="21" name="Rounded Rectangle 20"/>
            <p:cNvSpPr/>
            <p:nvPr/>
          </p:nvSpPr>
          <p:spPr>
            <a:xfrm>
              <a:off x="0" y="20982"/>
              <a:ext cx="3182124" cy="1258014"/>
            </a:xfrm>
            <a:prstGeom prst="roundRect">
              <a:avLst/>
            </a:prstGeom>
            <a:gradFill rotWithShape="1">
              <a:gsLst>
                <a:gs pos="0">
                  <a:srgbClr val="7B0000">
                    <a:shade val="51000"/>
                    <a:satMod val="130000"/>
                  </a:srgbClr>
                </a:gs>
                <a:gs pos="80000">
                  <a:srgbClr val="7B0000">
                    <a:shade val="93000"/>
                    <a:satMod val="130000"/>
                  </a:srgbClr>
                </a:gs>
                <a:gs pos="100000">
                  <a:srgbClr val="7B0000">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sp>
        <p:sp>
          <p:nvSpPr>
            <p:cNvPr id="22" name="Rounded Rectangle 4"/>
            <p:cNvSpPr/>
            <p:nvPr/>
          </p:nvSpPr>
          <p:spPr>
            <a:xfrm>
              <a:off x="61958" y="81942"/>
              <a:ext cx="3058208" cy="1136093"/>
            </a:xfrm>
            <a:prstGeom prst="rect">
              <a:avLst/>
            </a:prstGeom>
            <a:noFill/>
            <a:ln>
              <a:noFill/>
            </a:ln>
            <a:effectLst/>
          </p:spPr>
          <p:txBody>
            <a:bodyPr lIns="72390" tIns="36195" rIns="72390" bIns="36195" spcCol="1270" anchor="ctr"/>
            <a:lstStyle/>
            <a:p>
              <a:pPr algn="ctr" defTabSz="844550" eaLnBrk="0" fontAlgn="auto" hangingPunct="0">
                <a:lnSpc>
                  <a:spcPct val="90000"/>
                </a:lnSpc>
                <a:spcAft>
                  <a:spcPct val="35000"/>
                </a:spcAft>
                <a:defRPr/>
              </a:pPr>
              <a:r>
                <a:rPr lang="en-ZA" sz="1600" i="1" dirty="0">
                  <a:solidFill>
                    <a:srgbClr val="FFFFFF"/>
                  </a:solidFill>
                  <a:latin typeface="Arial"/>
                </a:rPr>
                <a:t>Support the Implementation of the MFMA and MBRR</a:t>
              </a:r>
              <a:endParaRPr lang="en-ZA" sz="1600" dirty="0">
                <a:solidFill>
                  <a:srgbClr val="FFFFFF"/>
                </a:solidFill>
                <a:latin typeface="Arial"/>
              </a:endParaRPr>
            </a:p>
          </p:txBody>
        </p:sp>
      </p:grpSp>
      <p:grpSp>
        <p:nvGrpSpPr>
          <p:cNvPr id="58377" name="Group 22"/>
          <p:cNvGrpSpPr>
            <a:grpSpLocks/>
          </p:cNvGrpSpPr>
          <p:nvPr/>
        </p:nvGrpSpPr>
        <p:grpSpPr bwMode="auto">
          <a:xfrm>
            <a:off x="3419475" y="1112838"/>
            <a:ext cx="5724525" cy="1092200"/>
            <a:chOff x="3186444" y="0"/>
            <a:chExt cx="5782364" cy="1298174"/>
          </a:xfrm>
        </p:grpSpPr>
        <p:sp>
          <p:nvSpPr>
            <p:cNvPr id="24" name="Round Same Side Corner Rectangle 23"/>
            <p:cNvSpPr/>
            <p:nvPr/>
          </p:nvSpPr>
          <p:spPr>
            <a:xfrm rot="5400000">
              <a:off x="5346758" y="-2160314"/>
              <a:ext cx="1298174" cy="5618803"/>
            </a:xfrm>
            <a:prstGeom prst="round2SameRect">
              <a:avLst/>
            </a:prstGeom>
          </p:spPr>
          <p:style>
            <a:lnRef idx="1">
              <a:schemeClr val="dk2">
                <a:alpha val="90000"/>
                <a:tint val="40000"/>
                <a:hueOff val="0"/>
                <a:satOff val="0"/>
                <a:lumOff val="0"/>
                <a:alphaOff val="0"/>
              </a:schemeClr>
            </a:lnRef>
            <a:fillRef idx="1">
              <a:schemeClr val="dk2">
                <a:alpha val="90000"/>
                <a:tint val="40000"/>
                <a:hueOff val="0"/>
                <a:satOff val="0"/>
                <a:lumOff val="0"/>
                <a:alphaOff val="0"/>
              </a:schemeClr>
            </a:fillRef>
            <a:effectRef idx="2">
              <a:schemeClr val="dk2">
                <a:alpha val="90000"/>
                <a:tint val="40000"/>
                <a:hueOff val="0"/>
                <a:satOff val="0"/>
                <a:lumOff val="0"/>
                <a:alphaOff val="0"/>
              </a:schemeClr>
            </a:effectRef>
            <a:fontRef idx="minor">
              <a:schemeClr val="dk1">
                <a:hueOff val="0"/>
                <a:satOff val="0"/>
                <a:lumOff val="0"/>
                <a:alphaOff val="0"/>
              </a:schemeClr>
            </a:fontRef>
          </p:style>
        </p:sp>
        <p:sp>
          <p:nvSpPr>
            <p:cNvPr id="25" name="Round Same Side Corner Rectangle 4"/>
            <p:cNvSpPr/>
            <p:nvPr/>
          </p:nvSpPr>
          <p:spPr>
            <a:xfrm>
              <a:off x="3186444" y="64154"/>
              <a:ext cx="5782364" cy="1169866"/>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lIns="80010" tIns="40005" rIns="80010" bIns="40005" spcCol="1270" anchor="ctr"/>
            <a:lstStyle/>
            <a:p>
              <a:pPr marL="228600" lvl="1" indent="-228600" defTabSz="933450" eaLnBrk="0" hangingPunct="0">
                <a:lnSpc>
                  <a:spcPct val="90000"/>
                </a:lnSpc>
                <a:spcAft>
                  <a:spcPct val="15000"/>
                </a:spcAft>
                <a:buFontTx/>
                <a:buChar char="••"/>
                <a:defRPr/>
              </a:pPr>
              <a:r>
                <a:rPr lang="en-ZA" sz="1400" dirty="0">
                  <a:solidFill>
                    <a:srgbClr val="000000">
                      <a:hueOff val="0"/>
                      <a:satOff val="0"/>
                      <a:lumOff val="0"/>
                      <a:alphaOff val="0"/>
                    </a:srgbClr>
                  </a:solidFill>
                </a:rPr>
                <a:t>Initiate, facilitate and oversee all municipal budget </a:t>
              </a:r>
              <a:r>
                <a:rPr lang="en-ZA" sz="1400" dirty="0" smtClean="0">
                  <a:solidFill>
                    <a:srgbClr val="000000">
                      <a:hueOff val="0"/>
                      <a:satOff val="0"/>
                      <a:lumOff val="0"/>
                      <a:alphaOff val="0"/>
                    </a:srgbClr>
                  </a:solidFill>
                </a:rPr>
                <a:t>reforms with emphasis on the Municipal Budget and Reporting Regulations, in-year reporting and grant monitoring frameworks</a:t>
              </a:r>
              <a:endParaRPr lang="en-ZA" sz="1400" dirty="0">
                <a:solidFill>
                  <a:srgbClr val="000000">
                    <a:hueOff val="0"/>
                    <a:satOff val="0"/>
                    <a:lumOff val="0"/>
                    <a:alphaOff val="0"/>
                  </a:srgbClr>
                </a:solidFill>
              </a:endParaRPr>
            </a:p>
          </p:txBody>
        </p:sp>
      </p:grpSp>
      <p:grpSp>
        <p:nvGrpSpPr>
          <p:cNvPr id="58378" name="Group 25"/>
          <p:cNvGrpSpPr>
            <a:grpSpLocks/>
          </p:cNvGrpSpPr>
          <p:nvPr/>
        </p:nvGrpSpPr>
        <p:grpSpPr bwMode="auto">
          <a:xfrm>
            <a:off x="3455988" y="2254250"/>
            <a:ext cx="5724525" cy="1092200"/>
            <a:chOff x="3186444" y="0"/>
            <a:chExt cx="5782364" cy="1298174"/>
          </a:xfrm>
        </p:grpSpPr>
        <p:sp>
          <p:nvSpPr>
            <p:cNvPr id="27" name="Round Same Side Corner Rectangle 26"/>
            <p:cNvSpPr/>
            <p:nvPr/>
          </p:nvSpPr>
          <p:spPr>
            <a:xfrm rot="5400000">
              <a:off x="5346758" y="-2160314"/>
              <a:ext cx="1298174" cy="5618803"/>
            </a:xfrm>
            <a:prstGeom prst="round2SameRect">
              <a:avLst/>
            </a:prstGeom>
          </p:spPr>
          <p:style>
            <a:lnRef idx="1">
              <a:schemeClr val="dk2">
                <a:alpha val="90000"/>
                <a:tint val="40000"/>
                <a:hueOff val="0"/>
                <a:satOff val="0"/>
                <a:lumOff val="0"/>
                <a:alphaOff val="0"/>
              </a:schemeClr>
            </a:lnRef>
            <a:fillRef idx="1">
              <a:schemeClr val="dk2">
                <a:alpha val="90000"/>
                <a:tint val="40000"/>
                <a:hueOff val="0"/>
                <a:satOff val="0"/>
                <a:lumOff val="0"/>
                <a:alphaOff val="0"/>
              </a:schemeClr>
            </a:fillRef>
            <a:effectRef idx="2">
              <a:schemeClr val="dk2">
                <a:alpha val="90000"/>
                <a:tint val="40000"/>
                <a:hueOff val="0"/>
                <a:satOff val="0"/>
                <a:lumOff val="0"/>
                <a:alphaOff val="0"/>
              </a:schemeClr>
            </a:effectRef>
            <a:fontRef idx="minor">
              <a:schemeClr val="dk1">
                <a:hueOff val="0"/>
                <a:satOff val="0"/>
                <a:lumOff val="0"/>
                <a:alphaOff val="0"/>
              </a:schemeClr>
            </a:fontRef>
          </p:style>
        </p:sp>
        <p:sp>
          <p:nvSpPr>
            <p:cNvPr id="28" name="Round Same Side Corner Rectangle 4"/>
            <p:cNvSpPr/>
            <p:nvPr/>
          </p:nvSpPr>
          <p:spPr>
            <a:xfrm>
              <a:off x="3186444" y="64154"/>
              <a:ext cx="5782364" cy="1169866"/>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lIns="80010" tIns="40005" rIns="80010" bIns="40005" spcCol="1270" anchor="ctr"/>
            <a:lstStyle/>
            <a:p>
              <a:pPr marL="228600" lvl="1" indent="-228600" defTabSz="933450" eaLnBrk="0" hangingPunct="0">
                <a:lnSpc>
                  <a:spcPct val="90000"/>
                </a:lnSpc>
                <a:spcAft>
                  <a:spcPct val="15000"/>
                </a:spcAft>
                <a:buFontTx/>
                <a:buChar char="••"/>
                <a:defRPr/>
              </a:pPr>
              <a:r>
                <a:rPr lang="en-ZA" sz="1400" dirty="0">
                  <a:solidFill>
                    <a:srgbClr val="000000">
                      <a:hueOff val="0"/>
                      <a:satOff val="0"/>
                      <a:lumOff val="0"/>
                      <a:alphaOff val="0"/>
                    </a:srgbClr>
                  </a:solidFill>
                </a:rPr>
                <a:t>Support and advise municipalities on budget issues</a:t>
              </a:r>
            </a:p>
            <a:p>
              <a:pPr marL="228600" lvl="1" indent="-228600" defTabSz="933450" eaLnBrk="0" hangingPunct="0">
                <a:lnSpc>
                  <a:spcPct val="90000"/>
                </a:lnSpc>
                <a:spcAft>
                  <a:spcPct val="15000"/>
                </a:spcAft>
                <a:buFontTx/>
                <a:buChar char="••"/>
                <a:defRPr/>
              </a:pPr>
              <a:r>
                <a:rPr lang="en-ZA" sz="1400" dirty="0">
                  <a:solidFill>
                    <a:srgbClr val="000000">
                      <a:hueOff val="0"/>
                      <a:satOff val="0"/>
                      <a:lumOff val="0"/>
                      <a:alphaOff val="0"/>
                    </a:srgbClr>
                  </a:solidFill>
                </a:rPr>
                <a:t>Prepare annual budget circulars to guide budget preparation</a:t>
              </a:r>
            </a:p>
            <a:p>
              <a:pPr marL="228600" lvl="1" indent="-228600" defTabSz="933450" eaLnBrk="0" hangingPunct="0">
                <a:lnSpc>
                  <a:spcPct val="90000"/>
                </a:lnSpc>
                <a:spcAft>
                  <a:spcPct val="15000"/>
                </a:spcAft>
                <a:buFontTx/>
                <a:buChar char="••"/>
                <a:defRPr/>
              </a:pPr>
              <a:r>
                <a:rPr lang="en-ZA" sz="1400" dirty="0" smtClean="0">
                  <a:solidFill>
                    <a:srgbClr val="000000">
                      <a:hueOff val="0"/>
                      <a:satOff val="0"/>
                      <a:lumOff val="0"/>
                      <a:alphaOff val="0"/>
                    </a:srgbClr>
                  </a:solidFill>
                </a:rPr>
                <a:t>NT assess </a:t>
              </a:r>
              <a:r>
                <a:rPr lang="en-ZA" sz="1400" dirty="0">
                  <a:solidFill>
                    <a:srgbClr val="000000">
                      <a:hueOff val="0"/>
                      <a:satOff val="0"/>
                      <a:lumOff val="0"/>
                      <a:alphaOff val="0"/>
                    </a:srgbClr>
                  </a:solidFill>
                </a:rPr>
                <a:t>budgets prior to implementation (17 non-delegated</a:t>
              </a:r>
              <a:r>
                <a:rPr lang="en-ZA" sz="1400" dirty="0" smtClean="0">
                  <a:solidFill>
                    <a:srgbClr val="000000">
                      <a:hueOff val="0"/>
                      <a:satOff val="0"/>
                      <a:lumOff val="0"/>
                      <a:alphaOff val="0"/>
                    </a:srgbClr>
                  </a:solidFill>
                </a:rPr>
                <a:t>) and PT’s deal with 261 delegated municipalities</a:t>
              </a:r>
              <a:endParaRPr lang="en-ZA" sz="1400" dirty="0">
                <a:solidFill>
                  <a:srgbClr val="000000">
                    <a:hueOff val="0"/>
                    <a:satOff val="0"/>
                    <a:lumOff val="0"/>
                    <a:alphaOff val="0"/>
                  </a:srgbClr>
                </a:solidFill>
              </a:endParaRPr>
            </a:p>
          </p:txBody>
        </p:sp>
      </p:grpSp>
      <p:grpSp>
        <p:nvGrpSpPr>
          <p:cNvPr id="58379" name="Group 28"/>
          <p:cNvGrpSpPr>
            <a:grpSpLocks/>
          </p:cNvGrpSpPr>
          <p:nvPr/>
        </p:nvGrpSpPr>
        <p:grpSpPr bwMode="auto">
          <a:xfrm>
            <a:off x="3455988" y="3429000"/>
            <a:ext cx="5724525" cy="1092200"/>
            <a:chOff x="3186444" y="0"/>
            <a:chExt cx="5782364" cy="1298174"/>
          </a:xfrm>
        </p:grpSpPr>
        <p:sp>
          <p:nvSpPr>
            <p:cNvPr id="30" name="Round Same Side Corner Rectangle 29"/>
            <p:cNvSpPr/>
            <p:nvPr/>
          </p:nvSpPr>
          <p:spPr>
            <a:xfrm rot="5400000">
              <a:off x="5346758" y="-2160314"/>
              <a:ext cx="1298174" cy="5618803"/>
            </a:xfrm>
            <a:prstGeom prst="round2SameRect">
              <a:avLst/>
            </a:prstGeom>
          </p:spPr>
          <p:style>
            <a:lnRef idx="1">
              <a:schemeClr val="dk2">
                <a:alpha val="90000"/>
                <a:tint val="40000"/>
                <a:hueOff val="0"/>
                <a:satOff val="0"/>
                <a:lumOff val="0"/>
                <a:alphaOff val="0"/>
              </a:schemeClr>
            </a:lnRef>
            <a:fillRef idx="1">
              <a:schemeClr val="dk2">
                <a:alpha val="90000"/>
                <a:tint val="40000"/>
                <a:hueOff val="0"/>
                <a:satOff val="0"/>
                <a:lumOff val="0"/>
                <a:alphaOff val="0"/>
              </a:schemeClr>
            </a:fillRef>
            <a:effectRef idx="2">
              <a:schemeClr val="dk2">
                <a:alpha val="90000"/>
                <a:tint val="40000"/>
                <a:hueOff val="0"/>
                <a:satOff val="0"/>
                <a:lumOff val="0"/>
                <a:alphaOff val="0"/>
              </a:schemeClr>
            </a:effectRef>
            <a:fontRef idx="minor">
              <a:schemeClr val="dk1">
                <a:hueOff val="0"/>
                <a:satOff val="0"/>
                <a:lumOff val="0"/>
                <a:alphaOff val="0"/>
              </a:schemeClr>
            </a:fontRef>
          </p:style>
        </p:sp>
        <p:sp>
          <p:nvSpPr>
            <p:cNvPr id="31" name="Round Same Side Corner Rectangle 4"/>
            <p:cNvSpPr/>
            <p:nvPr/>
          </p:nvSpPr>
          <p:spPr>
            <a:xfrm>
              <a:off x="3186444" y="64154"/>
              <a:ext cx="5782364" cy="1169866"/>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lIns="80010" tIns="40005" rIns="80010" bIns="40005" spcCol="1270" anchor="ctr"/>
            <a:lstStyle/>
            <a:p>
              <a:pPr marL="228600" lvl="1" indent="-228600" defTabSz="933450" eaLnBrk="0" hangingPunct="0">
                <a:lnSpc>
                  <a:spcPct val="90000"/>
                </a:lnSpc>
                <a:spcAft>
                  <a:spcPct val="15000"/>
                </a:spcAft>
                <a:buFontTx/>
                <a:buChar char="••"/>
                <a:defRPr/>
              </a:pPr>
              <a:r>
                <a:rPr lang="en-ZA" sz="1400" dirty="0">
                  <a:solidFill>
                    <a:srgbClr val="000000">
                      <a:hueOff val="0"/>
                      <a:satOff val="0"/>
                      <a:lumOff val="0"/>
                      <a:alphaOff val="0"/>
                    </a:srgbClr>
                  </a:solidFill>
                </a:rPr>
                <a:t>Monitor, oversee and report on municipal budget implementation</a:t>
              </a:r>
            </a:p>
            <a:p>
              <a:pPr marL="228600" lvl="1" indent="-228600" defTabSz="933450" eaLnBrk="0" hangingPunct="0">
                <a:lnSpc>
                  <a:spcPct val="90000"/>
                </a:lnSpc>
                <a:spcAft>
                  <a:spcPct val="15000"/>
                </a:spcAft>
                <a:buFontTx/>
                <a:buChar char="••"/>
                <a:defRPr/>
              </a:pPr>
              <a:r>
                <a:rPr lang="en-ZA" sz="1400" dirty="0">
                  <a:solidFill>
                    <a:srgbClr val="000000">
                      <a:hueOff val="0"/>
                      <a:satOff val="0"/>
                      <a:lumOff val="0"/>
                      <a:alphaOff val="0"/>
                    </a:srgbClr>
                  </a:solidFill>
                </a:rPr>
                <a:t>Collect, analyse and consolidate municipal information</a:t>
              </a:r>
            </a:p>
            <a:p>
              <a:pPr marL="228600" lvl="1" indent="-228600" defTabSz="933450" eaLnBrk="0" hangingPunct="0">
                <a:lnSpc>
                  <a:spcPct val="90000"/>
                </a:lnSpc>
                <a:spcAft>
                  <a:spcPct val="15000"/>
                </a:spcAft>
                <a:buFontTx/>
                <a:buChar char="••"/>
                <a:defRPr/>
              </a:pPr>
              <a:r>
                <a:rPr lang="en-ZA" sz="1400" dirty="0">
                  <a:solidFill>
                    <a:srgbClr val="000000">
                      <a:hueOff val="0"/>
                      <a:satOff val="0"/>
                      <a:lumOff val="0"/>
                      <a:alphaOff val="0"/>
                    </a:srgbClr>
                  </a:solidFill>
                </a:rPr>
                <a:t>Publish budget implementation information on a quarterly basis in terms of S71 of the MFMA</a:t>
              </a:r>
            </a:p>
          </p:txBody>
        </p:sp>
      </p:grpSp>
      <p:grpSp>
        <p:nvGrpSpPr>
          <p:cNvPr id="58380" name="Group 31"/>
          <p:cNvGrpSpPr>
            <a:grpSpLocks/>
          </p:cNvGrpSpPr>
          <p:nvPr/>
        </p:nvGrpSpPr>
        <p:grpSpPr bwMode="auto">
          <a:xfrm>
            <a:off x="3455988" y="4640263"/>
            <a:ext cx="5724525" cy="1092200"/>
            <a:chOff x="3186444" y="0"/>
            <a:chExt cx="5782364" cy="1298174"/>
          </a:xfrm>
        </p:grpSpPr>
        <p:sp>
          <p:nvSpPr>
            <p:cNvPr id="33" name="Round Same Side Corner Rectangle 32"/>
            <p:cNvSpPr/>
            <p:nvPr/>
          </p:nvSpPr>
          <p:spPr>
            <a:xfrm rot="5400000">
              <a:off x="5346758" y="-2160314"/>
              <a:ext cx="1298174" cy="5618803"/>
            </a:xfrm>
            <a:prstGeom prst="round2SameRect">
              <a:avLst/>
            </a:prstGeom>
          </p:spPr>
          <p:style>
            <a:lnRef idx="1">
              <a:schemeClr val="dk2">
                <a:alpha val="90000"/>
                <a:tint val="40000"/>
                <a:hueOff val="0"/>
                <a:satOff val="0"/>
                <a:lumOff val="0"/>
                <a:alphaOff val="0"/>
              </a:schemeClr>
            </a:lnRef>
            <a:fillRef idx="1">
              <a:schemeClr val="dk2">
                <a:alpha val="90000"/>
                <a:tint val="40000"/>
                <a:hueOff val="0"/>
                <a:satOff val="0"/>
                <a:lumOff val="0"/>
                <a:alphaOff val="0"/>
              </a:schemeClr>
            </a:fillRef>
            <a:effectRef idx="2">
              <a:schemeClr val="dk2">
                <a:alpha val="90000"/>
                <a:tint val="40000"/>
                <a:hueOff val="0"/>
                <a:satOff val="0"/>
                <a:lumOff val="0"/>
                <a:alphaOff val="0"/>
              </a:schemeClr>
            </a:effectRef>
            <a:fontRef idx="minor">
              <a:schemeClr val="dk1">
                <a:hueOff val="0"/>
                <a:satOff val="0"/>
                <a:lumOff val="0"/>
                <a:alphaOff val="0"/>
              </a:schemeClr>
            </a:fontRef>
          </p:style>
        </p:sp>
        <p:sp>
          <p:nvSpPr>
            <p:cNvPr id="34" name="Round Same Side Corner Rectangle 4"/>
            <p:cNvSpPr/>
            <p:nvPr/>
          </p:nvSpPr>
          <p:spPr>
            <a:xfrm>
              <a:off x="3186444" y="64154"/>
              <a:ext cx="5782364" cy="1169866"/>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lIns="80010" tIns="40005" rIns="80010" bIns="40005" spcCol="1270" anchor="ctr"/>
            <a:lstStyle/>
            <a:p>
              <a:pPr marL="228600" lvl="1" indent="-228600" defTabSz="933450" eaLnBrk="0" hangingPunct="0">
                <a:lnSpc>
                  <a:spcPct val="90000"/>
                </a:lnSpc>
                <a:spcAft>
                  <a:spcPct val="15000"/>
                </a:spcAft>
                <a:buFontTx/>
                <a:buChar char="••"/>
                <a:defRPr/>
              </a:pPr>
              <a:r>
                <a:rPr lang="en-ZA" sz="1400" dirty="0">
                  <a:solidFill>
                    <a:srgbClr val="000000">
                      <a:hueOff val="0"/>
                      <a:satOff val="0"/>
                      <a:lumOff val="0"/>
                      <a:alphaOff val="0"/>
                    </a:srgbClr>
                  </a:solidFill>
                </a:rPr>
                <a:t>Monitor implementation of the intergovernmental grant system</a:t>
              </a:r>
            </a:p>
            <a:p>
              <a:pPr marL="228600" lvl="1" indent="-228600" defTabSz="933450" eaLnBrk="0" hangingPunct="0">
                <a:lnSpc>
                  <a:spcPct val="90000"/>
                </a:lnSpc>
                <a:spcAft>
                  <a:spcPct val="15000"/>
                </a:spcAft>
                <a:buFontTx/>
                <a:buChar char="••"/>
                <a:defRPr/>
              </a:pPr>
              <a:r>
                <a:rPr lang="en-ZA" sz="1400" dirty="0">
                  <a:solidFill>
                    <a:srgbClr val="000000">
                      <a:hueOff val="0"/>
                      <a:satOff val="0"/>
                      <a:lumOff val="0"/>
                      <a:alphaOff val="0"/>
                    </a:srgbClr>
                  </a:solidFill>
                </a:rPr>
                <a:t>Ensure the recovery of unspent and uncommitted conditional grants</a:t>
              </a:r>
            </a:p>
          </p:txBody>
        </p:sp>
      </p:grpSp>
      <p:grpSp>
        <p:nvGrpSpPr>
          <p:cNvPr id="58381" name="Group 34"/>
          <p:cNvGrpSpPr>
            <a:grpSpLocks/>
          </p:cNvGrpSpPr>
          <p:nvPr/>
        </p:nvGrpSpPr>
        <p:grpSpPr bwMode="auto">
          <a:xfrm>
            <a:off x="3455988" y="5792788"/>
            <a:ext cx="5724525" cy="1012825"/>
            <a:chOff x="3186444" y="0"/>
            <a:chExt cx="5782364" cy="1298174"/>
          </a:xfrm>
        </p:grpSpPr>
        <p:sp>
          <p:nvSpPr>
            <p:cNvPr id="36" name="Round Same Side Corner Rectangle 35"/>
            <p:cNvSpPr/>
            <p:nvPr/>
          </p:nvSpPr>
          <p:spPr>
            <a:xfrm rot="5400000">
              <a:off x="5346758" y="-2160314"/>
              <a:ext cx="1298174" cy="5618803"/>
            </a:xfrm>
            <a:prstGeom prst="round2SameRect">
              <a:avLst/>
            </a:prstGeom>
          </p:spPr>
          <p:style>
            <a:lnRef idx="1">
              <a:schemeClr val="dk2">
                <a:alpha val="90000"/>
                <a:tint val="40000"/>
                <a:hueOff val="0"/>
                <a:satOff val="0"/>
                <a:lumOff val="0"/>
                <a:alphaOff val="0"/>
              </a:schemeClr>
            </a:lnRef>
            <a:fillRef idx="1">
              <a:schemeClr val="dk2">
                <a:alpha val="90000"/>
                <a:tint val="40000"/>
                <a:hueOff val="0"/>
                <a:satOff val="0"/>
                <a:lumOff val="0"/>
                <a:alphaOff val="0"/>
              </a:schemeClr>
            </a:fillRef>
            <a:effectRef idx="2">
              <a:schemeClr val="dk2">
                <a:alpha val="90000"/>
                <a:tint val="40000"/>
                <a:hueOff val="0"/>
                <a:satOff val="0"/>
                <a:lumOff val="0"/>
                <a:alphaOff val="0"/>
              </a:schemeClr>
            </a:effectRef>
            <a:fontRef idx="minor">
              <a:schemeClr val="dk1">
                <a:hueOff val="0"/>
                <a:satOff val="0"/>
                <a:lumOff val="0"/>
                <a:alphaOff val="0"/>
              </a:schemeClr>
            </a:fontRef>
          </p:style>
        </p:sp>
        <p:sp>
          <p:nvSpPr>
            <p:cNvPr id="37" name="Round Same Side Corner Rectangle 4"/>
            <p:cNvSpPr/>
            <p:nvPr/>
          </p:nvSpPr>
          <p:spPr>
            <a:xfrm>
              <a:off x="3186444" y="63077"/>
              <a:ext cx="5782364" cy="1172019"/>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lIns="80010" tIns="40005" rIns="80010" bIns="40005" spcCol="1270" anchor="ctr"/>
            <a:lstStyle/>
            <a:p>
              <a:pPr marL="228600" lvl="1" indent="-228600" defTabSz="933450" eaLnBrk="0" hangingPunct="0">
                <a:lnSpc>
                  <a:spcPct val="90000"/>
                </a:lnSpc>
                <a:spcAft>
                  <a:spcPct val="15000"/>
                </a:spcAft>
                <a:buFontTx/>
                <a:buChar char="••"/>
                <a:defRPr/>
              </a:pPr>
              <a:r>
                <a:rPr lang="en-ZA" sz="1400" dirty="0">
                  <a:solidFill>
                    <a:srgbClr val="000000">
                      <a:hueOff val="0"/>
                      <a:satOff val="0"/>
                      <a:lumOff val="0"/>
                      <a:alphaOff val="0"/>
                    </a:srgbClr>
                  </a:solidFill>
                </a:rPr>
                <a:t>Monitor compliance with budget related prescriptions in the MFMA </a:t>
              </a:r>
            </a:p>
            <a:p>
              <a:pPr marL="228600" lvl="1" indent="-228600" defTabSz="933450" eaLnBrk="0" hangingPunct="0">
                <a:lnSpc>
                  <a:spcPct val="90000"/>
                </a:lnSpc>
                <a:spcAft>
                  <a:spcPct val="15000"/>
                </a:spcAft>
                <a:buFontTx/>
                <a:buChar char="••"/>
                <a:defRPr/>
              </a:pPr>
              <a:r>
                <a:rPr lang="en-ZA" sz="1400" dirty="0">
                  <a:solidFill>
                    <a:srgbClr val="000000">
                      <a:hueOff val="0"/>
                      <a:satOff val="0"/>
                      <a:lumOff val="0"/>
                      <a:alphaOff val="0"/>
                    </a:srgbClr>
                  </a:solidFill>
                </a:rPr>
                <a:t>Assist in identifying municipalities in financial distress</a:t>
              </a:r>
            </a:p>
            <a:p>
              <a:pPr marL="228600" lvl="1" indent="-228600" defTabSz="933450" eaLnBrk="0" hangingPunct="0">
                <a:lnSpc>
                  <a:spcPct val="90000"/>
                </a:lnSpc>
                <a:spcAft>
                  <a:spcPct val="15000"/>
                </a:spcAft>
                <a:buFontTx/>
                <a:buChar char="••"/>
                <a:defRPr/>
              </a:pPr>
              <a:endParaRPr lang="en-ZA" sz="1400" dirty="0">
                <a:solidFill>
                  <a:srgbClr val="000000">
                    <a:hueOff val="0"/>
                    <a:satOff val="0"/>
                    <a:lumOff val="0"/>
                    <a:alphaOff val="0"/>
                  </a:srgbClr>
                </a:solidFill>
              </a:endParaRPr>
            </a:p>
          </p:txBody>
        </p:sp>
      </p:grpSp>
    </p:spTree>
    <p:extLst>
      <p:ext uri="{BB962C8B-B14F-4D97-AF65-F5344CB8AC3E}">
        <p14:creationId xmlns:p14="http://schemas.microsoft.com/office/powerpoint/2010/main" val="2454454268"/>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33338" y="1124742"/>
            <a:ext cx="9177338" cy="5770431"/>
          </a:xfrm>
          <a:prstGeom prst="rect">
            <a:avLst/>
          </a:prstGeom>
          <a:noFill/>
          <a:ln w="9525">
            <a:noFill/>
            <a:miter lim="800000"/>
            <a:headEnd/>
            <a:tailEnd/>
          </a:ln>
        </p:spPr>
      </p:pic>
      <p:sp>
        <p:nvSpPr>
          <p:cNvPr id="11267" name="Rectangle 12"/>
          <p:cNvSpPr>
            <a:spLocks noGrp="1" noChangeArrowheads="1"/>
          </p:cNvSpPr>
          <p:nvPr>
            <p:ph type="ctrTitle" idx="4294967295"/>
          </p:nvPr>
        </p:nvSpPr>
        <p:spPr>
          <a:xfrm>
            <a:off x="306388" y="571481"/>
            <a:ext cx="8837612" cy="1357321"/>
          </a:xfrm>
        </p:spPr>
        <p:txBody>
          <a:bodyPr rtlCol="0">
            <a:normAutofit fontScale="90000"/>
          </a:bodyPr>
          <a:lstStyle/>
          <a:p>
            <a:pPr algn="ctr" eaLnBrk="1" fontAlgn="auto" hangingPunct="1">
              <a:spcAft>
                <a:spcPts val="0"/>
              </a:spcAft>
              <a:defRPr/>
            </a:pPr>
            <a:r>
              <a:rPr lang="en-US" sz="3400" dirty="0" smtClean="0"/>
              <a:t/>
            </a:r>
            <a:br>
              <a:rPr lang="en-US" sz="3400" dirty="0" smtClean="0"/>
            </a:br>
            <a:r>
              <a:rPr lang="en-US" sz="3400" dirty="0" smtClean="0"/>
              <a:t/>
            </a:r>
            <a:br>
              <a:rPr lang="en-US" sz="3400" dirty="0" smtClean="0"/>
            </a:br>
            <a:r>
              <a:rPr lang="en-US" sz="3400" dirty="0" smtClean="0"/>
              <a:t/>
            </a:r>
            <a:br>
              <a:rPr lang="en-US" sz="3400" dirty="0" smtClean="0"/>
            </a:br>
            <a:r>
              <a:rPr lang="en-US" sz="3400" dirty="0" smtClean="0"/>
              <a:t>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40</a:t>
            </a:fld>
            <a:endParaRPr lang="en-US" sz="1400" b="0" dirty="0">
              <a:solidFill>
                <a:srgbClr val="000000"/>
              </a:solidFill>
              <a:latin typeface="Arial"/>
            </a:endParaRPr>
          </a:p>
        </p:txBody>
      </p:sp>
      <p:graphicFrame>
        <p:nvGraphicFramePr>
          <p:cNvPr id="7" name="Content Placeholder 4"/>
          <p:cNvGraphicFramePr>
            <a:graphicFrameLocks/>
          </p:cNvGraphicFramePr>
          <p:nvPr>
            <p:extLst>
              <p:ext uri="{D42A27DB-BD31-4B8C-83A1-F6EECF244321}">
                <p14:modId xmlns:p14="http://schemas.microsoft.com/office/powerpoint/2010/main" val="2630581010"/>
              </p:ext>
            </p:extLst>
          </p:nvPr>
        </p:nvGraphicFramePr>
        <p:xfrm>
          <a:off x="1692288" y="1126345"/>
          <a:ext cx="6372200" cy="39416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Rectangle 1"/>
          <p:cNvSpPr/>
          <p:nvPr/>
        </p:nvSpPr>
        <p:spPr>
          <a:xfrm>
            <a:off x="153194" y="262969"/>
            <a:ext cx="4572000" cy="1077218"/>
          </a:xfrm>
          <a:prstGeom prst="rect">
            <a:avLst/>
          </a:prstGeom>
        </p:spPr>
        <p:txBody>
          <a:bodyPr>
            <a:spAutoFit/>
          </a:bodyPr>
          <a:lstStyle/>
          <a:p>
            <a:r>
              <a:rPr lang="en-ZA" sz="4000" b="1" dirty="0" smtClean="0">
                <a:solidFill>
                  <a:prstClr val="white"/>
                </a:solidFill>
              </a:rPr>
              <a:t>SCOA Segments</a:t>
            </a:r>
            <a:r>
              <a:rPr lang="en-ZA" sz="2400" dirty="0">
                <a:solidFill>
                  <a:prstClr val="black"/>
                </a:solidFill>
              </a:rPr>
              <a:t/>
            </a:r>
            <a:br>
              <a:rPr lang="en-ZA" sz="2400" dirty="0">
                <a:solidFill>
                  <a:prstClr val="black"/>
                </a:solidFill>
              </a:rPr>
            </a:br>
            <a:endParaRPr lang="en-ZA" sz="2400" dirty="0">
              <a:solidFill>
                <a:prstClr val="black"/>
              </a:solidFill>
            </a:endParaRPr>
          </a:p>
        </p:txBody>
      </p:sp>
    </p:spTree>
    <p:extLst>
      <p:ext uri="{BB962C8B-B14F-4D97-AF65-F5344CB8AC3E}">
        <p14:creationId xmlns:p14="http://schemas.microsoft.com/office/powerpoint/2010/main" val="178521767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a:t>Design Principles – All </a:t>
            </a:r>
            <a:r>
              <a:rPr lang="en-ZA" b="1" dirty="0" smtClean="0"/>
              <a:t>Segments</a:t>
            </a:r>
            <a:endParaRPr lang="en-ZA" dirty="0"/>
          </a:p>
        </p:txBody>
      </p:sp>
      <p:sp>
        <p:nvSpPr>
          <p:cNvPr id="3" name="Vertical Text Placeholder 2"/>
          <p:cNvSpPr>
            <a:spLocks noGrp="1"/>
          </p:cNvSpPr>
          <p:nvPr>
            <p:ph type="body" orient="vert" idx="1"/>
          </p:nvPr>
        </p:nvSpPr>
        <p:spPr>
          <a:xfrm>
            <a:off x="395536" y="1089248"/>
            <a:ext cx="8763000" cy="4572000"/>
          </a:xfrm>
        </p:spPr>
        <p:txBody>
          <a:bodyPr vert="horz"/>
          <a:lstStyle/>
          <a:p>
            <a:pPr>
              <a:buFont typeface="+mj-lt"/>
              <a:buAutoNum type="arabicPeriod"/>
            </a:pPr>
            <a:r>
              <a:rPr lang="en-ZA" sz="1600" dirty="0"/>
              <a:t>SCOA – </a:t>
            </a:r>
            <a:r>
              <a:rPr lang="en-ZA" sz="1600" i="1" dirty="0"/>
              <a:t>Master select from grid</a:t>
            </a:r>
          </a:p>
          <a:p>
            <a:pPr>
              <a:buFont typeface="+mj-lt"/>
              <a:buAutoNum type="arabicPeriod"/>
            </a:pPr>
            <a:r>
              <a:rPr lang="en-ZA" sz="1600" dirty="0"/>
              <a:t>Municipal Entities and Agencies – </a:t>
            </a:r>
            <a:r>
              <a:rPr lang="en-ZA" sz="1600" i="1" dirty="0"/>
              <a:t>applicable</a:t>
            </a:r>
          </a:p>
          <a:p>
            <a:pPr>
              <a:buFont typeface="+mj-lt"/>
              <a:buAutoNum type="arabicPeriod"/>
            </a:pPr>
            <a:r>
              <a:rPr lang="en-ZA" sz="1600" dirty="0"/>
              <a:t>Internal Billings, Departmental Charges and Activity Based Recovers – </a:t>
            </a:r>
            <a:r>
              <a:rPr lang="en-ZA" sz="1600" i="1" dirty="0"/>
              <a:t>provides for primary cost only</a:t>
            </a:r>
          </a:p>
          <a:p>
            <a:pPr>
              <a:buFont typeface="+mj-lt"/>
              <a:buAutoNum type="arabicPeriod"/>
            </a:pPr>
            <a:r>
              <a:rPr lang="en-ZA" sz="1600" dirty="0"/>
              <a:t>Legislative and Regulatory Requirements – </a:t>
            </a:r>
            <a:r>
              <a:rPr lang="en-ZA" sz="1600" i="1" dirty="0"/>
              <a:t>See Table in Project Summary</a:t>
            </a:r>
          </a:p>
          <a:p>
            <a:pPr>
              <a:buFont typeface="+mj-lt"/>
              <a:buAutoNum type="arabicPeriod"/>
            </a:pPr>
            <a:r>
              <a:rPr lang="en-ZA" sz="1600" dirty="0"/>
              <a:t>Linking transactions by Business Process to SCOA </a:t>
            </a:r>
            <a:r>
              <a:rPr lang="en-ZA" sz="1600" i="1" dirty="0"/>
              <a:t>– See illustration</a:t>
            </a:r>
          </a:p>
          <a:p>
            <a:pPr>
              <a:buFont typeface="+mj-lt"/>
              <a:buAutoNum type="arabicPeriod"/>
            </a:pPr>
            <a:r>
              <a:rPr lang="en-ZA" sz="1600" dirty="0"/>
              <a:t>Category links and programming rules </a:t>
            </a:r>
            <a:r>
              <a:rPr lang="en-ZA" sz="1600" i="1" dirty="0"/>
              <a:t>– s</a:t>
            </a:r>
            <a:r>
              <a:rPr lang="en-ZA" sz="1600" i="1" dirty="0" smtClean="0"/>
              <a:t>ee </a:t>
            </a:r>
            <a:r>
              <a:rPr lang="en-ZA" sz="1600" i="1" dirty="0"/>
              <a:t>Table in Project Summary</a:t>
            </a:r>
          </a:p>
          <a:p>
            <a:pPr>
              <a:buFont typeface="+mj-lt"/>
              <a:buAutoNum type="arabicPeriod"/>
            </a:pPr>
            <a:r>
              <a:rPr lang="en-ZA" sz="1600" dirty="0"/>
              <a:t>SCOA Detail Accounts – </a:t>
            </a:r>
            <a:r>
              <a:rPr lang="en-ZA" sz="1600" i="1" dirty="0"/>
              <a:t>Labels and Accounts defined by group linked to reporting</a:t>
            </a:r>
          </a:p>
          <a:p>
            <a:pPr>
              <a:buFont typeface="+mj-lt"/>
              <a:buAutoNum type="arabicPeriod"/>
            </a:pPr>
            <a:r>
              <a:rPr lang="en-ZA" sz="1600" dirty="0"/>
              <a:t>SCOA Definitions – Definitions to assist </a:t>
            </a:r>
            <a:r>
              <a:rPr lang="en-ZA" sz="1600" dirty="0" smtClean="0"/>
              <a:t>practitioners</a:t>
            </a:r>
            <a:endParaRPr lang="en-ZA" sz="1600" dirty="0"/>
          </a:p>
          <a:p>
            <a:pPr>
              <a:buFont typeface="+mj-lt"/>
              <a:buAutoNum type="arabicPeriod"/>
            </a:pPr>
            <a:r>
              <a:rPr lang="en-ZA" sz="1600" dirty="0"/>
              <a:t>AFS and BRF – </a:t>
            </a:r>
            <a:r>
              <a:rPr lang="en-ZA" sz="1600" i="1" dirty="0"/>
              <a:t>Alignment detail and by groups of accounts</a:t>
            </a:r>
          </a:p>
          <a:p>
            <a:pPr>
              <a:buFont typeface="+mj-lt"/>
              <a:buAutoNum type="arabicPeriod"/>
            </a:pPr>
            <a:r>
              <a:rPr lang="en-ZA" sz="1600" dirty="0"/>
              <a:t>Standards of GRAP – </a:t>
            </a:r>
            <a:r>
              <a:rPr lang="en-ZA" sz="1600" i="1" dirty="0"/>
              <a:t>Accounting framework</a:t>
            </a:r>
          </a:p>
          <a:p>
            <a:pPr>
              <a:buFont typeface="+mj-lt"/>
              <a:buAutoNum type="arabicPeriod"/>
            </a:pPr>
            <a:r>
              <a:rPr lang="en-ZA" sz="1600" dirty="0"/>
              <a:t>ERF – Define categories for transfers</a:t>
            </a:r>
          </a:p>
          <a:p>
            <a:pPr>
              <a:buFont typeface="+mj-lt"/>
              <a:buAutoNum type="arabicPeriod"/>
            </a:pPr>
            <a:r>
              <a:rPr lang="en-ZA" sz="1600" dirty="0"/>
              <a:t>Secondary Costing </a:t>
            </a:r>
            <a:r>
              <a:rPr lang="en-ZA" sz="1600" i="1" dirty="0"/>
              <a:t>– Costing Segment &amp; Primary Costing in Item Segment</a:t>
            </a:r>
          </a:p>
          <a:p>
            <a:pPr marL="355600" indent="-355600">
              <a:buFont typeface="+mj-lt"/>
              <a:buAutoNum type="arabicPeriod"/>
            </a:pPr>
            <a:r>
              <a:rPr lang="en-ZA" sz="1600" dirty="0"/>
              <a:t>Allocations In-kind – </a:t>
            </a:r>
            <a:r>
              <a:rPr lang="en-ZA" sz="1600" i="1" dirty="0"/>
              <a:t>GRAP 23</a:t>
            </a:r>
          </a:p>
          <a:p>
            <a:pPr marL="355600" indent="-355600">
              <a:buFont typeface="+mj-lt"/>
              <a:buAutoNum type="arabicPeriod"/>
            </a:pPr>
            <a:r>
              <a:rPr lang="en-ZA" sz="1600" dirty="0"/>
              <a:t>Transfers and Subsidies National </a:t>
            </a:r>
            <a:r>
              <a:rPr lang="en-ZA" sz="1600" i="1" dirty="0"/>
              <a:t>– DORA annual update</a:t>
            </a:r>
          </a:p>
          <a:p>
            <a:pPr marL="355600" indent="-355600">
              <a:buFont typeface="+mj-lt"/>
              <a:buAutoNum type="arabicPeriod"/>
            </a:pPr>
            <a:r>
              <a:rPr lang="en-ZA" sz="1600" dirty="0"/>
              <a:t>District Municipalities and Provincial – </a:t>
            </a:r>
            <a:r>
              <a:rPr lang="en-ZA" sz="1600" i="1" dirty="0"/>
              <a:t>Functional Classification</a:t>
            </a:r>
          </a:p>
          <a:p>
            <a:pPr marL="355600" indent="-355600">
              <a:buFont typeface="+mj-lt"/>
              <a:buAutoNum type="arabicPeriod"/>
            </a:pPr>
            <a:r>
              <a:rPr lang="en-ZA" sz="1600" dirty="0"/>
              <a:t>Transfers to “All other Entities” </a:t>
            </a:r>
            <a:r>
              <a:rPr lang="en-ZA" sz="1600" i="1" dirty="0"/>
              <a:t>– subjected to inputs from municipalities</a:t>
            </a:r>
          </a:p>
          <a:p>
            <a:pPr marL="355600" indent="-355600">
              <a:buFont typeface="+mj-lt"/>
              <a:buAutoNum type="arabicPeriod"/>
            </a:pPr>
            <a:r>
              <a:rPr lang="en-ZA" sz="1600" dirty="0"/>
              <a:t>Specific accounts relating to Municipal Entities</a:t>
            </a:r>
            <a:endParaRPr lang="en-ZA" sz="1600" i="1" dirty="0"/>
          </a:p>
          <a:p>
            <a:endParaRPr lang="en-ZA"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41</a:t>
            </a:fld>
            <a:endParaRPr lang="en-US" sz="1400" b="0" dirty="0">
              <a:solidFill>
                <a:srgbClr val="000000"/>
              </a:solidFill>
              <a:latin typeface="Arial"/>
            </a:endParaRPr>
          </a:p>
        </p:txBody>
      </p:sp>
    </p:spTree>
    <p:extLst>
      <p:ext uri="{BB962C8B-B14F-4D97-AF65-F5344CB8AC3E}">
        <p14:creationId xmlns:p14="http://schemas.microsoft.com/office/powerpoint/2010/main" val="230132288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33338" y="1124742"/>
            <a:ext cx="9177338" cy="5770431"/>
          </a:xfrm>
          <a:prstGeom prst="rect">
            <a:avLst/>
          </a:prstGeom>
          <a:noFill/>
          <a:ln w="9525">
            <a:noFill/>
            <a:miter lim="800000"/>
            <a:headEnd/>
            <a:tailEnd/>
          </a:ln>
        </p:spPr>
      </p:pic>
      <p:sp>
        <p:nvSpPr>
          <p:cNvPr id="11267" name="Rectangle 12"/>
          <p:cNvSpPr>
            <a:spLocks noGrp="1" noChangeArrowheads="1"/>
          </p:cNvSpPr>
          <p:nvPr>
            <p:ph type="ctrTitle" idx="4294967295"/>
          </p:nvPr>
        </p:nvSpPr>
        <p:spPr>
          <a:xfrm>
            <a:off x="306388" y="571481"/>
            <a:ext cx="8837612" cy="1357321"/>
          </a:xfrm>
        </p:spPr>
        <p:txBody>
          <a:bodyPr rtlCol="0">
            <a:normAutofit fontScale="90000"/>
          </a:bodyPr>
          <a:lstStyle/>
          <a:p>
            <a:pPr algn="ctr" eaLnBrk="1" fontAlgn="auto" hangingPunct="1">
              <a:spcAft>
                <a:spcPts val="0"/>
              </a:spcAft>
              <a:defRPr/>
            </a:pPr>
            <a:r>
              <a:rPr lang="en-US" sz="3400" dirty="0" smtClean="0"/>
              <a:t/>
            </a:r>
            <a:br>
              <a:rPr lang="en-US" sz="3400" dirty="0" smtClean="0"/>
            </a:br>
            <a:r>
              <a:rPr lang="en-US" sz="3400" dirty="0" smtClean="0"/>
              <a:t/>
            </a:r>
            <a:br>
              <a:rPr lang="en-US" sz="3400" dirty="0" smtClean="0"/>
            </a:br>
            <a:r>
              <a:rPr lang="en-US" sz="3400" dirty="0" smtClean="0"/>
              <a:t/>
            </a:r>
            <a:br>
              <a:rPr lang="en-US" sz="3400" dirty="0" smtClean="0"/>
            </a:br>
            <a:r>
              <a:rPr lang="en-US" sz="3400" dirty="0" smtClean="0"/>
              <a:t>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42</a:t>
            </a:fld>
            <a:endParaRPr lang="en-US" sz="1400" b="0" dirty="0">
              <a:solidFill>
                <a:srgbClr val="000000"/>
              </a:solidFill>
              <a:latin typeface="Arial"/>
            </a:endParaRPr>
          </a:p>
        </p:txBody>
      </p:sp>
      <p:graphicFrame>
        <p:nvGraphicFramePr>
          <p:cNvPr id="7" name="Content Placeholder 4"/>
          <p:cNvGraphicFramePr>
            <a:graphicFrameLocks/>
          </p:cNvGraphicFramePr>
          <p:nvPr>
            <p:extLst>
              <p:ext uri="{D42A27DB-BD31-4B8C-83A1-F6EECF244321}">
                <p14:modId xmlns:p14="http://schemas.microsoft.com/office/powerpoint/2010/main" val="3307205580"/>
              </p:ext>
            </p:extLst>
          </p:nvPr>
        </p:nvGraphicFramePr>
        <p:xfrm>
          <a:off x="3923928" y="1052736"/>
          <a:ext cx="6372200" cy="39416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Rectangle 1"/>
          <p:cNvSpPr/>
          <p:nvPr/>
        </p:nvSpPr>
        <p:spPr>
          <a:xfrm>
            <a:off x="153194" y="262969"/>
            <a:ext cx="4572000" cy="1077218"/>
          </a:xfrm>
          <a:prstGeom prst="rect">
            <a:avLst/>
          </a:prstGeom>
        </p:spPr>
        <p:txBody>
          <a:bodyPr>
            <a:spAutoFit/>
          </a:bodyPr>
          <a:lstStyle/>
          <a:p>
            <a:r>
              <a:rPr lang="en-ZA" sz="4000" b="1" dirty="0">
                <a:solidFill>
                  <a:prstClr val="white"/>
                </a:solidFill>
              </a:rPr>
              <a:t>Segment:  </a:t>
            </a:r>
            <a:r>
              <a:rPr lang="en-ZA" sz="4000" b="1" dirty="0" smtClean="0">
                <a:solidFill>
                  <a:prstClr val="white"/>
                </a:solidFill>
              </a:rPr>
              <a:t>Item</a:t>
            </a:r>
            <a:r>
              <a:rPr lang="en-ZA" sz="2400" dirty="0">
                <a:solidFill>
                  <a:prstClr val="black"/>
                </a:solidFill>
              </a:rPr>
              <a:t/>
            </a:r>
            <a:br>
              <a:rPr lang="en-ZA" sz="2400" dirty="0">
                <a:solidFill>
                  <a:prstClr val="black"/>
                </a:solidFill>
              </a:rPr>
            </a:br>
            <a:endParaRPr lang="en-ZA" sz="2400" dirty="0">
              <a:solidFill>
                <a:prstClr val="black"/>
              </a:solidFill>
            </a:endParaRPr>
          </a:p>
        </p:txBody>
      </p:sp>
      <p:sp>
        <p:nvSpPr>
          <p:cNvPr id="3" name="Rectangle 2"/>
          <p:cNvSpPr/>
          <p:nvPr/>
        </p:nvSpPr>
        <p:spPr>
          <a:xfrm>
            <a:off x="2781172" y="1432765"/>
            <a:ext cx="1925960" cy="2708434"/>
          </a:xfrm>
          <a:prstGeom prst="rect">
            <a:avLst/>
          </a:prstGeom>
        </p:spPr>
        <p:txBody>
          <a:bodyPr wrap="square">
            <a:spAutoFit/>
          </a:bodyPr>
          <a:lstStyle/>
          <a:p>
            <a:pPr algn="ctr">
              <a:spcBef>
                <a:spcPts val="1200"/>
              </a:spcBef>
              <a:spcAft>
                <a:spcPts val="1200"/>
              </a:spcAft>
            </a:pPr>
            <a:r>
              <a:rPr lang="en-ZA" b="1" dirty="0" smtClean="0">
                <a:solidFill>
                  <a:prstClr val="white"/>
                </a:solidFill>
              </a:rPr>
              <a:t>Revenue</a:t>
            </a:r>
          </a:p>
          <a:p>
            <a:pPr algn="ctr">
              <a:spcBef>
                <a:spcPts val="1200"/>
              </a:spcBef>
              <a:spcAft>
                <a:spcPts val="1200"/>
              </a:spcAft>
            </a:pPr>
            <a:r>
              <a:rPr lang="en-ZA" b="1" dirty="0" smtClean="0">
                <a:solidFill>
                  <a:prstClr val="white"/>
                </a:solidFill>
              </a:rPr>
              <a:t>Expenditure</a:t>
            </a:r>
            <a:endParaRPr lang="en-ZA" b="1" dirty="0">
              <a:solidFill>
                <a:prstClr val="white"/>
              </a:solidFill>
            </a:endParaRPr>
          </a:p>
          <a:p>
            <a:pPr algn="ctr">
              <a:spcBef>
                <a:spcPts val="1200"/>
              </a:spcBef>
              <a:spcAft>
                <a:spcPts val="1200"/>
              </a:spcAft>
            </a:pPr>
            <a:r>
              <a:rPr lang="en-ZA" b="1" dirty="0">
                <a:solidFill>
                  <a:prstClr val="white"/>
                </a:solidFill>
              </a:rPr>
              <a:t>Assets</a:t>
            </a:r>
          </a:p>
          <a:p>
            <a:pPr algn="ctr">
              <a:spcBef>
                <a:spcPts val="1200"/>
              </a:spcBef>
              <a:spcAft>
                <a:spcPts val="1200"/>
              </a:spcAft>
            </a:pPr>
            <a:r>
              <a:rPr lang="en-ZA" b="1" dirty="0">
                <a:solidFill>
                  <a:prstClr val="white"/>
                </a:solidFill>
              </a:rPr>
              <a:t>Liability</a:t>
            </a:r>
          </a:p>
          <a:p>
            <a:pPr algn="ctr">
              <a:spcBef>
                <a:spcPts val="1200"/>
              </a:spcBef>
              <a:spcAft>
                <a:spcPts val="1200"/>
              </a:spcAft>
            </a:pPr>
            <a:r>
              <a:rPr lang="en-ZA" b="1" dirty="0">
                <a:solidFill>
                  <a:prstClr val="white"/>
                </a:solidFill>
              </a:rPr>
              <a:t>Net Assets</a:t>
            </a:r>
          </a:p>
        </p:txBody>
      </p:sp>
    </p:spTree>
    <p:extLst>
      <p:ext uri="{BB962C8B-B14F-4D97-AF65-F5344CB8AC3E}">
        <p14:creationId xmlns:p14="http://schemas.microsoft.com/office/powerpoint/2010/main" val="3056260749"/>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33338"/>
            <a:ext cx="9177338" cy="6891338"/>
          </a:xfrm>
          <a:prstGeom prst="rect">
            <a:avLst/>
          </a:prstGeom>
          <a:solidFill>
            <a:srgbClr val="003399"/>
          </a:solidFill>
          <a:ln w="9525">
            <a:noFill/>
            <a:miter lim="800000"/>
            <a:headEnd/>
            <a:tailEnd/>
          </a:ln>
        </p:spPr>
      </p:pic>
      <p:sp>
        <p:nvSpPr>
          <p:cNvPr id="11267" name="Rectangle 12"/>
          <p:cNvSpPr>
            <a:spLocks noGrp="1" noChangeArrowheads="1"/>
          </p:cNvSpPr>
          <p:nvPr>
            <p:ph type="ctrTitle" idx="4294967295"/>
          </p:nvPr>
        </p:nvSpPr>
        <p:spPr>
          <a:xfrm>
            <a:off x="0" y="2349500"/>
            <a:ext cx="9144000" cy="1799580"/>
          </a:xfrm>
        </p:spPr>
        <p:txBody>
          <a:bodyPr rtlCol="0">
            <a:noAutofit/>
          </a:bodyPr>
          <a:lstStyle/>
          <a:p>
            <a:pPr marL="514350" indent="-514350">
              <a:spcBef>
                <a:spcPts val="1200"/>
              </a:spcBef>
              <a:spcAft>
                <a:spcPts val="1200"/>
              </a:spcAft>
              <a:buFont typeface="Wingdings" pitchFamily="2" charset="2"/>
              <a:buChar char="q"/>
              <a:defRPr/>
            </a:pPr>
            <a:r>
              <a:rPr lang="en-US" sz="3400" dirty="0" smtClean="0"/>
              <a:t/>
            </a:r>
            <a:br>
              <a:rPr lang="en-US" sz="3400" dirty="0" smtClean="0"/>
            </a:br>
            <a:r>
              <a:rPr lang="en-US" sz="3400" dirty="0" smtClean="0"/>
              <a:t/>
            </a:r>
            <a:br>
              <a:rPr lang="en-US" sz="3400" dirty="0" smtClean="0"/>
            </a:br>
            <a:r>
              <a:rPr lang="en-US" sz="4900" b="1" dirty="0" smtClean="0"/>
              <a:t>Segment:   Item - Revenue</a:t>
            </a:r>
            <a:br>
              <a:rPr lang="en-US" sz="4900" b="1" dirty="0" smtClean="0"/>
            </a:br>
            <a:r>
              <a:rPr lang="en-US" sz="2700" b="1" dirty="0" smtClean="0"/>
              <a:t/>
            </a:r>
            <a:br>
              <a:rPr lang="en-US" sz="2700" b="1" dirty="0" smtClean="0"/>
            </a:br>
            <a:r>
              <a:rPr lang="en-ZA" sz="2400" b="1" dirty="0" smtClean="0"/>
              <a:t> </a:t>
            </a:r>
            <a:br>
              <a:rPr lang="en-ZA" sz="2400" b="1" dirty="0" smtClean="0"/>
            </a:br>
            <a:r>
              <a:rPr lang="en-ZA" sz="2400" b="1" dirty="0" smtClean="0"/>
              <a:t/>
            </a:r>
            <a:br>
              <a:rPr lang="en-ZA" sz="2400" b="1" dirty="0" smtClean="0"/>
            </a:br>
            <a:r>
              <a:rPr lang="en-ZA" sz="2400" b="1" dirty="0" smtClean="0"/>
              <a:t/>
            </a:r>
            <a:br>
              <a:rPr lang="en-ZA" sz="2400" b="1" dirty="0" smtClean="0"/>
            </a:br>
            <a:r>
              <a:rPr lang="en-ZA" sz="2400" b="1" dirty="0" smtClean="0"/>
              <a:t>Outline:</a:t>
            </a:r>
            <a:r>
              <a:rPr lang="en-ZA" sz="2400" dirty="0" smtClean="0"/>
              <a:t>  </a:t>
            </a:r>
            <a:br>
              <a:rPr lang="en-ZA" sz="2400" dirty="0" smtClean="0"/>
            </a:br>
            <a:r>
              <a:rPr lang="en-ZA" sz="2400" dirty="0" smtClean="0"/>
              <a:t/>
            </a:r>
            <a:br>
              <a:rPr lang="en-ZA" sz="2400" dirty="0" smtClean="0"/>
            </a:br>
            <a:r>
              <a:rPr lang="en-ZA" sz="2400" dirty="0" smtClean="0"/>
              <a:t>Design Principles Specific to the Revenue Section of the Item </a:t>
            </a:r>
            <a:br>
              <a:rPr lang="en-ZA" sz="2400" dirty="0" smtClean="0"/>
            </a:br>
            <a:r>
              <a:rPr lang="en-ZA" sz="2400" dirty="0" smtClean="0"/>
              <a:t>Segment Snapshot</a:t>
            </a:r>
            <a:br>
              <a:rPr lang="en-ZA" sz="2400" dirty="0" smtClean="0"/>
            </a:br>
            <a:r>
              <a:rPr lang="en-ZA" sz="2400" dirty="0" smtClean="0"/>
              <a:t>Segment Detail Discussion </a:t>
            </a:r>
            <a:r>
              <a:rPr lang="en-US" sz="2700" b="1" dirty="0" smtClean="0"/>
              <a:t/>
            </a:r>
            <a:br>
              <a:rPr lang="en-US" sz="2700" b="1" dirty="0" smtClean="0"/>
            </a:br>
            <a:r>
              <a:rPr lang="en-US" sz="2700" b="1" dirty="0" smtClean="0"/>
              <a:t/>
            </a:r>
            <a:br>
              <a:rPr lang="en-US" sz="2700" b="1" dirty="0" smtClean="0"/>
            </a:br>
            <a:r>
              <a:rPr lang="en-US" sz="2700" b="1" dirty="0" smtClean="0"/>
              <a:t/>
            </a:r>
            <a:br>
              <a:rPr lang="en-US" sz="2700" b="1" dirty="0" smtClean="0"/>
            </a:br>
            <a:r>
              <a:rPr lang="en-US" sz="3400" dirty="0" smtClean="0"/>
              <a:t/>
            </a:r>
            <a:br>
              <a:rPr lang="en-US" sz="3400" dirty="0" smtClean="0"/>
            </a:br>
            <a:r>
              <a:rPr lang="en-US" sz="3400" dirty="0" smtClean="0"/>
              <a:t>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43</a:t>
            </a:fld>
            <a:endParaRPr lang="en-US" sz="1400" b="0" dirty="0">
              <a:solidFill>
                <a:srgbClr val="000000"/>
              </a:solidFill>
              <a:latin typeface="Arial"/>
            </a:endParaRPr>
          </a:p>
        </p:txBody>
      </p:sp>
      <p:graphicFrame>
        <p:nvGraphicFramePr>
          <p:cNvPr id="6" name="Content Placeholder 4"/>
          <p:cNvGraphicFramePr>
            <a:graphicFrameLocks/>
          </p:cNvGraphicFramePr>
          <p:nvPr>
            <p:extLst>
              <p:ext uri="{D42A27DB-BD31-4B8C-83A1-F6EECF244321}">
                <p14:modId xmlns:p14="http://schemas.microsoft.com/office/powerpoint/2010/main" val="3312819791"/>
              </p:ext>
            </p:extLst>
          </p:nvPr>
        </p:nvGraphicFramePr>
        <p:xfrm>
          <a:off x="6084168" y="1268760"/>
          <a:ext cx="2520280" cy="15121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30584115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a:t>Item - Revenue:  Design Principles  </a:t>
            </a:r>
            <a:br>
              <a:rPr lang="en-ZA" b="1" dirty="0"/>
            </a:br>
            <a:r>
              <a:rPr lang="en-ZA" sz="1800" b="1" dirty="0"/>
              <a:t>[See Section 7 of the Project Summary]</a:t>
            </a:r>
            <a:endParaRPr lang="en-ZA" sz="1800" dirty="0"/>
          </a:p>
        </p:txBody>
      </p:sp>
      <p:sp>
        <p:nvSpPr>
          <p:cNvPr id="3" name="Vertical Text Placeholder 2"/>
          <p:cNvSpPr>
            <a:spLocks noGrp="1"/>
          </p:cNvSpPr>
          <p:nvPr>
            <p:ph type="body" orient="vert" idx="1"/>
          </p:nvPr>
        </p:nvSpPr>
        <p:spPr/>
        <p:txBody>
          <a:bodyPr vert="horz"/>
          <a:lstStyle/>
          <a:p>
            <a:pPr marL="534988" indent="-534988">
              <a:buFont typeface="+mj-lt"/>
              <a:buAutoNum type="arabicPeriod"/>
            </a:pPr>
            <a:r>
              <a:rPr lang="en-ZA" sz="1400" dirty="0"/>
              <a:t>Special Rating Areas</a:t>
            </a:r>
          </a:p>
          <a:p>
            <a:pPr marL="534988" indent="-534988">
              <a:buFont typeface="+mj-lt"/>
              <a:buAutoNum type="arabicPeriod"/>
            </a:pPr>
            <a:r>
              <a:rPr lang="en-ZA" sz="1400" dirty="0"/>
              <a:t>Equitable Share</a:t>
            </a:r>
          </a:p>
          <a:p>
            <a:pPr marL="534988" indent="-534988">
              <a:buFont typeface="+mj-lt"/>
              <a:buAutoNum type="arabicPeriod"/>
            </a:pPr>
            <a:r>
              <a:rPr lang="en-ZA" sz="1400" dirty="0"/>
              <a:t>Allocations In-kind – </a:t>
            </a:r>
            <a:r>
              <a:rPr lang="en-ZA" sz="1400" i="1" dirty="0"/>
              <a:t>GRAP 23</a:t>
            </a:r>
          </a:p>
          <a:p>
            <a:pPr marL="534988" indent="-534988">
              <a:buFont typeface="+mj-lt"/>
              <a:buAutoNum type="arabicPeriod"/>
            </a:pPr>
            <a:r>
              <a:rPr lang="en-ZA" sz="1400" dirty="0"/>
              <a:t>Transfers and Subsidies National </a:t>
            </a:r>
            <a:r>
              <a:rPr lang="en-ZA" sz="1400" i="1" dirty="0"/>
              <a:t>– DORA annual update</a:t>
            </a:r>
          </a:p>
          <a:p>
            <a:pPr marL="534988" indent="-534988">
              <a:buFont typeface="+mj-lt"/>
              <a:buAutoNum type="arabicPeriod"/>
            </a:pPr>
            <a:r>
              <a:rPr lang="en-ZA" sz="1400" dirty="0"/>
              <a:t>Transfers and Subsidies Provincial Departments/District Municipalities – </a:t>
            </a:r>
            <a:r>
              <a:rPr lang="en-ZA" sz="1400" i="1" dirty="0"/>
              <a:t>‘functions’</a:t>
            </a:r>
          </a:p>
          <a:p>
            <a:pPr marL="534988" indent="-534988">
              <a:buFont typeface="+mj-lt"/>
              <a:buAutoNum type="arabicPeriod"/>
            </a:pPr>
            <a:r>
              <a:rPr lang="en-ZA" sz="1400" dirty="0"/>
              <a:t>Transfers and Subsidies Departmental Agencies/Foreign Government and International Organisation/Households/Non-profit Institutions/Private Enterprises, Public Corporations and Universities and Technicons – </a:t>
            </a:r>
            <a:r>
              <a:rPr lang="en-ZA" sz="1400" i="1" dirty="0"/>
              <a:t>input from municipalities</a:t>
            </a:r>
          </a:p>
          <a:p>
            <a:pPr marL="534988" indent="-534988">
              <a:buFont typeface="+mj-lt"/>
              <a:buAutoNum type="arabicPeriod"/>
            </a:pPr>
            <a:r>
              <a:rPr lang="en-ZA" sz="1400" dirty="0"/>
              <a:t>Transfers and Subsidies – </a:t>
            </a:r>
            <a:r>
              <a:rPr lang="en-ZA" sz="1400" i="1" dirty="0"/>
              <a:t>added “national revenue fund”</a:t>
            </a:r>
          </a:p>
          <a:p>
            <a:pPr marL="534988" indent="-534988">
              <a:buFont typeface="+mj-lt"/>
              <a:buAutoNum type="arabicPeriod"/>
            </a:pPr>
            <a:r>
              <a:rPr lang="en-ZA" sz="1400" dirty="0"/>
              <a:t>Exchange </a:t>
            </a:r>
            <a:r>
              <a:rPr lang="en-ZA" sz="1400" i="1" dirty="0"/>
              <a:t>versus </a:t>
            </a:r>
            <a:r>
              <a:rPr lang="en-ZA" sz="1400" dirty="0"/>
              <a:t>Non-exchange Revenue</a:t>
            </a:r>
          </a:p>
          <a:p>
            <a:pPr marL="534988" indent="-534988">
              <a:buFont typeface="+mj-lt"/>
              <a:buAutoNum type="arabicPeriod"/>
            </a:pPr>
            <a:r>
              <a:rPr lang="en-ZA" sz="1400" dirty="0"/>
              <a:t>Agency Services</a:t>
            </a:r>
          </a:p>
          <a:p>
            <a:pPr marL="534988" indent="-534988">
              <a:buFont typeface="+mj-lt"/>
              <a:buAutoNum type="arabicPeriod"/>
            </a:pPr>
            <a:r>
              <a:rPr lang="en-ZA" sz="1400" dirty="0"/>
              <a:t>Interest, Dividends and Rent on Land</a:t>
            </a:r>
          </a:p>
          <a:p>
            <a:pPr marL="534988" indent="-534988">
              <a:buFont typeface="+mj-lt"/>
              <a:buAutoNum type="arabicPeriod"/>
            </a:pPr>
            <a:r>
              <a:rPr lang="en-ZA" sz="1400" dirty="0"/>
              <a:t>Operational Revenue </a:t>
            </a:r>
          </a:p>
          <a:p>
            <a:pPr marL="534988" indent="-534988">
              <a:buFont typeface="+mj-lt"/>
              <a:buAutoNum type="arabicPeriod"/>
            </a:pPr>
            <a:r>
              <a:rPr lang="en-ZA" sz="1400" dirty="0"/>
              <a:t>Rental of Property, Plant and Equipment</a:t>
            </a:r>
          </a:p>
          <a:p>
            <a:pPr marL="534988" indent="-534988">
              <a:buFont typeface="+mj-lt"/>
              <a:buAutoNum type="arabicPeriod"/>
            </a:pPr>
            <a:r>
              <a:rPr lang="en-ZA" sz="1400" dirty="0"/>
              <a:t>Sale of Goods and Rendering of Services</a:t>
            </a:r>
          </a:p>
          <a:p>
            <a:pPr marL="534988" indent="-534988">
              <a:buFont typeface="+mj-lt"/>
              <a:buAutoNum type="arabicPeriod"/>
            </a:pPr>
            <a:r>
              <a:rPr lang="en-ZA" sz="1400" dirty="0"/>
              <a:t>Service Charges</a:t>
            </a:r>
          </a:p>
          <a:p>
            <a:pPr marL="534988" indent="-534988">
              <a:buFont typeface="+mj-lt"/>
              <a:buAutoNum type="arabicPeriod"/>
            </a:pPr>
            <a:r>
              <a:rPr lang="en-ZA" sz="1400" dirty="0"/>
              <a:t>Fines, Penalties and Forfeits</a:t>
            </a:r>
          </a:p>
          <a:p>
            <a:pPr marL="534988" indent="-534988">
              <a:buFont typeface="+mj-lt"/>
              <a:buAutoNum type="arabicPeriod"/>
            </a:pPr>
            <a:r>
              <a:rPr lang="en-ZA" sz="1400" dirty="0"/>
              <a:t>Licences or Permits</a:t>
            </a:r>
          </a:p>
          <a:p>
            <a:pPr marL="534988" indent="-534988">
              <a:buFont typeface="+mj-lt"/>
              <a:buAutoNum type="arabicPeriod"/>
            </a:pPr>
            <a:r>
              <a:rPr lang="en-ZA" sz="1400" dirty="0"/>
              <a:t>Property Rates and Revenue Foregone</a:t>
            </a:r>
          </a:p>
          <a:p>
            <a:pPr marL="534988" indent="-534988">
              <a:buFont typeface="+mj-lt"/>
              <a:buAutoNum type="arabicPeriod"/>
            </a:pPr>
            <a:r>
              <a:rPr lang="en-ZA" sz="1400" dirty="0"/>
              <a:t>Gains and Losses</a:t>
            </a:r>
          </a:p>
          <a:p>
            <a:endParaRPr lang="en-ZA" sz="1400"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44</a:t>
            </a:fld>
            <a:endParaRPr lang="en-US" sz="1400" b="0" dirty="0">
              <a:solidFill>
                <a:srgbClr val="000000"/>
              </a:solidFill>
              <a:latin typeface="Arial"/>
            </a:endParaRPr>
          </a:p>
        </p:txBody>
      </p:sp>
      <p:graphicFrame>
        <p:nvGraphicFramePr>
          <p:cNvPr id="6" name="Content Placeholder 4"/>
          <p:cNvGraphicFramePr>
            <a:graphicFrameLocks/>
          </p:cNvGraphicFramePr>
          <p:nvPr>
            <p:extLst>
              <p:ext uri="{D42A27DB-BD31-4B8C-83A1-F6EECF244321}">
                <p14:modId xmlns:p14="http://schemas.microsoft.com/office/powerpoint/2010/main" val="4094272222"/>
              </p:ext>
            </p:extLst>
          </p:nvPr>
        </p:nvGraphicFramePr>
        <p:xfrm>
          <a:off x="6660232" y="332656"/>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9109514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Segment Snapshot</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45</a:t>
            </a:fld>
            <a:endParaRPr lang="en-US" sz="1400" b="0" dirty="0" smtClean="0">
              <a:solidFill>
                <a:srgbClr val="000000"/>
              </a:solidFill>
              <a:latin typeface="Arial" pitchFamily="34" charset="0"/>
              <a:cs typeface="Osaka"/>
            </a:endParaRPr>
          </a:p>
        </p:txBody>
      </p:sp>
      <p:graphicFrame>
        <p:nvGraphicFramePr>
          <p:cNvPr id="7" name="Diagram 6"/>
          <p:cNvGraphicFramePr/>
          <p:nvPr>
            <p:extLst>
              <p:ext uri="{D42A27DB-BD31-4B8C-83A1-F6EECF244321}">
                <p14:modId xmlns:p14="http://schemas.microsoft.com/office/powerpoint/2010/main" val="995692584"/>
              </p:ext>
            </p:extLst>
          </p:nvPr>
        </p:nvGraphicFramePr>
        <p:xfrm>
          <a:off x="251520" y="1295400"/>
          <a:ext cx="8772556" cy="48673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2854443035"/>
              </p:ext>
            </p:extLst>
          </p:nvPr>
        </p:nvGraphicFramePr>
        <p:xfrm>
          <a:off x="6623720" y="404664"/>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54284778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sz="3200" b="1" dirty="0" smtClean="0"/>
              <a:t>Item:  Revenue – Exchange Revenue:  Agency Services</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46</a:t>
            </a:fld>
            <a:endParaRPr lang="en-US" sz="1400" b="0" dirty="0" smtClean="0">
              <a:solidFill>
                <a:srgbClr val="000000"/>
              </a:solidFill>
              <a:latin typeface="Arial" pitchFamily="34" charset="0"/>
              <a:cs typeface="Osaka"/>
            </a:endParaRPr>
          </a:p>
        </p:txBody>
      </p:sp>
      <p:graphicFrame>
        <p:nvGraphicFramePr>
          <p:cNvPr id="9" name="Diagram 8"/>
          <p:cNvGraphicFramePr/>
          <p:nvPr>
            <p:extLst>
              <p:ext uri="{D42A27DB-BD31-4B8C-83A1-F6EECF244321}">
                <p14:modId xmlns:p14="http://schemas.microsoft.com/office/powerpoint/2010/main" val="1007804240"/>
              </p:ext>
            </p:extLst>
          </p:nvPr>
        </p:nvGraphicFramePr>
        <p:xfrm>
          <a:off x="285720" y="1214422"/>
          <a:ext cx="8643998" cy="45908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2314826709"/>
              </p:ext>
            </p:extLst>
          </p:nvPr>
        </p:nvGraphicFramePr>
        <p:xfrm>
          <a:off x="6593305" y="692696"/>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5939908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smtClean="0"/>
              <a:t>Item:  Revenue – Exchange Revenue:  Interest, Dividend and Rent on Land</a:t>
            </a:r>
            <a:endParaRPr lang="en-ZA" dirty="0"/>
          </a:p>
        </p:txBody>
      </p:sp>
      <p:sp>
        <p:nvSpPr>
          <p:cNvPr id="3" name="Content Placeholder 2"/>
          <p:cNvSpPr>
            <a:spLocks noGrp="1"/>
          </p:cNvSpPr>
          <p:nvPr>
            <p:ph idx="1"/>
          </p:nvPr>
        </p:nvSpPr>
        <p:spPr/>
        <p:txBody>
          <a:bodyPr/>
          <a:lstStyle/>
          <a:p>
            <a:endParaRPr lang="en-ZA" dirty="0" smtClean="0"/>
          </a:p>
          <a:p>
            <a:endParaRPr lang="en-ZA" dirty="0"/>
          </a:p>
        </p:txBody>
      </p:sp>
      <p:sp>
        <p:nvSpPr>
          <p:cNvPr id="4" name="Slide Number Placeholder 3"/>
          <p:cNvSpPr>
            <a:spLocks noGrp="1"/>
          </p:cNvSpPr>
          <p:nvPr>
            <p:ph type="sldNum" sz="quarter" idx="12"/>
          </p:nvPr>
        </p:nvSpPr>
        <p:spPr/>
        <p:txBody>
          <a:bodyPr/>
          <a:lstStyle/>
          <a:p>
            <a:pPr>
              <a:defRPr/>
            </a:pPr>
            <a:fld id="{8DCFD498-E02A-40FB-9354-3A3C338B5B31}" type="slidenum">
              <a:rPr lang="en-US" smtClean="0"/>
              <a:pPr>
                <a:defRPr/>
              </a:pPr>
              <a:t>47</a:t>
            </a:fld>
            <a:endParaRPr lang="en-US" sz="1400" b="0" dirty="0">
              <a:solidFill>
                <a:srgbClr val="000000"/>
              </a:solidFill>
              <a:latin typeface="Arial"/>
            </a:endParaRPr>
          </a:p>
        </p:txBody>
      </p:sp>
      <p:graphicFrame>
        <p:nvGraphicFramePr>
          <p:cNvPr id="7" name="Diagram 6"/>
          <p:cNvGraphicFramePr/>
          <p:nvPr>
            <p:extLst>
              <p:ext uri="{D42A27DB-BD31-4B8C-83A1-F6EECF244321}">
                <p14:modId xmlns:p14="http://schemas.microsoft.com/office/powerpoint/2010/main" val="2305463628"/>
              </p:ext>
            </p:extLst>
          </p:nvPr>
        </p:nvGraphicFramePr>
        <p:xfrm>
          <a:off x="142844" y="1214422"/>
          <a:ext cx="9001156" cy="50720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bwMode="auto">
          <a:xfrm>
            <a:off x="152400" y="1260149"/>
            <a:ext cx="5427712" cy="4833147"/>
          </a:xfrm>
          <a:prstGeom prst="rect">
            <a:avLst/>
          </a:prstGeom>
          <a:no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spcBef>
                <a:spcPts val="1200"/>
              </a:spcBef>
              <a:spcAft>
                <a:spcPts val="1200"/>
              </a:spcAft>
            </a:pPr>
            <a:endParaRPr lang="en-ZA" sz="2000" b="1" dirty="0" smtClean="0">
              <a:solidFill>
                <a:prstClr val="black"/>
              </a:solidFill>
            </a:endParaRPr>
          </a:p>
        </p:txBody>
      </p:sp>
      <p:sp>
        <p:nvSpPr>
          <p:cNvPr id="8" name="Rectangle 7"/>
          <p:cNvSpPr/>
          <p:nvPr/>
        </p:nvSpPr>
        <p:spPr bwMode="auto">
          <a:xfrm>
            <a:off x="5580112" y="1260149"/>
            <a:ext cx="3600400" cy="4833147"/>
          </a:xfrm>
          <a:prstGeom prst="rect">
            <a:avLst/>
          </a:prstGeom>
          <a:no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spcBef>
                <a:spcPts val="1200"/>
              </a:spcBef>
              <a:spcAft>
                <a:spcPts val="1200"/>
              </a:spcAft>
            </a:pPr>
            <a:endParaRPr lang="en-ZA" sz="2000" b="1" dirty="0" smtClean="0">
              <a:solidFill>
                <a:prstClr val="black"/>
              </a:solidFill>
            </a:endParaRPr>
          </a:p>
        </p:txBody>
      </p:sp>
      <p:graphicFrame>
        <p:nvGraphicFramePr>
          <p:cNvPr id="9" name="Content Placeholder 4"/>
          <p:cNvGraphicFramePr>
            <a:graphicFrameLocks/>
          </p:cNvGraphicFramePr>
          <p:nvPr>
            <p:extLst>
              <p:ext uri="{D42A27DB-BD31-4B8C-83A1-F6EECF244321}">
                <p14:modId xmlns:p14="http://schemas.microsoft.com/office/powerpoint/2010/main" val="2896461450"/>
              </p:ext>
            </p:extLst>
          </p:nvPr>
        </p:nvGraphicFramePr>
        <p:xfrm>
          <a:off x="6643500" y="116632"/>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164604608"/>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smtClean="0"/>
              <a:t>Item:  Revenue – Exchange Revenue:  Administrative Fees </a:t>
            </a:r>
            <a:endParaRPr lang="en-ZA" dirty="0"/>
          </a:p>
        </p:txBody>
      </p:sp>
      <p:sp>
        <p:nvSpPr>
          <p:cNvPr id="4" name="Slide Number Placeholder 3"/>
          <p:cNvSpPr>
            <a:spLocks noGrp="1"/>
          </p:cNvSpPr>
          <p:nvPr>
            <p:ph type="sldNum" sz="quarter" idx="12"/>
          </p:nvPr>
        </p:nvSpPr>
        <p:spPr/>
        <p:txBody>
          <a:bodyPr/>
          <a:lstStyle/>
          <a:p>
            <a:pPr>
              <a:defRPr/>
            </a:pPr>
            <a:fld id="{8DCFD498-E02A-40FB-9354-3A3C338B5B31}" type="slidenum">
              <a:rPr lang="en-US" smtClean="0"/>
              <a:pPr>
                <a:defRPr/>
              </a:pPr>
              <a:t>48</a:t>
            </a:fld>
            <a:endParaRPr lang="en-US" sz="1400" b="0" dirty="0">
              <a:solidFill>
                <a:srgbClr val="000000"/>
              </a:solidFill>
              <a:latin typeface="Arial"/>
            </a:endParaRPr>
          </a:p>
        </p:txBody>
      </p:sp>
      <p:graphicFrame>
        <p:nvGraphicFramePr>
          <p:cNvPr id="8" name="Diagram 7"/>
          <p:cNvGraphicFramePr/>
          <p:nvPr>
            <p:extLst>
              <p:ext uri="{D42A27DB-BD31-4B8C-83A1-F6EECF244321}">
                <p14:modId xmlns:p14="http://schemas.microsoft.com/office/powerpoint/2010/main" val="3466737243"/>
              </p:ext>
            </p:extLst>
          </p:nvPr>
        </p:nvGraphicFramePr>
        <p:xfrm>
          <a:off x="179512" y="332656"/>
          <a:ext cx="8857710" cy="65253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Content Placeholder 4"/>
          <p:cNvGraphicFramePr>
            <a:graphicFrameLocks/>
          </p:cNvGraphicFramePr>
          <p:nvPr>
            <p:extLst>
              <p:ext uri="{D42A27DB-BD31-4B8C-83A1-F6EECF244321}">
                <p14:modId xmlns:p14="http://schemas.microsoft.com/office/powerpoint/2010/main" val="1084782135"/>
              </p:ext>
            </p:extLst>
          </p:nvPr>
        </p:nvGraphicFramePr>
        <p:xfrm>
          <a:off x="6732240" y="260648"/>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4010840854"/>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Exchange Revenue:  Rental of Property, Plant and Equipment</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49</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2946577620"/>
              </p:ext>
            </p:extLst>
          </p:nvPr>
        </p:nvGraphicFramePr>
        <p:xfrm>
          <a:off x="357158" y="1357298"/>
          <a:ext cx="8786842" cy="55007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1262859888"/>
              </p:ext>
            </p:extLst>
          </p:nvPr>
        </p:nvGraphicFramePr>
        <p:xfrm>
          <a:off x="7020272" y="548680"/>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63930872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itle 1"/>
          <p:cNvSpPr>
            <a:spLocks noGrp="1"/>
          </p:cNvSpPr>
          <p:nvPr>
            <p:ph type="title"/>
          </p:nvPr>
        </p:nvSpPr>
        <p:spPr>
          <a:xfrm>
            <a:off x="30163" y="76200"/>
            <a:ext cx="8636000" cy="976313"/>
          </a:xfrm>
        </p:spPr>
        <p:txBody>
          <a:bodyPr/>
          <a:lstStyle/>
          <a:p>
            <a:r>
              <a:rPr lang="en-US" sz="3200" b="1" dirty="0" smtClean="0"/>
              <a:t>Achievements to date…</a:t>
            </a:r>
          </a:p>
        </p:txBody>
      </p:sp>
      <p:sp>
        <p:nvSpPr>
          <p:cNvPr id="20483" name="Vertical Text Placeholder 2"/>
          <p:cNvSpPr>
            <a:spLocks noGrp="1"/>
          </p:cNvSpPr>
          <p:nvPr>
            <p:ph type="body" orient="vert" idx="1"/>
          </p:nvPr>
        </p:nvSpPr>
        <p:spPr>
          <a:xfrm>
            <a:off x="107504" y="1557586"/>
            <a:ext cx="8785225" cy="4535710"/>
          </a:xfrm>
        </p:spPr>
        <p:txBody>
          <a:bodyPr vert="horz"/>
          <a:lstStyle/>
          <a:p>
            <a:pPr algn="just">
              <a:spcBef>
                <a:spcPts val="600"/>
              </a:spcBef>
              <a:defRPr/>
            </a:pPr>
            <a:r>
              <a:rPr lang="en-US" dirty="0" smtClean="0">
                <a:latin typeface="Arial" pitchFamily="34" charset="0"/>
              </a:rPr>
              <a:t>We have developed a </a:t>
            </a:r>
            <a:r>
              <a:rPr lang="en-US" b="1" i="1" dirty="0" smtClean="0">
                <a:solidFill>
                  <a:srgbClr val="FF0000"/>
                </a:solidFill>
                <a:latin typeface="Arial" pitchFamily="34" charset="0"/>
              </a:rPr>
              <a:t>budgeting system </a:t>
            </a:r>
            <a:r>
              <a:rPr lang="en-US" dirty="0" smtClean="0">
                <a:latin typeface="Arial" pitchFamily="34" charset="0"/>
              </a:rPr>
              <a:t>for local government including the promulgation of the Municipal Budget and Reporting Regulations – standardized formats for the compilation of municipal budgets including a sophisticated funding assessment tool;</a:t>
            </a:r>
          </a:p>
          <a:p>
            <a:pPr marL="342900" lvl="1" indent="-342900" algn="just">
              <a:spcBef>
                <a:spcPts val="600"/>
              </a:spcBef>
              <a:buFontTx/>
              <a:buChar char="•"/>
              <a:defRPr/>
            </a:pPr>
            <a:r>
              <a:rPr lang="en-US" dirty="0" smtClean="0">
                <a:latin typeface="Arial" pitchFamily="34" charset="0"/>
              </a:rPr>
              <a:t>We have developed a </a:t>
            </a:r>
            <a:r>
              <a:rPr lang="en-US" b="1" i="1" dirty="0" smtClean="0">
                <a:solidFill>
                  <a:srgbClr val="FF0000"/>
                </a:solidFill>
                <a:latin typeface="Arial" pitchFamily="34" charset="0"/>
              </a:rPr>
              <a:t>reporting system </a:t>
            </a:r>
            <a:r>
              <a:rPr lang="en-US" dirty="0" smtClean="0">
                <a:latin typeface="Arial" pitchFamily="34" charset="0"/>
              </a:rPr>
              <a:t>for local government including a Local Government Database - </a:t>
            </a:r>
            <a:r>
              <a:rPr lang="en-US" dirty="0" err="1" smtClean="0">
                <a:latin typeface="Arial" pitchFamily="34" charset="0"/>
              </a:rPr>
              <a:t>Institutionalised</a:t>
            </a:r>
            <a:r>
              <a:rPr lang="en-US" dirty="0" smtClean="0">
                <a:latin typeface="Arial" pitchFamily="34" charset="0"/>
              </a:rPr>
              <a:t> a culture of monthly reporting in terms of S71 of the MFMA by all municipalities and publishing the results on a regular basis;</a:t>
            </a:r>
          </a:p>
          <a:p>
            <a:pPr marL="342900" lvl="1" indent="-342900" algn="just">
              <a:spcBef>
                <a:spcPts val="600"/>
              </a:spcBef>
              <a:buFontTx/>
              <a:buChar char="•"/>
              <a:defRPr/>
            </a:pPr>
            <a:r>
              <a:rPr lang="en-US" dirty="0" smtClean="0">
                <a:latin typeface="Arial" pitchFamily="34" charset="0"/>
              </a:rPr>
              <a:t>We have developed a </a:t>
            </a:r>
            <a:r>
              <a:rPr lang="en-US" b="1" i="1" dirty="0">
                <a:solidFill>
                  <a:srgbClr val="FF0000"/>
                </a:solidFill>
                <a:latin typeface="Arial" pitchFamily="34" charset="0"/>
              </a:rPr>
              <a:t>grant monitoring system </a:t>
            </a:r>
            <a:r>
              <a:rPr lang="en-US" dirty="0" smtClean="0">
                <a:latin typeface="Arial" pitchFamily="34" charset="0"/>
              </a:rPr>
              <a:t>to ensure compliance to the legislative framework (DoRA), tracking of grant performance, providing certainty to municipalities as it relates to grant receipt, and publishing quarterly grant performance.</a:t>
            </a:r>
          </a:p>
          <a:p>
            <a:pPr marL="342900" lvl="1" indent="-342900" algn="just">
              <a:spcBef>
                <a:spcPts val="600"/>
              </a:spcBef>
              <a:buFontTx/>
              <a:buChar char="•"/>
              <a:defRPr/>
            </a:pPr>
            <a:endParaRPr lang="en-US" dirty="0">
              <a:latin typeface="Arial" pitchFamily="34" charset="0"/>
            </a:endParaRPr>
          </a:p>
          <a:p>
            <a:pPr marL="342900" lvl="1" indent="-342900" algn="just">
              <a:spcBef>
                <a:spcPts val="600"/>
              </a:spcBef>
              <a:buFontTx/>
              <a:buChar char="•"/>
              <a:defRPr/>
            </a:pPr>
            <a:endParaRPr lang="en-US" dirty="0" smtClean="0">
              <a:latin typeface="Arial" pitchFamily="34" charset="0"/>
            </a:endParaRPr>
          </a:p>
          <a:p>
            <a:pPr algn="just">
              <a:spcBef>
                <a:spcPts val="600"/>
              </a:spcBef>
              <a:defRPr/>
            </a:pPr>
            <a:endParaRPr lang="en-US" dirty="0" smtClean="0">
              <a:latin typeface="Arial" pitchFamily="34" charset="0"/>
            </a:endParaRPr>
          </a:p>
          <a:p>
            <a:pPr algn="just">
              <a:spcBef>
                <a:spcPts val="600"/>
              </a:spcBef>
              <a:defRPr/>
            </a:pPr>
            <a:endParaRPr lang="en-US" sz="1800" dirty="0" smtClean="0">
              <a:latin typeface="Arial" pitchFamily="34" charset="0"/>
            </a:endParaRPr>
          </a:p>
        </p:txBody>
      </p:sp>
      <p:sp>
        <p:nvSpPr>
          <p:cNvPr id="4" name="Slide Number Placeholder 3"/>
          <p:cNvSpPr>
            <a:spLocks noGrp="1"/>
          </p:cNvSpPr>
          <p:nvPr>
            <p:ph type="sldNum" sz="quarter" idx="12"/>
          </p:nvPr>
        </p:nvSpPr>
        <p:spPr/>
        <p:txBody>
          <a:bodyPr/>
          <a:lstStyle/>
          <a:p>
            <a:pPr>
              <a:defRPr/>
            </a:pPr>
            <a:fld id="{D3596806-70A3-4273-B895-B4C638C8E3C6}" type="slidenum">
              <a:rPr lang="en-US" smtClean="0">
                <a:solidFill>
                  <a:srgbClr val="808080"/>
                </a:solidFill>
              </a:rPr>
              <a:pPr>
                <a:defRPr/>
              </a:pPr>
              <a:t>5</a:t>
            </a:fld>
            <a:endParaRPr lang="en-US" sz="1400" b="0" dirty="0">
              <a:solidFill>
                <a:srgbClr val="000000"/>
              </a:solidFill>
            </a:endParaRPr>
          </a:p>
        </p:txBody>
      </p:sp>
    </p:spTree>
    <p:extLst>
      <p:ext uri="{BB962C8B-B14F-4D97-AF65-F5344CB8AC3E}">
        <p14:creationId xmlns:p14="http://schemas.microsoft.com/office/powerpoint/2010/main" val="122256180"/>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Exchange Revenue:  Sale of Goods and Rendering of Services</a:t>
            </a:r>
          </a:p>
        </p:txBody>
      </p:sp>
      <p:sp>
        <p:nvSpPr>
          <p:cNvPr id="15363" name="Content Placeholder 2"/>
          <p:cNvSpPr>
            <a:spLocks noGrp="1"/>
          </p:cNvSpPr>
          <p:nvPr>
            <p:ph idx="1"/>
          </p:nvPr>
        </p:nvSpPr>
        <p:spPr>
          <a:xfrm>
            <a:off x="0" y="1142984"/>
            <a:ext cx="8915400" cy="5715016"/>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50</a:t>
            </a:fld>
            <a:endParaRPr lang="en-US" sz="1400" b="0" dirty="0" smtClean="0">
              <a:solidFill>
                <a:srgbClr val="000000"/>
              </a:solidFill>
              <a:latin typeface="Arial" pitchFamily="34" charset="0"/>
              <a:cs typeface="Osaka"/>
            </a:endParaRPr>
          </a:p>
        </p:txBody>
      </p:sp>
      <p:sp>
        <p:nvSpPr>
          <p:cNvPr id="8" name="TextBox 7"/>
          <p:cNvSpPr txBox="1"/>
          <p:nvPr/>
        </p:nvSpPr>
        <p:spPr>
          <a:xfrm>
            <a:off x="0" y="1142985"/>
            <a:ext cx="9144000" cy="10633680"/>
          </a:xfrm>
          <a:prstGeom prst="rect">
            <a:avLst/>
          </a:prstGeom>
          <a:noFill/>
        </p:spPr>
        <p:txBody>
          <a:bodyPr wrap="square" numCol="2" rtlCol="0">
            <a:spAutoFit/>
          </a:bodyPr>
          <a:lstStyle/>
          <a:p>
            <a:pPr>
              <a:spcBef>
                <a:spcPts val="600"/>
              </a:spcBef>
              <a:spcAft>
                <a:spcPts val="600"/>
              </a:spcAft>
              <a:buFont typeface="Wingdings" pitchFamily="2" charset="2"/>
              <a:buChar char="q"/>
            </a:pPr>
            <a:r>
              <a:rPr lang="en-ZA" sz="2000" dirty="0" smtClean="0">
                <a:solidFill>
                  <a:prstClr val="black"/>
                </a:solidFill>
              </a:rPr>
              <a:t>Academic Services</a:t>
            </a:r>
          </a:p>
          <a:p>
            <a:pPr>
              <a:spcBef>
                <a:spcPts val="600"/>
              </a:spcBef>
              <a:spcAft>
                <a:spcPts val="600"/>
              </a:spcAft>
              <a:buFont typeface="Wingdings" pitchFamily="2" charset="2"/>
              <a:buChar char="q"/>
            </a:pPr>
            <a:r>
              <a:rPr lang="en-ZA" sz="2000" dirty="0" smtClean="0">
                <a:solidFill>
                  <a:prstClr val="black"/>
                </a:solidFill>
              </a:rPr>
              <a:t>Advertisements</a:t>
            </a:r>
          </a:p>
          <a:p>
            <a:pPr>
              <a:spcBef>
                <a:spcPts val="600"/>
              </a:spcBef>
              <a:spcAft>
                <a:spcPts val="600"/>
              </a:spcAft>
              <a:buFont typeface="Wingdings" pitchFamily="2" charset="2"/>
              <a:buChar char="q"/>
            </a:pPr>
            <a:r>
              <a:rPr lang="en-ZA" sz="2000" dirty="0" smtClean="0">
                <a:solidFill>
                  <a:prstClr val="black"/>
                </a:solidFill>
              </a:rPr>
              <a:t>Cemetery and Burial Fees</a:t>
            </a:r>
          </a:p>
          <a:p>
            <a:pPr>
              <a:spcBef>
                <a:spcPts val="600"/>
              </a:spcBef>
              <a:spcAft>
                <a:spcPts val="600"/>
              </a:spcAft>
              <a:buFont typeface="Wingdings" pitchFamily="2" charset="2"/>
              <a:buChar char="q"/>
            </a:pPr>
            <a:r>
              <a:rPr lang="en-ZA" sz="2000" dirty="0" smtClean="0">
                <a:solidFill>
                  <a:prstClr val="black"/>
                </a:solidFill>
              </a:rPr>
              <a:t>Cleaning Fees</a:t>
            </a:r>
          </a:p>
          <a:p>
            <a:pPr>
              <a:spcBef>
                <a:spcPts val="600"/>
              </a:spcBef>
              <a:spcAft>
                <a:spcPts val="600"/>
              </a:spcAft>
              <a:buFont typeface="Wingdings" pitchFamily="2" charset="2"/>
              <a:buChar char="q"/>
            </a:pPr>
            <a:r>
              <a:rPr lang="en-ZA" sz="2000" dirty="0" smtClean="0">
                <a:solidFill>
                  <a:prstClr val="black"/>
                </a:solidFill>
              </a:rPr>
              <a:t>Computer Services</a:t>
            </a:r>
          </a:p>
          <a:p>
            <a:pPr>
              <a:spcBef>
                <a:spcPts val="600"/>
              </a:spcBef>
              <a:spcAft>
                <a:spcPts val="600"/>
              </a:spcAft>
              <a:buFont typeface="Wingdings" pitchFamily="2" charset="2"/>
              <a:buChar char="q"/>
            </a:pPr>
            <a:r>
              <a:rPr lang="en-ZA" sz="2000" dirty="0" smtClean="0">
                <a:solidFill>
                  <a:prstClr val="black"/>
                </a:solidFill>
              </a:rPr>
              <a:t>Escort Fees</a:t>
            </a:r>
          </a:p>
          <a:p>
            <a:pPr>
              <a:spcBef>
                <a:spcPts val="600"/>
              </a:spcBef>
              <a:spcAft>
                <a:spcPts val="600"/>
              </a:spcAft>
              <a:buFont typeface="Wingdings" pitchFamily="2" charset="2"/>
              <a:buChar char="q"/>
            </a:pPr>
            <a:r>
              <a:rPr lang="en-ZA" sz="2000" dirty="0" smtClean="0">
                <a:solidFill>
                  <a:prstClr val="black"/>
                </a:solidFill>
              </a:rPr>
              <a:t>Exempted Parking</a:t>
            </a:r>
          </a:p>
          <a:p>
            <a:pPr>
              <a:spcBef>
                <a:spcPts val="600"/>
              </a:spcBef>
              <a:spcAft>
                <a:spcPts val="600"/>
              </a:spcAft>
              <a:buFont typeface="Wingdings" pitchFamily="2" charset="2"/>
              <a:buChar char="q"/>
            </a:pPr>
            <a:r>
              <a:rPr lang="en-ZA" sz="2000" dirty="0" smtClean="0">
                <a:solidFill>
                  <a:prstClr val="black"/>
                </a:solidFill>
              </a:rPr>
              <a:t>Fire Services</a:t>
            </a:r>
          </a:p>
          <a:p>
            <a:pPr>
              <a:spcBef>
                <a:spcPts val="600"/>
              </a:spcBef>
              <a:spcAft>
                <a:spcPts val="600"/>
              </a:spcAft>
              <a:buFont typeface="Wingdings" pitchFamily="2" charset="2"/>
              <a:buChar char="q"/>
            </a:pPr>
            <a:r>
              <a:rPr lang="en-ZA" sz="2000" dirty="0" smtClean="0">
                <a:solidFill>
                  <a:prstClr val="black"/>
                </a:solidFill>
              </a:rPr>
              <a:t>Health Services</a:t>
            </a:r>
          </a:p>
          <a:p>
            <a:pPr>
              <a:spcBef>
                <a:spcPts val="600"/>
              </a:spcBef>
              <a:spcAft>
                <a:spcPts val="600"/>
              </a:spcAft>
              <a:buFont typeface="Wingdings" pitchFamily="2" charset="2"/>
              <a:buChar char="q"/>
            </a:pPr>
            <a:r>
              <a:rPr lang="en-ZA" sz="2000" dirty="0" smtClean="0">
                <a:solidFill>
                  <a:prstClr val="black"/>
                </a:solidFill>
              </a:rPr>
              <a:t>Housing (Boarding Services)</a:t>
            </a:r>
          </a:p>
          <a:p>
            <a:pPr>
              <a:spcBef>
                <a:spcPts val="600"/>
              </a:spcBef>
              <a:spcAft>
                <a:spcPts val="600"/>
              </a:spcAft>
              <a:buFont typeface="Wingdings" pitchFamily="2" charset="2"/>
              <a:buChar char="q"/>
            </a:pPr>
            <a:endParaRPr lang="en-ZA" sz="2000" dirty="0" smtClean="0">
              <a:solidFill>
                <a:prstClr val="black"/>
              </a:solidFill>
            </a:endParaRPr>
          </a:p>
          <a:p>
            <a:pPr>
              <a:spcBef>
                <a:spcPts val="600"/>
              </a:spcBef>
              <a:spcAft>
                <a:spcPts val="600"/>
              </a:spcAft>
              <a:buFont typeface="Wingdings" pitchFamily="2" charset="2"/>
              <a:buChar char="q"/>
            </a:pPr>
            <a:endParaRPr lang="en-ZA" sz="2000" dirty="0">
              <a:solidFill>
                <a:prstClr val="black"/>
              </a:solidFill>
            </a:endParaRPr>
          </a:p>
          <a:p>
            <a:pPr>
              <a:spcBef>
                <a:spcPts val="600"/>
              </a:spcBef>
              <a:spcAft>
                <a:spcPts val="600"/>
              </a:spcAft>
              <a:buFont typeface="Wingdings" pitchFamily="2" charset="2"/>
              <a:buChar char="q"/>
            </a:pPr>
            <a:endParaRPr lang="en-ZA" sz="2000" dirty="0" smtClean="0">
              <a:solidFill>
                <a:prstClr val="black"/>
              </a:solidFill>
            </a:endParaRPr>
          </a:p>
          <a:p>
            <a:pPr>
              <a:spcBef>
                <a:spcPts val="600"/>
              </a:spcBef>
              <a:spcAft>
                <a:spcPts val="600"/>
              </a:spcAft>
              <a:buFont typeface="Wingdings" pitchFamily="2" charset="2"/>
              <a:buChar char="q"/>
            </a:pPr>
            <a:endParaRPr lang="en-ZA" sz="2000" dirty="0">
              <a:solidFill>
                <a:prstClr val="black"/>
              </a:solidFill>
            </a:endParaRPr>
          </a:p>
          <a:p>
            <a:pPr>
              <a:spcBef>
                <a:spcPts val="600"/>
              </a:spcBef>
              <a:spcAft>
                <a:spcPts val="600"/>
              </a:spcAft>
              <a:buFont typeface="Wingdings" pitchFamily="2" charset="2"/>
              <a:buChar char="q"/>
            </a:pPr>
            <a:endParaRPr lang="en-ZA" sz="2000" dirty="0" smtClean="0">
              <a:solidFill>
                <a:prstClr val="black"/>
              </a:solidFill>
            </a:endParaRPr>
          </a:p>
          <a:p>
            <a:pPr>
              <a:spcBef>
                <a:spcPts val="600"/>
              </a:spcBef>
              <a:spcAft>
                <a:spcPts val="600"/>
              </a:spcAft>
              <a:buFont typeface="Wingdings" pitchFamily="2" charset="2"/>
              <a:buChar char="q"/>
            </a:pPr>
            <a:endParaRPr lang="en-ZA" sz="2000" dirty="0">
              <a:solidFill>
                <a:prstClr val="black"/>
              </a:solidFill>
            </a:endParaRPr>
          </a:p>
          <a:p>
            <a:pPr>
              <a:spcBef>
                <a:spcPts val="600"/>
              </a:spcBef>
              <a:spcAft>
                <a:spcPts val="600"/>
              </a:spcAft>
              <a:buFont typeface="Wingdings" pitchFamily="2" charset="2"/>
              <a:buChar char="q"/>
            </a:pPr>
            <a:endParaRPr lang="en-ZA" sz="2000" dirty="0" smtClean="0">
              <a:solidFill>
                <a:prstClr val="black"/>
              </a:solidFill>
            </a:endParaRPr>
          </a:p>
          <a:p>
            <a:pPr>
              <a:spcBef>
                <a:spcPts val="600"/>
              </a:spcBef>
              <a:spcAft>
                <a:spcPts val="600"/>
              </a:spcAft>
              <a:buFont typeface="Wingdings" pitchFamily="2" charset="2"/>
              <a:buChar char="q"/>
            </a:pPr>
            <a:endParaRPr lang="en-ZA" sz="2000" dirty="0">
              <a:solidFill>
                <a:prstClr val="black"/>
              </a:solidFill>
            </a:endParaRPr>
          </a:p>
          <a:p>
            <a:pPr>
              <a:spcBef>
                <a:spcPts val="600"/>
              </a:spcBef>
              <a:spcAft>
                <a:spcPts val="600"/>
              </a:spcAft>
              <a:buFont typeface="Wingdings" pitchFamily="2" charset="2"/>
              <a:buChar char="q"/>
            </a:pPr>
            <a:endParaRPr lang="en-ZA" sz="2000" dirty="0" smtClean="0">
              <a:solidFill>
                <a:prstClr val="black"/>
              </a:solidFill>
            </a:endParaRPr>
          </a:p>
          <a:p>
            <a:pPr>
              <a:spcBef>
                <a:spcPts val="600"/>
              </a:spcBef>
              <a:spcAft>
                <a:spcPts val="600"/>
              </a:spcAft>
              <a:buFont typeface="Wingdings" pitchFamily="2" charset="2"/>
              <a:buChar char="q"/>
            </a:pPr>
            <a:endParaRPr lang="en-ZA" sz="2000" dirty="0">
              <a:solidFill>
                <a:prstClr val="black"/>
              </a:solidFill>
            </a:endParaRPr>
          </a:p>
          <a:p>
            <a:pPr>
              <a:spcBef>
                <a:spcPts val="600"/>
              </a:spcBef>
              <a:spcAft>
                <a:spcPts val="600"/>
              </a:spcAft>
              <a:buFont typeface="Wingdings" pitchFamily="2" charset="2"/>
              <a:buChar char="q"/>
            </a:pPr>
            <a:endParaRPr lang="en-ZA" sz="2000" dirty="0" smtClean="0">
              <a:solidFill>
                <a:prstClr val="black"/>
              </a:solidFill>
            </a:endParaRPr>
          </a:p>
          <a:p>
            <a:pPr>
              <a:spcBef>
                <a:spcPts val="600"/>
              </a:spcBef>
              <a:spcAft>
                <a:spcPts val="600"/>
              </a:spcAft>
              <a:buFont typeface="Wingdings" pitchFamily="2" charset="2"/>
              <a:buChar char="q"/>
            </a:pPr>
            <a:endParaRPr lang="en-ZA" sz="2000" dirty="0">
              <a:solidFill>
                <a:prstClr val="black"/>
              </a:solidFill>
            </a:endParaRPr>
          </a:p>
          <a:p>
            <a:pPr>
              <a:spcBef>
                <a:spcPts val="600"/>
              </a:spcBef>
              <a:spcAft>
                <a:spcPts val="600"/>
              </a:spcAft>
              <a:buFont typeface="Wingdings" pitchFamily="2" charset="2"/>
              <a:buChar char="q"/>
            </a:pPr>
            <a:endParaRPr lang="en-ZA" sz="2000" dirty="0" smtClean="0">
              <a:solidFill>
                <a:prstClr val="black"/>
              </a:solidFill>
            </a:endParaRPr>
          </a:p>
          <a:p>
            <a:pPr>
              <a:spcBef>
                <a:spcPts val="600"/>
              </a:spcBef>
              <a:spcAft>
                <a:spcPts val="600"/>
              </a:spcAft>
              <a:buFont typeface="Wingdings" pitchFamily="2" charset="2"/>
              <a:buChar char="q"/>
            </a:pPr>
            <a:r>
              <a:rPr lang="en-ZA" sz="2000" dirty="0" smtClean="0">
                <a:solidFill>
                  <a:prstClr val="black"/>
                </a:solidFill>
              </a:rPr>
              <a:t>Immunisation Fees</a:t>
            </a:r>
          </a:p>
          <a:p>
            <a:pPr>
              <a:spcBef>
                <a:spcPts val="600"/>
              </a:spcBef>
              <a:spcAft>
                <a:spcPts val="600"/>
              </a:spcAft>
              <a:buFont typeface="Wingdings" pitchFamily="2" charset="2"/>
              <a:buChar char="q"/>
            </a:pPr>
            <a:r>
              <a:rPr lang="en-ZA" sz="2000" dirty="0" smtClean="0">
                <a:solidFill>
                  <a:prstClr val="black"/>
                </a:solidFill>
              </a:rPr>
              <a:t>Laboratory Services</a:t>
            </a:r>
          </a:p>
          <a:p>
            <a:pPr>
              <a:spcBef>
                <a:spcPts val="600"/>
              </a:spcBef>
              <a:spcAft>
                <a:spcPts val="600"/>
              </a:spcAft>
              <a:buFont typeface="Wingdings" pitchFamily="2" charset="2"/>
              <a:buChar char="q"/>
            </a:pPr>
            <a:r>
              <a:rPr lang="en-ZA" sz="2000" dirty="0" smtClean="0">
                <a:solidFill>
                  <a:prstClr val="black"/>
                </a:solidFill>
              </a:rPr>
              <a:t>Legal Fees</a:t>
            </a:r>
          </a:p>
          <a:p>
            <a:pPr>
              <a:spcBef>
                <a:spcPts val="600"/>
              </a:spcBef>
              <a:spcAft>
                <a:spcPts val="600"/>
              </a:spcAft>
              <a:buFont typeface="Wingdings" pitchFamily="2" charset="2"/>
              <a:buChar char="q"/>
            </a:pPr>
            <a:r>
              <a:rPr lang="en-ZA" sz="2000" dirty="0" smtClean="0">
                <a:solidFill>
                  <a:prstClr val="black"/>
                </a:solidFill>
              </a:rPr>
              <a:t>Library Fees</a:t>
            </a:r>
          </a:p>
          <a:p>
            <a:pPr>
              <a:spcBef>
                <a:spcPts val="600"/>
              </a:spcBef>
              <a:spcAft>
                <a:spcPts val="600"/>
              </a:spcAft>
              <a:buFont typeface="Wingdings" pitchFamily="2" charset="2"/>
              <a:buChar char="q"/>
            </a:pPr>
            <a:r>
              <a:rPr lang="en-ZA" sz="2000" dirty="0" smtClean="0">
                <a:solidFill>
                  <a:prstClr val="black"/>
                </a:solidFill>
              </a:rPr>
              <a:t>Management Fees</a:t>
            </a:r>
          </a:p>
          <a:p>
            <a:pPr>
              <a:spcBef>
                <a:spcPts val="600"/>
              </a:spcBef>
              <a:spcAft>
                <a:spcPts val="600"/>
              </a:spcAft>
              <a:buFont typeface="Wingdings" pitchFamily="2" charset="2"/>
              <a:buChar char="q"/>
            </a:pPr>
            <a:r>
              <a:rPr lang="en-ZA" sz="2000" dirty="0" smtClean="0">
                <a:solidFill>
                  <a:prstClr val="black"/>
                </a:solidFill>
              </a:rPr>
              <a:t>Membership Fees</a:t>
            </a:r>
          </a:p>
          <a:p>
            <a:pPr>
              <a:spcBef>
                <a:spcPts val="600"/>
              </a:spcBef>
              <a:spcAft>
                <a:spcPts val="600"/>
              </a:spcAft>
              <a:buFont typeface="Wingdings" pitchFamily="2" charset="2"/>
              <a:buChar char="q"/>
            </a:pPr>
            <a:r>
              <a:rPr lang="en-ZA" sz="2000" dirty="0" smtClean="0">
                <a:solidFill>
                  <a:prstClr val="black"/>
                </a:solidFill>
              </a:rPr>
              <a:t>Objections and Appeals</a:t>
            </a:r>
          </a:p>
          <a:p>
            <a:pPr>
              <a:spcBef>
                <a:spcPts val="600"/>
              </a:spcBef>
              <a:spcAft>
                <a:spcPts val="600"/>
              </a:spcAft>
              <a:buFont typeface="Wingdings" pitchFamily="2" charset="2"/>
              <a:buChar char="q"/>
            </a:pPr>
            <a:r>
              <a:rPr lang="en-ZA" sz="2000" dirty="0" smtClean="0">
                <a:solidFill>
                  <a:prstClr val="black"/>
                </a:solidFill>
              </a:rPr>
              <a:t>Parking Fees</a:t>
            </a:r>
          </a:p>
          <a:p>
            <a:pPr>
              <a:spcBef>
                <a:spcPts val="600"/>
              </a:spcBef>
              <a:spcAft>
                <a:spcPts val="600"/>
              </a:spcAft>
              <a:buFont typeface="Wingdings" pitchFamily="2" charset="2"/>
              <a:buChar char="q"/>
            </a:pPr>
            <a:r>
              <a:rPr lang="en-ZA" sz="2000" dirty="0" smtClean="0">
                <a:solidFill>
                  <a:prstClr val="black"/>
                </a:solidFill>
              </a:rPr>
              <a:t>Photocopies and Faxes</a:t>
            </a:r>
          </a:p>
          <a:p>
            <a:pPr>
              <a:spcBef>
                <a:spcPts val="600"/>
              </a:spcBef>
              <a:spcAft>
                <a:spcPts val="600"/>
              </a:spcAft>
              <a:buFont typeface="Wingdings" pitchFamily="2" charset="2"/>
              <a:buChar char="q"/>
            </a:pPr>
            <a:r>
              <a:rPr lang="en-ZA" sz="2000" dirty="0" smtClean="0">
                <a:solidFill>
                  <a:prstClr val="black"/>
                </a:solidFill>
              </a:rPr>
              <a:t>Planning and Development</a:t>
            </a:r>
          </a:p>
          <a:p>
            <a:pPr>
              <a:buFont typeface="Wingdings" pitchFamily="2" charset="2"/>
              <a:buChar char="q"/>
            </a:pPr>
            <a:endParaRPr lang="en-ZA" dirty="0" smtClean="0">
              <a:solidFill>
                <a:prstClr val="black"/>
              </a:solidFill>
            </a:endParaRPr>
          </a:p>
          <a:p>
            <a:pPr lvl="1">
              <a:buFont typeface="Wingdings" pitchFamily="2" charset="2"/>
              <a:buChar char="§"/>
            </a:pPr>
            <a:endParaRPr lang="en-ZA" dirty="0" smtClean="0">
              <a:solidFill>
                <a:prstClr val="black"/>
              </a:solidFill>
            </a:endParaRPr>
          </a:p>
          <a:p>
            <a:pPr lvl="1"/>
            <a:endParaRPr lang="en-ZA" dirty="0" smtClean="0">
              <a:solidFill>
                <a:prstClr val="black"/>
              </a:solidFill>
            </a:endParaRPr>
          </a:p>
          <a:p>
            <a:pPr lvl="1"/>
            <a:endParaRPr lang="en-ZA" dirty="0" smtClean="0">
              <a:solidFill>
                <a:prstClr val="black"/>
              </a:solidFill>
            </a:endParaRPr>
          </a:p>
          <a:p>
            <a:pPr lvl="1"/>
            <a:endParaRPr lang="en-ZA" dirty="0" smtClean="0">
              <a:solidFill>
                <a:prstClr val="black"/>
              </a:solidFill>
            </a:endParaRPr>
          </a:p>
          <a:p>
            <a:pPr lvl="1"/>
            <a:endParaRPr lang="en-ZA" dirty="0" smtClean="0">
              <a:solidFill>
                <a:prstClr val="black"/>
              </a:solidFill>
            </a:endParaRPr>
          </a:p>
          <a:p>
            <a:pPr lvl="1"/>
            <a:endParaRPr lang="en-ZA" dirty="0" smtClean="0">
              <a:solidFill>
                <a:prstClr val="black"/>
              </a:solidFill>
            </a:endParaRPr>
          </a:p>
          <a:p>
            <a:pPr lvl="1"/>
            <a:endParaRPr lang="en-ZA" dirty="0" smtClean="0">
              <a:solidFill>
                <a:prstClr val="black"/>
              </a:solidFill>
            </a:endParaRPr>
          </a:p>
          <a:p>
            <a:pPr lvl="1"/>
            <a:endParaRPr lang="en-ZA" dirty="0" smtClean="0">
              <a:solidFill>
                <a:prstClr val="black"/>
              </a:solidFill>
            </a:endParaRPr>
          </a:p>
          <a:p>
            <a:pPr lvl="1"/>
            <a:endParaRPr lang="en-ZA" dirty="0" smtClean="0">
              <a:solidFill>
                <a:prstClr val="black"/>
              </a:solidFill>
            </a:endParaRPr>
          </a:p>
          <a:p>
            <a:pPr lvl="1"/>
            <a:endParaRPr lang="en-ZA" dirty="0" smtClean="0">
              <a:solidFill>
                <a:prstClr val="black"/>
              </a:solidFill>
            </a:endParaRPr>
          </a:p>
          <a:p>
            <a:pPr lvl="1"/>
            <a:endParaRPr lang="en-ZA" dirty="0" smtClean="0">
              <a:solidFill>
                <a:prstClr val="black"/>
              </a:solidFill>
            </a:endParaRPr>
          </a:p>
          <a:p>
            <a:pPr>
              <a:buFont typeface="Wingdings" pitchFamily="2" charset="2"/>
              <a:buChar char="q"/>
            </a:pPr>
            <a:endParaRPr lang="en-ZA" dirty="0" smtClean="0">
              <a:solidFill>
                <a:prstClr val="black"/>
              </a:solidFill>
            </a:endParaRPr>
          </a:p>
          <a:p>
            <a:pPr>
              <a:buFont typeface="Wingdings" pitchFamily="2" charset="2"/>
              <a:buChar char="q"/>
            </a:pPr>
            <a:endParaRPr lang="en-ZA" dirty="0">
              <a:solidFill>
                <a:prstClr val="black"/>
              </a:solidFill>
            </a:endParaRPr>
          </a:p>
        </p:txBody>
      </p:sp>
      <p:graphicFrame>
        <p:nvGraphicFramePr>
          <p:cNvPr id="7" name="Content Placeholder 4"/>
          <p:cNvGraphicFramePr>
            <a:graphicFrameLocks/>
          </p:cNvGraphicFramePr>
          <p:nvPr>
            <p:extLst>
              <p:ext uri="{D42A27DB-BD31-4B8C-83A1-F6EECF244321}">
                <p14:modId xmlns:p14="http://schemas.microsoft.com/office/powerpoint/2010/main" val="4223641921"/>
              </p:ext>
            </p:extLst>
          </p:nvPr>
        </p:nvGraphicFramePr>
        <p:xfrm>
          <a:off x="6948264" y="692696"/>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14113851"/>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Exchange Revenue:  Sale of Goods and Rendering of Services  (Continue…)</a:t>
            </a:r>
          </a:p>
        </p:txBody>
      </p:sp>
      <p:sp>
        <p:nvSpPr>
          <p:cNvPr id="15363" name="Content Placeholder 2"/>
          <p:cNvSpPr>
            <a:spLocks noGrp="1"/>
          </p:cNvSpPr>
          <p:nvPr>
            <p:ph idx="1"/>
          </p:nvPr>
        </p:nvSpPr>
        <p:spPr>
          <a:xfrm>
            <a:off x="0" y="1142984"/>
            <a:ext cx="8915400" cy="5715016"/>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51</a:t>
            </a:fld>
            <a:endParaRPr lang="en-US" sz="1400" b="0" dirty="0" smtClean="0">
              <a:solidFill>
                <a:srgbClr val="000000"/>
              </a:solidFill>
              <a:latin typeface="Arial" pitchFamily="34" charset="0"/>
              <a:cs typeface="Osaka"/>
            </a:endParaRPr>
          </a:p>
        </p:txBody>
      </p:sp>
      <p:sp>
        <p:nvSpPr>
          <p:cNvPr id="8" name="TextBox 7"/>
          <p:cNvSpPr txBox="1"/>
          <p:nvPr/>
        </p:nvSpPr>
        <p:spPr>
          <a:xfrm>
            <a:off x="467544" y="1327061"/>
            <a:ext cx="8136903" cy="4708981"/>
          </a:xfrm>
          <a:prstGeom prst="rect">
            <a:avLst/>
          </a:prstGeom>
          <a:noFill/>
        </p:spPr>
        <p:txBody>
          <a:bodyPr wrap="square" numCol="2" rtlCol="0">
            <a:spAutoFit/>
          </a:bodyPr>
          <a:lstStyle/>
          <a:p>
            <a:pPr lvl="1">
              <a:buFont typeface="Wingdings" pitchFamily="2" charset="2"/>
              <a:buChar char="q"/>
            </a:pPr>
            <a:r>
              <a:rPr lang="en-ZA" sz="2000" dirty="0" smtClean="0">
                <a:solidFill>
                  <a:prstClr val="black"/>
                </a:solidFill>
              </a:rPr>
              <a:t>Sale of Goods:</a:t>
            </a:r>
          </a:p>
          <a:p>
            <a:pPr lvl="2">
              <a:spcBef>
                <a:spcPts val="600"/>
              </a:spcBef>
              <a:spcAft>
                <a:spcPts val="600"/>
              </a:spcAft>
              <a:buFont typeface="Wingdings" pitchFamily="2" charset="2"/>
              <a:buChar char="§"/>
            </a:pPr>
            <a:r>
              <a:rPr lang="en-ZA" sz="2000" dirty="0" smtClean="0">
                <a:solidFill>
                  <a:prstClr val="black"/>
                </a:solidFill>
              </a:rPr>
              <a:t>Agricultural Products</a:t>
            </a:r>
          </a:p>
          <a:p>
            <a:pPr lvl="2">
              <a:spcBef>
                <a:spcPts val="600"/>
              </a:spcBef>
              <a:spcAft>
                <a:spcPts val="600"/>
              </a:spcAft>
              <a:buFont typeface="Wingdings" pitchFamily="2" charset="2"/>
              <a:buChar char="§"/>
            </a:pPr>
            <a:r>
              <a:rPr lang="en-ZA" sz="2000" dirty="0" smtClean="0">
                <a:solidFill>
                  <a:prstClr val="black"/>
                </a:solidFill>
              </a:rPr>
              <a:t>Promotions/Corporate Gifts</a:t>
            </a:r>
          </a:p>
          <a:p>
            <a:pPr lvl="2">
              <a:spcBef>
                <a:spcPts val="600"/>
              </a:spcBef>
              <a:spcAft>
                <a:spcPts val="600"/>
              </a:spcAft>
              <a:buFont typeface="Wingdings" pitchFamily="2" charset="2"/>
              <a:buChar char="§"/>
            </a:pPr>
            <a:r>
              <a:rPr lang="en-ZA" sz="2000" dirty="0" smtClean="0">
                <a:solidFill>
                  <a:prstClr val="black"/>
                </a:solidFill>
              </a:rPr>
              <a:t>Publications</a:t>
            </a:r>
          </a:p>
          <a:p>
            <a:pPr lvl="2">
              <a:spcBef>
                <a:spcPts val="600"/>
              </a:spcBef>
              <a:spcAft>
                <a:spcPts val="600"/>
              </a:spcAft>
              <a:buFont typeface="Wingdings" pitchFamily="2" charset="2"/>
              <a:buChar char="§"/>
            </a:pPr>
            <a:r>
              <a:rPr lang="en-ZA" sz="2000" dirty="0" smtClean="0">
                <a:solidFill>
                  <a:prstClr val="black"/>
                </a:solidFill>
              </a:rPr>
              <a:t>Valuation Rolls</a:t>
            </a:r>
          </a:p>
          <a:p>
            <a:pPr lvl="2">
              <a:spcBef>
                <a:spcPts val="600"/>
              </a:spcBef>
              <a:spcAft>
                <a:spcPts val="600"/>
              </a:spcAft>
              <a:buFont typeface="Wingdings" pitchFamily="2" charset="2"/>
              <a:buChar char="§"/>
            </a:pPr>
            <a:r>
              <a:rPr lang="en-ZA" sz="2000" dirty="0" smtClean="0">
                <a:solidFill>
                  <a:prstClr val="black"/>
                </a:solidFill>
              </a:rPr>
              <a:t>Voters Rolls</a:t>
            </a:r>
          </a:p>
          <a:p>
            <a:pPr lvl="2">
              <a:spcBef>
                <a:spcPts val="600"/>
              </a:spcBef>
              <a:spcAft>
                <a:spcPts val="600"/>
              </a:spcAft>
              <a:buFont typeface="Wingdings" pitchFamily="2" charset="2"/>
              <a:buChar char="§"/>
            </a:pPr>
            <a:r>
              <a:rPr lang="en-ZA" sz="2000" dirty="0" smtClean="0">
                <a:solidFill>
                  <a:prstClr val="black"/>
                </a:solidFill>
              </a:rPr>
              <a:t>Scrap Waste and Other Goods</a:t>
            </a:r>
          </a:p>
          <a:p>
            <a:pPr lvl="2">
              <a:spcBef>
                <a:spcPts val="600"/>
              </a:spcBef>
              <a:spcAft>
                <a:spcPts val="600"/>
              </a:spcAft>
              <a:buFont typeface="Wingdings" pitchFamily="2" charset="2"/>
              <a:buChar char="§"/>
            </a:pPr>
            <a:r>
              <a:rPr lang="en-ZA" sz="2000" dirty="0" smtClean="0">
                <a:solidFill>
                  <a:prstClr val="black"/>
                </a:solidFill>
              </a:rPr>
              <a:t>Streets/Street Markets</a:t>
            </a:r>
          </a:p>
          <a:p>
            <a:pPr lvl="2">
              <a:spcBef>
                <a:spcPts val="600"/>
              </a:spcBef>
              <a:spcAft>
                <a:spcPts val="600"/>
              </a:spcAft>
              <a:buFont typeface="Wingdings" pitchFamily="2" charset="2"/>
              <a:buChar char="§"/>
            </a:pPr>
            <a:r>
              <a:rPr lang="en-ZA" sz="2000" dirty="0" smtClean="0">
                <a:solidFill>
                  <a:prstClr val="black"/>
                </a:solidFill>
              </a:rPr>
              <a:t>Squatter Re-allocation</a:t>
            </a:r>
          </a:p>
          <a:p>
            <a:pPr lvl="2">
              <a:spcBef>
                <a:spcPts val="600"/>
              </a:spcBef>
              <a:spcAft>
                <a:spcPts val="600"/>
              </a:spcAft>
              <a:buFont typeface="Wingdings" pitchFamily="2" charset="2"/>
              <a:buChar char="§"/>
            </a:pPr>
            <a:r>
              <a:rPr lang="en-ZA" sz="2000" dirty="0" smtClean="0">
                <a:solidFill>
                  <a:prstClr val="black"/>
                </a:solidFill>
              </a:rPr>
              <a:t>Transport Fees</a:t>
            </a:r>
          </a:p>
          <a:p>
            <a:pPr lvl="2">
              <a:spcBef>
                <a:spcPts val="600"/>
              </a:spcBef>
              <a:spcAft>
                <a:spcPts val="600"/>
              </a:spcAft>
              <a:buFont typeface="Wingdings" pitchFamily="2" charset="2"/>
              <a:buChar char="§"/>
            </a:pPr>
            <a:r>
              <a:rPr lang="en-ZA" sz="2000" dirty="0" smtClean="0">
                <a:solidFill>
                  <a:prstClr val="black"/>
                </a:solidFill>
              </a:rPr>
              <a:t>Valuation Services</a:t>
            </a:r>
          </a:p>
          <a:p>
            <a:pPr lvl="2">
              <a:buFont typeface="Wingdings" pitchFamily="2" charset="2"/>
              <a:buChar char="§"/>
            </a:pPr>
            <a:endParaRPr lang="en-ZA" sz="2000" dirty="0" smtClean="0">
              <a:solidFill>
                <a:prstClr val="black"/>
              </a:solidFill>
            </a:endParaRPr>
          </a:p>
          <a:p>
            <a:pPr lvl="2"/>
            <a:endParaRPr lang="en-ZA" sz="2000" dirty="0" smtClean="0">
              <a:solidFill>
                <a:prstClr val="black"/>
              </a:solidFill>
            </a:endParaRPr>
          </a:p>
          <a:p>
            <a:pPr lvl="2"/>
            <a:endParaRPr lang="en-ZA" sz="2000" dirty="0" smtClean="0">
              <a:solidFill>
                <a:prstClr val="black"/>
              </a:solidFill>
            </a:endParaRPr>
          </a:p>
          <a:p>
            <a:pPr lvl="2"/>
            <a:endParaRPr lang="en-ZA" sz="2000" dirty="0" smtClean="0">
              <a:solidFill>
                <a:prstClr val="black"/>
              </a:solidFill>
            </a:endParaRPr>
          </a:p>
          <a:p>
            <a:pPr lvl="2"/>
            <a:endParaRPr lang="en-ZA" sz="2000" dirty="0" smtClean="0">
              <a:solidFill>
                <a:prstClr val="black"/>
              </a:solidFill>
            </a:endParaRPr>
          </a:p>
          <a:p>
            <a:pPr lvl="2"/>
            <a:endParaRPr lang="en-ZA" sz="2000" dirty="0" smtClean="0">
              <a:solidFill>
                <a:prstClr val="black"/>
              </a:solidFill>
            </a:endParaRPr>
          </a:p>
          <a:p>
            <a:pPr lvl="2"/>
            <a:endParaRPr lang="en-ZA" sz="2000" dirty="0" smtClean="0">
              <a:solidFill>
                <a:prstClr val="black"/>
              </a:solidFill>
            </a:endParaRPr>
          </a:p>
          <a:p>
            <a:pPr lvl="2"/>
            <a:endParaRPr lang="en-ZA" sz="2000" dirty="0" smtClean="0">
              <a:solidFill>
                <a:prstClr val="black"/>
              </a:solidFill>
            </a:endParaRPr>
          </a:p>
          <a:p>
            <a:pPr lvl="2"/>
            <a:endParaRPr lang="en-ZA" sz="2000" dirty="0" smtClean="0">
              <a:solidFill>
                <a:prstClr val="black"/>
              </a:solidFill>
            </a:endParaRPr>
          </a:p>
          <a:p>
            <a:pPr lvl="2"/>
            <a:endParaRPr lang="en-ZA" sz="2000" dirty="0" smtClean="0">
              <a:solidFill>
                <a:prstClr val="black"/>
              </a:solidFill>
            </a:endParaRPr>
          </a:p>
          <a:p>
            <a:pPr lvl="2"/>
            <a:endParaRPr lang="en-ZA" sz="2000" dirty="0" smtClean="0">
              <a:solidFill>
                <a:prstClr val="black"/>
              </a:solidFill>
            </a:endParaRPr>
          </a:p>
          <a:p>
            <a:endParaRPr lang="en-ZA" dirty="0" smtClean="0">
              <a:solidFill>
                <a:prstClr val="black"/>
              </a:solidFill>
            </a:endParaRPr>
          </a:p>
        </p:txBody>
      </p:sp>
      <p:graphicFrame>
        <p:nvGraphicFramePr>
          <p:cNvPr id="7" name="Content Placeholder 4"/>
          <p:cNvGraphicFramePr>
            <a:graphicFrameLocks/>
          </p:cNvGraphicFramePr>
          <p:nvPr>
            <p:extLst>
              <p:ext uri="{D42A27DB-BD31-4B8C-83A1-F6EECF244321}">
                <p14:modId xmlns:p14="http://schemas.microsoft.com/office/powerpoint/2010/main" val="3237651208"/>
              </p:ext>
            </p:extLst>
          </p:nvPr>
        </p:nvGraphicFramePr>
        <p:xfrm>
          <a:off x="6516216" y="4293096"/>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5815998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Exchange Revenue:  Service Charges</a:t>
            </a:r>
          </a:p>
        </p:txBody>
      </p:sp>
      <p:sp>
        <p:nvSpPr>
          <p:cNvPr id="15363" name="Content Placeholder 2"/>
          <p:cNvSpPr>
            <a:spLocks noGrp="1"/>
          </p:cNvSpPr>
          <p:nvPr>
            <p:ph idx="1"/>
          </p:nvPr>
        </p:nvSpPr>
        <p:spPr>
          <a:xfrm>
            <a:off x="0" y="1142984"/>
            <a:ext cx="8915400" cy="5715016"/>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52</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3281577676"/>
              </p:ext>
            </p:extLst>
          </p:nvPr>
        </p:nvGraphicFramePr>
        <p:xfrm>
          <a:off x="0" y="1142984"/>
          <a:ext cx="9144000" cy="51435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2501863365"/>
              </p:ext>
            </p:extLst>
          </p:nvPr>
        </p:nvGraphicFramePr>
        <p:xfrm>
          <a:off x="7020272" y="692696"/>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882267610"/>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Exchange Revenue:  Service Charges  (Continue…)</a:t>
            </a:r>
          </a:p>
        </p:txBody>
      </p:sp>
      <p:sp>
        <p:nvSpPr>
          <p:cNvPr id="15363" name="Content Placeholder 2"/>
          <p:cNvSpPr>
            <a:spLocks noGrp="1"/>
          </p:cNvSpPr>
          <p:nvPr>
            <p:ph idx="1"/>
          </p:nvPr>
        </p:nvSpPr>
        <p:spPr>
          <a:xfrm>
            <a:off x="0" y="1142984"/>
            <a:ext cx="8915400" cy="5715016"/>
          </a:xfrm>
        </p:spPr>
        <p:txBody>
          <a:bodyPr anchor="t">
            <a:normAutofit/>
          </a:bodyPr>
          <a:lstStyle/>
          <a:p>
            <a:pPr marL="0" indent="0">
              <a:buFontTx/>
              <a:buNone/>
              <a:defRPr/>
            </a:pPr>
            <a:endParaRPr lang="en-ZA" dirty="0" smtClean="0"/>
          </a:p>
          <a:p>
            <a:pPr marL="457200" indent="-457200">
              <a:buFont typeface="Wingdings" pitchFamily="2" charset="2"/>
              <a:buChar char="Ø"/>
              <a:defRPr/>
            </a:pPr>
            <a:r>
              <a:rPr lang="en-ZA" dirty="0" smtClean="0"/>
              <a:t>Electricity Distribution Revenue for Services</a:t>
            </a:r>
          </a:p>
          <a:p>
            <a:pPr marL="857250" lvl="1" indent="-457200">
              <a:buFont typeface="Wingdings" pitchFamily="2" charset="2"/>
              <a:buChar char="§"/>
              <a:defRPr/>
            </a:pPr>
            <a:r>
              <a:rPr lang="en-ZA" dirty="0" smtClean="0"/>
              <a:t>Network Charges</a:t>
            </a:r>
          </a:p>
          <a:p>
            <a:pPr marL="857250" lvl="1" indent="-457200">
              <a:buFont typeface="Wingdings" pitchFamily="2" charset="2"/>
              <a:buChar char="§"/>
              <a:defRPr/>
            </a:pPr>
            <a:r>
              <a:rPr lang="en-ZA" dirty="0" smtClean="0"/>
              <a:t>Ancillary Charges</a:t>
            </a:r>
          </a:p>
          <a:p>
            <a:pPr marL="857250" lvl="1" indent="-457200">
              <a:buFont typeface="Wingdings" pitchFamily="2" charset="2"/>
              <a:buChar char="§"/>
              <a:defRPr/>
            </a:pPr>
            <a:r>
              <a:rPr lang="en-ZA" dirty="0" smtClean="0"/>
              <a:t>Losses</a:t>
            </a:r>
          </a:p>
          <a:p>
            <a:pPr marL="857250" lvl="1" indent="-457200">
              <a:buFont typeface="Wingdings" pitchFamily="2" charset="2"/>
              <a:buChar char="§"/>
              <a:defRPr/>
            </a:pPr>
            <a:r>
              <a:rPr lang="en-ZA" dirty="0" smtClean="0"/>
              <a:t>Electricity Services Incidental to Electricity Sales</a:t>
            </a:r>
          </a:p>
          <a:p>
            <a:pPr marL="457200" indent="-457200">
              <a:buFont typeface="Wingdings" pitchFamily="2" charset="2"/>
              <a:buChar char="Ø"/>
              <a:defRPr/>
            </a:pPr>
            <a:r>
              <a:rPr lang="en-ZA" dirty="0" smtClean="0"/>
              <a:t>Appliance Maintenance</a:t>
            </a:r>
          </a:p>
          <a:p>
            <a:pPr marL="457200" indent="-457200">
              <a:buFont typeface="Wingdings" pitchFamily="2" charset="2"/>
              <a:buChar char="Ø"/>
              <a:defRPr/>
            </a:pPr>
            <a:r>
              <a:rPr lang="en-ZA" dirty="0" smtClean="0"/>
              <a:t>Connection/Reconnection</a:t>
            </a:r>
          </a:p>
          <a:p>
            <a:pPr marL="857250" lvl="1" indent="-457200">
              <a:buFont typeface="Wingdings" pitchFamily="2" charset="2"/>
              <a:buChar char="§"/>
              <a:defRPr/>
            </a:pPr>
            <a:r>
              <a:rPr lang="en-ZA" dirty="0" smtClean="0"/>
              <a:t>Change Circuit Breaker</a:t>
            </a:r>
          </a:p>
          <a:p>
            <a:pPr marL="857250" lvl="1" indent="-457200">
              <a:buFont typeface="Wingdings" pitchFamily="2" charset="2"/>
              <a:buChar char="§"/>
              <a:defRPr/>
            </a:pPr>
            <a:r>
              <a:rPr lang="en-ZA" dirty="0" smtClean="0"/>
              <a:t>Connections New:</a:t>
            </a:r>
          </a:p>
          <a:p>
            <a:pPr marL="1257300" lvl="2" indent="-457200">
              <a:buFont typeface="Arial" pitchFamily="34" charset="0"/>
              <a:buChar char="•"/>
              <a:defRPr/>
            </a:pPr>
            <a:r>
              <a:rPr lang="en-ZA" dirty="0" smtClean="0"/>
              <a:t>Government Housing</a:t>
            </a:r>
          </a:p>
          <a:p>
            <a:pPr marL="1257300" lvl="2" indent="-457200">
              <a:buFont typeface="Arial" pitchFamily="34" charset="0"/>
              <a:buChar char="•"/>
              <a:defRPr/>
            </a:pPr>
            <a:r>
              <a:rPr lang="en-ZA" dirty="0" smtClean="0"/>
              <a:t>Non-government Housing</a:t>
            </a:r>
          </a:p>
          <a:p>
            <a:pPr marL="1257300" lvl="2" indent="-457200">
              <a:buFont typeface="Arial" pitchFamily="34" charset="0"/>
              <a:buChar char="•"/>
              <a:defRPr/>
            </a:pPr>
            <a:r>
              <a:rPr lang="en-ZA" dirty="0" smtClean="0"/>
              <a:t>Disconnection/Re-connection</a:t>
            </a:r>
          </a:p>
          <a:p>
            <a:pPr marL="1257300" lvl="2" indent="-457200">
              <a:buFont typeface="Arial" pitchFamily="34" charset="0"/>
              <a:buChar char="•"/>
              <a:defRPr/>
            </a:pPr>
            <a:r>
              <a:rPr lang="en-ZA" dirty="0" smtClean="0"/>
              <a:t>Temporary Connection Fee</a:t>
            </a:r>
          </a:p>
          <a:p>
            <a:pPr marL="457200" indent="-457200">
              <a:buFont typeface="Wingdings" pitchFamily="2" charset="2"/>
              <a:buChar char="§"/>
              <a:defRPr/>
            </a:pPr>
            <a:endParaRPr lang="en-ZA" dirty="0" smtClean="0"/>
          </a:p>
          <a:p>
            <a:pPr marL="857250" lvl="1" indent="-457200">
              <a:buFont typeface="Wingdings" pitchFamily="2" charset="2"/>
              <a:buChar char="§"/>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53</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2388517370"/>
              </p:ext>
            </p:extLst>
          </p:nvPr>
        </p:nvGraphicFramePr>
        <p:xfrm>
          <a:off x="0" y="1052736"/>
          <a:ext cx="9144000" cy="5040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863606509"/>
              </p:ext>
            </p:extLst>
          </p:nvPr>
        </p:nvGraphicFramePr>
        <p:xfrm>
          <a:off x="7020272" y="692696"/>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96500049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Exchange Revenue:  Service Charges  (Continue…)</a:t>
            </a:r>
          </a:p>
        </p:txBody>
      </p:sp>
      <p:sp>
        <p:nvSpPr>
          <p:cNvPr id="15363" name="Content Placeholder 2"/>
          <p:cNvSpPr>
            <a:spLocks noGrp="1"/>
          </p:cNvSpPr>
          <p:nvPr>
            <p:ph idx="1"/>
          </p:nvPr>
        </p:nvSpPr>
        <p:spPr>
          <a:xfrm>
            <a:off x="0" y="1142984"/>
            <a:ext cx="8915400" cy="5715016"/>
          </a:xfrm>
        </p:spPr>
        <p:txBody>
          <a:bodyPr anchor="t">
            <a:normAutofit/>
          </a:bodyPr>
          <a:lstStyle/>
          <a:p>
            <a:pPr marL="0" indent="0">
              <a:buFontTx/>
              <a:buNone/>
              <a:defRPr/>
            </a:pPr>
            <a:endParaRPr lang="en-ZA" dirty="0" smtClean="0"/>
          </a:p>
          <a:p>
            <a:pPr marL="457200" indent="-457200">
              <a:buFont typeface="Wingdings" pitchFamily="2" charset="2"/>
              <a:buChar char="Ø"/>
              <a:defRPr/>
            </a:pPr>
            <a:endParaRPr lang="en-ZA" dirty="0" smtClean="0"/>
          </a:p>
          <a:p>
            <a:pPr marL="457200" indent="-457200">
              <a:buFont typeface="Wingdings" pitchFamily="2" charset="2"/>
              <a:buChar char="Ø"/>
              <a:defRPr/>
            </a:pPr>
            <a:r>
              <a:rPr lang="en-ZA" dirty="0" smtClean="0"/>
              <a:t>Joint Pole Usage</a:t>
            </a:r>
          </a:p>
          <a:p>
            <a:pPr marL="457200" indent="-457200">
              <a:buFont typeface="Wingdings" pitchFamily="2" charset="2"/>
              <a:buChar char="Ø"/>
              <a:defRPr/>
            </a:pPr>
            <a:r>
              <a:rPr lang="en-ZA" dirty="0" smtClean="0"/>
              <a:t>Meter Compliance Testing</a:t>
            </a:r>
          </a:p>
          <a:p>
            <a:pPr marL="457200" indent="-457200">
              <a:buFont typeface="Wingdings" pitchFamily="2" charset="2"/>
              <a:buChar char="Ø"/>
              <a:defRPr/>
            </a:pPr>
            <a:r>
              <a:rPr lang="en-ZA" dirty="0" smtClean="0"/>
              <a:t>Meter Reading Fees</a:t>
            </a:r>
          </a:p>
          <a:p>
            <a:pPr marL="457200" indent="-457200">
              <a:buFont typeface="Wingdings" pitchFamily="2" charset="2"/>
              <a:buChar char="Ø"/>
              <a:defRPr/>
            </a:pPr>
            <a:r>
              <a:rPr lang="en-ZA" dirty="0" smtClean="0"/>
              <a:t>Notice Revenue</a:t>
            </a:r>
          </a:p>
          <a:p>
            <a:pPr marL="457200" indent="-457200">
              <a:buFont typeface="Wingdings" pitchFamily="2" charset="2"/>
              <a:buChar char="Ø"/>
              <a:defRPr/>
            </a:pPr>
            <a:r>
              <a:rPr lang="en-ZA" dirty="0" smtClean="0"/>
              <a:t>Temporary Service Plant</a:t>
            </a:r>
          </a:p>
          <a:p>
            <a:pPr marL="457200" indent="-457200">
              <a:buFont typeface="Wingdings" pitchFamily="2" charset="2"/>
              <a:buChar char="Ø"/>
              <a:defRPr/>
            </a:pPr>
            <a:r>
              <a:rPr lang="en-ZA" dirty="0" smtClean="0"/>
              <a:t>Sales:</a:t>
            </a:r>
          </a:p>
          <a:p>
            <a:pPr marL="857250" lvl="1" indent="-457200">
              <a:buFont typeface="Wingdings" pitchFamily="2" charset="2"/>
              <a:buChar char="§"/>
              <a:defRPr/>
            </a:pPr>
            <a:r>
              <a:rPr lang="en-ZA" dirty="0" smtClean="0"/>
              <a:t>Agricultural/Rural/Farm Dwellings Tariffs</a:t>
            </a:r>
          </a:p>
          <a:p>
            <a:pPr marL="857250" lvl="1" indent="-457200">
              <a:buFont typeface="Wingdings" pitchFamily="2" charset="2"/>
              <a:buChar char="§"/>
              <a:defRPr/>
            </a:pPr>
            <a:r>
              <a:rPr lang="en-ZA" dirty="0" smtClean="0"/>
              <a:t>Commercial Conventional (Single Phase)</a:t>
            </a:r>
          </a:p>
          <a:p>
            <a:pPr marL="857250" lvl="1" indent="-457200">
              <a:buFont typeface="Wingdings" pitchFamily="2" charset="2"/>
              <a:buChar char="§"/>
              <a:defRPr/>
            </a:pPr>
            <a:r>
              <a:rPr lang="en-ZA" dirty="0" smtClean="0"/>
              <a:t>Commercial Conventional (3-Phase)</a:t>
            </a:r>
          </a:p>
          <a:p>
            <a:pPr marL="857250" lvl="1" indent="-457200">
              <a:buFont typeface="Wingdings" pitchFamily="2" charset="2"/>
              <a:buChar char="§"/>
              <a:defRPr/>
            </a:pPr>
            <a:r>
              <a:rPr lang="en-ZA" dirty="0" smtClean="0"/>
              <a:t>Commercial Prepaid</a:t>
            </a:r>
          </a:p>
          <a:p>
            <a:pPr marL="857250" lvl="1" indent="-457200">
              <a:buFont typeface="Wingdings" pitchFamily="2" charset="2"/>
              <a:buChar char="§"/>
              <a:defRPr/>
            </a:pPr>
            <a:r>
              <a:rPr lang="en-ZA" dirty="0" smtClean="0"/>
              <a:t>Domestic Low (Home Light 1 20A / Home Light 1 60A / Home Light 2 20A / Home Light 2 60A)</a:t>
            </a:r>
          </a:p>
          <a:p>
            <a:pPr marL="457200" indent="-457200">
              <a:buFont typeface="Wingdings" pitchFamily="2" charset="2"/>
              <a:buChar char="§"/>
              <a:defRPr/>
            </a:pPr>
            <a:endParaRPr lang="en-ZA" dirty="0" smtClean="0"/>
          </a:p>
          <a:p>
            <a:pPr marL="857250" lvl="1" indent="-457200">
              <a:buFont typeface="Wingdings" pitchFamily="2" charset="2"/>
              <a:buChar char="§"/>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54</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3284963933"/>
              </p:ext>
            </p:extLst>
          </p:nvPr>
        </p:nvGraphicFramePr>
        <p:xfrm>
          <a:off x="0" y="1142984"/>
          <a:ext cx="9144000" cy="5000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806514604"/>
              </p:ext>
            </p:extLst>
          </p:nvPr>
        </p:nvGraphicFramePr>
        <p:xfrm>
          <a:off x="6948264" y="764704"/>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866354342"/>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Exchange Revenue:  Service Charges  (Continue…)</a:t>
            </a:r>
          </a:p>
        </p:txBody>
      </p:sp>
      <p:sp>
        <p:nvSpPr>
          <p:cNvPr id="15363" name="Content Placeholder 2"/>
          <p:cNvSpPr>
            <a:spLocks noGrp="1"/>
          </p:cNvSpPr>
          <p:nvPr>
            <p:ph idx="1"/>
          </p:nvPr>
        </p:nvSpPr>
        <p:spPr>
          <a:xfrm>
            <a:off x="0" y="1142984"/>
            <a:ext cx="8915400" cy="5715016"/>
          </a:xfrm>
        </p:spPr>
        <p:txBody>
          <a:bodyPr anchor="t">
            <a:normAutofit/>
          </a:bodyPr>
          <a:lstStyle/>
          <a:p>
            <a:pPr marL="0" indent="0">
              <a:buFontTx/>
              <a:buNone/>
              <a:defRPr/>
            </a:pPr>
            <a:endParaRPr lang="en-ZA" dirty="0" smtClean="0"/>
          </a:p>
          <a:p>
            <a:pPr marL="457200" indent="-457200">
              <a:buNone/>
              <a:defRPr/>
            </a:pPr>
            <a:endParaRPr lang="en-ZA" dirty="0" smtClean="0"/>
          </a:p>
          <a:p>
            <a:pPr marL="457200" indent="-457200">
              <a:buFont typeface="Wingdings" pitchFamily="2" charset="2"/>
              <a:buChar char="Ø"/>
              <a:defRPr/>
            </a:pPr>
            <a:r>
              <a:rPr lang="en-ZA" dirty="0" smtClean="0"/>
              <a:t>Domestic High:</a:t>
            </a:r>
          </a:p>
          <a:p>
            <a:pPr marL="857250" lvl="1" indent="-457200">
              <a:buFont typeface="Wingdings" pitchFamily="2" charset="2"/>
              <a:buChar char="§"/>
              <a:defRPr/>
            </a:pPr>
            <a:r>
              <a:rPr lang="en-ZA" dirty="0" smtClean="0"/>
              <a:t>Home Power 1</a:t>
            </a:r>
          </a:p>
          <a:p>
            <a:pPr marL="857250" lvl="1" indent="-457200">
              <a:buFont typeface="Wingdings" pitchFamily="2" charset="2"/>
              <a:buChar char="§"/>
              <a:defRPr/>
            </a:pPr>
            <a:r>
              <a:rPr lang="en-ZA" dirty="0" smtClean="0"/>
              <a:t>Home Power 2</a:t>
            </a:r>
          </a:p>
          <a:p>
            <a:pPr marL="857250" lvl="1" indent="-457200">
              <a:buFont typeface="Wingdings" pitchFamily="2" charset="2"/>
              <a:buChar char="§"/>
              <a:defRPr/>
            </a:pPr>
            <a:r>
              <a:rPr lang="en-ZA" dirty="0" smtClean="0"/>
              <a:t>Home Power 3</a:t>
            </a:r>
          </a:p>
          <a:p>
            <a:pPr marL="857250" lvl="1" indent="-457200">
              <a:buFont typeface="Wingdings" pitchFamily="2" charset="2"/>
              <a:buChar char="§"/>
              <a:defRPr/>
            </a:pPr>
            <a:r>
              <a:rPr lang="en-ZA" dirty="0" smtClean="0"/>
              <a:t>Home Power 4</a:t>
            </a:r>
          </a:p>
          <a:p>
            <a:pPr marL="857250" lvl="1" indent="-457200">
              <a:buFont typeface="Wingdings" pitchFamily="2" charset="2"/>
              <a:buChar char="§"/>
              <a:defRPr/>
            </a:pPr>
            <a:r>
              <a:rPr lang="en-ZA" dirty="0" smtClean="0"/>
              <a:t>Home Power Bulk</a:t>
            </a:r>
          </a:p>
          <a:p>
            <a:pPr marL="457200" indent="-457200">
              <a:buFont typeface="Wingdings" pitchFamily="2" charset="2"/>
              <a:buChar char="Ø"/>
              <a:defRPr/>
            </a:pPr>
            <a:r>
              <a:rPr lang="en-ZA" dirty="0" smtClean="0"/>
              <a:t>Industrial (400 Volts) (Low Voltage)</a:t>
            </a:r>
          </a:p>
          <a:p>
            <a:pPr marL="457200" indent="-457200">
              <a:buFont typeface="Wingdings" pitchFamily="2" charset="2"/>
              <a:buChar char="Ø"/>
              <a:defRPr/>
            </a:pPr>
            <a:r>
              <a:rPr lang="en-ZA" dirty="0" smtClean="0"/>
              <a:t>Industrial (11 000 Volts) (High Voltage)</a:t>
            </a:r>
          </a:p>
          <a:p>
            <a:pPr marL="457200" indent="-457200">
              <a:buFont typeface="Wingdings" pitchFamily="2" charset="2"/>
              <a:buChar char="Ø"/>
              <a:defRPr/>
            </a:pPr>
            <a:r>
              <a:rPr lang="en-ZA" dirty="0" smtClean="0"/>
              <a:t>Miscellaneous Service Revenue – Affiliates and Inter Affiliates</a:t>
            </a:r>
          </a:p>
          <a:p>
            <a:pPr marL="457200" indent="-457200">
              <a:buFont typeface="Wingdings" pitchFamily="2" charset="2"/>
              <a:buChar char="Ø"/>
              <a:defRPr/>
            </a:pPr>
            <a:r>
              <a:rPr lang="en-ZA" dirty="0" smtClean="0"/>
              <a:t>Own Use/Interdepartmental Energy Sales</a:t>
            </a:r>
          </a:p>
          <a:p>
            <a:pPr marL="457200" indent="-457200">
              <a:buFont typeface="Wingdings" pitchFamily="2" charset="2"/>
              <a:buChar char="Ø"/>
              <a:defRPr/>
            </a:pPr>
            <a:r>
              <a:rPr lang="en-ZA" dirty="0" smtClean="0"/>
              <a:t>Revenue Adjustment</a:t>
            </a:r>
          </a:p>
          <a:p>
            <a:pPr marL="457200" indent="-457200">
              <a:buFont typeface="Wingdings" pitchFamily="2" charset="2"/>
              <a:buChar char="Ø"/>
              <a:defRPr/>
            </a:pPr>
            <a:r>
              <a:rPr lang="en-ZA" dirty="0" smtClean="0"/>
              <a:t>Special Negotiated Tariffs</a:t>
            </a:r>
          </a:p>
          <a:p>
            <a:pPr marL="457200" indent="-457200">
              <a:buFont typeface="Wingdings" pitchFamily="2" charset="2"/>
              <a:buChar char="Ø"/>
              <a:defRPr/>
            </a:pPr>
            <a:endParaRPr lang="en-ZA" dirty="0" smtClean="0"/>
          </a:p>
          <a:p>
            <a:pPr marL="457200" indent="-457200">
              <a:buFont typeface="Wingdings" pitchFamily="2" charset="2"/>
              <a:buChar char="§"/>
              <a:defRPr/>
            </a:pPr>
            <a:endParaRPr lang="en-ZA" dirty="0" smtClean="0"/>
          </a:p>
          <a:p>
            <a:pPr marL="857250" lvl="1" indent="-457200">
              <a:buFont typeface="Wingdings" pitchFamily="2" charset="2"/>
              <a:buChar char="§"/>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55</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2386073094"/>
              </p:ext>
            </p:extLst>
          </p:nvPr>
        </p:nvGraphicFramePr>
        <p:xfrm>
          <a:off x="0" y="1142984"/>
          <a:ext cx="9144000" cy="5000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3047578975"/>
              </p:ext>
            </p:extLst>
          </p:nvPr>
        </p:nvGraphicFramePr>
        <p:xfrm>
          <a:off x="6660232" y="764704"/>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274030738"/>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Exchange Revenue:  Service Charges  (Continue…)</a:t>
            </a:r>
          </a:p>
        </p:txBody>
      </p:sp>
      <p:sp>
        <p:nvSpPr>
          <p:cNvPr id="15363" name="Content Placeholder 2"/>
          <p:cNvSpPr>
            <a:spLocks noGrp="1"/>
          </p:cNvSpPr>
          <p:nvPr>
            <p:ph idx="1"/>
          </p:nvPr>
        </p:nvSpPr>
        <p:spPr>
          <a:xfrm>
            <a:off x="0" y="1142984"/>
            <a:ext cx="8915400" cy="5715016"/>
          </a:xfrm>
        </p:spPr>
        <p:txBody>
          <a:bodyPr anchor="t">
            <a:normAutofit/>
          </a:bodyPr>
          <a:lstStyle/>
          <a:p>
            <a:pPr marL="0" indent="0">
              <a:buFontTx/>
              <a:buNone/>
              <a:defRPr/>
            </a:pPr>
            <a:endParaRPr lang="en-ZA" dirty="0" smtClean="0"/>
          </a:p>
          <a:p>
            <a:pPr marL="457200" indent="-457200">
              <a:buNone/>
              <a:defRPr/>
            </a:pPr>
            <a:endParaRPr lang="en-ZA" dirty="0" smtClean="0"/>
          </a:p>
          <a:p>
            <a:pPr marL="457200" indent="-457200">
              <a:buFont typeface="Wingdings" pitchFamily="2" charset="2"/>
              <a:buChar char="Ø"/>
              <a:defRPr/>
            </a:pPr>
            <a:r>
              <a:rPr lang="en-ZA" dirty="0" smtClean="0"/>
              <a:t>Sports Grounds/Churches/Holiday/Old-age Homes</a:t>
            </a:r>
          </a:p>
          <a:p>
            <a:pPr marL="457200" indent="-457200">
              <a:buFont typeface="Wingdings" pitchFamily="2" charset="2"/>
              <a:buChar char="Ø"/>
              <a:defRPr/>
            </a:pPr>
            <a:r>
              <a:rPr lang="en-ZA" dirty="0" smtClean="0"/>
              <a:t>Street Lighting</a:t>
            </a:r>
          </a:p>
          <a:p>
            <a:pPr marL="457200" indent="-457200">
              <a:buFont typeface="Wingdings" pitchFamily="2" charset="2"/>
              <a:buChar char="Ø"/>
              <a:defRPr/>
            </a:pPr>
            <a:r>
              <a:rPr lang="en-ZA" dirty="0" smtClean="0"/>
              <a:t>Water Pumps</a:t>
            </a:r>
          </a:p>
          <a:p>
            <a:pPr marL="457200" indent="-457200">
              <a:buFont typeface="Wingdings" pitchFamily="2" charset="2"/>
              <a:buChar char="Ø"/>
              <a:defRPr/>
            </a:pPr>
            <a:r>
              <a:rPr lang="en-ZA" dirty="0" smtClean="0"/>
              <a:t>Electricity Distribution Revenue for Services:</a:t>
            </a:r>
          </a:p>
          <a:p>
            <a:pPr marL="857250" lvl="1" indent="-457200">
              <a:buFont typeface="Wingdings" pitchFamily="2" charset="2"/>
              <a:buChar char="§"/>
              <a:defRPr/>
            </a:pPr>
            <a:r>
              <a:rPr lang="en-ZA" dirty="0" smtClean="0"/>
              <a:t>Network Charges</a:t>
            </a:r>
          </a:p>
          <a:p>
            <a:pPr marL="857250" lvl="1" indent="-457200">
              <a:buFont typeface="Wingdings" pitchFamily="2" charset="2"/>
              <a:buChar char="§"/>
              <a:defRPr/>
            </a:pPr>
            <a:r>
              <a:rPr lang="en-ZA" dirty="0" smtClean="0"/>
              <a:t>Ancillary Charges</a:t>
            </a:r>
          </a:p>
          <a:p>
            <a:pPr marL="857250" lvl="1" indent="-457200">
              <a:buFont typeface="Wingdings" pitchFamily="2" charset="2"/>
              <a:buChar char="§"/>
              <a:defRPr/>
            </a:pPr>
            <a:r>
              <a:rPr lang="en-ZA" dirty="0" smtClean="0"/>
              <a:t>Losses</a:t>
            </a:r>
          </a:p>
          <a:p>
            <a:pPr marL="857250" lvl="1" indent="-457200">
              <a:buFont typeface="Wingdings" pitchFamily="2" charset="2"/>
              <a:buChar char="§"/>
              <a:defRPr/>
            </a:pPr>
            <a:r>
              <a:rPr lang="en-ZA" dirty="0" smtClean="0"/>
              <a:t>Electricity Services Incidental to Energy Sales</a:t>
            </a:r>
          </a:p>
          <a:p>
            <a:pPr marL="457200" indent="-457200">
              <a:buFont typeface="Wingdings" pitchFamily="2" charset="2"/>
              <a:buChar char="§"/>
              <a:defRPr/>
            </a:pPr>
            <a:endParaRPr lang="en-ZA" dirty="0" smtClean="0"/>
          </a:p>
          <a:p>
            <a:pPr marL="857250" lvl="1" indent="-457200">
              <a:buFont typeface="Wingdings" pitchFamily="2" charset="2"/>
              <a:buChar char="§"/>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56</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31507432"/>
              </p:ext>
            </p:extLst>
          </p:nvPr>
        </p:nvGraphicFramePr>
        <p:xfrm>
          <a:off x="0" y="1142984"/>
          <a:ext cx="9144000" cy="5000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2007383569"/>
              </p:ext>
            </p:extLst>
          </p:nvPr>
        </p:nvGraphicFramePr>
        <p:xfrm>
          <a:off x="6804248" y="764704"/>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578848877"/>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Exchange Revenue:  Service Charges  (Continue…)</a:t>
            </a:r>
          </a:p>
        </p:txBody>
      </p:sp>
      <p:sp>
        <p:nvSpPr>
          <p:cNvPr id="15363" name="Content Placeholder 2"/>
          <p:cNvSpPr>
            <a:spLocks noGrp="1"/>
          </p:cNvSpPr>
          <p:nvPr>
            <p:ph idx="1"/>
          </p:nvPr>
        </p:nvSpPr>
        <p:spPr>
          <a:xfrm>
            <a:off x="0" y="1142984"/>
            <a:ext cx="8915400" cy="5715016"/>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57</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2748543065"/>
              </p:ext>
            </p:extLst>
          </p:nvPr>
        </p:nvGraphicFramePr>
        <p:xfrm>
          <a:off x="0" y="1142984"/>
          <a:ext cx="9144000" cy="6429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p:cNvSpPr txBox="1"/>
          <p:nvPr/>
        </p:nvSpPr>
        <p:spPr>
          <a:xfrm>
            <a:off x="285720" y="2214554"/>
            <a:ext cx="7858180" cy="1785104"/>
          </a:xfrm>
          <a:prstGeom prst="rect">
            <a:avLst/>
          </a:prstGeom>
          <a:noFill/>
        </p:spPr>
        <p:txBody>
          <a:bodyPr wrap="square" rtlCol="0">
            <a:spAutoFit/>
          </a:bodyPr>
          <a:lstStyle/>
          <a:p>
            <a:pPr>
              <a:spcBef>
                <a:spcPts val="600"/>
              </a:spcBef>
              <a:spcAft>
                <a:spcPts val="600"/>
              </a:spcAft>
              <a:buFont typeface="Wingdings" pitchFamily="2" charset="2"/>
              <a:buChar char="Ø"/>
            </a:pPr>
            <a:r>
              <a:rPr lang="en-ZA" sz="2000" dirty="0" smtClean="0">
                <a:solidFill>
                  <a:prstClr val="black"/>
                </a:solidFill>
              </a:rPr>
              <a:t>Carrier Bags</a:t>
            </a:r>
          </a:p>
          <a:p>
            <a:pPr>
              <a:spcBef>
                <a:spcPts val="600"/>
              </a:spcBef>
              <a:spcAft>
                <a:spcPts val="600"/>
              </a:spcAft>
              <a:buFont typeface="Wingdings" pitchFamily="2" charset="2"/>
              <a:buChar char="Ø"/>
            </a:pPr>
            <a:r>
              <a:rPr lang="en-ZA" sz="2000" dirty="0" smtClean="0">
                <a:solidFill>
                  <a:prstClr val="black"/>
                </a:solidFill>
              </a:rPr>
              <a:t>Landfill Revenue</a:t>
            </a:r>
          </a:p>
          <a:p>
            <a:pPr>
              <a:spcBef>
                <a:spcPts val="600"/>
              </a:spcBef>
              <a:spcAft>
                <a:spcPts val="600"/>
              </a:spcAft>
              <a:buFont typeface="Wingdings" pitchFamily="2" charset="2"/>
              <a:buChar char="Ø"/>
            </a:pPr>
            <a:r>
              <a:rPr lang="en-ZA" sz="2000" dirty="0" smtClean="0">
                <a:solidFill>
                  <a:prstClr val="black"/>
                </a:solidFill>
              </a:rPr>
              <a:t>Refuse Bags</a:t>
            </a:r>
          </a:p>
          <a:p>
            <a:pPr>
              <a:spcBef>
                <a:spcPts val="600"/>
              </a:spcBef>
              <a:spcAft>
                <a:spcPts val="600"/>
              </a:spcAft>
              <a:buFont typeface="Wingdings" pitchFamily="2" charset="2"/>
              <a:buChar char="Ø"/>
            </a:pPr>
            <a:r>
              <a:rPr lang="en-ZA" sz="2000" dirty="0" smtClean="0">
                <a:solidFill>
                  <a:prstClr val="black"/>
                </a:solidFill>
              </a:rPr>
              <a:t>Refuse Removal</a:t>
            </a:r>
            <a:endParaRPr lang="en-ZA" sz="2000" dirty="0">
              <a:solidFill>
                <a:prstClr val="black"/>
              </a:solidFill>
            </a:endParaRPr>
          </a:p>
        </p:txBody>
      </p:sp>
      <p:graphicFrame>
        <p:nvGraphicFramePr>
          <p:cNvPr id="9" name="Content Placeholder 4"/>
          <p:cNvGraphicFramePr>
            <a:graphicFrameLocks/>
          </p:cNvGraphicFramePr>
          <p:nvPr>
            <p:extLst>
              <p:ext uri="{D42A27DB-BD31-4B8C-83A1-F6EECF244321}">
                <p14:modId xmlns:p14="http://schemas.microsoft.com/office/powerpoint/2010/main" val="797476806"/>
              </p:ext>
            </p:extLst>
          </p:nvPr>
        </p:nvGraphicFramePr>
        <p:xfrm>
          <a:off x="6948264" y="692696"/>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45231179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Exchange Revenue:  Service Charges  (Continue…)</a:t>
            </a:r>
          </a:p>
        </p:txBody>
      </p:sp>
      <p:sp>
        <p:nvSpPr>
          <p:cNvPr id="15363" name="Content Placeholder 2"/>
          <p:cNvSpPr>
            <a:spLocks noGrp="1"/>
          </p:cNvSpPr>
          <p:nvPr>
            <p:ph idx="1"/>
          </p:nvPr>
        </p:nvSpPr>
        <p:spPr>
          <a:xfrm>
            <a:off x="0" y="1142984"/>
            <a:ext cx="8915400" cy="5715016"/>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58</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2896330076"/>
              </p:ext>
            </p:extLst>
          </p:nvPr>
        </p:nvGraphicFramePr>
        <p:xfrm>
          <a:off x="0" y="1142984"/>
          <a:ext cx="9144000" cy="92869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p:cNvSpPr txBox="1"/>
          <p:nvPr/>
        </p:nvSpPr>
        <p:spPr>
          <a:xfrm>
            <a:off x="357158" y="2500306"/>
            <a:ext cx="8358246" cy="1323439"/>
          </a:xfrm>
          <a:prstGeom prst="rect">
            <a:avLst/>
          </a:prstGeom>
          <a:noFill/>
        </p:spPr>
        <p:txBody>
          <a:bodyPr wrap="square" rtlCol="0">
            <a:spAutoFit/>
          </a:bodyPr>
          <a:lstStyle/>
          <a:p>
            <a:pPr>
              <a:spcBef>
                <a:spcPts val="600"/>
              </a:spcBef>
              <a:spcAft>
                <a:spcPts val="600"/>
              </a:spcAft>
              <a:buFont typeface="Wingdings" pitchFamily="2" charset="2"/>
              <a:buChar char="Ø"/>
            </a:pPr>
            <a:r>
              <a:rPr lang="en-ZA" sz="2000" dirty="0" smtClean="0">
                <a:solidFill>
                  <a:prstClr val="black"/>
                </a:solidFill>
              </a:rPr>
              <a:t>Industrial Effluent</a:t>
            </a:r>
          </a:p>
          <a:p>
            <a:pPr>
              <a:spcBef>
                <a:spcPts val="600"/>
              </a:spcBef>
              <a:spcAft>
                <a:spcPts val="600"/>
              </a:spcAft>
              <a:buFont typeface="Wingdings" pitchFamily="2" charset="2"/>
              <a:buChar char="Ø"/>
            </a:pPr>
            <a:r>
              <a:rPr lang="en-ZA" sz="2000" dirty="0" smtClean="0">
                <a:solidFill>
                  <a:prstClr val="black"/>
                </a:solidFill>
              </a:rPr>
              <a:t>Treatment Effluent</a:t>
            </a:r>
          </a:p>
          <a:p>
            <a:pPr>
              <a:spcBef>
                <a:spcPts val="600"/>
              </a:spcBef>
              <a:spcAft>
                <a:spcPts val="600"/>
              </a:spcAft>
              <a:buFont typeface="Wingdings" pitchFamily="2" charset="2"/>
              <a:buChar char="Ø"/>
            </a:pPr>
            <a:r>
              <a:rPr lang="en-ZA" sz="2000" dirty="0" smtClean="0">
                <a:solidFill>
                  <a:prstClr val="black"/>
                </a:solidFill>
              </a:rPr>
              <a:t>Sanitation Charges</a:t>
            </a:r>
            <a:endParaRPr lang="en-ZA" sz="2000" dirty="0">
              <a:solidFill>
                <a:prstClr val="black"/>
              </a:solidFill>
            </a:endParaRPr>
          </a:p>
        </p:txBody>
      </p:sp>
      <p:graphicFrame>
        <p:nvGraphicFramePr>
          <p:cNvPr id="9" name="Content Placeholder 4"/>
          <p:cNvGraphicFramePr>
            <a:graphicFrameLocks/>
          </p:cNvGraphicFramePr>
          <p:nvPr>
            <p:extLst>
              <p:ext uri="{D42A27DB-BD31-4B8C-83A1-F6EECF244321}">
                <p14:modId xmlns:p14="http://schemas.microsoft.com/office/powerpoint/2010/main" val="3007940706"/>
              </p:ext>
            </p:extLst>
          </p:nvPr>
        </p:nvGraphicFramePr>
        <p:xfrm>
          <a:off x="7020272" y="692696"/>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68871651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Exchange Revenue:  Service Charges  (Continue…)</a:t>
            </a:r>
          </a:p>
        </p:txBody>
      </p:sp>
      <p:sp>
        <p:nvSpPr>
          <p:cNvPr id="15363" name="Content Placeholder 2"/>
          <p:cNvSpPr>
            <a:spLocks noGrp="1"/>
          </p:cNvSpPr>
          <p:nvPr>
            <p:ph idx="1"/>
          </p:nvPr>
        </p:nvSpPr>
        <p:spPr>
          <a:xfrm>
            <a:off x="0" y="1142984"/>
            <a:ext cx="8915400" cy="5715016"/>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59</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1886362587"/>
              </p:ext>
            </p:extLst>
          </p:nvPr>
        </p:nvGraphicFramePr>
        <p:xfrm>
          <a:off x="0" y="1142984"/>
          <a:ext cx="9144000" cy="78581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p:cNvSpPr txBox="1"/>
          <p:nvPr/>
        </p:nvSpPr>
        <p:spPr>
          <a:xfrm>
            <a:off x="357158" y="2357430"/>
            <a:ext cx="7572428" cy="1477328"/>
          </a:xfrm>
          <a:prstGeom prst="rect">
            <a:avLst/>
          </a:prstGeom>
          <a:noFill/>
        </p:spPr>
        <p:txBody>
          <a:bodyPr wrap="square" rtlCol="0">
            <a:spAutoFit/>
          </a:bodyPr>
          <a:lstStyle/>
          <a:p>
            <a:pPr>
              <a:buFont typeface="Wingdings" pitchFamily="2" charset="2"/>
              <a:buChar char="Ø"/>
            </a:pPr>
            <a:r>
              <a:rPr lang="en-ZA" dirty="0" smtClean="0">
                <a:solidFill>
                  <a:prstClr val="black"/>
                </a:solidFill>
              </a:rPr>
              <a:t>Connection/Reconnection</a:t>
            </a:r>
          </a:p>
          <a:p>
            <a:pPr>
              <a:buFont typeface="Wingdings" pitchFamily="2" charset="2"/>
              <a:buChar char="Ø"/>
            </a:pPr>
            <a:r>
              <a:rPr lang="en-ZA" dirty="0" smtClean="0">
                <a:solidFill>
                  <a:prstClr val="black"/>
                </a:solidFill>
              </a:rPr>
              <a:t>Meter Reading Fees</a:t>
            </a:r>
          </a:p>
          <a:p>
            <a:pPr>
              <a:buFont typeface="Wingdings" pitchFamily="2" charset="2"/>
              <a:buChar char="Ø"/>
            </a:pPr>
            <a:r>
              <a:rPr lang="en-ZA" dirty="0" smtClean="0">
                <a:solidFill>
                  <a:prstClr val="black"/>
                </a:solidFill>
              </a:rPr>
              <a:t>Sales:  </a:t>
            </a:r>
          </a:p>
          <a:p>
            <a:pPr lvl="1">
              <a:buFont typeface="Wingdings" pitchFamily="2" charset="2"/>
              <a:buChar char="§"/>
            </a:pPr>
            <a:r>
              <a:rPr lang="en-ZA" dirty="0" smtClean="0">
                <a:solidFill>
                  <a:prstClr val="black"/>
                </a:solidFill>
              </a:rPr>
              <a:t>Conventional</a:t>
            </a:r>
          </a:p>
          <a:p>
            <a:pPr lvl="1">
              <a:buFont typeface="Wingdings" pitchFamily="2" charset="2"/>
              <a:buChar char="§"/>
            </a:pPr>
            <a:r>
              <a:rPr lang="en-ZA" dirty="0" smtClean="0">
                <a:solidFill>
                  <a:prstClr val="black"/>
                </a:solidFill>
              </a:rPr>
              <a:t>Prepaid</a:t>
            </a:r>
            <a:endParaRPr lang="en-ZA" dirty="0">
              <a:solidFill>
                <a:prstClr val="black"/>
              </a:solidFill>
            </a:endParaRPr>
          </a:p>
        </p:txBody>
      </p:sp>
      <p:graphicFrame>
        <p:nvGraphicFramePr>
          <p:cNvPr id="9" name="Content Placeholder 4"/>
          <p:cNvGraphicFramePr>
            <a:graphicFrameLocks/>
          </p:cNvGraphicFramePr>
          <p:nvPr>
            <p:extLst>
              <p:ext uri="{D42A27DB-BD31-4B8C-83A1-F6EECF244321}">
                <p14:modId xmlns:p14="http://schemas.microsoft.com/office/powerpoint/2010/main" val="2720200951"/>
              </p:ext>
            </p:extLst>
          </p:nvPr>
        </p:nvGraphicFramePr>
        <p:xfrm>
          <a:off x="6948264" y="692696"/>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60473452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Title 2"/>
          <p:cNvSpPr>
            <a:spLocks noGrp="1"/>
          </p:cNvSpPr>
          <p:nvPr>
            <p:ph type="title" idx="4294967295"/>
          </p:nvPr>
        </p:nvSpPr>
        <p:spPr>
          <a:xfrm>
            <a:off x="35496" y="188640"/>
            <a:ext cx="8667750" cy="850900"/>
          </a:xfrm>
        </p:spPr>
        <p:txBody>
          <a:bodyPr/>
          <a:lstStyle/>
          <a:p>
            <a:r>
              <a:rPr lang="en-US" sz="2800" dirty="0" smtClean="0">
                <a:latin typeface="Arial Bold" pitchFamily="1" charset="0"/>
                <a:ea typeface="Osaka" pitchFamily="1" charset="-128"/>
              </a:rPr>
              <a:t>Resulting in the routine publication of LG budget and performance information…</a:t>
            </a:r>
          </a:p>
        </p:txBody>
      </p:sp>
      <p:sp>
        <p:nvSpPr>
          <p:cNvPr id="39939" name="Content Placeholder 3"/>
          <p:cNvSpPr>
            <a:spLocks noGrp="1"/>
          </p:cNvSpPr>
          <p:nvPr>
            <p:ph idx="4294967295"/>
          </p:nvPr>
        </p:nvSpPr>
        <p:spPr>
          <a:xfrm>
            <a:off x="323850" y="1341438"/>
            <a:ext cx="8712200" cy="4031778"/>
          </a:xfrm>
        </p:spPr>
        <p:txBody>
          <a:bodyPr/>
          <a:lstStyle/>
          <a:p>
            <a:pPr>
              <a:lnSpc>
                <a:spcPct val="90000"/>
              </a:lnSpc>
              <a:spcBef>
                <a:spcPct val="30000"/>
              </a:spcBef>
              <a:defRPr/>
            </a:pPr>
            <a:r>
              <a:rPr lang="en-US" sz="2800" dirty="0" smtClean="0"/>
              <a:t>Consolidated MTREF budget information for all municipalities</a:t>
            </a:r>
          </a:p>
          <a:p>
            <a:pPr>
              <a:lnSpc>
                <a:spcPct val="90000"/>
              </a:lnSpc>
              <a:spcBef>
                <a:spcPct val="30000"/>
              </a:spcBef>
              <a:defRPr/>
            </a:pPr>
            <a:r>
              <a:rPr lang="en-US" sz="2800" dirty="0" smtClean="0"/>
              <a:t>Quarterly Section 71 reports</a:t>
            </a:r>
          </a:p>
          <a:p>
            <a:pPr marL="342900" lvl="1" indent="-342900">
              <a:lnSpc>
                <a:spcPct val="90000"/>
              </a:lnSpc>
              <a:spcBef>
                <a:spcPct val="30000"/>
              </a:spcBef>
              <a:buFontTx/>
              <a:buChar char="•"/>
              <a:defRPr/>
            </a:pPr>
            <a:r>
              <a:rPr lang="en-US" sz="2800" dirty="0" smtClean="0">
                <a:cs typeface="+mn-cs"/>
              </a:rPr>
              <a:t>State </a:t>
            </a:r>
            <a:r>
              <a:rPr lang="en-US" sz="2800" dirty="0">
                <a:cs typeface="+mn-cs"/>
              </a:rPr>
              <a:t>of Municipal Finances report – annually</a:t>
            </a:r>
          </a:p>
          <a:p>
            <a:pPr>
              <a:lnSpc>
                <a:spcPct val="90000"/>
              </a:lnSpc>
              <a:spcBef>
                <a:spcPct val="30000"/>
              </a:spcBef>
              <a:defRPr/>
            </a:pPr>
            <a:r>
              <a:rPr lang="en-US" sz="2800" dirty="0" smtClean="0"/>
              <a:t>Over and under expenditure report to Parliament</a:t>
            </a:r>
          </a:p>
          <a:p>
            <a:pPr>
              <a:lnSpc>
                <a:spcPct val="90000"/>
              </a:lnSpc>
              <a:spcBef>
                <a:spcPct val="30000"/>
              </a:spcBef>
              <a:defRPr/>
            </a:pPr>
            <a:r>
              <a:rPr lang="en-US" sz="2800" dirty="0" smtClean="0"/>
              <a:t>Local Government Budgets and Expenditure Review</a:t>
            </a:r>
          </a:p>
          <a:p>
            <a:pPr>
              <a:lnSpc>
                <a:spcPct val="90000"/>
              </a:lnSpc>
              <a:spcBef>
                <a:spcPct val="30000"/>
              </a:spcBef>
              <a:defRPr/>
            </a:pPr>
            <a:r>
              <a:rPr lang="en-US" sz="2800" dirty="0" smtClean="0"/>
              <a:t>Report on the Tabling of budgets to Parliament</a:t>
            </a:r>
          </a:p>
          <a:p>
            <a:pPr marL="0" indent="0">
              <a:lnSpc>
                <a:spcPct val="90000"/>
              </a:lnSpc>
              <a:spcBef>
                <a:spcPct val="30000"/>
              </a:spcBef>
              <a:buNone/>
              <a:defRPr/>
            </a:pPr>
            <a:endParaRPr lang="en-US" dirty="0" smtClean="0"/>
          </a:p>
          <a:p>
            <a:pPr>
              <a:lnSpc>
                <a:spcPct val="90000"/>
              </a:lnSpc>
              <a:spcBef>
                <a:spcPct val="30000"/>
              </a:spcBef>
              <a:defRPr/>
            </a:pPr>
            <a:endParaRPr lang="en-US" dirty="0" smtClean="0"/>
          </a:p>
          <a:p>
            <a:pPr>
              <a:lnSpc>
                <a:spcPct val="90000"/>
              </a:lnSpc>
              <a:spcBef>
                <a:spcPct val="30000"/>
              </a:spcBef>
              <a:defRPr/>
            </a:pPr>
            <a:endParaRPr lang="en-US" dirty="0" smtClean="0"/>
          </a:p>
          <a:p>
            <a:pPr>
              <a:lnSpc>
                <a:spcPct val="90000"/>
              </a:lnSpc>
              <a:spcBef>
                <a:spcPct val="30000"/>
              </a:spcBef>
              <a:defRPr/>
            </a:pPr>
            <a:endParaRPr lang="en-US" dirty="0" smtClean="0"/>
          </a:p>
        </p:txBody>
      </p:sp>
      <p:sp>
        <p:nvSpPr>
          <p:cNvPr id="98308" name="Slide Number Placeholder 4"/>
          <p:cNvSpPr txBox="1">
            <a:spLocks noGrp="1"/>
          </p:cNvSpPr>
          <p:nvPr/>
        </p:nvSpPr>
        <p:spPr bwMode="auto">
          <a:xfrm>
            <a:off x="6553200" y="64008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pitchFamily="34" charset="-128"/>
              </a:defRPr>
            </a:lvl1pPr>
            <a:lvl2pPr marL="742950" indent="-285750" eaLnBrk="0" hangingPunct="0">
              <a:defRPr sz="2400">
                <a:solidFill>
                  <a:schemeClr val="tx1"/>
                </a:solidFill>
                <a:latin typeface="Arial" charset="0"/>
                <a:ea typeface="ＭＳ Ｐゴシック" pitchFamily="34" charset="-128"/>
              </a:defRPr>
            </a:lvl2pPr>
            <a:lvl3pPr marL="1143000" indent="-228600" eaLnBrk="0" hangingPunct="0">
              <a:defRPr sz="2400">
                <a:solidFill>
                  <a:schemeClr val="tx1"/>
                </a:solidFill>
                <a:latin typeface="Arial" charset="0"/>
                <a:ea typeface="ＭＳ Ｐゴシック" pitchFamily="34" charset="-128"/>
              </a:defRPr>
            </a:lvl3pPr>
            <a:lvl4pPr marL="1600200" indent="-228600" eaLnBrk="0" hangingPunct="0">
              <a:defRPr sz="2400">
                <a:solidFill>
                  <a:schemeClr val="tx1"/>
                </a:solidFill>
                <a:latin typeface="Arial" charset="0"/>
                <a:ea typeface="ＭＳ Ｐゴシック" pitchFamily="34" charset="-128"/>
              </a:defRPr>
            </a:lvl4pPr>
            <a:lvl5pPr marL="2057400" indent="-228600" eaLnBrk="0" hangingPunct="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r"/>
            <a:fld id="{71D2E94D-79AF-437B-A45F-7C04EF9D8355}" type="slidenum">
              <a:rPr lang="en-GB" sz="1400" smtClean="0">
                <a:solidFill>
                  <a:srgbClr val="000000"/>
                </a:solidFill>
                <a:latin typeface="Times New Roman" pitchFamily="18" charset="0"/>
              </a:rPr>
              <a:pPr algn="r"/>
              <a:t>6</a:t>
            </a:fld>
            <a:endParaRPr lang="en-GB" sz="1400" smtClean="0">
              <a:solidFill>
                <a:srgbClr val="000000"/>
              </a:solidFill>
              <a:latin typeface="Times New Roman" pitchFamily="18" charset="0"/>
            </a:endParaRPr>
          </a:p>
        </p:txBody>
      </p:sp>
    </p:spTree>
    <p:extLst>
      <p:ext uri="{BB962C8B-B14F-4D97-AF65-F5344CB8AC3E}">
        <p14:creationId xmlns:p14="http://schemas.microsoft.com/office/powerpoint/2010/main" val="911101148"/>
      </p:ext>
    </p:extLst>
  </p:cSld>
  <p:clrMapOvr>
    <a:masterClrMapping/>
  </p:clrMapOvr>
  <p:transition spd="slow"/>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Non-exchange:  Fines, Penalties and Forfeits</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60</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3745735622"/>
              </p:ext>
            </p:extLst>
          </p:nvPr>
        </p:nvGraphicFramePr>
        <p:xfrm>
          <a:off x="0" y="928670"/>
          <a:ext cx="9144000" cy="59293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2703116780"/>
              </p:ext>
            </p:extLst>
          </p:nvPr>
        </p:nvGraphicFramePr>
        <p:xfrm>
          <a:off x="6876256" y="476672"/>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915530402"/>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Non-exchange:  Licences and Permits</a:t>
            </a:r>
          </a:p>
        </p:txBody>
      </p:sp>
      <p:sp>
        <p:nvSpPr>
          <p:cNvPr id="15363" name="Content Placeholder 2"/>
          <p:cNvSpPr>
            <a:spLocks noGrp="1"/>
          </p:cNvSpPr>
          <p:nvPr>
            <p:ph idx="1"/>
          </p:nvPr>
        </p:nvSpPr>
        <p:spPr>
          <a:xfrm>
            <a:off x="0" y="1142984"/>
            <a:ext cx="8915400" cy="5094328"/>
          </a:xfrm>
        </p:spPr>
        <p:txBody>
          <a:bodyPr anchor="t">
            <a:normAutofit/>
          </a:bodyPr>
          <a:lstStyle/>
          <a:p>
            <a:pPr marL="0" indent="0">
              <a:buFont typeface="Wingdings" pitchFamily="2" charset="2"/>
              <a:buChar char="Ø"/>
              <a:defRPr/>
            </a:pPr>
            <a:endParaRPr lang="en-ZA" dirty="0" smtClean="0"/>
          </a:p>
          <a:p>
            <a:pPr marL="457200" indent="-457200">
              <a:buFont typeface="Wingdings" pitchFamily="2" charset="2"/>
              <a:buChar char="Ø"/>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61</a:t>
            </a:fld>
            <a:endParaRPr lang="en-US" sz="1400" b="0" dirty="0" smtClean="0">
              <a:solidFill>
                <a:srgbClr val="000000"/>
              </a:solidFill>
              <a:latin typeface="Arial" pitchFamily="34" charset="0"/>
              <a:cs typeface="Osaka"/>
            </a:endParaRPr>
          </a:p>
        </p:txBody>
      </p:sp>
      <p:sp>
        <p:nvSpPr>
          <p:cNvPr id="7" name="TextBox 6"/>
          <p:cNvSpPr txBox="1"/>
          <p:nvPr/>
        </p:nvSpPr>
        <p:spPr>
          <a:xfrm>
            <a:off x="0" y="1142984"/>
            <a:ext cx="4500562" cy="8417689"/>
          </a:xfrm>
          <a:prstGeom prst="rect">
            <a:avLst/>
          </a:prstGeom>
          <a:noFill/>
        </p:spPr>
        <p:txBody>
          <a:bodyPr wrap="square" numCol="1" rtlCol="0">
            <a:spAutoFit/>
          </a:bodyPr>
          <a:lstStyle/>
          <a:p>
            <a:pPr>
              <a:spcBef>
                <a:spcPts val="600"/>
              </a:spcBef>
              <a:spcAft>
                <a:spcPts val="600"/>
              </a:spcAft>
              <a:buFont typeface="Wingdings" pitchFamily="2" charset="2"/>
              <a:buChar char="q"/>
            </a:pPr>
            <a:r>
              <a:rPr lang="en-ZA" sz="2000" dirty="0" smtClean="0">
                <a:solidFill>
                  <a:prstClr val="black"/>
                </a:solidFill>
              </a:rPr>
              <a:t>Angling/Fishing</a:t>
            </a:r>
          </a:p>
          <a:p>
            <a:pPr>
              <a:spcBef>
                <a:spcPts val="600"/>
              </a:spcBef>
              <a:spcAft>
                <a:spcPts val="600"/>
              </a:spcAft>
              <a:buFont typeface="Wingdings" pitchFamily="2" charset="2"/>
              <a:buChar char="q"/>
            </a:pPr>
            <a:r>
              <a:rPr lang="en-ZA" sz="2000" dirty="0" smtClean="0">
                <a:solidFill>
                  <a:prstClr val="black"/>
                </a:solidFill>
              </a:rPr>
              <a:t>Boat</a:t>
            </a:r>
          </a:p>
          <a:p>
            <a:pPr>
              <a:spcBef>
                <a:spcPts val="600"/>
              </a:spcBef>
              <a:spcAft>
                <a:spcPts val="600"/>
              </a:spcAft>
              <a:buFont typeface="Wingdings" pitchFamily="2" charset="2"/>
              <a:buChar char="q"/>
            </a:pPr>
            <a:r>
              <a:rPr lang="en-ZA" sz="2000" dirty="0" smtClean="0">
                <a:solidFill>
                  <a:prstClr val="black"/>
                </a:solidFill>
              </a:rPr>
              <a:t>Dog</a:t>
            </a:r>
          </a:p>
          <a:p>
            <a:pPr>
              <a:spcBef>
                <a:spcPts val="600"/>
              </a:spcBef>
              <a:spcAft>
                <a:spcPts val="600"/>
              </a:spcAft>
              <a:buFont typeface="Wingdings" pitchFamily="2" charset="2"/>
              <a:buChar char="q"/>
            </a:pPr>
            <a:r>
              <a:rPr lang="en-ZA" sz="2000" dirty="0" smtClean="0">
                <a:solidFill>
                  <a:prstClr val="black"/>
                </a:solidFill>
              </a:rPr>
              <a:t>Fauna and Flora</a:t>
            </a:r>
          </a:p>
          <a:p>
            <a:pPr>
              <a:spcBef>
                <a:spcPts val="600"/>
              </a:spcBef>
              <a:spcAft>
                <a:spcPts val="600"/>
              </a:spcAft>
              <a:buFont typeface="Wingdings" pitchFamily="2" charset="2"/>
              <a:buChar char="q"/>
            </a:pPr>
            <a:r>
              <a:rPr lang="en-ZA" sz="2000" dirty="0" smtClean="0">
                <a:solidFill>
                  <a:prstClr val="black"/>
                </a:solidFill>
              </a:rPr>
              <a:t>Filming Fees</a:t>
            </a:r>
          </a:p>
          <a:p>
            <a:pPr>
              <a:spcBef>
                <a:spcPts val="600"/>
              </a:spcBef>
              <a:spcAft>
                <a:spcPts val="600"/>
              </a:spcAft>
              <a:buFont typeface="Wingdings" pitchFamily="2" charset="2"/>
              <a:buChar char="q"/>
            </a:pPr>
            <a:r>
              <a:rPr lang="en-ZA" sz="2000" dirty="0" smtClean="0">
                <a:solidFill>
                  <a:prstClr val="black"/>
                </a:solidFill>
              </a:rPr>
              <a:t>Game</a:t>
            </a:r>
          </a:p>
          <a:p>
            <a:pPr>
              <a:spcBef>
                <a:spcPts val="600"/>
              </a:spcBef>
              <a:spcAft>
                <a:spcPts val="600"/>
              </a:spcAft>
              <a:buFont typeface="Wingdings" pitchFamily="2" charset="2"/>
              <a:buChar char="q"/>
            </a:pPr>
            <a:r>
              <a:rPr lang="en-ZA" sz="2000" dirty="0" smtClean="0">
                <a:solidFill>
                  <a:prstClr val="black"/>
                </a:solidFill>
              </a:rPr>
              <a:t>Threatened and Protected Species</a:t>
            </a:r>
          </a:p>
          <a:p>
            <a:pPr>
              <a:spcBef>
                <a:spcPts val="600"/>
              </a:spcBef>
              <a:spcAft>
                <a:spcPts val="600"/>
              </a:spcAft>
              <a:buFont typeface="Wingdings" pitchFamily="2" charset="2"/>
              <a:buChar char="q"/>
            </a:pPr>
            <a:r>
              <a:rPr lang="en-ZA" sz="2000" dirty="0" smtClean="0">
                <a:solidFill>
                  <a:prstClr val="black"/>
                </a:solidFill>
              </a:rPr>
              <a:t>Health Certificates</a:t>
            </a:r>
          </a:p>
          <a:p>
            <a:pPr>
              <a:spcBef>
                <a:spcPts val="600"/>
              </a:spcBef>
              <a:spcAft>
                <a:spcPts val="600"/>
              </a:spcAft>
              <a:buFont typeface="Wingdings" pitchFamily="2" charset="2"/>
              <a:buChar char="q"/>
            </a:pPr>
            <a:r>
              <a:rPr lang="en-ZA" sz="2000" dirty="0" smtClean="0">
                <a:solidFill>
                  <a:prstClr val="black"/>
                </a:solidFill>
              </a:rPr>
              <a:t>Hiking Trails</a:t>
            </a:r>
          </a:p>
          <a:p>
            <a:pPr>
              <a:spcBef>
                <a:spcPts val="600"/>
              </a:spcBef>
              <a:spcAft>
                <a:spcPts val="600"/>
              </a:spcAft>
              <a:buFont typeface="Wingdings" pitchFamily="2" charset="2"/>
              <a:buChar char="q"/>
            </a:pPr>
            <a:r>
              <a:rPr lang="en-ZA" sz="2000" dirty="0" smtClean="0">
                <a:solidFill>
                  <a:prstClr val="black"/>
                </a:solidFill>
              </a:rPr>
              <a:t>Hoarding (Collection/Storing)</a:t>
            </a:r>
          </a:p>
          <a:p>
            <a:pPr>
              <a:spcBef>
                <a:spcPts val="600"/>
              </a:spcBef>
              <a:spcAft>
                <a:spcPts val="600"/>
              </a:spcAft>
              <a:buFont typeface="Wingdings" pitchFamily="2" charset="2"/>
              <a:buChar char="q"/>
            </a:pPr>
            <a:r>
              <a:rPr lang="en-ZA" sz="2000" dirty="0" smtClean="0">
                <a:solidFill>
                  <a:prstClr val="black"/>
                </a:solidFill>
              </a:rPr>
              <a:t>Trading</a:t>
            </a:r>
          </a:p>
          <a:p>
            <a:pPr lvl="1">
              <a:buFont typeface="Wingdings" pitchFamily="2" charset="2"/>
              <a:buChar char="§"/>
            </a:pPr>
            <a:endParaRPr lang="en-ZA" dirty="0" smtClean="0">
              <a:solidFill>
                <a:prstClr val="black"/>
              </a:solidFill>
            </a:endParaRPr>
          </a:p>
          <a:p>
            <a:pPr>
              <a:buFont typeface="Wingdings" pitchFamily="2" charset="2"/>
              <a:buChar char="q"/>
            </a:pPr>
            <a:endParaRPr lang="en-ZA" dirty="0" smtClean="0">
              <a:solidFill>
                <a:prstClr val="black"/>
              </a:solidFill>
            </a:endParaRPr>
          </a:p>
          <a:p>
            <a:pPr>
              <a:buFont typeface="Wingdings" pitchFamily="2" charset="2"/>
              <a:buChar char="q"/>
            </a:pPr>
            <a:endParaRPr lang="en-ZA" dirty="0" smtClean="0">
              <a:solidFill>
                <a:prstClr val="black"/>
              </a:solidFill>
            </a:endParaRPr>
          </a:p>
          <a:p>
            <a:pPr>
              <a:buFont typeface="Wingdings" pitchFamily="2" charset="2"/>
              <a:buChar char="q"/>
            </a:pPr>
            <a:endParaRPr lang="en-ZA" dirty="0" smtClean="0">
              <a:solidFill>
                <a:prstClr val="black"/>
              </a:solidFill>
            </a:endParaRPr>
          </a:p>
          <a:p>
            <a:pPr>
              <a:buFont typeface="Wingdings" pitchFamily="2" charset="2"/>
              <a:buChar char="q"/>
            </a:pPr>
            <a:endParaRPr lang="en-ZA" dirty="0" smtClean="0">
              <a:solidFill>
                <a:prstClr val="black"/>
              </a:solidFill>
            </a:endParaRPr>
          </a:p>
          <a:p>
            <a:pPr>
              <a:buFont typeface="Wingdings" pitchFamily="2" charset="2"/>
              <a:buChar char="q"/>
            </a:pPr>
            <a:endParaRPr lang="en-ZA" dirty="0" smtClean="0">
              <a:solidFill>
                <a:prstClr val="black"/>
              </a:solidFill>
            </a:endParaRPr>
          </a:p>
          <a:p>
            <a:pPr>
              <a:buFont typeface="Wingdings" pitchFamily="2" charset="2"/>
              <a:buChar char="q"/>
            </a:pPr>
            <a:endParaRPr lang="en-ZA" dirty="0" smtClean="0">
              <a:solidFill>
                <a:prstClr val="black"/>
              </a:solidFill>
            </a:endParaRPr>
          </a:p>
          <a:p>
            <a:pPr>
              <a:buFont typeface="Wingdings" pitchFamily="2" charset="2"/>
              <a:buChar char="q"/>
            </a:pPr>
            <a:endParaRPr lang="en-ZA" dirty="0" smtClean="0">
              <a:solidFill>
                <a:prstClr val="black"/>
              </a:solidFill>
            </a:endParaRPr>
          </a:p>
          <a:p>
            <a:pPr>
              <a:buFont typeface="Wingdings" pitchFamily="2" charset="2"/>
              <a:buChar char="q"/>
            </a:pPr>
            <a:endParaRPr lang="en-ZA" dirty="0" smtClean="0">
              <a:solidFill>
                <a:prstClr val="black"/>
              </a:solidFill>
            </a:endParaRPr>
          </a:p>
          <a:p>
            <a:pPr>
              <a:buFont typeface="Wingdings" pitchFamily="2" charset="2"/>
              <a:buChar char="q"/>
            </a:pPr>
            <a:endParaRPr lang="en-ZA" dirty="0" smtClean="0">
              <a:solidFill>
                <a:prstClr val="black"/>
              </a:solidFill>
            </a:endParaRPr>
          </a:p>
          <a:p>
            <a:pPr>
              <a:buFont typeface="Wingdings" pitchFamily="2" charset="2"/>
              <a:buChar char="q"/>
            </a:pPr>
            <a:endParaRPr lang="en-ZA" dirty="0" smtClean="0">
              <a:solidFill>
                <a:prstClr val="black"/>
              </a:solidFill>
            </a:endParaRPr>
          </a:p>
          <a:p>
            <a:pPr>
              <a:buFont typeface="Wingdings" pitchFamily="2" charset="2"/>
              <a:buChar char="q"/>
            </a:pPr>
            <a:endParaRPr lang="en-ZA" dirty="0">
              <a:solidFill>
                <a:prstClr val="black"/>
              </a:solidFill>
            </a:endParaRPr>
          </a:p>
        </p:txBody>
      </p:sp>
      <p:sp>
        <p:nvSpPr>
          <p:cNvPr id="8" name="TextBox 7"/>
          <p:cNvSpPr txBox="1"/>
          <p:nvPr/>
        </p:nvSpPr>
        <p:spPr>
          <a:xfrm>
            <a:off x="4357686" y="1214422"/>
            <a:ext cx="4572032" cy="5816977"/>
          </a:xfrm>
          <a:prstGeom prst="rect">
            <a:avLst/>
          </a:prstGeom>
          <a:noFill/>
        </p:spPr>
        <p:txBody>
          <a:bodyPr wrap="square" rtlCol="0">
            <a:spAutoFit/>
          </a:bodyPr>
          <a:lstStyle/>
          <a:p>
            <a:pPr>
              <a:buFont typeface="Wingdings" pitchFamily="2" charset="2"/>
              <a:buChar char="q"/>
            </a:pPr>
            <a:r>
              <a:rPr lang="en-ZA" dirty="0" smtClean="0">
                <a:solidFill>
                  <a:prstClr val="black"/>
                </a:solidFill>
              </a:rPr>
              <a:t>Road and Transport</a:t>
            </a:r>
          </a:p>
          <a:p>
            <a:pPr lvl="1">
              <a:spcBef>
                <a:spcPts val="600"/>
              </a:spcBef>
              <a:spcAft>
                <a:spcPts val="600"/>
              </a:spcAft>
              <a:buFont typeface="Wingdings" pitchFamily="2" charset="2"/>
              <a:buChar char="§"/>
            </a:pPr>
            <a:r>
              <a:rPr lang="en-ZA" sz="1600" dirty="0" smtClean="0">
                <a:solidFill>
                  <a:prstClr val="black"/>
                </a:solidFill>
              </a:rPr>
              <a:t>Abnormal Loads</a:t>
            </a:r>
          </a:p>
          <a:p>
            <a:pPr lvl="1">
              <a:spcBef>
                <a:spcPts val="600"/>
              </a:spcBef>
              <a:spcAft>
                <a:spcPts val="600"/>
              </a:spcAft>
              <a:buFont typeface="Wingdings" pitchFamily="2" charset="2"/>
              <a:buChar char="§"/>
            </a:pPr>
            <a:r>
              <a:rPr lang="en-ZA" sz="1600" dirty="0" smtClean="0">
                <a:solidFill>
                  <a:prstClr val="black"/>
                </a:solidFill>
              </a:rPr>
              <a:t>Activities on Public Roads Fees</a:t>
            </a:r>
          </a:p>
          <a:p>
            <a:pPr lvl="1">
              <a:spcBef>
                <a:spcPts val="600"/>
              </a:spcBef>
              <a:spcAft>
                <a:spcPts val="600"/>
              </a:spcAft>
              <a:buFont typeface="Wingdings" pitchFamily="2" charset="2"/>
              <a:buChar char="§"/>
            </a:pPr>
            <a:r>
              <a:rPr lang="en-ZA" sz="1600" dirty="0" smtClean="0">
                <a:solidFill>
                  <a:prstClr val="black"/>
                </a:solidFill>
              </a:rPr>
              <a:t>Drivers Licence Application Fees</a:t>
            </a:r>
          </a:p>
          <a:p>
            <a:pPr lvl="1">
              <a:spcBef>
                <a:spcPts val="600"/>
              </a:spcBef>
              <a:spcAft>
                <a:spcPts val="600"/>
              </a:spcAft>
              <a:buFont typeface="Wingdings" pitchFamily="2" charset="2"/>
              <a:buChar char="§"/>
            </a:pPr>
            <a:r>
              <a:rPr lang="en-ZA" sz="1600" dirty="0" smtClean="0">
                <a:solidFill>
                  <a:prstClr val="black"/>
                </a:solidFill>
              </a:rPr>
              <a:t>Drivers Licence Conversion</a:t>
            </a:r>
          </a:p>
          <a:p>
            <a:pPr lvl="1">
              <a:spcBef>
                <a:spcPts val="600"/>
              </a:spcBef>
              <a:spcAft>
                <a:spcPts val="600"/>
              </a:spcAft>
              <a:buFont typeface="Wingdings" pitchFamily="2" charset="2"/>
              <a:buChar char="§"/>
            </a:pPr>
            <a:r>
              <a:rPr lang="en-ZA" sz="1600" dirty="0" smtClean="0">
                <a:solidFill>
                  <a:prstClr val="black"/>
                </a:solidFill>
              </a:rPr>
              <a:t>Duplicate Drivers Licences</a:t>
            </a:r>
          </a:p>
          <a:p>
            <a:pPr lvl="1">
              <a:spcBef>
                <a:spcPts val="600"/>
              </a:spcBef>
              <a:spcAft>
                <a:spcPts val="600"/>
              </a:spcAft>
              <a:buFont typeface="Wingdings" pitchFamily="2" charset="2"/>
              <a:buChar char="§"/>
            </a:pPr>
            <a:r>
              <a:rPr lang="en-ZA" sz="1600" dirty="0" smtClean="0">
                <a:solidFill>
                  <a:prstClr val="black"/>
                </a:solidFill>
              </a:rPr>
              <a:t>Flammable</a:t>
            </a:r>
          </a:p>
          <a:p>
            <a:pPr lvl="1">
              <a:spcBef>
                <a:spcPts val="600"/>
              </a:spcBef>
              <a:spcAft>
                <a:spcPts val="600"/>
              </a:spcAft>
              <a:buFont typeface="Wingdings" pitchFamily="2" charset="2"/>
              <a:buChar char="§"/>
            </a:pPr>
            <a:r>
              <a:rPr lang="en-ZA" sz="1600" dirty="0" smtClean="0">
                <a:solidFill>
                  <a:prstClr val="black"/>
                </a:solidFill>
              </a:rPr>
              <a:t>Instructor Certificate</a:t>
            </a:r>
          </a:p>
          <a:p>
            <a:pPr lvl="1">
              <a:spcBef>
                <a:spcPts val="600"/>
              </a:spcBef>
              <a:spcAft>
                <a:spcPts val="600"/>
              </a:spcAft>
              <a:buFont typeface="Wingdings" pitchFamily="2" charset="2"/>
              <a:buChar char="§"/>
            </a:pPr>
            <a:r>
              <a:rPr lang="en-ZA" sz="1600" dirty="0" smtClean="0">
                <a:solidFill>
                  <a:prstClr val="black"/>
                </a:solidFill>
              </a:rPr>
              <a:t>Learner Licence Application Fees</a:t>
            </a:r>
          </a:p>
          <a:p>
            <a:pPr lvl="1">
              <a:spcBef>
                <a:spcPts val="600"/>
              </a:spcBef>
              <a:spcAft>
                <a:spcPts val="600"/>
              </a:spcAft>
              <a:buFont typeface="Wingdings" pitchFamily="2" charset="2"/>
              <a:buChar char="§"/>
            </a:pPr>
            <a:r>
              <a:rPr lang="en-ZA" sz="1600" dirty="0" smtClean="0">
                <a:solidFill>
                  <a:prstClr val="black"/>
                </a:solidFill>
              </a:rPr>
              <a:t>Learners Certificate</a:t>
            </a:r>
          </a:p>
          <a:p>
            <a:pPr lvl="1">
              <a:spcBef>
                <a:spcPts val="600"/>
              </a:spcBef>
              <a:spcAft>
                <a:spcPts val="600"/>
              </a:spcAft>
              <a:buFont typeface="Wingdings" pitchFamily="2" charset="2"/>
              <a:buChar char="§"/>
            </a:pPr>
            <a:r>
              <a:rPr lang="en-ZA" sz="1600" dirty="0" smtClean="0">
                <a:solidFill>
                  <a:prstClr val="black"/>
                </a:solidFill>
              </a:rPr>
              <a:t>Licence Inspectors</a:t>
            </a:r>
          </a:p>
          <a:p>
            <a:pPr lvl="1">
              <a:spcBef>
                <a:spcPts val="600"/>
              </a:spcBef>
              <a:spcAft>
                <a:spcPts val="600"/>
              </a:spcAft>
              <a:buFont typeface="Wingdings" pitchFamily="2" charset="2"/>
              <a:buChar char="§"/>
            </a:pPr>
            <a:r>
              <a:rPr lang="en-ZA" sz="1600" dirty="0" smtClean="0">
                <a:solidFill>
                  <a:prstClr val="black"/>
                </a:solidFill>
              </a:rPr>
              <a:t>Licence Test Officers</a:t>
            </a:r>
          </a:p>
          <a:p>
            <a:pPr lvl="1">
              <a:spcBef>
                <a:spcPts val="600"/>
              </a:spcBef>
              <a:spcAft>
                <a:spcPts val="600"/>
              </a:spcAft>
              <a:buFont typeface="Wingdings" pitchFamily="2" charset="2"/>
              <a:buChar char="§"/>
            </a:pPr>
            <a:r>
              <a:rPr lang="en-ZA" sz="1600" dirty="0" smtClean="0">
                <a:solidFill>
                  <a:prstClr val="black"/>
                </a:solidFill>
              </a:rPr>
              <a:t>Motor Vehicle</a:t>
            </a:r>
          </a:p>
          <a:p>
            <a:pPr lvl="1">
              <a:spcBef>
                <a:spcPts val="600"/>
              </a:spcBef>
              <a:spcAft>
                <a:spcPts val="600"/>
              </a:spcAft>
              <a:buFont typeface="Wingdings" pitchFamily="2" charset="2"/>
              <a:buChar char="§"/>
            </a:pPr>
            <a:r>
              <a:rPr lang="en-ZA" sz="1600" dirty="0" smtClean="0">
                <a:solidFill>
                  <a:prstClr val="black"/>
                </a:solidFill>
              </a:rPr>
              <a:t>Operators</a:t>
            </a:r>
          </a:p>
          <a:p>
            <a:pPr lvl="1">
              <a:buFont typeface="Wingdings" pitchFamily="2" charset="2"/>
              <a:buChar char="§"/>
            </a:pPr>
            <a:endParaRPr lang="en-ZA" sz="1600" dirty="0" smtClean="0">
              <a:solidFill>
                <a:prstClr val="black"/>
              </a:solidFill>
            </a:endParaRPr>
          </a:p>
        </p:txBody>
      </p:sp>
      <p:graphicFrame>
        <p:nvGraphicFramePr>
          <p:cNvPr id="10" name="Content Placeholder 4"/>
          <p:cNvGraphicFramePr>
            <a:graphicFrameLocks/>
          </p:cNvGraphicFramePr>
          <p:nvPr>
            <p:extLst>
              <p:ext uri="{D42A27DB-BD31-4B8C-83A1-F6EECF244321}">
                <p14:modId xmlns:p14="http://schemas.microsoft.com/office/powerpoint/2010/main" val="2781142307"/>
              </p:ext>
            </p:extLst>
          </p:nvPr>
        </p:nvGraphicFramePr>
        <p:xfrm>
          <a:off x="7020272" y="620688"/>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0857621"/>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Non-exchange:  Property Rates</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62</a:t>
            </a:fld>
            <a:endParaRPr lang="en-US" sz="1400" b="0" dirty="0" smtClean="0">
              <a:solidFill>
                <a:srgbClr val="000000"/>
              </a:solidFill>
              <a:latin typeface="Arial" pitchFamily="34" charset="0"/>
              <a:cs typeface="Osaka"/>
            </a:endParaRPr>
          </a:p>
        </p:txBody>
      </p:sp>
      <p:sp>
        <p:nvSpPr>
          <p:cNvPr id="6" name="TextBox 5"/>
          <p:cNvSpPr txBox="1"/>
          <p:nvPr/>
        </p:nvSpPr>
        <p:spPr>
          <a:xfrm>
            <a:off x="0" y="1142984"/>
            <a:ext cx="9144000" cy="6447919"/>
          </a:xfrm>
          <a:prstGeom prst="rect">
            <a:avLst/>
          </a:prstGeom>
          <a:noFill/>
        </p:spPr>
        <p:txBody>
          <a:bodyPr wrap="square" numCol="2" rtlCol="0">
            <a:spAutoFit/>
          </a:bodyPr>
          <a:lstStyle/>
          <a:p>
            <a:pPr>
              <a:spcBef>
                <a:spcPts val="300"/>
              </a:spcBef>
              <a:spcAft>
                <a:spcPts val="300"/>
              </a:spcAft>
              <a:buFont typeface="Wingdings" pitchFamily="2" charset="2"/>
              <a:buChar char="q"/>
            </a:pPr>
            <a:r>
              <a:rPr lang="en-ZA" b="1" dirty="0" smtClean="0">
                <a:solidFill>
                  <a:prstClr val="black"/>
                </a:solidFill>
              </a:rPr>
              <a:t>Business and Commercial Properties</a:t>
            </a:r>
          </a:p>
          <a:p>
            <a:pPr>
              <a:spcBef>
                <a:spcPts val="300"/>
              </a:spcBef>
              <a:spcAft>
                <a:spcPts val="300"/>
              </a:spcAft>
              <a:buFont typeface="Wingdings" pitchFamily="2" charset="2"/>
              <a:buChar char="q"/>
            </a:pPr>
            <a:r>
              <a:rPr lang="en-ZA" b="1" dirty="0" smtClean="0">
                <a:solidFill>
                  <a:prstClr val="black"/>
                </a:solidFill>
              </a:rPr>
              <a:t>Communal Land</a:t>
            </a:r>
          </a:p>
          <a:p>
            <a:pPr lvl="1">
              <a:spcBef>
                <a:spcPts val="300"/>
              </a:spcBef>
              <a:spcAft>
                <a:spcPts val="300"/>
              </a:spcAft>
              <a:buFont typeface="Wingdings" pitchFamily="2" charset="2"/>
              <a:buChar char="§"/>
            </a:pPr>
            <a:r>
              <a:rPr lang="en-ZA" sz="1600" dirty="0" smtClean="0">
                <a:solidFill>
                  <a:prstClr val="black"/>
                </a:solidFill>
              </a:rPr>
              <a:t>Business and Commercial</a:t>
            </a:r>
          </a:p>
          <a:p>
            <a:pPr lvl="1">
              <a:spcBef>
                <a:spcPts val="300"/>
              </a:spcBef>
              <a:spcAft>
                <a:spcPts val="300"/>
              </a:spcAft>
              <a:buFont typeface="Wingdings" pitchFamily="2" charset="2"/>
              <a:buChar char="§"/>
            </a:pPr>
            <a:r>
              <a:rPr lang="en-ZA" sz="1600" dirty="0" smtClean="0">
                <a:solidFill>
                  <a:prstClr val="black"/>
                </a:solidFill>
              </a:rPr>
              <a:t>Farm Properties</a:t>
            </a:r>
          </a:p>
          <a:p>
            <a:pPr lvl="1">
              <a:spcBef>
                <a:spcPts val="300"/>
              </a:spcBef>
              <a:spcAft>
                <a:spcPts val="300"/>
              </a:spcAft>
              <a:buFont typeface="Wingdings" pitchFamily="2" charset="2"/>
              <a:buChar char="§"/>
            </a:pPr>
            <a:r>
              <a:rPr lang="en-ZA" sz="1600" dirty="0" smtClean="0">
                <a:solidFill>
                  <a:prstClr val="black"/>
                </a:solidFill>
              </a:rPr>
              <a:t>Residential</a:t>
            </a:r>
          </a:p>
          <a:p>
            <a:pPr lvl="1">
              <a:spcBef>
                <a:spcPts val="300"/>
              </a:spcBef>
              <a:spcAft>
                <a:spcPts val="300"/>
              </a:spcAft>
              <a:buFont typeface="Wingdings" pitchFamily="2" charset="2"/>
              <a:buChar char="§"/>
            </a:pPr>
            <a:r>
              <a:rPr lang="en-ZA" sz="1600" dirty="0" smtClean="0">
                <a:solidFill>
                  <a:prstClr val="black"/>
                </a:solidFill>
              </a:rPr>
              <a:t>Small Holdings</a:t>
            </a:r>
          </a:p>
          <a:p>
            <a:pPr>
              <a:spcBef>
                <a:spcPts val="300"/>
              </a:spcBef>
              <a:spcAft>
                <a:spcPts val="300"/>
              </a:spcAft>
              <a:buFont typeface="Wingdings" pitchFamily="2" charset="2"/>
              <a:buChar char="q"/>
            </a:pPr>
            <a:r>
              <a:rPr lang="en-ZA" b="1" dirty="0" smtClean="0">
                <a:solidFill>
                  <a:prstClr val="black"/>
                </a:solidFill>
              </a:rPr>
              <a:t>Farm Properties</a:t>
            </a:r>
          </a:p>
          <a:p>
            <a:pPr lvl="1">
              <a:spcBef>
                <a:spcPts val="300"/>
              </a:spcBef>
              <a:spcAft>
                <a:spcPts val="300"/>
              </a:spcAft>
              <a:buFont typeface="Wingdings" pitchFamily="2" charset="2"/>
              <a:buChar char="§"/>
            </a:pPr>
            <a:r>
              <a:rPr lang="en-ZA" sz="1600" dirty="0" smtClean="0">
                <a:solidFill>
                  <a:prstClr val="black"/>
                </a:solidFill>
              </a:rPr>
              <a:t>Agricultural Purposes</a:t>
            </a:r>
          </a:p>
          <a:p>
            <a:pPr lvl="1">
              <a:spcBef>
                <a:spcPts val="300"/>
              </a:spcBef>
              <a:spcAft>
                <a:spcPts val="300"/>
              </a:spcAft>
              <a:buFont typeface="Wingdings" pitchFamily="2" charset="2"/>
              <a:buChar char="§"/>
            </a:pPr>
            <a:r>
              <a:rPr lang="en-ZA" sz="1600" dirty="0" smtClean="0">
                <a:solidFill>
                  <a:prstClr val="black"/>
                </a:solidFill>
              </a:rPr>
              <a:t>Business and Commercial</a:t>
            </a:r>
          </a:p>
          <a:p>
            <a:pPr lvl="1">
              <a:spcBef>
                <a:spcPts val="300"/>
              </a:spcBef>
              <a:spcAft>
                <a:spcPts val="300"/>
              </a:spcAft>
              <a:buFont typeface="Wingdings" pitchFamily="2" charset="2"/>
              <a:buChar char="§"/>
            </a:pPr>
            <a:r>
              <a:rPr lang="en-ZA" sz="1600" dirty="0" smtClean="0">
                <a:solidFill>
                  <a:prstClr val="black"/>
                </a:solidFill>
              </a:rPr>
              <a:t>Industrial Purposes</a:t>
            </a:r>
          </a:p>
          <a:p>
            <a:pPr lvl="1">
              <a:spcBef>
                <a:spcPts val="300"/>
              </a:spcBef>
              <a:spcAft>
                <a:spcPts val="300"/>
              </a:spcAft>
              <a:buFont typeface="Wingdings" pitchFamily="2" charset="2"/>
              <a:buChar char="§"/>
            </a:pPr>
            <a:r>
              <a:rPr lang="en-ZA" sz="1600" dirty="0" smtClean="0">
                <a:solidFill>
                  <a:prstClr val="black"/>
                </a:solidFill>
              </a:rPr>
              <a:t>Residential Properties</a:t>
            </a:r>
          </a:p>
          <a:p>
            <a:pPr lvl="1">
              <a:spcBef>
                <a:spcPts val="300"/>
              </a:spcBef>
              <a:spcAft>
                <a:spcPts val="300"/>
              </a:spcAft>
              <a:buFont typeface="Wingdings" pitchFamily="2" charset="2"/>
              <a:buChar char="§"/>
            </a:pPr>
            <a:r>
              <a:rPr lang="en-ZA" sz="1600" dirty="0" smtClean="0">
                <a:solidFill>
                  <a:prstClr val="black"/>
                </a:solidFill>
              </a:rPr>
              <a:t>Other purpose</a:t>
            </a:r>
          </a:p>
          <a:p>
            <a:pPr>
              <a:spcBef>
                <a:spcPts val="300"/>
              </a:spcBef>
              <a:spcAft>
                <a:spcPts val="300"/>
              </a:spcAft>
              <a:buFont typeface="Wingdings" pitchFamily="2" charset="2"/>
              <a:buChar char="q"/>
            </a:pPr>
            <a:r>
              <a:rPr lang="en-ZA" b="1" dirty="0" smtClean="0">
                <a:solidFill>
                  <a:prstClr val="black"/>
                </a:solidFill>
              </a:rPr>
              <a:t>Formal and Informal Settlements</a:t>
            </a:r>
          </a:p>
          <a:p>
            <a:pPr>
              <a:spcBef>
                <a:spcPts val="300"/>
              </a:spcBef>
              <a:spcAft>
                <a:spcPts val="300"/>
              </a:spcAft>
              <a:buFont typeface="Wingdings" pitchFamily="2" charset="2"/>
              <a:buChar char="q"/>
            </a:pPr>
            <a:r>
              <a:rPr lang="en-ZA" b="1" dirty="0" smtClean="0">
                <a:solidFill>
                  <a:prstClr val="black"/>
                </a:solidFill>
              </a:rPr>
              <a:t>Industrial Properties</a:t>
            </a:r>
          </a:p>
          <a:p>
            <a:pPr>
              <a:spcBef>
                <a:spcPts val="300"/>
              </a:spcBef>
              <a:spcAft>
                <a:spcPts val="300"/>
              </a:spcAft>
              <a:buFont typeface="Wingdings" pitchFamily="2" charset="2"/>
              <a:buChar char="q"/>
            </a:pPr>
            <a:r>
              <a:rPr lang="en-ZA" b="1" dirty="0" smtClean="0">
                <a:solidFill>
                  <a:prstClr val="black"/>
                </a:solidFill>
              </a:rPr>
              <a:t>Municipal Properties</a:t>
            </a:r>
          </a:p>
          <a:p>
            <a:pPr>
              <a:spcBef>
                <a:spcPts val="300"/>
              </a:spcBef>
              <a:spcAft>
                <a:spcPts val="300"/>
              </a:spcAft>
              <a:buFont typeface="Wingdings" pitchFamily="2" charset="2"/>
              <a:buChar char="q"/>
            </a:pPr>
            <a:endParaRPr lang="en-ZA" b="1" dirty="0" smtClean="0">
              <a:solidFill>
                <a:prstClr val="black"/>
              </a:solidFill>
            </a:endParaRPr>
          </a:p>
          <a:p>
            <a:pPr>
              <a:spcBef>
                <a:spcPts val="300"/>
              </a:spcBef>
              <a:spcAft>
                <a:spcPts val="300"/>
              </a:spcAft>
              <a:buFont typeface="Wingdings" pitchFamily="2" charset="2"/>
              <a:buChar char="q"/>
            </a:pPr>
            <a:endParaRPr lang="en-ZA" b="1" dirty="0" smtClean="0">
              <a:solidFill>
                <a:prstClr val="black"/>
              </a:solidFill>
            </a:endParaRPr>
          </a:p>
          <a:p>
            <a:pPr>
              <a:spcBef>
                <a:spcPts val="300"/>
              </a:spcBef>
              <a:spcAft>
                <a:spcPts val="300"/>
              </a:spcAft>
              <a:buFont typeface="Wingdings" pitchFamily="2" charset="2"/>
              <a:buChar char="q"/>
            </a:pPr>
            <a:endParaRPr lang="en-ZA" b="1" dirty="0" smtClean="0">
              <a:solidFill>
                <a:prstClr val="black"/>
              </a:solidFill>
            </a:endParaRPr>
          </a:p>
          <a:p>
            <a:pPr>
              <a:spcBef>
                <a:spcPts val="300"/>
              </a:spcBef>
              <a:spcAft>
                <a:spcPts val="300"/>
              </a:spcAft>
              <a:buFont typeface="Wingdings" pitchFamily="2" charset="2"/>
              <a:buChar char="q"/>
            </a:pPr>
            <a:endParaRPr lang="en-ZA" b="1" dirty="0" smtClean="0">
              <a:solidFill>
                <a:prstClr val="black"/>
              </a:solidFill>
            </a:endParaRPr>
          </a:p>
          <a:p>
            <a:pPr>
              <a:spcBef>
                <a:spcPts val="300"/>
              </a:spcBef>
              <a:spcAft>
                <a:spcPts val="300"/>
              </a:spcAft>
              <a:buFont typeface="Wingdings" pitchFamily="2" charset="2"/>
              <a:buChar char="q"/>
            </a:pPr>
            <a:r>
              <a:rPr lang="en-ZA" b="1" dirty="0" smtClean="0">
                <a:solidFill>
                  <a:prstClr val="black"/>
                </a:solidFill>
              </a:rPr>
              <a:t>National Monument Properties</a:t>
            </a:r>
          </a:p>
          <a:p>
            <a:pPr>
              <a:spcBef>
                <a:spcPts val="300"/>
              </a:spcBef>
              <a:spcAft>
                <a:spcPts val="300"/>
              </a:spcAft>
              <a:buFont typeface="Wingdings" pitchFamily="2" charset="2"/>
              <a:buChar char="q"/>
            </a:pPr>
            <a:r>
              <a:rPr lang="en-ZA" b="1" dirty="0" smtClean="0">
                <a:solidFill>
                  <a:prstClr val="black"/>
                </a:solidFill>
              </a:rPr>
              <a:t>Privately Owned Towns Serviced by the Owner</a:t>
            </a:r>
          </a:p>
          <a:p>
            <a:pPr>
              <a:spcBef>
                <a:spcPts val="300"/>
              </a:spcBef>
              <a:spcAft>
                <a:spcPts val="300"/>
              </a:spcAft>
              <a:buFont typeface="Wingdings" pitchFamily="2" charset="2"/>
              <a:buChar char="q"/>
            </a:pPr>
            <a:r>
              <a:rPr lang="en-ZA" b="1" dirty="0" smtClean="0">
                <a:solidFill>
                  <a:prstClr val="black"/>
                </a:solidFill>
              </a:rPr>
              <a:t>Protected Areas</a:t>
            </a:r>
          </a:p>
          <a:p>
            <a:pPr>
              <a:spcBef>
                <a:spcPts val="300"/>
              </a:spcBef>
              <a:spcAft>
                <a:spcPts val="300"/>
              </a:spcAft>
              <a:buFont typeface="Wingdings" pitchFamily="2" charset="2"/>
              <a:buChar char="q"/>
            </a:pPr>
            <a:r>
              <a:rPr lang="en-ZA" b="1" dirty="0" smtClean="0">
                <a:solidFill>
                  <a:prstClr val="black"/>
                </a:solidFill>
              </a:rPr>
              <a:t>Public Benefit Organisations</a:t>
            </a:r>
          </a:p>
          <a:p>
            <a:pPr>
              <a:spcBef>
                <a:spcPts val="300"/>
              </a:spcBef>
              <a:spcAft>
                <a:spcPts val="300"/>
              </a:spcAft>
              <a:buFont typeface="Wingdings" pitchFamily="2" charset="2"/>
              <a:buChar char="q"/>
            </a:pPr>
            <a:r>
              <a:rPr lang="en-ZA" b="1" dirty="0" smtClean="0">
                <a:solidFill>
                  <a:prstClr val="black"/>
                </a:solidFill>
              </a:rPr>
              <a:t>Public Service Infrastructure</a:t>
            </a:r>
          </a:p>
          <a:p>
            <a:pPr>
              <a:spcBef>
                <a:spcPts val="300"/>
              </a:spcBef>
              <a:spcAft>
                <a:spcPts val="300"/>
              </a:spcAft>
              <a:buFont typeface="Wingdings" pitchFamily="2" charset="2"/>
              <a:buChar char="q"/>
            </a:pPr>
            <a:r>
              <a:rPr lang="en-ZA" b="1" dirty="0" smtClean="0">
                <a:solidFill>
                  <a:prstClr val="black"/>
                </a:solidFill>
              </a:rPr>
              <a:t>Residential Properties</a:t>
            </a:r>
          </a:p>
          <a:p>
            <a:pPr lvl="1">
              <a:spcBef>
                <a:spcPts val="300"/>
              </a:spcBef>
              <a:spcAft>
                <a:spcPts val="300"/>
              </a:spcAft>
              <a:buFont typeface="Wingdings" pitchFamily="2" charset="2"/>
              <a:buChar char="§"/>
            </a:pPr>
            <a:r>
              <a:rPr lang="en-ZA" sz="1600" dirty="0" smtClean="0">
                <a:solidFill>
                  <a:prstClr val="black"/>
                </a:solidFill>
              </a:rPr>
              <a:t>Developed</a:t>
            </a:r>
          </a:p>
          <a:p>
            <a:pPr lvl="1">
              <a:spcBef>
                <a:spcPts val="300"/>
              </a:spcBef>
              <a:spcAft>
                <a:spcPts val="300"/>
              </a:spcAft>
              <a:buFont typeface="Wingdings" pitchFamily="2" charset="2"/>
              <a:buChar char="§"/>
            </a:pPr>
            <a:r>
              <a:rPr lang="en-ZA" sz="1600" dirty="0" smtClean="0">
                <a:solidFill>
                  <a:prstClr val="black"/>
                </a:solidFill>
              </a:rPr>
              <a:t>Undeveloped</a:t>
            </a:r>
          </a:p>
          <a:p>
            <a:pPr>
              <a:spcBef>
                <a:spcPts val="300"/>
              </a:spcBef>
              <a:spcAft>
                <a:spcPts val="300"/>
              </a:spcAft>
              <a:buFont typeface="Wingdings" pitchFamily="2" charset="2"/>
              <a:buChar char="q"/>
            </a:pPr>
            <a:r>
              <a:rPr lang="en-ZA" b="1" dirty="0" smtClean="0">
                <a:solidFill>
                  <a:prstClr val="black"/>
                </a:solidFill>
              </a:rPr>
              <a:t>Restitution and Redistribution Properties</a:t>
            </a:r>
          </a:p>
          <a:p>
            <a:pPr lvl="1">
              <a:spcBef>
                <a:spcPts val="300"/>
              </a:spcBef>
              <a:spcAft>
                <a:spcPts val="300"/>
              </a:spcAft>
              <a:buFont typeface="Wingdings" pitchFamily="2" charset="2"/>
              <a:buChar char="§"/>
            </a:pPr>
            <a:r>
              <a:rPr lang="en-ZA" sz="1600" dirty="0" smtClean="0">
                <a:solidFill>
                  <a:prstClr val="black"/>
                </a:solidFill>
              </a:rPr>
              <a:t>Communial Property Association Act</a:t>
            </a:r>
          </a:p>
          <a:p>
            <a:pPr lvl="1">
              <a:spcBef>
                <a:spcPts val="300"/>
              </a:spcBef>
              <a:spcAft>
                <a:spcPts val="300"/>
              </a:spcAft>
              <a:buFont typeface="Wingdings" pitchFamily="2" charset="2"/>
              <a:buChar char="§"/>
            </a:pPr>
            <a:r>
              <a:rPr lang="en-ZA" sz="1600" dirty="0" smtClean="0">
                <a:solidFill>
                  <a:prstClr val="black"/>
                </a:solidFill>
              </a:rPr>
              <a:t>Land and Assistance Act/Restitution of Land Rights Act</a:t>
            </a:r>
          </a:p>
          <a:p>
            <a:endParaRPr lang="en-ZA" dirty="0">
              <a:solidFill>
                <a:prstClr val="black"/>
              </a:solidFill>
            </a:endParaRPr>
          </a:p>
        </p:txBody>
      </p:sp>
      <p:graphicFrame>
        <p:nvGraphicFramePr>
          <p:cNvPr id="8" name="Content Placeholder 4"/>
          <p:cNvGraphicFramePr>
            <a:graphicFrameLocks/>
          </p:cNvGraphicFramePr>
          <p:nvPr>
            <p:extLst>
              <p:ext uri="{D42A27DB-BD31-4B8C-83A1-F6EECF244321}">
                <p14:modId xmlns:p14="http://schemas.microsoft.com/office/powerpoint/2010/main" val="3875591795"/>
              </p:ext>
            </p:extLst>
          </p:nvPr>
        </p:nvGraphicFramePr>
        <p:xfrm>
          <a:off x="3059832" y="5157192"/>
          <a:ext cx="2520280" cy="151216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0117487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Non-exchange:  Property Rates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63</a:t>
            </a:fld>
            <a:endParaRPr lang="en-US" sz="1400" b="0" dirty="0" smtClean="0">
              <a:solidFill>
                <a:srgbClr val="000000"/>
              </a:solidFill>
              <a:latin typeface="Arial" pitchFamily="34" charset="0"/>
              <a:cs typeface="Osaka"/>
            </a:endParaRPr>
          </a:p>
        </p:txBody>
      </p:sp>
      <p:sp>
        <p:nvSpPr>
          <p:cNvPr id="6" name="TextBox 5"/>
          <p:cNvSpPr txBox="1"/>
          <p:nvPr/>
        </p:nvSpPr>
        <p:spPr>
          <a:xfrm>
            <a:off x="0" y="1142984"/>
            <a:ext cx="9144000" cy="4039567"/>
          </a:xfrm>
          <a:prstGeom prst="rect">
            <a:avLst/>
          </a:prstGeom>
          <a:noFill/>
        </p:spPr>
        <p:txBody>
          <a:bodyPr wrap="square" numCol="2" rtlCol="0">
            <a:spAutoFit/>
          </a:bodyPr>
          <a:lstStyle/>
          <a:p>
            <a:pPr>
              <a:spcBef>
                <a:spcPts val="300"/>
              </a:spcBef>
              <a:spcAft>
                <a:spcPts val="300"/>
              </a:spcAft>
              <a:buFont typeface="Wingdings" pitchFamily="2" charset="2"/>
              <a:buChar char="q"/>
            </a:pPr>
            <a:r>
              <a:rPr lang="en-ZA" b="1" dirty="0" smtClean="0">
                <a:solidFill>
                  <a:prstClr val="black"/>
                </a:solidFill>
              </a:rPr>
              <a:t>Small Holdings</a:t>
            </a:r>
          </a:p>
          <a:p>
            <a:pPr lvl="1">
              <a:spcBef>
                <a:spcPts val="300"/>
              </a:spcBef>
              <a:spcAft>
                <a:spcPts val="300"/>
              </a:spcAft>
              <a:buFont typeface="Wingdings" pitchFamily="2" charset="2"/>
              <a:buChar char="§"/>
            </a:pPr>
            <a:r>
              <a:rPr lang="en-ZA" sz="1600" dirty="0" smtClean="0">
                <a:solidFill>
                  <a:prstClr val="black"/>
                </a:solidFill>
              </a:rPr>
              <a:t>Agricultural Purposes</a:t>
            </a:r>
          </a:p>
          <a:p>
            <a:pPr lvl="1">
              <a:spcBef>
                <a:spcPts val="300"/>
              </a:spcBef>
              <a:spcAft>
                <a:spcPts val="300"/>
              </a:spcAft>
              <a:buFont typeface="Wingdings" pitchFamily="2" charset="2"/>
              <a:buChar char="§"/>
            </a:pPr>
            <a:r>
              <a:rPr lang="en-ZA" sz="1600" dirty="0" smtClean="0">
                <a:solidFill>
                  <a:prstClr val="black"/>
                </a:solidFill>
              </a:rPr>
              <a:t>Business and Commercial Purposes</a:t>
            </a:r>
          </a:p>
          <a:p>
            <a:pPr lvl="1">
              <a:spcBef>
                <a:spcPts val="300"/>
              </a:spcBef>
              <a:spcAft>
                <a:spcPts val="300"/>
              </a:spcAft>
              <a:buFont typeface="Wingdings" pitchFamily="2" charset="2"/>
              <a:buChar char="§"/>
            </a:pPr>
            <a:r>
              <a:rPr lang="en-ZA" sz="1600" dirty="0" smtClean="0">
                <a:solidFill>
                  <a:prstClr val="black"/>
                </a:solidFill>
              </a:rPr>
              <a:t>Industrial Purposes</a:t>
            </a:r>
          </a:p>
          <a:p>
            <a:pPr lvl="1">
              <a:spcBef>
                <a:spcPts val="300"/>
              </a:spcBef>
              <a:spcAft>
                <a:spcPts val="300"/>
              </a:spcAft>
              <a:buFont typeface="Wingdings" pitchFamily="2" charset="2"/>
              <a:buChar char="§"/>
            </a:pPr>
            <a:r>
              <a:rPr lang="en-ZA" sz="1600" dirty="0" smtClean="0">
                <a:solidFill>
                  <a:prstClr val="black"/>
                </a:solidFill>
              </a:rPr>
              <a:t>Purposes other than the above (specify)</a:t>
            </a:r>
          </a:p>
          <a:p>
            <a:pPr lvl="1">
              <a:spcBef>
                <a:spcPts val="300"/>
              </a:spcBef>
              <a:spcAft>
                <a:spcPts val="300"/>
              </a:spcAft>
              <a:buFont typeface="Wingdings" pitchFamily="2" charset="2"/>
              <a:buChar char="§"/>
            </a:pPr>
            <a:r>
              <a:rPr lang="en-ZA" sz="1600" dirty="0" smtClean="0">
                <a:solidFill>
                  <a:prstClr val="black"/>
                </a:solidFill>
              </a:rPr>
              <a:t>Residential Properties</a:t>
            </a:r>
          </a:p>
          <a:p>
            <a:pPr>
              <a:spcBef>
                <a:spcPts val="300"/>
              </a:spcBef>
              <a:spcAft>
                <a:spcPts val="300"/>
              </a:spcAft>
              <a:buFont typeface="Wingdings" pitchFamily="2" charset="2"/>
              <a:buChar char="q"/>
            </a:pPr>
            <a:r>
              <a:rPr lang="en-ZA" b="1" dirty="0" smtClean="0">
                <a:solidFill>
                  <a:prstClr val="black"/>
                </a:solidFill>
              </a:rPr>
              <a:t>Special Rating Areas</a:t>
            </a:r>
          </a:p>
          <a:p>
            <a:pPr lvl="1">
              <a:spcBef>
                <a:spcPts val="300"/>
              </a:spcBef>
              <a:spcAft>
                <a:spcPts val="300"/>
              </a:spcAft>
              <a:buFont typeface="Wingdings" pitchFamily="2" charset="2"/>
              <a:buChar char="§"/>
            </a:pPr>
            <a:r>
              <a:rPr lang="en-ZA" sz="1600" dirty="0" smtClean="0">
                <a:solidFill>
                  <a:prstClr val="black"/>
                </a:solidFill>
              </a:rPr>
              <a:t>Name and Purpose</a:t>
            </a:r>
          </a:p>
          <a:p>
            <a:pPr lvl="1">
              <a:spcBef>
                <a:spcPts val="300"/>
              </a:spcBef>
              <a:spcAft>
                <a:spcPts val="300"/>
              </a:spcAft>
              <a:buFont typeface="Wingdings" pitchFamily="2" charset="2"/>
              <a:buChar char="§"/>
            </a:pPr>
            <a:endParaRPr lang="en-ZA" b="1" dirty="0" smtClean="0">
              <a:solidFill>
                <a:prstClr val="black"/>
              </a:solidFill>
            </a:endParaRPr>
          </a:p>
          <a:p>
            <a:pPr>
              <a:spcBef>
                <a:spcPts val="300"/>
              </a:spcBef>
              <a:spcAft>
                <a:spcPts val="300"/>
              </a:spcAft>
              <a:buFont typeface="Wingdings" pitchFamily="2" charset="2"/>
              <a:buChar char="q"/>
            </a:pPr>
            <a:r>
              <a:rPr lang="en-ZA" b="1" dirty="0" smtClean="0">
                <a:solidFill>
                  <a:prstClr val="black"/>
                </a:solidFill>
              </a:rPr>
              <a:t>State-owned Properties</a:t>
            </a:r>
          </a:p>
          <a:p>
            <a:pPr>
              <a:spcBef>
                <a:spcPts val="300"/>
              </a:spcBef>
              <a:spcAft>
                <a:spcPts val="300"/>
              </a:spcAft>
              <a:buFont typeface="Wingdings" pitchFamily="2" charset="2"/>
              <a:buChar char="q"/>
            </a:pPr>
            <a:r>
              <a:rPr lang="en-ZA" b="1" dirty="0" smtClean="0">
                <a:solidFill>
                  <a:prstClr val="black"/>
                </a:solidFill>
              </a:rPr>
              <a:t>State Trust Land</a:t>
            </a:r>
          </a:p>
          <a:p>
            <a:endParaRPr lang="en-ZA" dirty="0">
              <a:solidFill>
                <a:prstClr val="black"/>
              </a:solidFill>
            </a:endParaRPr>
          </a:p>
        </p:txBody>
      </p:sp>
      <p:graphicFrame>
        <p:nvGraphicFramePr>
          <p:cNvPr id="8" name="Content Placeholder 4"/>
          <p:cNvGraphicFramePr>
            <a:graphicFrameLocks/>
          </p:cNvGraphicFramePr>
          <p:nvPr>
            <p:extLst>
              <p:ext uri="{D42A27DB-BD31-4B8C-83A1-F6EECF244321}">
                <p14:modId xmlns:p14="http://schemas.microsoft.com/office/powerpoint/2010/main" val="936554262"/>
              </p:ext>
            </p:extLst>
          </p:nvPr>
        </p:nvGraphicFramePr>
        <p:xfrm>
          <a:off x="6876256" y="764704"/>
          <a:ext cx="2520280" cy="151216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661711974"/>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Non-exchange Revenue:  Transfers and Subsidies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64</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3781127644"/>
              </p:ext>
            </p:extLst>
          </p:nvPr>
        </p:nvGraphicFramePr>
        <p:xfrm>
          <a:off x="285720" y="1214422"/>
          <a:ext cx="8858280" cy="42465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2077709153"/>
              </p:ext>
            </p:extLst>
          </p:nvPr>
        </p:nvGraphicFramePr>
        <p:xfrm>
          <a:off x="6156176" y="5311661"/>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028043527"/>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Non-exchange Revenue:  Transfers and Subsidies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65</a:t>
            </a:fld>
            <a:endParaRPr lang="en-US" sz="1400" b="0" dirty="0" smtClean="0">
              <a:solidFill>
                <a:srgbClr val="000000"/>
              </a:solidFill>
              <a:latin typeface="Arial" pitchFamily="34" charset="0"/>
              <a:cs typeface="Osaka"/>
            </a:endParaRPr>
          </a:p>
        </p:txBody>
      </p:sp>
      <p:graphicFrame>
        <p:nvGraphicFramePr>
          <p:cNvPr id="7" name="Diagram 6"/>
          <p:cNvGraphicFramePr/>
          <p:nvPr>
            <p:extLst>
              <p:ext uri="{D42A27DB-BD31-4B8C-83A1-F6EECF244321}">
                <p14:modId xmlns:p14="http://schemas.microsoft.com/office/powerpoint/2010/main" val="101603182"/>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4131476144"/>
              </p:ext>
            </p:extLst>
          </p:nvPr>
        </p:nvGraphicFramePr>
        <p:xfrm>
          <a:off x="6876256" y="692696"/>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201504317"/>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Revenue – Non-exchange Revenue:  Transfers and Subsidies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66</a:t>
            </a:fld>
            <a:endParaRPr lang="en-US" sz="1400" b="0" dirty="0" smtClean="0">
              <a:solidFill>
                <a:srgbClr val="000000"/>
              </a:solidFill>
              <a:latin typeface="Arial" pitchFamily="34" charset="0"/>
              <a:cs typeface="Osaka"/>
            </a:endParaRPr>
          </a:p>
        </p:txBody>
      </p:sp>
      <p:sp>
        <p:nvSpPr>
          <p:cNvPr id="8" name="TextBox 7"/>
          <p:cNvSpPr txBox="1"/>
          <p:nvPr/>
        </p:nvSpPr>
        <p:spPr>
          <a:xfrm>
            <a:off x="3357554" y="1142984"/>
            <a:ext cx="5786446" cy="5632311"/>
          </a:xfrm>
          <a:prstGeom prst="rect">
            <a:avLst/>
          </a:prstGeom>
          <a:solidFill>
            <a:schemeClr val="bg1">
              <a:lumMod val="85000"/>
            </a:schemeClr>
          </a:solidFill>
          <a:ln>
            <a:solidFill>
              <a:schemeClr val="bg1">
                <a:lumMod val="85000"/>
              </a:schemeClr>
            </a:solidFill>
          </a:ln>
        </p:spPr>
        <p:txBody>
          <a:bodyPr wrap="square" rtlCol="0">
            <a:spAutoFit/>
          </a:bodyPr>
          <a:lstStyle/>
          <a:p>
            <a:pPr marL="357188" indent="-357188">
              <a:buFont typeface="Wingdings" pitchFamily="2" charset="2"/>
              <a:buChar char="§"/>
            </a:pPr>
            <a:r>
              <a:rPr lang="en-ZA" b="1" dirty="0" smtClean="0">
                <a:solidFill>
                  <a:prstClr val="black"/>
                </a:solidFill>
              </a:rPr>
              <a:t>Entities included in Departmental Agencies, Foreign Government and International Organisation, Non-profit Institutions, Private Enterprises, Public Corporations and Universities and Technicons to be checked to municipal information and comments given</a:t>
            </a:r>
          </a:p>
          <a:p>
            <a:pPr marL="357188" indent="-357188">
              <a:buFont typeface="Wingdings" pitchFamily="2" charset="2"/>
              <a:buChar char="§"/>
            </a:pPr>
            <a:endParaRPr lang="en-ZA" b="1" dirty="0" smtClean="0">
              <a:solidFill>
                <a:prstClr val="black"/>
              </a:solidFill>
            </a:endParaRPr>
          </a:p>
          <a:p>
            <a:pPr marL="357188" indent="-357188">
              <a:buFont typeface="Wingdings" pitchFamily="2" charset="2"/>
              <a:buChar char="§"/>
            </a:pPr>
            <a:r>
              <a:rPr lang="en-ZA" b="1" dirty="0" smtClean="0">
                <a:solidFill>
                  <a:prstClr val="black"/>
                </a:solidFill>
              </a:rPr>
              <a:t>Content of Households to be considered for specific comments</a:t>
            </a:r>
          </a:p>
          <a:p>
            <a:pPr marL="357188" indent="-357188">
              <a:buFont typeface="Wingdings" pitchFamily="2" charset="2"/>
              <a:buChar char="§"/>
            </a:pPr>
            <a:endParaRPr lang="en-ZA" b="1" dirty="0" smtClean="0">
              <a:solidFill>
                <a:prstClr val="black"/>
              </a:solidFill>
            </a:endParaRPr>
          </a:p>
          <a:p>
            <a:pPr marL="357188" indent="-357188">
              <a:buFont typeface="Wingdings" pitchFamily="2" charset="2"/>
              <a:buChar char="§"/>
            </a:pPr>
            <a:r>
              <a:rPr lang="en-ZA" b="1" dirty="0" smtClean="0">
                <a:solidFill>
                  <a:prstClr val="black"/>
                </a:solidFill>
              </a:rPr>
              <a:t>Provincial Government based on “function classification” with detail to be added by the municipalities for comparison over time</a:t>
            </a:r>
          </a:p>
          <a:p>
            <a:pPr marL="357188" indent="-357188">
              <a:buFont typeface="Wingdings" pitchFamily="2" charset="2"/>
              <a:buChar char="§"/>
            </a:pPr>
            <a:endParaRPr lang="en-ZA" b="1" dirty="0" smtClean="0">
              <a:solidFill>
                <a:prstClr val="black"/>
              </a:solidFill>
            </a:endParaRPr>
          </a:p>
          <a:p>
            <a:pPr marL="357188" indent="-357188">
              <a:buFont typeface="Wingdings" pitchFamily="2" charset="2"/>
              <a:buChar char="§"/>
            </a:pPr>
            <a:r>
              <a:rPr lang="en-ZA" b="1" dirty="0" smtClean="0">
                <a:solidFill>
                  <a:prstClr val="black"/>
                </a:solidFill>
              </a:rPr>
              <a:t>District Municipalities same as for Provincial Government</a:t>
            </a:r>
          </a:p>
          <a:p>
            <a:pPr marL="357188" indent="-357188">
              <a:buFont typeface="Wingdings" pitchFamily="2" charset="2"/>
              <a:buChar char="§"/>
            </a:pPr>
            <a:endParaRPr lang="en-ZA" b="1" dirty="0" smtClean="0">
              <a:solidFill>
                <a:prstClr val="black"/>
              </a:solidFill>
            </a:endParaRPr>
          </a:p>
          <a:p>
            <a:pPr marL="357188" indent="-357188">
              <a:buFont typeface="Wingdings" pitchFamily="2" charset="2"/>
              <a:buChar char="§"/>
            </a:pPr>
            <a:r>
              <a:rPr lang="en-ZA" b="1" dirty="0" smtClean="0">
                <a:solidFill>
                  <a:prstClr val="black"/>
                </a:solidFill>
              </a:rPr>
              <a:t>National Government – Annual DORA</a:t>
            </a:r>
          </a:p>
          <a:p>
            <a:pPr marL="357188" indent="-357188">
              <a:buFont typeface="Wingdings" pitchFamily="2" charset="2"/>
              <a:buChar char="§"/>
            </a:pPr>
            <a:endParaRPr lang="en-ZA" b="1" dirty="0" smtClean="0">
              <a:solidFill>
                <a:prstClr val="white"/>
              </a:solidFill>
            </a:endParaRPr>
          </a:p>
          <a:p>
            <a:pPr marL="357188" indent="-357188"/>
            <a:endParaRPr lang="en-ZA" b="1" dirty="0">
              <a:solidFill>
                <a:prstClr val="white"/>
              </a:solidFill>
            </a:endParaRPr>
          </a:p>
        </p:txBody>
      </p:sp>
      <p:graphicFrame>
        <p:nvGraphicFramePr>
          <p:cNvPr id="9" name="Content Placeholder 4"/>
          <p:cNvGraphicFramePr>
            <a:graphicFrameLocks/>
          </p:cNvGraphicFramePr>
          <p:nvPr>
            <p:extLst>
              <p:ext uri="{D42A27DB-BD31-4B8C-83A1-F6EECF244321}">
                <p14:modId xmlns:p14="http://schemas.microsoft.com/office/powerpoint/2010/main" val="574751920"/>
              </p:ext>
            </p:extLst>
          </p:nvPr>
        </p:nvGraphicFramePr>
        <p:xfrm>
          <a:off x="395536" y="1268760"/>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7384277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33338"/>
            <a:ext cx="9177338" cy="6891338"/>
          </a:xfrm>
          <a:prstGeom prst="rect">
            <a:avLst/>
          </a:prstGeom>
          <a:solidFill>
            <a:srgbClr val="003399"/>
          </a:solidFill>
          <a:ln w="9525">
            <a:noFill/>
            <a:miter lim="800000"/>
            <a:headEnd/>
            <a:tailEnd/>
          </a:ln>
        </p:spPr>
      </p:pic>
      <p:sp>
        <p:nvSpPr>
          <p:cNvPr id="11267" name="Rectangle 12"/>
          <p:cNvSpPr>
            <a:spLocks noGrp="1" noChangeArrowheads="1"/>
          </p:cNvSpPr>
          <p:nvPr>
            <p:ph type="ctrTitle" idx="4294967295"/>
          </p:nvPr>
        </p:nvSpPr>
        <p:spPr>
          <a:xfrm>
            <a:off x="0" y="2349500"/>
            <a:ext cx="9144000" cy="1799580"/>
          </a:xfrm>
        </p:spPr>
        <p:txBody>
          <a:bodyPr rtlCol="0">
            <a:noAutofit/>
          </a:bodyPr>
          <a:lstStyle/>
          <a:p>
            <a:pPr marL="514350" indent="-514350">
              <a:spcBef>
                <a:spcPts val="1200"/>
              </a:spcBef>
              <a:spcAft>
                <a:spcPts val="1200"/>
              </a:spcAft>
              <a:buFont typeface="Wingdings" pitchFamily="2" charset="2"/>
              <a:buChar char="q"/>
              <a:defRPr/>
            </a:pPr>
            <a:r>
              <a:rPr lang="en-US" sz="3400" dirty="0" smtClean="0"/>
              <a:t/>
            </a:r>
            <a:br>
              <a:rPr lang="en-US" sz="3400" dirty="0" smtClean="0"/>
            </a:br>
            <a:r>
              <a:rPr lang="en-US" sz="3400" dirty="0" smtClean="0"/>
              <a:t/>
            </a:r>
            <a:br>
              <a:rPr lang="en-US" sz="3400" dirty="0" smtClean="0"/>
            </a:br>
            <a:r>
              <a:rPr lang="en-US" sz="4900" b="1" dirty="0" smtClean="0"/>
              <a:t>Segment:   Item – Expenditure</a:t>
            </a:r>
            <a:br>
              <a:rPr lang="en-US" sz="4900" b="1" dirty="0" smtClean="0"/>
            </a:br>
            <a:r>
              <a:rPr lang="en-US" sz="2700" b="1" dirty="0" smtClean="0"/>
              <a:t/>
            </a:r>
            <a:br>
              <a:rPr lang="en-US" sz="2700" b="1" dirty="0" smtClean="0"/>
            </a:br>
            <a:r>
              <a:rPr lang="en-ZA" sz="2400" b="1" dirty="0" smtClean="0"/>
              <a:t> </a:t>
            </a:r>
            <a:br>
              <a:rPr lang="en-ZA" sz="2400" b="1" dirty="0" smtClean="0"/>
            </a:br>
            <a:r>
              <a:rPr lang="en-ZA" sz="2400" b="1" dirty="0" smtClean="0"/>
              <a:t/>
            </a:r>
            <a:br>
              <a:rPr lang="en-ZA" sz="2400" b="1" dirty="0" smtClean="0"/>
            </a:br>
            <a:r>
              <a:rPr lang="en-ZA" sz="2400" b="1" dirty="0" smtClean="0"/>
              <a:t/>
            </a:r>
            <a:br>
              <a:rPr lang="en-ZA" sz="2400" b="1" dirty="0" smtClean="0"/>
            </a:br>
            <a:r>
              <a:rPr lang="en-ZA" sz="2400" b="1" dirty="0" smtClean="0"/>
              <a:t>Outline:</a:t>
            </a:r>
            <a:r>
              <a:rPr lang="en-ZA" sz="2400" dirty="0" smtClean="0"/>
              <a:t>  </a:t>
            </a:r>
            <a:br>
              <a:rPr lang="en-ZA" sz="2400" dirty="0" smtClean="0"/>
            </a:br>
            <a:r>
              <a:rPr lang="en-ZA" sz="2400" dirty="0" smtClean="0"/>
              <a:t/>
            </a:r>
            <a:br>
              <a:rPr lang="en-ZA" sz="2400" dirty="0" smtClean="0"/>
            </a:br>
            <a:r>
              <a:rPr lang="en-ZA" sz="2400" dirty="0" smtClean="0"/>
              <a:t>Design Principles Specific to the Expenditure Section of the Item </a:t>
            </a:r>
            <a:br>
              <a:rPr lang="en-ZA" sz="2400" dirty="0" smtClean="0"/>
            </a:br>
            <a:r>
              <a:rPr lang="en-ZA" sz="2400" dirty="0" smtClean="0"/>
              <a:t>Segment Snapshot</a:t>
            </a:r>
            <a:br>
              <a:rPr lang="en-ZA" sz="2400" dirty="0" smtClean="0"/>
            </a:br>
            <a:r>
              <a:rPr lang="en-ZA" sz="2400" dirty="0" smtClean="0"/>
              <a:t>Segment Detail Discussion</a:t>
            </a:r>
            <a:r>
              <a:rPr lang="en-US" sz="2700" b="1" dirty="0" smtClean="0"/>
              <a:t/>
            </a:r>
            <a:br>
              <a:rPr lang="en-US" sz="2700" b="1" dirty="0" smtClean="0"/>
            </a:br>
            <a:r>
              <a:rPr lang="en-US" sz="2700" b="1" dirty="0" smtClean="0"/>
              <a:t/>
            </a:r>
            <a:br>
              <a:rPr lang="en-US" sz="2700" b="1" dirty="0" smtClean="0"/>
            </a:br>
            <a:r>
              <a:rPr lang="en-US" sz="2700" b="1" dirty="0" smtClean="0"/>
              <a:t/>
            </a:r>
            <a:br>
              <a:rPr lang="en-US" sz="2700" b="1" dirty="0" smtClean="0"/>
            </a:br>
            <a:r>
              <a:rPr lang="en-US" sz="3400" dirty="0" smtClean="0"/>
              <a:t/>
            </a:r>
            <a:br>
              <a:rPr lang="en-US" sz="3400" dirty="0" smtClean="0"/>
            </a:br>
            <a:r>
              <a:rPr lang="en-US" sz="3400" dirty="0" smtClean="0"/>
              <a:t>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67</a:t>
            </a:fld>
            <a:endParaRPr lang="en-US" sz="1400" b="0" dirty="0">
              <a:solidFill>
                <a:srgbClr val="000000"/>
              </a:solidFill>
              <a:latin typeface="Arial"/>
            </a:endParaRPr>
          </a:p>
        </p:txBody>
      </p:sp>
      <p:graphicFrame>
        <p:nvGraphicFramePr>
          <p:cNvPr id="6" name="Content Placeholder 4"/>
          <p:cNvGraphicFramePr>
            <a:graphicFrameLocks/>
          </p:cNvGraphicFramePr>
          <p:nvPr>
            <p:extLst>
              <p:ext uri="{D42A27DB-BD31-4B8C-83A1-F6EECF244321}">
                <p14:modId xmlns:p14="http://schemas.microsoft.com/office/powerpoint/2010/main" val="1220006488"/>
              </p:ext>
            </p:extLst>
          </p:nvPr>
        </p:nvGraphicFramePr>
        <p:xfrm>
          <a:off x="6084168" y="1268760"/>
          <a:ext cx="2520280" cy="151216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119531705"/>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ZA" b="1" dirty="0"/>
              <a:t>Item - Expenditure:  Design Principles  </a:t>
            </a:r>
            <a:br>
              <a:rPr lang="en-ZA" b="1" dirty="0"/>
            </a:br>
            <a:r>
              <a:rPr lang="en-ZA" sz="1800" b="1" dirty="0"/>
              <a:t>[See Section 7 of the Project Summary]</a:t>
            </a:r>
            <a:endParaRPr lang="en-ZA" dirty="0"/>
          </a:p>
        </p:txBody>
      </p:sp>
      <p:sp>
        <p:nvSpPr>
          <p:cNvPr id="3" name="Vertical Text Placeholder 2"/>
          <p:cNvSpPr>
            <a:spLocks noGrp="1"/>
          </p:cNvSpPr>
          <p:nvPr>
            <p:ph type="body" orient="vert" idx="1"/>
          </p:nvPr>
        </p:nvSpPr>
        <p:spPr>
          <a:xfrm>
            <a:off x="152400" y="1268760"/>
            <a:ext cx="8763000" cy="4572000"/>
          </a:xfrm>
        </p:spPr>
        <p:txBody>
          <a:bodyPr vert="horz"/>
          <a:lstStyle/>
          <a:p>
            <a:pPr>
              <a:buFont typeface="+mj-lt"/>
              <a:buAutoNum type="arabicPeriod"/>
            </a:pPr>
            <a:r>
              <a:rPr lang="en-ZA" sz="1600" dirty="0"/>
              <a:t>Bad Debts Written-off – </a:t>
            </a:r>
            <a:r>
              <a:rPr lang="en-ZA" sz="1600" i="1" dirty="0"/>
              <a:t>face of statement of financial performance not set-off against provision</a:t>
            </a:r>
          </a:p>
          <a:p>
            <a:pPr>
              <a:buFont typeface="+mj-lt"/>
              <a:buAutoNum type="arabicPeriod"/>
            </a:pPr>
            <a:r>
              <a:rPr lang="en-ZA" sz="1600" dirty="0"/>
              <a:t>Bulk Purchases – </a:t>
            </a:r>
            <a:r>
              <a:rPr lang="en-ZA" sz="1600" i="1" dirty="0"/>
              <a:t>Electricity &amp; Water</a:t>
            </a:r>
          </a:p>
          <a:p>
            <a:pPr>
              <a:buFont typeface="+mj-lt"/>
              <a:buAutoNum type="arabicPeriod"/>
            </a:pPr>
            <a:r>
              <a:rPr lang="en-ZA" sz="1600" dirty="0"/>
              <a:t>Contracted Services – </a:t>
            </a:r>
            <a:r>
              <a:rPr lang="en-ZA" sz="1600" i="1" dirty="0"/>
              <a:t>Agency and Support/Outsourced Services, Contractors and Professional and Special Services</a:t>
            </a:r>
          </a:p>
          <a:p>
            <a:pPr>
              <a:buFont typeface="+mj-lt"/>
              <a:buAutoNum type="arabicPeriod"/>
            </a:pPr>
            <a:r>
              <a:rPr lang="en-ZA" sz="1600" dirty="0"/>
              <a:t>Depreciation and Amortisation – </a:t>
            </a:r>
            <a:r>
              <a:rPr lang="en-ZA" sz="1600" i="1" dirty="0"/>
              <a:t>High-level PPE categories</a:t>
            </a:r>
          </a:p>
          <a:p>
            <a:pPr>
              <a:buFont typeface="+mj-lt"/>
              <a:buAutoNum type="arabicPeriod"/>
            </a:pPr>
            <a:r>
              <a:rPr lang="en-ZA" sz="1600" dirty="0"/>
              <a:t>Employee Related Cost – </a:t>
            </a:r>
            <a:r>
              <a:rPr lang="en-ZA" sz="1600" i="1" dirty="0"/>
              <a:t>Senior Manager (by Designation) and Other Staff</a:t>
            </a:r>
          </a:p>
          <a:p>
            <a:pPr>
              <a:buFont typeface="+mj-lt"/>
              <a:buAutoNum type="arabicPeriod"/>
            </a:pPr>
            <a:r>
              <a:rPr lang="en-ZA" sz="1600" dirty="0"/>
              <a:t>Interest, Dividends and Rent of Land – </a:t>
            </a:r>
            <a:r>
              <a:rPr lang="en-ZA" sz="1600" i="1" dirty="0"/>
              <a:t>defined by ERF</a:t>
            </a:r>
          </a:p>
          <a:p>
            <a:pPr>
              <a:buFont typeface="+mj-lt"/>
              <a:buAutoNum type="arabicPeriod"/>
            </a:pPr>
            <a:r>
              <a:rPr lang="en-ZA" sz="1600" dirty="0"/>
              <a:t>Inventory Consumed – </a:t>
            </a:r>
            <a:r>
              <a:rPr lang="en-ZA" sz="1600" i="1" dirty="0"/>
              <a:t>Opening + Purchases - Closing</a:t>
            </a:r>
          </a:p>
          <a:p>
            <a:pPr>
              <a:buFont typeface="+mj-lt"/>
              <a:buAutoNum type="arabicPeriod"/>
            </a:pPr>
            <a:r>
              <a:rPr lang="en-ZA" sz="1600" dirty="0"/>
              <a:t>Remuneration of Councillors – </a:t>
            </a:r>
            <a:r>
              <a:rPr lang="en-ZA" sz="1600" i="1" dirty="0"/>
              <a:t>Remuneration of the Public Office Bearers Act</a:t>
            </a:r>
          </a:p>
          <a:p>
            <a:pPr>
              <a:buFont typeface="+mj-lt"/>
              <a:buAutoNum type="arabicPeriod"/>
            </a:pPr>
            <a:r>
              <a:rPr lang="en-ZA" sz="1600" dirty="0"/>
              <a:t>Operational Cost</a:t>
            </a:r>
            <a:r>
              <a:rPr lang="en-ZA" sz="1600" i="1" dirty="0"/>
              <a:t> – Any other items not specifically provided</a:t>
            </a:r>
          </a:p>
          <a:p>
            <a:pPr>
              <a:buFont typeface="+mj-lt"/>
              <a:buAutoNum type="arabicPeriod"/>
            </a:pPr>
            <a:r>
              <a:rPr lang="en-ZA" sz="1600" dirty="0"/>
              <a:t>Transfers and Subsidies </a:t>
            </a:r>
            <a:r>
              <a:rPr lang="en-ZA" sz="1600" i="1" dirty="0"/>
              <a:t>– GRAP 23</a:t>
            </a:r>
          </a:p>
          <a:p>
            <a:pPr>
              <a:buFont typeface="+mj-lt"/>
              <a:buAutoNum type="arabicPeriod"/>
            </a:pPr>
            <a:r>
              <a:rPr lang="en-ZA" sz="1600" b="1" u="sng" dirty="0"/>
              <a:t>Cost of Free Basic Services – </a:t>
            </a:r>
            <a:r>
              <a:rPr lang="en-ZA" sz="1600" i="1" u="sng" dirty="0"/>
              <a:t>Actual cost incurred for providing free basic services as classified under “revenue foregone”.  In principle this would require reducing “expenditure” allocated specifically and charged “cost of free basic services</a:t>
            </a:r>
            <a:r>
              <a:rPr lang="en-ZA" sz="1600" b="1" u="sng" dirty="0"/>
              <a:t>”.  See Contra-account in Revenue</a:t>
            </a:r>
          </a:p>
          <a:p>
            <a:pPr>
              <a:buFont typeface="+mj-lt"/>
              <a:buAutoNum type="arabicPeriod"/>
            </a:pPr>
            <a:r>
              <a:rPr lang="en-ZA" sz="1600" b="1" u="sng" dirty="0"/>
              <a:t>Revenue Cost of Free Basic Services – </a:t>
            </a:r>
            <a:r>
              <a:rPr lang="en-ZA" sz="1600" i="1" u="sng" dirty="0"/>
              <a:t>This is the contra-account for “revenue cost of free basic services” provided for in the Revenue component of the Item Segment</a:t>
            </a:r>
          </a:p>
          <a:p>
            <a:endParaRPr lang="en-ZA" dirty="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68</a:t>
            </a:fld>
            <a:endParaRPr lang="en-US" sz="1400" b="0" dirty="0">
              <a:solidFill>
                <a:srgbClr val="000000"/>
              </a:solidFill>
              <a:latin typeface="Arial"/>
            </a:endParaRPr>
          </a:p>
        </p:txBody>
      </p:sp>
      <p:graphicFrame>
        <p:nvGraphicFramePr>
          <p:cNvPr id="6" name="Content Placeholder 4"/>
          <p:cNvGraphicFramePr>
            <a:graphicFrameLocks/>
          </p:cNvGraphicFramePr>
          <p:nvPr>
            <p:extLst>
              <p:ext uri="{D42A27DB-BD31-4B8C-83A1-F6EECF244321}">
                <p14:modId xmlns:p14="http://schemas.microsoft.com/office/powerpoint/2010/main" val="3131132271"/>
              </p:ext>
            </p:extLst>
          </p:nvPr>
        </p:nvGraphicFramePr>
        <p:xfrm>
          <a:off x="7020272" y="11124"/>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20852376"/>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720076"/>
          </a:xfrm>
        </p:spPr>
        <p:txBody>
          <a:bodyPr/>
          <a:lstStyle/>
          <a:p>
            <a:r>
              <a:rPr lang="en-ZA" b="1" dirty="0" smtClean="0"/>
              <a:t>Item:  Expenditure – Segment Snap Shot</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69</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1251131835"/>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1076851645"/>
              </p:ext>
            </p:extLst>
          </p:nvPr>
        </p:nvGraphicFramePr>
        <p:xfrm>
          <a:off x="7020272" y="332656"/>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51250644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idx="4294967295"/>
          </p:nvPr>
        </p:nvSpPr>
        <p:spPr>
          <a:xfrm>
            <a:off x="152400" y="76200"/>
            <a:ext cx="8667750" cy="838200"/>
          </a:xfrm>
        </p:spPr>
        <p:txBody>
          <a:bodyPr/>
          <a:lstStyle/>
          <a:p>
            <a:r>
              <a:rPr lang="en-US" sz="2800" dirty="0" smtClean="0">
                <a:latin typeface="Arial Bold" pitchFamily="34" charset="0"/>
                <a:ea typeface="Osaka"/>
                <a:cs typeface="Osaka"/>
              </a:rPr>
              <a:t>But challenges still exist in the LG accountability cycle…</a:t>
            </a:r>
          </a:p>
        </p:txBody>
      </p:sp>
      <p:sp>
        <p:nvSpPr>
          <p:cNvPr id="13315" name="Rectangle 3"/>
          <p:cNvSpPr>
            <a:spLocks noGrp="1" noChangeArrowheads="1"/>
          </p:cNvSpPr>
          <p:nvPr>
            <p:ph type="body" idx="4294967295"/>
          </p:nvPr>
        </p:nvSpPr>
        <p:spPr>
          <a:xfrm>
            <a:off x="179388" y="1125538"/>
            <a:ext cx="8856662" cy="5616575"/>
          </a:xfrm>
        </p:spPr>
        <p:txBody>
          <a:bodyPr/>
          <a:lstStyle/>
          <a:p>
            <a:pPr marL="0" indent="0">
              <a:lnSpc>
                <a:spcPct val="90000"/>
              </a:lnSpc>
              <a:spcBef>
                <a:spcPts val="0"/>
              </a:spcBef>
              <a:spcAft>
                <a:spcPts val="0"/>
              </a:spcAft>
              <a:buNone/>
            </a:pPr>
            <a:r>
              <a:rPr lang="en-US" b="1" i="1" dirty="0" smtClean="0"/>
              <a:t>Data challenges:</a:t>
            </a:r>
          </a:p>
          <a:p>
            <a:pPr marL="0" indent="0">
              <a:lnSpc>
                <a:spcPct val="90000"/>
              </a:lnSpc>
              <a:spcBef>
                <a:spcPts val="0"/>
              </a:spcBef>
              <a:spcAft>
                <a:spcPts val="0"/>
              </a:spcAft>
              <a:buNone/>
            </a:pPr>
            <a:endParaRPr lang="en-US" b="1" i="1" dirty="0" smtClean="0"/>
          </a:p>
          <a:p>
            <a:pPr>
              <a:lnSpc>
                <a:spcPct val="90000"/>
              </a:lnSpc>
              <a:spcBef>
                <a:spcPts val="0"/>
              </a:spcBef>
              <a:spcAft>
                <a:spcPts val="0"/>
              </a:spcAft>
            </a:pPr>
            <a:r>
              <a:rPr lang="en-US" b="1" dirty="0" smtClean="0"/>
              <a:t>278 </a:t>
            </a:r>
            <a:r>
              <a:rPr lang="en-US" b="1" dirty="0"/>
              <a:t>different municipal ‘charts of accounts’ (COA) </a:t>
            </a:r>
            <a:r>
              <a:rPr lang="en-US" b="1" dirty="0" smtClean="0"/>
              <a:t>- </a:t>
            </a:r>
            <a:r>
              <a:rPr lang="en-US" dirty="0" smtClean="0"/>
              <a:t>a</a:t>
            </a:r>
            <a:r>
              <a:rPr lang="en-US" sz="1800" dirty="0" smtClean="0"/>
              <a:t>ggregation </a:t>
            </a:r>
            <a:r>
              <a:rPr lang="en-US" sz="1800" dirty="0"/>
              <a:t>of budget and </a:t>
            </a:r>
            <a:r>
              <a:rPr lang="en-US" sz="1800" dirty="0" smtClean="0"/>
              <a:t>performance information </a:t>
            </a:r>
            <a:r>
              <a:rPr lang="en-US" sz="1800" dirty="0"/>
              <a:t>extremely difficult </a:t>
            </a:r>
            <a:r>
              <a:rPr lang="en-US" sz="1800" dirty="0" smtClean="0"/>
              <a:t>owing to inconsistent classification across the entire LG accountability cycle</a:t>
            </a:r>
            <a:endParaRPr lang="en-US" sz="1800" dirty="0"/>
          </a:p>
          <a:p>
            <a:pPr>
              <a:lnSpc>
                <a:spcPct val="90000"/>
              </a:lnSpc>
              <a:spcBef>
                <a:spcPts val="0"/>
              </a:spcBef>
              <a:spcAft>
                <a:spcPts val="0"/>
              </a:spcAft>
            </a:pPr>
            <a:r>
              <a:rPr lang="en-US" b="1" dirty="0"/>
              <a:t>Quality</a:t>
            </a:r>
            <a:r>
              <a:rPr lang="en-US" dirty="0"/>
              <a:t> of municipal information is compromised due to lack of uniform classifications </a:t>
            </a:r>
            <a:r>
              <a:rPr lang="en-US" dirty="0" smtClean="0"/>
              <a:t>of revenue </a:t>
            </a:r>
            <a:r>
              <a:rPr lang="en-US" dirty="0"/>
              <a:t>and expenditure </a:t>
            </a:r>
            <a:r>
              <a:rPr lang="en-US" dirty="0" smtClean="0"/>
              <a:t>items</a:t>
            </a:r>
            <a:endParaRPr lang="en-US" dirty="0"/>
          </a:p>
          <a:p>
            <a:pPr>
              <a:lnSpc>
                <a:spcPct val="90000"/>
              </a:lnSpc>
              <a:spcBef>
                <a:spcPts val="0"/>
              </a:spcBef>
              <a:spcAft>
                <a:spcPts val="0"/>
              </a:spcAft>
            </a:pPr>
            <a:r>
              <a:rPr lang="en-US" dirty="0"/>
              <a:t>Lack of </a:t>
            </a:r>
            <a:r>
              <a:rPr lang="en-US" b="1" dirty="0"/>
              <a:t>consistent </a:t>
            </a:r>
            <a:r>
              <a:rPr lang="en-US" dirty="0"/>
              <a:t>information across the </a:t>
            </a:r>
            <a:r>
              <a:rPr lang="en-US" dirty="0" err="1"/>
              <a:t>IDP</a:t>
            </a:r>
            <a:r>
              <a:rPr lang="en-US" dirty="0"/>
              <a:t>, Budget, </a:t>
            </a:r>
            <a:r>
              <a:rPr lang="en-US" dirty="0" err="1"/>
              <a:t>SDBIP</a:t>
            </a:r>
            <a:r>
              <a:rPr lang="en-US" dirty="0"/>
              <a:t>, </a:t>
            </a:r>
            <a:r>
              <a:rPr lang="en-US" dirty="0" err="1"/>
              <a:t>IYM</a:t>
            </a:r>
            <a:r>
              <a:rPr lang="en-US" dirty="0"/>
              <a:t> and </a:t>
            </a:r>
            <a:r>
              <a:rPr lang="en-US" dirty="0" err="1"/>
              <a:t>AFS</a:t>
            </a:r>
            <a:endParaRPr lang="en-US" dirty="0"/>
          </a:p>
          <a:p>
            <a:pPr>
              <a:lnSpc>
                <a:spcPct val="90000"/>
              </a:lnSpc>
              <a:spcBef>
                <a:spcPts val="0"/>
              </a:spcBef>
              <a:spcAft>
                <a:spcPts val="0"/>
              </a:spcAft>
            </a:pPr>
            <a:r>
              <a:rPr lang="en-US" b="1" dirty="0"/>
              <a:t>Compromises</a:t>
            </a:r>
            <a:r>
              <a:rPr lang="en-US" dirty="0"/>
              <a:t> monitoring and oversight by Councils, </a:t>
            </a:r>
            <a:r>
              <a:rPr lang="en-US" dirty="0" err="1"/>
              <a:t>DCoG</a:t>
            </a:r>
            <a:r>
              <a:rPr lang="en-US" dirty="0"/>
              <a:t>, treasuries and </a:t>
            </a:r>
            <a:r>
              <a:rPr lang="en-US" dirty="0" smtClean="0"/>
              <a:t>legislatures</a:t>
            </a:r>
            <a:endParaRPr lang="en-US" dirty="0"/>
          </a:p>
          <a:p>
            <a:pPr>
              <a:lnSpc>
                <a:spcPct val="90000"/>
              </a:lnSpc>
              <a:spcBef>
                <a:spcPts val="0"/>
              </a:spcBef>
              <a:spcAft>
                <a:spcPts val="0"/>
              </a:spcAft>
            </a:pPr>
            <a:r>
              <a:rPr lang="en-US" b="1" dirty="0" smtClean="0"/>
              <a:t>Compromises</a:t>
            </a:r>
            <a:r>
              <a:rPr lang="en-US" dirty="0" smtClean="0"/>
              <a:t> </a:t>
            </a:r>
            <a:r>
              <a:rPr lang="en-US" dirty="0"/>
              <a:t>government’s ability to formulate coherent </a:t>
            </a:r>
            <a:r>
              <a:rPr lang="en-US" b="1" dirty="0"/>
              <a:t>policies </a:t>
            </a:r>
            <a:r>
              <a:rPr lang="en-US" dirty="0"/>
              <a:t>affecting local government, and its ability to use the budget as a redistribution tool to address poverty and inequality</a:t>
            </a:r>
          </a:p>
          <a:p>
            <a:pPr>
              <a:lnSpc>
                <a:spcPct val="90000"/>
              </a:lnSpc>
              <a:spcBef>
                <a:spcPts val="0"/>
              </a:spcBef>
              <a:spcAft>
                <a:spcPts val="0"/>
              </a:spcAft>
            </a:pPr>
            <a:r>
              <a:rPr lang="en-US" dirty="0"/>
              <a:t>Municipalities continuously </a:t>
            </a:r>
            <a:r>
              <a:rPr lang="en-US" b="1" dirty="0"/>
              <a:t>change </a:t>
            </a:r>
            <a:r>
              <a:rPr lang="en-US" dirty="0"/>
              <a:t>and amend detail COA – No consistency </a:t>
            </a:r>
            <a:r>
              <a:rPr lang="en-US" dirty="0" smtClean="0"/>
              <a:t>year-on-year</a:t>
            </a:r>
          </a:p>
          <a:p>
            <a:pPr>
              <a:lnSpc>
                <a:spcPct val="90000"/>
              </a:lnSpc>
              <a:spcBef>
                <a:spcPts val="0"/>
              </a:spcBef>
              <a:spcAft>
                <a:spcPts val="0"/>
              </a:spcAft>
            </a:pPr>
            <a:r>
              <a:rPr lang="en-US" b="1" dirty="0" smtClean="0"/>
              <a:t>Impedes</a:t>
            </a:r>
            <a:r>
              <a:rPr lang="en-US" dirty="0" smtClean="0"/>
              <a:t> transparency, accountability and overall governance in the daily, monthly and yearly activities of municipalities</a:t>
            </a:r>
            <a:endParaRPr lang="en-US" b="1" dirty="0"/>
          </a:p>
          <a:p>
            <a:pPr marL="412750" indent="-412750">
              <a:lnSpc>
                <a:spcPct val="120000"/>
              </a:lnSpc>
            </a:pPr>
            <a:endParaRPr lang="en-GB" sz="1600" dirty="0" smtClean="0">
              <a:latin typeface="Arial" pitchFamily="34" charset="0"/>
              <a:ea typeface="Osaka"/>
              <a:cs typeface="Osaka"/>
            </a:endParaRPr>
          </a:p>
        </p:txBody>
      </p:sp>
    </p:spTree>
    <p:extLst>
      <p:ext uri="{BB962C8B-B14F-4D97-AF65-F5344CB8AC3E}">
        <p14:creationId xmlns:p14="http://schemas.microsoft.com/office/powerpoint/2010/main" val="294216828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Bad Debts Written-off</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70</a:t>
            </a:fld>
            <a:endParaRPr lang="en-US" sz="1400" b="0" dirty="0" smtClean="0">
              <a:solidFill>
                <a:srgbClr val="000000"/>
              </a:solidFill>
              <a:latin typeface="Arial" pitchFamily="34" charset="0"/>
              <a:cs typeface="Osaka"/>
            </a:endParaRPr>
          </a:p>
        </p:txBody>
      </p:sp>
      <p:graphicFrame>
        <p:nvGraphicFramePr>
          <p:cNvPr id="7" name="Diagram 6"/>
          <p:cNvGraphicFramePr/>
          <p:nvPr>
            <p:extLst>
              <p:ext uri="{D42A27DB-BD31-4B8C-83A1-F6EECF244321}">
                <p14:modId xmlns:p14="http://schemas.microsoft.com/office/powerpoint/2010/main" val="39041130"/>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860103887"/>
              </p:ext>
            </p:extLst>
          </p:nvPr>
        </p:nvGraphicFramePr>
        <p:xfrm>
          <a:off x="7020272" y="620688"/>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677830722"/>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Bulk Purchases</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71</a:t>
            </a:fld>
            <a:endParaRPr lang="en-US" sz="1400" b="0" dirty="0" smtClean="0">
              <a:solidFill>
                <a:srgbClr val="000000"/>
              </a:solidFill>
              <a:latin typeface="Arial" pitchFamily="34" charset="0"/>
              <a:cs typeface="Osaka"/>
            </a:endParaRPr>
          </a:p>
        </p:txBody>
      </p:sp>
      <p:graphicFrame>
        <p:nvGraphicFramePr>
          <p:cNvPr id="5" name="Diagram 4"/>
          <p:cNvGraphicFramePr/>
          <p:nvPr/>
        </p:nvGraphicFramePr>
        <p:xfrm>
          <a:off x="1524000" y="3857628"/>
          <a:ext cx="1762116" cy="16033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026" name="Picture 2" descr="C:\Users\Johanna Steyn\AppData\Local\Microsoft\Windows\Temporary Internet Files\Content.IE5\41OIQWW2\MP900444790[1].jpg"/>
          <p:cNvPicPr>
            <a:picLocks noChangeAspect="1" noChangeArrowheads="1"/>
          </p:cNvPicPr>
          <p:nvPr/>
        </p:nvPicPr>
        <p:blipFill>
          <a:blip r:embed="rId7"/>
          <a:srcRect/>
          <a:stretch>
            <a:fillRect/>
          </a:stretch>
        </p:blipFill>
        <p:spPr bwMode="auto">
          <a:xfrm>
            <a:off x="0" y="1142984"/>
            <a:ext cx="3857620" cy="5715016"/>
          </a:xfrm>
          <a:prstGeom prst="rect">
            <a:avLst/>
          </a:prstGeom>
          <a:noFill/>
        </p:spPr>
      </p:pic>
      <p:sp>
        <p:nvSpPr>
          <p:cNvPr id="8" name="TextBox 7"/>
          <p:cNvSpPr txBox="1"/>
          <p:nvPr/>
        </p:nvSpPr>
        <p:spPr>
          <a:xfrm>
            <a:off x="3857620" y="1142984"/>
            <a:ext cx="5286380" cy="5693866"/>
          </a:xfrm>
          <a:prstGeom prst="rect">
            <a:avLst/>
          </a:prstGeom>
          <a:solidFill>
            <a:schemeClr val="bg1"/>
          </a:solidFill>
        </p:spPr>
        <p:txBody>
          <a:bodyPr wrap="square" rtlCol="0">
            <a:spAutoFit/>
          </a:bodyPr>
          <a:lstStyle/>
          <a:p>
            <a:pPr>
              <a:buFont typeface="Wingdings" pitchFamily="2" charset="2"/>
              <a:buChar char="Ø"/>
            </a:pPr>
            <a:r>
              <a:rPr lang="en-ZA" sz="2800" b="1" dirty="0" smtClean="0">
                <a:solidFill>
                  <a:prstClr val="black"/>
                </a:solidFill>
              </a:rPr>
              <a:t>Water (Raw or Potable)</a:t>
            </a:r>
          </a:p>
          <a:p>
            <a:pPr>
              <a:buFont typeface="Wingdings" pitchFamily="2" charset="2"/>
              <a:buChar char="Ø"/>
            </a:pPr>
            <a:r>
              <a:rPr lang="en-ZA" sz="2800" b="1" dirty="0" smtClean="0">
                <a:solidFill>
                  <a:prstClr val="black"/>
                </a:solidFill>
              </a:rPr>
              <a:t>Water Losses</a:t>
            </a:r>
          </a:p>
          <a:p>
            <a:pPr>
              <a:buFont typeface="Wingdings" pitchFamily="2" charset="2"/>
              <a:buChar char="Ø"/>
            </a:pPr>
            <a:endParaRPr lang="en-ZA" sz="2800" b="1" dirty="0" smtClean="0">
              <a:solidFill>
                <a:prstClr val="black"/>
              </a:solidFill>
            </a:endParaRPr>
          </a:p>
          <a:p>
            <a:pPr>
              <a:buFont typeface="Wingdings" pitchFamily="2" charset="2"/>
              <a:buChar char="Ø"/>
            </a:pPr>
            <a:endParaRPr lang="en-ZA" sz="2800" b="1" dirty="0" smtClean="0">
              <a:solidFill>
                <a:prstClr val="black"/>
              </a:solidFill>
            </a:endParaRPr>
          </a:p>
          <a:p>
            <a:pPr>
              <a:buFont typeface="Wingdings" pitchFamily="2" charset="2"/>
              <a:buChar char="Ø"/>
            </a:pPr>
            <a:endParaRPr lang="en-ZA" sz="2800" b="1" dirty="0" smtClean="0">
              <a:solidFill>
                <a:prstClr val="black"/>
              </a:solidFill>
            </a:endParaRPr>
          </a:p>
          <a:p>
            <a:pPr>
              <a:buFont typeface="Wingdings" pitchFamily="2" charset="2"/>
              <a:buChar char="Ø"/>
            </a:pPr>
            <a:endParaRPr lang="en-ZA" sz="2800" b="1" dirty="0" smtClean="0">
              <a:solidFill>
                <a:prstClr val="black"/>
              </a:solidFill>
            </a:endParaRPr>
          </a:p>
          <a:p>
            <a:pPr>
              <a:buFont typeface="Wingdings" pitchFamily="2" charset="2"/>
              <a:buChar char="Ø"/>
            </a:pPr>
            <a:endParaRPr lang="en-ZA" sz="2800" b="1" dirty="0" smtClean="0">
              <a:solidFill>
                <a:prstClr val="black"/>
              </a:solidFill>
            </a:endParaRPr>
          </a:p>
          <a:p>
            <a:pPr>
              <a:buFont typeface="Wingdings" pitchFamily="2" charset="2"/>
              <a:buChar char="Ø"/>
            </a:pPr>
            <a:endParaRPr lang="en-ZA" sz="2800" b="1" dirty="0" smtClean="0">
              <a:solidFill>
                <a:prstClr val="black"/>
              </a:solidFill>
            </a:endParaRPr>
          </a:p>
          <a:p>
            <a:pPr>
              <a:buFont typeface="Wingdings" pitchFamily="2" charset="2"/>
              <a:buChar char="Ø"/>
            </a:pPr>
            <a:endParaRPr lang="en-ZA" sz="2800" b="1" dirty="0" smtClean="0">
              <a:solidFill>
                <a:prstClr val="black"/>
              </a:solidFill>
            </a:endParaRPr>
          </a:p>
          <a:p>
            <a:pPr>
              <a:buFont typeface="Wingdings" pitchFamily="2" charset="2"/>
              <a:buChar char="Ø"/>
            </a:pPr>
            <a:endParaRPr lang="en-ZA" sz="2800" b="1" dirty="0" smtClean="0">
              <a:solidFill>
                <a:prstClr val="black"/>
              </a:solidFill>
            </a:endParaRPr>
          </a:p>
          <a:p>
            <a:pPr>
              <a:buFont typeface="Wingdings" pitchFamily="2" charset="2"/>
              <a:buChar char="Ø"/>
            </a:pPr>
            <a:endParaRPr lang="en-ZA" sz="2800" b="1" dirty="0" smtClean="0">
              <a:solidFill>
                <a:prstClr val="black"/>
              </a:solidFill>
            </a:endParaRPr>
          </a:p>
          <a:p>
            <a:pPr>
              <a:buFont typeface="Wingdings" pitchFamily="2" charset="2"/>
              <a:buChar char="Ø"/>
            </a:pPr>
            <a:endParaRPr lang="en-ZA" sz="2800" b="1" dirty="0" smtClean="0">
              <a:solidFill>
                <a:prstClr val="black"/>
              </a:solidFill>
            </a:endParaRPr>
          </a:p>
          <a:p>
            <a:pPr>
              <a:buFont typeface="Wingdings" pitchFamily="2" charset="2"/>
              <a:buChar char="Ø"/>
            </a:pPr>
            <a:endParaRPr lang="en-ZA" sz="2800" b="1" dirty="0">
              <a:solidFill>
                <a:prstClr val="black"/>
              </a:solidFill>
            </a:endParaRPr>
          </a:p>
        </p:txBody>
      </p:sp>
      <p:graphicFrame>
        <p:nvGraphicFramePr>
          <p:cNvPr id="10" name="Content Placeholder 4"/>
          <p:cNvGraphicFramePr>
            <a:graphicFrameLocks/>
          </p:cNvGraphicFramePr>
          <p:nvPr>
            <p:extLst>
              <p:ext uri="{D42A27DB-BD31-4B8C-83A1-F6EECF244321}">
                <p14:modId xmlns:p14="http://schemas.microsoft.com/office/powerpoint/2010/main" val="723526950"/>
              </p:ext>
            </p:extLst>
          </p:nvPr>
        </p:nvGraphicFramePr>
        <p:xfrm>
          <a:off x="6300192" y="4941168"/>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344398393"/>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Bulk Purchases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72</a:t>
            </a:fld>
            <a:endParaRPr lang="en-US" sz="1400" b="0" dirty="0" smtClean="0">
              <a:solidFill>
                <a:srgbClr val="000000"/>
              </a:solidFill>
              <a:latin typeface="Arial" pitchFamily="34" charset="0"/>
              <a:cs typeface="Osaka"/>
            </a:endParaRPr>
          </a:p>
        </p:txBody>
      </p:sp>
      <p:pic>
        <p:nvPicPr>
          <p:cNvPr id="2051" name="Picture 3" descr="C:\Users\Johanna Steyn\AppData\Local\Microsoft\Windows\Temporary Internet Files\Content.IE5\EMAU9J4H\MP900442465[1].jpg"/>
          <p:cNvPicPr>
            <a:picLocks noChangeAspect="1" noChangeArrowheads="1"/>
          </p:cNvPicPr>
          <p:nvPr/>
        </p:nvPicPr>
        <p:blipFill>
          <a:blip r:embed="rId2"/>
          <a:srcRect/>
          <a:stretch>
            <a:fillRect/>
          </a:stretch>
        </p:blipFill>
        <p:spPr bwMode="auto">
          <a:xfrm>
            <a:off x="0" y="1142984"/>
            <a:ext cx="1785918" cy="5715016"/>
          </a:xfrm>
          <a:prstGeom prst="rect">
            <a:avLst/>
          </a:prstGeom>
          <a:noFill/>
        </p:spPr>
      </p:pic>
      <p:sp>
        <p:nvSpPr>
          <p:cNvPr id="11" name="TextBox 10"/>
          <p:cNvSpPr txBox="1"/>
          <p:nvPr/>
        </p:nvSpPr>
        <p:spPr>
          <a:xfrm>
            <a:off x="1785918" y="1142984"/>
            <a:ext cx="7358082" cy="5709255"/>
          </a:xfrm>
          <a:prstGeom prst="rect">
            <a:avLst/>
          </a:prstGeom>
          <a:solidFill>
            <a:schemeClr val="bg1"/>
          </a:solidFill>
        </p:spPr>
        <p:txBody>
          <a:bodyPr wrap="square" rtlCol="0">
            <a:spAutoFit/>
          </a:bodyPr>
          <a:lstStyle/>
          <a:p>
            <a:pPr>
              <a:spcBef>
                <a:spcPts val="1200"/>
              </a:spcBef>
              <a:spcAft>
                <a:spcPts val="1200"/>
              </a:spcAft>
              <a:buFont typeface="Wingdings" pitchFamily="2" charset="2"/>
              <a:buChar char="Ø"/>
            </a:pPr>
            <a:r>
              <a:rPr lang="en-ZA" sz="2000" b="1" dirty="0" smtClean="0">
                <a:solidFill>
                  <a:prstClr val="black"/>
                </a:solidFill>
              </a:rPr>
              <a:t>ESCOM</a:t>
            </a:r>
          </a:p>
          <a:p>
            <a:pPr>
              <a:spcBef>
                <a:spcPts val="1200"/>
              </a:spcBef>
              <a:spcAft>
                <a:spcPts val="1200"/>
              </a:spcAft>
              <a:buFont typeface="Wingdings" pitchFamily="2" charset="2"/>
              <a:buChar char="Ø"/>
            </a:pPr>
            <a:r>
              <a:rPr lang="en-ZA" sz="2000" b="1" dirty="0" smtClean="0">
                <a:solidFill>
                  <a:prstClr val="black"/>
                </a:solidFill>
              </a:rPr>
              <a:t>Independent Power Producers</a:t>
            </a:r>
          </a:p>
          <a:p>
            <a:pPr lvl="1">
              <a:spcBef>
                <a:spcPts val="1200"/>
              </a:spcBef>
              <a:spcAft>
                <a:spcPts val="1200"/>
              </a:spcAft>
              <a:buFont typeface="Wingdings" pitchFamily="2" charset="2"/>
              <a:buChar char="q"/>
            </a:pPr>
            <a:r>
              <a:rPr lang="en-ZA" sz="2000" b="1" dirty="0" smtClean="0">
                <a:solidFill>
                  <a:prstClr val="black"/>
                </a:solidFill>
              </a:rPr>
              <a:t>Green</a:t>
            </a:r>
          </a:p>
          <a:p>
            <a:pPr lvl="2">
              <a:spcBef>
                <a:spcPts val="600"/>
              </a:spcBef>
              <a:spcAft>
                <a:spcPts val="600"/>
              </a:spcAft>
              <a:buFont typeface="Wingdings" pitchFamily="2" charset="2"/>
              <a:buChar char="ü"/>
            </a:pPr>
            <a:r>
              <a:rPr lang="en-ZA" sz="2000" dirty="0" smtClean="0">
                <a:solidFill>
                  <a:prstClr val="black"/>
                </a:solidFill>
              </a:rPr>
              <a:t>Charges</a:t>
            </a:r>
          </a:p>
          <a:p>
            <a:pPr lvl="2">
              <a:spcBef>
                <a:spcPts val="600"/>
              </a:spcBef>
              <a:spcAft>
                <a:spcPts val="600"/>
              </a:spcAft>
              <a:buFont typeface="Wingdings" pitchFamily="2" charset="2"/>
              <a:buChar char="ü"/>
            </a:pPr>
            <a:r>
              <a:rPr lang="en-ZA" sz="2000" dirty="0" smtClean="0">
                <a:solidFill>
                  <a:prstClr val="black"/>
                </a:solidFill>
              </a:rPr>
              <a:t>Rights and Certificates</a:t>
            </a:r>
          </a:p>
          <a:p>
            <a:pPr lvl="1">
              <a:spcBef>
                <a:spcPts val="600"/>
              </a:spcBef>
              <a:spcAft>
                <a:spcPts val="600"/>
              </a:spcAft>
              <a:buFont typeface="Wingdings" pitchFamily="2" charset="2"/>
              <a:buChar char="q"/>
            </a:pPr>
            <a:r>
              <a:rPr lang="en-ZA" sz="2000" b="1" dirty="0" smtClean="0">
                <a:solidFill>
                  <a:prstClr val="black"/>
                </a:solidFill>
              </a:rPr>
              <a:t>Renewable, Cogen, etc</a:t>
            </a:r>
          </a:p>
          <a:p>
            <a:pPr>
              <a:spcBef>
                <a:spcPts val="1200"/>
              </a:spcBef>
              <a:spcAft>
                <a:spcPts val="1200"/>
              </a:spcAft>
              <a:buFont typeface="Wingdings" pitchFamily="2" charset="2"/>
              <a:buChar char="Ø"/>
            </a:pPr>
            <a:r>
              <a:rPr lang="en-ZA" sz="2000" b="1" dirty="0" smtClean="0">
                <a:solidFill>
                  <a:prstClr val="black"/>
                </a:solidFill>
              </a:rPr>
              <a:t>Self Generation</a:t>
            </a:r>
          </a:p>
          <a:p>
            <a:pPr>
              <a:spcBef>
                <a:spcPts val="1200"/>
              </a:spcBef>
              <a:spcAft>
                <a:spcPts val="1200"/>
              </a:spcAft>
              <a:buFont typeface="Wingdings" pitchFamily="2" charset="2"/>
              <a:buChar char="Ø"/>
            </a:pPr>
            <a:r>
              <a:rPr lang="en-ZA" sz="2000" b="1" dirty="0" smtClean="0">
                <a:solidFill>
                  <a:prstClr val="black"/>
                </a:solidFill>
              </a:rPr>
              <a:t>Losses</a:t>
            </a:r>
          </a:p>
          <a:p>
            <a:pPr lvl="1">
              <a:spcBef>
                <a:spcPts val="600"/>
              </a:spcBef>
              <a:spcAft>
                <a:spcPts val="600"/>
              </a:spcAft>
              <a:buFont typeface="Wingdings" pitchFamily="2" charset="2"/>
              <a:buChar char="q"/>
            </a:pPr>
            <a:r>
              <a:rPr lang="en-ZA" sz="2000" b="1" dirty="0" smtClean="0">
                <a:solidFill>
                  <a:prstClr val="black"/>
                </a:solidFill>
              </a:rPr>
              <a:t>Technical</a:t>
            </a:r>
          </a:p>
          <a:p>
            <a:pPr lvl="1">
              <a:spcBef>
                <a:spcPts val="600"/>
              </a:spcBef>
              <a:spcAft>
                <a:spcPts val="600"/>
              </a:spcAft>
              <a:buFont typeface="Wingdings" pitchFamily="2" charset="2"/>
              <a:buChar char="q"/>
            </a:pPr>
            <a:r>
              <a:rPr lang="en-ZA" sz="2000" b="1" dirty="0" smtClean="0">
                <a:solidFill>
                  <a:prstClr val="black"/>
                </a:solidFill>
              </a:rPr>
              <a:t>Non-technical</a:t>
            </a:r>
          </a:p>
          <a:p>
            <a:pPr lvl="1">
              <a:spcBef>
                <a:spcPts val="600"/>
              </a:spcBef>
              <a:spcAft>
                <a:spcPts val="600"/>
              </a:spcAft>
            </a:pPr>
            <a:endParaRPr lang="en-ZA" sz="2000" b="1" dirty="0">
              <a:solidFill>
                <a:prstClr val="white"/>
              </a:solidFill>
            </a:endParaRPr>
          </a:p>
        </p:txBody>
      </p:sp>
      <p:graphicFrame>
        <p:nvGraphicFramePr>
          <p:cNvPr id="8" name="Content Placeholder 4"/>
          <p:cNvGraphicFramePr>
            <a:graphicFrameLocks/>
          </p:cNvGraphicFramePr>
          <p:nvPr>
            <p:extLst>
              <p:ext uri="{D42A27DB-BD31-4B8C-83A1-F6EECF244321}">
                <p14:modId xmlns:p14="http://schemas.microsoft.com/office/powerpoint/2010/main" val="1814298753"/>
              </p:ext>
            </p:extLst>
          </p:nvPr>
        </p:nvGraphicFramePr>
        <p:xfrm>
          <a:off x="6623720" y="908720"/>
          <a:ext cx="2520280" cy="151216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537611381"/>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Contracted Services</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73</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3982242071"/>
              </p:ext>
            </p:extLst>
          </p:nvPr>
        </p:nvGraphicFramePr>
        <p:xfrm>
          <a:off x="0" y="1214422"/>
          <a:ext cx="9144000" cy="56435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2650433255"/>
              </p:ext>
            </p:extLst>
          </p:nvPr>
        </p:nvGraphicFramePr>
        <p:xfrm>
          <a:off x="6623720" y="836712"/>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995923483"/>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Contracted Services:  Agency and Support/Outsourced Services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74</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1429052943"/>
              </p:ext>
            </p:extLst>
          </p:nvPr>
        </p:nvGraphicFramePr>
        <p:xfrm>
          <a:off x="0" y="1214422"/>
          <a:ext cx="9144000" cy="56435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Content Placeholder 4"/>
          <p:cNvGraphicFramePr>
            <a:graphicFrameLocks/>
          </p:cNvGraphicFramePr>
          <p:nvPr>
            <p:extLst>
              <p:ext uri="{D42A27DB-BD31-4B8C-83A1-F6EECF244321}">
                <p14:modId xmlns:p14="http://schemas.microsoft.com/office/powerpoint/2010/main" val="3432510742"/>
              </p:ext>
            </p:extLst>
          </p:nvPr>
        </p:nvGraphicFramePr>
        <p:xfrm>
          <a:off x="6948264" y="692696"/>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911892200"/>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Contracted Services:  </a:t>
            </a:r>
            <a:r>
              <a:rPr lang="en-ZA" sz="2400" b="1" dirty="0" smtClean="0"/>
              <a:t>Agency and Support/Outsourced Services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75</a:t>
            </a:fld>
            <a:endParaRPr lang="en-US" sz="1400" b="0" dirty="0" smtClean="0">
              <a:solidFill>
                <a:srgbClr val="000000"/>
              </a:solidFill>
              <a:latin typeface="Arial" pitchFamily="34" charset="0"/>
              <a:cs typeface="Osaka"/>
            </a:endParaRPr>
          </a:p>
        </p:txBody>
      </p:sp>
      <p:sp>
        <p:nvSpPr>
          <p:cNvPr id="6" name="TextBox 5"/>
          <p:cNvSpPr txBox="1"/>
          <p:nvPr/>
        </p:nvSpPr>
        <p:spPr>
          <a:xfrm>
            <a:off x="0" y="1142984"/>
            <a:ext cx="9144000" cy="6209392"/>
          </a:xfrm>
          <a:prstGeom prst="rect">
            <a:avLst/>
          </a:prstGeom>
          <a:solidFill>
            <a:schemeClr val="bg1"/>
          </a:solidFill>
        </p:spPr>
        <p:txBody>
          <a:bodyPr wrap="square" numCol="2" rtlCol="0">
            <a:spAutoFit/>
          </a:bodyPr>
          <a:lstStyle/>
          <a:p>
            <a:pPr>
              <a:spcBef>
                <a:spcPts val="0"/>
              </a:spcBef>
              <a:spcAft>
                <a:spcPts val="0"/>
              </a:spcAft>
              <a:buFont typeface="Wingdings" pitchFamily="2" charset="2"/>
              <a:buChar char="Ø"/>
            </a:pPr>
            <a:r>
              <a:rPr lang="en-ZA" sz="2000" dirty="0" smtClean="0">
                <a:solidFill>
                  <a:prstClr val="black"/>
                </a:solidFill>
              </a:rPr>
              <a:t>Administrative and Support Staff </a:t>
            </a:r>
          </a:p>
          <a:p>
            <a:pPr>
              <a:spcBef>
                <a:spcPts val="0"/>
              </a:spcBef>
              <a:spcAft>
                <a:spcPts val="0"/>
              </a:spcAft>
              <a:buFont typeface="Wingdings" pitchFamily="2" charset="2"/>
              <a:buChar char="Ø"/>
            </a:pPr>
            <a:r>
              <a:rPr lang="en-ZA" sz="2000" dirty="0" smtClean="0">
                <a:solidFill>
                  <a:prstClr val="black"/>
                </a:solidFill>
              </a:rPr>
              <a:t>Alien Vegetation Control</a:t>
            </a:r>
          </a:p>
          <a:p>
            <a:pPr>
              <a:spcBef>
                <a:spcPts val="0"/>
              </a:spcBef>
              <a:spcAft>
                <a:spcPts val="0"/>
              </a:spcAft>
              <a:buFont typeface="Wingdings" pitchFamily="2" charset="2"/>
              <a:buChar char="Ø"/>
            </a:pPr>
            <a:r>
              <a:rPr lang="en-ZA" sz="2000" dirty="0" smtClean="0">
                <a:solidFill>
                  <a:prstClr val="black"/>
                </a:solidFill>
              </a:rPr>
              <a:t>Animal Care</a:t>
            </a:r>
          </a:p>
          <a:p>
            <a:pPr>
              <a:spcBef>
                <a:spcPts val="0"/>
              </a:spcBef>
              <a:spcAft>
                <a:spcPts val="0"/>
              </a:spcAft>
              <a:buFont typeface="Wingdings" pitchFamily="2" charset="2"/>
              <a:buChar char="Ø"/>
            </a:pPr>
            <a:r>
              <a:rPr lang="en-ZA" sz="2000" dirty="0" smtClean="0">
                <a:solidFill>
                  <a:prstClr val="black"/>
                </a:solidFill>
              </a:rPr>
              <a:t>Burials Services</a:t>
            </a:r>
          </a:p>
          <a:p>
            <a:pPr>
              <a:spcBef>
                <a:spcPts val="0"/>
              </a:spcBef>
              <a:spcAft>
                <a:spcPts val="0"/>
              </a:spcAft>
              <a:buFont typeface="Wingdings" pitchFamily="2" charset="2"/>
              <a:buChar char="Ø"/>
            </a:pPr>
            <a:r>
              <a:rPr lang="en-ZA" sz="2000" dirty="0" smtClean="0">
                <a:solidFill>
                  <a:prstClr val="black"/>
                </a:solidFill>
              </a:rPr>
              <a:t>Catering Services</a:t>
            </a:r>
          </a:p>
          <a:p>
            <a:pPr>
              <a:spcBef>
                <a:spcPts val="0"/>
              </a:spcBef>
              <a:spcAft>
                <a:spcPts val="0"/>
              </a:spcAft>
              <a:buFont typeface="Wingdings" pitchFamily="2" charset="2"/>
              <a:buChar char="Ø"/>
            </a:pPr>
            <a:r>
              <a:rPr lang="en-ZA" sz="2000" dirty="0" smtClean="0">
                <a:solidFill>
                  <a:prstClr val="black"/>
                </a:solidFill>
              </a:rPr>
              <a:t>Call Centre</a:t>
            </a:r>
          </a:p>
          <a:p>
            <a:pPr>
              <a:spcBef>
                <a:spcPts val="0"/>
              </a:spcBef>
              <a:spcAft>
                <a:spcPts val="0"/>
              </a:spcAft>
              <a:buFont typeface="Wingdings" pitchFamily="2" charset="2"/>
              <a:buChar char="Ø"/>
            </a:pPr>
            <a:r>
              <a:rPr lang="en-ZA" sz="2000" dirty="0" smtClean="0">
                <a:solidFill>
                  <a:prstClr val="black"/>
                </a:solidFill>
              </a:rPr>
              <a:t>Cleaning Services offices</a:t>
            </a:r>
          </a:p>
          <a:p>
            <a:pPr>
              <a:spcBef>
                <a:spcPts val="0"/>
              </a:spcBef>
              <a:spcAft>
                <a:spcPts val="0"/>
              </a:spcAft>
              <a:buFont typeface="Wingdings" pitchFamily="2" charset="2"/>
              <a:buChar char="Ø"/>
            </a:pPr>
            <a:r>
              <a:rPr lang="en-ZA" sz="2000" dirty="0" smtClean="0">
                <a:solidFill>
                  <a:prstClr val="black"/>
                </a:solidFill>
              </a:rPr>
              <a:t>Clearing and Grass Cutting Services</a:t>
            </a:r>
          </a:p>
          <a:p>
            <a:pPr>
              <a:spcBef>
                <a:spcPts val="0"/>
              </a:spcBef>
              <a:spcAft>
                <a:spcPts val="0"/>
              </a:spcAft>
              <a:buFont typeface="Wingdings" pitchFamily="2" charset="2"/>
              <a:buChar char="Ø"/>
            </a:pPr>
            <a:r>
              <a:rPr lang="en-ZA" sz="2000" dirty="0" smtClean="0">
                <a:solidFill>
                  <a:prstClr val="black"/>
                </a:solidFill>
              </a:rPr>
              <a:t>Fire Services</a:t>
            </a:r>
          </a:p>
          <a:p>
            <a:pPr>
              <a:spcBef>
                <a:spcPts val="0"/>
              </a:spcBef>
              <a:spcAft>
                <a:spcPts val="0"/>
              </a:spcAft>
              <a:buFont typeface="Wingdings" pitchFamily="2" charset="2"/>
              <a:buChar char="Ø"/>
            </a:pPr>
            <a:r>
              <a:rPr lang="en-ZA" sz="2000" dirty="0" smtClean="0">
                <a:solidFill>
                  <a:prstClr val="black"/>
                </a:solidFill>
              </a:rPr>
              <a:t>Hygiene Serives</a:t>
            </a:r>
          </a:p>
          <a:p>
            <a:pPr>
              <a:spcBef>
                <a:spcPts val="0"/>
              </a:spcBef>
              <a:spcAft>
                <a:spcPts val="0"/>
              </a:spcAft>
              <a:buFont typeface="Wingdings" pitchFamily="2" charset="2"/>
              <a:buChar char="Ø"/>
            </a:pPr>
            <a:r>
              <a:rPr lang="en-ZA" sz="2000" dirty="0" smtClean="0">
                <a:solidFill>
                  <a:prstClr val="black"/>
                </a:solidFill>
              </a:rPr>
              <a:t>Internal Auditors</a:t>
            </a:r>
          </a:p>
          <a:p>
            <a:pPr>
              <a:spcBef>
                <a:spcPts val="0"/>
              </a:spcBef>
              <a:spcAft>
                <a:spcPts val="0"/>
              </a:spcAft>
              <a:buFont typeface="Wingdings" pitchFamily="2" charset="2"/>
              <a:buChar char="Ø"/>
            </a:pPr>
            <a:r>
              <a:rPr lang="en-ZA" sz="2000" dirty="0" smtClean="0">
                <a:solidFill>
                  <a:prstClr val="black"/>
                </a:solidFill>
              </a:rPr>
              <a:t>Illegal Dumping</a:t>
            </a:r>
          </a:p>
          <a:p>
            <a:pPr>
              <a:spcBef>
                <a:spcPts val="0"/>
              </a:spcBef>
              <a:spcAft>
                <a:spcPts val="0"/>
              </a:spcAft>
              <a:buFont typeface="Wingdings" pitchFamily="2" charset="2"/>
              <a:buChar char="Ø"/>
            </a:pPr>
            <a:r>
              <a:rPr lang="en-ZA" sz="2000" dirty="0" smtClean="0">
                <a:solidFill>
                  <a:prstClr val="black"/>
                </a:solidFill>
              </a:rPr>
              <a:t>Litter Picking and Street Cleaning</a:t>
            </a:r>
          </a:p>
          <a:p>
            <a:pPr>
              <a:spcBef>
                <a:spcPts val="0"/>
              </a:spcBef>
              <a:spcAft>
                <a:spcPts val="0"/>
              </a:spcAft>
              <a:buFont typeface="Wingdings" pitchFamily="2" charset="2"/>
              <a:buChar char="Ø"/>
            </a:pPr>
            <a:r>
              <a:rPr lang="en-ZA" sz="2000" dirty="0" smtClean="0">
                <a:solidFill>
                  <a:prstClr val="black"/>
                </a:solidFill>
              </a:rPr>
              <a:t>Medical Waste Removal </a:t>
            </a:r>
          </a:p>
          <a:p>
            <a:pPr>
              <a:spcBef>
                <a:spcPts val="0"/>
              </a:spcBef>
              <a:spcAft>
                <a:spcPts val="0"/>
              </a:spcAft>
              <a:buFont typeface="Wingdings" pitchFamily="2" charset="2"/>
              <a:buChar char="Ø"/>
            </a:pPr>
            <a:r>
              <a:rPr lang="en-ZA" sz="2000" dirty="0" smtClean="0">
                <a:solidFill>
                  <a:prstClr val="black"/>
                </a:solidFill>
              </a:rPr>
              <a:t>Meter Management</a:t>
            </a:r>
          </a:p>
          <a:p>
            <a:pPr>
              <a:spcBef>
                <a:spcPts val="0"/>
              </a:spcBef>
              <a:spcAft>
                <a:spcPts val="0"/>
              </a:spcAft>
              <a:buFont typeface="Wingdings" pitchFamily="2" charset="2"/>
              <a:buChar char="Ø"/>
            </a:pPr>
            <a:r>
              <a:rPr lang="en-ZA" sz="2000" dirty="0" smtClean="0">
                <a:solidFill>
                  <a:prstClr val="black"/>
                </a:solidFill>
              </a:rPr>
              <a:t>Medical Services</a:t>
            </a:r>
          </a:p>
          <a:p>
            <a:pPr>
              <a:spcBef>
                <a:spcPts val="0"/>
              </a:spcBef>
              <a:spcAft>
                <a:spcPts val="0"/>
              </a:spcAft>
              <a:buFont typeface="Wingdings" pitchFamily="2" charset="2"/>
              <a:buChar char="Ø"/>
            </a:pPr>
            <a:r>
              <a:rPr lang="en-ZA" sz="2000" dirty="0" smtClean="0">
                <a:solidFill>
                  <a:prstClr val="black"/>
                </a:solidFill>
              </a:rPr>
              <a:t>Mini Dumping Sites</a:t>
            </a:r>
          </a:p>
          <a:p>
            <a:pPr>
              <a:spcBef>
                <a:spcPts val="0"/>
              </a:spcBef>
              <a:spcAft>
                <a:spcPts val="0"/>
              </a:spcAft>
              <a:buFont typeface="Wingdings" pitchFamily="2" charset="2"/>
              <a:buChar char="Ø"/>
            </a:pPr>
            <a:r>
              <a:rPr lang="en-ZA" sz="2000" dirty="0" smtClean="0">
                <a:solidFill>
                  <a:prstClr val="black"/>
                </a:solidFill>
              </a:rPr>
              <a:t>Organic and Building Refuse Removal</a:t>
            </a:r>
          </a:p>
          <a:p>
            <a:pPr>
              <a:spcBef>
                <a:spcPts val="0"/>
              </a:spcBef>
              <a:spcAft>
                <a:spcPts val="0"/>
              </a:spcAft>
              <a:buFont typeface="Wingdings" pitchFamily="2" charset="2"/>
              <a:buChar char="Ø"/>
            </a:pPr>
            <a:r>
              <a:rPr lang="en-ZA" sz="2000" dirty="0" smtClean="0">
                <a:solidFill>
                  <a:prstClr val="black"/>
                </a:solidFill>
              </a:rPr>
              <a:t>Personnel and Labour</a:t>
            </a:r>
          </a:p>
          <a:p>
            <a:pPr>
              <a:spcBef>
                <a:spcPts val="0"/>
              </a:spcBef>
              <a:spcAft>
                <a:spcPts val="0"/>
              </a:spcAft>
              <a:buFont typeface="Wingdings" pitchFamily="2" charset="2"/>
              <a:buChar char="Ø"/>
            </a:pPr>
            <a:r>
              <a:rPr lang="en-ZA" sz="2000" dirty="0" smtClean="0">
                <a:solidFill>
                  <a:prstClr val="black"/>
                </a:solidFill>
              </a:rPr>
              <a:t>Post Mortem</a:t>
            </a:r>
          </a:p>
          <a:p>
            <a:pPr>
              <a:spcBef>
                <a:spcPts val="0"/>
              </a:spcBef>
              <a:spcAft>
                <a:spcPts val="0"/>
              </a:spcAft>
              <a:buFont typeface="Wingdings" pitchFamily="2" charset="2"/>
              <a:buChar char="Ø"/>
            </a:pPr>
            <a:r>
              <a:rPr lang="en-ZA" sz="2000" dirty="0" smtClean="0">
                <a:solidFill>
                  <a:prstClr val="black"/>
                </a:solidFill>
              </a:rPr>
              <a:t>Professional Staff</a:t>
            </a:r>
          </a:p>
          <a:p>
            <a:pPr>
              <a:spcBef>
                <a:spcPts val="0"/>
              </a:spcBef>
              <a:spcAft>
                <a:spcPts val="0"/>
              </a:spcAft>
              <a:buFont typeface="Wingdings" pitchFamily="2" charset="2"/>
              <a:buChar char="Ø"/>
            </a:pPr>
            <a:r>
              <a:rPr lang="en-ZA" sz="2000" dirty="0" smtClean="0">
                <a:solidFill>
                  <a:prstClr val="black"/>
                </a:solidFill>
              </a:rPr>
              <a:t>Reconnection, Disconnection and New Connections for Electricity/Restricted Water Flow/Water</a:t>
            </a:r>
          </a:p>
          <a:p>
            <a:pPr>
              <a:spcBef>
                <a:spcPts val="0"/>
              </a:spcBef>
              <a:spcAft>
                <a:spcPts val="0"/>
              </a:spcAft>
              <a:buFont typeface="Wingdings" pitchFamily="2" charset="2"/>
              <a:buChar char="Ø"/>
            </a:pPr>
            <a:r>
              <a:rPr lang="en-ZA" sz="2000" dirty="0" smtClean="0">
                <a:solidFill>
                  <a:prstClr val="black"/>
                </a:solidFill>
              </a:rPr>
              <a:t>Refuse Removal</a:t>
            </a:r>
          </a:p>
          <a:p>
            <a:pPr>
              <a:spcBef>
                <a:spcPts val="0"/>
              </a:spcBef>
              <a:spcAft>
                <a:spcPts val="0"/>
              </a:spcAft>
              <a:buFont typeface="Wingdings" pitchFamily="2" charset="2"/>
              <a:buChar char="Ø"/>
            </a:pPr>
            <a:r>
              <a:rPr lang="en-ZA" sz="2000" dirty="0" smtClean="0">
                <a:solidFill>
                  <a:prstClr val="black"/>
                </a:solidFill>
              </a:rPr>
              <a:t>Researcher</a:t>
            </a:r>
          </a:p>
          <a:p>
            <a:pPr>
              <a:spcBef>
                <a:spcPts val="0"/>
              </a:spcBef>
              <a:spcAft>
                <a:spcPts val="0"/>
              </a:spcAft>
              <a:buFont typeface="Wingdings" pitchFamily="2" charset="2"/>
              <a:buChar char="Ø"/>
            </a:pPr>
            <a:r>
              <a:rPr lang="en-ZA" sz="2000" dirty="0" smtClean="0">
                <a:solidFill>
                  <a:prstClr val="black"/>
                </a:solidFill>
              </a:rPr>
              <a:t>Security Services</a:t>
            </a:r>
          </a:p>
          <a:p>
            <a:pPr>
              <a:spcBef>
                <a:spcPts val="0"/>
              </a:spcBef>
              <a:spcAft>
                <a:spcPts val="0"/>
              </a:spcAft>
              <a:buFont typeface="Wingdings" pitchFamily="2" charset="2"/>
              <a:buChar char="Ø"/>
            </a:pPr>
            <a:r>
              <a:rPr lang="en-ZA" sz="2000" dirty="0" smtClean="0">
                <a:solidFill>
                  <a:prstClr val="black"/>
                </a:solidFill>
              </a:rPr>
              <a:t>Solid Waste</a:t>
            </a:r>
          </a:p>
          <a:p>
            <a:pPr>
              <a:spcBef>
                <a:spcPts val="0"/>
              </a:spcBef>
              <a:spcAft>
                <a:spcPts val="0"/>
              </a:spcAft>
              <a:buFont typeface="Wingdings" pitchFamily="2" charset="2"/>
              <a:buChar char="Ø"/>
            </a:pPr>
            <a:r>
              <a:rPr lang="en-ZA" sz="2000" dirty="0" smtClean="0">
                <a:solidFill>
                  <a:prstClr val="black"/>
                </a:solidFill>
              </a:rPr>
              <a:t>Swimming Supervision’</a:t>
            </a:r>
          </a:p>
          <a:p>
            <a:pPr>
              <a:spcBef>
                <a:spcPts val="0"/>
              </a:spcBef>
              <a:spcAft>
                <a:spcPts val="0"/>
              </a:spcAft>
              <a:buFont typeface="Wingdings" pitchFamily="2" charset="2"/>
              <a:buChar char="Ø"/>
            </a:pPr>
            <a:r>
              <a:rPr lang="en-ZA" sz="2000" dirty="0" smtClean="0">
                <a:solidFill>
                  <a:prstClr val="black"/>
                </a:solidFill>
              </a:rPr>
              <a:t>Translators and Interpreters</a:t>
            </a:r>
          </a:p>
          <a:p>
            <a:pPr>
              <a:spcBef>
                <a:spcPts val="0"/>
              </a:spcBef>
              <a:spcAft>
                <a:spcPts val="0"/>
              </a:spcAft>
              <a:buFont typeface="Wingdings" pitchFamily="2" charset="2"/>
              <a:buChar char="Ø"/>
            </a:pPr>
            <a:r>
              <a:rPr lang="en-ZA" sz="2000" dirty="0" smtClean="0">
                <a:solidFill>
                  <a:prstClr val="black"/>
                </a:solidFill>
              </a:rPr>
              <a:t>Veterinary Services</a:t>
            </a:r>
            <a:endParaRPr lang="en-ZA" sz="2000" dirty="0">
              <a:solidFill>
                <a:prstClr val="black"/>
              </a:solidFill>
            </a:endParaRPr>
          </a:p>
        </p:txBody>
      </p:sp>
      <p:graphicFrame>
        <p:nvGraphicFramePr>
          <p:cNvPr id="8" name="Content Placeholder 4"/>
          <p:cNvGraphicFramePr>
            <a:graphicFrameLocks/>
          </p:cNvGraphicFramePr>
          <p:nvPr>
            <p:extLst>
              <p:ext uri="{D42A27DB-BD31-4B8C-83A1-F6EECF244321}">
                <p14:modId xmlns:p14="http://schemas.microsoft.com/office/powerpoint/2010/main" val="1281552335"/>
              </p:ext>
            </p:extLst>
          </p:nvPr>
        </p:nvGraphicFramePr>
        <p:xfrm>
          <a:off x="6300192" y="5373216"/>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07522519"/>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Contracted Services:  Consultants and Professional Services</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76</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765672638"/>
              </p:ext>
            </p:extLst>
          </p:nvPr>
        </p:nvGraphicFramePr>
        <p:xfrm>
          <a:off x="0" y="1214422"/>
          <a:ext cx="9144000" cy="56435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Content Placeholder 4"/>
          <p:cNvGraphicFramePr>
            <a:graphicFrameLocks/>
          </p:cNvGraphicFramePr>
          <p:nvPr>
            <p:extLst>
              <p:ext uri="{D42A27DB-BD31-4B8C-83A1-F6EECF244321}">
                <p14:modId xmlns:p14="http://schemas.microsoft.com/office/powerpoint/2010/main" val="2357315211"/>
              </p:ext>
            </p:extLst>
          </p:nvPr>
        </p:nvGraphicFramePr>
        <p:xfrm>
          <a:off x="7020272" y="548680"/>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71976035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Contracted Services:  </a:t>
            </a:r>
            <a:r>
              <a:rPr lang="en-ZA" sz="2800" b="1" dirty="0" smtClean="0"/>
              <a:t>Consultants and Professional Services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77</a:t>
            </a:fld>
            <a:endParaRPr lang="en-US" sz="1400" b="0" dirty="0" smtClean="0">
              <a:solidFill>
                <a:srgbClr val="000000"/>
              </a:solidFill>
              <a:latin typeface="Arial" pitchFamily="34" charset="0"/>
              <a:cs typeface="Osaka"/>
            </a:endParaRPr>
          </a:p>
        </p:txBody>
      </p:sp>
      <p:graphicFrame>
        <p:nvGraphicFramePr>
          <p:cNvPr id="13" name="Diagram 12"/>
          <p:cNvGraphicFramePr/>
          <p:nvPr>
            <p:extLst>
              <p:ext uri="{D42A27DB-BD31-4B8C-83A1-F6EECF244321}">
                <p14:modId xmlns:p14="http://schemas.microsoft.com/office/powerpoint/2010/main" val="2103440072"/>
              </p:ext>
            </p:extLst>
          </p:nvPr>
        </p:nvGraphicFramePr>
        <p:xfrm>
          <a:off x="-357222" y="1214422"/>
          <a:ext cx="9787006" cy="50006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700160335"/>
              </p:ext>
            </p:extLst>
          </p:nvPr>
        </p:nvGraphicFramePr>
        <p:xfrm>
          <a:off x="6444208" y="1268760"/>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983575280"/>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Contracted Services:  </a:t>
            </a:r>
            <a:r>
              <a:rPr lang="en-ZA" sz="2800" b="1" dirty="0" smtClean="0"/>
              <a:t>Consultants and Professional Services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78</a:t>
            </a:fld>
            <a:endParaRPr lang="en-US" sz="1400" b="0" dirty="0" smtClean="0">
              <a:solidFill>
                <a:srgbClr val="000000"/>
              </a:solidFill>
              <a:latin typeface="Arial" pitchFamily="34" charset="0"/>
              <a:cs typeface="Osaka"/>
            </a:endParaRPr>
          </a:p>
        </p:txBody>
      </p:sp>
      <p:graphicFrame>
        <p:nvGraphicFramePr>
          <p:cNvPr id="13" name="Diagram 12"/>
          <p:cNvGraphicFramePr/>
          <p:nvPr>
            <p:extLst>
              <p:ext uri="{D42A27DB-BD31-4B8C-83A1-F6EECF244321}">
                <p14:modId xmlns:p14="http://schemas.microsoft.com/office/powerpoint/2010/main" val="1006870767"/>
              </p:ext>
            </p:extLst>
          </p:nvPr>
        </p:nvGraphicFramePr>
        <p:xfrm>
          <a:off x="0" y="0"/>
          <a:ext cx="9144000" cy="62150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0" y="2214554"/>
            <a:ext cx="9144000" cy="3416320"/>
          </a:xfrm>
          <a:prstGeom prst="rect">
            <a:avLst/>
          </a:prstGeom>
          <a:noFill/>
        </p:spPr>
        <p:txBody>
          <a:bodyPr wrap="square" numCol="2" rtlCol="0">
            <a:spAutoFit/>
          </a:bodyPr>
          <a:lstStyle/>
          <a:p>
            <a:pPr>
              <a:buFont typeface="Wingdings" pitchFamily="2" charset="2"/>
              <a:buChar char="Ø"/>
            </a:pPr>
            <a:r>
              <a:rPr lang="en-ZA" dirty="0" smtClean="0">
                <a:solidFill>
                  <a:prstClr val="black"/>
                </a:solidFill>
              </a:rPr>
              <a:t>Accountants and Auditors</a:t>
            </a:r>
          </a:p>
          <a:p>
            <a:pPr>
              <a:buFont typeface="Wingdings" pitchFamily="2" charset="2"/>
              <a:buChar char="Ø"/>
            </a:pPr>
            <a:r>
              <a:rPr lang="en-ZA" dirty="0" smtClean="0">
                <a:solidFill>
                  <a:prstClr val="black"/>
                </a:solidFill>
              </a:rPr>
              <a:t>Air Pollution</a:t>
            </a:r>
          </a:p>
          <a:p>
            <a:pPr>
              <a:buFont typeface="Wingdings" pitchFamily="2" charset="2"/>
              <a:buChar char="Ø"/>
            </a:pPr>
            <a:r>
              <a:rPr lang="en-ZA" dirty="0" smtClean="0">
                <a:solidFill>
                  <a:prstClr val="black"/>
                </a:solidFill>
              </a:rPr>
              <a:t>Audit Committee</a:t>
            </a:r>
          </a:p>
          <a:p>
            <a:pPr>
              <a:buFont typeface="Wingdings" pitchFamily="2" charset="2"/>
              <a:buChar char="Ø"/>
            </a:pPr>
            <a:r>
              <a:rPr lang="en-ZA" dirty="0" smtClean="0">
                <a:solidFill>
                  <a:prstClr val="black"/>
                </a:solidFill>
              </a:rPr>
              <a:t>Board Member</a:t>
            </a:r>
          </a:p>
          <a:p>
            <a:pPr>
              <a:buFont typeface="Wingdings" pitchFamily="2" charset="2"/>
              <a:buChar char="Ø"/>
            </a:pPr>
            <a:r>
              <a:rPr lang="en-ZA" dirty="0" smtClean="0">
                <a:solidFill>
                  <a:prstClr val="black"/>
                </a:solidFill>
              </a:rPr>
              <a:t>Business and Financial Management</a:t>
            </a:r>
          </a:p>
          <a:p>
            <a:pPr>
              <a:buFont typeface="Wingdings" pitchFamily="2" charset="2"/>
              <a:buChar char="Ø"/>
            </a:pPr>
            <a:r>
              <a:rPr lang="en-ZA" dirty="0" smtClean="0">
                <a:solidFill>
                  <a:prstClr val="black"/>
                </a:solidFill>
              </a:rPr>
              <a:t>Commissions and Committees</a:t>
            </a:r>
          </a:p>
          <a:p>
            <a:pPr>
              <a:buFont typeface="Wingdings" pitchFamily="2" charset="2"/>
              <a:buChar char="Ø"/>
            </a:pPr>
            <a:r>
              <a:rPr lang="en-ZA" dirty="0" smtClean="0">
                <a:solidFill>
                  <a:prstClr val="black"/>
                </a:solidFill>
              </a:rPr>
              <a:t>Communications</a:t>
            </a:r>
          </a:p>
          <a:p>
            <a:pPr>
              <a:buFont typeface="Wingdings" pitchFamily="2" charset="2"/>
              <a:buChar char="Ø"/>
            </a:pPr>
            <a:r>
              <a:rPr lang="en-ZA" dirty="0" smtClean="0">
                <a:solidFill>
                  <a:prstClr val="black"/>
                </a:solidFill>
              </a:rPr>
              <a:t>Human Resources</a:t>
            </a:r>
          </a:p>
          <a:p>
            <a:pPr>
              <a:buFont typeface="Wingdings" pitchFamily="2" charset="2"/>
              <a:buChar char="Ø"/>
            </a:pPr>
            <a:r>
              <a:rPr lang="en-ZA" dirty="0" smtClean="0">
                <a:solidFill>
                  <a:prstClr val="black"/>
                </a:solidFill>
              </a:rPr>
              <a:t>Medical Examinations</a:t>
            </a:r>
          </a:p>
          <a:p>
            <a:pPr>
              <a:buFont typeface="Wingdings" pitchFamily="2" charset="2"/>
              <a:buChar char="Ø"/>
            </a:pPr>
            <a:r>
              <a:rPr lang="en-ZA" dirty="0" smtClean="0">
                <a:solidFill>
                  <a:prstClr val="black"/>
                </a:solidFill>
              </a:rPr>
              <a:t>Occupational Health and Safety</a:t>
            </a:r>
          </a:p>
          <a:p>
            <a:pPr>
              <a:buFont typeface="Wingdings" pitchFamily="2" charset="2"/>
              <a:buChar char="Ø"/>
            </a:pPr>
            <a:r>
              <a:rPr lang="en-ZA" dirty="0" smtClean="0">
                <a:solidFill>
                  <a:prstClr val="black"/>
                </a:solidFill>
              </a:rPr>
              <a:t>Organisational </a:t>
            </a:r>
          </a:p>
          <a:p>
            <a:pPr>
              <a:buFont typeface="Wingdings" pitchFamily="2" charset="2"/>
              <a:buChar char="Ø"/>
            </a:pPr>
            <a:r>
              <a:rPr lang="en-ZA" dirty="0" smtClean="0">
                <a:solidFill>
                  <a:prstClr val="black"/>
                </a:solidFill>
              </a:rPr>
              <a:t>Project Management</a:t>
            </a:r>
          </a:p>
          <a:p>
            <a:pPr>
              <a:buFont typeface="Wingdings" pitchFamily="2" charset="2"/>
              <a:buChar char="Ø"/>
            </a:pPr>
            <a:r>
              <a:rPr lang="en-ZA" dirty="0" smtClean="0">
                <a:solidFill>
                  <a:prstClr val="black"/>
                </a:solidFill>
              </a:rPr>
              <a:t>Research and Advisory</a:t>
            </a:r>
          </a:p>
          <a:p>
            <a:pPr>
              <a:buFont typeface="Wingdings" pitchFamily="2" charset="2"/>
              <a:buChar char="Ø"/>
            </a:pPr>
            <a:r>
              <a:rPr lang="en-ZA" dirty="0" smtClean="0">
                <a:solidFill>
                  <a:prstClr val="black"/>
                </a:solidFill>
              </a:rPr>
              <a:t>Qualification Verification</a:t>
            </a:r>
          </a:p>
          <a:p>
            <a:pPr>
              <a:buFont typeface="Wingdings" pitchFamily="2" charset="2"/>
              <a:buChar char="Ø"/>
            </a:pPr>
            <a:r>
              <a:rPr lang="en-ZA" dirty="0" smtClean="0">
                <a:solidFill>
                  <a:prstClr val="black"/>
                </a:solidFill>
              </a:rPr>
              <a:t>Quality Control</a:t>
            </a:r>
          </a:p>
          <a:p>
            <a:pPr>
              <a:buFont typeface="Wingdings" pitchFamily="2" charset="2"/>
              <a:buChar char="Ø"/>
            </a:pPr>
            <a:r>
              <a:rPr lang="en-ZA" dirty="0" smtClean="0">
                <a:solidFill>
                  <a:prstClr val="black"/>
                </a:solidFill>
              </a:rPr>
              <a:t>Valuer</a:t>
            </a:r>
          </a:p>
          <a:p>
            <a:endParaRPr lang="en-ZA" dirty="0">
              <a:solidFill>
                <a:prstClr val="black"/>
              </a:solidFill>
            </a:endParaRPr>
          </a:p>
        </p:txBody>
      </p:sp>
      <p:graphicFrame>
        <p:nvGraphicFramePr>
          <p:cNvPr id="8" name="Content Placeholder 4"/>
          <p:cNvGraphicFramePr>
            <a:graphicFrameLocks/>
          </p:cNvGraphicFramePr>
          <p:nvPr>
            <p:extLst>
              <p:ext uri="{D42A27DB-BD31-4B8C-83A1-F6EECF244321}">
                <p14:modId xmlns:p14="http://schemas.microsoft.com/office/powerpoint/2010/main" val="1324370548"/>
              </p:ext>
            </p:extLst>
          </p:nvPr>
        </p:nvGraphicFramePr>
        <p:xfrm>
          <a:off x="6372200" y="4797152"/>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64743458"/>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Contracted Services:  </a:t>
            </a:r>
            <a:r>
              <a:rPr lang="en-ZA" sz="2800" b="1" dirty="0" smtClean="0"/>
              <a:t>Consultants and Professional Services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79</a:t>
            </a:fld>
            <a:endParaRPr lang="en-US" sz="1400" b="0" dirty="0" smtClean="0">
              <a:solidFill>
                <a:srgbClr val="000000"/>
              </a:solidFill>
              <a:latin typeface="Arial" pitchFamily="34" charset="0"/>
              <a:cs typeface="Osaka"/>
            </a:endParaRPr>
          </a:p>
        </p:txBody>
      </p:sp>
      <p:graphicFrame>
        <p:nvGraphicFramePr>
          <p:cNvPr id="13" name="Diagram 12"/>
          <p:cNvGraphicFramePr/>
          <p:nvPr>
            <p:extLst>
              <p:ext uri="{D42A27DB-BD31-4B8C-83A1-F6EECF244321}">
                <p14:modId xmlns:p14="http://schemas.microsoft.com/office/powerpoint/2010/main" val="4238182008"/>
              </p:ext>
            </p:extLst>
          </p:nvPr>
        </p:nvGraphicFramePr>
        <p:xfrm>
          <a:off x="0" y="1071546"/>
          <a:ext cx="9144000" cy="51435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214282" y="1714488"/>
            <a:ext cx="4000528" cy="4247317"/>
          </a:xfrm>
          <a:prstGeom prst="rect">
            <a:avLst/>
          </a:prstGeom>
          <a:noFill/>
        </p:spPr>
        <p:txBody>
          <a:bodyPr wrap="square" rtlCol="0">
            <a:spAutoFit/>
          </a:bodyPr>
          <a:lstStyle/>
          <a:p>
            <a:pPr>
              <a:buFont typeface="Wingdings" pitchFamily="2" charset="2"/>
              <a:buChar char="Ø"/>
            </a:pPr>
            <a:r>
              <a:rPr lang="en-ZA" b="1" dirty="0" smtClean="0">
                <a:solidFill>
                  <a:prstClr val="black"/>
                </a:solidFill>
              </a:rPr>
              <a:t>Architectural</a:t>
            </a:r>
          </a:p>
          <a:p>
            <a:pPr>
              <a:buFont typeface="Wingdings" pitchFamily="2" charset="2"/>
              <a:buChar char="Ø"/>
            </a:pPr>
            <a:r>
              <a:rPr lang="en-ZA" b="1" dirty="0" smtClean="0">
                <a:solidFill>
                  <a:prstClr val="black"/>
                </a:solidFill>
              </a:rPr>
              <a:t>Agriculture</a:t>
            </a:r>
          </a:p>
          <a:p>
            <a:pPr>
              <a:buFont typeface="Wingdings" pitchFamily="2" charset="2"/>
              <a:buChar char="Ø"/>
            </a:pPr>
            <a:r>
              <a:rPr lang="en-ZA" b="1" dirty="0" smtClean="0">
                <a:solidFill>
                  <a:prstClr val="black"/>
                </a:solidFill>
              </a:rPr>
              <a:t>Ecological</a:t>
            </a:r>
          </a:p>
          <a:p>
            <a:pPr>
              <a:buFont typeface="Wingdings" pitchFamily="2" charset="2"/>
              <a:buChar char="Ø"/>
            </a:pPr>
            <a:r>
              <a:rPr lang="en-ZA" b="1" dirty="0" smtClean="0">
                <a:solidFill>
                  <a:prstClr val="black"/>
                </a:solidFill>
              </a:rPr>
              <a:t>Engineering:</a:t>
            </a:r>
          </a:p>
          <a:p>
            <a:pPr lvl="1">
              <a:buFont typeface="Wingdings" pitchFamily="2" charset="2"/>
              <a:buChar char="§"/>
            </a:pPr>
            <a:r>
              <a:rPr lang="en-ZA" b="1" dirty="0" smtClean="0">
                <a:solidFill>
                  <a:prstClr val="black"/>
                </a:solidFill>
              </a:rPr>
              <a:t>Aeronautical</a:t>
            </a:r>
          </a:p>
          <a:p>
            <a:pPr lvl="1">
              <a:buFont typeface="Wingdings" pitchFamily="2" charset="2"/>
              <a:buChar char="§"/>
            </a:pPr>
            <a:r>
              <a:rPr lang="en-ZA" b="1" dirty="0" smtClean="0">
                <a:solidFill>
                  <a:prstClr val="black"/>
                </a:solidFill>
              </a:rPr>
              <a:t>Agricultural</a:t>
            </a:r>
          </a:p>
          <a:p>
            <a:pPr lvl="1">
              <a:buFont typeface="Wingdings" pitchFamily="2" charset="2"/>
              <a:buChar char="§"/>
            </a:pPr>
            <a:r>
              <a:rPr lang="en-ZA" b="1" dirty="0" smtClean="0">
                <a:solidFill>
                  <a:prstClr val="black"/>
                </a:solidFill>
              </a:rPr>
              <a:t>Chemical</a:t>
            </a:r>
          </a:p>
          <a:p>
            <a:pPr lvl="1">
              <a:buFont typeface="Wingdings" pitchFamily="2" charset="2"/>
              <a:buChar char="§"/>
            </a:pPr>
            <a:r>
              <a:rPr lang="en-ZA" b="1" dirty="0" smtClean="0">
                <a:solidFill>
                  <a:prstClr val="black"/>
                </a:solidFill>
              </a:rPr>
              <a:t>Civil</a:t>
            </a:r>
          </a:p>
          <a:p>
            <a:pPr lvl="1">
              <a:buFont typeface="Wingdings" pitchFamily="2" charset="2"/>
              <a:buChar char="§"/>
            </a:pPr>
            <a:r>
              <a:rPr lang="en-ZA" b="1" dirty="0" smtClean="0">
                <a:solidFill>
                  <a:prstClr val="black"/>
                </a:solidFill>
              </a:rPr>
              <a:t>Electrical</a:t>
            </a:r>
          </a:p>
          <a:p>
            <a:pPr lvl="1">
              <a:buFont typeface="Wingdings" pitchFamily="2" charset="2"/>
              <a:buChar char="§"/>
            </a:pPr>
            <a:r>
              <a:rPr lang="en-ZA" b="1" dirty="0" smtClean="0">
                <a:solidFill>
                  <a:prstClr val="black"/>
                </a:solidFill>
              </a:rPr>
              <a:t>Industrial</a:t>
            </a:r>
          </a:p>
          <a:p>
            <a:pPr lvl="1">
              <a:buFont typeface="Wingdings" pitchFamily="2" charset="2"/>
              <a:buChar char="§"/>
            </a:pPr>
            <a:r>
              <a:rPr lang="en-ZA" b="1" dirty="0" smtClean="0">
                <a:solidFill>
                  <a:prstClr val="black"/>
                </a:solidFill>
              </a:rPr>
              <a:t>Mechanical</a:t>
            </a:r>
          </a:p>
          <a:p>
            <a:pPr lvl="1">
              <a:buFont typeface="Wingdings" pitchFamily="2" charset="2"/>
              <a:buChar char="§"/>
            </a:pPr>
            <a:r>
              <a:rPr lang="en-ZA" b="1" dirty="0" smtClean="0">
                <a:solidFill>
                  <a:prstClr val="black"/>
                </a:solidFill>
              </a:rPr>
              <a:t>Metallurgical</a:t>
            </a:r>
          </a:p>
          <a:p>
            <a:pPr lvl="1">
              <a:buFont typeface="Wingdings" pitchFamily="2" charset="2"/>
              <a:buChar char="§"/>
            </a:pPr>
            <a:r>
              <a:rPr lang="en-ZA" b="1" dirty="0" smtClean="0">
                <a:solidFill>
                  <a:prstClr val="black"/>
                </a:solidFill>
              </a:rPr>
              <a:t>Mining</a:t>
            </a:r>
          </a:p>
          <a:p>
            <a:pPr lvl="1">
              <a:buFont typeface="Wingdings" pitchFamily="2" charset="2"/>
              <a:buChar char="§"/>
            </a:pPr>
            <a:r>
              <a:rPr lang="en-ZA" b="1" dirty="0" smtClean="0">
                <a:solidFill>
                  <a:prstClr val="black"/>
                </a:solidFill>
              </a:rPr>
              <a:t>Structural</a:t>
            </a:r>
          </a:p>
          <a:p>
            <a:pPr>
              <a:buFont typeface="Wingdings" pitchFamily="2" charset="2"/>
              <a:buChar char="Ø"/>
            </a:pPr>
            <a:r>
              <a:rPr lang="en-ZA" b="1" dirty="0" smtClean="0">
                <a:solidFill>
                  <a:prstClr val="black"/>
                </a:solidFill>
              </a:rPr>
              <a:t>Geodetic, Control and Surveys </a:t>
            </a:r>
          </a:p>
        </p:txBody>
      </p:sp>
      <p:sp>
        <p:nvSpPr>
          <p:cNvPr id="7" name="TextBox 6"/>
          <p:cNvSpPr txBox="1"/>
          <p:nvPr/>
        </p:nvSpPr>
        <p:spPr>
          <a:xfrm>
            <a:off x="4500562" y="1714488"/>
            <a:ext cx="4143404" cy="1477328"/>
          </a:xfrm>
          <a:prstGeom prst="rect">
            <a:avLst/>
          </a:prstGeom>
          <a:noFill/>
        </p:spPr>
        <p:txBody>
          <a:bodyPr wrap="square" rtlCol="0">
            <a:spAutoFit/>
          </a:bodyPr>
          <a:lstStyle/>
          <a:p>
            <a:pPr>
              <a:buFont typeface="Wingdings" pitchFamily="2" charset="2"/>
              <a:buChar char="Ø"/>
            </a:pPr>
            <a:r>
              <a:rPr lang="en-ZA" b="1" dirty="0" smtClean="0">
                <a:solidFill>
                  <a:prstClr val="black"/>
                </a:solidFill>
              </a:rPr>
              <a:t>Geoinformatic Services</a:t>
            </a:r>
          </a:p>
          <a:p>
            <a:pPr>
              <a:buFont typeface="Wingdings" pitchFamily="2" charset="2"/>
              <a:buChar char="Ø"/>
            </a:pPr>
            <a:r>
              <a:rPr lang="en-ZA" b="1" dirty="0" smtClean="0">
                <a:solidFill>
                  <a:prstClr val="black"/>
                </a:solidFill>
              </a:rPr>
              <a:t>Geologist</a:t>
            </a:r>
          </a:p>
          <a:p>
            <a:pPr>
              <a:buFont typeface="Wingdings" pitchFamily="2" charset="2"/>
              <a:buChar char="Ø"/>
            </a:pPr>
            <a:r>
              <a:rPr lang="en-ZA" b="1" dirty="0" smtClean="0">
                <a:solidFill>
                  <a:prstClr val="black"/>
                </a:solidFill>
              </a:rPr>
              <a:t>Land and Quantity Surveyors</a:t>
            </a:r>
          </a:p>
          <a:p>
            <a:pPr>
              <a:buFont typeface="Wingdings" pitchFamily="2" charset="2"/>
              <a:buChar char="Ø"/>
            </a:pPr>
            <a:r>
              <a:rPr lang="en-ZA" b="1" dirty="0" smtClean="0">
                <a:solidFill>
                  <a:prstClr val="black"/>
                </a:solidFill>
              </a:rPr>
              <a:t>Landscape Designer</a:t>
            </a:r>
          </a:p>
          <a:p>
            <a:pPr>
              <a:buFont typeface="Wingdings" pitchFamily="2" charset="2"/>
              <a:buChar char="Ø"/>
            </a:pPr>
            <a:r>
              <a:rPr lang="en-ZA" b="1" dirty="0" smtClean="0">
                <a:solidFill>
                  <a:prstClr val="black"/>
                </a:solidFill>
              </a:rPr>
              <a:t>Town Planner</a:t>
            </a:r>
            <a:endParaRPr lang="en-ZA" b="1" dirty="0">
              <a:solidFill>
                <a:prstClr val="black"/>
              </a:solidFill>
            </a:endParaRPr>
          </a:p>
        </p:txBody>
      </p:sp>
      <p:graphicFrame>
        <p:nvGraphicFramePr>
          <p:cNvPr id="9" name="Content Placeholder 4"/>
          <p:cNvGraphicFramePr>
            <a:graphicFrameLocks/>
          </p:cNvGraphicFramePr>
          <p:nvPr>
            <p:extLst>
              <p:ext uri="{D42A27DB-BD31-4B8C-83A1-F6EECF244321}">
                <p14:modId xmlns:p14="http://schemas.microsoft.com/office/powerpoint/2010/main" val="1778008285"/>
              </p:ext>
            </p:extLst>
          </p:nvPr>
        </p:nvGraphicFramePr>
        <p:xfrm>
          <a:off x="6228184" y="4797152"/>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11308609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idx="4294967295"/>
          </p:nvPr>
        </p:nvSpPr>
        <p:spPr>
          <a:xfrm>
            <a:off x="152400" y="76200"/>
            <a:ext cx="8667750" cy="838200"/>
          </a:xfrm>
        </p:spPr>
        <p:txBody>
          <a:bodyPr/>
          <a:lstStyle/>
          <a:p>
            <a:r>
              <a:rPr lang="en-US" sz="2800" dirty="0" smtClean="0">
                <a:latin typeface="Arial Bold" pitchFamily="34" charset="0"/>
                <a:ea typeface="Osaka"/>
                <a:cs typeface="Osaka"/>
              </a:rPr>
              <a:t>Lessons learnt from the National and Provincial reform process…</a:t>
            </a:r>
          </a:p>
        </p:txBody>
      </p:sp>
      <p:sp>
        <p:nvSpPr>
          <p:cNvPr id="13315" name="Rectangle 3"/>
          <p:cNvSpPr>
            <a:spLocks noGrp="1" noChangeArrowheads="1"/>
          </p:cNvSpPr>
          <p:nvPr>
            <p:ph type="body" idx="4294967295"/>
          </p:nvPr>
        </p:nvSpPr>
        <p:spPr>
          <a:xfrm>
            <a:off x="179388" y="980728"/>
            <a:ext cx="8856662" cy="5616575"/>
          </a:xfrm>
        </p:spPr>
        <p:txBody>
          <a:bodyPr/>
          <a:lstStyle/>
          <a:p>
            <a:pPr marL="0" indent="0">
              <a:spcBef>
                <a:spcPts val="600"/>
              </a:spcBef>
              <a:spcAft>
                <a:spcPts val="600"/>
              </a:spcAft>
              <a:buFont typeface="Wingdings" pitchFamily="2" charset="2"/>
              <a:buChar char="Ø"/>
              <a:defRPr/>
            </a:pPr>
            <a:r>
              <a:rPr lang="en-ZA" b="1" dirty="0"/>
              <a:t>National and Provincial Budget Reform experience</a:t>
            </a:r>
          </a:p>
          <a:p>
            <a:pPr marL="400050" lvl="1" indent="0">
              <a:buFont typeface="Wingdings" pitchFamily="2" charset="2"/>
              <a:buChar char="§"/>
              <a:defRPr/>
            </a:pPr>
            <a:r>
              <a:rPr lang="en-ZA" dirty="0"/>
              <a:t>Collecting of budget information at a high-level </a:t>
            </a:r>
            <a:r>
              <a:rPr lang="en-ZA" dirty="0" smtClean="0"/>
              <a:t>problematic</a:t>
            </a:r>
            <a:endParaRPr lang="en-ZA" dirty="0"/>
          </a:p>
          <a:p>
            <a:pPr marL="400050" lvl="1" indent="0">
              <a:buFont typeface="Wingdings" pitchFamily="2" charset="2"/>
              <a:buChar char="§"/>
              <a:defRPr/>
            </a:pPr>
            <a:r>
              <a:rPr lang="en-ZA" dirty="0" smtClean="0"/>
              <a:t>Financial </a:t>
            </a:r>
            <a:r>
              <a:rPr lang="en-ZA" dirty="0"/>
              <a:t>information </a:t>
            </a:r>
            <a:r>
              <a:rPr lang="en-ZA" dirty="0" smtClean="0"/>
              <a:t>needs to be recorded </a:t>
            </a:r>
            <a:r>
              <a:rPr lang="en-ZA" dirty="0"/>
              <a:t>in </a:t>
            </a:r>
            <a:r>
              <a:rPr lang="en-ZA" dirty="0" smtClean="0"/>
              <a:t>detail in the financial system</a:t>
            </a:r>
            <a:endParaRPr lang="en-ZA" dirty="0"/>
          </a:p>
          <a:p>
            <a:pPr marL="400050" lvl="1" indent="0">
              <a:buFont typeface="Wingdings" pitchFamily="2" charset="2"/>
              <a:buChar char="§"/>
              <a:defRPr/>
            </a:pPr>
            <a:r>
              <a:rPr lang="en-ZA" dirty="0" smtClean="0"/>
              <a:t>Can only be achieved through a </a:t>
            </a:r>
            <a:r>
              <a:rPr lang="en-ZA" dirty="0"/>
              <a:t>standard chart of accounts</a:t>
            </a:r>
          </a:p>
          <a:p>
            <a:pPr marL="400050" lvl="1" indent="0">
              <a:buFont typeface="Wingdings" pitchFamily="2" charset="2"/>
              <a:buChar char="§"/>
              <a:defRPr/>
            </a:pPr>
            <a:r>
              <a:rPr lang="en-ZA" dirty="0"/>
              <a:t>Accuracy of information embedded in </a:t>
            </a:r>
            <a:r>
              <a:rPr lang="en-ZA" dirty="0" smtClean="0"/>
              <a:t>the principles </a:t>
            </a:r>
            <a:r>
              <a:rPr lang="en-ZA" dirty="0"/>
              <a:t>underlying </a:t>
            </a:r>
            <a:r>
              <a:rPr lang="en-ZA" dirty="0" err="1"/>
              <a:t>SCOA</a:t>
            </a:r>
            <a:endParaRPr lang="en-ZA" dirty="0"/>
          </a:p>
          <a:p>
            <a:pPr marL="0" indent="0">
              <a:buFont typeface="Wingdings" pitchFamily="2" charset="2"/>
              <a:buChar char="Ø"/>
              <a:defRPr/>
            </a:pPr>
            <a:r>
              <a:rPr lang="en-ZA" b="1" dirty="0"/>
              <a:t>Widespread Capacity Shortages</a:t>
            </a:r>
            <a:r>
              <a:rPr lang="en-ZA" dirty="0"/>
              <a:t> </a:t>
            </a:r>
          </a:p>
          <a:p>
            <a:pPr marL="400050" lvl="1" indent="0">
              <a:buFont typeface="Wingdings" pitchFamily="2" charset="2"/>
              <a:buChar char="§"/>
              <a:defRPr/>
            </a:pPr>
            <a:r>
              <a:rPr lang="en-ZA" dirty="0" err="1"/>
              <a:t>SCOA</a:t>
            </a:r>
            <a:r>
              <a:rPr lang="en-ZA" dirty="0"/>
              <a:t> to be centrally coordinated by National Treasury</a:t>
            </a:r>
          </a:p>
          <a:p>
            <a:pPr marL="400050" lvl="1" indent="0">
              <a:buFont typeface="Wingdings" pitchFamily="2" charset="2"/>
              <a:buChar char="§"/>
              <a:defRPr/>
            </a:pPr>
            <a:r>
              <a:rPr lang="en-ZA" dirty="0" smtClean="0"/>
              <a:t>Practitioners limited </a:t>
            </a:r>
            <a:r>
              <a:rPr lang="en-ZA" dirty="0"/>
              <a:t>to </a:t>
            </a:r>
            <a:r>
              <a:rPr lang="en-ZA" i="1" dirty="0"/>
              <a:t>selecting</a:t>
            </a:r>
            <a:r>
              <a:rPr lang="en-ZA" dirty="0"/>
              <a:t> from the “CORE” but not </a:t>
            </a:r>
            <a:r>
              <a:rPr lang="en-ZA" i="1" dirty="0"/>
              <a:t>changing</a:t>
            </a:r>
          </a:p>
          <a:p>
            <a:pPr marL="0" indent="0">
              <a:buFont typeface="Wingdings" pitchFamily="2" charset="2"/>
              <a:buChar char="Ø"/>
              <a:defRPr/>
            </a:pPr>
            <a:r>
              <a:rPr lang="en-ZA" b="1" dirty="0"/>
              <a:t>Conceptually </a:t>
            </a:r>
            <a:r>
              <a:rPr lang="en-ZA" b="1" dirty="0" err="1"/>
              <a:t>SCOA</a:t>
            </a:r>
            <a:r>
              <a:rPr lang="en-ZA" b="1" dirty="0"/>
              <a:t> is the detailed data elements</a:t>
            </a:r>
          </a:p>
          <a:p>
            <a:pPr marL="400050" lvl="1" indent="0">
              <a:buFont typeface="Wingdings" pitchFamily="2" charset="2"/>
              <a:buChar char="§"/>
              <a:defRPr/>
            </a:pPr>
            <a:r>
              <a:rPr lang="en-ZA" dirty="0"/>
              <a:t>Summarised to produce budgets or financial reports</a:t>
            </a:r>
          </a:p>
          <a:p>
            <a:pPr marL="400050" lvl="1" indent="0">
              <a:buFont typeface="Wingdings" pitchFamily="2" charset="2"/>
              <a:buChar char="§"/>
              <a:defRPr/>
            </a:pPr>
            <a:r>
              <a:rPr lang="en-ZA" dirty="0"/>
              <a:t>Reduce variances </a:t>
            </a:r>
          </a:p>
          <a:p>
            <a:pPr marL="0" indent="0">
              <a:buFont typeface="Wingdings" pitchFamily="2" charset="2"/>
              <a:buChar char="Ø"/>
              <a:defRPr/>
            </a:pPr>
            <a:r>
              <a:rPr lang="en-ZA" b="1" dirty="0"/>
              <a:t>Implementation Challenges</a:t>
            </a:r>
          </a:p>
          <a:p>
            <a:pPr marL="400050" lvl="1" indent="0">
              <a:buFont typeface="Wingdings" pitchFamily="2" charset="2"/>
              <a:buChar char="§"/>
              <a:defRPr/>
            </a:pPr>
            <a:r>
              <a:rPr lang="en-ZA" dirty="0"/>
              <a:t>Diverse system environment </a:t>
            </a:r>
          </a:p>
          <a:p>
            <a:pPr marL="400050" lvl="1" indent="0">
              <a:buFont typeface="Wingdings" pitchFamily="2" charset="2"/>
              <a:buChar char="§"/>
              <a:defRPr/>
            </a:pPr>
            <a:r>
              <a:rPr lang="en-ZA" dirty="0"/>
              <a:t>Responsibilities</a:t>
            </a:r>
          </a:p>
          <a:p>
            <a:pPr marL="400050" lvl="1" indent="0">
              <a:buFont typeface="Wingdings" pitchFamily="2" charset="2"/>
              <a:buChar char="§"/>
              <a:defRPr/>
            </a:pPr>
            <a:r>
              <a:rPr lang="en-ZA" dirty="0" smtClean="0"/>
              <a:t>Capacity</a:t>
            </a:r>
            <a:endParaRPr lang="en-ZA" dirty="0"/>
          </a:p>
        </p:txBody>
      </p:sp>
    </p:spTree>
    <p:extLst>
      <p:ext uri="{BB962C8B-B14F-4D97-AF65-F5344CB8AC3E}">
        <p14:creationId xmlns:p14="http://schemas.microsoft.com/office/powerpoint/2010/main" val="1831482050"/>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Contracted Services:  </a:t>
            </a:r>
            <a:r>
              <a:rPr lang="en-ZA" sz="2400" b="1" dirty="0" smtClean="0"/>
              <a:t>Consultants and Professional Services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80</a:t>
            </a:fld>
            <a:endParaRPr lang="en-US" sz="1400" b="0" dirty="0" smtClean="0">
              <a:solidFill>
                <a:srgbClr val="000000"/>
              </a:solidFill>
              <a:latin typeface="Arial" pitchFamily="34" charset="0"/>
              <a:cs typeface="Osaka"/>
            </a:endParaRPr>
          </a:p>
        </p:txBody>
      </p:sp>
      <p:graphicFrame>
        <p:nvGraphicFramePr>
          <p:cNvPr id="13" name="Diagram 12"/>
          <p:cNvGraphicFramePr/>
          <p:nvPr>
            <p:extLst>
              <p:ext uri="{D42A27DB-BD31-4B8C-83A1-F6EECF244321}">
                <p14:modId xmlns:p14="http://schemas.microsoft.com/office/powerpoint/2010/main" val="526741194"/>
              </p:ext>
            </p:extLst>
          </p:nvPr>
        </p:nvGraphicFramePr>
        <p:xfrm>
          <a:off x="0" y="1071546"/>
          <a:ext cx="9144000" cy="10001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0" y="2214554"/>
            <a:ext cx="7929586" cy="1600438"/>
          </a:xfrm>
          <a:prstGeom prst="rect">
            <a:avLst/>
          </a:prstGeom>
          <a:noFill/>
        </p:spPr>
        <p:txBody>
          <a:bodyPr wrap="square" rtlCol="0">
            <a:spAutoFit/>
          </a:bodyPr>
          <a:lstStyle/>
          <a:p>
            <a:pPr>
              <a:buFont typeface="Wingdings" pitchFamily="2" charset="2"/>
              <a:buChar char="Ø"/>
            </a:pPr>
            <a:r>
              <a:rPr lang="en-ZA" sz="2000" b="1" dirty="0" smtClean="0">
                <a:solidFill>
                  <a:prstClr val="black"/>
                </a:solidFill>
              </a:rPr>
              <a:t>Agriculture</a:t>
            </a:r>
          </a:p>
          <a:p>
            <a:pPr>
              <a:buFont typeface="Wingdings" pitchFamily="2" charset="2"/>
              <a:buChar char="Ø"/>
            </a:pPr>
            <a:r>
              <a:rPr lang="en-ZA" sz="2000" b="1" dirty="0" smtClean="0">
                <a:solidFill>
                  <a:prstClr val="black"/>
                </a:solidFill>
              </a:rPr>
              <a:t>Medical</a:t>
            </a:r>
          </a:p>
          <a:p>
            <a:pPr>
              <a:buFont typeface="Wingdings" pitchFamily="2" charset="2"/>
              <a:buChar char="Ø"/>
            </a:pPr>
            <a:r>
              <a:rPr lang="en-ZA" sz="2000" b="1" dirty="0" smtClean="0">
                <a:solidFill>
                  <a:prstClr val="black"/>
                </a:solidFill>
              </a:rPr>
              <a:t>Roads</a:t>
            </a:r>
          </a:p>
          <a:p>
            <a:pPr>
              <a:buFont typeface="Wingdings" pitchFamily="2" charset="2"/>
              <a:buChar char="Ø"/>
            </a:pPr>
            <a:r>
              <a:rPr lang="en-ZA" sz="2000" b="1" dirty="0" smtClean="0">
                <a:solidFill>
                  <a:prstClr val="black"/>
                </a:solidFill>
              </a:rPr>
              <a:t>Water</a:t>
            </a:r>
          </a:p>
          <a:p>
            <a:pPr>
              <a:buFont typeface="Wingdings" pitchFamily="2" charset="2"/>
              <a:buChar char="Ø"/>
            </a:pPr>
            <a:endParaRPr lang="en-ZA" dirty="0">
              <a:solidFill>
                <a:prstClr val="black"/>
              </a:solidFill>
            </a:endParaRPr>
          </a:p>
        </p:txBody>
      </p:sp>
      <p:graphicFrame>
        <p:nvGraphicFramePr>
          <p:cNvPr id="8" name="Content Placeholder 4"/>
          <p:cNvGraphicFramePr>
            <a:graphicFrameLocks/>
          </p:cNvGraphicFramePr>
          <p:nvPr>
            <p:extLst>
              <p:ext uri="{D42A27DB-BD31-4B8C-83A1-F6EECF244321}">
                <p14:modId xmlns:p14="http://schemas.microsoft.com/office/powerpoint/2010/main" val="2053944161"/>
              </p:ext>
            </p:extLst>
          </p:nvPr>
        </p:nvGraphicFramePr>
        <p:xfrm>
          <a:off x="6623720" y="1268760"/>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893360672"/>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Contracted Services:  </a:t>
            </a:r>
            <a:r>
              <a:rPr lang="en-ZA" sz="2400" b="1" dirty="0" smtClean="0"/>
              <a:t>Consultants and Professional Services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81</a:t>
            </a:fld>
            <a:endParaRPr lang="en-US" sz="1400" b="0" dirty="0" smtClean="0">
              <a:solidFill>
                <a:srgbClr val="000000"/>
              </a:solidFill>
              <a:latin typeface="Arial" pitchFamily="34" charset="0"/>
              <a:cs typeface="Osaka"/>
            </a:endParaRPr>
          </a:p>
        </p:txBody>
      </p:sp>
      <p:graphicFrame>
        <p:nvGraphicFramePr>
          <p:cNvPr id="13" name="Diagram 12"/>
          <p:cNvGraphicFramePr/>
          <p:nvPr>
            <p:extLst>
              <p:ext uri="{D42A27DB-BD31-4B8C-83A1-F6EECF244321}">
                <p14:modId xmlns:p14="http://schemas.microsoft.com/office/powerpoint/2010/main" val="2064354881"/>
              </p:ext>
            </p:extLst>
          </p:nvPr>
        </p:nvGraphicFramePr>
        <p:xfrm>
          <a:off x="0" y="1071546"/>
          <a:ext cx="9144000" cy="7143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285720" y="1785926"/>
            <a:ext cx="6858048" cy="1323439"/>
          </a:xfrm>
          <a:prstGeom prst="rect">
            <a:avLst/>
          </a:prstGeom>
          <a:noFill/>
        </p:spPr>
        <p:txBody>
          <a:bodyPr wrap="square" rtlCol="0">
            <a:spAutoFit/>
          </a:bodyPr>
          <a:lstStyle/>
          <a:p>
            <a:pPr marL="342900" indent="-342900">
              <a:spcBef>
                <a:spcPts val="600"/>
              </a:spcBef>
              <a:spcAft>
                <a:spcPts val="600"/>
              </a:spcAft>
              <a:buFont typeface="Wingdings" pitchFamily="2" charset="2"/>
              <a:buChar char="Ø"/>
            </a:pPr>
            <a:r>
              <a:rPr lang="en-ZA" sz="2000" b="1" dirty="0" smtClean="0">
                <a:solidFill>
                  <a:prstClr val="black"/>
                </a:solidFill>
              </a:rPr>
              <a:t>Legal Advice and Litigation</a:t>
            </a:r>
          </a:p>
          <a:p>
            <a:pPr marL="342900" indent="-342900">
              <a:spcBef>
                <a:spcPts val="600"/>
              </a:spcBef>
              <a:spcAft>
                <a:spcPts val="600"/>
              </a:spcAft>
              <a:buFont typeface="Wingdings" pitchFamily="2" charset="2"/>
              <a:buChar char="Ø"/>
            </a:pPr>
            <a:r>
              <a:rPr lang="en-ZA" sz="2000" b="1" dirty="0" smtClean="0">
                <a:solidFill>
                  <a:prstClr val="black"/>
                </a:solidFill>
              </a:rPr>
              <a:t>Issue of Summons</a:t>
            </a:r>
          </a:p>
          <a:p>
            <a:pPr marL="342900" indent="-342900">
              <a:spcBef>
                <a:spcPts val="600"/>
              </a:spcBef>
              <a:spcAft>
                <a:spcPts val="600"/>
              </a:spcAft>
              <a:buFont typeface="Wingdings" pitchFamily="2" charset="2"/>
              <a:buChar char="Ø"/>
            </a:pPr>
            <a:r>
              <a:rPr lang="en-ZA" sz="2000" b="1" dirty="0" smtClean="0">
                <a:solidFill>
                  <a:prstClr val="black"/>
                </a:solidFill>
              </a:rPr>
              <a:t>Collection</a:t>
            </a:r>
            <a:endParaRPr lang="en-ZA" sz="2000" b="1" dirty="0">
              <a:solidFill>
                <a:prstClr val="black"/>
              </a:solidFill>
            </a:endParaRPr>
          </a:p>
        </p:txBody>
      </p:sp>
      <p:graphicFrame>
        <p:nvGraphicFramePr>
          <p:cNvPr id="8" name="Content Placeholder 4"/>
          <p:cNvGraphicFramePr>
            <a:graphicFrameLocks/>
          </p:cNvGraphicFramePr>
          <p:nvPr>
            <p:extLst>
              <p:ext uri="{D42A27DB-BD31-4B8C-83A1-F6EECF244321}">
                <p14:modId xmlns:p14="http://schemas.microsoft.com/office/powerpoint/2010/main" val="3839935182"/>
              </p:ext>
            </p:extLst>
          </p:nvPr>
        </p:nvGraphicFramePr>
        <p:xfrm>
          <a:off x="6636822" y="1268760"/>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799407126"/>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Contracted Services:  </a:t>
            </a:r>
            <a:r>
              <a:rPr lang="en-ZA" sz="3200" b="1" dirty="0" smtClean="0"/>
              <a:t>Contractors</a:t>
            </a:r>
            <a:endParaRPr lang="en-ZA" b="1" dirty="0" smtClean="0"/>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82</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2207551529"/>
              </p:ext>
            </p:extLst>
          </p:nvPr>
        </p:nvGraphicFramePr>
        <p:xfrm>
          <a:off x="0" y="1214422"/>
          <a:ext cx="9144000" cy="56435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7" name="Content Placeholder 4"/>
          <p:cNvGraphicFramePr>
            <a:graphicFrameLocks/>
          </p:cNvGraphicFramePr>
          <p:nvPr>
            <p:extLst>
              <p:ext uri="{D42A27DB-BD31-4B8C-83A1-F6EECF244321}">
                <p14:modId xmlns:p14="http://schemas.microsoft.com/office/powerpoint/2010/main" val="641070176"/>
              </p:ext>
            </p:extLst>
          </p:nvPr>
        </p:nvGraphicFramePr>
        <p:xfrm>
          <a:off x="6516216" y="908720"/>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741381397"/>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Contracted Services:  Contractors (Continue…)</a:t>
            </a:r>
          </a:p>
        </p:txBody>
      </p:sp>
      <p:sp>
        <p:nvSpPr>
          <p:cNvPr id="15363" name="Content Placeholder 2"/>
          <p:cNvSpPr>
            <a:spLocks noGrp="1"/>
          </p:cNvSpPr>
          <p:nvPr>
            <p:ph idx="1"/>
          </p:nvPr>
        </p:nvSpPr>
        <p:spPr>
          <a:xfrm>
            <a:off x="0" y="1142984"/>
            <a:ext cx="9144000" cy="5715016"/>
          </a:xfr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numCol="3" anchor="t">
            <a:normAutofit/>
          </a:bodyPr>
          <a:lstStyle/>
          <a:p>
            <a:pPr marL="0" indent="0">
              <a:buFont typeface="Wingdings" pitchFamily="2" charset="2"/>
              <a:buChar char="Ø"/>
              <a:defRPr/>
            </a:pPr>
            <a:r>
              <a:rPr lang="en-ZA" dirty="0" smtClean="0">
                <a:solidFill>
                  <a:schemeClr val="tx1"/>
                </a:solidFill>
              </a:rPr>
              <a:t> </a:t>
            </a:r>
            <a:r>
              <a:rPr lang="en-ZA" sz="1600" dirty="0" smtClean="0">
                <a:solidFill>
                  <a:schemeClr val="tx1"/>
                </a:solidFill>
              </a:rPr>
              <a:t>Bottling and Packaging</a:t>
            </a:r>
          </a:p>
          <a:p>
            <a:pPr marL="0" indent="0">
              <a:buFont typeface="Wingdings" pitchFamily="2" charset="2"/>
              <a:buChar char="Ø"/>
              <a:defRPr/>
            </a:pPr>
            <a:r>
              <a:rPr lang="en-ZA" sz="1600" dirty="0" smtClean="0">
                <a:solidFill>
                  <a:schemeClr val="tx1"/>
                </a:solidFill>
              </a:rPr>
              <a:t>Building Contractors</a:t>
            </a:r>
          </a:p>
          <a:p>
            <a:pPr marL="0" indent="0">
              <a:buFont typeface="Wingdings" pitchFamily="2" charset="2"/>
              <a:buChar char="Ø"/>
              <a:defRPr/>
            </a:pPr>
            <a:r>
              <a:rPr lang="en-ZA" sz="1600" dirty="0" smtClean="0">
                <a:solidFill>
                  <a:schemeClr val="tx1"/>
                </a:solidFill>
              </a:rPr>
              <a:t>Chipping</a:t>
            </a:r>
          </a:p>
          <a:p>
            <a:pPr marL="0" indent="0">
              <a:buFont typeface="Wingdings" pitchFamily="2" charset="2"/>
              <a:buChar char="Ø"/>
              <a:defRPr/>
            </a:pPr>
            <a:r>
              <a:rPr lang="en-ZA" sz="1600" dirty="0" smtClean="0">
                <a:solidFill>
                  <a:schemeClr val="tx1"/>
                </a:solidFill>
              </a:rPr>
              <a:t>Distribution of Electricity by Others</a:t>
            </a:r>
          </a:p>
          <a:p>
            <a:pPr marL="0" indent="0">
              <a:buFont typeface="Wingdings" pitchFamily="2" charset="2"/>
              <a:buChar char="Ø"/>
              <a:defRPr/>
            </a:pPr>
            <a:r>
              <a:rPr lang="en-ZA" sz="1600" dirty="0" smtClean="0">
                <a:solidFill>
                  <a:schemeClr val="tx1"/>
                </a:solidFill>
              </a:rPr>
              <a:t>Electrical</a:t>
            </a:r>
          </a:p>
          <a:p>
            <a:pPr marL="0" indent="0">
              <a:buFont typeface="Wingdings" pitchFamily="2" charset="2"/>
              <a:buChar char="Ø"/>
              <a:defRPr/>
            </a:pPr>
            <a:r>
              <a:rPr lang="en-ZA" sz="1600" dirty="0" smtClean="0">
                <a:solidFill>
                  <a:schemeClr val="tx1"/>
                </a:solidFill>
              </a:rPr>
              <a:t>Employee Wellness</a:t>
            </a:r>
          </a:p>
          <a:p>
            <a:pPr marL="0" indent="0">
              <a:buFont typeface="Wingdings" pitchFamily="2" charset="2"/>
              <a:buChar char="Ø"/>
              <a:defRPr/>
            </a:pPr>
            <a:r>
              <a:rPr lang="en-ZA" sz="1600" dirty="0" smtClean="0">
                <a:solidFill>
                  <a:schemeClr val="tx1"/>
                </a:solidFill>
              </a:rPr>
              <a:t>Event Promoters</a:t>
            </a:r>
          </a:p>
          <a:p>
            <a:pPr marL="0" indent="0">
              <a:buFont typeface="Wingdings" pitchFamily="2" charset="2"/>
              <a:buChar char="Ø"/>
              <a:defRPr/>
            </a:pPr>
            <a:r>
              <a:rPr lang="en-ZA" sz="1600" dirty="0" smtClean="0">
                <a:solidFill>
                  <a:schemeClr val="tx1"/>
                </a:solidFill>
              </a:rPr>
              <a:t>Fire Services</a:t>
            </a:r>
          </a:p>
          <a:p>
            <a:pPr marL="0" indent="0">
              <a:buFont typeface="Wingdings" pitchFamily="2" charset="2"/>
              <a:buChar char="Ø"/>
              <a:defRPr/>
            </a:pPr>
            <a:r>
              <a:rPr lang="en-ZA" sz="1600" dirty="0" smtClean="0">
                <a:solidFill>
                  <a:schemeClr val="tx1"/>
                </a:solidFill>
              </a:rPr>
              <a:t>Graphic Designers</a:t>
            </a:r>
          </a:p>
          <a:p>
            <a:pPr marL="0" indent="0">
              <a:buFont typeface="Wingdings" pitchFamily="2" charset="2"/>
              <a:buChar char="Ø"/>
              <a:defRPr/>
            </a:pPr>
            <a:r>
              <a:rPr lang="en-ZA" sz="1600" dirty="0" smtClean="0">
                <a:solidFill>
                  <a:schemeClr val="tx1"/>
                </a:solidFill>
              </a:rPr>
              <a:t>Grading of Sport Fields</a:t>
            </a:r>
          </a:p>
          <a:p>
            <a:pPr marL="0" indent="0">
              <a:buFont typeface="Wingdings" pitchFamily="2" charset="2"/>
              <a:buChar char="Ø"/>
              <a:defRPr/>
            </a:pPr>
            <a:r>
              <a:rPr lang="en-ZA" sz="1600" dirty="0" smtClean="0">
                <a:solidFill>
                  <a:schemeClr val="tx1"/>
                </a:solidFill>
              </a:rPr>
              <a:t>Haulage</a:t>
            </a:r>
          </a:p>
          <a:p>
            <a:pPr marL="0" indent="0">
              <a:buFont typeface="Wingdings" pitchFamily="2" charset="2"/>
              <a:buChar char="Ø"/>
              <a:defRPr/>
            </a:pPr>
            <a:r>
              <a:rPr lang="en-ZA" sz="1600" dirty="0" smtClean="0">
                <a:solidFill>
                  <a:schemeClr val="tx1"/>
                </a:solidFill>
              </a:rPr>
              <a:t>Interior Decorator</a:t>
            </a:r>
          </a:p>
          <a:p>
            <a:pPr marL="0" indent="0">
              <a:buFont typeface="Wingdings" pitchFamily="2" charset="2"/>
              <a:buChar char="Ø"/>
              <a:defRPr/>
            </a:pPr>
            <a:r>
              <a:rPr lang="en-ZA" sz="1600" dirty="0" smtClean="0">
                <a:solidFill>
                  <a:schemeClr val="tx1"/>
                </a:solidFill>
              </a:rPr>
              <a:t>Inspection Fees</a:t>
            </a:r>
          </a:p>
          <a:p>
            <a:pPr marL="0" indent="0">
              <a:buFont typeface="Wingdings" pitchFamily="2" charset="2"/>
              <a:buChar char="Ø"/>
              <a:defRPr/>
            </a:pPr>
            <a:r>
              <a:rPr lang="en-ZA" sz="1600" dirty="0" smtClean="0">
                <a:solidFill>
                  <a:schemeClr val="tx1"/>
                </a:solidFill>
              </a:rPr>
              <a:t>Maintenance of Building and Facilities</a:t>
            </a:r>
          </a:p>
          <a:p>
            <a:pPr marL="0" indent="0">
              <a:buFont typeface="Wingdings" pitchFamily="2" charset="2"/>
              <a:buChar char="Ø"/>
              <a:defRPr/>
            </a:pPr>
            <a:r>
              <a:rPr lang="en-ZA" sz="1600" dirty="0" smtClean="0">
                <a:solidFill>
                  <a:schemeClr val="tx1"/>
                </a:solidFill>
              </a:rPr>
              <a:t>Maintenance of Equipment</a:t>
            </a:r>
          </a:p>
          <a:p>
            <a:pPr marL="0" indent="0">
              <a:buFont typeface="Wingdings" pitchFamily="2" charset="2"/>
              <a:buChar char="Ø"/>
              <a:defRPr/>
            </a:pPr>
            <a:r>
              <a:rPr lang="en-ZA" sz="1600" dirty="0" smtClean="0">
                <a:solidFill>
                  <a:schemeClr val="tx1"/>
                </a:solidFill>
              </a:rPr>
              <a:t>Maintenance of Unspecified Assets</a:t>
            </a:r>
          </a:p>
          <a:p>
            <a:pPr marL="0" indent="0">
              <a:buFont typeface="Wingdings" pitchFamily="2" charset="2"/>
              <a:buChar char="Ø"/>
              <a:defRPr/>
            </a:pPr>
            <a:r>
              <a:rPr lang="en-ZA" sz="1600" dirty="0" smtClean="0">
                <a:solidFill>
                  <a:schemeClr val="tx1"/>
                </a:solidFill>
              </a:rPr>
              <a:t>Management of Informal Settlements</a:t>
            </a:r>
          </a:p>
          <a:p>
            <a:pPr marL="0" indent="0">
              <a:buFont typeface="Wingdings" pitchFamily="2" charset="2"/>
              <a:buChar char="Ø"/>
              <a:defRPr/>
            </a:pPr>
            <a:r>
              <a:rPr lang="en-ZA" sz="1600" dirty="0" smtClean="0">
                <a:solidFill>
                  <a:schemeClr val="tx1"/>
                </a:solidFill>
              </a:rPr>
              <a:t>Medical Services</a:t>
            </a:r>
          </a:p>
          <a:p>
            <a:pPr marL="0" indent="0">
              <a:buFont typeface="Wingdings" pitchFamily="2" charset="2"/>
              <a:buChar char="Ø"/>
              <a:defRPr/>
            </a:pPr>
            <a:r>
              <a:rPr lang="en-ZA" sz="1600" dirty="0" smtClean="0">
                <a:solidFill>
                  <a:schemeClr val="tx1"/>
                </a:solidFill>
              </a:rPr>
              <a:t>Mint of Decorations</a:t>
            </a:r>
          </a:p>
          <a:p>
            <a:pPr marL="0" indent="0">
              <a:buFont typeface="Wingdings" pitchFamily="2" charset="2"/>
              <a:buChar char="Ø"/>
              <a:defRPr/>
            </a:pPr>
            <a:r>
              <a:rPr lang="en-ZA" sz="1600" dirty="0" smtClean="0">
                <a:solidFill>
                  <a:schemeClr val="tx1"/>
                </a:solidFill>
              </a:rPr>
              <a:t>Pest Control</a:t>
            </a:r>
          </a:p>
          <a:p>
            <a:pPr marL="0" indent="0">
              <a:buFont typeface="Wingdings" pitchFamily="2" charset="2"/>
              <a:buChar char="Ø"/>
              <a:defRPr/>
            </a:pPr>
            <a:r>
              <a:rPr lang="en-ZA" sz="1600" dirty="0" smtClean="0">
                <a:solidFill>
                  <a:schemeClr val="tx1"/>
                </a:solidFill>
              </a:rPr>
              <a:t>Photographer</a:t>
            </a:r>
          </a:p>
          <a:p>
            <a:pPr marL="0" indent="0">
              <a:buFont typeface="Wingdings" pitchFamily="2" charset="2"/>
              <a:buChar char="Ø"/>
              <a:defRPr/>
            </a:pPr>
            <a:r>
              <a:rPr lang="en-ZA" sz="1600" dirty="0" smtClean="0">
                <a:solidFill>
                  <a:schemeClr val="tx1"/>
                </a:solidFill>
              </a:rPr>
              <a:t>Plants, Flowers and Other Decorations</a:t>
            </a:r>
          </a:p>
          <a:p>
            <a:pPr marL="0" indent="0">
              <a:buFont typeface="Wingdings" pitchFamily="2" charset="2"/>
              <a:buChar char="Ø"/>
              <a:defRPr/>
            </a:pPr>
            <a:r>
              <a:rPr lang="en-ZA" sz="1600" dirty="0" smtClean="0">
                <a:solidFill>
                  <a:schemeClr val="tx1"/>
                </a:solidFill>
              </a:rPr>
              <a:t>Prepaid Electricity Vendors</a:t>
            </a:r>
          </a:p>
          <a:p>
            <a:pPr marL="0" indent="0">
              <a:buFont typeface="Wingdings" pitchFamily="2" charset="2"/>
              <a:buChar char="Ø"/>
              <a:defRPr/>
            </a:pPr>
            <a:r>
              <a:rPr lang="en-ZA" sz="1600" dirty="0" smtClean="0">
                <a:solidFill>
                  <a:schemeClr val="tx1"/>
                </a:solidFill>
              </a:rPr>
              <a:t>Preservation/ Restoration/ Dismantling/Cleaning Services</a:t>
            </a:r>
          </a:p>
          <a:p>
            <a:pPr marL="0" indent="0">
              <a:buFont typeface="Wingdings" pitchFamily="2" charset="2"/>
              <a:buChar char="Ø"/>
              <a:defRPr/>
            </a:pPr>
            <a:r>
              <a:rPr lang="en-ZA" sz="1600" dirty="0" smtClean="0">
                <a:solidFill>
                  <a:schemeClr val="tx1"/>
                </a:solidFill>
              </a:rPr>
              <a:t>Reconnection/Disconnection and New Connections</a:t>
            </a:r>
          </a:p>
          <a:p>
            <a:pPr marL="0" indent="0">
              <a:buFont typeface="Wingdings" pitchFamily="2" charset="2"/>
              <a:buChar char="Ø"/>
              <a:defRPr/>
            </a:pPr>
            <a:r>
              <a:rPr lang="en-ZA" sz="1600" dirty="0" smtClean="0">
                <a:solidFill>
                  <a:schemeClr val="tx1"/>
                </a:solidFill>
              </a:rPr>
              <a:t>Relief Drivers</a:t>
            </a:r>
          </a:p>
          <a:p>
            <a:pPr marL="0" indent="0">
              <a:buFont typeface="Wingdings" pitchFamily="2" charset="2"/>
              <a:buChar char="Ø"/>
              <a:defRPr/>
            </a:pPr>
            <a:r>
              <a:rPr lang="en-ZA" sz="1600" dirty="0" smtClean="0">
                <a:solidFill>
                  <a:schemeClr val="tx1"/>
                </a:solidFill>
              </a:rPr>
              <a:t>Refurbishment and Rehabilitation</a:t>
            </a:r>
          </a:p>
          <a:p>
            <a:pPr marL="0" indent="0">
              <a:buFont typeface="Wingdings" pitchFamily="2" charset="2"/>
              <a:buChar char="Ø"/>
              <a:defRPr/>
            </a:pPr>
            <a:r>
              <a:rPr lang="en-ZA" sz="1600" dirty="0" smtClean="0">
                <a:solidFill>
                  <a:schemeClr val="tx1"/>
                </a:solidFill>
              </a:rPr>
              <a:t>Rehabilitation of Landfill Sites</a:t>
            </a:r>
          </a:p>
          <a:p>
            <a:pPr marL="0" indent="0">
              <a:buFont typeface="Wingdings" pitchFamily="2" charset="2"/>
              <a:buChar char="Ø"/>
              <a:defRPr/>
            </a:pPr>
            <a:r>
              <a:rPr lang="en-ZA" sz="1600" dirty="0" smtClean="0">
                <a:solidFill>
                  <a:schemeClr val="tx1"/>
                </a:solidFill>
              </a:rPr>
              <a:t>Removal of Structures/Signs</a:t>
            </a:r>
          </a:p>
          <a:p>
            <a:pPr marL="0" indent="0">
              <a:buFont typeface="Wingdings" pitchFamily="2" charset="2"/>
              <a:buChar char="Ø"/>
              <a:defRPr/>
            </a:pPr>
            <a:r>
              <a:rPr lang="en-ZA" sz="1600" dirty="0" smtClean="0">
                <a:solidFill>
                  <a:schemeClr val="tx1"/>
                </a:solidFill>
              </a:rPr>
              <a:t>Tracing Agents/Debt Collectors</a:t>
            </a:r>
          </a:p>
          <a:p>
            <a:pPr marL="0" indent="0">
              <a:buFont typeface="Wingdings" pitchFamily="2" charset="2"/>
              <a:buChar char="Ø"/>
              <a:defRPr/>
            </a:pPr>
            <a:r>
              <a:rPr lang="en-ZA" sz="1600" dirty="0" smtClean="0">
                <a:solidFill>
                  <a:schemeClr val="tx1"/>
                </a:solidFill>
              </a:rPr>
              <a:t>Traffic and Street Lights</a:t>
            </a:r>
          </a:p>
          <a:p>
            <a:pPr marL="0" indent="0">
              <a:buFont typeface="Wingdings" pitchFamily="2" charset="2"/>
              <a:buChar char="Ø"/>
              <a:defRPr/>
            </a:pPr>
            <a:r>
              <a:rPr lang="en-ZA" sz="1600" dirty="0" smtClean="0">
                <a:solidFill>
                  <a:schemeClr val="tx1"/>
                </a:solidFill>
              </a:rPr>
              <a:t>Transmission of Electricity by Other</a:t>
            </a:r>
          </a:p>
          <a:p>
            <a:pPr marL="0" indent="0">
              <a:buFont typeface="Wingdings" pitchFamily="2" charset="2"/>
              <a:buChar char="Ø"/>
              <a:defRPr/>
            </a:pPr>
            <a:r>
              <a:rPr lang="en-ZA" sz="1600" dirty="0" smtClean="0">
                <a:solidFill>
                  <a:schemeClr val="tx1"/>
                </a:solidFill>
              </a:rPr>
              <a:t>Transportation Contractor</a:t>
            </a:r>
          </a:p>
          <a:p>
            <a:pPr marL="0" indent="0">
              <a:buFont typeface="Wingdings" pitchFamily="2" charset="2"/>
              <a:buChar char="Ø"/>
              <a:defRPr/>
            </a:pPr>
            <a:r>
              <a:rPr lang="en-ZA" sz="1600" dirty="0" smtClean="0">
                <a:solidFill>
                  <a:schemeClr val="tx1"/>
                </a:solidFill>
              </a:rPr>
              <a:t>Sewerage Services</a:t>
            </a:r>
          </a:p>
          <a:p>
            <a:pPr marL="0" indent="0">
              <a:buFont typeface="Wingdings" pitchFamily="2" charset="2"/>
              <a:buChar char="Ø"/>
              <a:defRPr/>
            </a:pPr>
            <a:r>
              <a:rPr lang="en-ZA" sz="1600" dirty="0" smtClean="0">
                <a:solidFill>
                  <a:schemeClr val="tx1"/>
                </a:solidFill>
              </a:rPr>
              <a:t>Sports and Recreation</a:t>
            </a:r>
          </a:p>
          <a:p>
            <a:pPr marL="0" indent="0">
              <a:buFont typeface="Wingdings" pitchFamily="2" charset="2"/>
              <a:buChar char="Ø"/>
              <a:defRPr/>
            </a:pPr>
            <a:r>
              <a:rPr lang="en-ZA" sz="1600" dirty="0" smtClean="0">
                <a:solidFill>
                  <a:schemeClr val="tx1"/>
                </a:solidFill>
              </a:rPr>
              <a:t>Stage and Sound Crew</a:t>
            </a:r>
          </a:p>
          <a:p>
            <a:pPr marL="0" indent="0">
              <a:buFont typeface="Wingdings" pitchFamily="2" charset="2"/>
              <a:buChar char="Ø"/>
              <a:defRPr/>
            </a:pPr>
            <a:r>
              <a:rPr lang="en-ZA" sz="1600" dirty="0" smtClean="0">
                <a:solidFill>
                  <a:schemeClr val="tx1"/>
                </a:solidFill>
              </a:rPr>
              <a:t>Upgrade and Additions</a:t>
            </a:r>
          </a:p>
          <a:p>
            <a:pPr marL="0" indent="0">
              <a:buFont typeface="Wingdings" pitchFamily="2" charset="2"/>
              <a:buChar char="Ø"/>
              <a:defRPr/>
            </a:pPr>
            <a:endParaRPr lang="en-ZA" dirty="0" smtClean="0">
              <a:solidFill>
                <a:schemeClr val="tx1"/>
              </a:solidFill>
            </a:endParaRPr>
          </a:p>
          <a:p>
            <a:pPr marL="457200" indent="-457200">
              <a:buFont typeface="Wingdings" pitchFamily="2" charset="2"/>
              <a:buChar char="Ø"/>
              <a:defRPr/>
            </a:pPr>
            <a:endParaRPr lang="en-ZA" dirty="0" smtClean="0">
              <a:solidFill>
                <a:schemeClr val="tx1"/>
              </a:solidFill>
            </a:endParaRPr>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83</a:t>
            </a:fld>
            <a:endParaRPr lang="en-US" sz="1400" b="0" dirty="0" smtClean="0">
              <a:solidFill>
                <a:srgbClr val="000000"/>
              </a:solidFill>
              <a:latin typeface="Arial" pitchFamily="34" charset="0"/>
              <a:cs typeface="Osaka"/>
            </a:endParaRPr>
          </a:p>
        </p:txBody>
      </p:sp>
      <p:graphicFrame>
        <p:nvGraphicFramePr>
          <p:cNvPr id="6" name="Content Placeholder 4"/>
          <p:cNvGraphicFramePr>
            <a:graphicFrameLocks/>
          </p:cNvGraphicFramePr>
          <p:nvPr>
            <p:extLst>
              <p:ext uri="{D42A27DB-BD31-4B8C-83A1-F6EECF244321}">
                <p14:modId xmlns:p14="http://schemas.microsoft.com/office/powerpoint/2010/main" val="1031731085"/>
              </p:ext>
            </p:extLst>
          </p:nvPr>
        </p:nvGraphicFramePr>
        <p:xfrm>
          <a:off x="6300192" y="4077072"/>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07627201"/>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Depreciation and Amortisation</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84</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2560240911"/>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78566160"/>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Depreciation and Amortisation:  Buildings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85</a:t>
            </a:fld>
            <a:endParaRPr lang="en-US" sz="1400" b="0" dirty="0" smtClean="0">
              <a:solidFill>
                <a:srgbClr val="000000"/>
              </a:solidFill>
              <a:latin typeface="Arial" pitchFamily="34" charset="0"/>
              <a:cs typeface="Osaka"/>
            </a:endParaRPr>
          </a:p>
        </p:txBody>
      </p:sp>
      <p:graphicFrame>
        <p:nvGraphicFramePr>
          <p:cNvPr id="5" name="Diagram 4"/>
          <p:cNvGraphicFramePr/>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 name="Diagram 5"/>
          <p:cNvGraphicFramePr/>
          <p:nvPr>
            <p:extLst>
              <p:ext uri="{D42A27DB-BD31-4B8C-83A1-F6EECF244321}">
                <p14:modId xmlns:p14="http://schemas.microsoft.com/office/powerpoint/2010/main" val="1131993776"/>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3201935309"/>
              </p:ext>
            </p:extLst>
          </p:nvPr>
        </p:nvGraphicFramePr>
        <p:xfrm>
          <a:off x="6636822" y="260648"/>
          <a:ext cx="2520280" cy="1512168"/>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3579889961"/>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Depreciation and Amortisation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86</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1506901557"/>
              </p:ext>
            </p:extLst>
          </p:nvPr>
        </p:nvGraphicFramePr>
        <p:xfrm>
          <a:off x="0" y="1142984"/>
          <a:ext cx="9144000" cy="50943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35673325"/>
              </p:ext>
            </p:extLst>
          </p:nvPr>
        </p:nvGraphicFramePr>
        <p:xfrm>
          <a:off x="6623720" y="620688"/>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674562690"/>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Depreciation and Amortisation:  </a:t>
            </a:r>
            <a:r>
              <a:rPr lang="en-ZA" sz="2400" b="1" dirty="0" smtClean="0"/>
              <a:t>Infrastructure – Electricity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87</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490816491"/>
              </p:ext>
            </p:extLst>
          </p:nvPr>
        </p:nvGraphicFramePr>
        <p:xfrm>
          <a:off x="0" y="1142984"/>
          <a:ext cx="9144000" cy="5715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3137668024"/>
              </p:ext>
            </p:extLst>
          </p:nvPr>
        </p:nvGraphicFramePr>
        <p:xfrm>
          <a:off x="6623720" y="4941168"/>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4130784675"/>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Depreciation and Amortisation:  Intangible Assets  (Continue…)</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88</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1177151370"/>
              </p:ext>
            </p:extLst>
          </p:nvPr>
        </p:nvGraphicFramePr>
        <p:xfrm>
          <a:off x="0" y="1643050"/>
          <a:ext cx="9144000" cy="38179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158088101"/>
              </p:ext>
            </p:extLst>
          </p:nvPr>
        </p:nvGraphicFramePr>
        <p:xfrm>
          <a:off x="6600020" y="1268760"/>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621924791"/>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Employee Related Cost</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89</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1171220363"/>
              </p:ext>
            </p:extLst>
          </p:nvPr>
        </p:nvGraphicFramePr>
        <p:xfrm>
          <a:off x="0" y="1071546"/>
          <a:ext cx="9144000" cy="57864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6839707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Taking the LG reform agenda forward…</a:t>
            </a:r>
          </a:p>
        </p:txBody>
      </p:sp>
      <p:sp>
        <p:nvSpPr>
          <p:cNvPr id="15363" name="Content Placeholder 2"/>
          <p:cNvSpPr>
            <a:spLocks noGrp="1"/>
          </p:cNvSpPr>
          <p:nvPr>
            <p:ph idx="1"/>
          </p:nvPr>
        </p:nvSpPr>
        <p:spPr>
          <a:xfrm>
            <a:off x="152400" y="1142984"/>
            <a:ext cx="8763000" cy="5094328"/>
          </a:xfrm>
          <a:noFill/>
          <a:effectLst>
            <a:outerShdw dist="50800" dir="5400000" sx="20000" sy="20000" algn="ctr" rotWithShape="0">
              <a:srgbClr val="000000"/>
            </a:outerShdw>
          </a:effectLst>
        </p:spPr>
        <p:txBody>
          <a:bodyPr>
            <a:normAutofit/>
          </a:bodyPr>
          <a:lstStyle/>
          <a:p>
            <a:pPr marL="355600" indent="-355600">
              <a:buNone/>
              <a:defRPr/>
            </a:pPr>
            <a:endParaRPr lang="en-ZA" dirty="0" smtClean="0">
              <a:solidFill>
                <a:srgbClr val="002060"/>
              </a:solidFill>
            </a:endParaRPr>
          </a:p>
          <a:p>
            <a:pPr marL="355600" indent="-355600">
              <a:buFont typeface="Wingdings" pitchFamily="2" charset="2"/>
              <a:buChar char="Ø"/>
              <a:defRPr/>
            </a:pPr>
            <a:endParaRPr lang="en-ZA" dirty="0" smtClean="0">
              <a:solidFill>
                <a:srgbClr val="002060"/>
              </a:solidFill>
            </a:endParaRPr>
          </a:p>
          <a:p>
            <a:pPr marL="0" indent="0">
              <a:buFontTx/>
              <a:buNone/>
              <a:defRPr/>
            </a:pPr>
            <a:endParaRPr lang="en-ZA" b="1" i="1" dirty="0" smtClean="0"/>
          </a:p>
          <a:p>
            <a:pPr marL="0" indent="0">
              <a:buFontTx/>
              <a:buNone/>
              <a:defRPr/>
            </a:pPr>
            <a:endParaRPr lang="en-ZA" b="1" i="1"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9</a:t>
            </a:fld>
            <a:endParaRPr lang="en-US" sz="1400" b="0" dirty="0" smtClean="0">
              <a:solidFill>
                <a:srgbClr val="000000"/>
              </a:solidFill>
              <a:latin typeface="Arial" pitchFamily="34" charset="0"/>
              <a:cs typeface="Osaka"/>
            </a:endParaRPr>
          </a:p>
        </p:txBody>
      </p:sp>
      <p:sp>
        <p:nvSpPr>
          <p:cNvPr id="8" name="TextBox 7"/>
          <p:cNvSpPr txBox="1"/>
          <p:nvPr/>
        </p:nvSpPr>
        <p:spPr>
          <a:xfrm>
            <a:off x="214282" y="1643050"/>
            <a:ext cx="7858180" cy="4093428"/>
          </a:xfrm>
          <a:prstGeom prst="rect">
            <a:avLst/>
          </a:prstGeom>
          <a:noFill/>
          <a:effectLst>
            <a:outerShdw blurRad="50800" dist="38100" dir="5400000" algn="t" rotWithShape="0">
              <a:prstClr val="black">
                <a:alpha val="40000"/>
              </a:prstClr>
            </a:outerShdw>
          </a:effectLst>
        </p:spPr>
        <p:txBody>
          <a:bodyPr wrap="square" rtlCol="0">
            <a:spAutoFit/>
          </a:bodyPr>
          <a:lstStyle/>
          <a:p>
            <a:r>
              <a:rPr lang="en-ZA" sz="2000" b="1" dirty="0" smtClean="0">
                <a:solidFill>
                  <a:prstClr val="black"/>
                </a:solidFill>
              </a:rPr>
              <a:t>Next logical step develop and implement a </a:t>
            </a:r>
            <a:r>
              <a:rPr lang="en-ZA" sz="2000" b="1" dirty="0" err="1" smtClean="0">
                <a:solidFill>
                  <a:prstClr val="black"/>
                </a:solidFill>
              </a:rPr>
              <a:t>SCOA</a:t>
            </a:r>
            <a:r>
              <a:rPr lang="en-ZA" sz="2000" b="1" dirty="0" smtClean="0">
                <a:solidFill>
                  <a:prstClr val="black"/>
                </a:solidFill>
              </a:rPr>
              <a:t> for</a:t>
            </a:r>
          </a:p>
          <a:p>
            <a:r>
              <a:rPr lang="en-ZA" sz="2000" b="1" dirty="0" smtClean="0">
                <a:solidFill>
                  <a:prstClr val="black"/>
                </a:solidFill>
              </a:rPr>
              <a:t>Local Government:</a:t>
            </a:r>
          </a:p>
          <a:p>
            <a:endParaRPr lang="en-ZA" sz="2000" b="1" dirty="0" smtClean="0">
              <a:solidFill>
                <a:prstClr val="black"/>
              </a:solidFill>
            </a:endParaRPr>
          </a:p>
          <a:p>
            <a:pPr>
              <a:spcBef>
                <a:spcPts val="1200"/>
              </a:spcBef>
              <a:spcAft>
                <a:spcPts val="1200"/>
              </a:spcAft>
              <a:buFont typeface="Wingdings" pitchFamily="2" charset="2"/>
              <a:buChar char="ü"/>
            </a:pPr>
            <a:r>
              <a:rPr lang="en-ZA" sz="2000" dirty="0" smtClean="0">
                <a:solidFill>
                  <a:prstClr val="black"/>
                </a:solidFill>
              </a:rPr>
              <a:t>Improve credibility and reliability of financial data</a:t>
            </a:r>
          </a:p>
          <a:p>
            <a:pPr>
              <a:spcBef>
                <a:spcPts val="1200"/>
              </a:spcBef>
              <a:spcAft>
                <a:spcPts val="1200"/>
              </a:spcAft>
              <a:buFont typeface="Wingdings" pitchFamily="2" charset="2"/>
              <a:buChar char="ü"/>
            </a:pPr>
            <a:r>
              <a:rPr lang="en-ZA" sz="2000" dirty="0" smtClean="0">
                <a:solidFill>
                  <a:prstClr val="black"/>
                </a:solidFill>
              </a:rPr>
              <a:t>General business processes and applications</a:t>
            </a:r>
          </a:p>
          <a:p>
            <a:pPr lvl="1">
              <a:buFont typeface="Wingdings" pitchFamily="2" charset="2"/>
              <a:buChar char="ü"/>
            </a:pPr>
            <a:endParaRPr lang="en-ZA" sz="2000" dirty="0" smtClean="0">
              <a:solidFill>
                <a:prstClr val="black"/>
              </a:solidFill>
            </a:endParaRPr>
          </a:p>
          <a:p>
            <a:pPr>
              <a:buFont typeface="Wingdings" pitchFamily="2" charset="2"/>
              <a:buChar char="ü"/>
            </a:pPr>
            <a:endParaRPr lang="en-ZA" sz="2000" dirty="0" smtClean="0">
              <a:solidFill>
                <a:prstClr val="black"/>
              </a:solidFill>
            </a:endParaRPr>
          </a:p>
          <a:p>
            <a:pPr marL="903288">
              <a:buFont typeface="Wingdings" pitchFamily="2" charset="2"/>
              <a:buChar char="§"/>
            </a:pPr>
            <a:endParaRPr lang="en-ZA" sz="2000" b="1" dirty="0" smtClean="0">
              <a:solidFill>
                <a:prstClr val="black"/>
              </a:solidFill>
            </a:endParaRPr>
          </a:p>
          <a:p>
            <a:pPr lvl="1">
              <a:buFont typeface="Wingdings" pitchFamily="2" charset="2"/>
              <a:buChar char="Ø"/>
            </a:pPr>
            <a:endParaRPr lang="en-ZA" sz="2000" b="1" dirty="0" smtClean="0">
              <a:solidFill>
                <a:prstClr val="black"/>
              </a:solidFill>
            </a:endParaRPr>
          </a:p>
          <a:p>
            <a:endParaRPr lang="en-ZA" sz="2000" b="1" dirty="0" smtClean="0">
              <a:solidFill>
                <a:prstClr val="black"/>
              </a:solidFill>
            </a:endParaRPr>
          </a:p>
          <a:p>
            <a:endParaRPr lang="en-ZA" sz="2000" b="1" dirty="0">
              <a:solidFill>
                <a:prstClr val="black"/>
              </a:solidFill>
            </a:endParaRPr>
          </a:p>
        </p:txBody>
      </p:sp>
      <p:pic>
        <p:nvPicPr>
          <p:cNvPr id="9" name="Picture 8" descr="Steps"/>
          <p:cNvPicPr>
            <a:picLocks noChangeAspect="1"/>
          </p:cNvPicPr>
          <p:nvPr/>
        </p:nvPicPr>
        <p:blipFill>
          <a:blip r:embed="rId3"/>
          <a:stretch>
            <a:fillRect/>
          </a:stretch>
        </p:blipFill>
        <p:spPr>
          <a:xfrm>
            <a:off x="6858016" y="1268760"/>
            <a:ext cx="2285984" cy="2592288"/>
          </a:xfrm>
          <a:prstGeom prst="rect">
            <a:avLst/>
          </a:prstGeom>
          <a:effectLst>
            <a:outerShdw blurRad="50800" dist="50800" dir="5400000" algn="ctr" rotWithShape="0">
              <a:srgbClr val="000000">
                <a:alpha val="0"/>
              </a:srgbClr>
            </a:outerShdw>
          </a:effectLst>
        </p:spPr>
      </p:pic>
      <p:sp>
        <p:nvSpPr>
          <p:cNvPr id="12" name="Horizontal Scroll 11"/>
          <p:cNvSpPr/>
          <p:nvPr/>
        </p:nvSpPr>
        <p:spPr bwMode="auto">
          <a:xfrm>
            <a:off x="395536" y="4021594"/>
            <a:ext cx="8001056" cy="2071702"/>
          </a:xfrm>
          <a:prstGeom prst="horizontalScroll">
            <a:avLst/>
          </a:prstGeom>
          <a:solidFill>
            <a:schemeClr val="bg1">
              <a:lumMod val="9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Bef>
                <a:spcPts val="1200"/>
              </a:spcBef>
              <a:spcAft>
                <a:spcPts val="1200"/>
              </a:spcAft>
            </a:pPr>
            <a:r>
              <a:rPr lang="en-ZA" sz="2000" b="1" dirty="0" smtClean="0">
                <a:solidFill>
                  <a:prstClr val="black"/>
                </a:solidFill>
              </a:rPr>
              <a:t>NB:  </a:t>
            </a:r>
            <a:r>
              <a:rPr lang="en-ZA" sz="2000" b="1" i="1" dirty="0" smtClean="0">
                <a:solidFill>
                  <a:prstClr val="black"/>
                </a:solidFill>
              </a:rPr>
              <a:t>an area requiring urgent attention if sustainable service delivery and improvements are to be achieved through the systematic allocation and monitoring of the utilisation of financial resources!</a:t>
            </a:r>
          </a:p>
        </p:txBody>
      </p:sp>
    </p:spTree>
    <p:extLst>
      <p:ext uri="{BB962C8B-B14F-4D97-AF65-F5344CB8AC3E}">
        <p14:creationId xmlns:p14="http://schemas.microsoft.com/office/powerpoint/2010/main" val="370444004"/>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Interest, Dividend and Rent on Land</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endParaRPr lang="en-ZA" dirty="0" smtClean="0"/>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90</a:t>
            </a:fld>
            <a:endParaRPr lang="en-US" sz="1400" b="0" dirty="0" smtClean="0">
              <a:solidFill>
                <a:srgbClr val="000000"/>
              </a:solidFill>
              <a:latin typeface="Arial" pitchFamily="34" charset="0"/>
              <a:cs typeface="Osaka"/>
            </a:endParaRPr>
          </a:p>
        </p:txBody>
      </p:sp>
      <p:graphicFrame>
        <p:nvGraphicFramePr>
          <p:cNvPr id="7" name="Diagram 6"/>
          <p:cNvGraphicFramePr/>
          <p:nvPr>
            <p:extLst>
              <p:ext uri="{D42A27DB-BD31-4B8C-83A1-F6EECF244321}">
                <p14:modId xmlns:p14="http://schemas.microsoft.com/office/powerpoint/2010/main" val="3404572294"/>
              </p:ext>
            </p:extLst>
          </p:nvPr>
        </p:nvGraphicFramePr>
        <p:xfrm>
          <a:off x="0" y="1142984"/>
          <a:ext cx="9144000" cy="51435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3465866260"/>
              </p:ext>
            </p:extLst>
          </p:nvPr>
        </p:nvGraphicFramePr>
        <p:xfrm>
          <a:off x="6156176" y="4941168"/>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973877934"/>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Inventory Consumed</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91</a:t>
            </a:fld>
            <a:endParaRPr lang="en-US" sz="1400" b="0" dirty="0" smtClean="0">
              <a:solidFill>
                <a:srgbClr val="000000"/>
              </a:solidFill>
              <a:latin typeface="Arial" pitchFamily="34" charset="0"/>
              <a:cs typeface="Osaka"/>
            </a:endParaRPr>
          </a:p>
        </p:txBody>
      </p:sp>
      <p:graphicFrame>
        <p:nvGraphicFramePr>
          <p:cNvPr id="5" name="Diagram 4"/>
          <p:cNvGraphicFramePr/>
          <p:nvPr>
            <p:extLst>
              <p:ext uri="{D42A27DB-BD31-4B8C-83A1-F6EECF244321}">
                <p14:modId xmlns:p14="http://schemas.microsoft.com/office/powerpoint/2010/main" val="2922874833"/>
              </p:ext>
            </p:extLst>
          </p:nvPr>
        </p:nvGraphicFramePr>
        <p:xfrm>
          <a:off x="0" y="1000108"/>
          <a:ext cx="9144000" cy="22145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extBox 5"/>
          <p:cNvSpPr txBox="1"/>
          <p:nvPr/>
        </p:nvSpPr>
        <p:spPr>
          <a:xfrm>
            <a:off x="1691680" y="3000372"/>
            <a:ext cx="5076056" cy="2862322"/>
          </a:xfrm>
          <a:prstGeom prst="rect">
            <a:avLst/>
          </a:prstGeom>
          <a:solidFill>
            <a:schemeClr val="bg1"/>
          </a:solidFill>
        </p:spPr>
        <p:style>
          <a:lnRef idx="1">
            <a:schemeClr val="accent1"/>
          </a:lnRef>
          <a:fillRef idx="3">
            <a:schemeClr val="accent1"/>
          </a:fillRef>
          <a:effectRef idx="2">
            <a:schemeClr val="accent1"/>
          </a:effectRef>
          <a:fontRef idx="minor">
            <a:schemeClr val="lt1"/>
          </a:fontRef>
        </p:style>
        <p:txBody>
          <a:bodyPr wrap="square" rtlCol="0">
            <a:spAutoFit/>
          </a:bodyPr>
          <a:lstStyle/>
          <a:p>
            <a:pPr>
              <a:buFont typeface="Wingdings" pitchFamily="2" charset="2"/>
              <a:buChar char="Ø"/>
            </a:pPr>
            <a:r>
              <a:rPr lang="en-ZA" dirty="0" smtClean="0">
                <a:solidFill>
                  <a:prstClr val="black"/>
                </a:solidFill>
              </a:rPr>
              <a:t>Consumable Stores</a:t>
            </a:r>
          </a:p>
          <a:p>
            <a:pPr lvl="1">
              <a:buFont typeface="Wingdings" pitchFamily="2" charset="2"/>
              <a:buChar char="§"/>
            </a:pPr>
            <a:r>
              <a:rPr lang="en-ZA" dirty="0" smtClean="0">
                <a:solidFill>
                  <a:prstClr val="black"/>
                </a:solidFill>
              </a:rPr>
              <a:t>Standard Rated</a:t>
            </a:r>
          </a:p>
          <a:p>
            <a:pPr lvl="1">
              <a:buFont typeface="Wingdings" pitchFamily="2" charset="2"/>
              <a:buChar char="§"/>
            </a:pPr>
            <a:r>
              <a:rPr lang="en-ZA" dirty="0" smtClean="0">
                <a:solidFill>
                  <a:prstClr val="black"/>
                </a:solidFill>
              </a:rPr>
              <a:t>Zero Rated</a:t>
            </a:r>
          </a:p>
          <a:p>
            <a:pPr>
              <a:buFont typeface="Wingdings" pitchFamily="2" charset="2"/>
              <a:buChar char="Ø"/>
            </a:pPr>
            <a:r>
              <a:rPr lang="en-ZA" dirty="0" smtClean="0">
                <a:solidFill>
                  <a:prstClr val="black"/>
                </a:solidFill>
              </a:rPr>
              <a:t>Finished Goods</a:t>
            </a:r>
          </a:p>
          <a:p>
            <a:pPr>
              <a:buFont typeface="Wingdings" pitchFamily="2" charset="2"/>
              <a:buChar char="Ø"/>
            </a:pPr>
            <a:r>
              <a:rPr lang="en-ZA" dirty="0" smtClean="0">
                <a:solidFill>
                  <a:prstClr val="black"/>
                </a:solidFill>
              </a:rPr>
              <a:t>Maintenance Materials</a:t>
            </a:r>
          </a:p>
          <a:p>
            <a:pPr>
              <a:buFont typeface="Wingdings" pitchFamily="2" charset="2"/>
              <a:buChar char="Ø"/>
            </a:pPr>
            <a:r>
              <a:rPr lang="en-ZA" dirty="0" smtClean="0">
                <a:solidFill>
                  <a:prstClr val="black"/>
                </a:solidFill>
              </a:rPr>
              <a:t>Other Goods held for Resale</a:t>
            </a:r>
          </a:p>
          <a:p>
            <a:pPr>
              <a:buFont typeface="Wingdings" pitchFamily="2" charset="2"/>
              <a:buChar char="Ø"/>
            </a:pPr>
            <a:r>
              <a:rPr lang="en-ZA" dirty="0" smtClean="0">
                <a:solidFill>
                  <a:prstClr val="black"/>
                </a:solidFill>
              </a:rPr>
              <a:t>Raw Materials</a:t>
            </a:r>
          </a:p>
          <a:p>
            <a:pPr>
              <a:buFont typeface="Wingdings" pitchFamily="2" charset="2"/>
              <a:buChar char="Ø"/>
            </a:pPr>
            <a:r>
              <a:rPr lang="en-ZA" dirty="0" smtClean="0">
                <a:solidFill>
                  <a:prstClr val="black"/>
                </a:solidFill>
              </a:rPr>
              <a:t>Spare Parts</a:t>
            </a:r>
          </a:p>
          <a:p>
            <a:pPr>
              <a:buFont typeface="Wingdings" pitchFamily="2" charset="2"/>
              <a:buChar char="Ø"/>
            </a:pPr>
            <a:r>
              <a:rPr lang="en-ZA" dirty="0" smtClean="0">
                <a:solidFill>
                  <a:prstClr val="black"/>
                </a:solidFill>
              </a:rPr>
              <a:t>Water</a:t>
            </a:r>
          </a:p>
          <a:p>
            <a:pPr>
              <a:buFont typeface="Wingdings" pitchFamily="2" charset="2"/>
              <a:buChar char="Ø"/>
            </a:pPr>
            <a:r>
              <a:rPr lang="en-ZA" dirty="0" smtClean="0">
                <a:solidFill>
                  <a:prstClr val="black"/>
                </a:solidFill>
              </a:rPr>
              <a:t>Work-in-Progress</a:t>
            </a:r>
            <a:endParaRPr lang="en-ZA" dirty="0">
              <a:solidFill>
                <a:prstClr val="black"/>
              </a:solidFill>
            </a:endParaRPr>
          </a:p>
        </p:txBody>
      </p:sp>
      <p:graphicFrame>
        <p:nvGraphicFramePr>
          <p:cNvPr id="8" name="Content Placeholder 4"/>
          <p:cNvGraphicFramePr>
            <a:graphicFrameLocks/>
          </p:cNvGraphicFramePr>
          <p:nvPr>
            <p:extLst>
              <p:ext uri="{D42A27DB-BD31-4B8C-83A1-F6EECF244321}">
                <p14:modId xmlns:p14="http://schemas.microsoft.com/office/powerpoint/2010/main" val="1412115259"/>
              </p:ext>
            </p:extLst>
          </p:nvPr>
        </p:nvGraphicFramePr>
        <p:xfrm>
          <a:off x="6444208" y="4797152"/>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317602980"/>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Remuneration of Councillors</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92</a:t>
            </a:fld>
            <a:endParaRPr lang="en-US" sz="1400" b="0" dirty="0" smtClean="0">
              <a:solidFill>
                <a:srgbClr val="000000"/>
              </a:solidFill>
              <a:latin typeface="Arial" pitchFamily="34" charset="0"/>
              <a:cs typeface="Osaka"/>
            </a:endParaRPr>
          </a:p>
        </p:txBody>
      </p:sp>
      <p:graphicFrame>
        <p:nvGraphicFramePr>
          <p:cNvPr id="6" name="Diagram 5"/>
          <p:cNvGraphicFramePr/>
          <p:nvPr>
            <p:extLst>
              <p:ext uri="{D42A27DB-BD31-4B8C-83A1-F6EECF244321}">
                <p14:modId xmlns:p14="http://schemas.microsoft.com/office/powerpoint/2010/main" val="1807177647"/>
              </p:ext>
            </p:extLst>
          </p:nvPr>
        </p:nvGraphicFramePr>
        <p:xfrm>
          <a:off x="214282" y="1214422"/>
          <a:ext cx="8643998" cy="50720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4170960908"/>
              </p:ext>
            </p:extLst>
          </p:nvPr>
        </p:nvGraphicFramePr>
        <p:xfrm>
          <a:off x="6156176" y="5085184"/>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2382692002"/>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Operational Cost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93</a:t>
            </a:fld>
            <a:endParaRPr lang="en-US" sz="1400" b="0" dirty="0" smtClean="0">
              <a:solidFill>
                <a:srgbClr val="000000"/>
              </a:solidFill>
              <a:latin typeface="Arial" pitchFamily="34" charset="0"/>
              <a:cs typeface="Osaka"/>
            </a:endParaRPr>
          </a:p>
        </p:txBody>
      </p:sp>
      <p:sp>
        <p:nvSpPr>
          <p:cNvPr id="5" name="TextBox 4"/>
          <p:cNvSpPr txBox="1"/>
          <p:nvPr/>
        </p:nvSpPr>
        <p:spPr>
          <a:xfrm>
            <a:off x="0" y="1196752"/>
            <a:ext cx="9144000" cy="7571303"/>
          </a:xfrm>
          <a:prstGeom prst="rect">
            <a:avLst/>
          </a:prstGeom>
          <a:noFill/>
        </p:spPr>
        <p:style>
          <a:lnRef idx="2">
            <a:schemeClr val="accent6">
              <a:shade val="50000"/>
            </a:schemeClr>
          </a:lnRef>
          <a:fillRef idx="1">
            <a:schemeClr val="accent6"/>
          </a:fillRef>
          <a:effectRef idx="0">
            <a:schemeClr val="accent6"/>
          </a:effectRef>
          <a:fontRef idx="minor">
            <a:schemeClr val="lt1"/>
          </a:fontRef>
        </p:style>
        <p:txBody>
          <a:bodyPr wrap="square" numCol="2" rtlCol="0">
            <a:spAutoFit/>
          </a:bodyPr>
          <a:lstStyle/>
          <a:p>
            <a:pPr>
              <a:buFont typeface="Wingdings" pitchFamily="2" charset="2"/>
              <a:buChar char="Ø"/>
            </a:pPr>
            <a:r>
              <a:rPr lang="en-ZA" sz="1400" dirty="0" smtClean="0">
                <a:solidFill>
                  <a:prstClr val="black"/>
                </a:solidFill>
              </a:rPr>
              <a:t>Achievements and Awards</a:t>
            </a:r>
          </a:p>
          <a:p>
            <a:pPr>
              <a:buFont typeface="Wingdings" pitchFamily="2" charset="2"/>
              <a:buChar char="Ø"/>
            </a:pPr>
            <a:r>
              <a:rPr lang="en-ZA" sz="1400" dirty="0" smtClean="0">
                <a:solidFill>
                  <a:prstClr val="black"/>
                </a:solidFill>
              </a:rPr>
              <a:t>Advertising, Publicity and Marketing</a:t>
            </a:r>
          </a:p>
          <a:p>
            <a:pPr lvl="1">
              <a:buFont typeface="Wingdings" pitchFamily="2" charset="2"/>
              <a:buChar char="§"/>
            </a:pPr>
            <a:r>
              <a:rPr lang="en-ZA" sz="1400" dirty="0" smtClean="0">
                <a:solidFill>
                  <a:prstClr val="black"/>
                </a:solidFill>
              </a:rPr>
              <a:t>Auctions</a:t>
            </a:r>
          </a:p>
          <a:p>
            <a:pPr lvl="1">
              <a:buFont typeface="Wingdings" pitchFamily="2" charset="2"/>
              <a:buChar char="§"/>
            </a:pPr>
            <a:r>
              <a:rPr lang="en-ZA" sz="1400" dirty="0" smtClean="0">
                <a:solidFill>
                  <a:prstClr val="black"/>
                </a:solidFill>
              </a:rPr>
              <a:t>Bursaries (Non-employees)</a:t>
            </a:r>
          </a:p>
          <a:p>
            <a:pPr lvl="1">
              <a:buFont typeface="Wingdings" pitchFamily="2" charset="2"/>
              <a:buChar char="§"/>
            </a:pPr>
            <a:r>
              <a:rPr lang="en-ZA" sz="1400" dirty="0" smtClean="0">
                <a:solidFill>
                  <a:prstClr val="black"/>
                </a:solidFill>
              </a:rPr>
              <a:t>Corporate and Municipal Activities</a:t>
            </a:r>
          </a:p>
          <a:p>
            <a:pPr lvl="1">
              <a:buFont typeface="Wingdings" pitchFamily="2" charset="2"/>
              <a:buChar char="§"/>
            </a:pPr>
            <a:r>
              <a:rPr lang="en-ZA" sz="1400" dirty="0" smtClean="0">
                <a:solidFill>
                  <a:prstClr val="black"/>
                </a:solidFill>
              </a:rPr>
              <a:t>Customer/Client Information</a:t>
            </a:r>
          </a:p>
          <a:p>
            <a:pPr lvl="1">
              <a:buFont typeface="Wingdings" pitchFamily="2" charset="2"/>
              <a:buChar char="§"/>
            </a:pPr>
            <a:r>
              <a:rPr lang="en-ZA" sz="1400" dirty="0" smtClean="0">
                <a:solidFill>
                  <a:prstClr val="black"/>
                </a:solidFill>
              </a:rPr>
              <a:t>Gifts and Promotional Items</a:t>
            </a:r>
          </a:p>
          <a:p>
            <a:pPr lvl="1">
              <a:buFont typeface="Wingdings" pitchFamily="2" charset="2"/>
              <a:buChar char="§"/>
            </a:pPr>
            <a:r>
              <a:rPr lang="en-ZA" sz="1400" dirty="0" smtClean="0">
                <a:solidFill>
                  <a:prstClr val="black"/>
                </a:solidFill>
              </a:rPr>
              <a:t>Municipal Newsletters</a:t>
            </a:r>
          </a:p>
          <a:p>
            <a:pPr lvl="1">
              <a:buFont typeface="Wingdings" pitchFamily="2" charset="2"/>
              <a:buChar char="§"/>
            </a:pPr>
            <a:r>
              <a:rPr lang="en-ZA" sz="1400" dirty="0" smtClean="0">
                <a:solidFill>
                  <a:prstClr val="black"/>
                </a:solidFill>
              </a:rPr>
              <a:t>Signs </a:t>
            </a:r>
          </a:p>
          <a:p>
            <a:pPr lvl="1">
              <a:buFont typeface="Wingdings" pitchFamily="2" charset="2"/>
              <a:buChar char="§"/>
            </a:pPr>
            <a:r>
              <a:rPr lang="en-ZA" sz="1400" dirty="0" smtClean="0">
                <a:solidFill>
                  <a:prstClr val="black"/>
                </a:solidFill>
              </a:rPr>
              <a:t>Staff Recruitment</a:t>
            </a:r>
          </a:p>
          <a:p>
            <a:pPr lvl="1">
              <a:buFont typeface="Wingdings" pitchFamily="2" charset="2"/>
              <a:buChar char="§"/>
            </a:pPr>
            <a:r>
              <a:rPr lang="en-ZA" sz="1400" dirty="0" smtClean="0">
                <a:solidFill>
                  <a:prstClr val="black"/>
                </a:solidFill>
              </a:rPr>
              <a:t>Tenders</a:t>
            </a:r>
          </a:p>
          <a:p>
            <a:pPr>
              <a:buFont typeface="Wingdings" pitchFamily="2" charset="2"/>
              <a:buChar char="Ø"/>
            </a:pPr>
            <a:r>
              <a:rPr lang="en-ZA" sz="1400" dirty="0" smtClean="0">
                <a:solidFill>
                  <a:prstClr val="black"/>
                </a:solidFill>
              </a:rPr>
              <a:t>Assets less than Capitalisation Threshold</a:t>
            </a:r>
          </a:p>
          <a:p>
            <a:pPr>
              <a:buFont typeface="Wingdings" pitchFamily="2" charset="2"/>
              <a:buChar char="Ø"/>
            </a:pPr>
            <a:r>
              <a:rPr lang="en-ZA" sz="1400" dirty="0" smtClean="0">
                <a:solidFill>
                  <a:prstClr val="black"/>
                </a:solidFill>
              </a:rPr>
              <a:t>Audit Cost:  External</a:t>
            </a:r>
          </a:p>
          <a:p>
            <a:pPr>
              <a:buFont typeface="Wingdings" pitchFamily="2" charset="2"/>
              <a:buChar char="Ø"/>
            </a:pPr>
            <a:r>
              <a:rPr lang="en-ZA" sz="1400" dirty="0" smtClean="0">
                <a:solidFill>
                  <a:prstClr val="black"/>
                </a:solidFill>
              </a:rPr>
              <a:t>Bank Charges, Facility and Card Fees</a:t>
            </a:r>
          </a:p>
          <a:p>
            <a:pPr lvl="1">
              <a:buFont typeface="Wingdings" pitchFamily="2" charset="2"/>
              <a:buChar char="§"/>
            </a:pPr>
            <a:r>
              <a:rPr lang="en-ZA" sz="1400" dirty="0" smtClean="0">
                <a:solidFill>
                  <a:prstClr val="black"/>
                </a:solidFill>
              </a:rPr>
              <a:t>Current Accounts</a:t>
            </a:r>
          </a:p>
          <a:p>
            <a:pPr lvl="1">
              <a:buFont typeface="Wingdings" pitchFamily="2" charset="2"/>
              <a:buChar char="§"/>
            </a:pPr>
            <a:r>
              <a:rPr lang="en-ZA" sz="1400" dirty="0" smtClean="0">
                <a:solidFill>
                  <a:prstClr val="black"/>
                </a:solidFill>
              </a:rPr>
              <a:t>Fleet and Other Credit/Debit Cards</a:t>
            </a:r>
          </a:p>
          <a:p>
            <a:pPr lvl="1">
              <a:buFont typeface="Wingdings" pitchFamily="2" charset="2"/>
              <a:buChar char="§"/>
            </a:pPr>
            <a:r>
              <a:rPr lang="en-ZA" sz="1400" dirty="0" smtClean="0">
                <a:solidFill>
                  <a:prstClr val="black"/>
                </a:solidFill>
              </a:rPr>
              <a:t>Investments</a:t>
            </a:r>
          </a:p>
          <a:p>
            <a:pPr lvl="1">
              <a:buFont typeface="Wingdings" pitchFamily="2" charset="2"/>
              <a:buChar char="§"/>
            </a:pPr>
            <a:r>
              <a:rPr lang="en-ZA" sz="1400" dirty="0" smtClean="0">
                <a:solidFill>
                  <a:prstClr val="black"/>
                </a:solidFill>
              </a:rPr>
              <a:t>Lease Payments</a:t>
            </a:r>
          </a:p>
          <a:p>
            <a:pPr lvl="1">
              <a:buFont typeface="Wingdings" pitchFamily="2" charset="2"/>
              <a:buChar char="§"/>
            </a:pPr>
            <a:r>
              <a:rPr lang="en-ZA" sz="1400" dirty="0" smtClean="0">
                <a:solidFill>
                  <a:prstClr val="black"/>
                </a:solidFill>
              </a:rPr>
              <a:t>Long/Short Term Loans and Borrowings</a:t>
            </a:r>
          </a:p>
          <a:p>
            <a:pPr>
              <a:buFont typeface="Wingdings" pitchFamily="2" charset="2"/>
              <a:buChar char="Ø"/>
            </a:pPr>
            <a:r>
              <a:rPr lang="en-ZA" sz="1400" dirty="0" smtClean="0">
                <a:solidFill>
                  <a:prstClr val="black"/>
                </a:solidFill>
              </a:rPr>
              <a:t>Bargaining Council</a:t>
            </a:r>
          </a:p>
          <a:p>
            <a:pPr>
              <a:buFont typeface="Wingdings" pitchFamily="2" charset="2"/>
              <a:buChar char="Ø"/>
            </a:pPr>
            <a:endParaRPr lang="en-ZA" sz="1400" dirty="0" smtClean="0">
              <a:solidFill>
                <a:prstClr val="black"/>
              </a:solidFill>
            </a:endParaRPr>
          </a:p>
          <a:p>
            <a:pPr>
              <a:buFont typeface="Wingdings" pitchFamily="2" charset="2"/>
              <a:buChar char="Ø"/>
            </a:pPr>
            <a:endParaRPr lang="en-ZA" sz="1400" dirty="0">
              <a:solidFill>
                <a:prstClr val="black"/>
              </a:solidFill>
            </a:endParaRPr>
          </a:p>
          <a:p>
            <a:pPr>
              <a:buFont typeface="Wingdings" pitchFamily="2" charset="2"/>
              <a:buChar char="Ø"/>
            </a:pPr>
            <a:endParaRPr lang="en-ZA" sz="1400" dirty="0" smtClean="0">
              <a:solidFill>
                <a:prstClr val="black"/>
              </a:solidFill>
            </a:endParaRPr>
          </a:p>
          <a:p>
            <a:pPr>
              <a:buFont typeface="Wingdings" pitchFamily="2" charset="2"/>
              <a:buChar char="Ø"/>
            </a:pPr>
            <a:endParaRPr lang="en-ZA" sz="1400" dirty="0">
              <a:solidFill>
                <a:prstClr val="black"/>
              </a:solidFill>
            </a:endParaRPr>
          </a:p>
          <a:p>
            <a:pPr>
              <a:buFont typeface="Wingdings" pitchFamily="2" charset="2"/>
              <a:buChar char="Ø"/>
            </a:pPr>
            <a:endParaRPr lang="en-ZA" sz="1400" dirty="0" smtClean="0">
              <a:solidFill>
                <a:prstClr val="black"/>
              </a:solidFill>
            </a:endParaRPr>
          </a:p>
          <a:p>
            <a:pPr>
              <a:buFont typeface="Wingdings" pitchFamily="2" charset="2"/>
              <a:buChar char="Ø"/>
            </a:pPr>
            <a:endParaRPr lang="en-ZA" sz="1400" dirty="0">
              <a:solidFill>
                <a:prstClr val="black"/>
              </a:solidFill>
            </a:endParaRPr>
          </a:p>
          <a:p>
            <a:pPr>
              <a:buFont typeface="Wingdings" pitchFamily="2" charset="2"/>
              <a:buChar char="Ø"/>
            </a:pPr>
            <a:endParaRPr lang="en-ZA" sz="1400" dirty="0" smtClean="0">
              <a:solidFill>
                <a:prstClr val="black"/>
              </a:solidFill>
            </a:endParaRPr>
          </a:p>
          <a:p>
            <a:pPr>
              <a:buFont typeface="Wingdings" pitchFamily="2" charset="2"/>
              <a:buChar char="Ø"/>
            </a:pPr>
            <a:endParaRPr lang="en-ZA" sz="1400" dirty="0">
              <a:solidFill>
                <a:prstClr val="black"/>
              </a:solidFill>
            </a:endParaRPr>
          </a:p>
          <a:p>
            <a:pPr>
              <a:buFont typeface="Wingdings" pitchFamily="2" charset="2"/>
              <a:buChar char="Ø"/>
            </a:pPr>
            <a:endParaRPr lang="en-ZA" sz="1400" dirty="0" smtClean="0">
              <a:solidFill>
                <a:prstClr val="black"/>
              </a:solidFill>
            </a:endParaRPr>
          </a:p>
          <a:p>
            <a:pPr>
              <a:buFont typeface="Wingdings" pitchFamily="2" charset="2"/>
              <a:buChar char="Ø"/>
            </a:pPr>
            <a:endParaRPr lang="en-ZA" sz="1400" dirty="0">
              <a:solidFill>
                <a:prstClr val="black"/>
              </a:solidFill>
            </a:endParaRPr>
          </a:p>
          <a:p>
            <a:pPr>
              <a:buFont typeface="Wingdings" pitchFamily="2" charset="2"/>
              <a:buChar char="Ø"/>
            </a:pPr>
            <a:r>
              <a:rPr lang="en-ZA" sz="1400" dirty="0" smtClean="0">
                <a:solidFill>
                  <a:prstClr val="black"/>
                </a:solidFill>
              </a:rPr>
              <a:t>Bond Issue Amortisation Costs</a:t>
            </a:r>
          </a:p>
          <a:p>
            <a:pPr>
              <a:buFont typeface="Wingdings" pitchFamily="2" charset="2"/>
              <a:buChar char="Ø"/>
            </a:pPr>
            <a:r>
              <a:rPr lang="en-ZA" sz="1400" dirty="0" smtClean="0">
                <a:solidFill>
                  <a:prstClr val="black"/>
                </a:solidFill>
              </a:rPr>
              <a:t>Brokers Fees</a:t>
            </a:r>
          </a:p>
          <a:p>
            <a:pPr>
              <a:buFont typeface="Wingdings" pitchFamily="2" charset="2"/>
              <a:buChar char="Ø"/>
            </a:pPr>
            <a:r>
              <a:rPr lang="en-ZA" sz="1400" dirty="0" smtClean="0">
                <a:solidFill>
                  <a:prstClr val="black"/>
                </a:solidFill>
              </a:rPr>
              <a:t>Bursaries (Employees)</a:t>
            </a:r>
          </a:p>
          <a:p>
            <a:pPr>
              <a:buFont typeface="Wingdings" pitchFamily="2" charset="2"/>
              <a:buChar char="Ø"/>
            </a:pPr>
            <a:r>
              <a:rPr lang="en-ZA" sz="1400" dirty="0" smtClean="0">
                <a:solidFill>
                  <a:prstClr val="black"/>
                </a:solidFill>
              </a:rPr>
              <a:t>Cash Discount</a:t>
            </a:r>
            <a:endParaRPr lang="en-ZA" sz="1400" dirty="0">
              <a:solidFill>
                <a:prstClr val="black"/>
              </a:solidFill>
            </a:endParaRPr>
          </a:p>
          <a:p>
            <a:pPr>
              <a:buFont typeface="Wingdings" pitchFamily="2" charset="2"/>
              <a:buChar char="Ø"/>
            </a:pPr>
            <a:r>
              <a:rPr lang="en-ZA" sz="1400" dirty="0" smtClean="0">
                <a:solidFill>
                  <a:prstClr val="black"/>
                </a:solidFill>
              </a:rPr>
              <a:t>Catering Municipal Activities</a:t>
            </a:r>
          </a:p>
          <a:p>
            <a:pPr>
              <a:buFont typeface="Wingdings" pitchFamily="2" charset="2"/>
              <a:buChar char="Ø"/>
            </a:pPr>
            <a:r>
              <a:rPr lang="en-ZA" sz="1400" dirty="0" smtClean="0">
                <a:solidFill>
                  <a:prstClr val="black"/>
                </a:solidFill>
              </a:rPr>
              <a:t>Cleaning Services</a:t>
            </a:r>
          </a:p>
          <a:p>
            <a:pPr lvl="1">
              <a:buFont typeface="Wingdings" pitchFamily="2" charset="2"/>
              <a:buChar char="§"/>
            </a:pPr>
            <a:r>
              <a:rPr lang="en-ZA" sz="1400" dirty="0" smtClean="0">
                <a:solidFill>
                  <a:prstClr val="black"/>
                </a:solidFill>
              </a:rPr>
              <a:t>Laundry Services</a:t>
            </a:r>
          </a:p>
          <a:p>
            <a:pPr lvl="1">
              <a:buFont typeface="Wingdings" pitchFamily="2" charset="2"/>
              <a:buChar char="§"/>
            </a:pPr>
            <a:r>
              <a:rPr lang="en-ZA" sz="1400" dirty="0" smtClean="0">
                <a:solidFill>
                  <a:prstClr val="black"/>
                </a:solidFill>
              </a:rPr>
              <a:t>Car Valet and Washing Services</a:t>
            </a:r>
          </a:p>
          <a:p>
            <a:pPr>
              <a:buFont typeface="Wingdings" pitchFamily="2" charset="2"/>
              <a:buChar char="Ø"/>
            </a:pPr>
            <a:r>
              <a:rPr lang="en-ZA" sz="1400" dirty="0" smtClean="0">
                <a:solidFill>
                  <a:prstClr val="black"/>
                </a:solidFill>
              </a:rPr>
              <a:t>Commission</a:t>
            </a:r>
          </a:p>
          <a:p>
            <a:pPr lvl="1">
              <a:buFont typeface="Wingdings" pitchFamily="2" charset="2"/>
              <a:buChar char="§"/>
            </a:pPr>
            <a:r>
              <a:rPr lang="en-ZA" sz="1400" dirty="0" smtClean="0">
                <a:solidFill>
                  <a:prstClr val="black"/>
                </a:solidFill>
              </a:rPr>
              <a:t>Cellular Contract (Subscriptions and Calls)</a:t>
            </a:r>
          </a:p>
          <a:p>
            <a:pPr lvl="1">
              <a:buFont typeface="Wingdings" pitchFamily="2" charset="2"/>
              <a:buChar char="§"/>
            </a:pPr>
            <a:r>
              <a:rPr lang="en-ZA" sz="1400" dirty="0" smtClean="0">
                <a:solidFill>
                  <a:prstClr val="black"/>
                </a:solidFill>
              </a:rPr>
              <a:t>Licences (Radio and Television)</a:t>
            </a:r>
          </a:p>
          <a:p>
            <a:pPr lvl="1">
              <a:buFont typeface="Wingdings" pitchFamily="2" charset="2"/>
              <a:buChar char="§"/>
            </a:pPr>
            <a:r>
              <a:rPr lang="en-ZA" sz="1400" dirty="0" smtClean="0">
                <a:solidFill>
                  <a:prstClr val="black"/>
                </a:solidFill>
              </a:rPr>
              <a:t>Postage/Stamps/Franking Machine</a:t>
            </a:r>
          </a:p>
          <a:p>
            <a:pPr lvl="1">
              <a:buFont typeface="Wingdings" pitchFamily="2" charset="2"/>
              <a:buChar char="§"/>
            </a:pPr>
            <a:r>
              <a:rPr lang="en-ZA" sz="1400" dirty="0" smtClean="0">
                <a:solidFill>
                  <a:prstClr val="black"/>
                </a:solidFill>
              </a:rPr>
              <a:t>Radio and TV Transmissions</a:t>
            </a:r>
          </a:p>
          <a:p>
            <a:pPr lvl="1">
              <a:buFont typeface="Wingdings" pitchFamily="2" charset="2"/>
              <a:buChar char="§"/>
            </a:pPr>
            <a:r>
              <a:rPr lang="en-ZA" sz="1400" dirty="0" smtClean="0">
                <a:solidFill>
                  <a:prstClr val="black"/>
                </a:solidFill>
              </a:rPr>
              <a:t>Rent Private Bag and Postal Box</a:t>
            </a:r>
          </a:p>
          <a:p>
            <a:pPr lvl="1">
              <a:buFont typeface="Wingdings" pitchFamily="2" charset="2"/>
              <a:buChar char="§"/>
            </a:pPr>
            <a:r>
              <a:rPr lang="en-ZA" sz="1400" dirty="0" smtClean="0">
                <a:solidFill>
                  <a:prstClr val="black"/>
                </a:solidFill>
              </a:rPr>
              <a:t>Satellite Signals</a:t>
            </a:r>
          </a:p>
          <a:p>
            <a:pPr lvl="1">
              <a:buFont typeface="Wingdings" pitchFamily="2" charset="2"/>
              <a:buChar char="§"/>
            </a:pPr>
            <a:r>
              <a:rPr lang="en-ZA" sz="1400" dirty="0" smtClean="0">
                <a:solidFill>
                  <a:prstClr val="black"/>
                </a:solidFill>
              </a:rPr>
              <a:t>SMS Bulk Message Service</a:t>
            </a:r>
          </a:p>
          <a:p>
            <a:pPr lvl="1">
              <a:buFont typeface="Wingdings" pitchFamily="2" charset="2"/>
              <a:buChar char="§"/>
            </a:pPr>
            <a:r>
              <a:rPr lang="en-ZA" sz="1400" dirty="0" smtClean="0">
                <a:solidFill>
                  <a:prstClr val="black"/>
                </a:solidFill>
              </a:rPr>
              <a:t>Telephone, Fax, Telegraph and Telex</a:t>
            </a:r>
          </a:p>
          <a:p>
            <a:pPr lvl="1">
              <a:buFont typeface="Wingdings" pitchFamily="2" charset="2"/>
              <a:buChar char="§"/>
            </a:pPr>
            <a:r>
              <a:rPr lang="en-ZA" sz="1400" dirty="0" smtClean="0">
                <a:solidFill>
                  <a:prstClr val="black"/>
                </a:solidFill>
              </a:rPr>
              <a:t>Telemetric Systems</a:t>
            </a:r>
          </a:p>
          <a:p>
            <a:pPr lvl="1">
              <a:buFont typeface="Wingdings" pitchFamily="2" charset="2"/>
              <a:buChar char="§"/>
            </a:pPr>
            <a:r>
              <a:rPr lang="en-ZA" sz="1400" dirty="0" smtClean="0">
                <a:solidFill>
                  <a:prstClr val="black"/>
                </a:solidFill>
              </a:rPr>
              <a:t>Telephone Installations</a:t>
            </a:r>
          </a:p>
          <a:p>
            <a:pPr>
              <a:buFont typeface="Wingdings" pitchFamily="2" charset="2"/>
              <a:buChar char="Ø"/>
            </a:pPr>
            <a:endParaRPr lang="en-ZA" dirty="0" smtClean="0">
              <a:solidFill>
                <a:prstClr val="black"/>
              </a:solidFill>
            </a:endParaRPr>
          </a:p>
          <a:p>
            <a:pPr>
              <a:buFont typeface="Wingdings" pitchFamily="2" charset="2"/>
              <a:buChar char="Ø"/>
            </a:pPr>
            <a:endParaRPr lang="en-ZA" dirty="0" smtClean="0">
              <a:solidFill>
                <a:prstClr val="black"/>
              </a:solidFill>
            </a:endParaRPr>
          </a:p>
          <a:p>
            <a:pPr>
              <a:buFont typeface="Wingdings" pitchFamily="2" charset="2"/>
              <a:buChar char="Ø"/>
            </a:pPr>
            <a:endParaRPr lang="en-ZA" dirty="0" smtClean="0">
              <a:solidFill>
                <a:prstClr val="black"/>
              </a:solidFill>
            </a:endParaRPr>
          </a:p>
          <a:p>
            <a:pPr lvl="1">
              <a:buFont typeface="Wingdings" pitchFamily="2" charset="2"/>
              <a:buChar char="§"/>
            </a:pPr>
            <a:endParaRPr lang="en-ZA" dirty="0">
              <a:solidFill>
                <a:prstClr val="black"/>
              </a:solidFill>
            </a:endParaRPr>
          </a:p>
        </p:txBody>
      </p:sp>
      <p:graphicFrame>
        <p:nvGraphicFramePr>
          <p:cNvPr id="7" name="Content Placeholder 4"/>
          <p:cNvGraphicFramePr>
            <a:graphicFrameLocks/>
          </p:cNvGraphicFramePr>
          <p:nvPr>
            <p:extLst>
              <p:ext uri="{D42A27DB-BD31-4B8C-83A1-F6EECF244321}">
                <p14:modId xmlns:p14="http://schemas.microsoft.com/office/powerpoint/2010/main" val="3932758957"/>
              </p:ext>
            </p:extLst>
          </p:nvPr>
        </p:nvGraphicFramePr>
        <p:xfrm>
          <a:off x="6084168" y="4941168"/>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64960845"/>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Operational Cost (Continue...)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94</a:t>
            </a:fld>
            <a:endParaRPr lang="en-US" sz="1400" b="0" dirty="0" smtClean="0">
              <a:solidFill>
                <a:srgbClr val="000000"/>
              </a:solidFill>
              <a:latin typeface="Arial" pitchFamily="34" charset="0"/>
              <a:cs typeface="Osaka"/>
            </a:endParaRPr>
          </a:p>
        </p:txBody>
      </p:sp>
      <p:sp>
        <p:nvSpPr>
          <p:cNvPr id="5" name="TextBox 4"/>
          <p:cNvSpPr txBox="1"/>
          <p:nvPr/>
        </p:nvSpPr>
        <p:spPr>
          <a:xfrm>
            <a:off x="0" y="1071546"/>
            <a:ext cx="9144000" cy="5909310"/>
          </a:xfrm>
          <a:prstGeom prst="rect">
            <a:avLst/>
          </a:prstGeom>
          <a:solidFill>
            <a:schemeClr val="bg1">
              <a:lumMod val="85000"/>
            </a:schemeClr>
          </a:solidFill>
        </p:spPr>
        <p:style>
          <a:lnRef idx="2">
            <a:schemeClr val="accent4">
              <a:shade val="50000"/>
            </a:schemeClr>
          </a:lnRef>
          <a:fillRef idx="1">
            <a:schemeClr val="accent4"/>
          </a:fillRef>
          <a:effectRef idx="0">
            <a:schemeClr val="accent4"/>
          </a:effectRef>
          <a:fontRef idx="minor">
            <a:schemeClr val="lt1"/>
          </a:fontRef>
        </p:style>
        <p:txBody>
          <a:bodyPr wrap="square" numCol="2" rtlCol="0">
            <a:spAutoFit/>
          </a:bodyPr>
          <a:lstStyle/>
          <a:p>
            <a:pPr>
              <a:buFont typeface="Wingdings" pitchFamily="2" charset="2"/>
              <a:buChar char="Ø"/>
            </a:pPr>
            <a:r>
              <a:rPr lang="en-ZA" dirty="0" smtClean="0">
                <a:solidFill>
                  <a:prstClr val="black"/>
                </a:solidFill>
              </a:rPr>
              <a:t>Contribution to Provisions:</a:t>
            </a:r>
          </a:p>
          <a:p>
            <a:pPr lvl="1">
              <a:buFont typeface="Wingdings" pitchFamily="2" charset="2"/>
              <a:buChar char="§"/>
            </a:pPr>
            <a:r>
              <a:rPr lang="en-ZA" dirty="0" smtClean="0">
                <a:solidFill>
                  <a:prstClr val="black"/>
                </a:solidFill>
              </a:rPr>
              <a:t>Alien Vegetation</a:t>
            </a:r>
          </a:p>
          <a:p>
            <a:pPr lvl="1">
              <a:buFont typeface="Wingdings" pitchFamily="2" charset="2"/>
              <a:buChar char="§"/>
            </a:pPr>
            <a:r>
              <a:rPr lang="en-ZA" dirty="0" smtClean="0">
                <a:solidFill>
                  <a:prstClr val="black"/>
                </a:solidFill>
              </a:rPr>
              <a:t>Decommission Cost</a:t>
            </a:r>
          </a:p>
          <a:p>
            <a:pPr lvl="1">
              <a:buFont typeface="Wingdings" pitchFamily="2" charset="2"/>
              <a:buChar char="§"/>
            </a:pPr>
            <a:r>
              <a:rPr lang="en-ZA" dirty="0" smtClean="0">
                <a:solidFill>
                  <a:prstClr val="black"/>
                </a:solidFill>
              </a:rPr>
              <a:t>Rehabilitation of Landfill Sites</a:t>
            </a:r>
          </a:p>
          <a:p>
            <a:pPr>
              <a:buFont typeface="Wingdings" pitchFamily="2" charset="2"/>
              <a:buChar char="Ø"/>
            </a:pPr>
            <a:r>
              <a:rPr lang="en-ZA" dirty="0" smtClean="0">
                <a:solidFill>
                  <a:prstClr val="black"/>
                </a:solidFill>
              </a:rPr>
              <a:t>Copyrights</a:t>
            </a:r>
          </a:p>
          <a:p>
            <a:pPr>
              <a:buFont typeface="Wingdings" pitchFamily="2" charset="2"/>
              <a:buChar char="Ø"/>
            </a:pPr>
            <a:r>
              <a:rPr lang="en-ZA" dirty="0" smtClean="0">
                <a:solidFill>
                  <a:prstClr val="black"/>
                </a:solidFill>
              </a:rPr>
              <a:t>Licences and Permits</a:t>
            </a:r>
          </a:p>
          <a:p>
            <a:pPr>
              <a:buFont typeface="Wingdings" pitchFamily="2" charset="2"/>
              <a:buChar char="Ø"/>
            </a:pPr>
            <a:r>
              <a:rPr lang="en-ZA" dirty="0" smtClean="0">
                <a:solidFill>
                  <a:prstClr val="black"/>
                </a:solidFill>
              </a:rPr>
              <a:t>Dumping Fees </a:t>
            </a:r>
          </a:p>
          <a:p>
            <a:pPr>
              <a:buFont typeface="Wingdings" pitchFamily="2" charset="2"/>
              <a:buChar char="Ø"/>
            </a:pPr>
            <a:r>
              <a:rPr lang="en-ZA" dirty="0" smtClean="0">
                <a:solidFill>
                  <a:prstClr val="black"/>
                </a:solidFill>
              </a:rPr>
              <a:t>Eskom Connection Fees</a:t>
            </a:r>
          </a:p>
          <a:p>
            <a:pPr>
              <a:buFont typeface="Wingdings" pitchFamily="2" charset="2"/>
              <a:buChar char="Ø"/>
            </a:pPr>
            <a:r>
              <a:rPr lang="en-ZA" dirty="0" smtClean="0">
                <a:solidFill>
                  <a:prstClr val="black"/>
                </a:solidFill>
              </a:rPr>
              <a:t>Entertainment</a:t>
            </a:r>
          </a:p>
          <a:p>
            <a:pPr lvl="1">
              <a:buFont typeface="Wingdings" pitchFamily="2" charset="2"/>
              <a:buChar char="§"/>
            </a:pPr>
            <a:r>
              <a:rPr lang="en-ZA" dirty="0" smtClean="0">
                <a:solidFill>
                  <a:prstClr val="black"/>
                </a:solidFill>
              </a:rPr>
              <a:t>Mayor</a:t>
            </a:r>
          </a:p>
          <a:p>
            <a:pPr lvl="1">
              <a:buFont typeface="Wingdings" pitchFamily="2" charset="2"/>
              <a:buChar char="§"/>
            </a:pPr>
            <a:r>
              <a:rPr lang="en-ZA" dirty="0" smtClean="0">
                <a:solidFill>
                  <a:prstClr val="black"/>
                </a:solidFill>
              </a:rPr>
              <a:t>Councillors</a:t>
            </a:r>
          </a:p>
          <a:p>
            <a:pPr lvl="1">
              <a:buFont typeface="Wingdings" pitchFamily="2" charset="2"/>
              <a:buChar char="§"/>
            </a:pPr>
            <a:r>
              <a:rPr lang="en-ZA" dirty="0" smtClean="0">
                <a:solidFill>
                  <a:prstClr val="black"/>
                </a:solidFill>
              </a:rPr>
              <a:t>Senior Management</a:t>
            </a:r>
          </a:p>
          <a:p>
            <a:pPr lvl="1">
              <a:buFont typeface="Wingdings" pitchFamily="2" charset="2"/>
              <a:buChar char="§"/>
            </a:pPr>
            <a:endParaRPr lang="en-ZA" dirty="0" smtClean="0">
              <a:solidFill>
                <a:prstClr val="black"/>
              </a:solidFill>
            </a:endParaRPr>
          </a:p>
          <a:p>
            <a:pPr lvl="1">
              <a:buFont typeface="Wingdings" pitchFamily="2" charset="2"/>
              <a:buChar char="§"/>
            </a:pPr>
            <a:endParaRPr lang="en-ZA" b="1" dirty="0" smtClean="0">
              <a:solidFill>
                <a:prstClr val="black"/>
              </a:solidFill>
            </a:endParaRP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black"/>
              </a:solidFill>
            </a:endParaRPr>
          </a:p>
          <a:p>
            <a:pPr>
              <a:buFont typeface="Wingdings" pitchFamily="2" charset="2"/>
              <a:buChar char="Ø"/>
            </a:pPr>
            <a:r>
              <a:rPr lang="en-ZA" dirty="0" smtClean="0">
                <a:solidFill>
                  <a:prstClr val="black"/>
                </a:solidFill>
              </a:rPr>
              <a:t>External Computer Services</a:t>
            </a:r>
          </a:p>
          <a:p>
            <a:pPr lvl="1">
              <a:buFont typeface="Wingdings" pitchFamily="2" charset="2"/>
              <a:buChar char="§"/>
            </a:pPr>
            <a:r>
              <a:rPr lang="en-ZA" dirty="0" smtClean="0">
                <a:solidFill>
                  <a:prstClr val="black"/>
                </a:solidFill>
              </a:rPr>
              <a:t>Data Lines</a:t>
            </a:r>
          </a:p>
          <a:p>
            <a:pPr lvl="1">
              <a:buFont typeface="Wingdings" pitchFamily="2" charset="2"/>
              <a:buChar char="§"/>
            </a:pPr>
            <a:r>
              <a:rPr lang="en-ZA" dirty="0" smtClean="0">
                <a:solidFill>
                  <a:prstClr val="black"/>
                </a:solidFill>
              </a:rPr>
              <a:t>GPS Licence Fees</a:t>
            </a:r>
          </a:p>
          <a:p>
            <a:pPr lvl="1">
              <a:buFont typeface="Wingdings" pitchFamily="2" charset="2"/>
              <a:buChar char="§"/>
            </a:pPr>
            <a:r>
              <a:rPr lang="en-ZA" dirty="0" smtClean="0">
                <a:solidFill>
                  <a:prstClr val="black"/>
                </a:solidFill>
              </a:rPr>
              <a:t>Information Services</a:t>
            </a:r>
          </a:p>
          <a:p>
            <a:pPr lvl="1">
              <a:buFont typeface="Wingdings" pitchFamily="2" charset="2"/>
              <a:buChar char="§"/>
            </a:pPr>
            <a:r>
              <a:rPr lang="en-ZA" dirty="0" smtClean="0">
                <a:solidFill>
                  <a:prstClr val="black"/>
                </a:solidFill>
              </a:rPr>
              <a:t>Internet Charge</a:t>
            </a:r>
          </a:p>
          <a:p>
            <a:pPr lvl="1">
              <a:buFont typeface="Wingdings" pitchFamily="2" charset="2"/>
              <a:buChar char="§"/>
            </a:pPr>
            <a:r>
              <a:rPr lang="en-ZA" dirty="0" smtClean="0">
                <a:solidFill>
                  <a:prstClr val="black"/>
                </a:solidFill>
              </a:rPr>
              <a:t>Mainframe Time</a:t>
            </a:r>
          </a:p>
          <a:p>
            <a:pPr lvl="1">
              <a:buFont typeface="Wingdings" pitchFamily="2" charset="2"/>
              <a:buChar char="§"/>
            </a:pPr>
            <a:r>
              <a:rPr lang="en-ZA" dirty="0" smtClean="0">
                <a:solidFill>
                  <a:prstClr val="black"/>
                </a:solidFill>
              </a:rPr>
              <a:t>Network Extension</a:t>
            </a:r>
          </a:p>
          <a:p>
            <a:pPr lvl="1">
              <a:buFont typeface="Wingdings" pitchFamily="2" charset="2"/>
              <a:buChar char="§"/>
            </a:pPr>
            <a:r>
              <a:rPr lang="en-ZA" dirty="0" smtClean="0">
                <a:solidFill>
                  <a:prstClr val="black"/>
                </a:solidFill>
              </a:rPr>
              <a:t>Specialised Computer Services</a:t>
            </a:r>
          </a:p>
          <a:p>
            <a:pPr lvl="1">
              <a:buFont typeface="Wingdings" pitchFamily="2" charset="2"/>
              <a:buChar char="§"/>
            </a:pPr>
            <a:r>
              <a:rPr lang="en-ZA" dirty="0" smtClean="0">
                <a:solidFill>
                  <a:prstClr val="black"/>
                </a:solidFill>
              </a:rPr>
              <a:t>System Adviser</a:t>
            </a:r>
          </a:p>
          <a:p>
            <a:pPr lvl="1">
              <a:buFont typeface="Wingdings" pitchFamily="2" charset="2"/>
              <a:buChar char="§"/>
            </a:pPr>
            <a:r>
              <a:rPr lang="en-ZA" dirty="0" smtClean="0">
                <a:solidFill>
                  <a:prstClr val="black"/>
                </a:solidFill>
              </a:rPr>
              <a:t>System Development</a:t>
            </a:r>
          </a:p>
          <a:p>
            <a:pPr lvl="1">
              <a:buFont typeface="Wingdings" pitchFamily="2" charset="2"/>
              <a:buChar char="§"/>
            </a:pPr>
            <a:r>
              <a:rPr lang="en-ZA" dirty="0" smtClean="0">
                <a:solidFill>
                  <a:prstClr val="black"/>
                </a:solidFill>
              </a:rPr>
              <a:t>Wireless Network</a:t>
            </a: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black"/>
              </a:solidFill>
            </a:endParaRPr>
          </a:p>
          <a:p>
            <a:pPr>
              <a:buFont typeface="Wingdings" pitchFamily="2" charset="2"/>
              <a:buChar char="Ø"/>
            </a:pPr>
            <a:endParaRPr lang="en-ZA" dirty="0" smtClean="0">
              <a:solidFill>
                <a:prstClr val="black"/>
              </a:solidFill>
            </a:endParaRPr>
          </a:p>
          <a:p>
            <a:pPr>
              <a:buFont typeface="Wingdings" pitchFamily="2" charset="2"/>
              <a:buChar char="Ø"/>
            </a:pPr>
            <a:endParaRPr lang="en-ZA" dirty="0" smtClean="0">
              <a:solidFill>
                <a:prstClr val="black"/>
              </a:solidFill>
            </a:endParaRPr>
          </a:p>
          <a:p>
            <a:pPr lvl="1">
              <a:buFont typeface="Wingdings" pitchFamily="2" charset="2"/>
              <a:buChar char="§"/>
            </a:pPr>
            <a:endParaRPr lang="en-ZA" dirty="0" smtClean="0">
              <a:solidFill>
                <a:prstClr val="black"/>
              </a:solidFill>
            </a:endParaRPr>
          </a:p>
          <a:p>
            <a:pPr>
              <a:buFont typeface="Wingdings" pitchFamily="2" charset="2"/>
              <a:buChar char="Ø"/>
            </a:pPr>
            <a:endParaRPr lang="en-ZA" dirty="0" smtClean="0">
              <a:solidFill>
                <a:prstClr val="black"/>
              </a:solidFill>
            </a:endParaRPr>
          </a:p>
          <a:p>
            <a:pPr>
              <a:buFont typeface="Wingdings" pitchFamily="2" charset="2"/>
              <a:buChar char="Ø"/>
            </a:pPr>
            <a:endParaRPr lang="en-ZA" dirty="0" smtClean="0">
              <a:solidFill>
                <a:prstClr val="black"/>
              </a:solidFill>
            </a:endParaRPr>
          </a:p>
          <a:p>
            <a:pPr lvl="1">
              <a:buFont typeface="Wingdings" pitchFamily="2" charset="2"/>
              <a:buChar char="§"/>
            </a:pPr>
            <a:endParaRPr lang="en-ZA" dirty="0">
              <a:solidFill>
                <a:prstClr val="black"/>
              </a:solidFill>
            </a:endParaRPr>
          </a:p>
        </p:txBody>
      </p:sp>
      <p:pic>
        <p:nvPicPr>
          <p:cNvPr id="6" name="Picture 5"/>
          <p:cNvPicPr>
            <a:picLocks noChangeAspect="1"/>
          </p:cNvPicPr>
          <p:nvPr/>
        </p:nvPicPr>
        <p:blipFill>
          <a:blip r:embed="rId2"/>
          <a:stretch>
            <a:fillRect/>
          </a:stretch>
        </p:blipFill>
        <p:spPr>
          <a:xfrm>
            <a:off x="7258891" y="307803"/>
            <a:ext cx="1656184" cy="1015793"/>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Tree>
    <p:extLst>
      <p:ext uri="{BB962C8B-B14F-4D97-AF65-F5344CB8AC3E}">
        <p14:creationId xmlns:p14="http://schemas.microsoft.com/office/powerpoint/2010/main" val="48539535"/>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Operational Cost (Continue...)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95</a:t>
            </a:fld>
            <a:endParaRPr lang="en-US" sz="1400" b="0" dirty="0" smtClean="0">
              <a:solidFill>
                <a:srgbClr val="000000"/>
              </a:solidFill>
              <a:latin typeface="Arial" pitchFamily="34" charset="0"/>
              <a:cs typeface="Osaka"/>
            </a:endParaRPr>
          </a:p>
        </p:txBody>
      </p:sp>
      <p:sp>
        <p:nvSpPr>
          <p:cNvPr id="5" name="TextBox 4"/>
          <p:cNvSpPr txBox="1"/>
          <p:nvPr/>
        </p:nvSpPr>
        <p:spPr>
          <a:xfrm>
            <a:off x="0" y="1071546"/>
            <a:ext cx="9144000" cy="9510296"/>
          </a:xfrm>
          <a:prstGeom prst="rect">
            <a:avLst/>
          </a:prstGeom>
          <a:solidFill>
            <a:schemeClr val="bg1">
              <a:lumMod val="85000"/>
            </a:schemeClr>
          </a:solidFill>
        </p:spPr>
        <p:style>
          <a:lnRef idx="2">
            <a:schemeClr val="accent4">
              <a:shade val="50000"/>
            </a:schemeClr>
          </a:lnRef>
          <a:fillRef idx="1">
            <a:schemeClr val="accent4"/>
          </a:fillRef>
          <a:effectRef idx="0">
            <a:schemeClr val="accent4"/>
          </a:effectRef>
          <a:fontRef idx="minor">
            <a:schemeClr val="lt1"/>
          </a:fontRef>
        </p:style>
        <p:txBody>
          <a:bodyPr wrap="square" numCol="2" rtlCol="0">
            <a:spAutoFit/>
          </a:bodyPr>
          <a:lstStyle/>
          <a:p>
            <a:pPr>
              <a:buFont typeface="Wingdings" pitchFamily="2" charset="2"/>
              <a:buChar char="Ø"/>
            </a:pPr>
            <a:r>
              <a:rPr lang="en-ZA" sz="1600" dirty="0" smtClean="0">
                <a:solidFill>
                  <a:prstClr val="black"/>
                </a:solidFill>
              </a:rPr>
              <a:t>Freight Services</a:t>
            </a:r>
          </a:p>
          <a:p>
            <a:pPr>
              <a:buFont typeface="Wingdings" pitchFamily="2" charset="2"/>
              <a:buChar char="Ø"/>
            </a:pPr>
            <a:r>
              <a:rPr lang="en-ZA" sz="1600" dirty="0" smtClean="0">
                <a:solidFill>
                  <a:prstClr val="black"/>
                </a:solidFill>
              </a:rPr>
              <a:t>Firearm Handling Fees</a:t>
            </a:r>
          </a:p>
          <a:p>
            <a:pPr>
              <a:buFont typeface="Wingdings" pitchFamily="2" charset="2"/>
              <a:buChar char="Ø"/>
            </a:pPr>
            <a:r>
              <a:rPr lang="en-ZA" sz="1600" dirty="0" smtClean="0">
                <a:solidFill>
                  <a:prstClr val="black"/>
                </a:solidFill>
              </a:rPr>
              <a:t>Full Time Union Representative</a:t>
            </a:r>
          </a:p>
          <a:p>
            <a:pPr>
              <a:buFont typeface="Wingdings" pitchFamily="2" charset="2"/>
              <a:buChar char="Ø"/>
            </a:pPr>
            <a:r>
              <a:rPr lang="en-ZA" sz="1600" dirty="0" smtClean="0">
                <a:solidFill>
                  <a:prstClr val="black"/>
                </a:solidFill>
              </a:rPr>
              <a:t>Honoraria (Voluntary Workers)</a:t>
            </a:r>
          </a:p>
          <a:p>
            <a:pPr>
              <a:buFont typeface="Wingdings" pitchFamily="2" charset="2"/>
              <a:buChar char="Ø"/>
            </a:pPr>
            <a:r>
              <a:rPr lang="en-ZA" sz="1600" dirty="0" smtClean="0">
                <a:solidFill>
                  <a:prstClr val="black"/>
                </a:solidFill>
              </a:rPr>
              <a:t>Insurance Underwriting:</a:t>
            </a:r>
          </a:p>
          <a:p>
            <a:pPr lvl="1">
              <a:buFont typeface="Wingdings" pitchFamily="2" charset="2"/>
              <a:buChar char="§"/>
            </a:pPr>
            <a:r>
              <a:rPr lang="en-ZA" sz="1600" dirty="0" smtClean="0">
                <a:solidFill>
                  <a:prstClr val="black"/>
                </a:solidFill>
              </a:rPr>
              <a:t>Insurance Aggregation</a:t>
            </a:r>
          </a:p>
          <a:p>
            <a:pPr lvl="1">
              <a:buFont typeface="Wingdings" pitchFamily="2" charset="2"/>
              <a:buChar char="§"/>
            </a:pPr>
            <a:r>
              <a:rPr lang="en-ZA" sz="1600" dirty="0" smtClean="0">
                <a:solidFill>
                  <a:prstClr val="black"/>
                </a:solidFill>
              </a:rPr>
              <a:t>Claims paid to Third Parties</a:t>
            </a:r>
          </a:p>
          <a:p>
            <a:pPr lvl="1">
              <a:buFont typeface="Wingdings" pitchFamily="2" charset="2"/>
              <a:buChar char="§"/>
            </a:pPr>
            <a:r>
              <a:rPr lang="en-ZA" sz="1600" dirty="0" smtClean="0">
                <a:solidFill>
                  <a:prstClr val="black"/>
                </a:solidFill>
              </a:rPr>
              <a:t>Insurance Brokers Fees</a:t>
            </a:r>
          </a:p>
          <a:p>
            <a:pPr lvl="1">
              <a:buFont typeface="Wingdings" pitchFamily="2" charset="2"/>
              <a:buChar char="§"/>
            </a:pPr>
            <a:r>
              <a:rPr lang="en-ZA" sz="1600" dirty="0" smtClean="0">
                <a:solidFill>
                  <a:prstClr val="black"/>
                </a:solidFill>
              </a:rPr>
              <a:t>Insurance Claims</a:t>
            </a:r>
          </a:p>
          <a:p>
            <a:pPr lvl="1">
              <a:buFont typeface="Wingdings" pitchFamily="2" charset="2"/>
              <a:buChar char="§"/>
            </a:pPr>
            <a:r>
              <a:rPr lang="en-ZA" sz="1600" dirty="0" smtClean="0">
                <a:solidFill>
                  <a:prstClr val="black"/>
                </a:solidFill>
              </a:rPr>
              <a:t>Excess Payments</a:t>
            </a:r>
          </a:p>
          <a:p>
            <a:pPr lvl="1">
              <a:buFont typeface="Wingdings" pitchFamily="2" charset="2"/>
              <a:buChar char="§"/>
            </a:pPr>
            <a:r>
              <a:rPr lang="en-ZA" sz="1600" dirty="0" smtClean="0">
                <a:solidFill>
                  <a:prstClr val="black"/>
                </a:solidFill>
              </a:rPr>
              <a:t>Risk Management Programs</a:t>
            </a:r>
          </a:p>
          <a:p>
            <a:pPr lvl="1">
              <a:buFont typeface="Wingdings" pitchFamily="2" charset="2"/>
              <a:buChar char="§"/>
            </a:pPr>
            <a:r>
              <a:rPr lang="en-ZA" sz="1600" dirty="0" smtClean="0">
                <a:solidFill>
                  <a:prstClr val="black"/>
                </a:solidFill>
              </a:rPr>
              <a:t>Premiums</a:t>
            </a:r>
          </a:p>
          <a:p>
            <a:pPr>
              <a:buFont typeface="Wingdings" pitchFamily="2" charset="2"/>
              <a:buChar char="Ø"/>
            </a:pPr>
            <a:r>
              <a:rPr lang="en-ZA" sz="1600" dirty="0" smtClean="0">
                <a:solidFill>
                  <a:prstClr val="black"/>
                </a:solidFill>
              </a:rPr>
              <a:t>Land Alienation Costs</a:t>
            </a:r>
          </a:p>
          <a:p>
            <a:pPr>
              <a:buFont typeface="Wingdings" pitchFamily="2" charset="2"/>
              <a:buChar char="Ø"/>
            </a:pPr>
            <a:r>
              <a:rPr lang="en-ZA" sz="1600" dirty="0" smtClean="0">
                <a:solidFill>
                  <a:prstClr val="black"/>
                </a:solidFill>
              </a:rPr>
              <a:t>Learner and Internships</a:t>
            </a:r>
          </a:p>
          <a:p>
            <a:pPr>
              <a:buFont typeface="Wingdings" pitchFamily="2" charset="2"/>
              <a:buChar char="Ø"/>
            </a:pPr>
            <a:r>
              <a:rPr lang="en-ZA" sz="1600" dirty="0" smtClean="0">
                <a:solidFill>
                  <a:prstClr val="black"/>
                </a:solidFill>
              </a:rPr>
              <a:t>Levies WRC</a:t>
            </a:r>
          </a:p>
          <a:p>
            <a:pPr>
              <a:buFont typeface="Wingdings" pitchFamily="2" charset="2"/>
              <a:buChar char="Ø"/>
            </a:pPr>
            <a:r>
              <a:rPr lang="en-ZA" sz="1600" dirty="0" smtClean="0">
                <a:solidFill>
                  <a:prstClr val="black"/>
                </a:solidFill>
              </a:rPr>
              <a:t>Licences:</a:t>
            </a:r>
          </a:p>
          <a:p>
            <a:pPr lvl="1">
              <a:buFont typeface="Wingdings" pitchFamily="2" charset="2"/>
              <a:buChar char="§"/>
            </a:pPr>
            <a:r>
              <a:rPr lang="en-ZA" sz="1600" dirty="0" smtClean="0">
                <a:solidFill>
                  <a:prstClr val="black"/>
                </a:solidFill>
              </a:rPr>
              <a:t>Licence Agency Fees</a:t>
            </a:r>
          </a:p>
          <a:p>
            <a:pPr lvl="1">
              <a:buFont typeface="Wingdings" pitchFamily="2" charset="2"/>
              <a:buChar char="§"/>
            </a:pPr>
            <a:r>
              <a:rPr lang="en-ZA" sz="1600" dirty="0" smtClean="0">
                <a:solidFill>
                  <a:prstClr val="black"/>
                </a:solidFill>
              </a:rPr>
              <a:t>Motor Vehicle Licence Registration</a:t>
            </a:r>
          </a:p>
          <a:p>
            <a:pPr lvl="1">
              <a:buFont typeface="Wingdings" pitchFamily="2" charset="2"/>
              <a:buChar char="§"/>
            </a:pPr>
            <a:r>
              <a:rPr lang="en-ZA" sz="1600" dirty="0" smtClean="0">
                <a:solidFill>
                  <a:prstClr val="black"/>
                </a:solidFill>
              </a:rPr>
              <a:t>Performing Arts</a:t>
            </a:r>
          </a:p>
          <a:p>
            <a:pPr>
              <a:buFont typeface="Wingdings" pitchFamily="2" charset="2"/>
              <a:buChar char="Ø"/>
            </a:pPr>
            <a:endParaRPr lang="en-ZA" sz="1600" dirty="0" smtClean="0">
              <a:solidFill>
                <a:prstClr val="black"/>
              </a:solidFill>
            </a:endParaRPr>
          </a:p>
          <a:p>
            <a:pPr>
              <a:buFont typeface="Wingdings" pitchFamily="2" charset="2"/>
              <a:buChar char="Ø"/>
            </a:pPr>
            <a:endParaRPr lang="en-ZA" sz="1600" dirty="0">
              <a:solidFill>
                <a:prstClr val="black"/>
              </a:solidFill>
            </a:endParaRPr>
          </a:p>
          <a:p>
            <a:pPr>
              <a:buFont typeface="Wingdings" pitchFamily="2" charset="2"/>
              <a:buChar char="Ø"/>
            </a:pPr>
            <a:endParaRPr lang="en-ZA" sz="1600" dirty="0" smtClean="0">
              <a:solidFill>
                <a:prstClr val="black"/>
              </a:solidFill>
            </a:endParaRPr>
          </a:p>
          <a:p>
            <a:pPr>
              <a:buFont typeface="Wingdings" pitchFamily="2" charset="2"/>
              <a:buChar char="Ø"/>
            </a:pPr>
            <a:endParaRPr lang="en-ZA" sz="1600" dirty="0">
              <a:solidFill>
                <a:prstClr val="black"/>
              </a:solidFill>
            </a:endParaRPr>
          </a:p>
          <a:p>
            <a:pPr>
              <a:buFont typeface="Wingdings" pitchFamily="2" charset="2"/>
              <a:buChar char="Ø"/>
            </a:pPr>
            <a:endParaRPr lang="en-ZA" sz="1600" dirty="0" smtClean="0">
              <a:solidFill>
                <a:prstClr val="black"/>
              </a:solidFill>
            </a:endParaRPr>
          </a:p>
          <a:p>
            <a:pPr>
              <a:buFont typeface="Wingdings" pitchFamily="2" charset="2"/>
              <a:buChar char="Ø"/>
            </a:pPr>
            <a:endParaRPr lang="en-ZA" sz="1600" dirty="0">
              <a:solidFill>
                <a:prstClr val="black"/>
              </a:solidFill>
            </a:endParaRPr>
          </a:p>
          <a:p>
            <a:pPr>
              <a:buFont typeface="Wingdings" pitchFamily="2" charset="2"/>
              <a:buChar char="Ø"/>
            </a:pPr>
            <a:endParaRPr lang="en-ZA" sz="1600" dirty="0" smtClean="0">
              <a:solidFill>
                <a:prstClr val="black"/>
              </a:solidFill>
            </a:endParaRPr>
          </a:p>
          <a:p>
            <a:pPr>
              <a:buFont typeface="Wingdings" pitchFamily="2" charset="2"/>
              <a:buChar char="Ø"/>
            </a:pPr>
            <a:endParaRPr lang="en-ZA" sz="1600" dirty="0">
              <a:solidFill>
                <a:prstClr val="black"/>
              </a:solidFill>
            </a:endParaRPr>
          </a:p>
          <a:p>
            <a:pPr>
              <a:buFont typeface="Wingdings" pitchFamily="2" charset="2"/>
              <a:buChar char="Ø"/>
            </a:pPr>
            <a:endParaRPr lang="en-ZA" sz="1600" dirty="0" smtClean="0">
              <a:solidFill>
                <a:prstClr val="black"/>
              </a:solidFill>
            </a:endParaRPr>
          </a:p>
          <a:p>
            <a:pPr>
              <a:buFont typeface="Wingdings" pitchFamily="2" charset="2"/>
              <a:buChar char="Ø"/>
            </a:pPr>
            <a:endParaRPr lang="en-ZA" sz="1600" dirty="0">
              <a:solidFill>
                <a:prstClr val="black"/>
              </a:solidFill>
            </a:endParaRPr>
          </a:p>
          <a:p>
            <a:pPr>
              <a:buFont typeface="Wingdings" pitchFamily="2" charset="2"/>
              <a:buChar char="Ø"/>
            </a:pPr>
            <a:endParaRPr lang="en-ZA" sz="1600" dirty="0" smtClean="0">
              <a:solidFill>
                <a:prstClr val="black"/>
              </a:solidFill>
            </a:endParaRPr>
          </a:p>
          <a:p>
            <a:pPr>
              <a:buFont typeface="Wingdings" pitchFamily="2" charset="2"/>
              <a:buChar char="Ø"/>
            </a:pPr>
            <a:endParaRPr lang="en-ZA" sz="1600" dirty="0" smtClean="0">
              <a:solidFill>
                <a:prstClr val="black"/>
              </a:solidFill>
            </a:endParaRPr>
          </a:p>
          <a:p>
            <a:pPr>
              <a:buFont typeface="Wingdings" pitchFamily="2" charset="2"/>
              <a:buChar char="Ø"/>
            </a:pPr>
            <a:endParaRPr lang="en-ZA" sz="1600" dirty="0">
              <a:solidFill>
                <a:prstClr val="black"/>
              </a:solidFill>
            </a:endParaRPr>
          </a:p>
          <a:p>
            <a:pPr>
              <a:buFont typeface="Wingdings" pitchFamily="2" charset="2"/>
              <a:buChar char="Ø"/>
            </a:pPr>
            <a:endParaRPr lang="en-ZA" sz="1600" dirty="0" smtClean="0">
              <a:solidFill>
                <a:prstClr val="black"/>
              </a:solidFill>
            </a:endParaRPr>
          </a:p>
          <a:p>
            <a:pPr>
              <a:buFont typeface="Wingdings" pitchFamily="2" charset="2"/>
              <a:buChar char="Ø"/>
            </a:pPr>
            <a:endParaRPr lang="en-ZA" sz="1600" dirty="0">
              <a:solidFill>
                <a:prstClr val="black"/>
              </a:solidFill>
            </a:endParaRPr>
          </a:p>
          <a:p>
            <a:pPr>
              <a:buFont typeface="Wingdings" pitchFamily="2" charset="2"/>
              <a:buChar char="Ø"/>
            </a:pPr>
            <a:r>
              <a:rPr lang="en-ZA" sz="1600" dirty="0" smtClean="0">
                <a:solidFill>
                  <a:prstClr val="black"/>
                </a:solidFill>
              </a:rPr>
              <a:t>Personnel Agency Fees (Recruitment)</a:t>
            </a:r>
          </a:p>
          <a:p>
            <a:pPr>
              <a:buFont typeface="Wingdings" pitchFamily="2" charset="2"/>
              <a:buChar char="Ø"/>
            </a:pPr>
            <a:r>
              <a:rPr lang="en-ZA" sz="1600" dirty="0" smtClean="0">
                <a:solidFill>
                  <a:prstClr val="black"/>
                </a:solidFill>
              </a:rPr>
              <a:t>Registration Fees:</a:t>
            </a:r>
          </a:p>
          <a:p>
            <a:pPr lvl="1">
              <a:buFont typeface="Wingdings" pitchFamily="2" charset="2"/>
              <a:buChar char="§"/>
            </a:pPr>
            <a:r>
              <a:rPr lang="en-ZA" sz="1600" dirty="0" smtClean="0">
                <a:solidFill>
                  <a:prstClr val="black"/>
                </a:solidFill>
              </a:rPr>
              <a:t>Professional and Regulatory Bodies</a:t>
            </a:r>
          </a:p>
          <a:p>
            <a:pPr lvl="1">
              <a:buFont typeface="Wingdings" pitchFamily="2" charset="2"/>
              <a:buChar char="§"/>
            </a:pPr>
            <a:r>
              <a:rPr lang="en-ZA" sz="1600" dirty="0" smtClean="0">
                <a:solidFill>
                  <a:prstClr val="black"/>
                </a:solidFill>
              </a:rPr>
              <a:t>Seminars, Conferences, Workshops and Event</a:t>
            </a:r>
          </a:p>
          <a:p>
            <a:pPr lvl="2">
              <a:buFont typeface="Wingdings" pitchFamily="2" charset="2"/>
              <a:buChar char="§"/>
            </a:pPr>
            <a:r>
              <a:rPr lang="en-ZA" sz="1600" dirty="0" smtClean="0">
                <a:solidFill>
                  <a:prstClr val="black"/>
                </a:solidFill>
              </a:rPr>
              <a:t>National</a:t>
            </a:r>
          </a:p>
          <a:p>
            <a:pPr lvl="2">
              <a:buFont typeface="Wingdings" pitchFamily="2" charset="2"/>
              <a:buChar char="§"/>
            </a:pPr>
            <a:r>
              <a:rPr lang="en-ZA" sz="1600" dirty="0" smtClean="0">
                <a:solidFill>
                  <a:prstClr val="black"/>
                </a:solidFill>
              </a:rPr>
              <a:t>International</a:t>
            </a:r>
          </a:p>
          <a:p>
            <a:pPr>
              <a:buFont typeface="Wingdings" pitchFamily="2" charset="2"/>
              <a:buChar char="Ø"/>
            </a:pPr>
            <a:r>
              <a:rPr lang="en-ZA" sz="1600" dirty="0" smtClean="0">
                <a:solidFill>
                  <a:prstClr val="black"/>
                </a:solidFill>
              </a:rPr>
              <a:t>System Access and Information Fees</a:t>
            </a:r>
          </a:p>
          <a:p>
            <a:pPr>
              <a:buFont typeface="Wingdings" pitchFamily="2" charset="2"/>
              <a:buChar char="Ø"/>
            </a:pPr>
            <a:r>
              <a:rPr lang="en-ZA" sz="1600" dirty="0" smtClean="0">
                <a:solidFill>
                  <a:prstClr val="black"/>
                </a:solidFill>
              </a:rPr>
              <a:t>Travel Agency Fees</a:t>
            </a:r>
          </a:p>
          <a:p>
            <a:pPr>
              <a:buFont typeface="Wingdings" pitchFamily="2" charset="2"/>
              <a:buChar char="Ø"/>
            </a:pPr>
            <a:r>
              <a:rPr lang="en-ZA" sz="1600" dirty="0" smtClean="0">
                <a:solidFill>
                  <a:prstClr val="black"/>
                </a:solidFill>
              </a:rPr>
              <a:t>Office Decoration</a:t>
            </a:r>
          </a:p>
          <a:p>
            <a:pPr>
              <a:buFont typeface="Wingdings" pitchFamily="2" charset="2"/>
              <a:buChar char="Ø"/>
            </a:pPr>
            <a:r>
              <a:rPr lang="en-ZA" sz="1600" dirty="0" smtClean="0">
                <a:solidFill>
                  <a:prstClr val="black"/>
                </a:solidFill>
              </a:rPr>
              <a:t>Operating Leases:</a:t>
            </a:r>
          </a:p>
          <a:p>
            <a:pPr lvl="1">
              <a:buFont typeface="Wingdings" pitchFamily="2" charset="2"/>
              <a:buChar char="§"/>
            </a:pPr>
            <a:r>
              <a:rPr lang="en-ZA" sz="1600" dirty="0" smtClean="0">
                <a:solidFill>
                  <a:prstClr val="black"/>
                </a:solidFill>
              </a:rPr>
              <a:t>Biological/Cultivated Assets</a:t>
            </a:r>
          </a:p>
          <a:p>
            <a:pPr lvl="1">
              <a:buFont typeface="Wingdings" pitchFamily="2" charset="2"/>
              <a:buChar char="§"/>
            </a:pPr>
            <a:r>
              <a:rPr lang="en-ZA" sz="1600" dirty="0" smtClean="0">
                <a:solidFill>
                  <a:prstClr val="black"/>
                </a:solidFill>
              </a:rPr>
              <a:t>Buildings</a:t>
            </a:r>
          </a:p>
          <a:p>
            <a:pPr lvl="1">
              <a:buFont typeface="Wingdings" pitchFamily="2" charset="2"/>
              <a:buChar char="§"/>
            </a:pPr>
            <a:r>
              <a:rPr lang="en-ZA" sz="1600" dirty="0" smtClean="0">
                <a:solidFill>
                  <a:prstClr val="black"/>
                </a:solidFill>
              </a:rPr>
              <a:t>Computer Equipment</a:t>
            </a:r>
          </a:p>
          <a:p>
            <a:pPr lvl="1">
              <a:buFont typeface="Wingdings" pitchFamily="2" charset="2"/>
              <a:buChar char="§"/>
            </a:pPr>
            <a:r>
              <a:rPr lang="en-ZA" sz="1600" dirty="0" smtClean="0">
                <a:solidFill>
                  <a:prstClr val="black"/>
                </a:solidFill>
              </a:rPr>
              <a:t>Furniture and Office Equipment</a:t>
            </a:r>
          </a:p>
          <a:p>
            <a:pPr lvl="1">
              <a:buFont typeface="Wingdings" pitchFamily="2" charset="2"/>
              <a:buChar char="§"/>
            </a:pPr>
            <a:r>
              <a:rPr lang="en-ZA" sz="1600" dirty="0" smtClean="0">
                <a:solidFill>
                  <a:prstClr val="black"/>
                </a:solidFill>
              </a:rPr>
              <a:t>Heritage Assets</a:t>
            </a:r>
          </a:p>
          <a:p>
            <a:pPr lvl="1">
              <a:buFont typeface="Wingdings" pitchFamily="2" charset="2"/>
              <a:buChar char="§"/>
            </a:pPr>
            <a:r>
              <a:rPr lang="en-ZA" sz="1600" dirty="0" smtClean="0">
                <a:solidFill>
                  <a:prstClr val="black"/>
                </a:solidFill>
              </a:rPr>
              <a:t>Infrastructure </a:t>
            </a:r>
            <a:r>
              <a:rPr lang="en-ZA" sz="1600" i="1" dirty="0" smtClean="0">
                <a:solidFill>
                  <a:prstClr val="black"/>
                </a:solidFill>
              </a:rPr>
              <a:t>[Airports, Cemeteries, Electricity, Roads, Solid Waste Disposal, Transportation &amp; Water]</a:t>
            </a:r>
          </a:p>
          <a:p>
            <a:pPr lvl="1">
              <a:buFont typeface="Wingdings" pitchFamily="2" charset="2"/>
              <a:buChar char="§"/>
            </a:pPr>
            <a:r>
              <a:rPr lang="en-ZA" sz="1600" dirty="0" smtClean="0">
                <a:solidFill>
                  <a:prstClr val="black"/>
                </a:solidFill>
              </a:rPr>
              <a:t>Intangible Assets</a:t>
            </a:r>
          </a:p>
          <a:p>
            <a:pPr lvl="1">
              <a:buFont typeface="Wingdings" pitchFamily="2" charset="2"/>
              <a:buChar char="§"/>
            </a:pPr>
            <a:r>
              <a:rPr lang="en-ZA" sz="1600" dirty="0" smtClean="0">
                <a:solidFill>
                  <a:prstClr val="black"/>
                </a:solidFill>
              </a:rPr>
              <a:t>Investment Properties</a:t>
            </a:r>
          </a:p>
          <a:p>
            <a:pPr lvl="1">
              <a:buFont typeface="Wingdings" pitchFamily="2" charset="2"/>
              <a:buChar char="§"/>
            </a:pPr>
            <a:r>
              <a:rPr lang="en-ZA" sz="1600" dirty="0" smtClean="0">
                <a:solidFill>
                  <a:prstClr val="black"/>
                </a:solidFill>
              </a:rPr>
              <a:t>Machinery and Equipment</a:t>
            </a:r>
          </a:p>
          <a:p>
            <a:pPr lvl="1">
              <a:buFont typeface="Wingdings" pitchFamily="2" charset="2"/>
              <a:buChar char="§"/>
            </a:pPr>
            <a:r>
              <a:rPr lang="en-ZA" sz="1600" dirty="0" smtClean="0">
                <a:solidFill>
                  <a:prstClr val="black"/>
                </a:solidFill>
              </a:rPr>
              <a:t>Transport  Assets</a:t>
            </a:r>
          </a:p>
          <a:p>
            <a:pPr>
              <a:buFont typeface="Wingdings" pitchFamily="2" charset="2"/>
              <a:buChar char="Ø"/>
            </a:pPr>
            <a:endParaRPr lang="en-ZA" dirty="0" smtClean="0">
              <a:solidFill>
                <a:prstClr val="black"/>
              </a:solidFill>
            </a:endParaRP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white"/>
              </a:solidFill>
            </a:endParaRPr>
          </a:p>
          <a:p>
            <a:pPr lvl="1">
              <a:buFont typeface="Wingdings" pitchFamily="2" charset="2"/>
              <a:buChar char="§"/>
            </a:pPr>
            <a:endParaRPr lang="en-ZA" dirty="0" smtClean="0">
              <a:solidFill>
                <a:prstClr val="white"/>
              </a:solidFill>
            </a:endParaRPr>
          </a:p>
          <a:p>
            <a:pPr>
              <a:buFont typeface="Wingdings" pitchFamily="2" charset="2"/>
              <a:buChar char="Ø"/>
            </a:pPr>
            <a:endParaRPr lang="en-ZA" dirty="0" smtClean="0">
              <a:solidFill>
                <a:prstClr val="white"/>
              </a:solidFill>
            </a:endParaRPr>
          </a:p>
          <a:p>
            <a:pPr>
              <a:buFont typeface="Wingdings" pitchFamily="2" charset="2"/>
              <a:buChar char="Ø"/>
            </a:pPr>
            <a:endParaRPr lang="en-ZA" dirty="0" smtClean="0">
              <a:solidFill>
                <a:prstClr val="white"/>
              </a:solidFill>
            </a:endParaRPr>
          </a:p>
          <a:p>
            <a:pPr lvl="1">
              <a:buFont typeface="Wingdings" pitchFamily="2" charset="2"/>
              <a:buChar char="§"/>
            </a:pPr>
            <a:endParaRPr lang="en-ZA" dirty="0" smtClean="0">
              <a:solidFill>
                <a:prstClr val="white"/>
              </a:solidFill>
            </a:endParaRPr>
          </a:p>
          <a:p>
            <a:pPr>
              <a:buFont typeface="Wingdings" pitchFamily="2" charset="2"/>
              <a:buChar char="Ø"/>
            </a:pPr>
            <a:endParaRPr lang="en-ZA" dirty="0" smtClean="0">
              <a:solidFill>
                <a:prstClr val="white"/>
              </a:solidFill>
            </a:endParaRPr>
          </a:p>
          <a:p>
            <a:pPr>
              <a:buFont typeface="Wingdings" pitchFamily="2" charset="2"/>
              <a:buChar char="Ø"/>
            </a:pPr>
            <a:endParaRPr lang="en-ZA" dirty="0" smtClean="0">
              <a:solidFill>
                <a:prstClr val="white"/>
              </a:solidFill>
            </a:endParaRPr>
          </a:p>
          <a:p>
            <a:pPr lvl="1">
              <a:buFont typeface="Wingdings" pitchFamily="2" charset="2"/>
              <a:buChar char="§"/>
            </a:pPr>
            <a:endParaRPr lang="en-ZA" dirty="0">
              <a:solidFill>
                <a:prstClr val="white"/>
              </a:solidFill>
            </a:endParaRPr>
          </a:p>
        </p:txBody>
      </p:sp>
      <p:graphicFrame>
        <p:nvGraphicFramePr>
          <p:cNvPr id="7" name="Content Placeholder 4"/>
          <p:cNvGraphicFramePr>
            <a:graphicFrameLocks/>
          </p:cNvGraphicFramePr>
          <p:nvPr>
            <p:extLst>
              <p:ext uri="{D42A27DB-BD31-4B8C-83A1-F6EECF244321}">
                <p14:modId xmlns:p14="http://schemas.microsoft.com/office/powerpoint/2010/main" val="1494896931"/>
              </p:ext>
            </p:extLst>
          </p:nvPr>
        </p:nvGraphicFramePr>
        <p:xfrm>
          <a:off x="6372200" y="5354887"/>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86122469"/>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Operational Cost (Continue...)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96</a:t>
            </a:fld>
            <a:endParaRPr lang="en-US" sz="1400" b="0" dirty="0" smtClean="0">
              <a:solidFill>
                <a:srgbClr val="000000"/>
              </a:solidFill>
              <a:latin typeface="Arial" pitchFamily="34" charset="0"/>
              <a:cs typeface="Osaka"/>
            </a:endParaRPr>
          </a:p>
        </p:txBody>
      </p:sp>
      <p:sp>
        <p:nvSpPr>
          <p:cNvPr id="5" name="TextBox 4"/>
          <p:cNvSpPr txBox="1"/>
          <p:nvPr/>
        </p:nvSpPr>
        <p:spPr>
          <a:xfrm>
            <a:off x="0" y="1071546"/>
            <a:ext cx="9144000" cy="6740307"/>
          </a:xfrm>
          <a:prstGeom prst="rect">
            <a:avLst/>
          </a:prstGeom>
          <a:solidFill>
            <a:schemeClr val="bg1">
              <a:lumMod val="85000"/>
            </a:schemeClr>
          </a:solidFill>
        </p:spPr>
        <p:style>
          <a:lnRef idx="2">
            <a:schemeClr val="accent4">
              <a:shade val="50000"/>
            </a:schemeClr>
          </a:lnRef>
          <a:fillRef idx="1">
            <a:schemeClr val="accent4"/>
          </a:fillRef>
          <a:effectRef idx="0">
            <a:schemeClr val="accent4"/>
          </a:effectRef>
          <a:fontRef idx="minor">
            <a:schemeClr val="lt1"/>
          </a:fontRef>
        </p:style>
        <p:txBody>
          <a:bodyPr wrap="square" numCol="2" rtlCol="0">
            <a:spAutoFit/>
          </a:bodyPr>
          <a:lstStyle/>
          <a:p>
            <a:pPr>
              <a:buFont typeface="Wingdings" pitchFamily="2" charset="2"/>
              <a:buChar char="Ø"/>
            </a:pPr>
            <a:r>
              <a:rPr lang="en-ZA" dirty="0" smtClean="0">
                <a:solidFill>
                  <a:prstClr val="black"/>
                </a:solidFill>
              </a:rPr>
              <a:t>Printing and Publications</a:t>
            </a:r>
          </a:p>
          <a:p>
            <a:pPr>
              <a:buFont typeface="Wingdings" pitchFamily="2" charset="2"/>
              <a:buChar char="Ø"/>
            </a:pPr>
            <a:r>
              <a:rPr lang="en-ZA" dirty="0" smtClean="0">
                <a:solidFill>
                  <a:prstClr val="black"/>
                </a:solidFill>
              </a:rPr>
              <a:t>Professional Bodies, Membership and Registration</a:t>
            </a:r>
          </a:p>
          <a:p>
            <a:pPr>
              <a:buFont typeface="Wingdings" pitchFamily="2" charset="2"/>
              <a:buChar char="Ø"/>
            </a:pPr>
            <a:r>
              <a:rPr lang="en-ZA" dirty="0" smtClean="0">
                <a:solidFill>
                  <a:prstClr val="black"/>
                </a:solidFill>
              </a:rPr>
              <a:t>Property Payments:</a:t>
            </a:r>
          </a:p>
          <a:p>
            <a:pPr lvl="1">
              <a:buFont typeface="Wingdings" pitchFamily="2" charset="2"/>
              <a:buChar char="§"/>
            </a:pPr>
            <a:r>
              <a:rPr lang="en-ZA" dirty="0" smtClean="0">
                <a:solidFill>
                  <a:prstClr val="black"/>
                </a:solidFill>
              </a:rPr>
              <a:t>Cleaning Services</a:t>
            </a:r>
          </a:p>
          <a:p>
            <a:pPr lvl="1">
              <a:buFont typeface="Wingdings" pitchFamily="2" charset="2"/>
              <a:buChar char="§"/>
            </a:pPr>
            <a:r>
              <a:rPr lang="en-ZA" dirty="0" smtClean="0">
                <a:solidFill>
                  <a:prstClr val="black"/>
                </a:solidFill>
              </a:rPr>
              <a:t>Deeds</a:t>
            </a:r>
          </a:p>
          <a:p>
            <a:pPr lvl="1">
              <a:buFont typeface="Wingdings" pitchFamily="2" charset="2"/>
              <a:buChar char="§"/>
            </a:pPr>
            <a:r>
              <a:rPr lang="en-ZA" dirty="0" smtClean="0">
                <a:solidFill>
                  <a:prstClr val="black"/>
                </a:solidFill>
              </a:rPr>
              <a:t>Electricity Compliance Certificate</a:t>
            </a:r>
          </a:p>
          <a:p>
            <a:pPr lvl="1">
              <a:buFont typeface="Wingdings" pitchFamily="2" charset="2"/>
              <a:buChar char="§"/>
            </a:pPr>
            <a:r>
              <a:rPr lang="en-ZA" dirty="0" smtClean="0">
                <a:solidFill>
                  <a:prstClr val="black"/>
                </a:solidFill>
              </a:rPr>
              <a:t>Fire Protection</a:t>
            </a:r>
          </a:p>
          <a:p>
            <a:pPr lvl="1">
              <a:buFont typeface="Wingdings" pitchFamily="2" charset="2"/>
              <a:buChar char="§"/>
            </a:pPr>
            <a:r>
              <a:rPr lang="en-ZA" dirty="0" smtClean="0">
                <a:solidFill>
                  <a:prstClr val="black"/>
                </a:solidFill>
              </a:rPr>
              <a:t>First Aid</a:t>
            </a:r>
          </a:p>
          <a:p>
            <a:pPr lvl="1">
              <a:buFont typeface="Wingdings" pitchFamily="2" charset="2"/>
              <a:buChar char="§"/>
            </a:pPr>
            <a:r>
              <a:rPr lang="en-ZA" dirty="0" smtClean="0">
                <a:solidFill>
                  <a:prstClr val="black"/>
                </a:solidFill>
              </a:rPr>
              <a:t>Fumigation Service</a:t>
            </a:r>
          </a:p>
          <a:p>
            <a:pPr lvl="1">
              <a:buFont typeface="Wingdings" pitchFamily="2" charset="2"/>
              <a:buChar char="§"/>
            </a:pPr>
            <a:r>
              <a:rPr lang="en-ZA" dirty="0" smtClean="0">
                <a:solidFill>
                  <a:prstClr val="black"/>
                </a:solidFill>
              </a:rPr>
              <a:t>Gardening Service</a:t>
            </a:r>
          </a:p>
          <a:p>
            <a:pPr lvl="1">
              <a:buFont typeface="Wingdings" pitchFamily="2" charset="2"/>
              <a:buChar char="§"/>
            </a:pPr>
            <a:r>
              <a:rPr lang="en-ZA" dirty="0" smtClean="0">
                <a:solidFill>
                  <a:prstClr val="black"/>
                </a:solidFill>
              </a:rPr>
              <a:t>Gas</a:t>
            </a:r>
          </a:p>
          <a:p>
            <a:pPr lvl="1">
              <a:buFont typeface="Wingdings" pitchFamily="2" charset="2"/>
              <a:buChar char="§"/>
            </a:pPr>
            <a:r>
              <a:rPr lang="en-ZA" dirty="0" smtClean="0">
                <a:solidFill>
                  <a:prstClr val="black"/>
                </a:solidFill>
              </a:rPr>
              <a:t>Laundry Services</a:t>
            </a:r>
          </a:p>
          <a:p>
            <a:pPr lvl="1">
              <a:buFont typeface="Wingdings" pitchFamily="2" charset="2"/>
              <a:buChar char="§"/>
            </a:pPr>
            <a:r>
              <a:rPr lang="en-ZA" dirty="0" smtClean="0">
                <a:solidFill>
                  <a:prstClr val="black"/>
                </a:solidFill>
              </a:rPr>
              <a:t>Management Dee</a:t>
            </a:r>
          </a:p>
          <a:p>
            <a:pPr lvl="1">
              <a:buFont typeface="Wingdings" pitchFamily="2" charset="2"/>
              <a:buChar char="§"/>
            </a:pPr>
            <a:r>
              <a:rPr lang="en-ZA" dirty="0" smtClean="0">
                <a:solidFill>
                  <a:prstClr val="black"/>
                </a:solidFill>
              </a:rPr>
              <a:t>Property Maintenance</a:t>
            </a:r>
          </a:p>
          <a:p>
            <a:pPr lvl="1">
              <a:buFont typeface="Wingdings" pitchFamily="2" charset="2"/>
              <a:buChar char="§"/>
            </a:pPr>
            <a:r>
              <a:rPr lang="en-ZA" dirty="0" smtClean="0">
                <a:solidFill>
                  <a:prstClr val="black"/>
                </a:solidFill>
              </a:rPr>
              <a:t>Municipal Services</a:t>
            </a:r>
          </a:p>
          <a:p>
            <a:pPr lvl="1">
              <a:buFont typeface="Wingdings" pitchFamily="2" charset="2"/>
              <a:buChar char="§"/>
            </a:pPr>
            <a:r>
              <a:rPr lang="en-ZA" dirty="0" smtClean="0">
                <a:solidFill>
                  <a:prstClr val="black"/>
                </a:solidFill>
              </a:rPr>
              <a:t>Pest Control</a:t>
            </a:r>
          </a:p>
          <a:p>
            <a:pPr lvl="1">
              <a:buFont typeface="Wingdings" pitchFamily="2" charset="2"/>
              <a:buChar char="§"/>
            </a:pPr>
            <a:r>
              <a:rPr lang="en-ZA" dirty="0" smtClean="0">
                <a:solidFill>
                  <a:prstClr val="black"/>
                </a:solidFill>
              </a:rPr>
              <a:t>Safeguard and Security</a:t>
            </a:r>
          </a:p>
          <a:p>
            <a:pPr>
              <a:buFont typeface="Wingdings" pitchFamily="2" charset="2"/>
              <a:buChar char="Ø"/>
            </a:pPr>
            <a:r>
              <a:rPr lang="en-ZA" dirty="0" smtClean="0">
                <a:solidFill>
                  <a:prstClr val="black"/>
                </a:solidFill>
              </a:rPr>
              <a:t>Remuneration to Ward Committees</a:t>
            </a:r>
          </a:p>
          <a:p>
            <a:pPr>
              <a:buFont typeface="Wingdings" pitchFamily="2" charset="2"/>
              <a:buChar char="Ø"/>
            </a:pPr>
            <a:r>
              <a:rPr lang="en-ZA" dirty="0" smtClean="0">
                <a:solidFill>
                  <a:prstClr val="black"/>
                </a:solidFill>
              </a:rPr>
              <a:t>Resettlement Cost</a:t>
            </a:r>
          </a:p>
          <a:p>
            <a:pPr>
              <a:buFont typeface="Wingdings" pitchFamily="2" charset="2"/>
              <a:buChar char="Ø"/>
            </a:pPr>
            <a:r>
              <a:rPr lang="en-ZA" dirty="0" smtClean="0">
                <a:solidFill>
                  <a:prstClr val="black"/>
                </a:solidFill>
              </a:rPr>
              <a:t>Rewards Incentives</a:t>
            </a:r>
          </a:p>
          <a:p>
            <a:pPr>
              <a:buFont typeface="Wingdings" pitchFamily="2" charset="2"/>
              <a:buChar char="Ø"/>
            </a:pPr>
            <a:endParaRPr lang="en-ZA" dirty="0" smtClean="0">
              <a:solidFill>
                <a:prstClr val="black"/>
              </a:solidFill>
            </a:endParaRPr>
          </a:p>
          <a:p>
            <a:pPr>
              <a:buFont typeface="Wingdings" pitchFamily="2" charset="2"/>
              <a:buChar char="Ø"/>
            </a:pPr>
            <a:endParaRPr lang="en-ZA" dirty="0">
              <a:solidFill>
                <a:prstClr val="black"/>
              </a:solidFill>
            </a:endParaRPr>
          </a:p>
          <a:p>
            <a:pPr>
              <a:buFont typeface="Wingdings" pitchFamily="2" charset="2"/>
              <a:buChar char="Ø"/>
            </a:pPr>
            <a:endParaRPr lang="en-ZA" dirty="0" smtClean="0">
              <a:solidFill>
                <a:prstClr val="black"/>
              </a:solidFill>
            </a:endParaRPr>
          </a:p>
          <a:p>
            <a:pPr>
              <a:buFont typeface="Wingdings" pitchFamily="2" charset="2"/>
              <a:buChar char="Ø"/>
            </a:pPr>
            <a:r>
              <a:rPr lang="en-ZA" dirty="0" smtClean="0">
                <a:solidFill>
                  <a:prstClr val="black"/>
                </a:solidFill>
              </a:rPr>
              <a:t>Road Worthy Test</a:t>
            </a:r>
          </a:p>
          <a:p>
            <a:pPr>
              <a:buFont typeface="Wingdings" pitchFamily="2" charset="2"/>
              <a:buChar char="Ø"/>
            </a:pPr>
            <a:r>
              <a:rPr lang="en-ZA" dirty="0" smtClean="0">
                <a:solidFill>
                  <a:prstClr val="black"/>
                </a:solidFill>
              </a:rPr>
              <a:t>Skills Development Fund Levy</a:t>
            </a:r>
          </a:p>
          <a:p>
            <a:pPr>
              <a:buFont typeface="Wingdings" pitchFamily="2" charset="2"/>
              <a:buChar char="Ø"/>
            </a:pPr>
            <a:r>
              <a:rPr lang="en-ZA" dirty="0" smtClean="0">
                <a:solidFill>
                  <a:prstClr val="black"/>
                </a:solidFill>
              </a:rPr>
              <a:t>Search Fees</a:t>
            </a:r>
          </a:p>
          <a:p>
            <a:pPr>
              <a:buFont typeface="Wingdings" pitchFamily="2" charset="2"/>
              <a:buChar char="Ø"/>
            </a:pPr>
            <a:r>
              <a:rPr lang="en-ZA" dirty="0" smtClean="0">
                <a:solidFill>
                  <a:prstClr val="black"/>
                </a:solidFill>
              </a:rPr>
              <a:t>Servitudes and Land Surveys</a:t>
            </a:r>
          </a:p>
          <a:p>
            <a:pPr>
              <a:buFont typeface="Wingdings" pitchFamily="2" charset="2"/>
              <a:buChar char="Ø"/>
            </a:pPr>
            <a:r>
              <a:rPr lang="en-ZA" dirty="0" smtClean="0">
                <a:solidFill>
                  <a:prstClr val="black"/>
                </a:solidFill>
              </a:rPr>
              <a:t>Signage</a:t>
            </a:r>
          </a:p>
          <a:p>
            <a:pPr>
              <a:buFont typeface="Wingdings" pitchFamily="2" charset="2"/>
              <a:buChar char="Ø"/>
            </a:pPr>
            <a:r>
              <a:rPr lang="en-ZA" dirty="0" smtClean="0">
                <a:solidFill>
                  <a:prstClr val="black"/>
                </a:solidFill>
              </a:rPr>
              <a:t>Storage of Files (Archiving)</a:t>
            </a:r>
          </a:p>
          <a:p>
            <a:pPr>
              <a:buFont typeface="Wingdings" pitchFamily="2" charset="2"/>
              <a:buChar char="Ø"/>
            </a:pPr>
            <a:r>
              <a:rPr lang="en-ZA" dirty="0" smtClean="0">
                <a:solidFill>
                  <a:prstClr val="black"/>
                </a:solidFill>
              </a:rPr>
              <a:t>Storage of Assets and Goods</a:t>
            </a:r>
          </a:p>
          <a:p>
            <a:pPr>
              <a:buFont typeface="Wingdings" pitchFamily="2" charset="2"/>
              <a:buChar char="Ø"/>
            </a:pPr>
            <a:r>
              <a:rPr lang="en-ZA" dirty="0" smtClean="0">
                <a:solidFill>
                  <a:prstClr val="black"/>
                </a:solidFill>
              </a:rPr>
              <a:t>Small Differences Tolerance</a:t>
            </a:r>
          </a:p>
          <a:p>
            <a:pPr>
              <a:buFont typeface="Wingdings" pitchFamily="2" charset="2"/>
              <a:buChar char="Ø"/>
            </a:pPr>
            <a:r>
              <a:rPr lang="en-ZA" dirty="0" smtClean="0">
                <a:solidFill>
                  <a:prstClr val="black"/>
                </a:solidFill>
              </a:rPr>
              <a:t>Taking Over Contractual Obligations</a:t>
            </a:r>
          </a:p>
          <a:p>
            <a:pPr>
              <a:buFont typeface="Wingdings" pitchFamily="2" charset="2"/>
              <a:buChar char="Ø"/>
            </a:pPr>
            <a:r>
              <a:rPr lang="en-ZA" dirty="0" smtClean="0">
                <a:solidFill>
                  <a:prstClr val="black"/>
                </a:solidFill>
              </a:rPr>
              <a:t>Toll Gate Fees</a:t>
            </a:r>
          </a:p>
          <a:p>
            <a:pPr>
              <a:buFont typeface="Wingdings" pitchFamily="2" charset="2"/>
              <a:buChar char="Ø"/>
            </a:pPr>
            <a:r>
              <a:rPr lang="en-ZA" dirty="0" smtClean="0">
                <a:solidFill>
                  <a:prstClr val="black"/>
                </a:solidFill>
              </a:rPr>
              <a:t>Transport provided as part of Functions</a:t>
            </a:r>
          </a:p>
          <a:p>
            <a:pPr lvl="1">
              <a:buFont typeface="Wingdings" pitchFamily="2" charset="2"/>
              <a:buChar char="§"/>
            </a:pPr>
            <a:r>
              <a:rPr lang="en-ZA" dirty="0" smtClean="0">
                <a:solidFill>
                  <a:prstClr val="black"/>
                </a:solidFill>
              </a:rPr>
              <a:t>Events</a:t>
            </a:r>
          </a:p>
          <a:p>
            <a:pPr lvl="1">
              <a:buFont typeface="Wingdings" pitchFamily="2" charset="2"/>
              <a:buChar char="§"/>
            </a:pPr>
            <a:r>
              <a:rPr lang="en-ZA" dirty="0" smtClean="0">
                <a:solidFill>
                  <a:prstClr val="black"/>
                </a:solidFill>
              </a:rPr>
              <a:t>Funerals</a:t>
            </a:r>
          </a:p>
          <a:p>
            <a:pPr lvl="1">
              <a:buFont typeface="Wingdings" pitchFamily="2" charset="2"/>
              <a:buChar char="§"/>
            </a:pPr>
            <a:r>
              <a:rPr lang="en-ZA" dirty="0" smtClean="0">
                <a:solidFill>
                  <a:prstClr val="black"/>
                </a:solidFill>
              </a:rPr>
              <a:t>Patients and Corps</a:t>
            </a: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black"/>
              </a:solidFill>
            </a:endParaRPr>
          </a:p>
          <a:p>
            <a:pPr lvl="1">
              <a:buFont typeface="Wingdings" pitchFamily="2" charset="2"/>
              <a:buChar char="§"/>
            </a:pPr>
            <a:endParaRPr lang="en-ZA" dirty="0" smtClean="0">
              <a:solidFill>
                <a:prstClr val="white"/>
              </a:solidFill>
            </a:endParaRPr>
          </a:p>
          <a:p>
            <a:pPr lvl="1">
              <a:buFont typeface="Wingdings" pitchFamily="2" charset="2"/>
              <a:buChar char="§"/>
            </a:pPr>
            <a:endParaRPr lang="en-ZA" dirty="0" smtClean="0">
              <a:solidFill>
                <a:prstClr val="white"/>
              </a:solidFill>
            </a:endParaRPr>
          </a:p>
          <a:p>
            <a:pPr>
              <a:buFont typeface="Wingdings" pitchFamily="2" charset="2"/>
              <a:buChar char="Ø"/>
            </a:pPr>
            <a:endParaRPr lang="en-ZA" dirty="0" smtClean="0">
              <a:solidFill>
                <a:prstClr val="white"/>
              </a:solidFill>
            </a:endParaRPr>
          </a:p>
          <a:p>
            <a:pPr>
              <a:buFont typeface="Wingdings" pitchFamily="2" charset="2"/>
              <a:buChar char="Ø"/>
            </a:pPr>
            <a:endParaRPr lang="en-ZA" dirty="0" smtClean="0">
              <a:solidFill>
                <a:prstClr val="white"/>
              </a:solidFill>
            </a:endParaRPr>
          </a:p>
          <a:p>
            <a:pPr lvl="1">
              <a:buFont typeface="Wingdings" pitchFamily="2" charset="2"/>
              <a:buChar char="§"/>
            </a:pPr>
            <a:endParaRPr lang="en-ZA" dirty="0" smtClean="0">
              <a:solidFill>
                <a:prstClr val="white"/>
              </a:solidFill>
            </a:endParaRPr>
          </a:p>
          <a:p>
            <a:pPr>
              <a:buFont typeface="Wingdings" pitchFamily="2" charset="2"/>
              <a:buChar char="Ø"/>
            </a:pPr>
            <a:endParaRPr lang="en-ZA" dirty="0" smtClean="0">
              <a:solidFill>
                <a:prstClr val="white"/>
              </a:solidFill>
            </a:endParaRPr>
          </a:p>
          <a:p>
            <a:pPr>
              <a:buFont typeface="Wingdings" pitchFamily="2" charset="2"/>
              <a:buChar char="Ø"/>
            </a:pPr>
            <a:endParaRPr lang="en-ZA" dirty="0" smtClean="0">
              <a:solidFill>
                <a:prstClr val="white"/>
              </a:solidFill>
            </a:endParaRPr>
          </a:p>
          <a:p>
            <a:pPr lvl="1">
              <a:buFont typeface="Wingdings" pitchFamily="2" charset="2"/>
              <a:buChar char="§"/>
            </a:pPr>
            <a:endParaRPr lang="en-ZA" dirty="0">
              <a:solidFill>
                <a:prstClr val="white"/>
              </a:solidFill>
            </a:endParaRPr>
          </a:p>
        </p:txBody>
      </p:sp>
      <p:graphicFrame>
        <p:nvGraphicFramePr>
          <p:cNvPr id="7" name="Content Placeholder 4"/>
          <p:cNvGraphicFramePr>
            <a:graphicFrameLocks/>
          </p:cNvGraphicFramePr>
          <p:nvPr>
            <p:extLst>
              <p:ext uri="{D42A27DB-BD31-4B8C-83A1-F6EECF244321}">
                <p14:modId xmlns:p14="http://schemas.microsoft.com/office/powerpoint/2010/main" val="747500540"/>
              </p:ext>
            </p:extLst>
          </p:nvPr>
        </p:nvGraphicFramePr>
        <p:xfrm>
          <a:off x="6444208" y="5323384"/>
          <a:ext cx="2520280" cy="1512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49075546"/>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a:t>
            </a:r>
            <a:r>
              <a:rPr lang="en-ZA" sz="2400" b="1" dirty="0" smtClean="0"/>
              <a:t>Operational Cost (Continue...)</a:t>
            </a:r>
            <a:r>
              <a:rPr lang="en-ZA" b="1" dirty="0" smtClean="0"/>
              <a:t/>
            </a:r>
            <a:br>
              <a:rPr lang="en-ZA" b="1" dirty="0" smtClean="0"/>
            </a:br>
            <a:r>
              <a:rPr lang="en-ZA" b="1" dirty="0" smtClean="0"/>
              <a:t> </a:t>
            </a:r>
          </a:p>
        </p:txBody>
      </p:sp>
      <p:sp>
        <p:nvSpPr>
          <p:cNvPr id="15363" name="Content Placeholder 2"/>
          <p:cNvSpPr>
            <a:spLocks noGrp="1"/>
          </p:cNvSpPr>
          <p:nvPr>
            <p:ph idx="1"/>
          </p:nvPr>
        </p:nvSpPr>
        <p:spPr>
          <a:xfrm>
            <a:off x="152400" y="1295400"/>
            <a:ext cx="8763000" cy="4941912"/>
          </a:xfrm>
        </p:spPr>
        <p:txBody>
          <a:bodyPr anchor="t">
            <a:normAutofit/>
          </a:bodyPr>
          <a:lstStyle/>
          <a:p>
            <a:pPr marL="0" indent="0">
              <a:buFontTx/>
              <a:buNone/>
              <a:defRPr/>
            </a:pPr>
            <a:r>
              <a:rPr lang="en-ZA" dirty="0" smtClean="0"/>
              <a:t> </a:t>
            </a:r>
          </a:p>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97</a:t>
            </a:fld>
            <a:endParaRPr lang="en-US" sz="1400" b="0" dirty="0" smtClean="0">
              <a:solidFill>
                <a:srgbClr val="000000"/>
              </a:solidFill>
              <a:latin typeface="Arial" pitchFamily="34" charset="0"/>
              <a:cs typeface="Osaka"/>
            </a:endParaRPr>
          </a:p>
        </p:txBody>
      </p:sp>
      <p:graphicFrame>
        <p:nvGraphicFramePr>
          <p:cNvPr id="6" name="Diagram 5"/>
          <p:cNvGraphicFramePr/>
          <p:nvPr/>
        </p:nvGraphicFramePr>
        <p:xfrm>
          <a:off x="-142908" y="642918"/>
          <a:ext cx="10358510" cy="62150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Content Placeholder 4"/>
          <p:cNvGraphicFramePr>
            <a:graphicFrameLocks/>
          </p:cNvGraphicFramePr>
          <p:nvPr>
            <p:extLst>
              <p:ext uri="{D42A27DB-BD31-4B8C-83A1-F6EECF244321}">
                <p14:modId xmlns:p14="http://schemas.microsoft.com/office/powerpoint/2010/main" val="1830558513"/>
              </p:ext>
            </p:extLst>
          </p:nvPr>
        </p:nvGraphicFramePr>
        <p:xfrm>
          <a:off x="6948264" y="692696"/>
          <a:ext cx="2520280" cy="151216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839898156"/>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0" y="76200"/>
            <a:ext cx="9144000" cy="1066784"/>
          </a:xfrm>
        </p:spPr>
        <p:txBody>
          <a:bodyPr/>
          <a:lstStyle/>
          <a:p>
            <a:r>
              <a:rPr lang="en-ZA" b="1" dirty="0" smtClean="0"/>
              <a:t>Item:  Expenditure – Transfers and Subsidies</a:t>
            </a:r>
          </a:p>
        </p:txBody>
      </p:sp>
      <p:sp>
        <p:nvSpPr>
          <p:cNvPr id="15363" name="Content Placeholder 2"/>
          <p:cNvSpPr>
            <a:spLocks noGrp="1"/>
          </p:cNvSpPr>
          <p:nvPr>
            <p:ph idx="1"/>
          </p:nvPr>
        </p:nvSpPr>
        <p:spPr>
          <a:xfrm>
            <a:off x="152400" y="1295400"/>
            <a:ext cx="3776658" cy="4941912"/>
          </a:xfrm>
        </p:spPr>
        <p:txBody>
          <a:bodyPr anchor="t">
            <a:normAutofit/>
          </a:bodyPr>
          <a:lstStyle/>
          <a:p>
            <a:pPr marL="0" indent="0">
              <a:buFontTx/>
              <a:buNone/>
              <a:defRPr/>
            </a:pPr>
            <a:endParaRPr lang="en-ZA" dirty="0" smtClean="0"/>
          </a:p>
          <a:p>
            <a:pPr marL="457200" indent="-457200">
              <a:buFont typeface="+mj-lt"/>
              <a:buAutoNum type="arabicPeriod"/>
              <a:defRPr/>
            </a:pPr>
            <a:endParaRPr lang="en-ZA" dirty="0" smtClean="0"/>
          </a:p>
        </p:txBody>
      </p:sp>
      <p:sp>
        <p:nvSpPr>
          <p:cNvPr id="15364" name="Slide Number Placeholder 3"/>
          <p:cNvSpPr>
            <a:spLocks noGrp="1"/>
          </p:cNvSpPr>
          <p:nvPr>
            <p:ph type="sldNum" sz="quarter" idx="12"/>
          </p:nvPr>
        </p:nvSpPr>
        <p:spPr>
          <a:noFill/>
        </p:spPr>
        <p:txBody>
          <a:bodyPr/>
          <a:lstStyle/>
          <a:p>
            <a:pPr fontAlgn="base">
              <a:spcBef>
                <a:spcPct val="0"/>
              </a:spcBef>
              <a:spcAft>
                <a:spcPct val="0"/>
              </a:spcAft>
            </a:pPr>
            <a:fld id="{34B45F31-A258-4DBB-A561-348220804265}" type="slidenum">
              <a:rPr lang="en-US" smtClean="0">
                <a:latin typeface="Arial Bold Italic" pitchFamily="34" charset="0"/>
                <a:cs typeface="Osaka"/>
              </a:rPr>
              <a:pPr fontAlgn="base">
                <a:spcBef>
                  <a:spcPct val="0"/>
                </a:spcBef>
                <a:spcAft>
                  <a:spcPct val="0"/>
                </a:spcAft>
              </a:pPr>
              <a:t>98</a:t>
            </a:fld>
            <a:endParaRPr lang="en-US" sz="1400" b="0" dirty="0" smtClean="0">
              <a:solidFill>
                <a:srgbClr val="000000"/>
              </a:solidFill>
              <a:latin typeface="Arial" pitchFamily="34" charset="0"/>
              <a:cs typeface="Osaka"/>
            </a:endParaRPr>
          </a:p>
        </p:txBody>
      </p:sp>
      <p:sp>
        <p:nvSpPr>
          <p:cNvPr id="5" name="Content Placeholder 2"/>
          <p:cNvSpPr txBox="1">
            <a:spLocks/>
          </p:cNvSpPr>
          <p:nvPr/>
        </p:nvSpPr>
        <p:spPr bwMode="auto">
          <a:xfrm>
            <a:off x="304800" y="1447800"/>
            <a:ext cx="3776658" cy="4941912"/>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a:bodyPr>
          <a:lstStyle/>
          <a:p>
            <a:pPr eaLnBrk="0" hangingPunct="0">
              <a:spcBef>
                <a:spcPct val="20000"/>
              </a:spcBef>
              <a:defRPr/>
            </a:pPr>
            <a:endParaRPr lang="en-ZA" sz="2000" kern="0" dirty="0" smtClean="0">
              <a:solidFill>
                <a:prstClr val="black"/>
              </a:solidFill>
              <a:latin typeface="Arial"/>
              <a:cs typeface="Osaka"/>
            </a:endParaRPr>
          </a:p>
          <a:p>
            <a:pPr marL="457200" indent="-457200" eaLnBrk="0" hangingPunct="0">
              <a:spcBef>
                <a:spcPct val="20000"/>
              </a:spcBef>
              <a:buFont typeface="+mj-lt"/>
              <a:buAutoNum type="arabicPeriod"/>
              <a:defRPr/>
            </a:pPr>
            <a:endParaRPr lang="en-ZA" sz="2000" kern="0" dirty="0" smtClean="0">
              <a:solidFill>
                <a:prstClr val="black"/>
              </a:solidFill>
              <a:latin typeface="Arial"/>
              <a:cs typeface="Osaka"/>
            </a:endParaRPr>
          </a:p>
        </p:txBody>
      </p:sp>
      <p:graphicFrame>
        <p:nvGraphicFramePr>
          <p:cNvPr id="8" name="Diagram 7"/>
          <p:cNvGraphicFramePr/>
          <p:nvPr>
            <p:extLst>
              <p:ext uri="{D42A27DB-BD31-4B8C-83A1-F6EECF244321}">
                <p14:modId xmlns:p14="http://schemas.microsoft.com/office/powerpoint/2010/main" val="3090683713"/>
              </p:ext>
            </p:extLst>
          </p:nvPr>
        </p:nvGraphicFramePr>
        <p:xfrm>
          <a:off x="0" y="1142984"/>
          <a:ext cx="6072198" cy="5715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TextBox 8"/>
          <p:cNvSpPr txBox="1"/>
          <p:nvPr/>
        </p:nvSpPr>
        <p:spPr>
          <a:xfrm>
            <a:off x="6072198" y="1142984"/>
            <a:ext cx="3071802" cy="5770811"/>
          </a:xfrm>
          <a:prstGeom prst="rect">
            <a:avLst/>
          </a:prstGeom>
          <a:solidFill>
            <a:schemeClr val="bg1">
              <a:lumMod val="85000"/>
            </a:schemeClr>
          </a:solidFill>
        </p:spPr>
        <p:style>
          <a:lnRef idx="1">
            <a:schemeClr val="dk1"/>
          </a:lnRef>
          <a:fillRef idx="3">
            <a:schemeClr val="dk1"/>
          </a:fillRef>
          <a:effectRef idx="2">
            <a:schemeClr val="dk1"/>
          </a:effectRef>
          <a:fontRef idx="minor">
            <a:schemeClr val="lt1"/>
          </a:fontRef>
        </p:style>
        <p:txBody>
          <a:bodyPr wrap="square" rtlCol="0">
            <a:spAutoFit/>
          </a:bodyPr>
          <a:lstStyle/>
          <a:p>
            <a:pPr>
              <a:lnSpc>
                <a:spcPct val="150000"/>
              </a:lnSpc>
              <a:buFont typeface="Wingdings" pitchFamily="2" charset="2"/>
              <a:buChar char="q"/>
            </a:pPr>
            <a:r>
              <a:rPr lang="en-ZA" b="1" dirty="0" smtClean="0">
                <a:solidFill>
                  <a:prstClr val="black"/>
                </a:solidFill>
              </a:rPr>
              <a:t>Departmental Agencies and Accounts</a:t>
            </a:r>
          </a:p>
          <a:p>
            <a:pPr>
              <a:lnSpc>
                <a:spcPct val="150000"/>
              </a:lnSpc>
              <a:buFont typeface="Wingdings" pitchFamily="2" charset="2"/>
              <a:buChar char="q"/>
            </a:pPr>
            <a:r>
              <a:rPr lang="en-ZA" b="1" dirty="0" smtClean="0">
                <a:solidFill>
                  <a:prstClr val="black"/>
                </a:solidFill>
              </a:rPr>
              <a:t>Foreign Government and International Organisations</a:t>
            </a:r>
          </a:p>
          <a:p>
            <a:pPr>
              <a:lnSpc>
                <a:spcPct val="150000"/>
              </a:lnSpc>
              <a:buFont typeface="Wingdings" pitchFamily="2" charset="2"/>
              <a:buChar char="q"/>
            </a:pPr>
            <a:r>
              <a:rPr lang="en-ZA" b="1" dirty="0" smtClean="0">
                <a:solidFill>
                  <a:prstClr val="black"/>
                </a:solidFill>
              </a:rPr>
              <a:t>Households</a:t>
            </a:r>
          </a:p>
          <a:p>
            <a:pPr>
              <a:lnSpc>
                <a:spcPct val="150000"/>
              </a:lnSpc>
              <a:buFont typeface="Wingdings" pitchFamily="2" charset="2"/>
              <a:buChar char="q"/>
            </a:pPr>
            <a:r>
              <a:rPr lang="en-ZA" b="1" dirty="0" smtClean="0">
                <a:solidFill>
                  <a:prstClr val="black"/>
                </a:solidFill>
              </a:rPr>
              <a:t>Local Government District Municipalities</a:t>
            </a:r>
          </a:p>
          <a:p>
            <a:pPr>
              <a:lnSpc>
                <a:spcPct val="150000"/>
              </a:lnSpc>
              <a:buFont typeface="Wingdings" pitchFamily="2" charset="2"/>
              <a:buChar char="q"/>
            </a:pPr>
            <a:r>
              <a:rPr lang="en-ZA" b="1" dirty="0" smtClean="0">
                <a:solidFill>
                  <a:prstClr val="black"/>
                </a:solidFill>
              </a:rPr>
              <a:t>Non-profit Institutions</a:t>
            </a:r>
          </a:p>
          <a:p>
            <a:pPr>
              <a:lnSpc>
                <a:spcPct val="150000"/>
              </a:lnSpc>
              <a:buFont typeface="Wingdings" pitchFamily="2" charset="2"/>
              <a:buChar char="q"/>
            </a:pPr>
            <a:r>
              <a:rPr lang="en-ZA" b="1" dirty="0" smtClean="0">
                <a:solidFill>
                  <a:prstClr val="black"/>
                </a:solidFill>
              </a:rPr>
              <a:t>Private Enterprises</a:t>
            </a:r>
          </a:p>
          <a:p>
            <a:pPr>
              <a:lnSpc>
                <a:spcPct val="150000"/>
              </a:lnSpc>
              <a:buFont typeface="Wingdings" pitchFamily="2" charset="2"/>
              <a:buChar char="q"/>
            </a:pPr>
            <a:r>
              <a:rPr lang="en-ZA" b="1" dirty="0" smtClean="0">
                <a:solidFill>
                  <a:prstClr val="black"/>
                </a:solidFill>
              </a:rPr>
              <a:t>Public Corporations</a:t>
            </a:r>
          </a:p>
          <a:p>
            <a:pPr>
              <a:lnSpc>
                <a:spcPct val="150000"/>
              </a:lnSpc>
              <a:buFont typeface="Wingdings" pitchFamily="2" charset="2"/>
              <a:buChar char="q"/>
            </a:pPr>
            <a:r>
              <a:rPr lang="en-ZA" b="1" dirty="0" smtClean="0">
                <a:solidFill>
                  <a:prstClr val="black"/>
                </a:solidFill>
              </a:rPr>
              <a:t>Universities and Technicons</a:t>
            </a:r>
          </a:p>
          <a:p>
            <a:endParaRPr lang="en-ZA" dirty="0">
              <a:solidFill>
                <a:prstClr val="black"/>
              </a:solidFill>
            </a:endParaRPr>
          </a:p>
        </p:txBody>
      </p:sp>
      <p:cxnSp>
        <p:nvCxnSpPr>
          <p:cNvPr id="11" name="Straight Arrow Connector 10"/>
          <p:cNvCxnSpPr/>
          <p:nvPr/>
        </p:nvCxnSpPr>
        <p:spPr bwMode="auto">
          <a:xfrm>
            <a:off x="5643570" y="2857496"/>
            <a:ext cx="428628" cy="1588"/>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13" name="Straight Arrow Connector 12"/>
          <p:cNvCxnSpPr/>
          <p:nvPr/>
        </p:nvCxnSpPr>
        <p:spPr bwMode="auto">
          <a:xfrm>
            <a:off x="5572132" y="3714752"/>
            <a:ext cx="500066" cy="1588"/>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15" name="Straight Arrow Connector 14"/>
          <p:cNvCxnSpPr/>
          <p:nvPr/>
        </p:nvCxnSpPr>
        <p:spPr bwMode="auto">
          <a:xfrm>
            <a:off x="5572132" y="4500570"/>
            <a:ext cx="500066" cy="1588"/>
          </a:xfrm>
          <a:prstGeom prst="straightConnector1">
            <a:avLst/>
          </a:prstGeom>
          <a:solidFill>
            <a:schemeClr val="accent1"/>
          </a:solidFill>
          <a:ln w="9525" cap="flat" cmpd="sng" algn="ctr">
            <a:solidFill>
              <a:schemeClr val="tx1"/>
            </a:solidFill>
            <a:prstDash val="solid"/>
            <a:round/>
            <a:headEnd type="none" w="med" len="med"/>
            <a:tailEnd type="arrow"/>
          </a:ln>
          <a:effectLst/>
        </p:spPr>
      </p:cxnSp>
      <p:cxnSp>
        <p:nvCxnSpPr>
          <p:cNvPr id="17" name="Straight Arrow Connector 16"/>
          <p:cNvCxnSpPr/>
          <p:nvPr/>
        </p:nvCxnSpPr>
        <p:spPr bwMode="auto">
          <a:xfrm>
            <a:off x="5572132" y="5357826"/>
            <a:ext cx="500066" cy="1588"/>
          </a:xfrm>
          <a:prstGeom prst="straightConnector1">
            <a:avLst/>
          </a:prstGeom>
          <a:solidFill>
            <a:schemeClr val="accent1"/>
          </a:solidFill>
          <a:ln w="9525" cap="flat" cmpd="sng" algn="ctr">
            <a:solidFill>
              <a:schemeClr val="tx1"/>
            </a:solidFill>
            <a:prstDash val="solid"/>
            <a:round/>
            <a:headEnd type="none" w="med" len="med"/>
            <a:tailEnd type="arrow"/>
          </a:ln>
          <a:effectLst/>
        </p:spPr>
      </p:cxnSp>
      <p:graphicFrame>
        <p:nvGraphicFramePr>
          <p:cNvPr id="14" name="Content Placeholder 4"/>
          <p:cNvGraphicFramePr>
            <a:graphicFrameLocks/>
          </p:cNvGraphicFramePr>
          <p:nvPr>
            <p:extLst>
              <p:ext uri="{D42A27DB-BD31-4B8C-83A1-F6EECF244321}">
                <p14:modId xmlns:p14="http://schemas.microsoft.com/office/powerpoint/2010/main" val="3643183483"/>
              </p:ext>
            </p:extLst>
          </p:nvPr>
        </p:nvGraphicFramePr>
        <p:xfrm>
          <a:off x="0" y="5013176"/>
          <a:ext cx="2520280" cy="151216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1284353851"/>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11" descr="Powerpoint Presentation3"/>
          <p:cNvPicPr>
            <a:picLocks noChangeAspect="1" noChangeArrowheads="1"/>
          </p:cNvPicPr>
          <p:nvPr/>
        </p:nvPicPr>
        <p:blipFill>
          <a:blip r:embed="rId3" cstate="print"/>
          <a:srcRect/>
          <a:stretch>
            <a:fillRect/>
          </a:stretch>
        </p:blipFill>
        <p:spPr bwMode="auto">
          <a:xfrm>
            <a:off x="0" y="0"/>
            <a:ext cx="9177338" cy="6891338"/>
          </a:xfrm>
          <a:prstGeom prst="rect">
            <a:avLst/>
          </a:prstGeom>
          <a:noFill/>
          <a:ln w="9525">
            <a:noFill/>
            <a:miter lim="800000"/>
            <a:headEnd/>
            <a:tailEnd/>
          </a:ln>
        </p:spPr>
      </p:pic>
      <p:sp>
        <p:nvSpPr>
          <p:cNvPr id="11267" name="Rectangle 12"/>
          <p:cNvSpPr>
            <a:spLocks noGrp="1" noChangeArrowheads="1"/>
          </p:cNvSpPr>
          <p:nvPr>
            <p:ph type="ctrTitle" idx="4294967295"/>
          </p:nvPr>
        </p:nvSpPr>
        <p:spPr>
          <a:xfrm>
            <a:off x="0" y="2349500"/>
            <a:ext cx="9144000" cy="1439863"/>
          </a:xfrm>
        </p:spPr>
        <p:txBody>
          <a:bodyPr rtlCol="0">
            <a:normAutofit fontScale="90000"/>
          </a:bodyPr>
          <a:lstStyle/>
          <a:p>
            <a:pPr algn="ctr" eaLnBrk="1" fontAlgn="auto" hangingPunct="1">
              <a:spcAft>
                <a:spcPts val="0"/>
              </a:spcAft>
              <a:defRPr/>
            </a:pPr>
            <a:r>
              <a:rPr lang="en-US" sz="3400" dirty="0" smtClean="0"/>
              <a:t/>
            </a:r>
            <a:br>
              <a:rPr lang="en-US" sz="3400" dirty="0" smtClean="0"/>
            </a:br>
            <a:r>
              <a:rPr lang="en-US" sz="3400" dirty="0" smtClean="0"/>
              <a:t/>
            </a:r>
            <a:br>
              <a:rPr lang="en-US" sz="3400" dirty="0" smtClean="0"/>
            </a:br>
            <a:r>
              <a:rPr lang="en-US" sz="4900" b="1" dirty="0" smtClean="0"/>
              <a:t>Contra Accounts, Gains and Losses and Surplus/Deficit</a:t>
            </a:r>
            <a:r>
              <a:rPr lang="en-US" sz="3400" dirty="0"/>
              <a:t/>
            </a:r>
            <a:br>
              <a:rPr lang="en-US" sz="3400" dirty="0"/>
            </a:br>
            <a:r>
              <a:rPr lang="en-US" sz="3400" dirty="0" smtClean="0"/>
              <a:t> </a:t>
            </a:r>
            <a:br>
              <a:rPr lang="en-US" sz="3400" dirty="0" smtClean="0"/>
            </a:br>
            <a:endParaRPr lang="en-US" sz="2800" dirty="0" smtClean="0"/>
          </a:p>
        </p:txBody>
      </p:sp>
      <p:sp>
        <p:nvSpPr>
          <p:cNvPr id="4" name="Slide Number Placeholder 3"/>
          <p:cNvSpPr>
            <a:spLocks noGrp="1"/>
          </p:cNvSpPr>
          <p:nvPr>
            <p:ph type="sldNum" sz="quarter" idx="12"/>
          </p:nvPr>
        </p:nvSpPr>
        <p:spPr/>
        <p:txBody>
          <a:bodyPr/>
          <a:lstStyle/>
          <a:p>
            <a:pPr>
              <a:defRPr/>
            </a:pPr>
            <a:fld id="{65536ED3-8BAC-4AF1-98A3-FDB0AE8F0656}" type="slidenum">
              <a:rPr lang="en-US" smtClean="0"/>
              <a:pPr>
                <a:defRPr/>
              </a:pPr>
              <a:t>99</a:t>
            </a:fld>
            <a:endParaRPr lang="en-US" sz="1400" b="0" dirty="0">
              <a:solidFill>
                <a:srgbClr val="000000"/>
              </a:solidFill>
              <a:latin typeface="Arial"/>
            </a:endParaRPr>
          </a:p>
        </p:txBody>
      </p:sp>
    </p:spTree>
    <p:extLst>
      <p:ext uri="{BB962C8B-B14F-4D97-AF65-F5344CB8AC3E}">
        <p14:creationId xmlns:p14="http://schemas.microsoft.com/office/powerpoint/2010/main" val="3930834167"/>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Blank Presentatio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lank Presentation">
      <a:majorFont>
        <a:latin typeface="Arial Bold"/>
        <a:ea typeface="Osaka"/>
        <a:cs typeface=""/>
      </a:majorFont>
      <a:minorFont>
        <a:latin typeface="Arial"/>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a:spcBef>
            <a:spcPts val="1200"/>
          </a:spcBef>
          <a:spcAft>
            <a:spcPts val="1200"/>
          </a:spcAft>
          <a:defRPr sz="2000" b="1" dirty="0" smtClean="0"/>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Bold"/>
        <a:ea typeface="Osaka"/>
        <a:cs typeface=""/>
      </a:majorFont>
      <a:minorFont>
        <a:latin typeface="Arial"/>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1_Blank Presentation">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1_Blank Presentation">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1_Blank Presentation">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Bold"/>
        <a:ea typeface="Osaka"/>
        <a:cs typeface=""/>
      </a:majorFont>
      <a:minorFont>
        <a:latin typeface="Arial"/>
        <a:ea typeface="Osaka"/>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B0EF04788446AA48A8579846BD00C173" ma:contentTypeVersion="1" ma:contentTypeDescription="Create a new document." ma:contentTypeScope="" ma:versionID="f0f82dcd3c13eb7a920b3967ee94a7d0">
  <xsd:schema xmlns:xsd="http://www.w3.org/2001/XMLSchema" xmlns:xs="http://www.w3.org/2001/XMLSchema" xmlns:p="http://schemas.microsoft.com/office/2006/metadata/properties" xmlns:ns1="http://schemas.microsoft.com/sharepoint/v3" targetNamespace="http://schemas.microsoft.com/office/2006/metadata/properties" ma:root="true" ma:fieldsID="a447206dab0015f8b9f8924535193e8c" ns1:_="">
    <xsd:import namespace="http://schemas.microsoft.com/sharepoint/v3"/>
    <xsd:element name="properties">
      <xsd:complexType>
        <xsd:sequence>
          <xsd:element name="documentManagement">
            <xsd:complexType>
              <xsd:all>
                <xsd:element ref="ns1:PublishingStartDate" minOccurs="0"/>
                <xsd:element ref="ns1:PublishingExpirationDat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StartDate" ma:index="8" nillable="true" ma:displayName="Scheduling Start Date" ma:description="" ma:hidden="true" ma:internalName="PublishingStartDate">
      <xsd:simpleType>
        <xsd:restriction base="dms:Unknown"/>
      </xsd:simpleType>
    </xsd:element>
    <xsd:element name="PublishingExpirationDate" ma:index="9" nillable="true" ma:displayName="Scheduling End Date" ma:description="" ma:hidden="true" ma:internalName="PublishingExpirationDat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documentManagement>
    <PublishingExpirationDate xmlns="http://schemas.microsoft.com/sharepoint/v3" xsi:nil="true"/>
    <PublishingStartDate xmlns="http://schemas.microsoft.com/sharepoint/v3" xsi:nil="true"/>
  </documentManagement>
</p:properties>
</file>

<file path=customXml/itemProps1.xml><?xml version="1.0" encoding="utf-8"?>
<ds:datastoreItem xmlns:ds="http://schemas.openxmlformats.org/officeDocument/2006/customXml" ds:itemID="{58C8F0FC-8614-45B1-A63C-9A69AF7EA0B3}"/>
</file>

<file path=customXml/itemProps2.xml><?xml version="1.0" encoding="utf-8"?>
<ds:datastoreItem xmlns:ds="http://schemas.openxmlformats.org/officeDocument/2006/customXml" ds:itemID="{1881CFF8-BE6A-4E1E-B40B-2791684B75D4}"/>
</file>

<file path=customXml/itemProps3.xml><?xml version="1.0" encoding="utf-8"?>
<ds:datastoreItem xmlns:ds="http://schemas.openxmlformats.org/officeDocument/2006/customXml" ds:itemID="{C09C004C-372B-4972-BA7A-4EC1EBA08AC2}"/>
</file>

<file path=docProps/app.xml><?xml version="1.0" encoding="utf-8"?>
<Properties xmlns="http://schemas.openxmlformats.org/officeDocument/2006/extended-properties" xmlns:vt="http://schemas.openxmlformats.org/officeDocument/2006/docPropsVTypes">
  <TotalTime>6603</TotalTime>
  <Words>12281</Words>
  <Application>Microsoft Office PowerPoint</Application>
  <PresentationFormat>On-screen Show (4:3)</PresentationFormat>
  <Paragraphs>3449</Paragraphs>
  <Slides>165</Slides>
  <Notes>70</Notes>
  <HiddenSlides>0</HiddenSlides>
  <MMClips>0</MMClips>
  <ScaleCrop>false</ScaleCrop>
  <HeadingPairs>
    <vt:vector size="4" baseType="variant">
      <vt:variant>
        <vt:lpstr>Theme</vt:lpstr>
      </vt:variant>
      <vt:variant>
        <vt:i4>7</vt:i4>
      </vt:variant>
      <vt:variant>
        <vt:lpstr>Slide Titles</vt:lpstr>
      </vt:variant>
      <vt:variant>
        <vt:i4>165</vt:i4>
      </vt:variant>
    </vt:vector>
  </HeadingPairs>
  <TitlesOfParts>
    <vt:vector size="172" baseType="lpstr">
      <vt:lpstr>Office Theme</vt:lpstr>
      <vt:lpstr>Blank Presentation</vt:lpstr>
      <vt:lpstr>2_Blank Presentation</vt:lpstr>
      <vt:lpstr>11_Blank Presentation</vt:lpstr>
      <vt:lpstr>12_Blank Presentation</vt:lpstr>
      <vt:lpstr>13_Blank Presentation</vt:lpstr>
      <vt:lpstr>3_Blank Presentation</vt:lpstr>
      <vt:lpstr>  DRAFT MUNICIPAL REGULATION ON A STANDARD CHART OF ACCOUNTS (SCOA) - Formal Consultation:  Provincial Treasurers, Municipalities and Stakeholders  </vt:lpstr>
      <vt:lpstr>Programme Outline</vt:lpstr>
      <vt:lpstr>      1. SCOA Regulation       </vt:lpstr>
      <vt:lpstr>Local government financial management reform roadmap…LGBA’s core business</vt:lpstr>
      <vt:lpstr>Achievements to date…</vt:lpstr>
      <vt:lpstr>Resulting in the routine publication of LG budget and performance information…</vt:lpstr>
      <vt:lpstr>But challenges still exist in the LG accountability cycle…</vt:lpstr>
      <vt:lpstr>Lessons learnt from the National and Provincial reform process…</vt:lpstr>
      <vt:lpstr>Taking the LG reform agenda forward…</vt:lpstr>
      <vt:lpstr>Linkage and role of SCOA within the overall Municipal Accountability Cycle…</vt:lpstr>
      <vt:lpstr>Benefits to be derived from SCOA include, among others… </vt:lpstr>
      <vt:lpstr>Background to the project initiative for a SCOA for Municipalities </vt:lpstr>
      <vt:lpstr>Background to the project initiative for a SCOA for Municipalities </vt:lpstr>
      <vt:lpstr>Background to the project initiative for a SCOA for Municipalities </vt:lpstr>
      <vt:lpstr>Background to the project initiative for a SCOA for Municipalities </vt:lpstr>
      <vt:lpstr>Background to the project initiative for a SCOA for Municipalities </vt:lpstr>
      <vt:lpstr>Background to the project initiative for a SCOA for Municipalities </vt:lpstr>
      <vt:lpstr>Background to the project initiative for a SCOA for Municipalities </vt:lpstr>
      <vt:lpstr>Background to the project initiative for a SCOA for Municipalities </vt:lpstr>
      <vt:lpstr>The  publication of the SCOA Regulation for comment…</vt:lpstr>
      <vt:lpstr>The SCOA Regulation</vt:lpstr>
      <vt:lpstr>The SCOA Regulation</vt:lpstr>
      <vt:lpstr>The SCOA Regulation – Definitions (1)</vt:lpstr>
      <vt:lpstr>The SCOA Regulation – Definitions (2)</vt:lpstr>
      <vt:lpstr>The SCOA Regulation – Chapter 1</vt:lpstr>
      <vt:lpstr>The SCOA Regulation – Chapter 2</vt:lpstr>
      <vt:lpstr>The SCOA Regulation – Chapter 3</vt:lpstr>
      <vt:lpstr>The SCOA Regulation – Chapter 4 (1)</vt:lpstr>
      <vt:lpstr>The SCOA Regulation – Chapter 4 (2)</vt:lpstr>
      <vt:lpstr>The SCOA Regulation – Chapter 4 (3)</vt:lpstr>
      <vt:lpstr>The SCOA Regulation – Chapter 4 (4)</vt:lpstr>
      <vt:lpstr>The SCOA Regulation – Chapter 5</vt:lpstr>
      <vt:lpstr>The SCOA Regulation – Chapter 6 (1)</vt:lpstr>
      <vt:lpstr>The SCOA Regulation – Chapter 6 (2)</vt:lpstr>
      <vt:lpstr>The SCOA Regulation – Chapter 6 (3)</vt:lpstr>
      <vt:lpstr>  2. Conceptualising SCOA   </vt:lpstr>
      <vt:lpstr>Conceptualising SCOA </vt:lpstr>
      <vt:lpstr>Conceptualising SCOA  </vt:lpstr>
      <vt:lpstr>  3. SCOA Segments  </vt:lpstr>
      <vt:lpstr>     </vt:lpstr>
      <vt:lpstr>Design Principles – All Segments</vt:lpstr>
      <vt:lpstr>     </vt:lpstr>
      <vt:lpstr>  Segment:   Item - Revenue      Outline:    Design Principles Specific to the Revenue Section of the Item  Segment Snapshot Segment Detail Discussion       </vt:lpstr>
      <vt:lpstr>Item - Revenue:  Design Principles   [See Section 7 of the Project Summary]</vt:lpstr>
      <vt:lpstr>Item:  Revenue – Segment Snapshot</vt:lpstr>
      <vt:lpstr>Item:  Revenue – Exchange Revenue:  Agency Services</vt:lpstr>
      <vt:lpstr>Item:  Revenue – Exchange Revenue:  Interest, Dividend and Rent on Land</vt:lpstr>
      <vt:lpstr>Item:  Revenue – Exchange Revenue:  Administrative Fees </vt:lpstr>
      <vt:lpstr>Item:  Revenue – Exchange Revenue:  Rental of Property, Plant and Equipment</vt:lpstr>
      <vt:lpstr>Item:  Revenue – Exchange Revenue:  Sale of Goods and Rendering of Services</vt:lpstr>
      <vt:lpstr>Item:  Revenue – Exchange Revenue:  Sale of Goods and Rendering of Services  (Continue…)</vt:lpstr>
      <vt:lpstr>Item:  Revenue – Exchange Revenue:  Service Charges</vt:lpstr>
      <vt:lpstr>Item:  Revenue – Exchange Revenue:  Service Charges  (Continue…)</vt:lpstr>
      <vt:lpstr>Item:  Revenue – Exchange Revenue:  Service Charges  (Continue…)</vt:lpstr>
      <vt:lpstr>Item:  Revenue – Exchange Revenue:  Service Charges  (Continue…)</vt:lpstr>
      <vt:lpstr>Item:  Revenue – Exchange Revenue:  Service Charges  (Continue…)</vt:lpstr>
      <vt:lpstr>Item:  Revenue – Exchange Revenue:  Service Charges  (Continue…)</vt:lpstr>
      <vt:lpstr>Item:  Revenue – Exchange Revenue:  Service Charges  (Continue…)</vt:lpstr>
      <vt:lpstr>Item:  Revenue – Exchange Revenue:  Service Charges  (Continue…)</vt:lpstr>
      <vt:lpstr>Item:  Revenue – Non-exchange:  Fines, Penalties and Forfeits</vt:lpstr>
      <vt:lpstr>Item:  Revenue – Non-exchange:  Licences and Permits</vt:lpstr>
      <vt:lpstr>Item:  Revenue – Non-exchange:  Property Rates</vt:lpstr>
      <vt:lpstr>Item:  Revenue – Non-exchange:  Property Rates (Continue...)</vt:lpstr>
      <vt:lpstr>Item:  Revenue – Non-exchange Revenue:  Transfers and Subsidies </vt:lpstr>
      <vt:lpstr>Item:  Revenue – Non-exchange Revenue:  Transfers and Subsidies (Continue...)</vt:lpstr>
      <vt:lpstr>Item:  Revenue – Non-exchange Revenue:  Transfers and Subsidies (Continue...)</vt:lpstr>
      <vt:lpstr>  Segment:   Item – Expenditure      Outline:    Design Principles Specific to the Expenditure Section of the Item  Segment Snapshot Segment Detail Discussion      </vt:lpstr>
      <vt:lpstr>Item - Expenditure:  Design Principles   [See Section 7 of the Project Summary]</vt:lpstr>
      <vt:lpstr>Item:  Expenditure – Segment Snap Shot</vt:lpstr>
      <vt:lpstr>Item:  Expenditure – Bad Debts Written-off</vt:lpstr>
      <vt:lpstr>Item:  Expenditure – Bulk Purchases</vt:lpstr>
      <vt:lpstr>Item:  Expenditure – Bulk Purchases (Continue...)</vt:lpstr>
      <vt:lpstr>Item:  Expenditure – Contracted Services</vt:lpstr>
      <vt:lpstr>Item:  Expenditure – Contracted Services:  Agency and Support/Outsourced Services </vt:lpstr>
      <vt:lpstr>Item:  Expenditure – Contracted Services:  Agency and Support/Outsourced Services (Continue…)</vt:lpstr>
      <vt:lpstr>Item:  Expenditure – Contracted Services:  Consultants and Professional Services</vt:lpstr>
      <vt:lpstr>Item:  Expenditure – Contracted Services:  Consultants and Professional Services  (Continue…)</vt:lpstr>
      <vt:lpstr>Item:  Expenditure – Contracted Services:  Consultants and Professional Services  (Continue…)</vt:lpstr>
      <vt:lpstr>Item:  Expenditure – Contracted Services:  Consultants and Professional Services  (Continue…)</vt:lpstr>
      <vt:lpstr>Item:  Expenditure – Contracted Services:  Consultants and Professional Services  (Continue…)</vt:lpstr>
      <vt:lpstr>Item:  Expenditure – Contracted Services:  Consultants and Professional Services  (Continue…)</vt:lpstr>
      <vt:lpstr>Item:  Expenditure – Contracted Services:  Contractors</vt:lpstr>
      <vt:lpstr>Item:  Expenditure – Contracted Services:  Contractors (Continue…)</vt:lpstr>
      <vt:lpstr>Item:  Expenditure – Depreciation and Amortisation</vt:lpstr>
      <vt:lpstr>Item:  Expenditure – Depreciation and Amortisation:  Buildings  (Continue…)</vt:lpstr>
      <vt:lpstr>Item:  Expenditure – Depreciation and Amortisation  (Continue…)</vt:lpstr>
      <vt:lpstr>Item:  Expenditure – Depreciation and Amortisation:  Infrastructure – Electricity (Continue…)</vt:lpstr>
      <vt:lpstr>Item:  Expenditure – Depreciation and Amortisation:  Intangible Assets  (Continue…)</vt:lpstr>
      <vt:lpstr>Item:  Expenditure – Employee Related Cost</vt:lpstr>
      <vt:lpstr>Item:  Expenditure – Interest, Dividend and Rent on Land</vt:lpstr>
      <vt:lpstr>Item:  Expenditure – Inventory Consumed</vt:lpstr>
      <vt:lpstr>Item:  Expenditure – Remuneration of Councillors</vt:lpstr>
      <vt:lpstr>Item:  Expenditure – Operational Cost </vt:lpstr>
      <vt:lpstr>Item:  Expenditure – Operational Cost (Continue...) </vt:lpstr>
      <vt:lpstr>Item:  Expenditure – Operational Cost (Continue...) </vt:lpstr>
      <vt:lpstr>Item:  Expenditure – Operational Cost (Continue...) </vt:lpstr>
      <vt:lpstr>Item:  Expenditure – Operational Cost (Continue...)  </vt:lpstr>
      <vt:lpstr>Item:  Expenditure – Transfers and Subsidies</vt:lpstr>
      <vt:lpstr>  Contra Accounts, Gains and Losses and Surplus/Deficit   </vt:lpstr>
      <vt:lpstr>Contra Accounts </vt:lpstr>
      <vt:lpstr>Contra Accounts </vt:lpstr>
      <vt:lpstr>Gains and Losses</vt:lpstr>
      <vt:lpstr>Surplus/Deficit</vt:lpstr>
      <vt:lpstr>  Segment:   Item – Assets, Liabilities and Net Assets      Outline:    Design Principles Specific to this Section of the Item Segment  Segment Snapshot Segment Detail Discussion      </vt:lpstr>
      <vt:lpstr>Item:  Assets, Liabilities and Net Assets- Current Assets </vt:lpstr>
      <vt:lpstr>Item:  Assets, Liabilities and Net Assets – Current Assets </vt:lpstr>
      <vt:lpstr>Item:  Assets, Liabilities and Net Assets- Current Assets  (Continue…)</vt:lpstr>
      <vt:lpstr>Item:  Assets, Liabilities and Net Assets- Current Assets  (Continue…)</vt:lpstr>
      <vt:lpstr>Item:  Assets, Liabilities and Net Assets – Current Assets  (Continue…)</vt:lpstr>
      <vt:lpstr>Item:  Assets, Liabilities and Net Assets – Current Assets:  Trade and Other Receivables from Exchange Transactions </vt:lpstr>
      <vt:lpstr>Item:  Assets, Liabilities and Net Assets – Non-current Assets </vt:lpstr>
      <vt:lpstr>Item:  Assets, Liabilities and Net Assets – Non-current Assets  (Continue…) </vt:lpstr>
      <vt:lpstr>Item:  Assets, Liabilities and Net Assets – Non-current Assets  (Continue…) </vt:lpstr>
      <vt:lpstr>Item:  Assets, Liabilities and Net Assets – Non-current Assets  (Continue…) </vt:lpstr>
      <vt:lpstr>Item:  Assets, Liabilities and Net Assets – Non-current Assets  (Continue…) </vt:lpstr>
      <vt:lpstr>Item:  Assets, Liabilities and Net Assets – Non-current Assets  (Continue…) </vt:lpstr>
      <vt:lpstr>Item:  Assets, Liabilities and Net Assets – Non-current Assets  (Continue…) </vt:lpstr>
      <vt:lpstr>Item:  Assets, Liabilities and Net Assets – Non-current Assets:  PPE </vt:lpstr>
      <vt:lpstr> Item:  Assets, Liabilities and Net Assets:  PPE (Continue…)  Assets – Non-current Assets </vt:lpstr>
      <vt:lpstr> Item:  Assets, Liabilities and Net Assets – Non-currents Assets  (Continue…)   Assets – Non-current Assets </vt:lpstr>
      <vt:lpstr> Item:  Assets, Liabilities and Net Assets – Non-current Assets:  PPE (Continue…)   Assets – Non-current Assets </vt:lpstr>
      <vt:lpstr> Item:  Assets, Liabilities and Net Assets  PPE Detail Classification for “Owned – Cost Model”   Assets – Non-current Assets </vt:lpstr>
      <vt:lpstr>Item:  Assets, Liabilities and Net Assets </vt:lpstr>
      <vt:lpstr>Item:  Assets, Liabilities and Net Assets – Current/Non-current Liabilities</vt:lpstr>
      <vt:lpstr>Item:  Assets, Liabilities and Net Assets – Net Assets</vt:lpstr>
      <vt:lpstr>     </vt:lpstr>
      <vt:lpstr>Fund:  Design Principles</vt:lpstr>
      <vt:lpstr>Fund:  Segment Outline </vt:lpstr>
      <vt:lpstr>  </vt:lpstr>
      <vt:lpstr>Function:  Design Principles</vt:lpstr>
      <vt:lpstr>Function:  Segment Outline</vt:lpstr>
      <vt:lpstr>Function:  Segment Outline</vt:lpstr>
      <vt:lpstr>Function:  Segment Outline</vt:lpstr>
      <vt:lpstr>Function:  Segment Outline</vt:lpstr>
      <vt:lpstr>PowerPoint Presentation</vt:lpstr>
      <vt:lpstr>PowerPoint Presentation</vt:lpstr>
      <vt:lpstr>PowerPoint Presentation</vt:lpstr>
      <vt:lpstr>Project:  Design Principles</vt:lpstr>
      <vt:lpstr>Project:  Segment Outline </vt:lpstr>
      <vt:lpstr>Project:  Capital - Infrastructure</vt:lpstr>
      <vt:lpstr>Project:  Capital – Non-infrastructure  (Continue…)</vt:lpstr>
      <vt:lpstr>Project:  Operational</vt:lpstr>
      <vt:lpstr>Project:  Operational  (Continue…)</vt:lpstr>
      <vt:lpstr>Project:  Operational  (Continue…)</vt:lpstr>
      <vt:lpstr>PowerPoint Presentation</vt:lpstr>
      <vt:lpstr>Regional Indicator:  Design Principles</vt:lpstr>
      <vt:lpstr>Regional Indicator:  Segment Outline</vt:lpstr>
      <vt:lpstr>PowerPoint Presentation</vt:lpstr>
      <vt:lpstr>Introduction</vt:lpstr>
      <vt:lpstr>Tariff determination </vt:lpstr>
      <vt:lpstr>Segment: Costing</vt:lpstr>
      <vt:lpstr>Segment: Costing</vt:lpstr>
      <vt:lpstr>Segment: Costing</vt:lpstr>
      <vt:lpstr>Segment: Costing</vt:lpstr>
      <vt:lpstr>Segment: Costing</vt:lpstr>
      <vt:lpstr>Conclusion </vt:lpstr>
      <vt:lpstr>  4. Practical Example </vt:lpstr>
      <vt:lpstr> Practical Examples </vt:lpstr>
      <vt:lpstr>  5. SCOA Implementation </vt:lpstr>
      <vt:lpstr>SCOA Roadmap - Timelines</vt:lpstr>
      <vt:lpstr>SCOA Publication - Consultation Framework  Informing SCOA Version 5 and final Regulations</vt:lpstr>
      <vt:lpstr>Preparation for Piloting:  Work in Progress</vt:lpstr>
      <vt:lpstr>Identified Potential Pilots </vt:lpstr>
      <vt:lpstr>Comment Process – What  do we require?</vt:lpstr>
      <vt:lpstr>Conclusion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Kevin Venter</dc:creator>
  <cp:lastModifiedBy>Johanna Steyn</cp:lastModifiedBy>
  <cp:revision>365</cp:revision>
  <cp:lastPrinted>2013-09-23T06:42:02Z</cp:lastPrinted>
  <dcterms:created xsi:type="dcterms:W3CDTF">2011-11-16T07:49:28Z</dcterms:created>
  <dcterms:modified xsi:type="dcterms:W3CDTF">2013-10-08T10:16:11Z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0x010100B0EF04788446AA48A8579846BD00C173</vt:lpwstr>
  </property>
</Properties>
</file>