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gif" ContentType="image/gif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Default Extension="jpg" ContentType="image/jpe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8"/>
  </p:notesMasterIdLst>
  <p:sldIdLst>
    <p:sldId id="264" r:id="rId3"/>
    <p:sldId id="283" r:id="rId4"/>
    <p:sldId id="303" r:id="rId5"/>
    <p:sldId id="302" r:id="rId6"/>
    <p:sldId id="284" r:id="rId7"/>
    <p:sldId id="304" r:id="rId8"/>
    <p:sldId id="305" r:id="rId9"/>
    <p:sldId id="306" r:id="rId10"/>
    <p:sldId id="308" r:id="rId11"/>
    <p:sldId id="307" r:id="rId12"/>
    <p:sldId id="276" r:id="rId13"/>
    <p:sldId id="298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7" r:id="rId25"/>
    <p:sldId id="285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6" d="100"/>
          <a:sy n="86" d="100"/>
        </p:scale>
        <p:origin x="112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27C1B-5914-4E96-BBF9-BC2116788B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9CCE9C9-87A2-4014-B6B9-CCDBBC394E61}">
      <dgm:prSet phldrT="[Text]" custT="1"/>
      <dgm:spPr/>
      <dgm:t>
        <a:bodyPr/>
        <a:lstStyle/>
        <a:p>
          <a:r>
            <a:rPr lang="en-ZA" sz="1600" dirty="0" smtClean="0">
              <a:latin typeface="Arial" panose="020B0604020202020204" pitchFamily="34" charset="0"/>
              <a:cs typeface="Arial" panose="020B0604020202020204" pitchFamily="34" charset="0"/>
            </a:rPr>
            <a:t>Sept 2013</a:t>
          </a:r>
          <a:endParaRPr lang="en-Z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E03922-97C8-4C22-99BD-F3B692DF0270}" type="parTrans" cxnId="{D289A110-35D1-469A-8D39-DDD0F97D8D4E}">
      <dgm:prSet/>
      <dgm:spPr/>
      <dgm:t>
        <a:bodyPr/>
        <a:lstStyle/>
        <a:p>
          <a:endParaRPr lang="en-ZA" sz="2000"/>
        </a:p>
      </dgm:t>
    </dgm:pt>
    <dgm:pt modelId="{17FFDFA6-A4DF-4F7D-8AD6-BCDA4793FDF0}" type="sibTrans" cxnId="{D289A110-35D1-469A-8D39-DDD0F97D8D4E}">
      <dgm:prSet/>
      <dgm:spPr/>
      <dgm:t>
        <a:bodyPr/>
        <a:lstStyle/>
        <a:p>
          <a:endParaRPr lang="en-ZA" sz="2000"/>
        </a:p>
      </dgm:t>
    </dgm:pt>
    <dgm:pt modelId="{5421BF40-EE1F-4B5B-B77F-C98339D14F60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EMM was nominated by Minister of Finance to be a pilot municipality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BC611-248A-4B9F-ACBC-C6C6F94748E4}" type="parTrans" cxnId="{3AE2FD31-08D3-4E2E-BA05-62BF497AF2D1}">
      <dgm:prSet/>
      <dgm:spPr/>
      <dgm:t>
        <a:bodyPr/>
        <a:lstStyle/>
        <a:p>
          <a:endParaRPr lang="en-ZA" sz="2000"/>
        </a:p>
      </dgm:t>
    </dgm:pt>
    <dgm:pt modelId="{6ABE2E63-AB95-4416-8DAB-431009CCAE6B}" type="sibTrans" cxnId="{3AE2FD31-08D3-4E2E-BA05-62BF497AF2D1}">
      <dgm:prSet/>
      <dgm:spPr/>
      <dgm:t>
        <a:bodyPr/>
        <a:lstStyle/>
        <a:p>
          <a:endParaRPr lang="en-ZA" sz="2000"/>
        </a:p>
      </dgm:t>
    </dgm:pt>
    <dgm:pt modelId="{21CC55A8-4C2F-46E5-8812-7CFFE57C86DC}">
      <dgm:prSet phldrT="[Text]" custT="1"/>
      <dgm:spPr/>
      <dgm:t>
        <a:bodyPr/>
        <a:lstStyle/>
        <a:p>
          <a:r>
            <a:rPr lang="en-ZA" sz="1600" dirty="0" smtClean="0">
              <a:latin typeface="Arial" panose="020B0604020202020204" pitchFamily="34" charset="0"/>
              <a:cs typeface="Arial" panose="020B0604020202020204" pitchFamily="34" charset="0"/>
            </a:rPr>
            <a:t>Oct 2013</a:t>
          </a:r>
          <a:endParaRPr lang="en-Z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FCA9B-1F70-4929-9703-048517B1A0E4}" type="parTrans" cxnId="{AABD7CEC-E88A-4620-8C90-CC1EFBD0DA12}">
      <dgm:prSet/>
      <dgm:spPr/>
      <dgm:t>
        <a:bodyPr/>
        <a:lstStyle/>
        <a:p>
          <a:endParaRPr lang="en-ZA" sz="2000"/>
        </a:p>
      </dgm:t>
    </dgm:pt>
    <dgm:pt modelId="{82624DFC-35E7-4A61-B795-3523CA4FE2A1}" type="sibTrans" cxnId="{AABD7CEC-E88A-4620-8C90-CC1EFBD0DA12}">
      <dgm:prSet/>
      <dgm:spPr/>
      <dgm:t>
        <a:bodyPr/>
        <a:lstStyle/>
        <a:p>
          <a:endParaRPr lang="en-ZA" sz="2000"/>
        </a:p>
      </dgm:t>
    </dgm:pt>
    <dgm:pt modelId="{A27FF211-F28B-4DA9-9D6D-F4218A04C67C}">
      <dgm:prSet phldrT="[Text]" custT="1"/>
      <dgm:spPr/>
      <dgm:t>
        <a:bodyPr/>
        <a:lstStyle/>
        <a:p>
          <a:endParaRPr lang="en-ZA" sz="2000" dirty="0"/>
        </a:p>
      </dgm:t>
    </dgm:pt>
    <dgm:pt modelId="{D9DB71E0-EC1E-4F7E-8B78-6FDC02AE47EF}" type="parTrans" cxnId="{7365E1E9-3499-4BCF-AEE7-595CD3F30ECE}">
      <dgm:prSet/>
      <dgm:spPr/>
      <dgm:t>
        <a:bodyPr/>
        <a:lstStyle/>
        <a:p>
          <a:endParaRPr lang="en-ZA" sz="2000"/>
        </a:p>
      </dgm:t>
    </dgm:pt>
    <dgm:pt modelId="{63A37BD6-BC2E-43BB-AC69-3B8404A6A58C}" type="sibTrans" cxnId="{7365E1E9-3499-4BCF-AEE7-595CD3F30ECE}">
      <dgm:prSet/>
      <dgm:spPr/>
      <dgm:t>
        <a:bodyPr/>
        <a:lstStyle/>
        <a:p>
          <a:endParaRPr lang="en-ZA" sz="2000"/>
        </a:p>
      </dgm:t>
    </dgm:pt>
    <dgm:pt modelId="{20B3DEDC-48ED-4FC8-B756-BFA53F0D3B88}">
      <dgm:prSet phldrT="[Text]" custT="1"/>
      <dgm:spPr/>
      <dgm:t>
        <a:bodyPr/>
        <a:lstStyle/>
        <a:p>
          <a:r>
            <a:rPr lang="en-ZA" sz="1600" dirty="0" smtClean="0">
              <a:latin typeface="Arial" panose="020B0604020202020204" pitchFamily="34" charset="0"/>
              <a:cs typeface="Arial" panose="020B0604020202020204" pitchFamily="34" charset="0"/>
            </a:rPr>
            <a:t>July 2014</a:t>
          </a:r>
          <a:endParaRPr lang="en-Z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B50CF-8CA8-49C1-8A72-255AADFAC8E5}" type="parTrans" cxnId="{904E5C2E-320A-45CF-AEC8-1ABE7BAB0EF1}">
      <dgm:prSet/>
      <dgm:spPr/>
      <dgm:t>
        <a:bodyPr/>
        <a:lstStyle/>
        <a:p>
          <a:endParaRPr lang="en-ZA" sz="2000"/>
        </a:p>
      </dgm:t>
    </dgm:pt>
    <dgm:pt modelId="{DF44412B-DFC6-4040-A3BD-813774779671}" type="sibTrans" cxnId="{904E5C2E-320A-45CF-AEC8-1ABE7BAB0EF1}">
      <dgm:prSet/>
      <dgm:spPr/>
      <dgm:t>
        <a:bodyPr/>
        <a:lstStyle/>
        <a:p>
          <a:endParaRPr lang="en-ZA" sz="2000"/>
        </a:p>
      </dgm:t>
    </dgm:pt>
    <dgm:pt modelId="{1F2C0657-EE67-42AD-AC43-724C4046FF79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Submit an Item to Council regarding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2FE4CB-8F2D-499F-820D-092C1294D252}" type="parTrans" cxnId="{191DF805-E0E9-40CD-84F3-032A37DAF051}">
      <dgm:prSet/>
      <dgm:spPr/>
      <dgm:t>
        <a:bodyPr/>
        <a:lstStyle/>
        <a:p>
          <a:endParaRPr lang="en-ZA" sz="2000"/>
        </a:p>
      </dgm:t>
    </dgm:pt>
    <dgm:pt modelId="{21E535FF-2BAB-43AE-9820-920753F63C5B}" type="sibTrans" cxnId="{191DF805-E0E9-40CD-84F3-032A37DAF051}">
      <dgm:prSet/>
      <dgm:spPr/>
      <dgm:t>
        <a:bodyPr/>
        <a:lstStyle/>
        <a:p>
          <a:endParaRPr lang="en-ZA" sz="2000"/>
        </a:p>
      </dgm:t>
    </dgm:pt>
    <dgm:pt modelId="{6BED3B82-C2CF-4348-B14A-9B7B0A8ADC1E}">
      <dgm:prSet custT="1"/>
      <dgm:spPr/>
      <dgm:t>
        <a:bodyPr/>
        <a:lstStyle/>
        <a:p>
          <a:r>
            <a:rPr lang="en-US" sz="1900" dirty="0" smtClean="0">
              <a:latin typeface="Arial" panose="020B0604020202020204" pitchFamily="34" charset="0"/>
              <a:cs typeface="Arial" panose="020B0604020202020204" pitchFamily="34" charset="0"/>
            </a:rPr>
            <a:t>Oct 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2014</a:t>
          </a:r>
          <a:endParaRPr lang="en-U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3AEA5-7F51-453E-8C04-0473BA1FC3F9}" type="parTrans" cxnId="{BC53789B-4F6F-491E-A357-03E69F603C2F}">
      <dgm:prSet/>
      <dgm:spPr/>
      <dgm:t>
        <a:bodyPr/>
        <a:lstStyle/>
        <a:p>
          <a:endParaRPr lang="en-US"/>
        </a:p>
      </dgm:t>
    </dgm:pt>
    <dgm:pt modelId="{E9C8A474-DA36-4FCD-B127-1586ACE89634}" type="sibTrans" cxnId="{BC53789B-4F6F-491E-A357-03E69F603C2F}">
      <dgm:prSet/>
      <dgm:spPr/>
      <dgm:t>
        <a:bodyPr/>
        <a:lstStyle/>
        <a:p>
          <a:endParaRPr lang="en-US"/>
        </a:p>
      </dgm:t>
    </dgm:pt>
    <dgm:pt modelId="{3EF2E255-805B-45A6-8F32-65BE4EAC1E30}">
      <dgm:prSet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Do site visit to Cape Town after IMFO conference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EBA4AC-8F1B-46DC-9BAB-B8367CEE9D74}" type="parTrans" cxnId="{DDBDD9A0-FDF5-4705-AD22-41A819C77E28}">
      <dgm:prSet/>
      <dgm:spPr/>
      <dgm:t>
        <a:bodyPr/>
        <a:lstStyle/>
        <a:p>
          <a:endParaRPr lang="en-US"/>
        </a:p>
      </dgm:t>
    </dgm:pt>
    <dgm:pt modelId="{A1AC4910-408B-487F-A5C4-4E52A3F46522}" type="sibTrans" cxnId="{DDBDD9A0-FDF5-4705-AD22-41A819C77E28}">
      <dgm:prSet/>
      <dgm:spPr/>
      <dgm:t>
        <a:bodyPr/>
        <a:lstStyle/>
        <a:p>
          <a:endParaRPr lang="en-US"/>
        </a:p>
      </dgm:t>
    </dgm:pt>
    <dgm:pt modelId="{31BEED9D-24ED-4493-84B9-1E7F3B77E93D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Accepted nomination as a pilot</a:t>
          </a:r>
        </a:p>
      </dgm:t>
    </dgm:pt>
    <dgm:pt modelId="{3E992454-FCFC-46B8-B1D9-C8CE9BA62666}" type="parTrans" cxnId="{671BE096-520E-4496-A6C6-75E3E18C3F1B}">
      <dgm:prSet/>
      <dgm:spPr/>
      <dgm:t>
        <a:bodyPr/>
        <a:lstStyle/>
        <a:p>
          <a:endParaRPr lang="en-US"/>
        </a:p>
      </dgm:t>
    </dgm:pt>
    <dgm:pt modelId="{AEC46747-2F7A-4E4A-8447-22BD48E27CBF}" type="sibTrans" cxnId="{671BE096-520E-4496-A6C6-75E3E18C3F1B}">
      <dgm:prSet/>
      <dgm:spPr/>
      <dgm:t>
        <a:bodyPr/>
        <a:lstStyle/>
        <a:p>
          <a:endParaRPr lang="en-US"/>
        </a:p>
      </dgm:t>
    </dgm:pt>
    <dgm:pt modelId="{7D2CF85C-1778-4B4B-8AE4-E69FAE0AF203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Made a presentation to NT regarding State of Readiness </a:t>
          </a:r>
        </a:p>
      </dgm:t>
    </dgm:pt>
    <dgm:pt modelId="{26401987-F001-4C6A-AE2F-C8F4DF37070B}" type="parTrans" cxnId="{9F711C69-F91D-46F5-81E0-B3C61FAE72AE}">
      <dgm:prSet/>
      <dgm:spPr/>
      <dgm:t>
        <a:bodyPr/>
        <a:lstStyle/>
        <a:p>
          <a:endParaRPr lang="en-US"/>
        </a:p>
      </dgm:t>
    </dgm:pt>
    <dgm:pt modelId="{9CC0C697-9878-46F1-915D-9EC3A5340991}" type="sibTrans" cxnId="{9F711C69-F91D-46F5-81E0-B3C61FAE72AE}">
      <dgm:prSet/>
      <dgm:spPr/>
      <dgm:t>
        <a:bodyPr/>
        <a:lstStyle/>
        <a:p>
          <a:endParaRPr lang="en-US"/>
        </a:p>
      </dgm:t>
    </dgm:pt>
    <dgm:pt modelId="{010A9EC0-5B20-4B74-A2B9-7BFD2D249802}">
      <dgm:prSet custT="1"/>
      <dgm:spPr/>
      <dgm:t>
        <a:bodyPr/>
        <a:lstStyle/>
        <a:p>
          <a:endParaRPr lang="en-US" sz="2000" dirty="0"/>
        </a:p>
      </dgm:t>
    </dgm:pt>
    <dgm:pt modelId="{D585C918-ED4F-4EB4-BAD9-D07F286CB92F}" type="parTrans" cxnId="{44634B23-45E1-40C5-94E0-7D2C19B173B9}">
      <dgm:prSet/>
      <dgm:spPr/>
      <dgm:t>
        <a:bodyPr/>
        <a:lstStyle/>
        <a:p>
          <a:endParaRPr lang="en-US"/>
        </a:p>
      </dgm:t>
    </dgm:pt>
    <dgm:pt modelId="{0C01CA10-A80A-4682-9199-FE27DAD59162}" type="sibTrans" cxnId="{44634B23-45E1-40C5-94E0-7D2C19B173B9}">
      <dgm:prSet/>
      <dgm:spPr/>
      <dgm:t>
        <a:bodyPr/>
        <a:lstStyle/>
        <a:p>
          <a:endParaRPr lang="en-US"/>
        </a:p>
      </dgm:t>
    </dgm:pt>
    <dgm:pt modelId="{7D5F0D51-DEDA-4BD2-BB30-14FF0ED333D6}">
      <dgm:prSet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The SCOA Regulations dated 22 April 2014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9D299B-C6FE-4C91-9B3E-5FAC60E85F7F}" type="parTrans" cxnId="{0164CCEA-C237-40E6-A766-A69F2CD671EE}">
      <dgm:prSet/>
      <dgm:spPr/>
      <dgm:t>
        <a:bodyPr/>
        <a:lstStyle/>
        <a:p>
          <a:endParaRPr lang="en-US"/>
        </a:p>
      </dgm:t>
    </dgm:pt>
    <dgm:pt modelId="{4FD2D658-2BE3-4C58-9070-E593433B3835}" type="sibTrans" cxnId="{0164CCEA-C237-40E6-A766-A69F2CD671EE}">
      <dgm:prSet/>
      <dgm:spPr/>
      <dgm:t>
        <a:bodyPr/>
        <a:lstStyle/>
        <a:p>
          <a:endParaRPr lang="en-US"/>
        </a:p>
      </dgm:t>
    </dgm:pt>
    <dgm:pt modelId="{97183A79-24F3-4DDC-B7CA-69FC241A8102}">
      <dgm:prSet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The nomination of EMM to be a pilot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E8067-1988-4CF5-B0E6-BC47D11A7E0C}" type="parTrans" cxnId="{17398F2C-B624-46F1-ABF3-A7329A1C29BB}">
      <dgm:prSet/>
      <dgm:spPr/>
      <dgm:t>
        <a:bodyPr/>
        <a:lstStyle/>
        <a:p>
          <a:endParaRPr lang="en-US"/>
        </a:p>
      </dgm:t>
    </dgm:pt>
    <dgm:pt modelId="{9792BF20-EA5E-4BEC-ABC7-4EF599FFF300}" type="sibTrans" cxnId="{17398F2C-B624-46F1-ABF3-A7329A1C29BB}">
      <dgm:prSet/>
      <dgm:spPr/>
      <dgm:t>
        <a:bodyPr/>
        <a:lstStyle/>
        <a:p>
          <a:endParaRPr lang="en-US"/>
        </a:p>
      </dgm:t>
    </dgm:pt>
    <dgm:pt modelId="{D8D6C845-538D-4DE3-AF93-469E591C715A}">
      <dgm:prSet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Nominate members to be part of SCOA Task Team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8CDD85-A0C6-4F7E-A91E-733D689EA186}" type="parTrans" cxnId="{C78F1788-FE8E-45F3-814C-244390DAB81A}">
      <dgm:prSet/>
      <dgm:spPr/>
      <dgm:t>
        <a:bodyPr/>
        <a:lstStyle/>
        <a:p>
          <a:endParaRPr lang="en-US"/>
        </a:p>
      </dgm:t>
    </dgm:pt>
    <dgm:pt modelId="{B0A0D716-9069-4E67-992F-0FD18363186A}" type="sibTrans" cxnId="{C78F1788-FE8E-45F3-814C-244390DAB81A}">
      <dgm:prSet/>
      <dgm:spPr/>
      <dgm:t>
        <a:bodyPr/>
        <a:lstStyle/>
        <a:p>
          <a:endParaRPr lang="en-US"/>
        </a:p>
      </dgm:t>
    </dgm:pt>
    <dgm:pt modelId="{9F0DDE90-9C08-41DD-8506-742514230F51}">
      <dgm:prSet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SCOA technical work begins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CF537-E8A8-4773-A642-DC34DA3C00A9}" type="parTrans" cxnId="{87A1D718-E8C0-4038-BCEB-E408E6CA31D2}">
      <dgm:prSet/>
      <dgm:spPr/>
      <dgm:t>
        <a:bodyPr/>
        <a:lstStyle/>
        <a:p>
          <a:endParaRPr lang="en-US"/>
        </a:p>
      </dgm:t>
    </dgm:pt>
    <dgm:pt modelId="{0E93678B-0BEF-4DFB-8F04-C3C588966FB5}" type="sibTrans" cxnId="{87A1D718-E8C0-4038-BCEB-E408E6CA31D2}">
      <dgm:prSet/>
      <dgm:spPr/>
      <dgm:t>
        <a:bodyPr/>
        <a:lstStyle/>
        <a:p>
          <a:endParaRPr lang="en-US"/>
        </a:p>
      </dgm:t>
    </dgm:pt>
    <dgm:pt modelId="{1E0A2C68-C94B-4E6C-AAC7-9017BA343AC4}">
      <dgm:prSet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SCOA Task Team appointed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200AB-D3CE-41F3-8945-A9D2BEF2F334}" type="parTrans" cxnId="{E3E632F5-D0ED-452E-9630-D5E452DF7357}">
      <dgm:prSet/>
      <dgm:spPr/>
      <dgm:t>
        <a:bodyPr/>
        <a:lstStyle/>
        <a:p>
          <a:endParaRPr lang="en-US"/>
        </a:p>
      </dgm:t>
    </dgm:pt>
    <dgm:pt modelId="{C2A15DE5-AFA0-4676-B59A-B4A52FE35CBD}" type="sibTrans" cxnId="{E3E632F5-D0ED-452E-9630-D5E452DF7357}">
      <dgm:prSet/>
      <dgm:spPr/>
      <dgm:t>
        <a:bodyPr/>
        <a:lstStyle/>
        <a:p>
          <a:endParaRPr lang="en-US"/>
        </a:p>
      </dgm:t>
    </dgm:pt>
    <dgm:pt modelId="{ADFF4053-C9E2-4694-B80B-50A0A92A5974}">
      <dgm:prSet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SCOA Project Manager appointed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40779B-622F-44BF-BCF6-1FD52675A903}" type="parTrans" cxnId="{8F67DF82-6D7D-458D-BD01-94D8E9B50262}">
      <dgm:prSet/>
      <dgm:spPr/>
      <dgm:t>
        <a:bodyPr/>
        <a:lstStyle/>
        <a:p>
          <a:endParaRPr lang="en-US"/>
        </a:p>
      </dgm:t>
    </dgm:pt>
    <dgm:pt modelId="{69612A02-D6E9-4EE3-BF12-CD217959126F}" type="sibTrans" cxnId="{8F67DF82-6D7D-458D-BD01-94D8E9B50262}">
      <dgm:prSet/>
      <dgm:spPr/>
      <dgm:t>
        <a:bodyPr/>
        <a:lstStyle/>
        <a:p>
          <a:endParaRPr lang="en-US"/>
        </a:p>
      </dgm:t>
    </dgm:pt>
    <dgm:pt modelId="{54440D91-9C38-45E4-966F-0D30520423E5}" type="pres">
      <dgm:prSet presAssocID="{74127C1B-5914-4E96-BBF9-BC2116788B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D2802E-3BEC-46E8-BE6A-9705F2602F4B}" type="pres">
      <dgm:prSet presAssocID="{E9CCE9C9-87A2-4014-B6B9-CCDBBC394E61}" presName="composite" presStyleCnt="0"/>
      <dgm:spPr/>
    </dgm:pt>
    <dgm:pt modelId="{21CF28BC-47E8-46CF-90A7-FCCDED20DA57}" type="pres">
      <dgm:prSet presAssocID="{E9CCE9C9-87A2-4014-B6B9-CCDBBC394E6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D8A3B24-6DDF-4752-9C16-0EC028FF5CD0}" type="pres">
      <dgm:prSet presAssocID="{E9CCE9C9-87A2-4014-B6B9-CCDBBC394E6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D7B84AD-AE5D-49F7-B02A-380E0FF8B3CC}" type="pres">
      <dgm:prSet presAssocID="{17FFDFA6-A4DF-4F7D-8AD6-BCDA4793FDF0}" presName="sp" presStyleCnt="0"/>
      <dgm:spPr/>
    </dgm:pt>
    <dgm:pt modelId="{2D91D7F6-F68F-44A2-8716-67D667A847ED}" type="pres">
      <dgm:prSet presAssocID="{21CC55A8-4C2F-46E5-8812-7CFFE57C86DC}" presName="composite" presStyleCnt="0"/>
      <dgm:spPr/>
    </dgm:pt>
    <dgm:pt modelId="{BE31523E-D5DF-4ECD-9088-71AD3DACAEB2}" type="pres">
      <dgm:prSet presAssocID="{21CC55A8-4C2F-46E5-8812-7CFFE57C86DC}" presName="parentText" presStyleLbl="alignNode1" presStyleIdx="1" presStyleCnt="4" custScaleY="116052" custLinFactNeighborX="0" custLinFactNeighborY="-484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5C31824-D3DE-4D64-9A45-78D6C1370195}" type="pres">
      <dgm:prSet presAssocID="{21CC55A8-4C2F-46E5-8812-7CFFE57C86DC}" presName="descendantText" presStyleLbl="alignAcc1" presStyleIdx="1" presStyleCnt="4" custScaleX="95380" custScaleY="127414" custLinFactNeighborX="-2075" custLinFactNeighborY="-833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3E0B594-8FE8-48FA-AB55-9A7A83A85B39}" type="pres">
      <dgm:prSet presAssocID="{82624DFC-35E7-4A61-B795-3523CA4FE2A1}" presName="sp" presStyleCnt="0"/>
      <dgm:spPr/>
    </dgm:pt>
    <dgm:pt modelId="{18E301D2-A0D1-4D80-BF52-8521BCD18D25}" type="pres">
      <dgm:prSet presAssocID="{20B3DEDC-48ED-4FC8-B756-BFA53F0D3B88}" presName="composite" presStyleCnt="0"/>
      <dgm:spPr/>
    </dgm:pt>
    <dgm:pt modelId="{5EAF36FA-815A-4D0F-AEA7-DE445DB737E6}" type="pres">
      <dgm:prSet presAssocID="{20B3DEDC-48ED-4FC8-B756-BFA53F0D3B88}" presName="parentText" presStyleLbl="alignNode1" presStyleIdx="2" presStyleCnt="4" custScaleY="120089" custLinFactNeighborY="-186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9C6E0-DA5D-4325-8956-757C0C1FFBC9}" type="pres">
      <dgm:prSet presAssocID="{20B3DEDC-48ED-4FC8-B756-BFA53F0D3B88}" presName="descendantText" presStyleLbl="alignAcc1" presStyleIdx="2" presStyleCnt="4" custScaleX="95316" custScaleY="165490" custLinFactNeighborX="-2466" custLinFactNeighborY="-1292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5F9A433-DB8A-4784-AC9C-697340D239E4}" type="pres">
      <dgm:prSet presAssocID="{DF44412B-DFC6-4040-A3BD-813774779671}" presName="sp" presStyleCnt="0"/>
      <dgm:spPr/>
    </dgm:pt>
    <dgm:pt modelId="{08B6C11C-0F8F-4B30-9869-967B1DDD9CB1}" type="pres">
      <dgm:prSet presAssocID="{6BED3B82-C2CF-4348-B14A-9B7B0A8ADC1E}" presName="composite" presStyleCnt="0"/>
      <dgm:spPr/>
    </dgm:pt>
    <dgm:pt modelId="{F8B0E9DA-5C82-4345-9720-E871D6900A9C}" type="pres">
      <dgm:prSet presAssocID="{6BED3B82-C2CF-4348-B14A-9B7B0A8ADC1E}" presName="parentText" presStyleLbl="alignNode1" presStyleIdx="3" presStyleCnt="4" custScaleY="161243" custLinFactNeighborY="-135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61781-1A3E-48D4-865A-8A5A635CB566}" type="pres">
      <dgm:prSet presAssocID="{6BED3B82-C2CF-4348-B14A-9B7B0A8ADC1E}" presName="descendantText" presStyleLbl="alignAcc1" presStyleIdx="3" presStyleCnt="4" custScaleY="240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D60E48-83F0-4025-AA75-10177C7204CD}" type="presOf" srcId="{97183A79-24F3-4DDC-B7CA-69FC241A8102}" destId="{0769C6E0-DA5D-4325-8956-757C0C1FFBC9}" srcOrd="0" destOrd="2" presId="urn:microsoft.com/office/officeart/2005/8/layout/chevron2"/>
    <dgm:cxn modelId="{23383FAE-F51D-4C58-BC96-F5069E6FCD70}" type="presOf" srcId="{5421BF40-EE1F-4B5B-B77F-C98339D14F60}" destId="{7D8A3B24-6DDF-4752-9C16-0EC028FF5CD0}" srcOrd="0" destOrd="0" presId="urn:microsoft.com/office/officeart/2005/8/layout/chevron2"/>
    <dgm:cxn modelId="{7365E1E9-3499-4BCF-AEE7-595CD3F30ECE}" srcId="{21CC55A8-4C2F-46E5-8812-7CFFE57C86DC}" destId="{A27FF211-F28B-4DA9-9D6D-F4218A04C67C}" srcOrd="0" destOrd="0" parTransId="{D9DB71E0-EC1E-4F7E-8B78-6FDC02AE47EF}" sibTransId="{63A37BD6-BC2E-43BB-AC69-3B8404A6A58C}"/>
    <dgm:cxn modelId="{9F711C69-F91D-46F5-81E0-B3C61FAE72AE}" srcId="{21CC55A8-4C2F-46E5-8812-7CFFE57C86DC}" destId="{7D2CF85C-1778-4B4B-8AE4-E69FAE0AF203}" srcOrd="2" destOrd="0" parTransId="{26401987-F001-4C6A-AE2F-C8F4DF37070B}" sibTransId="{9CC0C697-9878-46F1-915D-9EC3A5340991}"/>
    <dgm:cxn modelId="{17398F2C-B624-46F1-ABF3-A7329A1C29BB}" srcId="{1F2C0657-EE67-42AD-AC43-724C4046FF79}" destId="{97183A79-24F3-4DDC-B7CA-69FC241A8102}" srcOrd="1" destOrd="0" parTransId="{DF3E8067-1988-4CF5-B0E6-BC47D11A7E0C}" sibTransId="{9792BF20-EA5E-4BEC-ABC7-4EF599FFF300}"/>
    <dgm:cxn modelId="{AABD7CEC-E88A-4620-8C90-CC1EFBD0DA12}" srcId="{74127C1B-5914-4E96-BBF9-BC2116788B46}" destId="{21CC55A8-4C2F-46E5-8812-7CFFE57C86DC}" srcOrd="1" destOrd="0" parTransId="{AB5FCA9B-1F70-4929-9703-048517B1A0E4}" sibTransId="{82624DFC-35E7-4A61-B795-3523CA4FE2A1}"/>
    <dgm:cxn modelId="{EB9B3A3C-F2E0-4F29-BD24-ACB0B5B9AA77}" type="presOf" srcId="{74127C1B-5914-4E96-BBF9-BC2116788B46}" destId="{54440D91-9C38-45E4-966F-0D30520423E5}" srcOrd="0" destOrd="0" presId="urn:microsoft.com/office/officeart/2005/8/layout/chevron2"/>
    <dgm:cxn modelId="{CB3DD258-554D-49B0-B268-A221D8BEB4D9}" type="presOf" srcId="{21CC55A8-4C2F-46E5-8812-7CFFE57C86DC}" destId="{BE31523E-D5DF-4ECD-9088-71AD3DACAEB2}" srcOrd="0" destOrd="0" presId="urn:microsoft.com/office/officeart/2005/8/layout/chevron2"/>
    <dgm:cxn modelId="{144F06C6-514B-4319-92F2-F13ACA2E9AEC}" type="presOf" srcId="{1F2C0657-EE67-42AD-AC43-724C4046FF79}" destId="{0769C6E0-DA5D-4325-8956-757C0C1FFBC9}" srcOrd="0" destOrd="0" presId="urn:microsoft.com/office/officeart/2005/8/layout/chevron2"/>
    <dgm:cxn modelId="{C78F1788-FE8E-45F3-814C-244390DAB81A}" srcId="{6BED3B82-C2CF-4348-B14A-9B7B0A8ADC1E}" destId="{D8D6C845-538D-4DE3-AF93-469E591C715A}" srcOrd="1" destOrd="0" parTransId="{788CDD85-A0C6-4F7E-A91E-733D689EA186}" sibTransId="{B0A0D716-9069-4E67-992F-0FD18363186A}"/>
    <dgm:cxn modelId="{62DF84A4-E825-48EF-B6CA-F5D2871952D9}" type="presOf" srcId="{010A9EC0-5B20-4B74-A2B9-7BFD2D249802}" destId="{C5C31824-D3DE-4D64-9A45-78D6C1370195}" srcOrd="0" destOrd="3" presId="urn:microsoft.com/office/officeart/2005/8/layout/chevron2"/>
    <dgm:cxn modelId="{327AD3AC-8348-4A16-ABBC-1F71B46F45A3}" type="presOf" srcId="{1E0A2C68-C94B-4E6C-AAC7-9017BA343AC4}" destId="{32F61781-1A3E-48D4-865A-8A5A635CB566}" srcOrd="0" destOrd="2" presId="urn:microsoft.com/office/officeart/2005/8/layout/chevron2"/>
    <dgm:cxn modelId="{689A8D1C-EF4D-4DA7-9DA0-928A8D38FA13}" type="presOf" srcId="{9F0DDE90-9C08-41DD-8506-742514230F51}" destId="{32F61781-1A3E-48D4-865A-8A5A635CB566}" srcOrd="0" destOrd="3" presId="urn:microsoft.com/office/officeart/2005/8/layout/chevron2"/>
    <dgm:cxn modelId="{8F67DF82-6D7D-458D-BD01-94D8E9B50262}" srcId="{6BED3B82-C2CF-4348-B14A-9B7B0A8ADC1E}" destId="{ADFF4053-C9E2-4694-B80B-50A0A92A5974}" srcOrd="4" destOrd="0" parTransId="{DA40779B-622F-44BF-BCF6-1FD52675A903}" sibTransId="{69612A02-D6E9-4EE3-BF12-CD217959126F}"/>
    <dgm:cxn modelId="{904E5C2E-320A-45CF-AEC8-1ABE7BAB0EF1}" srcId="{74127C1B-5914-4E96-BBF9-BC2116788B46}" destId="{20B3DEDC-48ED-4FC8-B756-BFA53F0D3B88}" srcOrd="2" destOrd="0" parTransId="{AC6B50CF-8CA8-49C1-8A72-255AADFAC8E5}" sibTransId="{DF44412B-DFC6-4040-A3BD-813774779671}"/>
    <dgm:cxn modelId="{E1FD5D53-3D82-49B5-9C4D-82911D7E72AA}" type="presOf" srcId="{7D5F0D51-DEDA-4BD2-BB30-14FF0ED333D6}" destId="{0769C6E0-DA5D-4325-8956-757C0C1FFBC9}" srcOrd="0" destOrd="1" presId="urn:microsoft.com/office/officeart/2005/8/layout/chevron2"/>
    <dgm:cxn modelId="{FE32CCF8-0F76-47A5-AF52-281FBE556D69}" type="presOf" srcId="{A27FF211-F28B-4DA9-9D6D-F4218A04C67C}" destId="{C5C31824-D3DE-4D64-9A45-78D6C1370195}" srcOrd="0" destOrd="0" presId="urn:microsoft.com/office/officeart/2005/8/layout/chevron2"/>
    <dgm:cxn modelId="{DDBDD9A0-FDF5-4705-AD22-41A819C77E28}" srcId="{6BED3B82-C2CF-4348-B14A-9B7B0A8ADC1E}" destId="{3EF2E255-805B-45A6-8F32-65BE4EAC1E30}" srcOrd="0" destOrd="0" parTransId="{BEEBA4AC-8F1B-46DC-9BAB-B8367CEE9D74}" sibTransId="{A1AC4910-408B-487F-A5C4-4E52A3F46522}"/>
    <dgm:cxn modelId="{F50E6AD2-8EC0-4A5F-A194-0862B5E3E14B}" type="presOf" srcId="{6BED3B82-C2CF-4348-B14A-9B7B0A8ADC1E}" destId="{F8B0E9DA-5C82-4345-9720-E871D6900A9C}" srcOrd="0" destOrd="0" presId="urn:microsoft.com/office/officeart/2005/8/layout/chevron2"/>
    <dgm:cxn modelId="{6F49B076-A9FD-43EA-8D8F-B14C1D76DB03}" type="presOf" srcId="{E9CCE9C9-87A2-4014-B6B9-CCDBBC394E61}" destId="{21CF28BC-47E8-46CF-90A7-FCCDED20DA57}" srcOrd="0" destOrd="0" presId="urn:microsoft.com/office/officeart/2005/8/layout/chevron2"/>
    <dgm:cxn modelId="{D289A110-35D1-469A-8D39-DDD0F97D8D4E}" srcId="{74127C1B-5914-4E96-BBF9-BC2116788B46}" destId="{E9CCE9C9-87A2-4014-B6B9-CCDBBC394E61}" srcOrd="0" destOrd="0" parTransId="{52E03922-97C8-4C22-99BD-F3B692DF0270}" sibTransId="{17FFDFA6-A4DF-4F7D-8AD6-BCDA4793FDF0}"/>
    <dgm:cxn modelId="{2C5CF877-1A36-46D7-8E31-77EB834FA616}" type="presOf" srcId="{31BEED9D-24ED-4493-84B9-1E7F3B77E93D}" destId="{C5C31824-D3DE-4D64-9A45-78D6C1370195}" srcOrd="0" destOrd="1" presId="urn:microsoft.com/office/officeart/2005/8/layout/chevron2"/>
    <dgm:cxn modelId="{BC53789B-4F6F-491E-A357-03E69F603C2F}" srcId="{74127C1B-5914-4E96-BBF9-BC2116788B46}" destId="{6BED3B82-C2CF-4348-B14A-9B7B0A8ADC1E}" srcOrd="3" destOrd="0" parTransId="{EB93AEA5-7F51-453E-8C04-0473BA1FC3F9}" sibTransId="{E9C8A474-DA36-4FCD-B127-1586ACE89634}"/>
    <dgm:cxn modelId="{87A1D718-E8C0-4038-BCEB-E408E6CA31D2}" srcId="{6BED3B82-C2CF-4348-B14A-9B7B0A8ADC1E}" destId="{9F0DDE90-9C08-41DD-8506-742514230F51}" srcOrd="3" destOrd="0" parTransId="{D2CCF537-E8A8-4773-A642-DC34DA3C00A9}" sibTransId="{0E93678B-0BEF-4DFB-8F04-C3C588966FB5}"/>
    <dgm:cxn modelId="{191DF805-E0E9-40CD-84F3-032A37DAF051}" srcId="{20B3DEDC-48ED-4FC8-B756-BFA53F0D3B88}" destId="{1F2C0657-EE67-42AD-AC43-724C4046FF79}" srcOrd="0" destOrd="0" parTransId="{552FE4CB-8F2D-499F-820D-092C1294D252}" sibTransId="{21E535FF-2BAB-43AE-9820-920753F63C5B}"/>
    <dgm:cxn modelId="{0164CCEA-C237-40E6-A766-A69F2CD671EE}" srcId="{1F2C0657-EE67-42AD-AC43-724C4046FF79}" destId="{7D5F0D51-DEDA-4BD2-BB30-14FF0ED333D6}" srcOrd="0" destOrd="0" parTransId="{959D299B-C6FE-4C91-9B3E-5FAC60E85F7F}" sibTransId="{4FD2D658-2BE3-4C58-9070-E593433B3835}"/>
    <dgm:cxn modelId="{44634B23-45E1-40C5-94E0-7D2C19B173B9}" srcId="{21CC55A8-4C2F-46E5-8812-7CFFE57C86DC}" destId="{010A9EC0-5B20-4B74-A2B9-7BFD2D249802}" srcOrd="3" destOrd="0" parTransId="{D585C918-ED4F-4EB4-BAD9-D07F286CB92F}" sibTransId="{0C01CA10-A80A-4682-9199-FE27DAD59162}"/>
    <dgm:cxn modelId="{B45AEB9D-21EF-4989-8830-0BAD2D6FDC54}" type="presOf" srcId="{7D2CF85C-1778-4B4B-8AE4-E69FAE0AF203}" destId="{C5C31824-D3DE-4D64-9A45-78D6C1370195}" srcOrd="0" destOrd="2" presId="urn:microsoft.com/office/officeart/2005/8/layout/chevron2"/>
    <dgm:cxn modelId="{671BE096-520E-4496-A6C6-75E3E18C3F1B}" srcId="{21CC55A8-4C2F-46E5-8812-7CFFE57C86DC}" destId="{31BEED9D-24ED-4493-84B9-1E7F3B77E93D}" srcOrd="1" destOrd="0" parTransId="{3E992454-FCFC-46B8-B1D9-C8CE9BA62666}" sibTransId="{AEC46747-2F7A-4E4A-8447-22BD48E27CBF}"/>
    <dgm:cxn modelId="{E3E632F5-D0ED-452E-9630-D5E452DF7357}" srcId="{6BED3B82-C2CF-4348-B14A-9B7B0A8ADC1E}" destId="{1E0A2C68-C94B-4E6C-AAC7-9017BA343AC4}" srcOrd="2" destOrd="0" parTransId="{806200AB-D3CE-41F3-8945-A9D2BEF2F334}" sibTransId="{C2A15DE5-AFA0-4676-B59A-B4A52FE35CBD}"/>
    <dgm:cxn modelId="{C5F4AD13-3D6F-4894-BB87-70E247AC348A}" type="presOf" srcId="{3EF2E255-805B-45A6-8F32-65BE4EAC1E30}" destId="{32F61781-1A3E-48D4-865A-8A5A635CB566}" srcOrd="0" destOrd="0" presId="urn:microsoft.com/office/officeart/2005/8/layout/chevron2"/>
    <dgm:cxn modelId="{3AE2FD31-08D3-4E2E-BA05-62BF497AF2D1}" srcId="{E9CCE9C9-87A2-4014-B6B9-CCDBBC394E61}" destId="{5421BF40-EE1F-4B5B-B77F-C98339D14F60}" srcOrd="0" destOrd="0" parTransId="{2C4BC611-248A-4B9F-ACBC-C6C6F94748E4}" sibTransId="{6ABE2E63-AB95-4416-8DAB-431009CCAE6B}"/>
    <dgm:cxn modelId="{5F953295-2522-492E-9D57-A9DE898AC64D}" type="presOf" srcId="{20B3DEDC-48ED-4FC8-B756-BFA53F0D3B88}" destId="{5EAF36FA-815A-4D0F-AEA7-DE445DB737E6}" srcOrd="0" destOrd="0" presId="urn:microsoft.com/office/officeart/2005/8/layout/chevron2"/>
    <dgm:cxn modelId="{C6E7B772-B97D-4199-9793-32CAAFA718C4}" type="presOf" srcId="{D8D6C845-538D-4DE3-AF93-469E591C715A}" destId="{32F61781-1A3E-48D4-865A-8A5A635CB566}" srcOrd="0" destOrd="1" presId="urn:microsoft.com/office/officeart/2005/8/layout/chevron2"/>
    <dgm:cxn modelId="{83663340-76CC-4CCB-BACB-558FA0DDB2C2}" type="presOf" srcId="{ADFF4053-C9E2-4694-B80B-50A0A92A5974}" destId="{32F61781-1A3E-48D4-865A-8A5A635CB566}" srcOrd="0" destOrd="4" presId="urn:microsoft.com/office/officeart/2005/8/layout/chevron2"/>
    <dgm:cxn modelId="{72C2780A-E02A-4322-B142-2B80E99A6DD5}" type="presParOf" srcId="{54440D91-9C38-45E4-966F-0D30520423E5}" destId="{22D2802E-3BEC-46E8-BE6A-9705F2602F4B}" srcOrd="0" destOrd="0" presId="urn:microsoft.com/office/officeart/2005/8/layout/chevron2"/>
    <dgm:cxn modelId="{4FE5440E-7452-4187-8D5D-297BD34059EA}" type="presParOf" srcId="{22D2802E-3BEC-46E8-BE6A-9705F2602F4B}" destId="{21CF28BC-47E8-46CF-90A7-FCCDED20DA57}" srcOrd="0" destOrd="0" presId="urn:microsoft.com/office/officeart/2005/8/layout/chevron2"/>
    <dgm:cxn modelId="{740C5DCA-F714-4019-939C-AFED90958827}" type="presParOf" srcId="{22D2802E-3BEC-46E8-BE6A-9705F2602F4B}" destId="{7D8A3B24-6DDF-4752-9C16-0EC028FF5CD0}" srcOrd="1" destOrd="0" presId="urn:microsoft.com/office/officeart/2005/8/layout/chevron2"/>
    <dgm:cxn modelId="{48B15DE1-0EBD-43FD-81FD-17A009BD24D5}" type="presParOf" srcId="{54440D91-9C38-45E4-966F-0D30520423E5}" destId="{AD7B84AD-AE5D-49F7-B02A-380E0FF8B3CC}" srcOrd="1" destOrd="0" presId="urn:microsoft.com/office/officeart/2005/8/layout/chevron2"/>
    <dgm:cxn modelId="{135707C3-4964-4A5E-A0A5-9916EF7A4AE7}" type="presParOf" srcId="{54440D91-9C38-45E4-966F-0D30520423E5}" destId="{2D91D7F6-F68F-44A2-8716-67D667A847ED}" srcOrd="2" destOrd="0" presId="urn:microsoft.com/office/officeart/2005/8/layout/chevron2"/>
    <dgm:cxn modelId="{028F5120-7002-4D5C-81E6-23F1B013C940}" type="presParOf" srcId="{2D91D7F6-F68F-44A2-8716-67D667A847ED}" destId="{BE31523E-D5DF-4ECD-9088-71AD3DACAEB2}" srcOrd="0" destOrd="0" presId="urn:microsoft.com/office/officeart/2005/8/layout/chevron2"/>
    <dgm:cxn modelId="{CDB44AC7-C975-46B2-A978-6E20B718FEBB}" type="presParOf" srcId="{2D91D7F6-F68F-44A2-8716-67D667A847ED}" destId="{C5C31824-D3DE-4D64-9A45-78D6C1370195}" srcOrd="1" destOrd="0" presId="urn:microsoft.com/office/officeart/2005/8/layout/chevron2"/>
    <dgm:cxn modelId="{8199221F-0593-4778-B2FE-84FC26E7D904}" type="presParOf" srcId="{54440D91-9C38-45E4-966F-0D30520423E5}" destId="{33E0B594-8FE8-48FA-AB55-9A7A83A85B39}" srcOrd="3" destOrd="0" presId="urn:microsoft.com/office/officeart/2005/8/layout/chevron2"/>
    <dgm:cxn modelId="{B937C6EC-74FC-4315-8F6F-8A6E5FF3F692}" type="presParOf" srcId="{54440D91-9C38-45E4-966F-0D30520423E5}" destId="{18E301D2-A0D1-4D80-BF52-8521BCD18D25}" srcOrd="4" destOrd="0" presId="urn:microsoft.com/office/officeart/2005/8/layout/chevron2"/>
    <dgm:cxn modelId="{B85F2EAB-6AE0-4589-BF9E-00ABD580D8BE}" type="presParOf" srcId="{18E301D2-A0D1-4D80-BF52-8521BCD18D25}" destId="{5EAF36FA-815A-4D0F-AEA7-DE445DB737E6}" srcOrd="0" destOrd="0" presId="urn:microsoft.com/office/officeart/2005/8/layout/chevron2"/>
    <dgm:cxn modelId="{39E2AEF9-FF21-4A18-9B6D-262BC1863E15}" type="presParOf" srcId="{18E301D2-A0D1-4D80-BF52-8521BCD18D25}" destId="{0769C6E0-DA5D-4325-8956-757C0C1FFBC9}" srcOrd="1" destOrd="0" presId="urn:microsoft.com/office/officeart/2005/8/layout/chevron2"/>
    <dgm:cxn modelId="{13893DE0-5F75-47CE-84F0-129CCCABB352}" type="presParOf" srcId="{54440D91-9C38-45E4-966F-0D30520423E5}" destId="{B5F9A433-DB8A-4784-AC9C-697340D239E4}" srcOrd="5" destOrd="0" presId="urn:microsoft.com/office/officeart/2005/8/layout/chevron2"/>
    <dgm:cxn modelId="{1F233C2B-F824-4552-9884-7BF11ADB3C58}" type="presParOf" srcId="{54440D91-9C38-45E4-966F-0D30520423E5}" destId="{08B6C11C-0F8F-4B30-9869-967B1DDD9CB1}" srcOrd="6" destOrd="0" presId="urn:microsoft.com/office/officeart/2005/8/layout/chevron2"/>
    <dgm:cxn modelId="{3C27B6DE-A776-4103-AB61-BB489AE4D610}" type="presParOf" srcId="{08B6C11C-0F8F-4B30-9869-967B1DDD9CB1}" destId="{F8B0E9DA-5C82-4345-9720-E871D6900A9C}" srcOrd="0" destOrd="0" presId="urn:microsoft.com/office/officeart/2005/8/layout/chevron2"/>
    <dgm:cxn modelId="{98255A8F-734E-451F-86D7-C86DA0A2FCAB}" type="presParOf" srcId="{08B6C11C-0F8F-4B30-9869-967B1DDD9CB1}" destId="{32F61781-1A3E-48D4-865A-8A5A635CB5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27C1B-5914-4E96-BBF9-BC2116788B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E9CCE9C9-87A2-4014-B6B9-CCDBBC394E61}">
      <dgm:prSet phldrT="[Text]" custT="1"/>
      <dgm:spPr/>
      <dgm:t>
        <a:bodyPr/>
        <a:lstStyle/>
        <a:p>
          <a:r>
            <a:rPr lang="en-ZA" sz="1400" dirty="0" smtClean="0">
              <a:latin typeface="Arial" panose="020B0604020202020204" pitchFamily="34" charset="0"/>
              <a:cs typeface="Arial" panose="020B0604020202020204" pitchFamily="34" charset="0"/>
            </a:rPr>
            <a:t>Nov 2014</a:t>
          </a:r>
          <a:endParaRPr lang="en-Z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E03922-97C8-4C22-99BD-F3B692DF0270}" type="parTrans" cxnId="{D289A110-35D1-469A-8D39-DDD0F97D8D4E}">
      <dgm:prSet/>
      <dgm:spPr/>
      <dgm:t>
        <a:bodyPr/>
        <a:lstStyle/>
        <a:p>
          <a:endParaRPr lang="en-ZA"/>
        </a:p>
      </dgm:t>
    </dgm:pt>
    <dgm:pt modelId="{17FFDFA6-A4DF-4F7D-8AD6-BCDA4793FDF0}" type="sibTrans" cxnId="{D289A110-35D1-469A-8D39-DDD0F97D8D4E}">
      <dgm:prSet/>
      <dgm:spPr/>
      <dgm:t>
        <a:bodyPr/>
        <a:lstStyle/>
        <a:p>
          <a:endParaRPr lang="en-ZA"/>
        </a:p>
      </dgm:t>
    </dgm:pt>
    <dgm:pt modelId="{5421BF40-EE1F-4B5B-B77F-C98339D14F60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Budget module 80% finished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BC611-248A-4B9F-ACBC-C6C6F94748E4}" type="parTrans" cxnId="{3AE2FD31-08D3-4E2E-BA05-62BF497AF2D1}">
      <dgm:prSet/>
      <dgm:spPr/>
      <dgm:t>
        <a:bodyPr/>
        <a:lstStyle/>
        <a:p>
          <a:endParaRPr lang="en-ZA"/>
        </a:p>
      </dgm:t>
    </dgm:pt>
    <dgm:pt modelId="{6ABE2E63-AB95-4416-8DAB-431009CCAE6B}" type="sibTrans" cxnId="{3AE2FD31-08D3-4E2E-BA05-62BF497AF2D1}">
      <dgm:prSet/>
      <dgm:spPr/>
      <dgm:t>
        <a:bodyPr/>
        <a:lstStyle/>
        <a:p>
          <a:endParaRPr lang="en-ZA"/>
        </a:p>
      </dgm:t>
    </dgm:pt>
    <dgm:pt modelId="{21CC55A8-4C2F-46E5-8812-7CFFE57C86DC}">
      <dgm:prSet phldrT="[Text]" custT="1"/>
      <dgm:spPr/>
      <dgm:t>
        <a:bodyPr/>
        <a:lstStyle/>
        <a:p>
          <a:r>
            <a:rPr lang="en-ZA" sz="1400" dirty="0" smtClean="0">
              <a:latin typeface="Arial" panose="020B0604020202020204" pitchFamily="34" charset="0"/>
              <a:cs typeface="Arial" panose="020B0604020202020204" pitchFamily="34" charset="0"/>
            </a:rPr>
            <a:t>Feb / March  2015</a:t>
          </a:r>
          <a:endParaRPr lang="en-Z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FCA9B-1F70-4929-9703-048517B1A0E4}" type="parTrans" cxnId="{AABD7CEC-E88A-4620-8C90-CC1EFBD0DA12}">
      <dgm:prSet/>
      <dgm:spPr/>
      <dgm:t>
        <a:bodyPr/>
        <a:lstStyle/>
        <a:p>
          <a:endParaRPr lang="en-ZA"/>
        </a:p>
      </dgm:t>
    </dgm:pt>
    <dgm:pt modelId="{82624DFC-35E7-4A61-B795-3523CA4FE2A1}" type="sibTrans" cxnId="{AABD7CEC-E88A-4620-8C90-CC1EFBD0DA12}">
      <dgm:prSet/>
      <dgm:spPr/>
      <dgm:t>
        <a:bodyPr/>
        <a:lstStyle/>
        <a:p>
          <a:endParaRPr lang="en-ZA"/>
        </a:p>
      </dgm:t>
    </dgm:pt>
    <dgm:pt modelId="{A27FF211-F28B-4DA9-9D6D-F4218A04C67C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System changes (transactional level) completed by service provider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B71E0-EC1E-4F7E-8B78-6FDC02AE47EF}" type="parTrans" cxnId="{7365E1E9-3499-4BCF-AEE7-595CD3F30ECE}">
      <dgm:prSet/>
      <dgm:spPr/>
      <dgm:t>
        <a:bodyPr/>
        <a:lstStyle/>
        <a:p>
          <a:endParaRPr lang="en-ZA"/>
        </a:p>
      </dgm:t>
    </dgm:pt>
    <dgm:pt modelId="{63A37BD6-BC2E-43BB-AC69-3B8404A6A58C}" type="sibTrans" cxnId="{7365E1E9-3499-4BCF-AEE7-595CD3F30ECE}">
      <dgm:prSet/>
      <dgm:spPr/>
      <dgm:t>
        <a:bodyPr/>
        <a:lstStyle/>
        <a:p>
          <a:endParaRPr lang="en-ZA"/>
        </a:p>
      </dgm:t>
    </dgm:pt>
    <dgm:pt modelId="{20B3DEDC-48ED-4FC8-B756-BFA53F0D3B88}">
      <dgm:prSet phldrT="[Text]" custT="1"/>
      <dgm:spPr/>
      <dgm:t>
        <a:bodyPr/>
        <a:lstStyle/>
        <a:p>
          <a:r>
            <a:rPr lang="en-ZA" sz="1400" dirty="0" smtClean="0">
              <a:latin typeface="Arial" panose="020B0604020202020204" pitchFamily="34" charset="0"/>
              <a:cs typeface="Arial" panose="020B0604020202020204" pitchFamily="34" charset="0"/>
            </a:rPr>
            <a:t>March-June 2015</a:t>
          </a:r>
          <a:endParaRPr lang="en-ZA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B50CF-8CA8-49C1-8A72-255AADFAC8E5}" type="parTrans" cxnId="{904E5C2E-320A-45CF-AEC8-1ABE7BAB0EF1}">
      <dgm:prSet/>
      <dgm:spPr/>
      <dgm:t>
        <a:bodyPr/>
        <a:lstStyle/>
        <a:p>
          <a:endParaRPr lang="en-ZA"/>
        </a:p>
      </dgm:t>
    </dgm:pt>
    <dgm:pt modelId="{DF44412B-DFC6-4040-A3BD-813774779671}" type="sibTrans" cxnId="{904E5C2E-320A-45CF-AEC8-1ABE7BAB0EF1}">
      <dgm:prSet/>
      <dgm:spPr/>
      <dgm:t>
        <a:bodyPr/>
        <a:lstStyle/>
        <a:p>
          <a:endParaRPr lang="en-ZA"/>
        </a:p>
      </dgm:t>
    </dgm:pt>
    <dgm:pt modelId="{1F2C0657-EE67-42AD-AC43-724C4046FF79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Regular meetings in Finance Department to involve other officials in Finance – Change Management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2FE4CB-8F2D-499F-820D-092C1294D252}" type="parTrans" cxnId="{191DF805-E0E9-40CD-84F3-032A37DAF051}">
      <dgm:prSet/>
      <dgm:spPr/>
      <dgm:t>
        <a:bodyPr/>
        <a:lstStyle/>
        <a:p>
          <a:endParaRPr lang="en-ZA"/>
        </a:p>
      </dgm:t>
    </dgm:pt>
    <dgm:pt modelId="{21E535FF-2BAB-43AE-9820-920753F63C5B}" type="sibTrans" cxnId="{191DF805-E0E9-40CD-84F3-032A37DAF051}">
      <dgm:prSet/>
      <dgm:spPr/>
      <dgm:t>
        <a:bodyPr/>
        <a:lstStyle/>
        <a:p>
          <a:endParaRPr lang="en-ZA"/>
        </a:p>
      </dgm:t>
    </dgm:pt>
    <dgm:pt modelId="{0BABD34F-F093-480C-9935-44D779241B5B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Final testing of financial processes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B70382-185E-4B37-950D-C28A101B9510}" type="parTrans" cxnId="{AFB6F4AF-0F18-4640-A250-B4818AAFAC47}">
      <dgm:prSet/>
      <dgm:spPr/>
      <dgm:t>
        <a:bodyPr/>
        <a:lstStyle/>
        <a:p>
          <a:endParaRPr lang="en-ZA"/>
        </a:p>
      </dgm:t>
    </dgm:pt>
    <dgm:pt modelId="{3A45F8FD-1B87-4F18-8DCC-6F23099426F0}" type="sibTrans" cxnId="{AFB6F4AF-0F18-4640-A250-B4818AAFAC47}">
      <dgm:prSet/>
      <dgm:spPr/>
      <dgm:t>
        <a:bodyPr/>
        <a:lstStyle/>
        <a:p>
          <a:endParaRPr lang="en-ZA"/>
        </a:p>
      </dgm:t>
    </dgm:pt>
    <dgm:pt modelId="{62BE4CD4-E4E1-46F5-B2D0-5EBF5A46F9E7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Test data base (platform) was created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9C0F7-7240-48E1-AC30-E985EF431CDF}" type="parTrans" cxnId="{1F0CB218-C657-4278-8F6F-8D87C85D0AAB}">
      <dgm:prSet/>
      <dgm:spPr/>
      <dgm:t>
        <a:bodyPr/>
        <a:lstStyle/>
        <a:p>
          <a:endParaRPr lang="en-ZA"/>
        </a:p>
      </dgm:t>
    </dgm:pt>
    <dgm:pt modelId="{9CD5EFDC-744F-4F0A-9535-2010A6483BD2}" type="sibTrans" cxnId="{1F0CB218-C657-4278-8F6F-8D87C85D0AAB}">
      <dgm:prSet/>
      <dgm:spPr/>
      <dgm:t>
        <a:bodyPr/>
        <a:lstStyle/>
        <a:p>
          <a:endParaRPr lang="en-ZA"/>
        </a:p>
      </dgm:t>
    </dgm:pt>
    <dgm:pt modelId="{22D45379-03DA-408A-B976-E6378BD319F3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Testing begins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EB68E5-85AB-4416-BD0F-9F0822B7EF5B}" type="parTrans" cxnId="{D7458296-5321-4C10-A668-E8E5EFD66B36}">
      <dgm:prSet/>
      <dgm:spPr/>
      <dgm:t>
        <a:bodyPr/>
        <a:lstStyle/>
        <a:p>
          <a:endParaRPr lang="en-ZA"/>
        </a:p>
      </dgm:t>
    </dgm:pt>
    <dgm:pt modelId="{946F40D7-1957-49C5-A96D-34A3274E3BFC}" type="sibTrans" cxnId="{D7458296-5321-4C10-A668-E8E5EFD66B36}">
      <dgm:prSet/>
      <dgm:spPr/>
      <dgm:t>
        <a:bodyPr/>
        <a:lstStyle/>
        <a:p>
          <a:endParaRPr lang="en-ZA"/>
        </a:p>
      </dgm:t>
    </dgm:pt>
    <dgm:pt modelId="{D74F337A-F1AB-4DF6-8090-425CFD0C62D9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Start to do data clean up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A59F2C-0A55-4DC4-819A-751570D85F98}" type="parTrans" cxnId="{99D243DF-80E5-4050-ACD0-B0B8EE21577C}">
      <dgm:prSet/>
      <dgm:spPr/>
      <dgm:t>
        <a:bodyPr/>
        <a:lstStyle/>
        <a:p>
          <a:endParaRPr lang="en-ZA"/>
        </a:p>
      </dgm:t>
    </dgm:pt>
    <dgm:pt modelId="{7E042F12-AAB3-4421-A195-4DB4A6327C15}" type="sibTrans" cxnId="{99D243DF-80E5-4050-ACD0-B0B8EE21577C}">
      <dgm:prSet/>
      <dgm:spPr/>
      <dgm:t>
        <a:bodyPr/>
        <a:lstStyle/>
        <a:p>
          <a:endParaRPr lang="en-ZA"/>
        </a:p>
      </dgm:t>
    </dgm:pt>
    <dgm:pt modelId="{A51596E1-90C4-40AA-A743-5DBFAAEF0434}">
      <dgm:prSet custT="1"/>
      <dgm:spPr/>
      <dgm:t>
        <a:bodyPr/>
        <a:lstStyle/>
        <a:p>
          <a:r>
            <a:rPr lang="en-ZA" sz="1600" dirty="0" smtClean="0">
              <a:latin typeface="Arial" panose="020B0604020202020204" pitchFamily="34" charset="0"/>
              <a:cs typeface="Arial" panose="020B0604020202020204" pitchFamily="34" charset="0"/>
            </a:rPr>
            <a:t>July 1 2015</a:t>
          </a:r>
          <a:endParaRPr lang="en-Z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960BD-B386-45FE-BFD4-65C6E1D29312}" type="parTrans" cxnId="{49B05CDB-08AD-4E2A-9CCF-064C99EE1C28}">
      <dgm:prSet/>
      <dgm:spPr/>
      <dgm:t>
        <a:bodyPr/>
        <a:lstStyle/>
        <a:p>
          <a:endParaRPr lang="en-ZA"/>
        </a:p>
      </dgm:t>
    </dgm:pt>
    <dgm:pt modelId="{30363710-7155-4FC1-B7EA-E7CB08F1D897}" type="sibTrans" cxnId="{49B05CDB-08AD-4E2A-9CCF-064C99EE1C28}">
      <dgm:prSet/>
      <dgm:spPr/>
      <dgm:t>
        <a:bodyPr/>
        <a:lstStyle/>
        <a:p>
          <a:endParaRPr lang="en-ZA"/>
        </a:p>
      </dgm:t>
    </dgm:pt>
    <dgm:pt modelId="{956B1D32-8541-4931-AEA5-BE40DB0E248B}">
      <dgm:prSet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Go-Live!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AEF0B7-9751-4C2A-8F0A-777BDC977C31}" type="parTrans" cxnId="{512C8541-0FC1-4C95-BB95-EAD5E22ECE4B}">
      <dgm:prSet/>
      <dgm:spPr/>
      <dgm:t>
        <a:bodyPr/>
        <a:lstStyle/>
        <a:p>
          <a:endParaRPr lang="en-ZA"/>
        </a:p>
      </dgm:t>
    </dgm:pt>
    <dgm:pt modelId="{26766F2F-06B8-4495-B04A-E9DD8C620911}" type="sibTrans" cxnId="{512C8541-0FC1-4C95-BB95-EAD5E22ECE4B}">
      <dgm:prSet/>
      <dgm:spPr/>
      <dgm:t>
        <a:bodyPr/>
        <a:lstStyle/>
        <a:p>
          <a:endParaRPr lang="en-ZA"/>
        </a:p>
      </dgm:t>
    </dgm:pt>
    <dgm:pt modelId="{6FA4D353-7B6F-4CC4-BA08-913778ED4587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Preparing for Year-end and impact of SCOA on year-end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1401A-BA2D-4271-BCFD-FD1EB7F1FA11}" type="parTrans" cxnId="{CC90E1C6-EC00-4FCB-8D6C-3240096798F5}">
      <dgm:prSet/>
      <dgm:spPr/>
      <dgm:t>
        <a:bodyPr/>
        <a:lstStyle/>
        <a:p>
          <a:endParaRPr lang="en-US"/>
        </a:p>
      </dgm:t>
    </dgm:pt>
    <dgm:pt modelId="{F909C651-F040-4A45-B0DF-0B4FC3F8188A}" type="sibTrans" cxnId="{CC90E1C6-EC00-4FCB-8D6C-3240096798F5}">
      <dgm:prSet/>
      <dgm:spPr/>
      <dgm:t>
        <a:bodyPr/>
        <a:lstStyle/>
        <a:p>
          <a:endParaRPr lang="en-US"/>
        </a:p>
      </dgm:t>
    </dgm:pt>
    <dgm:pt modelId="{C0E46E9A-D6C0-4BAE-BD03-7E0F1E16B572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Population of SCOA framework for budget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B1329-AF75-421B-9A34-89394CEF84CE}" type="parTrans" cxnId="{D9391E97-2FC7-4AD2-88EA-683799DAD9F5}">
      <dgm:prSet/>
      <dgm:spPr/>
      <dgm:t>
        <a:bodyPr/>
        <a:lstStyle/>
        <a:p>
          <a:endParaRPr lang="en-US"/>
        </a:p>
      </dgm:t>
    </dgm:pt>
    <dgm:pt modelId="{6F720E18-3D5A-4C02-AA5D-9CEEB66F94CD}" type="sibTrans" cxnId="{D9391E97-2FC7-4AD2-88EA-683799DAD9F5}">
      <dgm:prSet/>
      <dgm:spPr/>
      <dgm:t>
        <a:bodyPr/>
        <a:lstStyle/>
        <a:p>
          <a:endParaRPr lang="en-US"/>
        </a:p>
      </dgm:t>
    </dgm:pt>
    <dgm:pt modelId="{54440D91-9C38-45E4-966F-0D30520423E5}" type="pres">
      <dgm:prSet presAssocID="{74127C1B-5914-4E96-BBF9-BC2116788B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D2802E-3BEC-46E8-BE6A-9705F2602F4B}" type="pres">
      <dgm:prSet presAssocID="{E9CCE9C9-87A2-4014-B6B9-CCDBBC394E61}" presName="composite" presStyleCnt="0"/>
      <dgm:spPr/>
    </dgm:pt>
    <dgm:pt modelId="{21CF28BC-47E8-46CF-90A7-FCCDED20DA57}" type="pres">
      <dgm:prSet presAssocID="{E9CCE9C9-87A2-4014-B6B9-CCDBBC394E61}" presName="parentText" presStyleLbl="alignNode1" presStyleIdx="0" presStyleCnt="4" custLinFactNeighborX="0" custLinFactNeighborY="-1093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D8A3B24-6DDF-4752-9C16-0EC028FF5CD0}" type="pres">
      <dgm:prSet presAssocID="{E9CCE9C9-87A2-4014-B6B9-CCDBBC394E61}" presName="descendantText" presStyleLbl="alignAcc1" presStyleIdx="0" presStyleCnt="4" custLinFactNeighborX="-347" custLinFactNeighborY="-1376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D7B84AD-AE5D-49F7-B02A-380E0FF8B3CC}" type="pres">
      <dgm:prSet presAssocID="{17FFDFA6-A4DF-4F7D-8AD6-BCDA4793FDF0}" presName="sp" presStyleCnt="0"/>
      <dgm:spPr/>
    </dgm:pt>
    <dgm:pt modelId="{2D91D7F6-F68F-44A2-8716-67D667A847ED}" type="pres">
      <dgm:prSet presAssocID="{21CC55A8-4C2F-46E5-8812-7CFFE57C86DC}" presName="composite" presStyleCnt="0"/>
      <dgm:spPr/>
    </dgm:pt>
    <dgm:pt modelId="{BE31523E-D5DF-4ECD-9088-71AD3DACAEB2}" type="pres">
      <dgm:prSet presAssocID="{21CC55A8-4C2F-46E5-8812-7CFFE57C86DC}" presName="parentText" presStyleLbl="alignNode1" presStyleIdx="1" presStyleCnt="4" custScaleY="143341" custLinFactNeighborX="0" custLinFactNeighborY="-17929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5C31824-D3DE-4D64-9A45-78D6C1370195}" type="pres">
      <dgm:prSet presAssocID="{21CC55A8-4C2F-46E5-8812-7CFFE57C86DC}" presName="descendantText" presStyleLbl="alignAcc1" presStyleIdx="1" presStyleCnt="4" custScaleY="192540" custLinFactNeighborX="299" custLinFactNeighborY="-281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3E0B594-8FE8-48FA-AB55-9A7A83A85B39}" type="pres">
      <dgm:prSet presAssocID="{82624DFC-35E7-4A61-B795-3523CA4FE2A1}" presName="sp" presStyleCnt="0"/>
      <dgm:spPr/>
    </dgm:pt>
    <dgm:pt modelId="{18E301D2-A0D1-4D80-BF52-8521BCD18D25}" type="pres">
      <dgm:prSet presAssocID="{20B3DEDC-48ED-4FC8-B756-BFA53F0D3B88}" presName="composite" presStyleCnt="0"/>
      <dgm:spPr/>
    </dgm:pt>
    <dgm:pt modelId="{5EAF36FA-815A-4D0F-AEA7-DE445DB737E6}" type="pres">
      <dgm:prSet presAssocID="{20B3DEDC-48ED-4FC8-B756-BFA53F0D3B88}" presName="parentText" presStyleLbl="alignNode1" presStyleIdx="2" presStyleCnt="4" custScaleY="165742" custLinFactNeighborY="-35670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769C6E0-DA5D-4325-8956-757C0C1FFBC9}" type="pres">
      <dgm:prSet presAssocID="{20B3DEDC-48ED-4FC8-B756-BFA53F0D3B88}" presName="descendantText" presStyleLbl="alignAcc1" presStyleIdx="2" presStyleCnt="4" custScaleY="32725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9F6E01-B7E6-4BE1-AFDB-907BDAE85F37}" type="pres">
      <dgm:prSet presAssocID="{DF44412B-DFC6-4040-A3BD-813774779671}" presName="sp" presStyleCnt="0"/>
      <dgm:spPr/>
    </dgm:pt>
    <dgm:pt modelId="{CFC63884-C5EF-4FFD-923B-2667DDE1D24F}" type="pres">
      <dgm:prSet presAssocID="{A51596E1-90C4-40AA-A743-5DBFAAEF0434}" presName="composite" presStyleCnt="0"/>
      <dgm:spPr/>
    </dgm:pt>
    <dgm:pt modelId="{5522D945-E9DF-471C-8FA6-B08670B1F19D}" type="pres">
      <dgm:prSet presAssocID="{A51596E1-90C4-40AA-A743-5DBFAAEF0434}" presName="parentText" presStyleLbl="alignNode1" presStyleIdx="3" presStyleCnt="4" custLinFactNeighborX="0" custLinFactNeighborY="3975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15ED586-CBDF-4076-B5C7-1381B069CE12}" type="pres">
      <dgm:prSet presAssocID="{A51596E1-90C4-40AA-A743-5DBFAAEF0434}" presName="descendantText" presStyleLbl="alignAcc1" presStyleIdx="3" presStyleCnt="4" custLinFactNeighborX="-464" custLinFactNeighborY="39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6AE1A-4524-47EA-8078-49FFB8E4CC5A}" type="presOf" srcId="{A51596E1-90C4-40AA-A743-5DBFAAEF0434}" destId="{5522D945-E9DF-471C-8FA6-B08670B1F19D}" srcOrd="0" destOrd="0" presId="urn:microsoft.com/office/officeart/2005/8/layout/chevron2"/>
    <dgm:cxn modelId="{748A1AC1-52A4-4701-96BD-A3CCE0767A9A}" type="presOf" srcId="{20B3DEDC-48ED-4FC8-B756-BFA53F0D3B88}" destId="{5EAF36FA-815A-4D0F-AEA7-DE445DB737E6}" srcOrd="0" destOrd="0" presId="urn:microsoft.com/office/officeart/2005/8/layout/chevron2"/>
    <dgm:cxn modelId="{D289A110-35D1-469A-8D39-DDD0F97D8D4E}" srcId="{74127C1B-5914-4E96-BBF9-BC2116788B46}" destId="{E9CCE9C9-87A2-4014-B6B9-CCDBBC394E61}" srcOrd="0" destOrd="0" parTransId="{52E03922-97C8-4C22-99BD-F3B692DF0270}" sibTransId="{17FFDFA6-A4DF-4F7D-8AD6-BCDA4793FDF0}"/>
    <dgm:cxn modelId="{12232993-BF0B-4D8E-BBF1-30FAD7A62B9F}" type="presOf" srcId="{0BABD34F-F093-480C-9935-44D779241B5B}" destId="{0769C6E0-DA5D-4325-8956-757C0C1FFBC9}" srcOrd="0" destOrd="3" presId="urn:microsoft.com/office/officeart/2005/8/layout/chevron2"/>
    <dgm:cxn modelId="{CED26391-3D56-4685-999B-5BF899454C77}" type="presOf" srcId="{1F2C0657-EE67-42AD-AC43-724C4046FF79}" destId="{0769C6E0-DA5D-4325-8956-757C0C1FFBC9}" srcOrd="0" destOrd="0" presId="urn:microsoft.com/office/officeart/2005/8/layout/chevron2"/>
    <dgm:cxn modelId="{AABD7CEC-E88A-4620-8C90-CC1EFBD0DA12}" srcId="{74127C1B-5914-4E96-BBF9-BC2116788B46}" destId="{21CC55A8-4C2F-46E5-8812-7CFFE57C86DC}" srcOrd="1" destOrd="0" parTransId="{AB5FCA9B-1F70-4929-9703-048517B1A0E4}" sibTransId="{82624DFC-35E7-4A61-B795-3523CA4FE2A1}"/>
    <dgm:cxn modelId="{904E5C2E-320A-45CF-AEC8-1ABE7BAB0EF1}" srcId="{74127C1B-5914-4E96-BBF9-BC2116788B46}" destId="{20B3DEDC-48ED-4FC8-B756-BFA53F0D3B88}" srcOrd="2" destOrd="0" parTransId="{AC6B50CF-8CA8-49C1-8A72-255AADFAC8E5}" sibTransId="{DF44412B-DFC6-4040-A3BD-813774779671}"/>
    <dgm:cxn modelId="{C2E92AB8-FD07-4816-B3C1-341D1E511B81}" type="presOf" srcId="{6FA4D353-7B6F-4CC4-BA08-913778ED4587}" destId="{0769C6E0-DA5D-4325-8956-757C0C1FFBC9}" srcOrd="0" destOrd="2" presId="urn:microsoft.com/office/officeart/2005/8/layout/chevron2"/>
    <dgm:cxn modelId="{E23D3F4A-195B-492B-BDDB-2C342AD08BF8}" type="presOf" srcId="{D74F337A-F1AB-4DF6-8090-425CFD0C62D9}" destId="{0769C6E0-DA5D-4325-8956-757C0C1FFBC9}" srcOrd="0" destOrd="1" presId="urn:microsoft.com/office/officeart/2005/8/layout/chevron2"/>
    <dgm:cxn modelId="{D7458296-5321-4C10-A668-E8E5EFD66B36}" srcId="{21CC55A8-4C2F-46E5-8812-7CFFE57C86DC}" destId="{22D45379-03DA-408A-B976-E6378BD319F3}" srcOrd="2" destOrd="0" parTransId="{75EB68E5-85AB-4416-BD0F-9F0822B7EF5B}" sibTransId="{946F40D7-1957-49C5-A96D-34A3274E3BFC}"/>
    <dgm:cxn modelId="{A1B24A2C-F829-4C25-8E4F-63531046779B}" type="presOf" srcId="{A27FF211-F28B-4DA9-9D6D-F4218A04C67C}" destId="{C5C31824-D3DE-4D64-9A45-78D6C1370195}" srcOrd="0" destOrd="0" presId="urn:microsoft.com/office/officeart/2005/8/layout/chevron2"/>
    <dgm:cxn modelId="{512C8541-0FC1-4C95-BB95-EAD5E22ECE4B}" srcId="{A51596E1-90C4-40AA-A743-5DBFAAEF0434}" destId="{956B1D32-8541-4931-AEA5-BE40DB0E248B}" srcOrd="0" destOrd="0" parTransId="{05AEF0B7-9751-4C2A-8F0A-777BDC977C31}" sibTransId="{26766F2F-06B8-4495-B04A-E9DD8C620911}"/>
    <dgm:cxn modelId="{99D243DF-80E5-4050-ACD0-B0B8EE21577C}" srcId="{20B3DEDC-48ED-4FC8-B756-BFA53F0D3B88}" destId="{D74F337A-F1AB-4DF6-8090-425CFD0C62D9}" srcOrd="1" destOrd="0" parTransId="{E1A59F2C-0A55-4DC4-819A-751570D85F98}" sibTransId="{7E042F12-AAB3-4421-A195-4DB4A6327C15}"/>
    <dgm:cxn modelId="{816FD8C4-3BC1-4479-B640-58D9DC138112}" type="presOf" srcId="{22D45379-03DA-408A-B976-E6378BD319F3}" destId="{C5C31824-D3DE-4D64-9A45-78D6C1370195}" srcOrd="0" destOrd="2" presId="urn:microsoft.com/office/officeart/2005/8/layout/chevron2"/>
    <dgm:cxn modelId="{D863C608-02C3-42D4-92A0-B37E5902F8A6}" type="presOf" srcId="{956B1D32-8541-4931-AEA5-BE40DB0E248B}" destId="{215ED586-CBDF-4076-B5C7-1381B069CE12}" srcOrd="0" destOrd="0" presId="urn:microsoft.com/office/officeart/2005/8/layout/chevron2"/>
    <dgm:cxn modelId="{4CD910C2-477C-49C1-830A-45A609CED92E}" type="presOf" srcId="{E9CCE9C9-87A2-4014-B6B9-CCDBBC394E61}" destId="{21CF28BC-47E8-46CF-90A7-FCCDED20DA57}" srcOrd="0" destOrd="0" presId="urn:microsoft.com/office/officeart/2005/8/layout/chevron2"/>
    <dgm:cxn modelId="{7365E1E9-3499-4BCF-AEE7-595CD3F30ECE}" srcId="{21CC55A8-4C2F-46E5-8812-7CFFE57C86DC}" destId="{A27FF211-F28B-4DA9-9D6D-F4218A04C67C}" srcOrd="0" destOrd="0" parTransId="{D9DB71E0-EC1E-4F7E-8B78-6FDC02AE47EF}" sibTransId="{63A37BD6-BC2E-43BB-AC69-3B8404A6A58C}"/>
    <dgm:cxn modelId="{CC90E1C6-EC00-4FCB-8D6C-3240096798F5}" srcId="{20B3DEDC-48ED-4FC8-B756-BFA53F0D3B88}" destId="{6FA4D353-7B6F-4CC4-BA08-913778ED4587}" srcOrd="2" destOrd="0" parTransId="{78A1401A-BA2D-4271-BCFD-FD1EB7F1FA11}" sibTransId="{F909C651-F040-4A45-B0DF-0B4FC3F8188A}"/>
    <dgm:cxn modelId="{46198BF1-B6D6-4B1A-8461-76D6A705C425}" type="presOf" srcId="{74127C1B-5914-4E96-BBF9-BC2116788B46}" destId="{54440D91-9C38-45E4-966F-0D30520423E5}" srcOrd="0" destOrd="0" presId="urn:microsoft.com/office/officeart/2005/8/layout/chevron2"/>
    <dgm:cxn modelId="{A2A7204A-0243-4107-8D42-55388CA47D90}" type="presOf" srcId="{5421BF40-EE1F-4B5B-B77F-C98339D14F60}" destId="{7D8A3B24-6DDF-4752-9C16-0EC028FF5CD0}" srcOrd="0" destOrd="0" presId="urn:microsoft.com/office/officeart/2005/8/layout/chevron2"/>
    <dgm:cxn modelId="{F94E13BA-8E0B-4A0A-98A3-333BAD7CDAFA}" type="presOf" srcId="{21CC55A8-4C2F-46E5-8812-7CFFE57C86DC}" destId="{BE31523E-D5DF-4ECD-9088-71AD3DACAEB2}" srcOrd="0" destOrd="0" presId="urn:microsoft.com/office/officeart/2005/8/layout/chevron2"/>
    <dgm:cxn modelId="{3AE2FD31-08D3-4E2E-BA05-62BF497AF2D1}" srcId="{E9CCE9C9-87A2-4014-B6B9-CCDBBC394E61}" destId="{5421BF40-EE1F-4B5B-B77F-C98339D14F60}" srcOrd="0" destOrd="0" parTransId="{2C4BC611-248A-4B9F-ACBC-C6C6F94748E4}" sibTransId="{6ABE2E63-AB95-4416-8DAB-431009CCAE6B}"/>
    <dgm:cxn modelId="{49B05CDB-08AD-4E2A-9CCF-064C99EE1C28}" srcId="{74127C1B-5914-4E96-BBF9-BC2116788B46}" destId="{A51596E1-90C4-40AA-A743-5DBFAAEF0434}" srcOrd="3" destOrd="0" parTransId="{682960BD-B386-45FE-BFD4-65C6E1D29312}" sibTransId="{30363710-7155-4FC1-B7EA-E7CB08F1D897}"/>
    <dgm:cxn modelId="{AE160080-AB47-4CD9-B022-A0EE85B50223}" type="presOf" srcId="{62BE4CD4-E4E1-46F5-B2D0-5EBF5A46F9E7}" destId="{C5C31824-D3DE-4D64-9A45-78D6C1370195}" srcOrd="0" destOrd="1" presId="urn:microsoft.com/office/officeart/2005/8/layout/chevron2"/>
    <dgm:cxn modelId="{AFB6F4AF-0F18-4640-A250-B4818AAFAC47}" srcId="{20B3DEDC-48ED-4FC8-B756-BFA53F0D3B88}" destId="{0BABD34F-F093-480C-9935-44D779241B5B}" srcOrd="3" destOrd="0" parTransId="{62B70382-185E-4B37-950D-C28A101B9510}" sibTransId="{3A45F8FD-1B87-4F18-8DCC-6F23099426F0}"/>
    <dgm:cxn modelId="{191DF805-E0E9-40CD-84F3-032A37DAF051}" srcId="{20B3DEDC-48ED-4FC8-B756-BFA53F0D3B88}" destId="{1F2C0657-EE67-42AD-AC43-724C4046FF79}" srcOrd="0" destOrd="0" parTransId="{552FE4CB-8F2D-499F-820D-092C1294D252}" sibTransId="{21E535FF-2BAB-43AE-9820-920753F63C5B}"/>
    <dgm:cxn modelId="{49937058-4071-4DB9-8CBE-2D1F04D4F2CD}" type="presOf" srcId="{C0E46E9A-D6C0-4BAE-BD03-7E0F1E16B572}" destId="{0769C6E0-DA5D-4325-8956-757C0C1FFBC9}" srcOrd="0" destOrd="4" presId="urn:microsoft.com/office/officeart/2005/8/layout/chevron2"/>
    <dgm:cxn modelId="{D9391E97-2FC7-4AD2-88EA-683799DAD9F5}" srcId="{20B3DEDC-48ED-4FC8-B756-BFA53F0D3B88}" destId="{C0E46E9A-D6C0-4BAE-BD03-7E0F1E16B572}" srcOrd="4" destOrd="0" parTransId="{87BB1329-AF75-421B-9A34-89394CEF84CE}" sibTransId="{6F720E18-3D5A-4C02-AA5D-9CEEB66F94CD}"/>
    <dgm:cxn modelId="{1F0CB218-C657-4278-8F6F-8D87C85D0AAB}" srcId="{21CC55A8-4C2F-46E5-8812-7CFFE57C86DC}" destId="{62BE4CD4-E4E1-46F5-B2D0-5EBF5A46F9E7}" srcOrd="1" destOrd="0" parTransId="{9EE9C0F7-7240-48E1-AC30-E985EF431CDF}" sibTransId="{9CD5EFDC-744F-4F0A-9535-2010A6483BD2}"/>
    <dgm:cxn modelId="{4EEC547D-9054-4310-85B6-2EFC8CF5B551}" type="presParOf" srcId="{54440D91-9C38-45E4-966F-0D30520423E5}" destId="{22D2802E-3BEC-46E8-BE6A-9705F2602F4B}" srcOrd="0" destOrd="0" presId="urn:microsoft.com/office/officeart/2005/8/layout/chevron2"/>
    <dgm:cxn modelId="{DBDCCC35-9745-4656-9850-1DDB53150B12}" type="presParOf" srcId="{22D2802E-3BEC-46E8-BE6A-9705F2602F4B}" destId="{21CF28BC-47E8-46CF-90A7-FCCDED20DA57}" srcOrd="0" destOrd="0" presId="urn:microsoft.com/office/officeart/2005/8/layout/chevron2"/>
    <dgm:cxn modelId="{3637B1C2-1F11-49CF-999A-9D38DC956163}" type="presParOf" srcId="{22D2802E-3BEC-46E8-BE6A-9705F2602F4B}" destId="{7D8A3B24-6DDF-4752-9C16-0EC028FF5CD0}" srcOrd="1" destOrd="0" presId="urn:microsoft.com/office/officeart/2005/8/layout/chevron2"/>
    <dgm:cxn modelId="{3B28037E-52A8-4C6A-9AFD-C0B6F042C225}" type="presParOf" srcId="{54440D91-9C38-45E4-966F-0D30520423E5}" destId="{AD7B84AD-AE5D-49F7-B02A-380E0FF8B3CC}" srcOrd="1" destOrd="0" presId="urn:microsoft.com/office/officeart/2005/8/layout/chevron2"/>
    <dgm:cxn modelId="{9D020390-C048-4A47-B490-5B23057EE37D}" type="presParOf" srcId="{54440D91-9C38-45E4-966F-0D30520423E5}" destId="{2D91D7F6-F68F-44A2-8716-67D667A847ED}" srcOrd="2" destOrd="0" presId="urn:microsoft.com/office/officeart/2005/8/layout/chevron2"/>
    <dgm:cxn modelId="{82DF67A2-E331-4548-8024-CFC2FF842D77}" type="presParOf" srcId="{2D91D7F6-F68F-44A2-8716-67D667A847ED}" destId="{BE31523E-D5DF-4ECD-9088-71AD3DACAEB2}" srcOrd="0" destOrd="0" presId="urn:microsoft.com/office/officeart/2005/8/layout/chevron2"/>
    <dgm:cxn modelId="{6D1CCAF4-D990-443F-9BC3-39A4CB4A5367}" type="presParOf" srcId="{2D91D7F6-F68F-44A2-8716-67D667A847ED}" destId="{C5C31824-D3DE-4D64-9A45-78D6C1370195}" srcOrd="1" destOrd="0" presId="urn:microsoft.com/office/officeart/2005/8/layout/chevron2"/>
    <dgm:cxn modelId="{D094308B-0A3B-4374-BA8C-BC32A7166B6D}" type="presParOf" srcId="{54440D91-9C38-45E4-966F-0D30520423E5}" destId="{33E0B594-8FE8-48FA-AB55-9A7A83A85B39}" srcOrd="3" destOrd="0" presId="urn:microsoft.com/office/officeart/2005/8/layout/chevron2"/>
    <dgm:cxn modelId="{61D0C4A8-C202-46AC-BFD6-A6BECCB1C4BA}" type="presParOf" srcId="{54440D91-9C38-45E4-966F-0D30520423E5}" destId="{18E301D2-A0D1-4D80-BF52-8521BCD18D25}" srcOrd="4" destOrd="0" presId="urn:microsoft.com/office/officeart/2005/8/layout/chevron2"/>
    <dgm:cxn modelId="{18A45199-D4DF-4CE6-9053-EAD83F5FEB7C}" type="presParOf" srcId="{18E301D2-A0D1-4D80-BF52-8521BCD18D25}" destId="{5EAF36FA-815A-4D0F-AEA7-DE445DB737E6}" srcOrd="0" destOrd="0" presId="urn:microsoft.com/office/officeart/2005/8/layout/chevron2"/>
    <dgm:cxn modelId="{DFB62426-FBCB-4AA4-A160-D14CD1FC6C16}" type="presParOf" srcId="{18E301D2-A0D1-4D80-BF52-8521BCD18D25}" destId="{0769C6E0-DA5D-4325-8956-757C0C1FFBC9}" srcOrd="1" destOrd="0" presId="urn:microsoft.com/office/officeart/2005/8/layout/chevron2"/>
    <dgm:cxn modelId="{E9A9E72D-DA70-460D-AF54-32041B808426}" type="presParOf" srcId="{54440D91-9C38-45E4-966F-0D30520423E5}" destId="{679F6E01-B7E6-4BE1-AFDB-907BDAE85F37}" srcOrd="5" destOrd="0" presId="urn:microsoft.com/office/officeart/2005/8/layout/chevron2"/>
    <dgm:cxn modelId="{695CDBBF-5A1F-43B8-94F8-7C6CE88BE34C}" type="presParOf" srcId="{54440D91-9C38-45E4-966F-0D30520423E5}" destId="{CFC63884-C5EF-4FFD-923B-2667DDE1D24F}" srcOrd="6" destOrd="0" presId="urn:microsoft.com/office/officeart/2005/8/layout/chevron2"/>
    <dgm:cxn modelId="{CC64F969-0DDD-4106-A1BE-EEC68278882F}" type="presParOf" srcId="{CFC63884-C5EF-4FFD-923B-2667DDE1D24F}" destId="{5522D945-E9DF-471C-8FA6-B08670B1F19D}" srcOrd="0" destOrd="0" presId="urn:microsoft.com/office/officeart/2005/8/layout/chevron2"/>
    <dgm:cxn modelId="{9FB99F1D-7A2A-4889-A630-18CC2D345788}" type="presParOf" srcId="{CFC63884-C5EF-4FFD-923B-2667DDE1D24F}" destId="{215ED586-CBDF-4076-B5C7-1381B069CE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8D89C-776A-4180-989B-9860EC9D731D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748C1-4AFD-45A0-9ECB-D01DCD5B81D7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Project Sponsor/ Leader</a:t>
          </a:r>
        </a:p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Divisional Head: Budget Office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C5F4C-DE4C-4121-A896-E59F01E5FB3F}" type="parTrans" cxnId="{92A5F256-8C1B-41CE-9F8C-B5BAA5C7E430}">
      <dgm:prSet/>
      <dgm:spPr/>
      <dgm:t>
        <a:bodyPr/>
        <a:lstStyle/>
        <a:p>
          <a:endParaRPr lang="en-US"/>
        </a:p>
      </dgm:t>
    </dgm:pt>
    <dgm:pt modelId="{0411DAC0-8A35-4672-86EC-5ECAF7D85ADF}" type="sibTrans" cxnId="{92A5F256-8C1B-41CE-9F8C-B5BAA5C7E430}">
      <dgm:prSet/>
      <dgm:spPr/>
      <dgm:t>
        <a:bodyPr/>
        <a:lstStyle/>
        <a:p>
          <a:endParaRPr lang="en-US"/>
        </a:p>
      </dgm:t>
    </dgm:pt>
    <dgm:pt modelId="{DCBD1D2B-34C0-4FBB-822C-F3BA06D6DC14}" type="asst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Project Manager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65FF0-6AD0-4A9C-972C-A1227E1B09E8}" type="parTrans" cxnId="{EA1555A5-8CD3-4592-8B82-878E2399DA40}">
      <dgm:prSet/>
      <dgm:spPr/>
      <dgm:t>
        <a:bodyPr/>
        <a:lstStyle/>
        <a:p>
          <a:endParaRPr lang="en-US"/>
        </a:p>
      </dgm:t>
    </dgm:pt>
    <dgm:pt modelId="{C44FF7EC-3BAD-4AE0-A453-3B0324400018}" type="sibTrans" cxnId="{EA1555A5-8CD3-4592-8B82-878E2399DA40}">
      <dgm:prSet/>
      <dgm:spPr/>
      <dgm:t>
        <a:bodyPr/>
        <a:lstStyle/>
        <a:p>
          <a:endParaRPr lang="en-US"/>
        </a:p>
      </dgm:t>
    </dgm:pt>
    <dgm:pt modelId="{A50ECCF1-A1F1-4B18-8AC7-060B0AE75F03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MIS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Divisional Head: MIS</a:t>
          </a:r>
        </a:p>
        <a:p>
          <a:r>
            <a:rPr lang="en-ZA" sz="1400" dirty="0" smtClean="0">
              <a:latin typeface="Arial" panose="020B0604020202020204" pitchFamily="34" charset="0"/>
              <a:cs typeface="Arial" panose="020B0604020202020204" pitchFamily="34" charset="0"/>
            </a:rPr>
            <a:t>Program &amp; Systems Controller : Financial Data Processing </a:t>
          </a:r>
        </a:p>
        <a:p>
          <a:r>
            <a:rPr lang="en-ZA" sz="1400" dirty="0" smtClean="0">
              <a:latin typeface="Arial" panose="020B0604020202020204" pitchFamily="34" charset="0"/>
              <a:cs typeface="Arial" panose="020B0604020202020204" pitchFamily="34" charset="0"/>
            </a:rPr>
            <a:t>DBA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EEF45B-14AC-45DC-8876-11CAD85DC77E}" type="parTrans" cxnId="{524F6BA0-3ED9-4F10-8A06-8A1E2F44D6B9}">
      <dgm:prSet/>
      <dgm:spPr/>
      <dgm:t>
        <a:bodyPr/>
        <a:lstStyle/>
        <a:p>
          <a:endParaRPr lang="en-US"/>
        </a:p>
      </dgm:t>
    </dgm:pt>
    <dgm:pt modelId="{3EC4F238-453C-42AF-80F1-74A5867B4F32}" type="sibTrans" cxnId="{524F6BA0-3ED9-4F10-8A06-8A1E2F44D6B9}">
      <dgm:prSet/>
      <dgm:spPr/>
      <dgm:t>
        <a:bodyPr/>
        <a:lstStyle/>
        <a:p>
          <a:endParaRPr lang="en-US"/>
        </a:p>
      </dgm:t>
    </dgm:pt>
    <dgm:pt modelId="{2E8F4F28-FC84-4F3E-AC4F-B6BD565A966B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INCOME</a:t>
          </a:r>
        </a:p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Manager &amp;    Senior Accountant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FC787-6EE0-4711-8580-CF68F6DBA80F}" type="parTrans" cxnId="{AA1755FF-DC31-41CC-8FDD-C66703A03E5C}">
      <dgm:prSet/>
      <dgm:spPr/>
      <dgm:t>
        <a:bodyPr/>
        <a:lstStyle/>
        <a:p>
          <a:endParaRPr lang="en-US"/>
        </a:p>
      </dgm:t>
    </dgm:pt>
    <dgm:pt modelId="{4DBA75DA-B945-496B-876B-9A23EDA0B646}" type="sibTrans" cxnId="{AA1755FF-DC31-41CC-8FDD-C66703A03E5C}">
      <dgm:prSet/>
      <dgm:spPr/>
      <dgm:t>
        <a:bodyPr/>
        <a:lstStyle/>
        <a:p>
          <a:endParaRPr lang="en-US"/>
        </a:p>
      </dgm:t>
    </dgm:pt>
    <dgm:pt modelId="{DBC79BC3-06AE-43BD-818B-96A15FD9DE5C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OPEX</a:t>
          </a:r>
        </a:p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Manager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D465FB-C151-4A45-9DF0-30CFEF593605}" type="parTrans" cxnId="{91A0D5AD-21B8-4AF3-A534-EB7737F50596}">
      <dgm:prSet/>
      <dgm:spPr/>
      <dgm:t>
        <a:bodyPr/>
        <a:lstStyle/>
        <a:p>
          <a:endParaRPr lang="en-US"/>
        </a:p>
      </dgm:t>
    </dgm:pt>
    <dgm:pt modelId="{F1FCE40A-A0D6-42F9-B787-6E7845959812}" type="sibTrans" cxnId="{91A0D5AD-21B8-4AF3-A534-EB7737F50596}">
      <dgm:prSet/>
      <dgm:spPr/>
      <dgm:t>
        <a:bodyPr/>
        <a:lstStyle/>
        <a:p>
          <a:endParaRPr lang="en-US"/>
        </a:p>
      </dgm:t>
    </dgm:pt>
    <dgm:pt modelId="{2697708C-2053-44B0-9C24-DE4FEF3CEF4C}" type="asst">
      <dgm:prSet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Project Administrator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F6AD4-FFE2-4453-AB3E-B7A56D190CD9}" type="parTrans" cxnId="{3CDAD922-1432-4AE7-B19E-820236BD74B6}">
      <dgm:prSet/>
      <dgm:spPr/>
      <dgm:t>
        <a:bodyPr/>
        <a:lstStyle/>
        <a:p>
          <a:endParaRPr lang="en-US"/>
        </a:p>
      </dgm:t>
    </dgm:pt>
    <dgm:pt modelId="{728CABCA-6CFF-4700-9C9B-DBC780922A87}" type="sibTrans" cxnId="{3CDAD922-1432-4AE7-B19E-820236BD74B6}">
      <dgm:prSet/>
      <dgm:spPr/>
      <dgm:t>
        <a:bodyPr/>
        <a:lstStyle/>
        <a:p>
          <a:endParaRPr lang="en-US"/>
        </a:p>
      </dgm:t>
    </dgm:pt>
    <dgm:pt modelId="{EFEF8320-94DD-4993-997A-9A85C700100A}">
      <dgm:prSet custT="1"/>
      <dgm:spPr/>
      <dgm:t>
        <a:bodyPr/>
        <a:lstStyle/>
        <a:p>
          <a:r>
            <a:rPr lang="en-US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CAPEX</a:t>
          </a:r>
        </a:p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Chief Accountant &amp; Accountant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A4272-3D97-4EBF-A238-E9E35899E52B}" type="parTrans" cxnId="{8FA154CF-EA1B-440D-BC1A-1D9B18C9C159}">
      <dgm:prSet/>
      <dgm:spPr/>
      <dgm:t>
        <a:bodyPr/>
        <a:lstStyle/>
        <a:p>
          <a:endParaRPr lang="en-US"/>
        </a:p>
      </dgm:t>
    </dgm:pt>
    <dgm:pt modelId="{2262D241-610B-4ED7-8609-7546F93A175C}" type="sibTrans" cxnId="{8FA154CF-EA1B-440D-BC1A-1D9B18C9C159}">
      <dgm:prSet/>
      <dgm:spPr/>
      <dgm:t>
        <a:bodyPr/>
        <a:lstStyle/>
        <a:p>
          <a:endParaRPr lang="en-US"/>
        </a:p>
      </dgm:t>
    </dgm:pt>
    <dgm:pt modelId="{B9F42353-FDDC-4E4F-8A78-3A41B2FF48FD}">
      <dgm:prSet custT="1"/>
      <dgm:spPr/>
      <dgm:t>
        <a:bodyPr/>
        <a:lstStyle/>
        <a:p>
          <a:r>
            <a:rPr lang="en-US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EXPENDITURE &amp; STORES</a:t>
          </a:r>
        </a:p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Manager Budget Office Management Accounting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B83AAE-F9B6-4419-A6DC-E8A8A0830AE0}" type="parTrans" cxnId="{2D29AC00-D69E-4E14-94B5-170BA2E14698}">
      <dgm:prSet/>
      <dgm:spPr/>
      <dgm:t>
        <a:bodyPr/>
        <a:lstStyle/>
        <a:p>
          <a:endParaRPr lang="en-US"/>
        </a:p>
      </dgm:t>
    </dgm:pt>
    <dgm:pt modelId="{2B92DB05-1084-42BE-BBD6-32F7440992DC}" type="sibTrans" cxnId="{2D29AC00-D69E-4E14-94B5-170BA2E14698}">
      <dgm:prSet/>
      <dgm:spPr/>
      <dgm:t>
        <a:bodyPr/>
        <a:lstStyle/>
        <a:p>
          <a:endParaRPr lang="en-US"/>
        </a:p>
      </dgm:t>
    </dgm:pt>
    <dgm:pt modelId="{D6C9803E-D2C2-4FB5-BBA4-2FCE7E087BD6}">
      <dgm:prSet custT="1"/>
      <dgm:spPr/>
      <dgm:t>
        <a:bodyPr/>
        <a:lstStyle/>
        <a:p>
          <a:r>
            <a:rPr lang="en-US" sz="1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REPORTING</a:t>
          </a:r>
        </a:p>
        <a:p>
          <a:r>
            <a:rPr lang="en-US" sz="1300" dirty="0" smtClean="0">
              <a:latin typeface="Arial" panose="020B0604020202020204" pitchFamily="34" charset="0"/>
              <a:cs typeface="Arial" panose="020B0604020202020204" pitchFamily="34" charset="0"/>
            </a:rPr>
            <a:t>Executive Manager</a:t>
          </a:r>
          <a:endParaRPr 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4FE80-6AA9-4E59-A71C-BC6476D7EE94}" type="parTrans" cxnId="{AD1D96C2-A3C8-4D5E-94B7-CEC511A5B1D0}">
      <dgm:prSet/>
      <dgm:spPr/>
      <dgm:t>
        <a:bodyPr/>
        <a:lstStyle/>
        <a:p>
          <a:endParaRPr lang="en-US"/>
        </a:p>
      </dgm:t>
    </dgm:pt>
    <dgm:pt modelId="{DCAF3DA9-2DE4-4F81-B45E-C32885CFD7E1}" type="sibTrans" cxnId="{AD1D96C2-A3C8-4D5E-94B7-CEC511A5B1D0}">
      <dgm:prSet/>
      <dgm:spPr/>
      <dgm:t>
        <a:bodyPr/>
        <a:lstStyle/>
        <a:p>
          <a:endParaRPr lang="en-US"/>
        </a:p>
      </dgm:t>
    </dgm:pt>
    <dgm:pt modelId="{1D20460F-2473-468C-B6B3-3DF8B853AF02}" type="pres">
      <dgm:prSet presAssocID="{43A8D89C-776A-4180-989B-9860EC9D73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568568-65EA-46BF-BA05-6E4E104FC43D}" type="pres">
      <dgm:prSet presAssocID="{5ED748C1-4AFD-45A0-9ECB-D01DCD5B81D7}" presName="hierRoot1" presStyleCnt="0">
        <dgm:presLayoutVars>
          <dgm:hierBranch val="init"/>
        </dgm:presLayoutVars>
      </dgm:prSet>
      <dgm:spPr/>
    </dgm:pt>
    <dgm:pt modelId="{22FE0E42-72B2-4230-BC9F-0D9BBCE0497C}" type="pres">
      <dgm:prSet presAssocID="{5ED748C1-4AFD-45A0-9ECB-D01DCD5B81D7}" presName="rootComposite1" presStyleCnt="0"/>
      <dgm:spPr/>
    </dgm:pt>
    <dgm:pt modelId="{A6F098AF-D94A-4AD2-BC19-9DA09FCAC449}" type="pres">
      <dgm:prSet presAssocID="{5ED748C1-4AFD-45A0-9ECB-D01DCD5B81D7}" presName="rootText1" presStyleLbl="node0" presStyleIdx="0" presStyleCnt="1" custScaleX="42403" custScaleY="225324" custLinFactNeighborX="-38249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C7CF6C-C2CD-49DA-9F4D-F34E9FCE86C0}" type="pres">
      <dgm:prSet presAssocID="{5ED748C1-4AFD-45A0-9ECB-D01DCD5B81D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94DA79F-C7D8-4F41-BB6F-E088514CED26}" type="pres">
      <dgm:prSet presAssocID="{5ED748C1-4AFD-45A0-9ECB-D01DCD5B81D7}" presName="hierChild2" presStyleCnt="0"/>
      <dgm:spPr/>
    </dgm:pt>
    <dgm:pt modelId="{918413A2-1DDA-4098-A692-8BED01A19302}" type="pres">
      <dgm:prSet presAssocID="{79EEF45B-14AC-45DC-8876-11CAD85DC77E}" presName="Name64" presStyleLbl="parChTrans1D2" presStyleIdx="0" presStyleCnt="8"/>
      <dgm:spPr/>
      <dgm:t>
        <a:bodyPr/>
        <a:lstStyle/>
        <a:p>
          <a:endParaRPr lang="en-US"/>
        </a:p>
      </dgm:t>
    </dgm:pt>
    <dgm:pt modelId="{0C0BFEE5-7D4E-47D3-A4E8-5787CEBFE57C}" type="pres">
      <dgm:prSet presAssocID="{A50ECCF1-A1F1-4B18-8AC7-060B0AE75F03}" presName="hierRoot2" presStyleCnt="0">
        <dgm:presLayoutVars>
          <dgm:hierBranch val="init"/>
        </dgm:presLayoutVars>
      </dgm:prSet>
      <dgm:spPr/>
    </dgm:pt>
    <dgm:pt modelId="{228A9E70-3680-409C-8D00-D751D639C689}" type="pres">
      <dgm:prSet presAssocID="{A50ECCF1-A1F1-4B18-8AC7-060B0AE75F03}" presName="rootComposite" presStyleCnt="0"/>
      <dgm:spPr/>
    </dgm:pt>
    <dgm:pt modelId="{6C7E0E94-8A99-4952-8F72-6160C8921CD3}" type="pres">
      <dgm:prSet presAssocID="{A50ECCF1-A1F1-4B18-8AC7-060B0AE75F03}" presName="rootText" presStyleLbl="node2" presStyleIdx="0" presStyleCnt="6" custScaleX="176964" custScaleY="176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540027-A865-4F9D-A9C4-AC82BD0112C1}" type="pres">
      <dgm:prSet presAssocID="{A50ECCF1-A1F1-4B18-8AC7-060B0AE75F03}" presName="rootConnector" presStyleLbl="node2" presStyleIdx="0" presStyleCnt="6"/>
      <dgm:spPr/>
      <dgm:t>
        <a:bodyPr/>
        <a:lstStyle/>
        <a:p>
          <a:endParaRPr lang="en-US"/>
        </a:p>
      </dgm:t>
    </dgm:pt>
    <dgm:pt modelId="{C6D4F3D8-449A-4070-B8E5-89FAE1AD14CF}" type="pres">
      <dgm:prSet presAssocID="{A50ECCF1-A1F1-4B18-8AC7-060B0AE75F03}" presName="hierChild4" presStyleCnt="0"/>
      <dgm:spPr/>
    </dgm:pt>
    <dgm:pt modelId="{760AD811-F507-4508-B7A0-4EE04B287491}" type="pres">
      <dgm:prSet presAssocID="{A50ECCF1-A1F1-4B18-8AC7-060B0AE75F03}" presName="hierChild5" presStyleCnt="0"/>
      <dgm:spPr/>
    </dgm:pt>
    <dgm:pt modelId="{41CDC22A-555B-4569-9DE4-21077328E693}" type="pres">
      <dgm:prSet presAssocID="{3D9FC787-6EE0-4711-8580-CF68F6DBA80F}" presName="Name64" presStyleLbl="parChTrans1D2" presStyleIdx="1" presStyleCnt="8"/>
      <dgm:spPr/>
      <dgm:t>
        <a:bodyPr/>
        <a:lstStyle/>
        <a:p>
          <a:endParaRPr lang="en-US"/>
        </a:p>
      </dgm:t>
    </dgm:pt>
    <dgm:pt modelId="{56468216-60EC-41CB-B4B5-62E6D6200946}" type="pres">
      <dgm:prSet presAssocID="{2E8F4F28-FC84-4F3E-AC4F-B6BD565A966B}" presName="hierRoot2" presStyleCnt="0">
        <dgm:presLayoutVars>
          <dgm:hierBranch val="init"/>
        </dgm:presLayoutVars>
      </dgm:prSet>
      <dgm:spPr/>
    </dgm:pt>
    <dgm:pt modelId="{D05CCA20-E1FD-4C0C-AFAC-1B4BDF16F8C7}" type="pres">
      <dgm:prSet presAssocID="{2E8F4F28-FC84-4F3E-AC4F-B6BD565A966B}" presName="rootComposite" presStyleCnt="0"/>
      <dgm:spPr/>
    </dgm:pt>
    <dgm:pt modelId="{C4700A64-CA58-4B1B-B0E7-BF790F2D8553}" type="pres">
      <dgm:prSet presAssocID="{2E8F4F28-FC84-4F3E-AC4F-B6BD565A966B}" presName="rootText" presStyleLbl="node2" presStyleIdx="1" presStyleCnt="6" custScaleX="176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6C4890-E718-4AB9-9383-99CDF37D41F3}" type="pres">
      <dgm:prSet presAssocID="{2E8F4F28-FC84-4F3E-AC4F-B6BD565A966B}" presName="rootConnector" presStyleLbl="node2" presStyleIdx="1" presStyleCnt="6"/>
      <dgm:spPr/>
      <dgm:t>
        <a:bodyPr/>
        <a:lstStyle/>
        <a:p>
          <a:endParaRPr lang="en-US"/>
        </a:p>
      </dgm:t>
    </dgm:pt>
    <dgm:pt modelId="{B05BC3A5-4987-42C9-9CF4-1B915396492C}" type="pres">
      <dgm:prSet presAssocID="{2E8F4F28-FC84-4F3E-AC4F-B6BD565A966B}" presName="hierChild4" presStyleCnt="0"/>
      <dgm:spPr/>
    </dgm:pt>
    <dgm:pt modelId="{2086D81E-B4D1-4874-A620-C6FE15329FCC}" type="pres">
      <dgm:prSet presAssocID="{2E8F4F28-FC84-4F3E-AC4F-B6BD565A966B}" presName="hierChild5" presStyleCnt="0"/>
      <dgm:spPr/>
    </dgm:pt>
    <dgm:pt modelId="{AFE7DF57-7631-4DE5-A81A-FAA25D1F321B}" type="pres">
      <dgm:prSet presAssocID="{F7D465FB-C151-4A45-9DF0-30CFEF593605}" presName="Name64" presStyleLbl="parChTrans1D2" presStyleIdx="2" presStyleCnt="8"/>
      <dgm:spPr/>
      <dgm:t>
        <a:bodyPr/>
        <a:lstStyle/>
        <a:p>
          <a:endParaRPr lang="en-US"/>
        </a:p>
      </dgm:t>
    </dgm:pt>
    <dgm:pt modelId="{587B27EA-3C66-4308-ABEB-2D7B3896EBFC}" type="pres">
      <dgm:prSet presAssocID="{DBC79BC3-06AE-43BD-818B-96A15FD9DE5C}" presName="hierRoot2" presStyleCnt="0">
        <dgm:presLayoutVars>
          <dgm:hierBranch val="init"/>
        </dgm:presLayoutVars>
      </dgm:prSet>
      <dgm:spPr/>
    </dgm:pt>
    <dgm:pt modelId="{5C58FCAA-C950-4779-A3B3-6FD3948EC65D}" type="pres">
      <dgm:prSet presAssocID="{DBC79BC3-06AE-43BD-818B-96A15FD9DE5C}" presName="rootComposite" presStyleCnt="0"/>
      <dgm:spPr/>
    </dgm:pt>
    <dgm:pt modelId="{2201D801-D4A2-4182-85BB-9CAD49E5E085}" type="pres">
      <dgm:prSet presAssocID="{DBC79BC3-06AE-43BD-818B-96A15FD9DE5C}" presName="rootText" presStyleLbl="node2" presStyleIdx="2" presStyleCnt="6" custScaleX="176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577945-2591-412D-B7E1-8B4179ADF6CB}" type="pres">
      <dgm:prSet presAssocID="{DBC79BC3-06AE-43BD-818B-96A15FD9DE5C}" presName="rootConnector" presStyleLbl="node2" presStyleIdx="2" presStyleCnt="6"/>
      <dgm:spPr/>
      <dgm:t>
        <a:bodyPr/>
        <a:lstStyle/>
        <a:p>
          <a:endParaRPr lang="en-US"/>
        </a:p>
      </dgm:t>
    </dgm:pt>
    <dgm:pt modelId="{B8D0E6F8-0D1E-4AD1-BB0A-11EE763E5AA6}" type="pres">
      <dgm:prSet presAssocID="{DBC79BC3-06AE-43BD-818B-96A15FD9DE5C}" presName="hierChild4" presStyleCnt="0"/>
      <dgm:spPr/>
    </dgm:pt>
    <dgm:pt modelId="{91A65DB0-B479-4783-BDF6-1E7A315E205E}" type="pres">
      <dgm:prSet presAssocID="{DBC79BC3-06AE-43BD-818B-96A15FD9DE5C}" presName="hierChild5" presStyleCnt="0"/>
      <dgm:spPr/>
    </dgm:pt>
    <dgm:pt modelId="{52B07D4A-9028-4AA3-82BC-2B1E3E83112F}" type="pres">
      <dgm:prSet presAssocID="{F0DA4272-3D97-4EBF-A238-E9E35899E52B}" presName="Name64" presStyleLbl="parChTrans1D2" presStyleIdx="3" presStyleCnt="8"/>
      <dgm:spPr/>
      <dgm:t>
        <a:bodyPr/>
        <a:lstStyle/>
        <a:p>
          <a:endParaRPr lang="en-US"/>
        </a:p>
      </dgm:t>
    </dgm:pt>
    <dgm:pt modelId="{752212CA-1C37-479B-A6DA-D0300D7D08DD}" type="pres">
      <dgm:prSet presAssocID="{EFEF8320-94DD-4993-997A-9A85C700100A}" presName="hierRoot2" presStyleCnt="0">
        <dgm:presLayoutVars>
          <dgm:hierBranch val="init"/>
        </dgm:presLayoutVars>
      </dgm:prSet>
      <dgm:spPr/>
    </dgm:pt>
    <dgm:pt modelId="{83B9D5AE-539A-40F9-87F7-129DD671CEE8}" type="pres">
      <dgm:prSet presAssocID="{EFEF8320-94DD-4993-997A-9A85C700100A}" presName="rootComposite" presStyleCnt="0"/>
      <dgm:spPr/>
    </dgm:pt>
    <dgm:pt modelId="{42BB1D89-774B-4305-AAE2-DE57443C1034}" type="pres">
      <dgm:prSet presAssocID="{EFEF8320-94DD-4993-997A-9A85C700100A}" presName="rootText" presStyleLbl="node2" presStyleIdx="3" presStyleCnt="6" custScaleX="176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AD9803-9D1C-4C42-8748-892DB382892A}" type="pres">
      <dgm:prSet presAssocID="{EFEF8320-94DD-4993-997A-9A85C700100A}" presName="rootConnector" presStyleLbl="node2" presStyleIdx="3" presStyleCnt="6"/>
      <dgm:spPr/>
      <dgm:t>
        <a:bodyPr/>
        <a:lstStyle/>
        <a:p>
          <a:endParaRPr lang="en-US"/>
        </a:p>
      </dgm:t>
    </dgm:pt>
    <dgm:pt modelId="{B6A1CEFA-70F9-4B21-8215-9040461A7796}" type="pres">
      <dgm:prSet presAssocID="{EFEF8320-94DD-4993-997A-9A85C700100A}" presName="hierChild4" presStyleCnt="0"/>
      <dgm:spPr/>
    </dgm:pt>
    <dgm:pt modelId="{241FF567-DAAF-4229-8B95-EAB6C60ACD2F}" type="pres">
      <dgm:prSet presAssocID="{EFEF8320-94DD-4993-997A-9A85C700100A}" presName="hierChild5" presStyleCnt="0"/>
      <dgm:spPr/>
    </dgm:pt>
    <dgm:pt modelId="{4D324B7C-64E7-43FB-9A71-01E03CA8AB5D}" type="pres">
      <dgm:prSet presAssocID="{66B83AAE-F9B6-4419-A6DC-E8A8A0830AE0}" presName="Name64" presStyleLbl="parChTrans1D2" presStyleIdx="4" presStyleCnt="8"/>
      <dgm:spPr/>
      <dgm:t>
        <a:bodyPr/>
        <a:lstStyle/>
        <a:p>
          <a:endParaRPr lang="en-US"/>
        </a:p>
      </dgm:t>
    </dgm:pt>
    <dgm:pt modelId="{31DA9B90-827A-4903-8C09-3AD98390B1F0}" type="pres">
      <dgm:prSet presAssocID="{B9F42353-FDDC-4E4F-8A78-3A41B2FF48FD}" presName="hierRoot2" presStyleCnt="0">
        <dgm:presLayoutVars>
          <dgm:hierBranch val="init"/>
        </dgm:presLayoutVars>
      </dgm:prSet>
      <dgm:spPr/>
    </dgm:pt>
    <dgm:pt modelId="{2CF9905C-49A2-4717-955B-8B4795622E98}" type="pres">
      <dgm:prSet presAssocID="{B9F42353-FDDC-4E4F-8A78-3A41B2FF48FD}" presName="rootComposite" presStyleCnt="0"/>
      <dgm:spPr/>
    </dgm:pt>
    <dgm:pt modelId="{727B959D-91B3-45E9-8E9C-62BCF7524FE8}" type="pres">
      <dgm:prSet presAssocID="{B9F42353-FDDC-4E4F-8A78-3A41B2FF48FD}" presName="rootText" presStyleLbl="node2" presStyleIdx="4" presStyleCnt="6" custScaleX="1769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9093B4-F552-4A3E-B3F2-FAC451A5E28B}" type="pres">
      <dgm:prSet presAssocID="{B9F42353-FDDC-4E4F-8A78-3A41B2FF48FD}" presName="rootConnector" presStyleLbl="node2" presStyleIdx="4" presStyleCnt="6"/>
      <dgm:spPr/>
      <dgm:t>
        <a:bodyPr/>
        <a:lstStyle/>
        <a:p>
          <a:endParaRPr lang="en-US"/>
        </a:p>
      </dgm:t>
    </dgm:pt>
    <dgm:pt modelId="{45760D67-2502-4596-A702-E49FDA2C2184}" type="pres">
      <dgm:prSet presAssocID="{B9F42353-FDDC-4E4F-8A78-3A41B2FF48FD}" presName="hierChild4" presStyleCnt="0"/>
      <dgm:spPr/>
    </dgm:pt>
    <dgm:pt modelId="{EAD6030E-4817-45D5-A58B-C2BB60B7B445}" type="pres">
      <dgm:prSet presAssocID="{B9F42353-FDDC-4E4F-8A78-3A41B2FF48FD}" presName="hierChild5" presStyleCnt="0"/>
      <dgm:spPr/>
    </dgm:pt>
    <dgm:pt modelId="{338D2B08-01AB-4C40-BBF6-C70976B7EA6B}" type="pres">
      <dgm:prSet presAssocID="{4D34FE80-6AA9-4E59-A71C-BC6476D7EE94}" presName="Name64" presStyleLbl="parChTrans1D2" presStyleIdx="5" presStyleCnt="8"/>
      <dgm:spPr/>
      <dgm:t>
        <a:bodyPr/>
        <a:lstStyle/>
        <a:p>
          <a:endParaRPr lang="en-US"/>
        </a:p>
      </dgm:t>
    </dgm:pt>
    <dgm:pt modelId="{DD6C6EE9-3BA9-4F95-A292-B8CAFBDB46F9}" type="pres">
      <dgm:prSet presAssocID="{D6C9803E-D2C2-4FB5-BBA4-2FCE7E087BD6}" presName="hierRoot2" presStyleCnt="0">
        <dgm:presLayoutVars>
          <dgm:hierBranch val="init"/>
        </dgm:presLayoutVars>
      </dgm:prSet>
      <dgm:spPr/>
    </dgm:pt>
    <dgm:pt modelId="{FDB0A285-1F0A-4234-A82C-CD6E80623E8E}" type="pres">
      <dgm:prSet presAssocID="{D6C9803E-D2C2-4FB5-BBA4-2FCE7E087BD6}" presName="rootComposite" presStyleCnt="0"/>
      <dgm:spPr/>
    </dgm:pt>
    <dgm:pt modelId="{3599EF82-B208-43E5-8D05-F2AABB1B63C8}" type="pres">
      <dgm:prSet presAssocID="{D6C9803E-D2C2-4FB5-BBA4-2FCE7E087BD6}" presName="rootText" presStyleLbl="node2" presStyleIdx="5" presStyleCnt="6" custScaleX="170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B48E90-95FC-4363-9ACE-D7A4B2AB7C6B}" type="pres">
      <dgm:prSet presAssocID="{D6C9803E-D2C2-4FB5-BBA4-2FCE7E087BD6}" presName="rootConnector" presStyleLbl="node2" presStyleIdx="5" presStyleCnt="6"/>
      <dgm:spPr/>
      <dgm:t>
        <a:bodyPr/>
        <a:lstStyle/>
        <a:p>
          <a:endParaRPr lang="en-US"/>
        </a:p>
      </dgm:t>
    </dgm:pt>
    <dgm:pt modelId="{C7B19A15-8F71-40EC-9D48-6D0757F52444}" type="pres">
      <dgm:prSet presAssocID="{D6C9803E-D2C2-4FB5-BBA4-2FCE7E087BD6}" presName="hierChild4" presStyleCnt="0"/>
      <dgm:spPr/>
    </dgm:pt>
    <dgm:pt modelId="{0B17C255-6ECA-410E-9BCE-78216F4ED2C9}" type="pres">
      <dgm:prSet presAssocID="{D6C9803E-D2C2-4FB5-BBA4-2FCE7E087BD6}" presName="hierChild5" presStyleCnt="0"/>
      <dgm:spPr/>
    </dgm:pt>
    <dgm:pt modelId="{B7C19FBA-638F-43B4-912F-13A6B7CF2D01}" type="pres">
      <dgm:prSet presAssocID="{5ED748C1-4AFD-45A0-9ECB-D01DCD5B81D7}" presName="hierChild3" presStyleCnt="0"/>
      <dgm:spPr/>
    </dgm:pt>
    <dgm:pt modelId="{F26F7180-2497-4DBD-8720-08050FA8E89E}" type="pres">
      <dgm:prSet presAssocID="{18465FF0-6AD0-4A9C-972C-A1227E1B09E8}" presName="Name115" presStyleLbl="parChTrans1D2" presStyleIdx="6" presStyleCnt="8"/>
      <dgm:spPr/>
      <dgm:t>
        <a:bodyPr/>
        <a:lstStyle/>
        <a:p>
          <a:endParaRPr lang="en-US"/>
        </a:p>
      </dgm:t>
    </dgm:pt>
    <dgm:pt modelId="{9C5497C2-0D19-4D8E-BFA6-B0D495B735F1}" type="pres">
      <dgm:prSet presAssocID="{DCBD1D2B-34C0-4FBB-822C-F3BA06D6DC14}" presName="hierRoot3" presStyleCnt="0">
        <dgm:presLayoutVars>
          <dgm:hierBranch val="init"/>
        </dgm:presLayoutVars>
      </dgm:prSet>
      <dgm:spPr/>
    </dgm:pt>
    <dgm:pt modelId="{B7A9891C-FE38-4111-AAE6-6F54271D0CF0}" type="pres">
      <dgm:prSet presAssocID="{DCBD1D2B-34C0-4FBB-822C-F3BA06D6DC14}" presName="rootComposite3" presStyleCnt="0"/>
      <dgm:spPr/>
    </dgm:pt>
    <dgm:pt modelId="{40297082-B262-4B50-899C-D431B8B1226F}" type="pres">
      <dgm:prSet presAssocID="{DCBD1D2B-34C0-4FBB-822C-F3BA06D6DC14}" presName="rootText3" presStyleLbl="asst1" presStyleIdx="0" presStyleCnt="2" custScaleX="45319" custLinFactNeighborX="-33894" custLinFactNeighborY="52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652776-07FB-47B0-82C8-20AE66476933}" type="pres">
      <dgm:prSet presAssocID="{DCBD1D2B-34C0-4FBB-822C-F3BA06D6DC14}" presName="rootConnector3" presStyleLbl="asst1" presStyleIdx="0" presStyleCnt="2"/>
      <dgm:spPr/>
      <dgm:t>
        <a:bodyPr/>
        <a:lstStyle/>
        <a:p>
          <a:endParaRPr lang="en-US"/>
        </a:p>
      </dgm:t>
    </dgm:pt>
    <dgm:pt modelId="{F414CB45-2850-446C-9FC6-B327EF819CBC}" type="pres">
      <dgm:prSet presAssocID="{DCBD1D2B-34C0-4FBB-822C-F3BA06D6DC14}" presName="hierChild6" presStyleCnt="0"/>
      <dgm:spPr/>
    </dgm:pt>
    <dgm:pt modelId="{06FD9DDF-0BA7-402F-808C-299686AA1F2B}" type="pres">
      <dgm:prSet presAssocID="{DCBD1D2B-34C0-4FBB-822C-F3BA06D6DC14}" presName="hierChild7" presStyleCnt="0"/>
      <dgm:spPr/>
    </dgm:pt>
    <dgm:pt modelId="{E9BA099F-744E-4505-939B-EAB84344281E}" type="pres">
      <dgm:prSet presAssocID="{05CF6AD4-FFE2-4453-AB3E-B7A56D190CD9}" presName="Name115" presStyleLbl="parChTrans1D2" presStyleIdx="7" presStyleCnt="8"/>
      <dgm:spPr/>
      <dgm:t>
        <a:bodyPr/>
        <a:lstStyle/>
        <a:p>
          <a:endParaRPr lang="en-US"/>
        </a:p>
      </dgm:t>
    </dgm:pt>
    <dgm:pt modelId="{7DD63BEE-2836-432A-AC47-8C5FCF28BF6B}" type="pres">
      <dgm:prSet presAssocID="{2697708C-2053-44B0-9C24-DE4FEF3CEF4C}" presName="hierRoot3" presStyleCnt="0">
        <dgm:presLayoutVars>
          <dgm:hierBranch val="init"/>
        </dgm:presLayoutVars>
      </dgm:prSet>
      <dgm:spPr/>
    </dgm:pt>
    <dgm:pt modelId="{2B0F32B4-1162-4BDA-BE95-A97A9D08704E}" type="pres">
      <dgm:prSet presAssocID="{2697708C-2053-44B0-9C24-DE4FEF3CEF4C}" presName="rootComposite3" presStyleCnt="0"/>
      <dgm:spPr/>
    </dgm:pt>
    <dgm:pt modelId="{4E3A1AA2-4C35-49B0-87BF-19AABF4D9885}" type="pres">
      <dgm:prSet presAssocID="{2697708C-2053-44B0-9C24-DE4FEF3CEF4C}" presName="rootText3" presStyleLbl="asst1" presStyleIdx="1" presStyleCnt="2" custScaleX="51458" custLinFactNeighborX="-33927" custLinFactNeighborY="67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6FB6F9-66D0-46AB-BEA3-E25200569C1A}" type="pres">
      <dgm:prSet presAssocID="{2697708C-2053-44B0-9C24-DE4FEF3CEF4C}" presName="rootConnector3" presStyleLbl="asst1" presStyleIdx="1" presStyleCnt="2"/>
      <dgm:spPr/>
      <dgm:t>
        <a:bodyPr/>
        <a:lstStyle/>
        <a:p>
          <a:endParaRPr lang="en-US"/>
        </a:p>
      </dgm:t>
    </dgm:pt>
    <dgm:pt modelId="{5042EAF8-4EBE-4078-939F-171DF7A24BBF}" type="pres">
      <dgm:prSet presAssocID="{2697708C-2053-44B0-9C24-DE4FEF3CEF4C}" presName="hierChild6" presStyleCnt="0"/>
      <dgm:spPr/>
    </dgm:pt>
    <dgm:pt modelId="{ED78D4CD-A236-4B5E-82F8-7F807155C395}" type="pres">
      <dgm:prSet presAssocID="{2697708C-2053-44B0-9C24-DE4FEF3CEF4C}" presName="hierChild7" presStyleCnt="0"/>
      <dgm:spPr/>
    </dgm:pt>
  </dgm:ptLst>
  <dgm:cxnLst>
    <dgm:cxn modelId="{39BB6570-38FD-4787-BD14-37B8F8FABE8E}" type="presOf" srcId="{DBC79BC3-06AE-43BD-818B-96A15FD9DE5C}" destId="{2201D801-D4A2-4182-85BB-9CAD49E5E085}" srcOrd="0" destOrd="0" presId="urn:microsoft.com/office/officeart/2009/3/layout/HorizontalOrganizationChart"/>
    <dgm:cxn modelId="{92A5F256-8C1B-41CE-9F8C-B5BAA5C7E430}" srcId="{43A8D89C-776A-4180-989B-9860EC9D731D}" destId="{5ED748C1-4AFD-45A0-9ECB-D01DCD5B81D7}" srcOrd="0" destOrd="0" parTransId="{934C5F4C-DE4C-4121-A896-E59F01E5FB3F}" sibTransId="{0411DAC0-8A35-4672-86EC-5ECAF7D85ADF}"/>
    <dgm:cxn modelId="{23D2852A-730F-4C00-B05B-880E32C69132}" type="presOf" srcId="{A50ECCF1-A1F1-4B18-8AC7-060B0AE75F03}" destId="{6C7E0E94-8A99-4952-8F72-6160C8921CD3}" srcOrd="0" destOrd="0" presId="urn:microsoft.com/office/officeart/2009/3/layout/HorizontalOrganizationChart"/>
    <dgm:cxn modelId="{103DCDFD-58E1-4E08-9C8D-99CEE8C6D5C8}" type="presOf" srcId="{2E8F4F28-FC84-4F3E-AC4F-B6BD565A966B}" destId="{F26C4890-E718-4AB9-9383-99CDF37D41F3}" srcOrd="1" destOrd="0" presId="urn:microsoft.com/office/officeart/2009/3/layout/HorizontalOrganizationChart"/>
    <dgm:cxn modelId="{5217ECA6-0500-474E-834E-1B4998ECD9E2}" type="presOf" srcId="{5ED748C1-4AFD-45A0-9ECB-D01DCD5B81D7}" destId="{B3C7CF6C-C2CD-49DA-9F4D-F34E9FCE86C0}" srcOrd="1" destOrd="0" presId="urn:microsoft.com/office/officeart/2009/3/layout/HorizontalOrganizationChart"/>
    <dgm:cxn modelId="{3CDAD922-1432-4AE7-B19E-820236BD74B6}" srcId="{5ED748C1-4AFD-45A0-9ECB-D01DCD5B81D7}" destId="{2697708C-2053-44B0-9C24-DE4FEF3CEF4C}" srcOrd="1" destOrd="0" parTransId="{05CF6AD4-FFE2-4453-AB3E-B7A56D190CD9}" sibTransId="{728CABCA-6CFF-4700-9C9B-DBC780922A87}"/>
    <dgm:cxn modelId="{E2D8FB51-AF12-4E41-9AF4-E0F44725AF86}" type="presOf" srcId="{5ED748C1-4AFD-45A0-9ECB-D01DCD5B81D7}" destId="{A6F098AF-D94A-4AD2-BC19-9DA09FCAC449}" srcOrd="0" destOrd="0" presId="urn:microsoft.com/office/officeart/2009/3/layout/HorizontalOrganizationChart"/>
    <dgm:cxn modelId="{35081A8D-EAD7-4DB4-ACDC-3ABAE52E849A}" type="presOf" srcId="{DBC79BC3-06AE-43BD-818B-96A15FD9DE5C}" destId="{2F577945-2591-412D-B7E1-8B4179ADF6CB}" srcOrd="1" destOrd="0" presId="urn:microsoft.com/office/officeart/2009/3/layout/HorizontalOrganizationChart"/>
    <dgm:cxn modelId="{F0EBB374-191B-45A5-88DF-C23291D507CF}" type="presOf" srcId="{66B83AAE-F9B6-4419-A6DC-E8A8A0830AE0}" destId="{4D324B7C-64E7-43FB-9A71-01E03CA8AB5D}" srcOrd="0" destOrd="0" presId="urn:microsoft.com/office/officeart/2009/3/layout/HorizontalOrganizationChart"/>
    <dgm:cxn modelId="{F4D555E0-6E48-45E9-991D-FB820E596D99}" type="presOf" srcId="{DCBD1D2B-34C0-4FBB-822C-F3BA06D6DC14}" destId="{40297082-B262-4B50-899C-D431B8B1226F}" srcOrd="0" destOrd="0" presId="urn:microsoft.com/office/officeart/2009/3/layout/HorizontalOrganizationChart"/>
    <dgm:cxn modelId="{EA1555A5-8CD3-4592-8B82-878E2399DA40}" srcId="{5ED748C1-4AFD-45A0-9ECB-D01DCD5B81D7}" destId="{DCBD1D2B-34C0-4FBB-822C-F3BA06D6DC14}" srcOrd="0" destOrd="0" parTransId="{18465FF0-6AD0-4A9C-972C-A1227E1B09E8}" sibTransId="{C44FF7EC-3BAD-4AE0-A453-3B0324400018}"/>
    <dgm:cxn modelId="{4C2D8A06-C289-4311-B64F-131122762A64}" type="presOf" srcId="{3D9FC787-6EE0-4711-8580-CF68F6DBA80F}" destId="{41CDC22A-555B-4569-9DE4-21077328E693}" srcOrd="0" destOrd="0" presId="urn:microsoft.com/office/officeart/2009/3/layout/HorizontalOrganizationChart"/>
    <dgm:cxn modelId="{D7899130-87F1-4B68-B587-8B10A0651716}" type="presOf" srcId="{F0DA4272-3D97-4EBF-A238-E9E35899E52B}" destId="{52B07D4A-9028-4AA3-82BC-2B1E3E83112F}" srcOrd="0" destOrd="0" presId="urn:microsoft.com/office/officeart/2009/3/layout/HorizontalOrganizationChart"/>
    <dgm:cxn modelId="{70A75419-0243-4866-A945-E01E78E52797}" type="presOf" srcId="{B9F42353-FDDC-4E4F-8A78-3A41B2FF48FD}" destId="{EA9093B4-F552-4A3E-B3F2-FAC451A5E28B}" srcOrd="1" destOrd="0" presId="urn:microsoft.com/office/officeart/2009/3/layout/HorizontalOrganizationChart"/>
    <dgm:cxn modelId="{6A9DB4CC-C544-4582-A174-66F23A70371D}" type="presOf" srcId="{B9F42353-FDDC-4E4F-8A78-3A41B2FF48FD}" destId="{727B959D-91B3-45E9-8E9C-62BCF7524FE8}" srcOrd="0" destOrd="0" presId="urn:microsoft.com/office/officeart/2009/3/layout/HorizontalOrganizationChart"/>
    <dgm:cxn modelId="{9F6D3F92-E0AD-428C-810C-34A7BE50A1BE}" type="presOf" srcId="{EFEF8320-94DD-4993-997A-9A85C700100A}" destId="{42BB1D89-774B-4305-AAE2-DE57443C1034}" srcOrd="0" destOrd="0" presId="urn:microsoft.com/office/officeart/2009/3/layout/HorizontalOrganizationChart"/>
    <dgm:cxn modelId="{0B119D79-383D-48FD-B936-23ACFC3A2904}" type="presOf" srcId="{A50ECCF1-A1F1-4B18-8AC7-060B0AE75F03}" destId="{5D540027-A865-4F9D-A9C4-AC82BD0112C1}" srcOrd="1" destOrd="0" presId="urn:microsoft.com/office/officeart/2009/3/layout/HorizontalOrganizationChart"/>
    <dgm:cxn modelId="{F8CCC6B9-88A3-44AB-BF2C-54E13DF20F62}" type="presOf" srcId="{18465FF0-6AD0-4A9C-972C-A1227E1B09E8}" destId="{F26F7180-2497-4DBD-8720-08050FA8E89E}" srcOrd="0" destOrd="0" presId="urn:microsoft.com/office/officeart/2009/3/layout/HorizontalOrganizationChart"/>
    <dgm:cxn modelId="{524F6BA0-3ED9-4F10-8A06-8A1E2F44D6B9}" srcId="{5ED748C1-4AFD-45A0-9ECB-D01DCD5B81D7}" destId="{A50ECCF1-A1F1-4B18-8AC7-060B0AE75F03}" srcOrd="2" destOrd="0" parTransId="{79EEF45B-14AC-45DC-8876-11CAD85DC77E}" sibTransId="{3EC4F238-453C-42AF-80F1-74A5867B4F32}"/>
    <dgm:cxn modelId="{91A0D5AD-21B8-4AF3-A534-EB7737F50596}" srcId="{5ED748C1-4AFD-45A0-9ECB-D01DCD5B81D7}" destId="{DBC79BC3-06AE-43BD-818B-96A15FD9DE5C}" srcOrd="4" destOrd="0" parTransId="{F7D465FB-C151-4A45-9DF0-30CFEF593605}" sibTransId="{F1FCE40A-A0D6-42F9-B787-6E7845959812}"/>
    <dgm:cxn modelId="{23E8B031-3EEC-472D-9BEA-8157B13B3E95}" type="presOf" srcId="{05CF6AD4-FFE2-4453-AB3E-B7A56D190CD9}" destId="{E9BA099F-744E-4505-939B-EAB84344281E}" srcOrd="0" destOrd="0" presId="urn:microsoft.com/office/officeart/2009/3/layout/HorizontalOrganizationChart"/>
    <dgm:cxn modelId="{752A0D0A-3D74-48EE-89A0-1CD17B3E0FCC}" type="presOf" srcId="{DCBD1D2B-34C0-4FBB-822C-F3BA06D6DC14}" destId="{6D652776-07FB-47B0-82C8-20AE66476933}" srcOrd="1" destOrd="0" presId="urn:microsoft.com/office/officeart/2009/3/layout/HorizontalOrganizationChart"/>
    <dgm:cxn modelId="{B67CD6AE-91F7-479C-B054-E4306B2879CF}" type="presOf" srcId="{2697708C-2053-44B0-9C24-DE4FEF3CEF4C}" destId="{7F6FB6F9-66D0-46AB-BEA3-E25200569C1A}" srcOrd="1" destOrd="0" presId="urn:microsoft.com/office/officeart/2009/3/layout/HorizontalOrganizationChart"/>
    <dgm:cxn modelId="{56CA9C00-1780-478A-8DD6-B34736DA1935}" type="presOf" srcId="{43A8D89C-776A-4180-989B-9860EC9D731D}" destId="{1D20460F-2473-468C-B6B3-3DF8B853AF02}" srcOrd="0" destOrd="0" presId="urn:microsoft.com/office/officeart/2009/3/layout/HorizontalOrganizationChart"/>
    <dgm:cxn modelId="{35882C45-48E1-4396-ABD6-8F79F3D2A059}" type="presOf" srcId="{F7D465FB-C151-4A45-9DF0-30CFEF593605}" destId="{AFE7DF57-7631-4DE5-A81A-FAA25D1F321B}" srcOrd="0" destOrd="0" presId="urn:microsoft.com/office/officeart/2009/3/layout/HorizontalOrganizationChart"/>
    <dgm:cxn modelId="{CF21EEF0-3FFF-4505-88FF-B9BAB91D0B4C}" type="presOf" srcId="{2E8F4F28-FC84-4F3E-AC4F-B6BD565A966B}" destId="{C4700A64-CA58-4B1B-B0E7-BF790F2D8553}" srcOrd="0" destOrd="0" presId="urn:microsoft.com/office/officeart/2009/3/layout/HorizontalOrganizationChart"/>
    <dgm:cxn modelId="{D718CF35-7495-4668-A423-39C9FFCDC6B2}" type="presOf" srcId="{D6C9803E-D2C2-4FB5-BBA4-2FCE7E087BD6}" destId="{3599EF82-B208-43E5-8D05-F2AABB1B63C8}" srcOrd="0" destOrd="0" presId="urn:microsoft.com/office/officeart/2009/3/layout/HorizontalOrganizationChart"/>
    <dgm:cxn modelId="{EFF42383-DFA0-4A50-8CDB-13073883F027}" type="presOf" srcId="{EFEF8320-94DD-4993-997A-9A85C700100A}" destId="{B9AD9803-9D1C-4C42-8748-892DB382892A}" srcOrd="1" destOrd="0" presId="urn:microsoft.com/office/officeart/2009/3/layout/HorizontalOrganizationChart"/>
    <dgm:cxn modelId="{AA1755FF-DC31-41CC-8FDD-C66703A03E5C}" srcId="{5ED748C1-4AFD-45A0-9ECB-D01DCD5B81D7}" destId="{2E8F4F28-FC84-4F3E-AC4F-B6BD565A966B}" srcOrd="3" destOrd="0" parTransId="{3D9FC787-6EE0-4711-8580-CF68F6DBA80F}" sibTransId="{4DBA75DA-B945-496B-876B-9A23EDA0B646}"/>
    <dgm:cxn modelId="{615579EA-A335-4971-8F20-8695D208905E}" type="presOf" srcId="{2697708C-2053-44B0-9C24-DE4FEF3CEF4C}" destId="{4E3A1AA2-4C35-49B0-87BF-19AABF4D9885}" srcOrd="0" destOrd="0" presId="urn:microsoft.com/office/officeart/2009/3/layout/HorizontalOrganizationChart"/>
    <dgm:cxn modelId="{0DCF44F0-1468-4AF7-849C-CAA5CE75BBCC}" type="presOf" srcId="{D6C9803E-D2C2-4FB5-BBA4-2FCE7E087BD6}" destId="{DFB48E90-95FC-4363-9ACE-D7A4B2AB7C6B}" srcOrd="1" destOrd="0" presId="urn:microsoft.com/office/officeart/2009/3/layout/HorizontalOrganizationChart"/>
    <dgm:cxn modelId="{AD1D96C2-A3C8-4D5E-94B7-CEC511A5B1D0}" srcId="{5ED748C1-4AFD-45A0-9ECB-D01DCD5B81D7}" destId="{D6C9803E-D2C2-4FB5-BBA4-2FCE7E087BD6}" srcOrd="7" destOrd="0" parTransId="{4D34FE80-6AA9-4E59-A71C-BC6476D7EE94}" sibTransId="{DCAF3DA9-2DE4-4F81-B45E-C32885CFD7E1}"/>
    <dgm:cxn modelId="{F47F636E-4348-4504-B992-4519601098FE}" type="presOf" srcId="{4D34FE80-6AA9-4E59-A71C-BC6476D7EE94}" destId="{338D2B08-01AB-4C40-BBF6-C70976B7EA6B}" srcOrd="0" destOrd="0" presId="urn:microsoft.com/office/officeart/2009/3/layout/HorizontalOrganizationChart"/>
    <dgm:cxn modelId="{2D29AC00-D69E-4E14-94B5-170BA2E14698}" srcId="{5ED748C1-4AFD-45A0-9ECB-D01DCD5B81D7}" destId="{B9F42353-FDDC-4E4F-8A78-3A41B2FF48FD}" srcOrd="6" destOrd="0" parTransId="{66B83AAE-F9B6-4419-A6DC-E8A8A0830AE0}" sibTransId="{2B92DB05-1084-42BE-BBD6-32F7440992DC}"/>
    <dgm:cxn modelId="{8FA154CF-EA1B-440D-BC1A-1D9B18C9C159}" srcId="{5ED748C1-4AFD-45A0-9ECB-D01DCD5B81D7}" destId="{EFEF8320-94DD-4993-997A-9A85C700100A}" srcOrd="5" destOrd="0" parTransId="{F0DA4272-3D97-4EBF-A238-E9E35899E52B}" sibTransId="{2262D241-610B-4ED7-8609-7546F93A175C}"/>
    <dgm:cxn modelId="{200D1AF4-10BF-4D4E-A0C2-63F232458BF6}" type="presOf" srcId="{79EEF45B-14AC-45DC-8876-11CAD85DC77E}" destId="{918413A2-1DDA-4098-A692-8BED01A19302}" srcOrd="0" destOrd="0" presId="urn:microsoft.com/office/officeart/2009/3/layout/HorizontalOrganizationChart"/>
    <dgm:cxn modelId="{1ECAE6F7-422E-4EAF-8661-30732DE13CD3}" type="presParOf" srcId="{1D20460F-2473-468C-B6B3-3DF8B853AF02}" destId="{08568568-65EA-46BF-BA05-6E4E104FC43D}" srcOrd="0" destOrd="0" presId="urn:microsoft.com/office/officeart/2009/3/layout/HorizontalOrganizationChart"/>
    <dgm:cxn modelId="{01F0BFDD-3B98-4F85-8864-31C857BC8EE0}" type="presParOf" srcId="{08568568-65EA-46BF-BA05-6E4E104FC43D}" destId="{22FE0E42-72B2-4230-BC9F-0D9BBCE0497C}" srcOrd="0" destOrd="0" presId="urn:microsoft.com/office/officeart/2009/3/layout/HorizontalOrganizationChart"/>
    <dgm:cxn modelId="{793B1B85-3DC7-43DD-8CA8-F087043D5B55}" type="presParOf" srcId="{22FE0E42-72B2-4230-BC9F-0D9BBCE0497C}" destId="{A6F098AF-D94A-4AD2-BC19-9DA09FCAC449}" srcOrd="0" destOrd="0" presId="urn:microsoft.com/office/officeart/2009/3/layout/HorizontalOrganizationChart"/>
    <dgm:cxn modelId="{CBA037EA-61F6-4801-9C2C-A59F8CCA9D4D}" type="presParOf" srcId="{22FE0E42-72B2-4230-BC9F-0D9BBCE0497C}" destId="{B3C7CF6C-C2CD-49DA-9F4D-F34E9FCE86C0}" srcOrd="1" destOrd="0" presId="urn:microsoft.com/office/officeart/2009/3/layout/HorizontalOrganizationChart"/>
    <dgm:cxn modelId="{AFAD4849-D97A-4D37-A2B9-9FCD6AAFE16E}" type="presParOf" srcId="{08568568-65EA-46BF-BA05-6E4E104FC43D}" destId="{494DA79F-C7D8-4F41-BB6F-E088514CED26}" srcOrd="1" destOrd="0" presId="urn:microsoft.com/office/officeart/2009/3/layout/HorizontalOrganizationChart"/>
    <dgm:cxn modelId="{E751F9BD-AC30-45A5-9DA9-C3344EF46FD6}" type="presParOf" srcId="{494DA79F-C7D8-4F41-BB6F-E088514CED26}" destId="{918413A2-1DDA-4098-A692-8BED01A19302}" srcOrd="0" destOrd="0" presId="urn:microsoft.com/office/officeart/2009/3/layout/HorizontalOrganizationChart"/>
    <dgm:cxn modelId="{20C911F0-4F09-4A3F-9371-F77C53779129}" type="presParOf" srcId="{494DA79F-C7D8-4F41-BB6F-E088514CED26}" destId="{0C0BFEE5-7D4E-47D3-A4E8-5787CEBFE57C}" srcOrd="1" destOrd="0" presId="urn:microsoft.com/office/officeart/2009/3/layout/HorizontalOrganizationChart"/>
    <dgm:cxn modelId="{4DDEE0D0-DBDB-4C88-9E26-20154BE79683}" type="presParOf" srcId="{0C0BFEE5-7D4E-47D3-A4E8-5787CEBFE57C}" destId="{228A9E70-3680-409C-8D00-D751D639C689}" srcOrd="0" destOrd="0" presId="urn:microsoft.com/office/officeart/2009/3/layout/HorizontalOrganizationChart"/>
    <dgm:cxn modelId="{757FAD5A-3202-4886-AED9-C9CD7DC811D5}" type="presParOf" srcId="{228A9E70-3680-409C-8D00-D751D639C689}" destId="{6C7E0E94-8A99-4952-8F72-6160C8921CD3}" srcOrd="0" destOrd="0" presId="urn:microsoft.com/office/officeart/2009/3/layout/HorizontalOrganizationChart"/>
    <dgm:cxn modelId="{382427C6-CBDF-482D-BE43-CBF90CD51F3C}" type="presParOf" srcId="{228A9E70-3680-409C-8D00-D751D639C689}" destId="{5D540027-A865-4F9D-A9C4-AC82BD0112C1}" srcOrd="1" destOrd="0" presId="urn:microsoft.com/office/officeart/2009/3/layout/HorizontalOrganizationChart"/>
    <dgm:cxn modelId="{718CB481-A73A-4809-B7CF-013486E0990D}" type="presParOf" srcId="{0C0BFEE5-7D4E-47D3-A4E8-5787CEBFE57C}" destId="{C6D4F3D8-449A-4070-B8E5-89FAE1AD14CF}" srcOrd="1" destOrd="0" presId="urn:microsoft.com/office/officeart/2009/3/layout/HorizontalOrganizationChart"/>
    <dgm:cxn modelId="{8EFB2597-1124-4094-A0EE-000AD1299B0B}" type="presParOf" srcId="{0C0BFEE5-7D4E-47D3-A4E8-5787CEBFE57C}" destId="{760AD811-F507-4508-B7A0-4EE04B287491}" srcOrd="2" destOrd="0" presId="urn:microsoft.com/office/officeart/2009/3/layout/HorizontalOrganizationChart"/>
    <dgm:cxn modelId="{F396DF6C-2A36-4F83-9E54-832ED8E220A3}" type="presParOf" srcId="{494DA79F-C7D8-4F41-BB6F-E088514CED26}" destId="{41CDC22A-555B-4569-9DE4-21077328E693}" srcOrd="2" destOrd="0" presId="urn:microsoft.com/office/officeart/2009/3/layout/HorizontalOrganizationChart"/>
    <dgm:cxn modelId="{4DDD4CBB-0A4A-4A05-A057-CB636C6ECF92}" type="presParOf" srcId="{494DA79F-C7D8-4F41-BB6F-E088514CED26}" destId="{56468216-60EC-41CB-B4B5-62E6D6200946}" srcOrd="3" destOrd="0" presId="urn:microsoft.com/office/officeart/2009/3/layout/HorizontalOrganizationChart"/>
    <dgm:cxn modelId="{C0CD6068-081B-4834-A443-4B6F3B1EEC64}" type="presParOf" srcId="{56468216-60EC-41CB-B4B5-62E6D6200946}" destId="{D05CCA20-E1FD-4C0C-AFAC-1B4BDF16F8C7}" srcOrd="0" destOrd="0" presId="urn:microsoft.com/office/officeart/2009/3/layout/HorizontalOrganizationChart"/>
    <dgm:cxn modelId="{4CBA920C-3E54-42DE-AAB2-7A500001B93B}" type="presParOf" srcId="{D05CCA20-E1FD-4C0C-AFAC-1B4BDF16F8C7}" destId="{C4700A64-CA58-4B1B-B0E7-BF790F2D8553}" srcOrd="0" destOrd="0" presId="urn:microsoft.com/office/officeart/2009/3/layout/HorizontalOrganizationChart"/>
    <dgm:cxn modelId="{C52D0232-95CE-4234-8F45-A1C7DC8C3AA5}" type="presParOf" srcId="{D05CCA20-E1FD-4C0C-AFAC-1B4BDF16F8C7}" destId="{F26C4890-E718-4AB9-9383-99CDF37D41F3}" srcOrd="1" destOrd="0" presId="urn:microsoft.com/office/officeart/2009/3/layout/HorizontalOrganizationChart"/>
    <dgm:cxn modelId="{5F8B2982-83A9-4F68-B67C-0E288149DF87}" type="presParOf" srcId="{56468216-60EC-41CB-B4B5-62E6D6200946}" destId="{B05BC3A5-4987-42C9-9CF4-1B915396492C}" srcOrd="1" destOrd="0" presId="urn:microsoft.com/office/officeart/2009/3/layout/HorizontalOrganizationChart"/>
    <dgm:cxn modelId="{29E17EBC-20FC-4CC6-8865-AC988EC4A0FD}" type="presParOf" srcId="{56468216-60EC-41CB-B4B5-62E6D6200946}" destId="{2086D81E-B4D1-4874-A620-C6FE15329FCC}" srcOrd="2" destOrd="0" presId="urn:microsoft.com/office/officeart/2009/3/layout/HorizontalOrganizationChart"/>
    <dgm:cxn modelId="{0460BDC5-FBCB-4682-860A-6A8A32AAC8EC}" type="presParOf" srcId="{494DA79F-C7D8-4F41-BB6F-E088514CED26}" destId="{AFE7DF57-7631-4DE5-A81A-FAA25D1F321B}" srcOrd="4" destOrd="0" presId="urn:microsoft.com/office/officeart/2009/3/layout/HorizontalOrganizationChart"/>
    <dgm:cxn modelId="{E2E62530-7C81-470C-B98E-CDFD862AF6DB}" type="presParOf" srcId="{494DA79F-C7D8-4F41-BB6F-E088514CED26}" destId="{587B27EA-3C66-4308-ABEB-2D7B3896EBFC}" srcOrd="5" destOrd="0" presId="urn:microsoft.com/office/officeart/2009/3/layout/HorizontalOrganizationChart"/>
    <dgm:cxn modelId="{9D875D55-140F-4FD3-8C1F-45DD2CA30FF7}" type="presParOf" srcId="{587B27EA-3C66-4308-ABEB-2D7B3896EBFC}" destId="{5C58FCAA-C950-4779-A3B3-6FD3948EC65D}" srcOrd="0" destOrd="0" presId="urn:microsoft.com/office/officeart/2009/3/layout/HorizontalOrganizationChart"/>
    <dgm:cxn modelId="{26468393-2C58-4A23-AED3-61E4F1FAC1A1}" type="presParOf" srcId="{5C58FCAA-C950-4779-A3B3-6FD3948EC65D}" destId="{2201D801-D4A2-4182-85BB-9CAD49E5E085}" srcOrd="0" destOrd="0" presId="urn:microsoft.com/office/officeart/2009/3/layout/HorizontalOrganizationChart"/>
    <dgm:cxn modelId="{B1701F54-28FD-4142-8FE6-B0DE724D5C07}" type="presParOf" srcId="{5C58FCAA-C950-4779-A3B3-6FD3948EC65D}" destId="{2F577945-2591-412D-B7E1-8B4179ADF6CB}" srcOrd="1" destOrd="0" presId="urn:microsoft.com/office/officeart/2009/3/layout/HorizontalOrganizationChart"/>
    <dgm:cxn modelId="{4250164B-D130-44BC-92FC-75C1ED7CBD8D}" type="presParOf" srcId="{587B27EA-3C66-4308-ABEB-2D7B3896EBFC}" destId="{B8D0E6F8-0D1E-4AD1-BB0A-11EE763E5AA6}" srcOrd="1" destOrd="0" presId="urn:microsoft.com/office/officeart/2009/3/layout/HorizontalOrganizationChart"/>
    <dgm:cxn modelId="{6A8E4111-30F4-4498-8B98-9D0F4836313A}" type="presParOf" srcId="{587B27EA-3C66-4308-ABEB-2D7B3896EBFC}" destId="{91A65DB0-B479-4783-BDF6-1E7A315E205E}" srcOrd="2" destOrd="0" presId="urn:microsoft.com/office/officeart/2009/3/layout/HorizontalOrganizationChart"/>
    <dgm:cxn modelId="{5328D2AD-5242-48A1-A325-BB487BE4A12E}" type="presParOf" srcId="{494DA79F-C7D8-4F41-BB6F-E088514CED26}" destId="{52B07D4A-9028-4AA3-82BC-2B1E3E83112F}" srcOrd="6" destOrd="0" presId="urn:microsoft.com/office/officeart/2009/3/layout/HorizontalOrganizationChart"/>
    <dgm:cxn modelId="{7731572C-26CA-4FAD-972A-37FABB747684}" type="presParOf" srcId="{494DA79F-C7D8-4F41-BB6F-E088514CED26}" destId="{752212CA-1C37-479B-A6DA-D0300D7D08DD}" srcOrd="7" destOrd="0" presId="urn:microsoft.com/office/officeart/2009/3/layout/HorizontalOrganizationChart"/>
    <dgm:cxn modelId="{267296C1-26A9-416F-8E1F-274B50889287}" type="presParOf" srcId="{752212CA-1C37-479B-A6DA-D0300D7D08DD}" destId="{83B9D5AE-539A-40F9-87F7-129DD671CEE8}" srcOrd="0" destOrd="0" presId="urn:microsoft.com/office/officeart/2009/3/layout/HorizontalOrganizationChart"/>
    <dgm:cxn modelId="{62CC6412-8D32-4768-8208-9C3DB7529A56}" type="presParOf" srcId="{83B9D5AE-539A-40F9-87F7-129DD671CEE8}" destId="{42BB1D89-774B-4305-AAE2-DE57443C1034}" srcOrd="0" destOrd="0" presId="urn:microsoft.com/office/officeart/2009/3/layout/HorizontalOrganizationChart"/>
    <dgm:cxn modelId="{A546E59C-1B78-462F-BD2C-E44D3E97599C}" type="presParOf" srcId="{83B9D5AE-539A-40F9-87F7-129DD671CEE8}" destId="{B9AD9803-9D1C-4C42-8748-892DB382892A}" srcOrd="1" destOrd="0" presId="urn:microsoft.com/office/officeart/2009/3/layout/HorizontalOrganizationChart"/>
    <dgm:cxn modelId="{A0CB5104-DF44-4FF5-A94C-F79CFF81BA23}" type="presParOf" srcId="{752212CA-1C37-479B-A6DA-D0300D7D08DD}" destId="{B6A1CEFA-70F9-4B21-8215-9040461A7796}" srcOrd="1" destOrd="0" presId="urn:microsoft.com/office/officeart/2009/3/layout/HorizontalOrganizationChart"/>
    <dgm:cxn modelId="{57D4CB73-35EC-45F4-BD8C-CC413FC6704E}" type="presParOf" srcId="{752212CA-1C37-479B-A6DA-D0300D7D08DD}" destId="{241FF567-DAAF-4229-8B95-EAB6C60ACD2F}" srcOrd="2" destOrd="0" presId="urn:microsoft.com/office/officeart/2009/3/layout/HorizontalOrganizationChart"/>
    <dgm:cxn modelId="{71DC7D29-A93E-49AE-B997-AE6757C6F4CA}" type="presParOf" srcId="{494DA79F-C7D8-4F41-BB6F-E088514CED26}" destId="{4D324B7C-64E7-43FB-9A71-01E03CA8AB5D}" srcOrd="8" destOrd="0" presId="urn:microsoft.com/office/officeart/2009/3/layout/HorizontalOrganizationChart"/>
    <dgm:cxn modelId="{0B2D4349-8C46-48ED-B9AE-D4B327922E3E}" type="presParOf" srcId="{494DA79F-C7D8-4F41-BB6F-E088514CED26}" destId="{31DA9B90-827A-4903-8C09-3AD98390B1F0}" srcOrd="9" destOrd="0" presId="urn:microsoft.com/office/officeart/2009/3/layout/HorizontalOrganizationChart"/>
    <dgm:cxn modelId="{6265C293-0F0F-485B-8848-D8C01AE9C05B}" type="presParOf" srcId="{31DA9B90-827A-4903-8C09-3AD98390B1F0}" destId="{2CF9905C-49A2-4717-955B-8B4795622E98}" srcOrd="0" destOrd="0" presId="urn:microsoft.com/office/officeart/2009/3/layout/HorizontalOrganizationChart"/>
    <dgm:cxn modelId="{2F7926BE-2EC9-45F6-AA7B-949D7D7F1573}" type="presParOf" srcId="{2CF9905C-49A2-4717-955B-8B4795622E98}" destId="{727B959D-91B3-45E9-8E9C-62BCF7524FE8}" srcOrd="0" destOrd="0" presId="urn:microsoft.com/office/officeart/2009/3/layout/HorizontalOrganizationChart"/>
    <dgm:cxn modelId="{A362AAF8-9912-4DDF-82F2-1F232593365C}" type="presParOf" srcId="{2CF9905C-49A2-4717-955B-8B4795622E98}" destId="{EA9093B4-F552-4A3E-B3F2-FAC451A5E28B}" srcOrd="1" destOrd="0" presId="urn:microsoft.com/office/officeart/2009/3/layout/HorizontalOrganizationChart"/>
    <dgm:cxn modelId="{1F9A2FD1-D94F-44CF-8B72-5A9204B8B73B}" type="presParOf" srcId="{31DA9B90-827A-4903-8C09-3AD98390B1F0}" destId="{45760D67-2502-4596-A702-E49FDA2C2184}" srcOrd="1" destOrd="0" presId="urn:microsoft.com/office/officeart/2009/3/layout/HorizontalOrganizationChart"/>
    <dgm:cxn modelId="{BF878863-F8AD-4A76-B14F-07EB9C1B1D04}" type="presParOf" srcId="{31DA9B90-827A-4903-8C09-3AD98390B1F0}" destId="{EAD6030E-4817-45D5-A58B-C2BB60B7B445}" srcOrd="2" destOrd="0" presId="urn:microsoft.com/office/officeart/2009/3/layout/HorizontalOrganizationChart"/>
    <dgm:cxn modelId="{876E5388-E05F-4EE9-8A53-7248EA53D27A}" type="presParOf" srcId="{494DA79F-C7D8-4F41-BB6F-E088514CED26}" destId="{338D2B08-01AB-4C40-BBF6-C70976B7EA6B}" srcOrd="10" destOrd="0" presId="urn:microsoft.com/office/officeart/2009/3/layout/HorizontalOrganizationChart"/>
    <dgm:cxn modelId="{D2111638-5E53-4B37-986E-15110142FC5E}" type="presParOf" srcId="{494DA79F-C7D8-4F41-BB6F-E088514CED26}" destId="{DD6C6EE9-3BA9-4F95-A292-B8CAFBDB46F9}" srcOrd="11" destOrd="0" presId="urn:microsoft.com/office/officeart/2009/3/layout/HorizontalOrganizationChart"/>
    <dgm:cxn modelId="{988CC461-2E17-4A47-A668-8C67C2CDC362}" type="presParOf" srcId="{DD6C6EE9-3BA9-4F95-A292-B8CAFBDB46F9}" destId="{FDB0A285-1F0A-4234-A82C-CD6E80623E8E}" srcOrd="0" destOrd="0" presId="urn:microsoft.com/office/officeart/2009/3/layout/HorizontalOrganizationChart"/>
    <dgm:cxn modelId="{E15652EF-8CAA-4D9F-9C01-86B7B345FCE1}" type="presParOf" srcId="{FDB0A285-1F0A-4234-A82C-CD6E80623E8E}" destId="{3599EF82-B208-43E5-8D05-F2AABB1B63C8}" srcOrd="0" destOrd="0" presId="urn:microsoft.com/office/officeart/2009/3/layout/HorizontalOrganizationChart"/>
    <dgm:cxn modelId="{4100A0E2-9FDD-4474-8779-A22C33314B73}" type="presParOf" srcId="{FDB0A285-1F0A-4234-A82C-CD6E80623E8E}" destId="{DFB48E90-95FC-4363-9ACE-D7A4B2AB7C6B}" srcOrd="1" destOrd="0" presId="urn:microsoft.com/office/officeart/2009/3/layout/HorizontalOrganizationChart"/>
    <dgm:cxn modelId="{4F1F6099-1CD0-46B5-AF1B-25B3F7AAA010}" type="presParOf" srcId="{DD6C6EE9-3BA9-4F95-A292-B8CAFBDB46F9}" destId="{C7B19A15-8F71-40EC-9D48-6D0757F52444}" srcOrd="1" destOrd="0" presId="urn:microsoft.com/office/officeart/2009/3/layout/HorizontalOrganizationChart"/>
    <dgm:cxn modelId="{2DD08802-BBD7-4043-B373-DBCC56704B80}" type="presParOf" srcId="{DD6C6EE9-3BA9-4F95-A292-B8CAFBDB46F9}" destId="{0B17C255-6ECA-410E-9BCE-78216F4ED2C9}" srcOrd="2" destOrd="0" presId="urn:microsoft.com/office/officeart/2009/3/layout/HorizontalOrganizationChart"/>
    <dgm:cxn modelId="{A331849E-284A-41D9-9674-939870136588}" type="presParOf" srcId="{08568568-65EA-46BF-BA05-6E4E104FC43D}" destId="{B7C19FBA-638F-43B4-912F-13A6B7CF2D01}" srcOrd="2" destOrd="0" presId="urn:microsoft.com/office/officeart/2009/3/layout/HorizontalOrganizationChart"/>
    <dgm:cxn modelId="{8497D334-3C70-46D2-924C-EAE84169C22B}" type="presParOf" srcId="{B7C19FBA-638F-43B4-912F-13A6B7CF2D01}" destId="{F26F7180-2497-4DBD-8720-08050FA8E89E}" srcOrd="0" destOrd="0" presId="urn:microsoft.com/office/officeart/2009/3/layout/HorizontalOrganizationChart"/>
    <dgm:cxn modelId="{9924CD0C-6CCC-4884-85FC-230A634DDF3C}" type="presParOf" srcId="{B7C19FBA-638F-43B4-912F-13A6B7CF2D01}" destId="{9C5497C2-0D19-4D8E-BFA6-B0D495B735F1}" srcOrd="1" destOrd="0" presId="urn:microsoft.com/office/officeart/2009/3/layout/HorizontalOrganizationChart"/>
    <dgm:cxn modelId="{A51DCCD5-5E9A-4BA4-B368-B861CD7510E9}" type="presParOf" srcId="{9C5497C2-0D19-4D8E-BFA6-B0D495B735F1}" destId="{B7A9891C-FE38-4111-AAE6-6F54271D0CF0}" srcOrd="0" destOrd="0" presId="urn:microsoft.com/office/officeart/2009/3/layout/HorizontalOrganizationChart"/>
    <dgm:cxn modelId="{5E298B95-280C-43A1-9D92-F1BAAEE50CB2}" type="presParOf" srcId="{B7A9891C-FE38-4111-AAE6-6F54271D0CF0}" destId="{40297082-B262-4B50-899C-D431B8B1226F}" srcOrd="0" destOrd="0" presId="urn:microsoft.com/office/officeart/2009/3/layout/HorizontalOrganizationChart"/>
    <dgm:cxn modelId="{3C029A23-7AEF-4759-9F3F-4C2FC9AEBDF4}" type="presParOf" srcId="{B7A9891C-FE38-4111-AAE6-6F54271D0CF0}" destId="{6D652776-07FB-47B0-82C8-20AE66476933}" srcOrd="1" destOrd="0" presId="urn:microsoft.com/office/officeart/2009/3/layout/HorizontalOrganizationChart"/>
    <dgm:cxn modelId="{57FDBDE0-1E79-4216-92C4-17A4BCED416F}" type="presParOf" srcId="{9C5497C2-0D19-4D8E-BFA6-B0D495B735F1}" destId="{F414CB45-2850-446C-9FC6-B327EF819CBC}" srcOrd="1" destOrd="0" presId="urn:microsoft.com/office/officeart/2009/3/layout/HorizontalOrganizationChart"/>
    <dgm:cxn modelId="{1DF9D573-D399-4B84-B096-F9E409240484}" type="presParOf" srcId="{9C5497C2-0D19-4D8E-BFA6-B0D495B735F1}" destId="{06FD9DDF-0BA7-402F-808C-299686AA1F2B}" srcOrd="2" destOrd="0" presId="urn:microsoft.com/office/officeart/2009/3/layout/HorizontalOrganizationChart"/>
    <dgm:cxn modelId="{FB603FC5-2C88-448D-AA2C-AD416D240921}" type="presParOf" srcId="{B7C19FBA-638F-43B4-912F-13A6B7CF2D01}" destId="{E9BA099F-744E-4505-939B-EAB84344281E}" srcOrd="2" destOrd="0" presId="urn:microsoft.com/office/officeart/2009/3/layout/HorizontalOrganizationChart"/>
    <dgm:cxn modelId="{0DDEC993-7A2A-406D-A48D-71BF2A440670}" type="presParOf" srcId="{B7C19FBA-638F-43B4-912F-13A6B7CF2D01}" destId="{7DD63BEE-2836-432A-AC47-8C5FCF28BF6B}" srcOrd="3" destOrd="0" presId="urn:microsoft.com/office/officeart/2009/3/layout/HorizontalOrganizationChart"/>
    <dgm:cxn modelId="{B1DAAD06-153D-46B4-AFC5-52369BA97DDB}" type="presParOf" srcId="{7DD63BEE-2836-432A-AC47-8C5FCF28BF6B}" destId="{2B0F32B4-1162-4BDA-BE95-A97A9D08704E}" srcOrd="0" destOrd="0" presId="urn:microsoft.com/office/officeart/2009/3/layout/HorizontalOrganizationChart"/>
    <dgm:cxn modelId="{5D3AC586-5AF3-42F7-8862-13D41B34C7F4}" type="presParOf" srcId="{2B0F32B4-1162-4BDA-BE95-A97A9D08704E}" destId="{4E3A1AA2-4C35-49B0-87BF-19AABF4D9885}" srcOrd="0" destOrd="0" presId="urn:microsoft.com/office/officeart/2009/3/layout/HorizontalOrganizationChart"/>
    <dgm:cxn modelId="{3C06E029-4133-4397-8F98-471BC313696A}" type="presParOf" srcId="{2B0F32B4-1162-4BDA-BE95-A97A9D08704E}" destId="{7F6FB6F9-66D0-46AB-BEA3-E25200569C1A}" srcOrd="1" destOrd="0" presId="urn:microsoft.com/office/officeart/2009/3/layout/HorizontalOrganizationChart"/>
    <dgm:cxn modelId="{959ACA5A-E27A-47B7-B098-33774BC3A254}" type="presParOf" srcId="{7DD63BEE-2836-432A-AC47-8C5FCF28BF6B}" destId="{5042EAF8-4EBE-4078-939F-171DF7A24BBF}" srcOrd="1" destOrd="0" presId="urn:microsoft.com/office/officeart/2009/3/layout/HorizontalOrganizationChart"/>
    <dgm:cxn modelId="{7C6FF568-EBCE-4785-816E-2B709D2DB5E9}" type="presParOf" srcId="{7DD63BEE-2836-432A-AC47-8C5FCF28BF6B}" destId="{ED78D4CD-A236-4B5E-82F8-7F807155C39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8A2C6-16D8-47C5-96C6-4FB022A2C4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1044654-C959-4BE4-8AFC-DD62B2E4BF87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Decision 1 – Implement in phases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97B28-58F6-4C23-B150-22C6D0CE27D0}" type="parTrans" cxnId="{142EE90A-C476-4FB4-BB72-6EA56A48D46E}">
      <dgm:prSet/>
      <dgm:spPr/>
      <dgm:t>
        <a:bodyPr/>
        <a:lstStyle/>
        <a:p>
          <a:endParaRPr lang="en-ZA"/>
        </a:p>
      </dgm:t>
    </dgm:pt>
    <dgm:pt modelId="{3585CF8A-4A2B-45EB-BA3B-7D52971D284C}" type="sibTrans" cxnId="{142EE90A-C476-4FB4-BB72-6EA56A48D46E}">
      <dgm:prSet/>
      <dgm:spPr/>
      <dgm:t>
        <a:bodyPr/>
        <a:lstStyle/>
        <a:p>
          <a:endParaRPr lang="en-ZA"/>
        </a:p>
      </dgm:t>
    </dgm:pt>
    <dgm:pt modelId="{88E4DC62-4D08-43CF-BC6B-573B9F6F56A1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No big bang approach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CFC71-0E03-47F2-8900-0EF2147A166E}" type="parTrans" cxnId="{A3B2395C-8F6A-4570-AD80-FACB2B938289}">
      <dgm:prSet/>
      <dgm:spPr/>
      <dgm:t>
        <a:bodyPr/>
        <a:lstStyle/>
        <a:p>
          <a:endParaRPr lang="en-ZA"/>
        </a:p>
      </dgm:t>
    </dgm:pt>
    <dgm:pt modelId="{25583474-6134-45BD-9317-51C8194AECA8}" type="sibTrans" cxnId="{A3B2395C-8F6A-4570-AD80-FACB2B938289}">
      <dgm:prSet/>
      <dgm:spPr/>
      <dgm:t>
        <a:bodyPr/>
        <a:lstStyle/>
        <a:p>
          <a:endParaRPr lang="en-ZA"/>
        </a:p>
      </dgm:t>
    </dgm:pt>
    <dgm:pt modelId="{A08F87A9-78F4-4C61-843F-BF126BA508A9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SCOA can be very disruptive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A150D-3198-4370-86F1-C0AF0376CFC6}" type="parTrans" cxnId="{04C23A29-3C5E-47E2-8B0F-0C54792EBACC}">
      <dgm:prSet/>
      <dgm:spPr/>
      <dgm:t>
        <a:bodyPr/>
        <a:lstStyle/>
        <a:p>
          <a:endParaRPr lang="en-ZA"/>
        </a:p>
      </dgm:t>
    </dgm:pt>
    <dgm:pt modelId="{2ED6676B-7001-4A7C-8013-678B8A111609}" type="sibTrans" cxnId="{04C23A29-3C5E-47E2-8B0F-0C54792EBACC}">
      <dgm:prSet/>
      <dgm:spPr/>
      <dgm:t>
        <a:bodyPr/>
        <a:lstStyle/>
        <a:p>
          <a:endParaRPr lang="en-ZA"/>
        </a:p>
      </dgm:t>
    </dgm:pt>
    <dgm:pt modelId="{8103342A-7E43-43F8-BCE7-AC1757A3C18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Decision 2 – Project driven from Budget and Reporting divisions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D9CC8-FE18-4DBD-99BE-AFCC8CA1E964}" type="parTrans" cxnId="{6349F74C-459E-4303-B914-C8198FAC0F98}">
      <dgm:prSet/>
      <dgm:spPr/>
      <dgm:t>
        <a:bodyPr/>
        <a:lstStyle/>
        <a:p>
          <a:endParaRPr lang="en-ZA"/>
        </a:p>
      </dgm:t>
    </dgm:pt>
    <dgm:pt modelId="{1909B044-A9A7-458B-9747-27F9E31647E9}" type="sibTrans" cxnId="{6349F74C-459E-4303-B914-C8198FAC0F98}">
      <dgm:prSet/>
      <dgm:spPr/>
      <dgm:t>
        <a:bodyPr/>
        <a:lstStyle/>
        <a:p>
          <a:endParaRPr lang="en-ZA"/>
        </a:p>
      </dgm:t>
    </dgm:pt>
    <dgm:pt modelId="{99192AE0-8130-4F5D-A3ED-AC9AFB86E2D1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Biggest impact on these two sections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BEAF9-A06C-4CCE-8D53-804CD8369CB6}" type="parTrans" cxnId="{0A51E895-59AB-4174-B91C-CDCDEC01B0BD}">
      <dgm:prSet/>
      <dgm:spPr/>
      <dgm:t>
        <a:bodyPr/>
        <a:lstStyle/>
        <a:p>
          <a:endParaRPr lang="en-ZA"/>
        </a:p>
      </dgm:t>
    </dgm:pt>
    <dgm:pt modelId="{1FB60338-B548-4DF2-AA7D-AF3DFBF5DB7D}" type="sibTrans" cxnId="{0A51E895-59AB-4174-B91C-CDCDEC01B0BD}">
      <dgm:prSet/>
      <dgm:spPr/>
      <dgm:t>
        <a:bodyPr/>
        <a:lstStyle/>
        <a:p>
          <a:endParaRPr lang="en-ZA"/>
        </a:p>
      </dgm:t>
    </dgm:pt>
    <dgm:pt modelId="{9F0630A0-CD35-4117-BA82-D956A7ACA264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They have the skills to oversee correct implementation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B873C-686A-4127-B1EB-DA8A063889BD}" type="parTrans" cxnId="{DB41A206-FD09-4FA3-B8C1-80D123E04B1C}">
      <dgm:prSet/>
      <dgm:spPr/>
      <dgm:t>
        <a:bodyPr/>
        <a:lstStyle/>
        <a:p>
          <a:endParaRPr lang="en-ZA"/>
        </a:p>
      </dgm:t>
    </dgm:pt>
    <dgm:pt modelId="{D340D8C0-4CAF-428C-9A26-5D49A04B3F60}" type="sibTrans" cxnId="{DB41A206-FD09-4FA3-B8C1-80D123E04B1C}">
      <dgm:prSet/>
      <dgm:spPr/>
      <dgm:t>
        <a:bodyPr/>
        <a:lstStyle/>
        <a:p>
          <a:endParaRPr lang="en-ZA"/>
        </a:p>
      </dgm:t>
    </dgm:pt>
    <dgm:pt modelId="{91CCDA8D-5BF7-45E0-AB70-AA264D3E40B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Decision 3 –    3 ICT environments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03827D-4160-42B6-A345-9F2F68D41AED}" type="parTrans" cxnId="{954EF669-344F-4CEC-B6B0-0DF7378B9120}">
      <dgm:prSet/>
      <dgm:spPr/>
      <dgm:t>
        <a:bodyPr/>
        <a:lstStyle/>
        <a:p>
          <a:endParaRPr lang="en-ZA"/>
        </a:p>
      </dgm:t>
    </dgm:pt>
    <dgm:pt modelId="{8A5DFBD3-87DB-4BBA-811D-0240C081772B}" type="sibTrans" cxnId="{954EF669-344F-4CEC-B6B0-0DF7378B9120}">
      <dgm:prSet/>
      <dgm:spPr/>
      <dgm:t>
        <a:bodyPr/>
        <a:lstStyle/>
        <a:p>
          <a:endParaRPr lang="en-ZA"/>
        </a:p>
      </dgm:t>
    </dgm:pt>
    <dgm:pt modelId="{D861F570-8FE9-4673-B9CE-BCF6F5A98985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Non-SCOA production (old system), 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D4845-E12E-4DC7-92E5-12C70F1E4C25}" type="parTrans" cxnId="{433F97D9-496A-43A8-B0E9-09891CD95A68}">
      <dgm:prSet/>
      <dgm:spPr/>
      <dgm:t>
        <a:bodyPr/>
        <a:lstStyle/>
        <a:p>
          <a:endParaRPr lang="en-ZA"/>
        </a:p>
      </dgm:t>
    </dgm:pt>
    <dgm:pt modelId="{CBF62788-1C22-4F34-BE73-2D62C46A099F}" type="sibTrans" cxnId="{433F97D9-496A-43A8-B0E9-09891CD95A68}">
      <dgm:prSet/>
      <dgm:spPr/>
      <dgm:t>
        <a:bodyPr/>
        <a:lstStyle/>
        <a:p>
          <a:endParaRPr lang="en-ZA"/>
        </a:p>
      </dgm:t>
    </dgm:pt>
    <dgm:pt modelId="{A6B66742-52CB-4389-888B-2A8719952047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Can start seeing SCOA behaviour before go-live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D0BDA-7193-4CF4-94A2-FD7EC390962D}" type="parTrans" cxnId="{941096EA-3B7A-4E31-9B5B-E046D272696F}">
      <dgm:prSet/>
      <dgm:spPr/>
      <dgm:t>
        <a:bodyPr/>
        <a:lstStyle/>
        <a:p>
          <a:endParaRPr lang="en-ZA"/>
        </a:p>
      </dgm:t>
    </dgm:pt>
    <dgm:pt modelId="{207C9F09-F299-4ED6-B09B-09A2936D22FA}" type="sibTrans" cxnId="{941096EA-3B7A-4E31-9B5B-E046D272696F}">
      <dgm:prSet/>
      <dgm:spPr/>
      <dgm:t>
        <a:bodyPr/>
        <a:lstStyle/>
        <a:p>
          <a:endParaRPr lang="en-ZA"/>
        </a:p>
      </dgm:t>
    </dgm:pt>
    <dgm:pt modelId="{108BBAA3-FE1F-45F8-8A4B-8A4C244F1918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Implement vote change in phase 1 (1 July 2015)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02184-B124-433B-8875-BEAE463DFEBE}" type="parTrans" cxnId="{44835519-32C8-4228-9F3F-7E1553A8124B}">
      <dgm:prSet/>
      <dgm:spPr/>
      <dgm:t>
        <a:bodyPr/>
        <a:lstStyle/>
        <a:p>
          <a:endParaRPr lang="en-ZA"/>
        </a:p>
      </dgm:t>
    </dgm:pt>
    <dgm:pt modelId="{23B9FE5B-4BE7-4625-97A1-CFB2ECC8EB18}" type="sibTrans" cxnId="{44835519-32C8-4228-9F3F-7E1553A8124B}">
      <dgm:prSet/>
      <dgm:spPr/>
      <dgm:t>
        <a:bodyPr/>
        <a:lstStyle/>
        <a:p>
          <a:endParaRPr lang="en-ZA"/>
        </a:p>
      </dgm:t>
    </dgm:pt>
    <dgm:pt modelId="{6CA22327-3E1F-4E0A-9043-4B17CE50EFAA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They can act as centres of knowledge and guidance after implementation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DAD75-24C4-413D-9DBC-3136040488FF}" type="parTrans" cxnId="{D7B17E1B-11BD-485F-B5F1-1EE1E42D5877}">
      <dgm:prSet/>
      <dgm:spPr/>
      <dgm:t>
        <a:bodyPr/>
        <a:lstStyle/>
        <a:p>
          <a:endParaRPr lang="en-ZA"/>
        </a:p>
      </dgm:t>
    </dgm:pt>
    <dgm:pt modelId="{6DC7DC58-A21A-4F92-96BE-36796D9294DA}" type="sibTrans" cxnId="{D7B17E1B-11BD-485F-B5F1-1EE1E42D5877}">
      <dgm:prSet/>
      <dgm:spPr/>
      <dgm:t>
        <a:bodyPr/>
        <a:lstStyle/>
        <a:p>
          <a:endParaRPr lang="en-ZA"/>
        </a:p>
      </dgm:t>
    </dgm:pt>
    <dgm:pt modelId="{0EFD6513-B8A4-4AA0-9A1C-4EEE13261544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Testing environment enables on-the-fly changes while production continues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509A88-43B0-4771-A94A-29B27B3ECF30}" type="parTrans" cxnId="{44508386-4D10-46D3-9B19-4263C16ECC71}">
      <dgm:prSet/>
      <dgm:spPr/>
      <dgm:t>
        <a:bodyPr/>
        <a:lstStyle/>
        <a:p>
          <a:endParaRPr lang="en-ZA"/>
        </a:p>
      </dgm:t>
    </dgm:pt>
    <dgm:pt modelId="{C5820A2A-4CE3-42CD-9621-19C959C0D71E}" type="sibTrans" cxnId="{44508386-4D10-46D3-9B19-4263C16ECC71}">
      <dgm:prSet/>
      <dgm:spPr/>
      <dgm:t>
        <a:bodyPr/>
        <a:lstStyle/>
        <a:p>
          <a:endParaRPr lang="en-ZA"/>
        </a:p>
      </dgm:t>
    </dgm:pt>
    <dgm:pt modelId="{406087F7-D618-4216-8B0E-67842052E561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Implement refinements in phase 2 (1 July 2016)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62F3D-95CF-4328-A94C-EAFEC0590BB9}" type="parTrans" cxnId="{1DB111B4-9660-4101-BF59-867F5EA90390}">
      <dgm:prSet/>
      <dgm:spPr/>
      <dgm:t>
        <a:bodyPr/>
        <a:lstStyle/>
        <a:p>
          <a:endParaRPr lang="en-ZA"/>
        </a:p>
      </dgm:t>
    </dgm:pt>
    <dgm:pt modelId="{A5D4A68A-EE5E-47E4-A8A3-95EC7AD15DA0}" type="sibTrans" cxnId="{1DB111B4-9660-4101-BF59-867F5EA90390}">
      <dgm:prSet/>
      <dgm:spPr/>
      <dgm:t>
        <a:bodyPr/>
        <a:lstStyle/>
        <a:p>
          <a:endParaRPr lang="en-ZA"/>
        </a:p>
      </dgm:t>
    </dgm:pt>
    <dgm:pt modelId="{445EE717-2AFB-40D8-9392-51292593E2F2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Testing environment and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A64CBF-A241-42F6-A12D-4F21BE343979}" type="parTrans" cxnId="{1E60FDE4-2291-405B-904E-AFBC3B4FAF2D}">
      <dgm:prSet/>
      <dgm:spPr/>
      <dgm:t>
        <a:bodyPr/>
        <a:lstStyle/>
        <a:p>
          <a:endParaRPr lang="en-US"/>
        </a:p>
      </dgm:t>
    </dgm:pt>
    <dgm:pt modelId="{595407B6-AB14-4E79-976D-5DFB2D819F32}" type="sibTrans" cxnId="{1E60FDE4-2291-405B-904E-AFBC3B4FAF2D}">
      <dgm:prSet/>
      <dgm:spPr/>
      <dgm:t>
        <a:bodyPr/>
        <a:lstStyle/>
        <a:p>
          <a:endParaRPr lang="en-US"/>
        </a:p>
      </dgm:t>
    </dgm:pt>
    <dgm:pt modelId="{CD524C65-93E9-45AC-91DF-B0A02E609137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SCOA production environment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1D78E-4D50-4364-AA3D-2BCB60510931}" type="parTrans" cxnId="{70C95688-6A9A-436D-ACA2-A3055E2943DC}">
      <dgm:prSet/>
      <dgm:spPr/>
      <dgm:t>
        <a:bodyPr/>
        <a:lstStyle/>
        <a:p>
          <a:endParaRPr lang="en-US"/>
        </a:p>
      </dgm:t>
    </dgm:pt>
    <dgm:pt modelId="{DA5090FE-55D8-48E9-AB4D-9889A735A217}" type="sibTrans" cxnId="{70C95688-6A9A-436D-ACA2-A3055E2943DC}">
      <dgm:prSet/>
      <dgm:spPr/>
      <dgm:t>
        <a:bodyPr/>
        <a:lstStyle/>
        <a:p>
          <a:endParaRPr lang="en-US"/>
        </a:p>
      </dgm:t>
    </dgm:pt>
    <dgm:pt modelId="{B15AB724-8FEA-4722-AE44-682F0B7114EC}" type="pres">
      <dgm:prSet presAssocID="{1BF8A2C6-16D8-47C5-96C6-4FB022A2C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31C70-1082-40F4-8ED7-D1CDEA7500B8}" type="pres">
      <dgm:prSet presAssocID="{91044654-C959-4BE4-8AFC-DD62B2E4BF87}" presName="linNode" presStyleCnt="0"/>
      <dgm:spPr/>
    </dgm:pt>
    <dgm:pt modelId="{C46BE8B7-E7F5-4D87-975B-F2A01658B4A0}" type="pres">
      <dgm:prSet presAssocID="{91044654-C959-4BE4-8AFC-DD62B2E4BF87}" presName="parentText" presStyleLbl="node1" presStyleIdx="0" presStyleCnt="3" custScaleX="73611" custScaleY="953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49B7B-2532-4029-AD4B-07C34B430309}" type="pres">
      <dgm:prSet presAssocID="{91044654-C959-4BE4-8AFC-DD62B2E4BF87}" presName="descendantText" presStyleLbl="alignAccFollowNode1" presStyleIdx="0" presStyleCnt="3" custScaleX="11638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C8D4B9E-0BA9-42DD-91AC-53B54BB4D015}" type="pres">
      <dgm:prSet presAssocID="{3585CF8A-4A2B-45EB-BA3B-7D52971D284C}" presName="sp" presStyleCnt="0"/>
      <dgm:spPr/>
    </dgm:pt>
    <dgm:pt modelId="{53712D7E-CB95-433E-9B06-F2D80F617C32}" type="pres">
      <dgm:prSet presAssocID="{8103342A-7E43-43F8-BCE7-AC1757A3C182}" presName="linNode" presStyleCnt="0"/>
      <dgm:spPr/>
    </dgm:pt>
    <dgm:pt modelId="{0288C294-1E8F-4301-8CCE-30DBDF858FC4}" type="pres">
      <dgm:prSet presAssocID="{8103342A-7E43-43F8-BCE7-AC1757A3C182}" presName="parentText" presStyleLbl="node1" presStyleIdx="1" presStyleCnt="3" custScaleX="73611" custLinFactNeighborY="-523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A7CDAF3-9D58-4B3C-8FC3-A0127A829257}" type="pres">
      <dgm:prSet presAssocID="{8103342A-7E43-43F8-BCE7-AC1757A3C182}" presName="descendantText" presStyleLbl="alignAccFollowNode1" presStyleIdx="1" presStyleCnt="3" custScaleX="113965" custScaleY="139047" custLinFactNeighborY="-580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6CBFCBB-DD0D-47F5-A412-034DC28D1851}" type="pres">
      <dgm:prSet presAssocID="{1909B044-A9A7-458B-9747-27F9E31647E9}" presName="sp" presStyleCnt="0"/>
      <dgm:spPr/>
    </dgm:pt>
    <dgm:pt modelId="{EA4BBE7C-CBF4-4A99-9E95-B50134F6ED85}" type="pres">
      <dgm:prSet presAssocID="{91CCDA8D-5BF7-45E0-AB70-AA264D3E40BD}" presName="linNode" presStyleCnt="0"/>
      <dgm:spPr/>
    </dgm:pt>
    <dgm:pt modelId="{5E47D8FF-A4B8-4D87-BBC0-492A26C2C3D4}" type="pres">
      <dgm:prSet presAssocID="{91CCDA8D-5BF7-45E0-AB70-AA264D3E40BD}" presName="parentText" presStyleLbl="node1" presStyleIdx="2" presStyleCnt="3" custScaleX="73612" custScaleY="1087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80A99-82D8-43FC-B1EC-ADED11F174F6}" type="pres">
      <dgm:prSet presAssocID="{91CCDA8D-5BF7-45E0-AB70-AA264D3E40BD}" presName="descendantText" presStyleLbl="alignAccFollowNode1" presStyleIdx="2" presStyleCnt="3" custScaleX="113965" custScaleY="151363" custLinFactNeighborY="17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DB111B4-9660-4101-BF59-867F5EA90390}" srcId="{91044654-C959-4BE4-8AFC-DD62B2E4BF87}" destId="{406087F7-D618-4216-8B0E-67842052E561}" srcOrd="3" destOrd="0" parTransId="{C1262F3D-95CF-4328-A94C-EAFEC0590BB9}" sibTransId="{A5D4A68A-EE5E-47E4-A8A3-95EC7AD15DA0}"/>
    <dgm:cxn modelId="{1E60FDE4-2291-405B-904E-AFBC3B4FAF2D}" srcId="{91CCDA8D-5BF7-45E0-AB70-AA264D3E40BD}" destId="{445EE717-2AFB-40D8-9392-51292593E2F2}" srcOrd="1" destOrd="0" parTransId="{0BA64CBF-A241-42F6-A12D-4F21BE343979}" sibTransId="{595407B6-AB14-4E79-976D-5DFB2D819F32}"/>
    <dgm:cxn modelId="{8262F794-0FF6-40AA-B33E-A78C0FA4FAA4}" type="presOf" srcId="{D861F570-8FE9-4673-B9CE-BCF6F5A98985}" destId="{ED180A99-82D8-43FC-B1EC-ADED11F174F6}" srcOrd="0" destOrd="0" presId="urn:microsoft.com/office/officeart/2005/8/layout/vList5"/>
    <dgm:cxn modelId="{1D1AB52C-17B3-4F0C-A41A-CEDA0F96D1F3}" type="presOf" srcId="{1BF8A2C6-16D8-47C5-96C6-4FB022A2C438}" destId="{B15AB724-8FEA-4722-AE44-682F0B7114EC}" srcOrd="0" destOrd="0" presId="urn:microsoft.com/office/officeart/2005/8/layout/vList5"/>
    <dgm:cxn modelId="{2636DBDC-C5A0-43B5-8BD4-ADD5C046ACB4}" type="presOf" srcId="{91CCDA8D-5BF7-45E0-AB70-AA264D3E40BD}" destId="{5E47D8FF-A4B8-4D87-BBC0-492A26C2C3D4}" srcOrd="0" destOrd="0" presId="urn:microsoft.com/office/officeart/2005/8/layout/vList5"/>
    <dgm:cxn modelId="{67CDACE1-F236-4ECD-A2BE-759C4C745ACE}" type="presOf" srcId="{91044654-C959-4BE4-8AFC-DD62B2E4BF87}" destId="{C46BE8B7-E7F5-4D87-975B-F2A01658B4A0}" srcOrd="0" destOrd="0" presId="urn:microsoft.com/office/officeart/2005/8/layout/vList5"/>
    <dgm:cxn modelId="{B2D5123C-8565-4257-9CDE-C44032114604}" type="presOf" srcId="{6CA22327-3E1F-4E0A-9043-4B17CE50EFAA}" destId="{0A7CDAF3-9D58-4B3C-8FC3-A0127A829257}" srcOrd="0" destOrd="2" presId="urn:microsoft.com/office/officeart/2005/8/layout/vList5"/>
    <dgm:cxn modelId="{44508386-4D10-46D3-9B19-4263C16ECC71}" srcId="{91CCDA8D-5BF7-45E0-AB70-AA264D3E40BD}" destId="{0EFD6513-B8A4-4AA0-9A1C-4EEE13261544}" srcOrd="4" destOrd="0" parTransId="{E1509A88-43B0-4771-A94A-29B27B3ECF30}" sibTransId="{C5820A2A-4CE3-42CD-9621-19C959C0D71E}"/>
    <dgm:cxn modelId="{04C23A29-3C5E-47E2-8B0F-0C54792EBACC}" srcId="{91044654-C959-4BE4-8AFC-DD62B2E4BF87}" destId="{A08F87A9-78F4-4C61-843F-BF126BA508A9}" srcOrd="1" destOrd="0" parTransId="{4D7A150D-3198-4370-86F1-C0AF0376CFC6}" sibTransId="{2ED6676B-7001-4A7C-8013-678B8A111609}"/>
    <dgm:cxn modelId="{0A51E895-59AB-4174-B91C-CDCDEC01B0BD}" srcId="{8103342A-7E43-43F8-BCE7-AC1757A3C182}" destId="{99192AE0-8130-4F5D-A3ED-AC9AFB86E2D1}" srcOrd="0" destOrd="0" parTransId="{C47BEAF9-A06C-4CCE-8D53-804CD8369CB6}" sibTransId="{1FB60338-B548-4DF2-AA7D-AF3DFBF5DB7D}"/>
    <dgm:cxn modelId="{893A968F-B66B-498B-B133-92C3BE0B0B60}" type="presOf" srcId="{88E4DC62-4D08-43CF-BC6B-573B9F6F56A1}" destId="{FE249B7B-2532-4029-AD4B-07C34B430309}" srcOrd="0" destOrd="0" presId="urn:microsoft.com/office/officeart/2005/8/layout/vList5"/>
    <dgm:cxn modelId="{F5280FB0-FA1F-4824-A1D6-DA24DE6F407C}" type="presOf" srcId="{406087F7-D618-4216-8B0E-67842052E561}" destId="{FE249B7B-2532-4029-AD4B-07C34B430309}" srcOrd="0" destOrd="3" presId="urn:microsoft.com/office/officeart/2005/8/layout/vList5"/>
    <dgm:cxn modelId="{1FCB44A7-A763-479E-B387-C8AA5B2C3CBD}" type="presOf" srcId="{A08F87A9-78F4-4C61-843F-BF126BA508A9}" destId="{FE249B7B-2532-4029-AD4B-07C34B430309}" srcOrd="0" destOrd="1" presId="urn:microsoft.com/office/officeart/2005/8/layout/vList5"/>
    <dgm:cxn modelId="{48A1A894-26C5-49B8-A9AD-6748002763AF}" type="presOf" srcId="{108BBAA3-FE1F-45F8-8A4B-8A4C244F1918}" destId="{FE249B7B-2532-4029-AD4B-07C34B430309}" srcOrd="0" destOrd="2" presId="urn:microsoft.com/office/officeart/2005/8/layout/vList5"/>
    <dgm:cxn modelId="{2736421A-EBBB-49DA-BA34-10FCF7D149F3}" type="presOf" srcId="{8103342A-7E43-43F8-BCE7-AC1757A3C182}" destId="{0288C294-1E8F-4301-8CCE-30DBDF858FC4}" srcOrd="0" destOrd="0" presId="urn:microsoft.com/office/officeart/2005/8/layout/vList5"/>
    <dgm:cxn modelId="{954EF669-344F-4CEC-B6B0-0DF7378B9120}" srcId="{1BF8A2C6-16D8-47C5-96C6-4FB022A2C438}" destId="{91CCDA8D-5BF7-45E0-AB70-AA264D3E40BD}" srcOrd="2" destOrd="0" parTransId="{E003827D-4160-42B6-A345-9F2F68D41AED}" sibTransId="{8A5DFBD3-87DB-4BBA-811D-0240C081772B}"/>
    <dgm:cxn modelId="{A3B2395C-8F6A-4570-AD80-FACB2B938289}" srcId="{91044654-C959-4BE4-8AFC-DD62B2E4BF87}" destId="{88E4DC62-4D08-43CF-BC6B-573B9F6F56A1}" srcOrd="0" destOrd="0" parTransId="{0ADCFC71-0E03-47F2-8900-0EF2147A166E}" sibTransId="{25583474-6134-45BD-9317-51C8194AECA8}"/>
    <dgm:cxn modelId="{142EE90A-C476-4FB4-BB72-6EA56A48D46E}" srcId="{1BF8A2C6-16D8-47C5-96C6-4FB022A2C438}" destId="{91044654-C959-4BE4-8AFC-DD62B2E4BF87}" srcOrd="0" destOrd="0" parTransId="{84297B28-58F6-4C23-B150-22C6D0CE27D0}" sibTransId="{3585CF8A-4A2B-45EB-BA3B-7D52971D284C}"/>
    <dgm:cxn modelId="{61979C20-6E00-47B6-B0DB-D11966399E62}" type="presOf" srcId="{0EFD6513-B8A4-4AA0-9A1C-4EEE13261544}" destId="{ED180A99-82D8-43FC-B1EC-ADED11F174F6}" srcOrd="0" destOrd="4" presId="urn:microsoft.com/office/officeart/2005/8/layout/vList5"/>
    <dgm:cxn modelId="{670DED5F-21B6-4B2B-BBFA-38C857CC7392}" type="presOf" srcId="{A6B66742-52CB-4389-888B-2A8719952047}" destId="{ED180A99-82D8-43FC-B1EC-ADED11F174F6}" srcOrd="0" destOrd="3" presId="urn:microsoft.com/office/officeart/2005/8/layout/vList5"/>
    <dgm:cxn modelId="{6349F74C-459E-4303-B914-C8198FAC0F98}" srcId="{1BF8A2C6-16D8-47C5-96C6-4FB022A2C438}" destId="{8103342A-7E43-43F8-BCE7-AC1757A3C182}" srcOrd="1" destOrd="0" parTransId="{410D9CC8-FE18-4DBD-99BE-AFCC8CA1E964}" sibTransId="{1909B044-A9A7-458B-9747-27F9E31647E9}"/>
    <dgm:cxn modelId="{2EC420AA-949D-40EC-B2D5-415651DB06AD}" type="presOf" srcId="{445EE717-2AFB-40D8-9392-51292593E2F2}" destId="{ED180A99-82D8-43FC-B1EC-ADED11F174F6}" srcOrd="0" destOrd="1" presId="urn:microsoft.com/office/officeart/2005/8/layout/vList5"/>
    <dgm:cxn modelId="{7D68A9C6-EDBA-4AF4-8E1F-2462415E1446}" type="presOf" srcId="{CD524C65-93E9-45AC-91DF-B0A02E609137}" destId="{ED180A99-82D8-43FC-B1EC-ADED11F174F6}" srcOrd="0" destOrd="2" presId="urn:microsoft.com/office/officeart/2005/8/layout/vList5"/>
    <dgm:cxn modelId="{450652F1-5D79-437C-BD9D-3EFEFE6CCCC9}" type="presOf" srcId="{99192AE0-8130-4F5D-A3ED-AC9AFB86E2D1}" destId="{0A7CDAF3-9D58-4B3C-8FC3-A0127A829257}" srcOrd="0" destOrd="0" presId="urn:microsoft.com/office/officeart/2005/8/layout/vList5"/>
    <dgm:cxn modelId="{941096EA-3B7A-4E31-9B5B-E046D272696F}" srcId="{91CCDA8D-5BF7-45E0-AB70-AA264D3E40BD}" destId="{A6B66742-52CB-4389-888B-2A8719952047}" srcOrd="3" destOrd="0" parTransId="{956D0BDA-7193-4CF4-94A2-FD7EC390962D}" sibTransId="{207C9F09-F299-4ED6-B09B-09A2936D22FA}"/>
    <dgm:cxn modelId="{D7B17E1B-11BD-485F-B5F1-1EE1E42D5877}" srcId="{8103342A-7E43-43F8-BCE7-AC1757A3C182}" destId="{6CA22327-3E1F-4E0A-9043-4B17CE50EFAA}" srcOrd="2" destOrd="0" parTransId="{5A2DAD75-24C4-413D-9DBC-3136040488FF}" sibTransId="{6DC7DC58-A21A-4F92-96BE-36796D9294DA}"/>
    <dgm:cxn modelId="{DB41A206-FD09-4FA3-B8C1-80D123E04B1C}" srcId="{8103342A-7E43-43F8-BCE7-AC1757A3C182}" destId="{9F0630A0-CD35-4117-BA82-D956A7ACA264}" srcOrd="1" destOrd="0" parTransId="{208B873C-686A-4127-B1EB-DA8A063889BD}" sibTransId="{D340D8C0-4CAF-428C-9A26-5D49A04B3F60}"/>
    <dgm:cxn modelId="{56E88867-438C-4254-BB1A-395FC2CD688D}" type="presOf" srcId="{9F0630A0-CD35-4117-BA82-D956A7ACA264}" destId="{0A7CDAF3-9D58-4B3C-8FC3-A0127A829257}" srcOrd="0" destOrd="1" presId="urn:microsoft.com/office/officeart/2005/8/layout/vList5"/>
    <dgm:cxn modelId="{433F97D9-496A-43A8-B0E9-09891CD95A68}" srcId="{91CCDA8D-5BF7-45E0-AB70-AA264D3E40BD}" destId="{D861F570-8FE9-4673-B9CE-BCF6F5A98985}" srcOrd="0" destOrd="0" parTransId="{19BD4845-E12E-4DC7-92E5-12C70F1E4C25}" sibTransId="{CBF62788-1C22-4F34-BE73-2D62C46A099F}"/>
    <dgm:cxn modelId="{44835519-32C8-4228-9F3F-7E1553A8124B}" srcId="{91044654-C959-4BE4-8AFC-DD62B2E4BF87}" destId="{108BBAA3-FE1F-45F8-8A4B-8A4C244F1918}" srcOrd="2" destOrd="0" parTransId="{6B302184-B124-433B-8875-BEAE463DFEBE}" sibTransId="{23B9FE5B-4BE7-4625-97A1-CFB2ECC8EB18}"/>
    <dgm:cxn modelId="{70C95688-6A9A-436D-ACA2-A3055E2943DC}" srcId="{91CCDA8D-5BF7-45E0-AB70-AA264D3E40BD}" destId="{CD524C65-93E9-45AC-91DF-B0A02E609137}" srcOrd="2" destOrd="0" parTransId="{8C21D78E-4D50-4364-AA3D-2BCB60510931}" sibTransId="{DA5090FE-55D8-48E9-AB4D-9889A735A217}"/>
    <dgm:cxn modelId="{8B4316E3-9048-42DB-97DC-84E87EAA78EE}" type="presParOf" srcId="{B15AB724-8FEA-4722-AE44-682F0B7114EC}" destId="{60531C70-1082-40F4-8ED7-D1CDEA7500B8}" srcOrd="0" destOrd="0" presId="urn:microsoft.com/office/officeart/2005/8/layout/vList5"/>
    <dgm:cxn modelId="{0D7C98A1-4FCC-4C8D-A651-4498EB484096}" type="presParOf" srcId="{60531C70-1082-40F4-8ED7-D1CDEA7500B8}" destId="{C46BE8B7-E7F5-4D87-975B-F2A01658B4A0}" srcOrd="0" destOrd="0" presId="urn:microsoft.com/office/officeart/2005/8/layout/vList5"/>
    <dgm:cxn modelId="{771E96A1-69AF-4CE7-A732-EE5DB725DC1D}" type="presParOf" srcId="{60531C70-1082-40F4-8ED7-D1CDEA7500B8}" destId="{FE249B7B-2532-4029-AD4B-07C34B430309}" srcOrd="1" destOrd="0" presId="urn:microsoft.com/office/officeart/2005/8/layout/vList5"/>
    <dgm:cxn modelId="{8CBF60B6-DE59-425C-A757-BC4532122253}" type="presParOf" srcId="{B15AB724-8FEA-4722-AE44-682F0B7114EC}" destId="{7C8D4B9E-0BA9-42DD-91AC-53B54BB4D015}" srcOrd="1" destOrd="0" presId="urn:microsoft.com/office/officeart/2005/8/layout/vList5"/>
    <dgm:cxn modelId="{512BDF87-032A-4BDC-81C2-8E9B9FD9B191}" type="presParOf" srcId="{B15AB724-8FEA-4722-AE44-682F0B7114EC}" destId="{53712D7E-CB95-433E-9B06-F2D80F617C32}" srcOrd="2" destOrd="0" presId="urn:microsoft.com/office/officeart/2005/8/layout/vList5"/>
    <dgm:cxn modelId="{E4F7138E-D3BD-4358-BBFF-F91C7D027AF9}" type="presParOf" srcId="{53712D7E-CB95-433E-9B06-F2D80F617C32}" destId="{0288C294-1E8F-4301-8CCE-30DBDF858FC4}" srcOrd="0" destOrd="0" presId="urn:microsoft.com/office/officeart/2005/8/layout/vList5"/>
    <dgm:cxn modelId="{9CC0CD17-F1E0-4A19-98FF-29DBE0462794}" type="presParOf" srcId="{53712D7E-CB95-433E-9B06-F2D80F617C32}" destId="{0A7CDAF3-9D58-4B3C-8FC3-A0127A829257}" srcOrd="1" destOrd="0" presId="urn:microsoft.com/office/officeart/2005/8/layout/vList5"/>
    <dgm:cxn modelId="{C9897247-2533-46F1-B565-945607961A44}" type="presParOf" srcId="{B15AB724-8FEA-4722-AE44-682F0B7114EC}" destId="{46CBFCBB-DD0D-47F5-A412-034DC28D1851}" srcOrd="3" destOrd="0" presId="urn:microsoft.com/office/officeart/2005/8/layout/vList5"/>
    <dgm:cxn modelId="{698D78C2-4D28-4BFE-A5C4-048BBFAC538C}" type="presParOf" srcId="{B15AB724-8FEA-4722-AE44-682F0B7114EC}" destId="{EA4BBE7C-CBF4-4A99-9E95-B50134F6ED85}" srcOrd="4" destOrd="0" presId="urn:microsoft.com/office/officeart/2005/8/layout/vList5"/>
    <dgm:cxn modelId="{1EDBEB37-DC7D-42F5-8076-9BD0225DC123}" type="presParOf" srcId="{EA4BBE7C-CBF4-4A99-9E95-B50134F6ED85}" destId="{5E47D8FF-A4B8-4D87-BBC0-492A26C2C3D4}" srcOrd="0" destOrd="0" presId="urn:microsoft.com/office/officeart/2005/8/layout/vList5"/>
    <dgm:cxn modelId="{2DDB96A8-EFE2-4CFE-94C3-93C354289CC4}" type="presParOf" srcId="{EA4BBE7C-CBF4-4A99-9E95-B50134F6ED85}" destId="{ED180A99-82D8-43FC-B1EC-ADED11F174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F8A2C6-16D8-47C5-96C6-4FB022A2C4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1044654-C959-4BE4-8AFC-DD62B2E4BF87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Decision 4 – Exclude entities in phase 1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297B28-58F6-4C23-B150-22C6D0CE27D0}" type="parTrans" cxnId="{142EE90A-C476-4FB4-BB72-6EA56A48D46E}">
      <dgm:prSet/>
      <dgm:spPr/>
      <dgm:t>
        <a:bodyPr/>
        <a:lstStyle/>
        <a:p>
          <a:endParaRPr lang="en-ZA"/>
        </a:p>
      </dgm:t>
    </dgm:pt>
    <dgm:pt modelId="{3585CF8A-4A2B-45EB-BA3B-7D52971D284C}" type="sibTrans" cxnId="{142EE90A-C476-4FB4-BB72-6EA56A48D46E}">
      <dgm:prSet/>
      <dgm:spPr/>
      <dgm:t>
        <a:bodyPr/>
        <a:lstStyle/>
        <a:p>
          <a:endParaRPr lang="en-ZA"/>
        </a:p>
      </dgm:t>
    </dgm:pt>
    <dgm:pt modelId="{88E4DC62-4D08-43CF-BC6B-573B9F6F56A1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Entities on different financial systems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CFC71-0E03-47F2-8900-0EF2147A166E}" type="parTrans" cxnId="{A3B2395C-8F6A-4570-AD80-FACB2B938289}">
      <dgm:prSet/>
      <dgm:spPr/>
      <dgm:t>
        <a:bodyPr/>
        <a:lstStyle/>
        <a:p>
          <a:endParaRPr lang="en-ZA"/>
        </a:p>
      </dgm:t>
    </dgm:pt>
    <dgm:pt modelId="{25583474-6134-45BD-9317-51C8194AECA8}" type="sibTrans" cxnId="{A3B2395C-8F6A-4570-AD80-FACB2B938289}">
      <dgm:prSet/>
      <dgm:spPr/>
      <dgm:t>
        <a:bodyPr/>
        <a:lstStyle/>
        <a:p>
          <a:endParaRPr lang="en-ZA"/>
        </a:p>
      </dgm:t>
    </dgm:pt>
    <dgm:pt modelId="{A08F87A9-78F4-4C61-843F-BF126BA508A9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Migration plus SCOA too risky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7A150D-3198-4370-86F1-C0AF0376CFC6}" type="parTrans" cxnId="{04C23A29-3C5E-47E2-8B0F-0C54792EBACC}">
      <dgm:prSet/>
      <dgm:spPr/>
      <dgm:t>
        <a:bodyPr/>
        <a:lstStyle/>
        <a:p>
          <a:endParaRPr lang="en-ZA"/>
        </a:p>
      </dgm:t>
    </dgm:pt>
    <dgm:pt modelId="{2ED6676B-7001-4A7C-8013-678B8A111609}" type="sibTrans" cxnId="{04C23A29-3C5E-47E2-8B0F-0C54792EBACC}">
      <dgm:prSet/>
      <dgm:spPr/>
      <dgm:t>
        <a:bodyPr/>
        <a:lstStyle/>
        <a:p>
          <a:endParaRPr lang="en-ZA"/>
        </a:p>
      </dgm:t>
    </dgm:pt>
    <dgm:pt modelId="{8103342A-7E43-43F8-BCE7-AC1757A3C18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Decision 5 – Municipal ownership with heavy vendor involvement 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D9CC8-FE18-4DBD-99BE-AFCC8CA1E964}" type="parTrans" cxnId="{6349F74C-459E-4303-B914-C8198FAC0F98}">
      <dgm:prSet/>
      <dgm:spPr/>
      <dgm:t>
        <a:bodyPr/>
        <a:lstStyle/>
        <a:p>
          <a:endParaRPr lang="en-ZA"/>
        </a:p>
      </dgm:t>
    </dgm:pt>
    <dgm:pt modelId="{1909B044-A9A7-458B-9747-27F9E31647E9}" type="sibTrans" cxnId="{6349F74C-459E-4303-B914-C8198FAC0F98}">
      <dgm:prSet/>
      <dgm:spPr/>
      <dgm:t>
        <a:bodyPr/>
        <a:lstStyle/>
        <a:p>
          <a:endParaRPr lang="en-ZA"/>
        </a:p>
      </dgm:t>
    </dgm:pt>
    <dgm:pt modelId="{99192AE0-8130-4F5D-A3ED-AC9AFB86E2D1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The municipality must own the project and the whole SCOA process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BEAF9-A06C-4CCE-8D53-804CD8369CB6}" type="parTrans" cxnId="{0A51E895-59AB-4174-B91C-CDCDEC01B0BD}">
      <dgm:prSet/>
      <dgm:spPr/>
      <dgm:t>
        <a:bodyPr/>
        <a:lstStyle/>
        <a:p>
          <a:endParaRPr lang="en-ZA"/>
        </a:p>
      </dgm:t>
    </dgm:pt>
    <dgm:pt modelId="{1FB60338-B548-4DF2-AA7D-AF3DFBF5DB7D}" type="sibTrans" cxnId="{0A51E895-59AB-4174-B91C-CDCDEC01B0BD}">
      <dgm:prSet/>
      <dgm:spPr/>
      <dgm:t>
        <a:bodyPr/>
        <a:lstStyle/>
        <a:p>
          <a:endParaRPr lang="en-ZA"/>
        </a:p>
      </dgm:t>
    </dgm:pt>
    <dgm:pt modelId="{9F0630A0-CD35-4117-BA82-D956A7ACA264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The implementation must be guided by municipality preferences and constraints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B873C-686A-4127-B1EB-DA8A063889BD}" type="parTrans" cxnId="{DB41A206-FD09-4FA3-B8C1-80D123E04B1C}">
      <dgm:prSet/>
      <dgm:spPr/>
      <dgm:t>
        <a:bodyPr/>
        <a:lstStyle/>
        <a:p>
          <a:endParaRPr lang="en-ZA"/>
        </a:p>
      </dgm:t>
    </dgm:pt>
    <dgm:pt modelId="{D340D8C0-4CAF-428C-9A26-5D49A04B3F60}" type="sibTrans" cxnId="{DB41A206-FD09-4FA3-B8C1-80D123E04B1C}">
      <dgm:prSet/>
      <dgm:spPr/>
      <dgm:t>
        <a:bodyPr/>
        <a:lstStyle/>
        <a:p>
          <a:endParaRPr lang="en-ZA"/>
        </a:p>
      </dgm:t>
    </dgm:pt>
    <dgm:pt modelId="{846812C7-3EC7-43B9-9B1C-34E274F6165B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Integration for now will be done manually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3758DD-E59C-4E61-90C9-512302D28791}" type="parTrans" cxnId="{423535CD-9DDD-4E5C-9E68-589AA4BDBBDC}">
      <dgm:prSet/>
      <dgm:spPr/>
      <dgm:t>
        <a:bodyPr/>
        <a:lstStyle/>
        <a:p>
          <a:endParaRPr lang="en-ZA"/>
        </a:p>
      </dgm:t>
    </dgm:pt>
    <dgm:pt modelId="{D4AEFF02-7F8B-4DAB-8475-E836836F0504}" type="sibTrans" cxnId="{423535CD-9DDD-4E5C-9E68-589AA4BDBBDC}">
      <dgm:prSet/>
      <dgm:spPr/>
      <dgm:t>
        <a:bodyPr/>
        <a:lstStyle/>
        <a:p>
          <a:endParaRPr lang="en-ZA"/>
        </a:p>
      </dgm:t>
    </dgm:pt>
    <dgm:pt modelId="{9902DFBF-F7D0-4B23-8A5D-EE679AF0972F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Vendor involvement must be early and constant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E83333-1762-4779-B77C-609C4A97022C}" type="parTrans" cxnId="{43194F24-B3AD-43AF-AEB2-4CB77584A1CA}">
      <dgm:prSet/>
      <dgm:spPr/>
      <dgm:t>
        <a:bodyPr/>
        <a:lstStyle/>
        <a:p>
          <a:endParaRPr lang="en-ZA"/>
        </a:p>
      </dgm:t>
    </dgm:pt>
    <dgm:pt modelId="{B4418D17-E746-4F06-9B75-4D661B2B6152}" type="sibTrans" cxnId="{43194F24-B3AD-43AF-AEB2-4CB77584A1CA}">
      <dgm:prSet/>
      <dgm:spPr/>
      <dgm:t>
        <a:bodyPr/>
        <a:lstStyle/>
        <a:p>
          <a:endParaRPr lang="en-ZA"/>
        </a:p>
      </dgm:t>
    </dgm:pt>
    <dgm:pt modelId="{A4E88308-5E0F-4E1C-95BF-8FAE4AA454DF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Vendor input is critical to successful implementation and to risk management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C425F-CE79-4764-8C2D-ACAD97D5EAE6}" type="parTrans" cxnId="{8C622D9B-AAB4-457C-82E5-640C9CFF35FC}">
      <dgm:prSet/>
      <dgm:spPr/>
      <dgm:t>
        <a:bodyPr/>
        <a:lstStyle/>
        <a:p>
          <a:endParaRPr lang="en-ZA"/>
        </a:p>
      </dgm:t>
    </dgm:pt>
    <dgm:pt modelId="{2746A855-FA2B-4BA3-BB5E-D7BA1D98A787}" type="sibTrans" cxnId="{8C622D9B-AAB4-457C-82E5-640C9CFF35FC}">
      <dgm:prSet/>
      <dgm:spPr/>
      <dgm:t>
        <a:bodyPr/>
        <a:lstStyle/>
        <a:p>
          <a:endParaRPr lang="en-ZA"/>
        </a:p>
      </dgm:t>
    </dgm:pt>
    <dgm:pt modelId="{92E877BF-134B-4121-9F9A-F797AC466BA0}">
      <dgm:prSet phldrT="[Text]" custT="1"/>
      <dgm:spPr/>
      <dgm:t>
        <a:bodyPr/>
        <a:lstStyle/>
        <a:p>
          <a:r>
            <a:rPr lang="en-ZA" sz="1800" dirty="0" smtClean="0">
              <a:latin typeface="Arial" panose="020B0604020202020204" pitchFamily="34" charset="0"/>
              <a:cs typeface="Arial" panose="020B0604020202020204" pitchFamily="34" charset="0"/>
            </a:rPr>
            <a:t>In process to create an entire SCOA vote structure of the entities on the EMM platform 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AD357B-EAC2-4449-A32A-6DF5BA36D2CB}" type="parTrans" cxnId="{E8A7F372-91A1-47A8-806F-9322551A5BD3}">
      <dgm:prSet/>
      <dgm:spPr/>
      <dgm:t>
        <a:bodyPr/>
        <a:lstStyle/>
        <a:p>
          <a:endParaRPr lang="en-US"/>
        </a:p>
      </dgm:t>
    </dgm:pt>
    <dgm:pt modelId="{78F48CAB-0EE9-492E-B2E6-581FC1CBB021}" type="sibTrans" cxnId="{E8A7F372-91A1-47A8-806F-9322551A5BD3}">
      <dgm:prSet/>
      <dgm:spPr/>
      <dgm:t>
        <a:bodyPr/>
        <a:lstStyle/>
        <a:p>
          <a:endParaRPr lang="en-US"/>
        </a:p>
      </dgm:t>
    </dgm:pt>
    <dgm:pt modelId="{B15AB724-8FEA-4722-AE44-682F0B7114EC}" type="pres">
      <dgm:prSet presAssocID="{1BF8A2C6-16D8-47C5-96C6-4FB022A2C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31C70-1082-40F4-8ED7-D1CDEA7500B8}" type="pres">
      <dgm:prSet presAssocID="{91044654-C959-4BE4-8AFC-DD62B2E4BF87}" presName="linNode" presStyleCnt="0"/>
      <dgm:spPr/>
    </dgm:pt>
    <dgm:pt modelId="{C46BE8B7-E7F5-4D87-975B-F2A01658B4A0}" type="pres">
      <dgm:prSet presAssocID="{91044654-C959-4BE4-8AFC-DD62B2E4BF8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E249B7B-2532-4029-AD4B-07C34B430309}" type="pres">
      <dgm:prSet presAssocID="{91044654-C959-4BE4-8AFC-DD62B2E4BF8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C8D4B9E-0BA9-42DD-91AC-53B54BB4D015}" type="pres">
      <dgm:prSet presAssocID="{3585CF8A-4A2B-45EB-BA3B-7D52971D284C}" presName="sp" presStyleCnt="0"/>
      <dgm:spPr/>
    </dgm:pt>
    <dgm:pt modelId="{53712D7E-CB95-433E-9B06-F2D80F617C32}" type="pres">
      <dgm:prSet presAssocID="{8103342A-7E43-43F8-BCE7-AC1757A3C182}" presName="linNode" presStyleCnt="0"/>
      <dgm:spPr/>
    </dgm:pt>
    <dgm:pt modelId="{0288C294-1E8F-4301-8CCE-30DBDF858FC4}" type="pres">
      <dgm:prSet presAssocID="{8103342A-7E43-43F8-BCE7-AC1757A3C18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A7CDAF3-9D58-4B3C-8FC3-A0127A829257}" type="pres">
      <dgm:prSet presAssocID="{8103342A-7E43-43F8-BCE7-AC1757A3C182}" presName="descendantText" presStyleLbl="alignAccFollowNode1" presStyleIdx="1" presStyleCnt="2" custScaleY="12301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3194F24-B3AD-43AF-AEB2-4CB77584A1CA}" srcId="{8103342A-7E43-43F8-BCE7-AC1757A3C182}" destId="{9902DFBF-F7D0-4B23-8A5D-EE679AF0972F}" srcOrd="2" destOrd="0" parTransId="{12E83333-1762-4779-B77C-609C4A97022C}" sibTransId="{B4418D17-E746-4F06-9B75-4D661B2B6152}"/>
    <dgm:cxn modelId="{2FE1A5F3-A63E-4D26-ACB8-140CB0BAC571}" type="presOf" srcId="{92E877BF-134B-4121-9F9A-F797AC466BA0}" destId="{FE249B7B-2532-4029-AD4B-07C34B430309}" srcOrd="0" destOrd="2" presId="urn:microsoft.com/office/officeart/2005/8/layout/vList5"/>
    <dgm:cxn modelId="{8A1B4F82-80B5-40D8-8108-4195003E7BAC}" type="presOf" srcId="{8103342A-7E43-43F8-BCE7-AC1757A3C182}" destId="{0288C294-1E8F-4301-8CCE-30DBDF858FC4}" srcOrd="0" destOrd="0" presId="urn:microsoft.com/office/officeart/2005/8/layout/vList5"/>
    <dgm:cxn modelId="{9C0C6D34-DE6F-4CBB-B1C4-F61048550098}" type="presOf" srcId="{1BF8A2C6-16D8-47C5-96C6-4FB022A2C438}" destId="{B15AB724-8FEA-4722-AE44-682F0B7114EC}" srcOrd="0" destOrd="0" presId="urn:microsoft.com/office/officeart/2005/8/layout/vList5"/>
    <dgm:cxn modelId="{0A51E895-59AB-4174-B91C-CDCDEC01B0BD}" srcId="{8103342A-7E43-43F8-BCE7-AC1757A3C182}" destId="{99192AE0-8130-4F5D-A3ED-AC9AFB86E2D1}" srcOrd="0" destOrd="0" parTransId="{C47BEAF9-A06C-4CCE-8D53-804CD8369CB6}" sibTransId="{1FB60338-B548-4DF2-AA7D-AF3DFBF5DB7D}"/>
    <dgm:cxn modelId="{B5EF40A3-D46B-4A44-8AD5-4A59EE42B448}" type="presOf" srcId="{A08F87A9-78F4-4C61-843F-BF126BA508A9}" destId="{FE249B7B-2532-4029-AD4B-07C34B430309}" srcOrd="0" destOrd="1" presId="urn:microsoft.com/office/officeart/2005/8/layout/vList5"/>
    <dgm:cxn modelId="{1ADA2925-8231-474A-8EB0-5543837A2C2A}" type="presOf" srcId="{9902DFBF-F7D0-4B23-8A5D-EE679AF0972F}" destId="{0A7CDAF3-9D58-4B3C-8FC3-A0127A829257}" srcOrd="0" destOrd="2" presId="urn:microsoft.com/office/officeart/2005/8/layout/vList5"/>
    <dgm:cxn modelId="{1F9D4629-A9EC-47C7-8F34-C6388CF46ED0}" type="presOf" srcId="{99192AE0-8130-4F5D-A3ED-AC9AFB86E2D1}" destId="{0A7CDAF3-9D58-4B3C-8FC3-A0127A829257}" srcOrd="0" destOrd="0" presId="urn:microsoft.com/office/officeart/2005/8/layout/vList5"/>
    <dgm:cxn modelId="{04C23A29-3C5E-47E2-8B0F-0C54792EBACC}" srcId="{91044654-C959-4BE4-8AFC-DD62B2E4BF87}" destId="{A08F87A9-78F4-4C61-843F-BF126BA508A9}" srcOrd="1" destOrd="0" parTransId="{4D7A150D-3198-4370-86F1-C0AF0376CFC6}" sibTransId="{2ED6676B-7001-4A7C-8013-678B8A111609}"/>
    <dgm:cxn modelId="{8C622D9B-AAB4-457C-82E5-640C9CFF35FC}" srcId="{8103342A-7E43-43F8-BCE7-AC1757A3C182}" destId="{A4E88308-5E0F-4E1C-95BF-8FAE4AA454DF}" srcOrd="3" destOrd="0" parTransId="{E7FC425F-CE79-4764-8C2D-ACAD97D5EAE6}" sibTransId="{2746A855-FA2B-4BA3-BB5E-D7BA1D98A787}"/>
    <dgm:cxn modelId="{60D25EBA-84B2-4009-B1D7-DA7FDE5B90B7}" type="presOf" srcId="{91044654-C959-4BE4-8AFC-DD62B2E4BF87}" destId="{C46BE8B7-E7F5-4D87-975B-F2A01658B4A0}" srcOrd="0" destOrd="0" presId="urn:microsoft.com/office/officeart/2005/8/layout/vList5"/>
    <dgm:cxn modelId="{6349F74C-459E-4303-B914-C8198FAC0F98}" srcId="{1BF8A2C6-16D8-47C5-96C6-4FB022A2C438}" destId="{8103342A-7E43-43F8-BCE7-AC1757A3C182}" srcOrd="1" destOrd="0" parTransId="{410D9CC8-FE18-4DBD-99BE-AFCC8CA1E964}" sibTransId="{1909B044-A9A7-458B-9747-27F9E31647E9}"/>
    <dgm:cxn modelId="{C8A9B71D-0757-4EFF-88B9-90AE97949898}" type="presOf" srcId="{846812C7-3EC7-43B9-9B1C-34E274F6165B}" destId="{FE249B7B-2532-4029-AD4B-07C34B430309}" srcOrd="0" destOrd="3" presId="urn:microsoft.com/office/officeart/2005/8/layout/vList5"/>
    <dgm:cxn modelId="{FFF183A3-65B4-4BC4-BB26-7D4E2B764DB1}" type="presOf" srcId="{88E4DC62-4D08-43CF-BC6B-573B9F6F56A1}" destId="{FE249B7B-2532-4029-AD4B-07C34B430309}" srcOrd="0" destOrd="0" presId="urn:microsoft.com/office/officeart/2005/8/layout/vList5"/>
    <dgm:cxn modelId="{A3B2395C-8F6A-4570-AD80-FACB2B938289}" srcId="{91044654-C959-4BE4-8AFC-DD62B2E4BF87}" destId="{88E4DC62-4D08-43CF-BC6B-573B9F6F56A1}" srcOrd="0" destOrd="0" parTransId="{0ADCFC71-0E03-47F2-8900-0EF2147A166E}" sibTransId="{25583474-6134-45BD-9317-51C8194AECA8}"/>
    <dgm:cxn modelId="{E8A7F372-91A1-47A8-806F-9322551A5BD3}" srcId="{91044654-C959-4BE4-8AFC-DD62B2E4BF87}" destId="{92E877BF-134B-4121-9F9A-F797AC466BA0}" srcOrd="2" destOrd="0" parTransId="{E4AD357B-EAC2-4449-A32A-6DF5BA36D2CB}" sibTransId="{78F48CAB-0EE9-492E-B2E6-581FC1CBB021}"/>
    <dgm:cxn modelId="{D903FA97-80E6-4876-AAE8-06539CCD01FB}" type="presOf" srcId="{9F0630A0-CD35-4117-BA82-D956A7ACA264}" destId="{0A7CDAF3-9D58-4B3C-8FC3-A0127A829257}" srcOrd="0" destOrd="1" presId="urn:microsoft.com/office/officeart/2005/8/layout/vList5"/>
    <dgm:cxn modelId="{27FE3CE4-1267-461B-A547-7DEF9C6B2275}" type="presOf" srcId="{A4E88308-5E0F-4E1C-95BF-8FAE4AA454DF}" destId="{0A7CDAF3-9D58-4B3C-8FC3-A0127A829257}" srcOrd="0" destOrd="3" presId="urn:microsoft.com/office/officeart/2005/8/layout/vList5"/>
    <dgm:cxn modelId="{DB41A206-FD09-4FA3-B8C1-80D123E04B1C}" srcId="{8103342A-7E43-43F8-BCE7-AC1757A3C182}" destId="{9F0630A0-CD35-4117-BA82-D956A7ACA264}" srcOrd="1" destOrd="0" parTransId="{208B873C-686A-4127-B1EB-DA8A063889BD}" sibTransId="{D340D8C0-4CAF-428C-9A26-5D49A04B3F60}"/>
    <dgm:cxn modelId="{423535CD-9DDD-4E5C-9E68-589AA4BDBBDC}" srcId="{91044654-C959-4BE4-8AFC-DD62B2E4BF87}" destId="{846812C7-3EC7-43B9-9B1C-34E274F6165B}" srcOrd="3" destOrd="0" parTransId="{993758DD-E59C-4E61-90C9-512302D28791}" sibTransId="{D4AEFF02-7F8B-4DAB-8475-E836836F0504}"/>
    <dgm:cxn modelId="{142EE90A-C476-4FB4-BB72-6EA56A48D46E}" srcId="{1BF8A2C6-16D8-47C5-96C6-4FB022A2C438}" destId="{91044654-C959-4BE4-8AFC-DD62B2E4BF87}" srcOrd="0" destOrd="0" parTransId="{84297B28-58F6-4C23-B150-22C6D0CE27D0}" sibTransId="{3585CF8A-4A2B-45EB-BA3B-7D52971D284C}"/>
    <dgm:cxn modelId="{68F15C52-8E5F-4EDD-85AB-9EE53F29F767}" type="presParOf" srcId="{B15AB724-8FEA-4722-AE44-682F0B7114EC}" destId="{60531C70-1082-40F4-8ED7-D1CDEA7500B8}" srcOrd="0" destOrd="0" presId="urn:microsoft.com/office/officeart/2005/8/layout/vList5"/>
    <dgm:cxn modelId="{F01ACB24-C336-4800-8FD4-0186CECCFA62}" type="presParOf" srcId="{60531C70-1082-40F4-8ED7-D1CDEA7500B8}" destId="{C46BE8B7-E7F5-4D87-975B-F2A01658B4A0}" srcOrd="0" destOrd="0" presId="urn:microsoft.com/office/officeart/2005/8/layout/vList5"/>
    <dgm:cxn modelId="{5307BC12-228B-4B75-8397-07DE67D56D2E}" type="presParOf" srcId="{60531C70-1082-40F4-8ED7-D1CDEA7500B8}" destId="{FE249B7B-2532-4029-AD4B-07C34B430309}" srcOrd="1" destOrd="0" presId="urn:microsoft.com/office/officeart/2005/8/layout/vList5"/>
    <dgm:cxn modelId="{AFD2B4E2-5312-42DC-BD9E-C8D8AA4A5B43}" type="presParOf" srcId="{B15AB724-8FEA-4722-AE44-682F0B7114EC}" destId="{7C8D4B9E-0BA9-42DD-91AC-53B54BB4D015}" srcOrd="1" destOrd="0" presId="urn:microsoft.com/office/officeart/2005/8/layout/vList5"/>
    <dgm:cxn modelId="{880C1C7F-2149-441F-82CA-E597F985674F}" type="presParOf" srcId="{B15AB724-8FEA-4722-AE44-682F0B7114EC}" destId="{53712D7E-CB95-433E-9B06-F2D80F617C32}" srcOrd="2" destOrd="0" presId="urn:microsoft.com/office/officeart/2005/8/layout/vList5"/>
    <dgm:cxn modelId="{F25B98ED-923D-4AD4-A52A-34B86EB90290}" type="presParOf" srcId="{53712D7E-CB95-433E-9B06-F2D80F617C32}" destId="{0288C294-1E8F-4301-8CCE-30DBDF858FC4}" srcOrd="0" destOrd="0" presId="urn:microsoft.com/office/officeart/2005/8/layout/vList5"/>
    <dgm:cxn modelId="{6192DF6F-AEC9-40B7-B865-7398666401A4}" type="presParOf" srcId="{53712D7E-CB95-433E-9B06-F2D80F617C32}" destId="{0A7CDAF3-9D58-4B3C-8FC3-A0127A8292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7DE117-DD0E-46E9-8E44-5AD4E0772D9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38539C8-70C1-4417-ABEF-47CA0CDB342A}">
      <dgm:prSet phldrT="[Text]" custT="1"/>
      <dgm:spPr/>
      <dgm:t>
        <a:bodyPr/>
        <a:lstStyle/>
        <a:p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Phase 2 started</a:t>
          </a:r>
          <a:endParaRPr lang="en-Z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34ADA-8121-4E9D-B0BD-3B03C22ED241}" type="parTrans" cxnId="{CB73C197-5409-476A-84BC-77511705D894}">
      <dgm:prSet/>
      <dgm:spPr/>
      <dgm:t>
        <a:bodyPr/>
        <a:lstStyle/>
        <a:p>
          <a:endParaRPr lang="en-ZA"/>
        </a:p>
      </dgm:t>
    </dgm:pt>
    <dgm:pt modelId="{391E731C-8726-41C6-A1D1-15F779E2BB54}" type="sibTrans" cxnId="{CB73C197-5409-476A-84BC-77511705D894}">
      <dgm:prSet/>
      <dgm:spPr/>
      <dgm:t>
        <a:bodyPr/>
        <a:lstStyle/>
        <a:p>
          <a:endParaRPr lang="en-ZA"/>
        </a:p>
      </dgm:t>
    </dgm:pt>
    <dgm:pt modelId="{9239AE43-5ADC-424B-B19B-971A77C39E89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Build on phase 1 success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EC61C-36BE-4DE7-A79E-741889445AC6}" type="parTrans" cxnId="{2C9BD76C-1FB8-40A7-A648-B45014B2FA5C}">
      <dgm:prSet/>
      <dgm:spPr/>
      <dgm:t>
        <a:bodyPr/>
        <a:lstStyle/>
        <a:p>
          <a:endParaRPr lang="en-ZA"/>
        </a:p>
      </dgm:t>
    </dgm:pt>
    <dgm:pt modelId="{763D7D1C-1199-40BB-9DB7-257C78DD0FDA}" type="sibTrans" cxnId="{2C9BD76C-1FB8-40A7-A648-B45014B2FA5C}">
      <dgm:prSet/>
      <dgm:spPr/>
      <dgm:t>
        <a:bodyPr/>
        <a:lstStyle/>
        <a:p>
          <a:endParaRPr lang="en-ZA"/>
        </a:p>
      </dgm:t>
    </dgm:pt>
    <dgm:pt modelId="{7B91487A-3517-4AEE-836F-C7985F103F2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Integrate entities</a:t>
          </a:r>
          <a:endParaRPr lang="en-Z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11E4A-2098-46E5-9502-11600E07ADAC}" type="parTrans" cxnId="{91D9A9C8-A640-42EC-85AB-7F69C02730C5}">
      <dgm:prSet/>
      <dgm:spPr/>
      <dgm:t>
        <a:bodyPr/>
        <a:lstStyle/>
        <a:p>
          <a:endParaRPr lang="en-ZA"/>
        </a:p>
      </dgm:t>
    </dgm:pt>
    <dgm:pt modelId="{ECEAE656-F1A4-4D0E-9C81-1D7CF8403A65}" type="sibTrans" cxnId="{91D9A9C8-A640-42EC-85AB-7F69C02730C5}">
      <dgm:prSet/>
      <dgm:spPr/>
      <dgm:t>
        <a:bodyPr/>
        <a:lstStyle/>
        <a:p>
          <a:endParaRPr lang="en-ZA"/>
        </a:p>
      </dgm:t>
    </dgm:pt>
    <dgm:pt modelId="{40B24929-048E-45BE-ACC4-5C6F58260DE0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Migrate entities to one financial system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24189-7A86-4874-8641-A0F5033BC2EF}" type="parTrans" cxnId="{65714CE9-6720-4BE7-B730-C4130546CB15}">
      <dgm:prSet/>
      <dgm:spPr/>
      <dgm:t>
        <a:bodyPr/>
        <a:lstStyle/>
        <a:p>
          <a:endParaRPr lang="en-ZA"/>
        </a:p>
      </dgm:t>
    </dgm:pt>
    <dgm:pt modelId="{299FE6E2-6C04-47A2-A713-8AF12DFBA933}" type="sibTrans" cxnId="{65714CE9-6720-4BE7-B730-C4130546CB15}">
      <dgm:prSet/>
      <dgm:spPr/>
      <dgm:t>
        <a:bodyPr/>
        <a:lstStyle/>
        <a:p>
          <a:endParaRPr lang="en-ZA"/>
        </a:p>
      </dgm:t>
    </dgm:pt>
    <dgm:pt modelId="{EC534B26-1540-4DB6-991E-580B959896E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Build electronic interfaces to financial system</a:t>
          </a:r>
          <a:endParaRPr lang="en-Z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0C6248-8367-43A9-9823-D74DAB786F3A}" type="parTrans" cxnId="{C6C44531-7CE7-45AE-995F-BD0C9AA649A9}">
      <dgm:prSet/>
      <dgm:spPr/>
      <dgm:t>
        <a:bodyPr/>
        <a:lstStyle/>
        <a:p>
          <a:endParaRPr lang="en-ZA"/>
        </a:p>
      </dgm:t>
    </dgm:pt>
    <dgm:pt modelId="{E6720250-27F5-4956-B8D0-E949D178D6E7}" type="sibTrans" cxnId="{C6C44531-7CE7-45AE-995F-BD0C9AA649A9}">
      <dgm:prSet/>
      <dgm:spPr/>
      <dgm:t>
        <a:bodyPr/>
        <a:lstStyle/>
        <a:p>
          <a:endParaRPr lang="en-ZA"/>
        </a:p>
      </dgm:t>
    </dgm:pt>
    <dgm:pt modelId="{B774B841-A35F-4FB2-8127-EB83AD0D913A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AGSA requirement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6B71F1-D8E3-4EB5-B1B4-45436D4A7A06}" type="parTrans" cxnId="{0FC873A9-B9E9-4E59-83FF-EA921E2FF73A}">
      <dgm:prSet/>
      <dgm:spPr/>
      <dgm:t>
        <a:bodyPr/>
        <a:lstStyle/>
        <a:p>
          <a:endParaRPr lang="en-ZA"/>
        </a:p>
      </dgm:t>
    </dgm:pt>
    <dgm:pt modelId="{91038B4E-2074-4CBF-952E-0F49B8E01C3D}" type="sibTrans" cxnId="{0FC873A9-B9E9-4E59-83FF-EA921E2FF73A}">
      <dgm:prSet/>
      <dgm:spPr/>
      <dgm:t>
        <a:bodyPr/>
        <a:lstStyle/>
        <a:p>
          <a:endParaRPr lang="en-ZA"/>
        </a:p>
      </dgm:t>
    </dgm:pt>
    <dgm:pt modelId="{B04951BB-6997-4D21-B182-8C857674C59E}">
      <dgm:prSet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Apply lessons learnt</a:t>
          </a:r>
        </a:p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Appoint SCOA Steering Committee</a:t>
          </a:r>
        </a:p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Data cleansing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66ED4-C181-427C-8517-6179BD45FA17}" type="parTrans" cxnId="{704CADAB-B4D5-4704-A547-4B8563C011E1}">
      <dgm:prSet/>
      <dgm:spPr/>
      <dgm:t>
        <a:bodyPr/>
        <a:lstStyle/>
        <a:p>
          <a:endParaRPr lang="en-ZA"/>
        </a:p>
      </dgm:t>
    </dgm:pt>
    <dgm:pt modelId="{5934D9E2-1BC4-42C0-9B42-15563BD2134C}" type="sibTrans" cxnId="{704CADAB-B4D5-4704-A547-4B8563C011E1}">
      <dgm:prSet/>
      <dgm:spPr/>
      <dgm:t>
        <a:bodyPr/>
        <a:lstStyle/>
        <a:p>
          <a:endParaRPr lang="en-ZA"/>
        </a:p>
      </dgm:t>
    </dgm:pt>
    <dgm:pt modelId="{635550DB-2ADB-4303-BBCA-585110169CEF}">
      <dgm:prSet custT="1"/>
      <dgm:spPr/>
      <dgm:t>
        <a:bodyPr/>
        <a:lstStyle/>
        <a:p>
          <a:endParaRPr lang="en-ZA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Maintain legal independence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B409B-64C9-44FB-A8B8-DBDF041634A1}" type="parTrans" cxnId="{EDF9F98B-DAFD-4116-8D7B-58C0B6A7727D}">
      <dgm:prSet/>
      <dgm:spPr/>
      <dgm:t>
        <a:bodyPr/>
        <a:lstStyle/>
        <a:p>
          <a:endParaRPr lang="en-ZA"/>
        </a:p>
      </dgm:t>
    </dgm:pt>
    <dgm:pt modelId="{DE6EAF42-5875-4744-AD23-524AC000FCB2}" type="sibTrans" cxnId="{EDF9F98B-DAFD-4116-8D7B-58C0B6A7727D}">
      <dgm:prSet/>
      <dgm:spPr/>
      <dgm:t>
        <a:bodyPr/>
        <a:lstStyle/>
        <a:p>
          <a:endParaRPr lang="en-ZA"/>
        </a:p>
      </dgm:t>
    </dgm:pt>
    <dgm:pt modelId="{796550F7-759C-4C19-A96D-C50F490D78E2}">
      <dgm:prSet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Create strong IT infrastructure (</a:t>
          </a:r>
          <a:r>
            <a:rPr lang="en-ZA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ERP</a:t>
          </a:r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) to allow portal access view</a:t>
          </a:r>
        </a:p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Improves integrity of SCOA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6D1EAB-48E6-4D9C-B36D-6DCCF6CA4903}" type="parTrans" cxnId="{8A4BB8AF-A5DF-4476-9650-7A0C34240C11}">
      <dgm:prSet/>
      <dgm:spPr/>
      <dgm:t>
        <a:bodyPr/>
        <a:lstStyle/>
        <a:p>
          <a:endParaRPr lang="en-ZA"/>
        </a:p>
      </dgm:t>
    </dgm:pt>
    <dgm:pt modelId="{36AFE452-F66C-484D-82B2-A5D5893B6A57}" type="sibTrans" cxnId="{8A4BB8AF-A5DF-4476-9650-7A0C34240C11}">
      <dgm:prSet/>
      <dgm:spPr/>
      <dgm:t>
        <a:bodyPr/>
        <a:lstStyle/>
        <a:p>
          <a:endParaRPr lang="en-ZA"/>
        </a:p>
      </dgm:t>
    </dgm:pt>
    <dgm:pt modelId="{A18B8F36-4762-4813-A682-FCB03D5602BF}" type="pres">
      <dgm:prSet presAssocID="{2E7DE117-DD0E-46E9-8E44-5AD4E0772D9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79FDA10-BE81-4D96-96D9-E0FB4DFFC89F}" type="pres">
      <dgm:prSet presAssocID="{B38539C8-70C1-4417-ABEF-47CA0CDB342A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0B489AD-A157-43B2-82E4-7DC4F5DEE543}" type="pres">
      <dgm:prSet presAssocID="{B38539C8-70C1-4417-ABEF-47CA0CDB342A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1D834C5-D691-4A2A-BC3C-EEA9BC3D889B}" type="pres">
      <dgm:prSet presAssocID="{7B91487A-3517-4AEE-836F-C7985F103F2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1F419FA-C5EC-4BF1-8C18-B25402E07CB1}" type="pres">
      <dgm:prSet presAssocID="{7B91487A-3517-4AEE-836F-C7985F103F2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D6E485D-4762-4B0B-9253-37AFEF8132D3}" type="pres">
      <dgm:prSet presAssocID="{EC534B26-1540-4DB6-991E-580B959896E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6748355-2B9F-48CA-91E4-4F105964D4BF}" type="pres">
      <dgm:prSet presAssocID="{EC534B26-1540-4DB6-991E-580B959896E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1D9A9C8-A640-42EC-85AB-7F69C02730C5}" srcId="{2E7DE117-DD0E-46E9-8E44-5AD4E0772D94}" destId="{7B91487A-3517-4AEE-836F-C7985F103F2A}" srcOrd="1" destOrd="0" parTransId="{32D11E4A-2098-46E5-9502-11600E07ADAC}" sibTransId="{ECEAE656-F1A4-4D0E-9C81-1D7CF8403A65}"/>
    <dgm:cxn modelId="{8612D40A-6C08-496C-97CA-A4B5137816EF}" type="presOf" srcId="{7B91487A-3517-4AEE-836F-C7985F103F2A}" destId="{11D834C5-D691-4A2A-BC3C-EEA9BC3D889B}" srcOrd="0" destOrd="0" presId="urn:microsoft.com/office/officeart/2009/3/layout/IncreasingArrowsProcess"/>
    <dgm:cxn modelId="{704CADAB-B4D5-4704-A547-4B8563C011E1}" srcId="{B38539C8-70C1-4417-ABEF-47CA0CDB342A}" destId="{B04951BB-6997-4D21-B182-8C857674C59E}" srcOrd="1" destOrd="0" parTransId="{FB566ED4-C181-427C-8517-6179BD45FA17}" sibTransId="{5934D9E2-1BC4-42C0-9B42-15563BD2134C}"/>
    <dgm:cxn modelId="{C6C44531-7CE7-45AE-995F-BD0C9AA649A9}" srcId="{2E7DE117-DD0E-46E9-8E44-5AD4E0772D94}" destId="{EC534B26-1540-4DB6-991E-580B959896E7}" srcOrd="2" destOrd="0" parTransId="{920C6248-8367-43A9-9823-D74DAB786F3A}" sibTransId="{E6720250-27F5-4956-B8D0-E949D178D6E7}"/>
    <dgm:cxn modelId="{7B00FCAB-0AC7-46B9-B468-F29E00F178B4}" type="presOf" srcId="{635550DB-2ADB-4303-BBCA-585110169CEF}" destId="{41F419FA-C5EC-4BF1-8C18-B25402E07CB1}" srcOrd="0" destOrd="1" presId="urn:microsoft.com/office/officeart/2009/3/layout/IncreasingArrowsProcess"/>
    <dgm:cxn modelId="{09A32673-F4CE-48EC-B57A-BE629F30907C}" type="presOf" srcId="{796550F7-759C-4C19-A96D-C50F490D78E2}" destId="{26748355-2B9F-48CA-91E4-4F105964D4BF}" srcOrd="0" destOrd="1" presId="urn:microsoft.com/office/officeart/2009/3/layout/IncreasingArrowsProcess"/>
    <dgm:cxn modelId="{15013E04-EFF8-44F4-B667-0F112676DAF5}" type="presOf" srcId="{B04951BB-6997-4D21-B182-8C857674C59E}" destId="{D0B489AD-A157-43B2-82E4-7DC4F5DEE543}" srcOrd="0" destOrd="1" presId="urn:microsoft.com/office/officeart/2009/3/layout/IncreasingArrowsProcess"/>
    <dgm:cxn modelId="{0FC873A9-B9E9-4E59-83FF-EA921E2FF73A}" srcId="{EC534B26-1540-4DB6-991E-580B959896E7}" destId="{B774B841-A35F-4FB2-8127-EB83AD0D913A}" srcOrd="0" destOrd="0" parTransId="{506B71F1-D8E3-4EB5-B1B4-45436D4A7A06}" sibTransId="{91038B4E-2074-4CBF-952E-0F49B8E01C3D}"/>
    <dgm:cxn modelId="{1D8248DA-CC3F-4839-A1EE-821499A7E4A1}" type="presOf" srcId="{2E7DE117-DD0E-46E9-8E44-5AD4E0772D94}" destId="{A18B8F36-4762-4813-A682-FCB03D5602BF}" srcOrd="0" destOrd="0" presId="urn:microsoft.com/office/officeart/2009/3/layout/IncreasingArrowsProcess"/>
    <dgm:cxn modelId="{CB73C197-5409-476A-84BC-77511705D894}" srcId="{2E7DE117-DD0E-46E9-8E44-5AD4E0772D94}" destId="{B38539C8-70C1-4417-ABEF-47CA0CDB342A}" srcOrd="0" destOrd="0" parTransId="{F4C34ADA-8121-4E9D-B0BD-3B03C22ED241}" sibTransId="{391E731C-8726-41C6-A1D1-15F779E2BB54}"/>
    <dgm:cxn modelId="{BB395FE9-FCFD-491D-9A8B-7EC13648079C}" type="presOf" srcId="{40B24929-048E-45BE-ACC4-5C6F58260DE0}" destId="{41F419FA-C5EC-4BF1-8C18-B25402E07CB1}" srcOrd="0" destOrd="0" presId="urn:microsoft.com/office/officeart/2009/3/layout/IncreasingArrowsProcess"/>
    <dgm:cxn modelId="{65714CE9-6720-4BE7-B730-C4130546CB15}" srcId="{7B91487A-3517-4AEE-836F-C7985F103F2A}" destId="{40B24929-048E-45BE-ACC4-5C6F58260DE0}" srcOrd="0" destOrd="0" parTransId="{64224189-7A86-4874-8641-A0F5033BC2EF}" sibTransId="{299FE6E2-6C04-47A2-A713-8AF12DFBA933}"/>
    <dgm:cxn modelId="{74B5D28A-9746-406F-8F2E-DD09456F2EA2}" type="presOf" srcId="{B38539C8-70C1-4417-ABEF-47CA0CDB342A}" destId="{A79FDA10-BE81-4D96-96D9-E0FB4DFFC89F}" srcOrd="0" destOrd="0" presId="urn:microsoft.com/office/officeart/2009/3/layout/IncreasingArrowsProcess"/>
    <dgm:cxn modelId="{EDF9F98B-DAFD-4116-8D7B-58C0B6A7727D}" srcId="{7B91487A-3517-4AEE-836F-C7985F103F2A}" destId="{635550DB-2ADB-4303-BBCA-585110169CEF}" srcOrd="1" destOrd="0" parTransId="{36EB409B-64C9-44FB-A8B8-DBDF041634A1}" sibTransId="{DE6EAF42-5875-4744-AD23-524AC000FCB2}"/>
    <dgm:cxn modelId="{89A7CFBA-DCB7-4C4C-8FA7-642FB26F596B}" type="presOf" srcId="{EC534B26-1540-4DB6-991E-580B959896E7}" destId="{9D6E485D-4762-4B0B-9253-37AFEF8132D3}" srcOrd="0" destOrd="0" presId="urn:microsoft.com/office/officeart/2009/3/layout/IncreasingArrowsProcess"/>
    <dgm:cxn modelId="{2C9BD76C-1FB8-40A7-A648-B45014B2FA5C}" srcId="{B38539C8-70C1-4417-ABEF-47CA0CDB342A}" destId="{9239AE43-5ADC-424B-B19B-971A77C39E89}" srcOrd="0" destOrd="0" parTransId="{C38EC61C-36BE-4DE7-A79E-741889445AC6}" sibTransId="{763D7D1C-1199-40BB-9DB7-257C78DD0FDA}"/>
    <dgm:cxn modelId="{94377F2F-106D-4C5E-B068-2ADC7B8F292B}" type="presOf" srcId="{9239AE43-5ADC-424B-B19B-971A77C39E89}" destId="{D0B489AD-A157-43B2-82E4-7DC4F5DEE543}" srcOrd="0" destOrd="0" presId="urn:microsoft.com/office/officeart/2009/3/layout/IncreasingArrowsProcess"/>
    <dgm:cxn modelId="{8A4BB8AF-A5DF-4476-9650-7A0C34240C11}" srcId="{EC534B26-1540-4DB6-991E-580B959896E7}" destId="{796550F7-759C-4C19-A96D-C50F490D78E2}" srcOrd="1" destOrd="0" parTransId="{486D1EAB-48E6-4D9C-B36D-6DCCF6CA4903}" sibTransId="{36AFE452-F66C-484D-82B2-A5D5893B6A57}"/>
    <dgm:cxn modelId="{1EFE75B9-204E-400E-8E5B-3657052C8036}" type="presOf" srcId="{B774B841-A35F-4FB2-8127-EB83AD0D913A}" destId="{26748355-2B9F-48CA-91E4-4F105964D4BF}" srcOrd="0" destOrd="0" presId="urn:microsoft.com/office/officeart/2009/3/layout/IncreasingArrowsProcess"/>
    <dgm:cxn modelId="{38AFE9E8-1BD4-4B69-87F0-D8553D45315E}" type="presParOf" srcId="{A18B8F36-4762-4813-A682-FCB03D5602BF}" destId="{A79FDA10-BE81-4D96-96D9-E0FB4DFFC89F}" srcOrd="0" destOrd="0" presId="urn:microsoft.com/office/officeart/2009/3/layout/IncreasingArrowsProcess"/>
    <dgm:cxn modelId="{ABDA4088-3F62-4416-824B-1A2F0072527C}" type="presParOf" srcId="{A18B8F36-4762-4813-A682-FCB03D5602BF}" destId="{D0B489AD-A157-43B2-82E4-7DC4F5DEE543}" srcOrd="1" destOrd="0" presId="urn:microsoft.com/office/officeart/2009/3/layout/IncreasingArrowsProcess"/>
    <dgm:cxn modelId="{66591D22-0FB5-4EF1-BC74-1770CDA805F7}" type="presParOf" srcId="{A18B8F36-4762-4813-A682-FCB03D5602BF}" destId="{11D834C5-D691-4A2A-BC3C-EEA9BC3D889B}" srcOrd="2" destOrd="0" presId="urn:microsoft.com/office/officeart/2009/3/layout/IncreasingArrowsProcess"/>
    <dgm:cxn modelId="{BA345D20-94F8-41EE-A9DA-E420221F98FB}" type="presParOf" srcId="{A18B8F36-4762-4813-A682-FCB03D5602BF}" destId="{41F419FA-C5EC-4BF1-8C18-B25402E07CB1}" srcOrd="3" destOrd="0" presId="urn:microsoft.com/office/officeart/2009/3/layout/IncreasingArrowsProcess"/>
    <dgm:cxn modelId="{CDC3DA75-F86C-459A-8533-1F03DDCE8EE1}" type="presParOf" srcId="{A18B8F36-4762-4813-A682-FCB03D5602BF}" destId="{9D6E485D-4762-4B0B-9253-37AFEF8132D3}" srcOrd="4" destOrd="0" presId="urn:microsoft.com/office/officeart/2009/3/layout/IncreasingArrowsProcess"/>
    <dgm:cxn modelId="{B50158A4-7791-457F-A4A4-1B42EA12DEF8}" type="presParOf" srcId="{A18B8F36-4762-4813-A682-FCB03D5602BF}" destId="{26748355-2B9F-48CA-91E4-4F105964D4B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7DE117-DD0E-46E9-8E44-5AD4E0772D9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B38539C8-70C1-4417-ABEF-47CA0CDB342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SCOA Refinement</a:t>
          </a:r>
          <a:endParaRPr lang="en-Z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34ADA-8121-4E9D-B0BD-3B03C22ED241}" type="parTrans" cxnId="{CB73C197-5409-476A-84BC-77511705D894}">
      <dgm:prSet/>
      <dgm:spPr/>
      <dgm:t>
        <a:bodyPr/>
        <a:lstStyle/>
        <a:p>
          <a:endParaRPr lang="en-ZA"/>
        </a:p>
      </dgm:t>
    </dgm:pt>
    <dgm:pt modelId="{391E731C-8726-41C6-A1D1-15F779E2BB54}" type="sibTrans" cxnId="{CB73C197-5409-476A-84BC-77511705D894}">
      <dgm:prSet/>
      <dgm:spPr/>
      <dgm:t>
        <a:bodyPr/>
        <a:lstStyle/>
        <a:p>
          <a:endParaRPr lang="en-ZA"/>
        </a:p>
      </dgm:t>
    </dgm:pt>
    <dgm:pt modelId="{9239AE43-5ADC-424B-B19B-971A77C39E89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Start and involve departments with the refinement of the SCOA framework - Break down votes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EC61C-36BE-4DE7-A79E-741889445AC6}" type="parTrans" cxnId="{2C9BD76C-1FB8-40A7-A648-B45014B2FA5C}">
      <dgm:prSet/>
      <dgm:spPr/>
      <dgm:t>
        <a:bodyPr/>
        <a:lstStyle/>
        <a:p>
          <a:endParaRPr lang="en-ZA"/>
        </a:p>
      </dgm:t>
    </dgm:pt>
    <dgm:pt modelId="{763D7D1C-1199-40BB-9DB7-257C78DD0FDA}" type="sibTrans" cxnId="{2C9BD76C-1FB8-40A7-A648-B45014B2FA5C}">
      <dgm:prSet/>
      <dgm:spPr/>
      <dgm:t>
        <a:bodyPr/>
        <a:lstStyle/>
        <a:p>
          <a:endParaRPr lang="en-ZA"/>
        </a:p>
      </dgm:t>
    </dgm:pt>
    <dgm:pt modelId="{7B91487A-3517-4AEE-836F-C7985F103F2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ZA" sz="1600" b="1" dirty="0" smtClean="0">
              <a:latin typeface="Arial" panose="020B0604020202020204" pitchFamily="34" charset="0"/>
              <a:cs typeface="Arial" panose="020B0604020202020204" pitchFamily="34" charset="0"/>
            </a:rPr>
            <a:t>Implement SCOA processes</a:t>
          </a:r>
          <a:endParaRPr lang="en-ZA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11E4A-2098-46E5-9502-11600E07ADAC}" type="parTrans" cxnId="{91D9A9C8-A640-42EC-85AB-7F69C02730C5}">
      <dgm:prSet/>
      <dgm:spPr/>
      <dgm:t>
        <a:bodyPr/>
        <a:lstStyle/>
        <a:p>
          <a:endParaRPr lang="en-ZA"/>
        </a:p>
      </dgm:t>
    </dgm:pt>
    <dgm:pt modelId="{ECEAE656-F1A4-4D0E-9C81-1D7CF8403A65}" type="sibTrans" cxnId="{91D9A9C8-A640-42EC-85AB-7F69C02730C5}">
      <dgm:prSet/>
      <dgm:spPr/>
      <dgm:t>
        <a:bodyPr/>
        <a:lstStyle/>
        <a:p>
          <a:endParaRPr lang="en-ZA"/>
        </a:p>
      </dgm:t>
    </dgm:pt>
    <dgm:pt modelId="{40B24929-048E-45BE-ACC4-5C6F58260DE0}">
      <dgm:prSet phldrT="[Text]"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Review and Implement all the SCOA processes (approximately 15 business processes)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24189-7A86-4874-8641-A0F5033BC2EF}" type="parTrans" cxnId="{65714CE9-6720-4BE7-B730-C4130546CB15}">
      <dgm:prSet/>
      <dgm:spPr/>
      <dgm:t>
        <a:bodyPr/>
        <a:lstStyle/>
        <a:p>
          <a:endParaRPr lang="en-ZA"/>
        </a:p>
      </dgm:t>
    </dgm:pt>
    <dgm:pt modelId="{299FE6E2-6C04-47A2-A713-8AF12DFBA933}" type="sibTrans" cxnId="{65714CE9-6720-4BE7-B730-C4130546CB15}">
      <dgm:prSet/>
      <dgm:spPr/>
      <dgm:t>
        <a:bodyPr/>
        <a:lstStyle/>
        <a:p>
          <a:endParaRPr lang="en-ZA"/>
        </a:p>
      </dgm:t>
    </dgm:pt>
    <dgm:pt modelId="{ED4D645F-47AA-4A45-98CF-E4B266A6CAA9}">
      <dgm:prSet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Evaluate each segment i.e. </a:t>
          </a:r>
        </a:p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	 - Is funding correctly 		applied and </a:t>
          </a:r>
        </a:p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	- Is Project segment 	correct</a:t>
          </a:r>
        </a:p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Ensure that HR system and payroll complies with SCOA requirements </a:t>
          </a:r>
        </a:p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Make sure the IDP and SDBIP requirement on SCOA is accommodated</a:t>
          </a:r>
        </a:p>
      </dgm:t>
    </dgm:pt>
    <dgm:pt modelId="{E29328E3-B689-41B7-8163-6095B81C42D9}" type="parTrans" cxnId="{FB6735C2-0CFF-49DC-8CA7-5F4DA348E3CB}">
      <dgm:prSet/>
      <dgm:spPr/>
      <dgm:t>
        <a:bodyPr/>
        <a:lstStyle/>
        <a:p>
          <a:endParaRPr lang="en-ZA"/>
        </a:p>
      </dgm:t>
    </dgm:pt>
    <dgm:pt modelId="{A25CB6EB-C43C-4A09-82FA-20F5863BC8A1}" type="sibTrans" cxnId="{FB6735C2-0CFF-49DC-8CA7-5F4DA348E3CB}">
      <dgm:prSet/>
      <dgm:spPr/>
      <dgm:t>
        <a:bodyPr/>
        <a:lstStyle/>
        <a:p>
          <a:endParaRPr lang="en-ZA"/>
        </a:p>
      </dgm:t>
    </dgm:pt>
    <dgm:pt modelId="{D9DCDE38-89C9-4704-BD9C-C2B454637254}">
      <dgm:prSet custT="1"/>
      <dgm:spPr/>
      <dgm:t>
        <a:bodyPr/>
        <a:lstStyle/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Compile budget for next financial year </a:t>
          </a:r>
        </a:p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Integration of sub systems must be reviewed </a:t>
          </a:r>
        </a:p>
        <a:p>
          <a:r>
            <a:rPr lang="en-ZA" sz="2000" dirty="0" smtClean="0">
              <a:latin typeface="Arial" panose="020B0604020202020204" pitchFamily="34" charset="0"/>
              <a:cs typeface="Arial" panose="020B0604020202020204" pitchFamily="34" charset="0"/>
            </a:rPr>
            <a:t>Ensure training to all the relevant staff is conducted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27A90-BD47-447E-A71E-9AE7ACBFE5F0}" type="parTrans" cxnId="{064A7F1F-3F31-4B80-9879-C04DB2BE3211}">
      <dgm:prSet/>
      <dgm:spPr/>
      <dgm:t>
        <a:bodyPr/>
        <a:lstStyle/>
        <a:p>
          <a:endParaRPr lang="en-ZA"/>
        </a:p>
      </dgm:t>
    </dgm:pt>
    <dgm:pt modelId="{E6D523AD-AEE3-4BE8-BC5A-CA56FC5C0D18}" type="sibTrans" cxnId="{064A7F1F-3F31-4B80-9879-C04DB2BE3211}">
      <dgm:prSet/>
      <dgm:spPr/>
      <dgm:t>
        <a:bodyPr/>
        <a:lstStyle/>
        <a:p>
          <a:endParaRPr lang="en-ZA"/>
        </a:p>
      </dgm:t>
    </dgm:pt>
    <dgm:pt modelId="{A18B8F36-4762-4813-A682-FCB03D5602BF}" type="pres">
      <dgm:prSet presAssocID="{2E7DE117-DD0E-46E9-8E44-5AD4E0772D9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79FDA10-BE81-4D96-96D9-E0FB4DFFC89F}" type="pres">
      <dgm:prSet presAssocID="{B38539C8-70C1-4417-ABEF-47CA0CDB342A}" presName="parentText1" presStyleLbl="node1" presStyleIdx="0" presStyleCnt="2" custScaleY="85541" custLinFactNeighborY="-3955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0B489AD-A157-43B2-82E4-7DC4F5DEE543}" type="pres">
      <dgm:prSet presAssocID="{B38539C8-70C1-4417-ABEF-47CA0CDB342A}" presName="childText1" presStyleLbl="solidAlignAcc1" presStyleIdx="0" presStyleCnt="2" custScaleX="98413" custScaleY="156607" custLinFactNeighborX="-793" custLinFactNeighborY="90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1D834C5-D691-4A2A-BC3C-EEA9BC3D889B}" type="pres">
      <dgm:prSet presAssocID="{7B91487A-3517-4AEE-836F-C7985F103F2A}" presName="parentText2" presStyleLbl="node1" presStyleIdx="1" presStyleCnt="2" custScaleY="90607" custLinFactNeighborX="-682" custLinFactNeighborY="-467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1F419FA-C5EC-4BF1-8C18-B25402E07CB1}" type="pres">
      <dgm:prSet presAssocID="{7B91487A-3517-4AEE-836F-C7985F103F2A}" presName="childText2" presStyleLbl="solidAlignAcc1" presStyleIdx="1" presStyleCnt="2" custScaleY="107336" custLinFactNeighborX="-794" custLinFactNeighborY="-19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5714CE9-6720-4BE7-B730-C4130546CB15}" srcId="{7B91487A-3517-4AEE-836F-C7985F103F2A}" destId="{40B24929-048E-45BE-ACC4-5C6F58260DE0}" srcOrd="0" destOrd="0" parTransId="{64224189-7A86-4874-8641-A0F5033BC2EF}" sibTransId="{299FE6E2-6C04-47A2-A713-8AF12DFBA933}"/>
    <dgm:cxn modelId="{CB73C197-5409-476A-84BC-77511705D894}" srcId="{2E7DE117-DD0E-46E9-8E44-5AD4E0772D94}" destId="{B38539C8-70C1-4417-ABEF-47CA0CDB342A}" srcOrd="0" destOrd="0" parTransId="{F4C34ADA-8121-4E9D-B0BD-3B03C22ED241}" sibTransId="{391E731C-8726-41C6-A1D1-15F779E2BB54}"/>
    <dgm:cxn modelId="{154B940E-A92B-4986-B173-4613F4B5CDCB}" type="presOf" srcId="{40B24929-048E-45BE-ACC4-5C6F58260DE0}" destId="{41F419FA-C5EC-4BF1-8C18-B25402E07CB1}" srcOrd="0" destOrd="0" presId="urn:microsoft.com/office/officeart/2009/3/layout/IncreasingArrowsProcess"/>
    <dgm:cxn modelId="{064A7F1F-3F31-4B80-9879-C04DB2BE3211}" srcId="{7B91487A-3517-4AEE-836F-C7985F103F2A}" destId="{D9DCDE38-89C9-4704-BD9C-C2B454637254}" srcOrd="1" destOrd="0" parTransId="{97E27A90-BD47-447E-A71E-9AE7ACBFE5F0}" sibTransId="{E6D523AD-AEE3-4BE8-BC5A-CA56FC5C0D18}"/>
    <dgm:cxn modelId="{D4CE0BB6-F0D9-4401-9BA3-53D4AC5B628E}" type="presOf" srcId="{ED4D645F-47AA-4A45-98CF-E4B266A6CAA9}" destId="{D0B489AD-A157-43B2-82E4-7DC4F5DEE543}" srcOrd="0" destOrd="1" presId="urn:microsoft.com/office/officeart/2009/3/layout/IncreasingArrowsProcess"/>
    <dgm:cxn modelId="{7AC90E24-EFDA-4500-A6AE-0DDAA77DEA7D}" type="presOf" srcId="{2E7DE117-DD0E-46E9-8E44-5AD4E0772D94}" destId="{A18B8F36-4762-4813-A682-FCB03D5602BF}" srcOrd="0" destOrd="0" presId="urn:microsoft.com/office/officeart/2009/3/layout/IncreasingArrowsProcess"/>
    <dgm:cxn modelId="{5C43647D-8430-4CCB-8A8C-467FEBA74644}" type="presOf" srcId="{9239AE43-5ADC-424B-B19B-971A77C39E89}" destId="{D0B489AD-A157-43B2-82E4-7DC4F5DEE543}" srcOrd="0" destOrd="0" presId="urn:microsoft.com/office/officeart/2009/3/layout/IncreasingArrowsProcess"/>
    <dgm:cxn modelId="{47277FFC-A4E4-4D1F-8F1F-6291D87F0E6B}" type="presOf" srcId="{B38539C8-70C1-4417-ABEF-47CA0CDB342A}" destId="{A79FDA10-BE81-4D96-96D9-E0FB4DFFC89F}" srcOrd="0" destOrd="0" presId="urn:microsoft.com/office/officeart/2009/3/layout/IncreasingArrowsProcess"/>
    <dgm:cxn modelId="{C0AE28E5-757B-4E04-86BD-188BF0BE6E3B}" type="presOf" srcId="{D9DCDE38-89C9-4704-BD9C-C2B454637254}" destId="{41F419FA-C5EC-4BF1-8C18-B25402E07CB1}" srcOrd="0" destOrd="1" presId="urn:microsoft.com/office/officeart/2009/3/layout/IncreasingArrowsProcess"/>
    <dgm:cxn modelId="{FB6735C2-0CFF-49DC-8CA7-5F4DA348E3CB}" srcId="{B38539C8-70C1-4417-ABEF-47CA0CDB342A}" destId="{ED4D645F-47AA-4A45-98CF-E4B266A6CAA9}" srcOrd="1" destOrd="0" parTransId="{E29328E3-B689-41B7-8163-6095B81C42D9}" sibTransId="{A25CB6EB-C43C-4A09-82FA-20F5863BC8A1}"/>
    <dgm:cxn modelId="{32949D2D-A47F-498A-A99C-8A57746B745D}" type="presOf" srcId="{7B91487A-3517-4AEE-836F-C7985F103F2A}" destId="{11D834C5-D691-4A2A-BC3C-EEA9BC3D889B}" srcOrd="0" destOrd="0" presId="urn:microsoft.com/office/officeart/2009/3/layout/IncreasingArrowsProcess"/>
    <dgm:cxn modelId="{2C9BD76C-1FB8-40A7-A648-B45014B2FA5C}" srcId="{B38539C8-70C1-4417-ABEF-47CA0CDB342A}" destId="{9239AE43-5ADC-424B-B19B-971A77C39E89}" srcOrd="0" destOrd="0" parTransId="{C38EC61C-36BE-4DE7-A79E-741889445AC6}" sibTransId="{763D7D1C-1199-40BB-9DB7-257C78DD0FDA}"/>
    <dgm:cxn modelId="{91D9A9C8-A640-42EC-85AB-7F69C02730C5}" srcId="{2E7DE117-DD0E-46E9-8E44-5AD4E0772D94}" destId="{7B91487A-3517-4AEE-836F-C7985F103F2A}" srcOrd="1" destOrd="0" parTransId="{32D11E4A-2098-46E5-9502-11600E07ADAC}" sibTransId="{ECEAE656-F1A4-4D0E-9C81-1D7CF8403A65}"/>
    <dgm:cxn modelId="{31415370-98D0-4098-A8E7-65D784D1F733}" type="presParOf" srcId="{A18B8F36-4762-4813-A682-FCB03D5602BF}" destId="{A79FDA10-BE81-4D96-96D9-E0FB4DFFC89F}" srcOrd="0" destOrd="0" presId="urn:microsoft.com/office/officeart/2009/3/layout/IncreasingArrowsProcess"/>
    <dgm:cxn modelId="{37A40C0D-4480-447D-8542-0A173AA0AB45}" type="presParOf" srcId="{A18B8F36-4762-4813-A682-FCB03D5602BF}" destId="{D0B489AD-A157-43B2-82E4-7DC4F5DEE543}" srcOrd="1" destOrd="0" presId="urn:microsoft.com/office/officeart/2009/3/layout/IncreasingArrowsProcess"/>
    <dgm:cxn modelId="{7BE3189E-BA55-4C52-BAF8-28A38375B05F}" type="presParOf" srcId="{A18B8F36-4762-4813-A682-FCB03D5602BF}" destId="{11D834C5-D691-4A2A-BC3C-EEA9BC3D889B}" srcOrd="2" destOrd="0" presId="urn:microsoft.com/office/officeart/2009/3/layout/IncreasingArrowsProcess"/>
    <dgm:cxn modelId="{381252A8-A2B2-4F6D-BBE5-8CC61EEB549E}" type="presParOf" srcId="{A18B8F36-4762-4813-A682-FCB03D5602BF}" destId="{41F419FA-C5EC-4BF1-8C18-B25402E07CB1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F28BC-47E8-46CF-90A7-FCCDED20DA57}">
      <dsp:nvSpPr>
        <dsp:cNvPr id="0" name=""/>
        <dsp:cNvSpPr/>
      </dsp:nvSpPr>
      <dsp:spPr>
        <a:xfrm rot="5400000">
          <a:off x="-163904" y="228186"/>
          <a:ext cx="1092694" cy="764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Sept 2013</a:t>
          </a:r>
          <a:endParaRPr lang="en-Z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46725"/>
        <a:ext cx="764885" cy="327809"/>
      </dsp:txXfrm>
    </dsp:sp>
    <dsp:sp modelId="{7D8A3B24-6DDF-4752-9C16-0EC028FF5CD0}">
      <dsp:nvSpPr>
        <dsp:cNvPr id="0" name=""/>
        <dsp:cNvSpPr/>
      </dsp:nvSpPr>
      <dsp:spPr>
        <a:xfrm rot="5400000">
          <a:off x="3209270" y="-2380102"/>
          <a:ext cx="710251" cy="5599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EMM was nominated by Minister of Finance to be a pilot municipality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4886" y="98954"/>
        <a:ext cx="5564348" cy="640907"/>
      </dsp:txXfrm>
    </dsp:sp>
    <dsp:sp modelId="{BE31523E-D5DF-4ECD-9088-71AD3DACAEB2}">
      <dsp:nvSpPr>
        <dsp:cNvPr id="0" name=""/>
        <dsp:cNvSpPr/>
      </dsp:nvSpPr>
      <dsp:spPr>
        <a:xfrm rot="5400000">
          <a:off x="-251603" y="1259714"/>
          <a:ext cx="1268093" cy="764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Oct 2013</a:t>
          </a:r>
          <a:endParaRPr lang="en-Z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1390553"/>
        <a:ext cx="764885" cy="503208"/>
      </dsp:txXfrm>
    </dsp:sp>
    <dsp:sp modelId="{C5C31824-D3DE-4D64-9A45-78D6C1370195}">
      <dsp:nvSpPr>
        <dsp:cNvPr id="0" name=""/>
        <dsp:cNvSpPr/>
      </dsp:nvSpPr>
      <dsp:spPr>
        <a:xfrm rot="5400000">
          <a:off x="3362308" y="-1590272"/>
          <a:ext cx="904959" cy="60698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Accepted nomination as a pilot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Made a presentation to NT regarding State of Readiness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-5400000">
        <a:off x="779841" y="1036371"/>
        <a:ext cx="6025717" cy="816607"/>
      </dsp:txXfrm>
    </dsp:sp>
    <dsp:sp modelId="{5EAF36FA-815A-4D0F-AEA7-DE445DB737E6}">
      <dsp:nvSpPr>
        <dsp:cNvPr id="0" name=""/>
        <dsp:cNvSpPr/>
      </dsp:nvSpPr>
      <dsp:spPr>
        <a:xfrm rot="5400000">
          <a:off x="-273659" y="2416571"/>
          <a:ext cx="1312205" cy="764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July 2014</a:t>
          </a:r>
          <a:endParaRPr lang="en-Z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525354"/>
        <a:ext cx="764885" cy="547320"/>
      </dsp:txXfrm>
    </dsp:sp>
    <dsp:sp modelId="{0769C6E0-DA5D-4325-8956-757C0C1FFBC9}">
      <dsp:nvSpPr>
        <dsp:cNvPr id="0" name=""/>
        <dsp:cNvSpPr/>
      </dsp:nvSpPr>
      <dsp:spPr>
        <a:xfrm rot="5400000">
          <a:off x="3202207" y="-313403"/>
          <a:ext cx="1175394" cy="60658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Submit an Item to Council regarding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SCOA Regulations dated 22 April 2014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nomination of EMM to be a pilot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56994" y="2189188"/>
        <a:ext cx="6008442" cy="1060638"/>
      </dsp:txXfrm>
    </dsp:sp>
    <dsp:sp modelId="{F8B0E9DA-5C82-4345-9720-E871D6900A9C}">
      <dsp:nvSpPr>
        <dsp:cNvPr id="0" name=""/>
        <dsp:cNvSpPr/>
      </dsp:nvSpPr>
      <dsp:spPr>
        <a:xfrm rot="5400000">
          <a:off x="-498503" y="4068578"/>
          <a:ext cx="1761892" cy="764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Oct 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2014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3952518"/>
        <a:ext cx="764885" cy="997007"/>
      </dsp:txXfrm>
    </dsp:sp>
    <dsp:sp modelId="{32F61781-1A3E-48D4-865A-8A5A635CB566}">
      <dsp:nvSpPr>
        <dsp:cNvPr id="0" name=""/>
        <dsp:cNvSpPr/>
      </dsp:nvSpPr>
      <dsp:spPr>
        <a:xfrm rot="5400000">
          <a:off x="3091714" y="1226212"/>
          <a:ext cx="1710249" cy="6363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Do site visit to Cape Town after IMFO conference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Nominate members to be part of SCOA Task Team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SCOA Task Team appointed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SCOA technical work begins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SCOA Project Manager appointed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4886" y="3636528"/>
        <a:ext cx="6280419" cy="1543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F28BC-47E8-46CF-90A7-FCCDED20DA57}">
      <dsp:nvSpPr>
        <dsp:cNvPr id="0" name=""/>
        <dsp:cNvSpPr/>
      </dsp:nvSpPr>
      <dsp:spPr>
        <a:xfrm rot="5400000">
          <a:off x="-142654" y="196330"/>
          <a:ext cx="951031" cy="665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Nov 2014</a:t>
          </a:r>
          <a:endParaRPr lang="en-Z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86536"/>
        <a:ext cx="665722" cy="285309"/>
      </dsp:txXfrm>
    </dsp:sp>
    <dsp:sp modelId="{7D8A3B24-6DDF-4752-9C16-0EC028FF5CD0}">
      <dsp:nvSpPr>
        <dsp:cNvPr id="0" name=""/>
        <dsp:cNvSpPr/>
      </dsp:nvSpPr>
      <dsp:spPr>
        <a:xfrm rot="5400000">
          <a:off x="3235193" y="-2516980"/>
          <a:ext cx="618170" cy="5797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Budget module 80% finished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45605" y="102785"/>
        <a:ext cx="5767170" cy="557816"/>
      </dsp:txXfrm>
    </dsp:sp>
    <dsp:sp modelId="{BE31523E-D5DF-4ECD-9088-71AD3DACAEB2}">
      <dsp:nvSpPr>
        <dsp:cNvPr id="0" name=""/>
        <dsp:cNvSpPr/>
      </dsp:nvSpPr>
      <dsp:spPr>
        <a:xfrm rot="5400000">
          <a:off x="-348748" y="1272552"/>
          <a:ext cx="1363218" cy="665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Feb / March  2015</a:t>
          </a:r>
          <a:endParaRPr lang="en-Z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1256665"/>
        <a:ext cx="665722" cy="697496"/>
      </dsp:txXfrm>
    </dsp:sp>
    <dsp:sp modelId="{C5C31824-D3DE-4D64-9A45-78D6C1370195}">
      <dsp:nvSpPr>
        <dsp:cNvPr id="0" name=""/>
        <dsp:cNvSpPr/>
      </dsp:nvSpPr>
      <dsp:spPr>
        <a:xfrm rot="5400000">
          <a:off x="3302144" y="-1795846"/>
          <a:ext cx="1190225" cy="6463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System changes (transactional level) completed by service provider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Test data base (platform) was created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Testing begins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65722" y="898678"/>
        <a:ext cx="6404967" cy="1074021"/>
      </dsp:txXfrm>
    </dsp:sp>
    <dsp:sp modelId="{5EAF36FA-815A-4D0F-AEA7-DE445DB737E6}">
      <dsp:nvSpPr>
        <dsp:cNvPr id="0" name=""/>
        <dsp:cNvSpPr/>
      </dsp:nvSpPr>
      <dsp:spPr>
        <a:xfrm rot="5400000">
          <a:off x="-455268" y="2869046"/>
          <a:ext cx="1576258" cy="665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March-June 2015</a:t>
          </a:r>
          <a:endParaRPr lang="en-ZA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0" y="2746639"/>
        <a:ext cx="665722" cy="910536"/>
      </dsp:txXfrm>
    </dsp:sp>
    <dsp:sp modelId="{0769C6E0-DA5D-4325-8956-757C0C1FFBC9}">
      <dsp:nvSpPr>
        <dsp:cNvPr id="0" name=""/>
        <dsp:cNvSpPr/>
      </dsp:nvSpPr>
      <dsp:spPr>
        <a:xfrm rot="5400000">
          <a:off x="2885747" y="143175"/>
          <a:ext cx="2023018" cy="6463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Regular meetings in Finance Department to involve other officials in Finance – Change Management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Start to do data clean up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Preparing for Year-end and impact of SCOA on year-end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Final testing of financial processes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Population of SCOA framework for budget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65722" y="2461956"/>
        <a:ext cx="6364313" cy="1825506"/>
      </dsp:txXfrm>
    </dsp:sp>
    <dsp:sp modelId="{5522D945-E9DF-471C-8FA6-B08670B1F19D}">
      <dsp:nvSpPr>
        <dsp:cNvPr id="0" name=""/>
        <dsp:cNvSpPr/>
      </dsp:nvSpPr>
      <dsp:spPr>
        <a:xfrm rot="5400000">
          <a:off x="-142654" y="4592223"/>
          <a:ext cx="951031" cy="6657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July 1 2015</a:t>
          </a:r>
          <a:endParaRPr lang="en-Z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782429"/>
        <a:ext cx="665722" cy="285309"/>
      </dsp:txXfrm>
    </dsp:sp>
    <dsp:sp modelId="{215ED586-CBDF-4076-B5C7-1381B069CE12}">
      <dsp:nvSpPr>
        <dsp:cNvPr id="0" name=""/>
        <dsp:cNvSpPr/>
      </dsp:nvSpPr>
      <dsp:spPr>
        <a:xfrm rot="5400000">
          <a:off x="3558183" y="1616248"/>
          <a:ext cx="618170" cy="6463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3800" kern="1200" dirty="0" smtClean="0">
              <a:latin typeface="Arial" panose="020B0604020202020204" pitchFamily="34" charset="0"/>
              <a:cs typeface="Arial" panose="020B0604020202020204" pitchFamily="34" charset="0"/>
            </a:rPr>
            <a:t>Go-Live!</a:t>
          </a:r>
          <a:endParaRPr lang="en-ZA" sz="3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35734" y="4568875"/>
        <a:ext cx="6432892" cy="557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A099F-744E-4505-939B-EAB84344281E}">
      <dsp:nvSpPr>
        <dsp:cNvPr id="0" name=""/>
        <dsp:cNvSpPr/>
      </dsp:nvSpPr>
      <dsp:spPr>
        <a:xfrm>
          <a:off x="1009030" y="3199705"/>
          <a:ext cx="1296785" cy="197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6785" y="0"/>
              </a:lnTo>
              <a:lnTo>
                <a:pt x="1296785" y="197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F7180-2497-4DBD-8720-08050FA8E89E}">
      <dsp:nvSpPr>
        <dsp:cNvPr id="0" name=""/>
        <dsp:cNvSpPr/>
      </dsp:nvSpPr>
      <dsp:spPr>
        <a:xfrm>
          <a:off x="1009030" y="3089213"/>
          <a:ext cx="1297570" cy="110491"/>
        </a:xfrm>
        <a:custGeom>
          <a:avLst/>
          <a:gdLst/>
          <a:ahLst/>
          <a:cxnLst/>
          <a:rect l="0" t="0" r="0" b="0"/>
          <a:pathLst>
            <a:path>
              <a:moveTo>
                <a:pt x="0" y="110491"/>
              </a:moveTo>
              <a:lnTo>
                <a:pt x="1297570" y="110491"/>
              </a:lnTo>
              <a:lnTo>
                <a:pt x="12975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D2B08-01AB-4C40-BBF6-C70976B7EA6B}">
      <dsp:nvSpPr>
        <dsp:cNvPr id="0" name=""/>
        <dsp:cNvSpPr/>
      </dsp:nvSpPr>
      <dsp:spPr>
        <a:xfrm>
          <a:off x="1009030" y="3199705"/>
          <a:ext cx="3192296" cy="2835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4334" y="0"/>
              </a:lnTo>
              <a:lnTo>
                <a:pt x="2954334" y="2835232"/>
              </a:lnTo>
              <a:lnTo>
                <a:pt x="3192296" y="2835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24B7C-64E7-43FB-9A71-01E03CA8AB5D}">
      <dsp:nvSpPr>
        <dsp:cNvPr id="0" name=""/>
        <dsp:cNvSpPr/>
      </dsp:nvSpPr>
      <dsp:spPr>
        <a:xfrm>
          <a:off x="1009030" y="3199705"/>
          <a:ext cx="3192296" cy="181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4334" y="0"/>
              </a:lnTo>
              <a:lnTo>
                <a:pt x="2954334" y="1811995"/>
              </a:lnTo>
              <a:lnTo>
                <a:pt x="3192296" y="1811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07D4A-9028-4AA3-82BC-2B1E3E83112F}">
      <dsp:nvSpPr>
        <dsp:cNvPr id="0" name=""/>
        <dsp:cNvSpPr/>
      </dsp:nvSpPr>
      <dsp:spPr>
        <a:xfrm>
          <a:off x="1009030" y="3199705"/>
          <a:ext cx="3192296" cy="788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4334" y="0"/>
              </a:lnTo>
              <a:lnTo>
                <a:pt x="2954334" y="788759"/>
              </a:lnTo>
              <a:lnTo>
                <a:pt x="3192296" y="788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7DF57-7631-4DE5-A81A-FAA25D1F321B}">
      <dsp:nvSpPr>
        <dsp:cNvPr id="0" name=""/>
        <dsp:cNvSpPr/>
      </dsp:nvSpPr>
      <dsp:spPr>
        <a:xfrm>
          <a:off x="1009030" y="2965227"/>
          <a:ext cx="3192296" cy="234477"/>
        </a:xfrm>
        <a:custGeom>
          <a:avLst/>
          <a:gdLst/>
          <a:ahLst/>
          <a:cxnLst/>
          <a:rect l="0" t="0" r="0" b="0"/>
          <a:pathLst>
            <a:path>
              <a:moveTo>
                <a:pt x="0" y="234477"/>
              </a:moveTo>
              <a:lnTo>
                <a:pt x="2954334" y="234477"/>
              </a:lnTo>
              <a:lnTo>
                <a:pt x="2954334" y="0"/>
              </a:lnTo>
              <a:lnTo>
                <a:pt x="31922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DC22A-555B-4569-9DE4-21077328E693}">
      <dsp:nvSpPr>
        <dsp:cNvPr id="0" name=""/>
        <dsp:cNvSpPr/>
      </dsp:nvSpPr>
      <dsp:spPr>
        <a:xfrm>
          <a:off x="1009030" y="1941990"/>
          <a:ext cx="3192296" cy="1257714"/>
        </a:xfrm>
        <a:custGeom>
          <a:avLst/>
          <a:gdLst/>
          <a:ahLst/>
          <a:cxnLst/>
          <a:rect l="0" t="0" r="0" b="0"/>
          <a:pathLst>
            <a:path>
              <a:moveTo>
                <a:pt x="0" y="1257714"/>
              </a:moveTo>
              <a:lnTo>
                <a:pt x="2954334" y="1257714"/>
              </a:lnTo>
              <a:lnTo>
                <a:pt x="2954334" y="0"/>
              </a:lnTo>
              <a:lnTo>
                <a:pt x="31922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413A2-1DDA-4098-A692-8BED01A19302}">
      <dsp:nvSpPr>
        <dsp:cNvPr id="0" name=""/>
        <dsp:cNvSpPr/>
      </dsp:nvSpPr>
      <dsp:spPr>
        <a:xfrm>
          <a:off x="1009030" y="641613"/>
          <a:ext cx="3192296" cy="2558091"/>
        </a:xfrm>
        <a:custGeom>
          <a:avLst/>
          <a:gdLst/>
          <a:ahLst/>
          <a:cxnLst/>
          <a:rect l="0" t="0" r="0" b="0"/>
          <a:pathLst>
            <a:path>
              <a:moveTo>
                <a:pt x="0" y="2558091"/>
              </a:moveTo>
              <a:lnTo>
                <a:pt x="2954334" y="2558091"/>
              </a:lnTo>
              <a:lnTo>
                <a:pt x="2954334" y="0"/>
              </a:lnTo>
              <a:lnTo>
                <a:pt x="31922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098AF-D94A-4AD2-BC19-9DA09FCAC449}">
      <dsp:nvSpPr>
        <dsp:cNvPr id="0" name=""/>
        <dsp:cNvSpPr/>
      </dsp:nvSpPr>
      <dsp:spPr>
        <a:xfrm>
          <a:off x="0" y="2382022"/>
          <a:ext cx="1009030" cy="1635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Project Sponsor/ Leader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Divisional Head: Budget Office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82022"/>
        <a:ext cx="1009030" cy="1635365"/>
      </dsp:txXfrm>
    </dsp:sp>
    <dsp:sp modelId="{6C7E0E94-8A99-4952-8F72-6160C8921CD3}">
      <dsp:nvSpPr>
        <dsp:cNvPr id="0" name=""/>
        <dsp:cNvSpPr/>
      </dsp:nvSpPr>
      <dsp:spPr>
        <a:xfrm>
          <a:off x="4201326" y="1580"/>
          <a:ext cx="4211071" cy="12800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Divisional Head: MIS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Program &amp; Systems Controller : Financial Data Processing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DBA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1326" y="1580"/>
        <a:ext cx="4211071" cy="1280065"/>
      </dsp:txXfrm>
    </dsp:sp>
    <dsp:sp modelId="{C4700A64-CA58-4B1B-B0E7-BF790F2D8553}">
      <dsp:nvSpPr>
        <dsp:cNvPr id="0" name=""/>
        <dsp:cNvSpPr/>
      </dsp:nvSpPr>
      <dsp:spPr>
        <a:xfrm>
          <a:off x="4201326" y="1579098"/>
          <a:ext cx="4211071" cy="725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INCOME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Manager &amp;    Senior Accountant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1326" y="1579098"/>
        <a:ext cx="4211071" cy="725784"/>
      </dsp:txXfrm>
    </dsp:sp>
    <dsp:sp modelId="{2201D801-D4A2-4182-85BB-9CAD49E5E085}">
      <dsp:nvSpPr>
        <dsp:cNvPr id="0" name=""/>
        <dsp:cNvSpPr/>
      </dsp:nvSpPr>
      <dsp:spPr>
        <a:xfrm>
          <a:off x="4201326" y="2602335"/>
          <a:ext cx="4211071" cy="725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OPEX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Manager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1326" y="2602335"/>
        <a:ext cx="4211071" cy="725784"/>
      </dsp:txXfrm>
    </dsp:sp>
    <dsp:sp modelId="{42BB1D89-774B-4305-AAE2-DE57443C1034}">
      <dsp:nvSpPr>
        <dsp:cNvPr id="0" name=""/>
        <dsp:cNvSpPr/>
      </dsp:nvSpPr>
      <dsp:spPr>
        <a:xfrm>
          <a:off x="4201326" y="3625571"/>
          <a:ext cx="4211071" cy="725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CAPEX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Chief Accountant &amp; Accountant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1326" y="3625571"/>
        <a:ext cx="4211071" cy="725784"/>
      </dsp:txXfrm>
    </dsp:sp>
    <dsp:sp modelId="{727B959D-91B3-45E9-8E9C-62BCF7524FE8}">
      <dsp:nvSpPr>
        <dsp:cNvPr id="0" name=""/>
        <dsp:cNvSpPr/>
      </dsp:nvSpPr>
      <dsp:spPr>
        <a:xfrm>
          <a:off x="4201326" y="4648808"/>
          <a:ext cx="4211071" cy="725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EXPENDITURE &amp; STORES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Manager Budget Office Management Accounting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1326" y="4648808"/>
        <a:ext cx="4211071" cy="725784"/>
      </dsp:txXfrm>
    </dsp:sp>
    <dsp:sp modelId="{3599EF82-B208-43E5-8D05-F2AABB1B63C8}">
      <dsp:nvSpPr>
        <dsp:cNvPr id="0" name=""/>
        <dsp:cNvSpPr/>
      </dsp:nvSpPr>
      <dsp:spPr>
        <a:xfrm>
          <a:off x="4201326" y="5672045"/>
          <a:ext cx="4063392" cy="725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FINANCIAL REPORTING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Executive Manager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1326" y="5672045"/>
        <a:ext cx="4063392" cy="725784"/>
      </dsp:txXfrm>
    </dsp:sp>
    <dsp:sp modelId="{40297082-B262-4B50-899C-D431B8B1226F}">
      <dsp:nvSpPr>
        <dsp:cNvPr id="0" name=""/>
        <dsp:cNvSpPr/>
      </dsp:nvSpPr>
      <dsp:spPr>
        <a:xfrm>
          <a:off x="1767391" y="2363428"/>
          <a:ext cx="1078420" cy="725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Project Manager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7391" y="2363428"/>
        <a:ext cx="1078420" cy="725784"/>
      </dsp:txXfrm>
    </dsp:sp>
    <dsp:sp modelId="{4E3A1AA2-4C35-49B0-87BF-19AABF4D9885}">
      <dsp:nvSpPr>
        <dsp:cNvPr id="0" name=""/>
        <dsp:cNvSpPr/>
      </dsp:nvSpPr>
      <dsp:spPr>
        <a:xfrm>
          <a:off x="1693563" y="3397095"/>
          <a:ext cx="1224505" cy="725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Project Administrator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3563" y="3397095"/>
        <a:ext cx="1224505" cy="725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49B7B-2532-4029-AD4B-07C34B430309}">
      <dsp:nvSpPr>
        <dsp:cNvPr id="0" name=""/>
        <dsp:cNvSpPr/>
      </dsp:nvSpPr>
      <dsp:spPr>
        <a:xfrm rot="5400000">
          <a:off x="4475099" y="-2238457"/>
          <a:ext cx="1231020" cy="59483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big bang approach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SCOA can be very disruptive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Implement vote change in phase 1 (1 July 2015)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Implement refinements in phase 2 (1 July 2016)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16419" y="180316"/>
        <a:ext cx="5888288" cy="1110834"/>
      </dsp:txXfrm>
    </dsp:sp>
    <dsp:sp modelId="{C46BE8B7-E7F5-4D87-975B-F2A01658B4A0}">
      <dsp:nvSpPr>
        <dsp:cNvPr id="0" name=""/>
        <dsp:cNvSpPr/>
      </dsp:nvSpPr>
      <dsp:spPr>
        <a:xfrm>
          <a:off x="95" y="2321"/>
          <a:ext cx="2116323" cy="1466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Decision 1 – Implement in phases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99" y="73925"/>
        <a:ext cx="1973115" cy="1323614"/>
      </dsp:txXfrm>
    </dsp:sp>
    <dsp:sp modelId="{0A7CDAF3-9D58-4B3C-8FC3-A0127A829257}">
      <dsp:nvSpPr>
        <dsp:cNvPr id="0" name=""/>
        <dsp:cNvSpPr/>
      </dsp:nvSpPr>
      <dsp:spPr>
        <a:xfrm rot="5400000">
          <a:off x="4217652" y="-607839"/>
          <a:ext cx="1711697" cy="5876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Biggest impact on these two sections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They have the skills to oversee correct implementation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They can act as centres of knowledge and guidance after implementation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35202" y="1558169"/>
        <a:ext cx="5793039" cy="1544581"/>
      </dsp:txXfrm>
    </dsp:sp>
    <dsp:sp modelId="{0288C294-1E8F-4301-8CCE-30DBDF858FC4}">
      <dsp:nvSpPr>
        <dsp:cNvPr id="0" name=""/>
        <dsp:cNvSpPr/>
      </dsp:nvSpPr>
      <dsp:spPr>
        <a:xfrm>
          <a:off x="95" y="1551974"/>
          <a:ext cx="2135107" cy="153877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Decision 2 – Project driven from Budget and Reporting divisions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12" y="1627091"/>
        <a:ext cx="1984873" cy="1388542"/>
      </dsp:txXfrm>
    </dsp:sp>
    <dsp:sp modelId="{ED180A99-82D8-43FC-B1EC-ADED11F174F6}">
      <dsp:nvSpPr>
        <dsp:cNvPr id="0" name=""/>
        <dsp:cNvSpPr/>
      </dsp:nvSpPr>
      <dsp:spPr>
        <a:xfrm rot="5400000">
          <a:off x="4141875" y="1330193"/>
          <a:ext cx="1863310" cy="5876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Non-SCOA production (old system), 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Testing environment and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SCOA production environment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Can start seeing SCOA behaviour before go-live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Testing environment enables on-the-fly changes while production continues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135232" y="3427796"/>
        <a:ext cx="5785638" cy="1681392"/>
      </dsp:txXfrm>
    </dsp:sp>
    <dsp:sp modelId="{5E47D8FF-A4B8-4D87-BBC0-492A26C2C3D4}">
      <dsp:nvSpPr>
        <dsp:cNvPr id="0" name=""/>
        <dsp:cNvSpPr/>
      </dsp:nvSpPr>
      <dsp:spPr>
        <a:xfrm>
          <a:off x="95" y="3429680"/>
          <a:ext cx="2135136" cy="167338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Decision 3 –    3 ICT environments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783" y="3511368"/>
        <a:ext cx="1971760" cy="1510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49B7B-2532-4029-AD4B-07C34B430309}">
      <dsp:nvSpPr>
        <dsp:cNvPr id="0" name=""/>
        <dsp:cNvSpPr/>
      </dsp:nvSpPr>
      <dsp:spPr>
        <a:xfrm rot="5400000">
          <a:off x="4740138" y="-1612564"/>
          <a:ext cx="1585912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Entities on different financial systems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Migration plus SCOA too risky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 process to create an entire SCOA vote structure of the entities on the EMM platform 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Integration for now will be done manually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29285" y="275707"/>
        <a:ext cx="5130200" cy="1431076"/>
      </dsp:txXfrm>
    </dsp:sp>
    <dsp:sp modelId="{C46BE8B7-E7F5-4D87-975B-F2A01658B4A0}">
      <dsp:nvSpPr>
        <dsp:cNvPr id="0" name=""/>
        <dsp:cNvSpPr/>
      </dsp:nvSpPr>
      <dsp:spPr>
        <a:xfrm>
          <a:off x="0" y="49"/>
          <a:ext cx="2929285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Decision 4 – Exclude entities in phase 1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772" y="96821"/>
        <a:ext cx="2735741" cy="1788846"/>
      </dsp:txXfrm>
    </dsp:sp>
    <dsp:sp modelId="{0A7CDAF3-9D58-4B3C-8FC3-A0127A829257}">
      <dsp:nvSpPr>
        <dsp:cNvPr id="0" name=""/>
        <dsp:cNvSpPr/>
      </dsp:nvSpPr>
      <dsp:spPr>
        <a:xfrm rot="5400000">
          <a:off x="4557623" y="468945"/>
          <a:ext cx="1950941" cy="520761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municipality must own the project and the whole SCOA process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The implementation must be guided by municipality preferences and constraints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Vendor involvement must be early and constant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Vendor input is critical to successful implementation and to risk management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29285" y="2192521"/>
        <a:ext cx="5112381" cy="1760467"/>
      </dsp:txXfrm>
    </dsp:sp>
    <dsp:sp modelId="{0288C294-1E8F-4301-8CCE-30DBDF858FC4}">
      <dsp:nvSpPr>
        <dsp:cNvPr id="0" name=""/>
        <dsp:cNvSpPr/>
      </dsp:nvSpPr>
      <dsp:spPr>
        <a:xfrm>
          <a:off x="0" y="2081559"/>
          <a:ext cx="2929285" cy="1982390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Decision 5 – Municipal ownership with heavy vendor involvement 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772" y="2178331"/>
        <a:ext cx="2735741" cy="1788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FDA10-BE81-4D96-96D9-E0FB4DFFC89F}">
      <dsp:nvSpPr>
        <dsp:cNvPr id="0" name=""/>
        <dsp:cNvSpPr/>
      </dsp:nvSpPr>
      <dsp:spPr>
        <a:xfrm>
          <a:off x="24914" y="117145"/>
          <a:ext cx="8591131" cy="12511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86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Phase 2 started</a:t>
          </a:r>
          <a:endParaRPr lang="en-Z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14" y="429944"/>
        <a:ext cx="8278332" cy="625598"/>
      </dsp:txXfrm>
    </dsp:sp>
    <dsp:sp modelId="{D0B489AD-A157-43B2-82E4-7DC4F5DEE543}">
      <dsp:nvSpPr>
        <dsp:cNvPr id="0" name=""/>
        <dsp:cNvSpPr/>
      </dsp:nvSpPr>
      <dsp:spPr>
        <a:xfrm>
          <a:off x="24914" y="1081997"/>
          <a:ext cx="2646068" cy="2410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Build on phase 1 success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Apply lessons learnt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Appoint SCOA Steering Committee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Data cleansing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14" y="1081997"/>
        <a:ext cx="2646068" cy="2410264"/>
      </dsp:txXfrm>
    </dsp:sp>
    <dsp:sp modelId="{11D834C5-D691-4A2A-BC3C-EEA9BC3D889B}">
      <dsp:nvSpPr>
        <dsp:cNvPr id="0" name=""/>
        <dsp:cNvSpPr/>
      </dsp:nvSpPr>
      <dsp:spPr>
        <a:xfrm>
          <a:off x="2670982" y="534210"/>
          <a:ext cx="5945062" cy="1251196"/>
        </a:xfrm>
        <a:prstGeom prst="rightArrow">
          <a:avLst>
            <a:gd name="adj1" fmla="val 50000"/>
            <a:gd name="adj2" fmla="val 5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86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Integrate entities</a:t>
          </a:r>
          <a:endParaRPr lang="en-Z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0982" y="847009"/>
        <a:ext cx="5632263" cy="625598"/>
      </dsp:txXfrm>
    </dsp:sp>
    <dsp:sp modelId="{41F419FA-C5EC-4BF1-8C18-B25402E07CB1}">
      <dsp:nvSpPr>
        <dsp:cNvPr id="0" name=""/>
        <dsp:cNvSpPr/>
      </dsp:nvSpPr>
      <dsp:spPr>
        <a:xfrm>
          <a:off x="2670982" y="1499063"/>
          <a:ext cx="2646068" cy="2410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Migrate entities to one financial system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Maintain legal independence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0982" y="1499063"/>
        <a:ext cx="2646068" cy="2410264"/>
      </dsp:txXfrm>
    </dsp:sp>
    <dsp:sp modelId="{9D6E485D-4762-4B0B-9253-37AFEF8132D3}">
      <dsp:nvSpPr>
        <dsp:cNvPr id="0" name=""/>
        <dsp:cNvSpPr/>
      </dsp:nvSpPr>
      <dsp:spPr>
        <a:xfrm>
          <a:off x="5317051" y="951275"/>
          <a:ext cx="3298994" cy="1251196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8627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Build electronic interfaces to financial system</a:t>
          </a:r>
          <a:endParaRPr lang="en-Z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7051" y="1264074"/>
        <a:ext cx="2986195" cy="625598"/>
      </dsp:txXfrm>
    </dsp:sp>
    <dsp:sp modelId="{26748355-2B9F-48CA-91E4-4F105964D4BF}">
      <dsp:nvSpPr>
        <dsp:cNvPr id="0" name=""/>
        <dsp:cNvSpPr/>
      </dsp:nvSpPr>
      <dsp:spPr>
        <a:xfrm>
          <a:off x="5317051" y="1916128"/>
          <a:ext cx="2646068" cy="2374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AGSA requirement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Create strong IT infrastructure (</a:t>
          </a:r>
          <a:r>
            <a:rPr lang="en-ZA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ERP</a:t>
          </a: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) to allow portal access view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Improves integrity of SCOA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7051" y="1916128"/>
        <a:ext cx="2646068" cy="2374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FDA10-BE81-4D96-96D9-E0FB4DFFC89F}">
      <dsp:nvSpPr>
        <dsp:cNvPr id="0" name=""/>
        <dsp:cNvSpPr/>
      </dsp:nvSpPr>
      <dsp:spPr>
        <a:xfrm>
          <a:off x="0" y="0"/>
          <a:ext cx="8640960" cy="1076580"/>
        </a:xfrm>
        <a:prstGeom prst="rightArrow">
          <a:avLst>
            <a:gd name="adj1" fmla="val 50000"/>
            <a:gd name="adj2" fmla="val 5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979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SCOA Refinement</a:t>
          </a:r>
          <a:endParaRPr lang="en-Z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9145"/>
        <a:ext cx="8371815" cy="538290"/>
      </dsp:txXfrm>
    </dsp:sp>
    <dsp:sp modelId="{D0B489AD-A157-43B2-82E4-7DC4F5DEE543}">
      <dsp:nvSpPr>
        <dsp:cNvPr id="0" name=""/>
        <dsp:cNvSpPr/>
      </dsp:nvSpPr>
      <dsp:spPr>
        <a:xfrm>
          <a:off x="19" y="735868"/>
          <a:ext cx="3928768" cy="4399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Start and involve departments with the refinement of the SCOA framework - Break down votes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Evaluate each segment i.e.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	 - Is funding correctly 		applied and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	- Is Project segment 	correct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Ensure that HR system and payroll complies with SCOA requirements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Make sure the IDP and SDBIP requirement on SCOA is accommodated</a:t>
          </a:r>
        </a:p>
      </dsp:txBody>
      <dsp:txXfrm>
        <a:off x="19" y="735868"/>
        <a:ext cx="3928768" cy="4399345"/>
      </dsp:txXfrm>
    </dsp:sp>
    <dsp:sp modelId="{11D834C5-D691-4A2A-BC3C-EEA9BC3D889B}">
      <dsp:nvSpPr>
        <dsp:cNvPr id="0" name=""/>
        <dsp:cNvSpPr/>
      </dsp:nvSpPr>
      <dsp:spPr>
        <a:xfrm>
          <a:off x="3960418" y="192363"/>
          <a:ext cx="4648836" cy="1140339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979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Implement SCOA processes</a:t>
          </a:r>
          <a:endParaRPr lang="en-Z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0418" y="477448"/>
        <a:ext cx="4363751" cy="570169"/>
      </dsp:txXfrm>
    </dsp:sp>
    <dsp:sp modelId="{41F419FA-C5EC-4BF1-8C18-B25402E07CB1}">
      <dsp:nvSpPr>
        <dsp:cNvPr id="0" name=""/>
        <dsp:cNvSpPr/>
      </dsp:nvSpPr>
      <dsp:spPr>
        <a:xfrm>
          <a:off x="3960426" y="1056463"/>
          <a:ext cx="3992123" cy="3015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Review and Implement all the SCOA processes (approximately 15 business processes)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Compile budget for next financial year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Integration of sub systems must be reviewed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Ensure training to all the relevant staff is conducted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0426" y="1056463"/>
        <a:ext cx="3992123" cy="3015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10ED-37C1-4FAA-8818-11EFA325FDE7}" type="datetimeFigureOut">
              <a:rPr lang="en-ZA" smtClean="0"/>
              <a:t>2016-07-11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49A9-0CEB-4C0B-87F4-79EE7B99FE5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114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57FFE0-D723-459F-8D92-5295823131A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2B1AD8-3508-4005-8FCC-6965848F3962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677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04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4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7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7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6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6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2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2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64807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72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96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0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64807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8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65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83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24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78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1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26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1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0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1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75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9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9276-99B6-411B-9D9D-D04B1D8844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5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3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2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6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5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9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green ton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275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green ton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92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00%20ScoaEnquiry.wmv" TargetMode="External"/><Relationship Id="rId2" Type="http://schemas.openxmlformats.org/officeDocument/2006/relationships/hyperlink" Target="00%20Comparison.wmv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00%20DepartmentFile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64" y="-4564"/>
            <a:ext cx="4801065" cy="67911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-19397"/>
            <a:ext cx="3960440" cy="58169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ZA" sz="3600" b="1" dirty="0" smtClean="0">
                <a:solidFill>
                  <a:prstClr val="black"/>
                </a:solidFill>
                <a:latin typeface="Mistral" panose="03090702030407020403" pitchFamily="66" charset="0"/>
              </a:rPr>
              <a:t>EKURHULENI </a:t>
            </a:r>
            <a:r>
              <a:rPr lang="en-ZA" sz="3600" b="1" dirty="0">
                <a:solidFill>
                  <a:prstClr val="black"/>
                </a:solidFill>
                <a:latin typeface="Mistral" panose="03090702030407020403" pitchFamily="66" charset="0"/>
              </a:rPr>
              <a:t>METROPOLITAN </a:t>
            </a:r>
            <a:r>
              <a:rPr lang="en-ZA" sz="3600" b="1" dirty="0" smtClean="0">
                <a:solidFill>
                  <a:prstClr val="black"/>
                </a:solidFill>
                <a:latin typeface="Mistral" panose="03090702030407020403" pitchFamily="66" charset="0"/>
              </a:rPr>
              <a:t>MUNICIPALITY</a:t>
            </a:r>
          </a:p>
          <a:p>
            <a:pPr algn="ctr"/>
            <a:endParaRPr lang="en-ZA" sz="2000" b="1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ctr"/>
            <a:r>
              <a:rPr lang="en-ZA" sz="3200" b="1" dirty="0" smtClean="0">
                <a:solidFill>
                  <a:prstClr val="black"/>
                </a:solidFill>
                <a:latin typeface="Mistral" panose="03090702030407020403" pitchFamily="66" charset="0"/>
              </a:rPr>
              <a:t>PRESENTS</a:t>
            </a:r>
            <a:endParaRPr lang="en-ZA" sz="4000" b="1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ctr"/>
            <a:r>
              <a:rPr lang="en-ZA" sz="4000" b="1" dirty="0" smtClean="0">
                <a:solidFill>
                  <a:prstClr val="black"/>
                </a:solidFill>
                <a:latin typeface="Mistral" panose="03090702030407020403" pitchFamily="66" charset="0"/>
              </a:rPr>
              <a:t>OUR SCOA JOURNEY</a:t>
            </a:r>
          </a:p>
          <a:p>
            <a:pPr algn="ctr"/>
            <a:endParaRPr lang="en-ZA" sz="4000" b="1" dirty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ctr"/>
            <a:endParaRPr lang="en-ZA" sz="4000" b="1" dirty="0" smtClean="0">
              <a:solidFill>
                <a:prstClr val="black"/>
              </a:solidFill>
              <a:latin typeface="Mistral" panose="03090702030407020403" pitchFamily="66" charset="0"/>
            </a:endParaRPr>
          </a:p>
          <a:p>
            <a:pPr algn="ctr"/>
            <a:r>
              <a:rPr lang="en-ZA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Hannes Dednam</a:t>
            </a:r>
            <a:endParaRPr lang="en-ZA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 from September 2013 to 1 July 2015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Initial plan was to form Work streams to work with departments on the SCOA framework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Realized that time is not sufficient to go with extensive workshops and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Very little knowledge of SCOA framework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SCOA Task Team took a few critical decisions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Decisions Made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3818166"/>
              </p:ext>
            </p:extLst>
          </p:nvPr>
        </p:nvGraphicFramePr>
        <p:xfrm>
          <a:off x="611560" y="1397000"/>
          <a:ext cx="806489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0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6BE8B7-E7F5-4D87-975B-F2A01658B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46BE8B7-E7F5-4D87-975B-F2A01658B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249B7B-2532-4029-AD4B-07C34B430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E249B7B-2532-4029-AD4B-07C34B430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8C294-1E8F-4301-8CCE-30DBDF858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288C294-1E8F-4301-8CCE-30DBDF858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7CDAF3-9D58-4B3C-8FC3-A0127A829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A7CDAF3-9D58-4B3C-8FC3-A0127A829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47D8FF-A4B8-4D87-BBC0-492A26C2C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E47D8FF-A4B8-4D87-BBC0-492A26C2C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80A99-82D8-43FC-B1EC-ADED11F17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D180A99-82D8-43FC-B1EC-ADED11F17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Decisions Made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5303295"/>
              </p:ext>
            </p:extLst>
          </p:nvPr>
        </p:nvGraphicFramePr>
        <p:xfrm>
          <a:off x="539552" y="139700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8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6BE8B7-E7F5-4D87-975B-F2A01658B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46BE8B7-E7F5-4D87-975B-F2A01658B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249B7B-2532-4029-AD4B-07C34B430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FE249B7B-2532-4029-AD4B-07C34B430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8C294-1E8F-4301-8CCE-30DBDF858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0288C294-1E8F-4301-8CCE-30DBDF858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7CDAF3-9D58-4B3C-8FC3-A0127A829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0A7CDAF3-9D58-4B3C-8FC3-A0127A829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Success Factors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528144" y="1417638"/>
            <a:ext cx="8508351" cy="19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6 critical success factors identified</a:t>
            </a:r>
          </a:p>
          <a:p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These were crucial in ensuring timely implementation and avoiding pitfalls</a:t>
            </a:r>
            <a:endParaRPr lang="en-US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Success Factors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28144" y="1417638"/>
            <a:ext cx="8508351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FACTOR 1</a:t>
            </a:r>
          </a:p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COMMITMENT and CLEAR PROJECT PLAN</a:t>
            </a:r>
          </a:p>
          <a:p>
            <a:pPr marL="0" indent="0" algn="ctr">
              <a:buNone/>
            </a:pPr>
            <a:endParaRPr lang="en-US" sz="20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Must identify a core team to take charge of the project</a:t>
            </a: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Acting DH: Budget &amp; Management Accounting and DH: Financial Systems present and guiding the SCOA working group</a:t>
            </a: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Quick escalation of issues to the DH or CFO via the DH</a:t>
            </a: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Quick resolution of problems and decisions made timeously</a:t>
            </a: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Set yourself target dates</a:t>
            </a: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Meet regularly – weekly if possible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3895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Success Factors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28144" y="1417638"/>
            <a:ext cx="8508351" cy="45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FACTOR 2</a:t>
            </a:r>
          </a:p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MUNICIPAL OWNERSHIP</a:t>
            </a: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SCOA project must be run by municipality. </a:t>
            </a:r>
          </a:p>
          <a:p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This assists with buy-in and understanding</a:t>
            </a:r>
          </a:p>
          <a:p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 also shortens the training cycle. People in departments can ask their colleagues about things they need clarified</a:t>
            </a:r>
          </a:p>
          <a:p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Intellectual property is developed and preserved within the municipality (Don’t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let your service provider build the SCOA 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framework)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8460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Success Factors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28144" y="1417638"/>
            <a:ext cx="8508351" cy="49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FACTOR 3</a:t>
            </a:r>
          </a:p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WORKGROUP VS. STEERING COMMITTEE</a:t>
            </a:r>
          </a:p>
          <a:p>
            <a:pPr marL="0" indent="0" algn="ctr">
              <a:buNone/>
            </a:pPr>
            <a:endParaRPr lang="en-US" sz="20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workgroup must be the operating level of the project</a:t>
            </a:r>
          </a:p>
          <a:p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steerco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must provide guidance and support</a:t>
            </a:r>
          </a:p>
          <a:p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workgroup must have executive representation and delegated authority. This is to speed up implementation and decision making</a:t>
            </a:r>
          </a:p>
          <a:p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workgroup must meet frequently compared to the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steerco</a:t>
            </a: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Each workgroup must be accountable for its own schedule and quality of work</a:t>
            </a:r>
            <a:endParaRPr 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kern="0" dirty="0" smtClean="0"/>
          </a:p>
          <a:p>
            <a:pPr marL="0" indent="0">
              <a:buNone/>
            </a:pPr>
            <a:endParaRPr lang="en-US" sz="2000" kern="0" dirty="0" smtClean="0"/>
          </a:p>
          <a:p>
            <a:pPr marL="0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8466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Success Factors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28144" y="1417638"/>
            <a:ext cx="8508351" cy="409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FACTOR 4</a:t>
            </a:r>
          </a:p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PROVIDER INVOLVEMENT</a:t>
            </a:r>
          </a:p>
          <a:p>
            <a:pPr marL="0" indent="0" algn="ctr">
              <a:buNone/>
            </a:pPr>
            <a:endParaRPr lang="en-US" sz="20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Ideally service provider must be involved full time with the project</a:t>
            </a:r>
          </a:p>
          <a:p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provider must be represented at workgroup and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steerco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levels</a:t>
            </a:r>
          </a:p>
          <a:p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provider must add value by providing advice and warnings to the SCOA process</a:t>
            </a:r>
          </a:p>
          <a:p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provider must not own or lead the SCOA implementation</a:t>
            </a:r>
          </a:p>
          <a:p>
            <a:pPr marL="0" indent="0">
              <a:buNone/>
            </a:pPr>
            <a:endParaRPr lang="en-US" sz="2000" kern="0" dirty="0" smtClean="0"/>
          </a:p>
          <a:p>
            <a:pPr marL="0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0651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16" y="0"/>
            <a:ext cx="8229600" cy="908720"/>
          </a:xfrm>
        </p:spPr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Success Factors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251520" y="907032"/>
            <a:ext cx="8753547" cy="54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FACTOR 5</a:t>
            </a:r>
          </a:p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</a:p>
          <a:p>
            <a:pPr marL="0" indent="0" algn="ctr">
              <a:buNone/>
            </a:pPr>
            <a:endParaRPr lang="en-US" sz="20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All risk must be identified at workgroup level, no matter how minor</a:t>
            </a: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Risk analysis and resolution expertise resides at workgroup level where the technical work takes place</a:t>
            </a: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Workgroup must decide which risks to ignore, defer, solve and escalate. This ensures that risks are dealt with as soon as possible</a:t>
            </a: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Risks can </a:t>
            </a:r>
            <a:r>
              <a:rPr lang="en-US" sz="20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paralyse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 project if not decided and acted upon timeously</a:t>
            </a: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REGARDED AS THE BIGGEST RISK TO MEET THE TARGET DATE ?</a:t>
            </a:r>
          </a:p>
          <a:p>
            <a:pPr lvl="1"/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Commitment of officials to make the change (must have a core team to drive project)</a:t>
            </a:r>
          </a:p>
          <a:p>
            <a:pPr lvl="1"/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 Infrastructure </a:t>
            </a:r>
          </a:p>
          <a:p>
            <a:pPr lvl="1"/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Political Buy-in</a:t>
            </a:r>
          </a:p>
          <a:p>
            <a:pPr lvl="1"/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system vendor not assisting (or at huge cost) – </a:t>
            </a:r>
          </a:p>
          <a:p>
            <a:pPr marL="457200" lvl="1" indent="0">
              <a:buNone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EMM EXPERIENCED NO RISK ON THE LATTER</a:t>
            </a:r>
          </a:p>
          <a:p>
            <a:pPr lvl="1"/>
            <a:endParaRPr lang="en-US" sz="1600" kern="0" dirty="0"/>
          </a:p>
          <a:p>
            <a:endParaRPr lang="en-US" sz="2000" kern="0" dirty="0" smtClean="0"/>
          </a:p>
          <a:p>
            <a:pPr marL="0" indent="0"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260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Success Factors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28144" y="1417638"/>
            <a:ext cx="8508351" cy="424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FACTOR 6</a:t>
            </a:r>
          </a:p>
          <a:p>
            <a:pPr marL="0" indent="0" algn="ctr">
              <a:buNone/>
            </a:pPr>
            <a:r>
              <a:rPr lang="en-US" sz="20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 PROJECT ADMINISTRATION</a:t>
            </a:r>
          </a:p>
          <a:p>
            <a:pPr marL="0" indent="0" algn="ctr">
              <a:buNone/>
            </a:pPr>
            <a:endParaRPr lang="en-US" sz="2000" b="1" u="sng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There must be a full-time project co-ordinator whose only job is SCOA</a:t>
            </a:r>
          </a:p>
          <a:p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This makes project administration and co-ordination of activities, deliverables and issues more efficient</a:t>
            </a:r>
          </a:p>
          <a:p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It also provides a convenient single source of truth for stakeholders</a:t>
            </a:r>
          </a:p>
        </p:txBody>
      </p:sp>
    </p:spTree>
    <p:extLst>
      <p:ext uri="{BB962C8B-B14F-4D97-AF65-F5344CB8AC3E}">
        <p14:creationId xmlns:p14="http://schemas.microsoft.com/office/powerpoint/2010/main" val="15182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32" y="0"/>
            <a:ext cx="82296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635649" y="836712"/>
            <a:ext cx="850835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000" kern="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- Timeline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from September 2013 to 1 July 2015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decisions made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success factors / Lessons learnt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where to now</a:t>
            </a:r>
            <a:r>
              <a:rPr lang="en-US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18143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28144" y="980728"/>
            <a:ext cx="850835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kern="0" dirty="0" smtClean="0"/>
          </a:p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At Ekurhuleni the SCOA project was driven from Finance</a:t>
            </a:r>
          </a:p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The departments were initially  informed via communication to senior management</a:t>
            </a:r>
          </a:p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Later, presentations, videos, internal communications and presentations/workshops were used. Departments had an opportunity to make input and raise concerns where appropriate</a:t>
            </a:r>
          </a:p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to help with SCOA transition like spreadsheets and conversion tables were created and put on the intranet</a:t>
            </a:r>
          </a:p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00 Comparison.wmv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00 ScoaEnquiry.wmv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00 DepartmentFile.wmv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kern="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000" kern="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" y="36512"/>
            <a:ext cx="1391618" cy="1391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29563"/>
            <a:ext cx="1752872" cy="18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9" y="-9023"/>
            <a:ext cx="8229600" cy="2060848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tx1"/>
                </a:solidFill>
              </a:rPr>
              <a:t>…</a:t>
            </a:r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 we’re here…</a:t>
            </a:r>
            <a:b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so, where to now…?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3494678" cy="3454739"/>
          </a:xfrm>
          <a:prstGeom prst="rect">
            <a:avLst/>
          </a:prstGeom>
        </p:spPr>
      </p:pic>
      <p:sp>
        <p:nvSpPr>
          <p:cNvPr id="4" name="Curved Left Arrow 3"/>
          <p:cNvSpPr/>
          <p:nvPr/>
        </p:nvSpPr>
        <p:spPr>
          <a:xfrm rot="2398273">
            <a:off x="4798860" y="349218"/>
            <a:ext cx="2687714" cy="70449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9613221">
            <a:off x="1593917" y="2060848"/>
            <a:ext cx="1368152" cy="57606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4678" y="2204864"/>
            <a:ext cx="3669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EMM SCOA compliant now?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– Not at all, but we are getting there. EMM is SCOA ready. We will comply by 01 July 2016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where to now…?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9843889"/>
              </p:ext>
            </p:extLst>
          </p:nvPr>
        </p:nvGraphicFramePr>
        <p:xfrm>
          <a:off x="251520" y="1397000"/>
          <a:ext cx="864096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18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FDA10-BE81-4D96-96D9-E0FB4DFFC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79FDA10-BE81-4D96-96D9-E0FB4DFFC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79FDA10-BE81-4D96-96D9-E0FB4DFFC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79FDA10-BE81-4D96-96D9-E0FB4DFFC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489AD-A157-43B2-82E4-7DC4F5DE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0B489AD-A157-43B2-82E4-7DC4F5DEE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0B489AD-A157-43B2-82E4-7DC4F5DE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0B489AD-A157-43B2-82E4-7DC4F5DE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D834C5-D691-4A2A-BC3C-EEA9BC3D8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11D834C5-D691-4A2A-BC3C-EEA9BC3D8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11D834C5-D691-4A2A-BC3C-EEA9BC3D8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11D834C5-D691-4A2A-BC3C-EEA9BC3D8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F419FA-C5EC-4BF1-8C18-B25402E07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41F419FA-C5EC-4BF1-8C18-B25402E07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41F419FA-C5EC-4BF1-8C18-B25402E07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41F419FA-C5EC-4BF1-8C18-B25402E07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6E485D-4762-4B0B-9253-37AFEF813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9D6E485D-4762-4B0B-9253-37AFEF813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D6E485D-4762-4B0B-9253-37AFEF813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D6E485D-4762-4B0B-9253-37AFEF813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48355-2B9F-48CA-91E4-4F105964D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26748355-2B9F-48CA-91E4-4F105964D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26748355-2B9F-48CA-91E4-4F105964D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26748355-2B9F-48CA-91E4-4F105964D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</a:rPr>
              <a:t>So where to now…?</a:t>
            </a:r>
            <a:endParaRPr lang="en-ZA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739151"/>
              </p:ext>
            </p:extLst>
          </p:nvPr>
        </p:nvGraphicFramePr>
        <p:xfrm>
          <a:off x="251520" y="1397000"/>
          <a:ext cx="864096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7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9FDA10-BE81-4D96-96D9-E0FB4DFFC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79FDA10-BE81-4D96-96D9-E0FB4DFFC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79FDA10-BE81-4D96-96D9-E0FB4DFFC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79FDA10-BE81-4D96-96D9-E0FB4DFFC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489AD-A157-43B2-82E4-7DC4F5DE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0B489AD-A157-43B2-82E4-7DC4F5DEE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0B489AD-A157-43B2-82E4-7DC4F5DE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0B489AD-A157-43B2-82E4-7DC4F5DE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D834C5-D691-4A2A-BC3C-EEA9BC3D8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11D834C5-D691-4A2A-BC3C-EEA9BC3D8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11D834C5-D691-4A2A-BC3C-EEA9BC3D8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11D834C5-D691-4A2A-BC3C-EEA9BC3D8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F419FA-C5EC-4BF1-8C18-B25402E07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41F419FA-C5EC-4BF1-8C18-B25402E07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41F419FA-C5EC-4BF1-8C18-B25402E07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41F419FA-C5EC-4BF1-8C18-B25402E07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7" y="604332"/>
            <a:ext cx="3533312" cy="26499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571" y="17190"/>
            <a:ext cx="914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EMM’s advice to other Municipalities ??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737" y="2546430"/>
            <a:ext cx="3423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light at the end of the tunnel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84316"/>
            <a:ext cx="3312368" cy="2370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41122"/>
            <a:ext cx="3862995" cy="298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49156"/>
            <a:ext cx="3096344" cy="36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" y="-33686"/>
            <a:ext cx="8095258" cy="6296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3528392" cy="936104"/>
          </a:xfrm>
        </p:spPr>
        <p:txBody>
          <a:bodyPr>
            <a:normAutofit fontScale="90000"/>
          </a:bodyPr>
          <a:lstStyle/>
          <a:p>
            <a:r>
              <a:rPr lang="en-ZA" sz="4900" b="1" dirty="0" smtClean="0">
                <a:solidFill>
                  <a:srgbClr val="00B0F0"/>
                </a:solidFill>
              </a:rPr>
              <a:t>Thank You</a:t>
            </a:r>
            <a:r>
              <a:rPr lang="en-ZA" b="1" dirty="0" smtClean="0">
                <a:solidFill>
                  <a:srgbClr val="00B0F0"/>
                </a:solidFill>
              </a:rPr>
              <a:t/>
            </a:r>
            <a:br>
              <a:rPr lang="en-ZA" b="1" dirty="0" smtClean="0">
                <a:solidFill>
                  <a:srgbClr val="00B0F0"/>
                </a:solidFill>
              </a:rPr>
            </a:br>
            <a:endParaRPr lang="en-ZA" sz="2700" b="1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SCOA means to us? Change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Gary Player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kern="0" dirty="0" smtClean="0">
                <a:latin typeface="Bradley Hand ITC" panose="03070402050302030203" pitchFamily="66" charset="0"/>
              </a:rPr>
              <a:t>Nobody likes Change, but change brings development</a:t>
            </a:r>
            <a:endParaRPr lang="en-US" sz="5400" b="1" kern="0" dirty="0">
              <a:latin typeface="Bradley Hand ITC" panose="03070402050302030203" pitchFamily="66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5" y="2348880"/>
            <a:ext cx="357392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5217862"/>
              </p:ext>
            </p:extLst>
          </p:nvPr>
        </p:nvGraphicFramePr>
        <p:xfrm>
          <a:off x="1115616" y="980728"/>
          <a:ext cx="71287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9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CF28BC-47E8-46CF-90A7-FCCDED20D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8A3B24-6DDF-4752-9C16-0EC028FF5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31523E-D5DF-4ECD-9088-71AD3DACA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C31824-D3DE-4D64-9A45-78D6C1370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AF36FA-815A-4D0F-AEA7-DE445DB73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69C6E0-DA5D-4325-8956-757C0C1FF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B0E9DA-5C82-4345-9720-E871D6900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F61781-1A3E-48D4-865A-8A5A635CB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13549919"/>
              </p:ext>
            </p:extLst>
          </p:nvPr>
        </p:nvGraphicFramePr>
        <p:xfrm>
          <a:off x="683568" y="620688"/>
          <a:ext cx="71287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73" y="5325369"/>
            <a:ext cx="2016224" cy="1518889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1589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CF28BC-47E8-46CF-90A7-FCCDED20D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8A3B24-6DDF-4752-9C16-0EC028FF5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31523E-D5DF-4ECD-9088-71AD3DACA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C31824-D3DE-4D64-9A45-78D6C1370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AF36FA-815A-4D0F-AEA7-DE445DB73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69C6E0-DA5D-4325-8956-757C0C1FF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22D945-E9DF-471C-8FA6-B08670B1F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5ED586-CBDF-4076-B5C7-1381B069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 from September 2013 to 1 July 2015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Accepted to be a pilot without knowing what is the impact.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Made a presentation to NT regarding the State of Readiness.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plan was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1 July 2016 (as was expected in the letter from the Minister)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meetings pilot municipalities was requested to implement 1 July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 from September 2013 to 1 July 2015</a:t>
            </a:r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 an item to Council about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SCOA Regulations dated 22 April 2014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nomination of EMM to be a pilot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not established a SCOA Steering Committee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EMM established a SCOA Task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692"/>
            <a:ext cx="4283968" cy="184482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SCOA Project Task Team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D9276-99B6-411B-9D9D-D04B1D8844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3642574"/>
              </p:ext>
            </p:extLst>
          </p:nvPr>
        </p:nvGraphicFramePr>
        <p:xfrm>
          <a:off x="323528" y="139502"/>
          <a:ext cx="8850783" cy="639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4437112"/>
            <a:ext cx="3384376" cy="646331"/>
          </a:xfrm>
          <a:prstGeom prst="rect">
            <a:avLst/>
          </a:prstGeom>
          <a:solidFill>
            <a:srgbClr val="00B050"/>
          </a:solidFill>
          <a:effectLst>
            <a:glow rad="101600">
              <a:schemeClr val="tx1">
                <a:lumMod val="85000"/>
                <a:lumOff val="1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Representatives from Financial System Service Provider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BC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32" y="5229200"/>
            <a:ext cx="1143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>
            <a:off x="533400" y="0"/>
            <a:ext cx="7858125" cy="11811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99"/>
              </a:buClr>
            </a:pPr>
            <a:endParaRPr lang="en-US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447800" y="1447800"/>
            <a:ext cx="5410200" cy="37623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t" anchorCtr="0"/>
          <a:lstStyle/>
          <a:p>
            <a:pPr>
              <a:spcBef>
                <a:spcPts val="600"/>
              </a:spcBef>
              <a:buClr>
                <a:srgbClr val="000099"/>
              </a:buClr>
            </a:pPr>
            <a:endParaRPr lang="en-US" sz="28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2" y="38100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Terms of Reference for SCOA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 Task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447800"/>
            <a:ext cx="7575376" cy="51816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 a detailed project implementation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Meet on a regular basis and compile progress reports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 deadlines as set out in project plan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strategic decisions relating 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compliance with NT requirements relating to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project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have regular meetings with service provider regarding business application changes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all policies and the delegation of powers to accommodate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compliance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Attend meetings and workshops at 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 with other pilot municipalities if necessary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37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K Comm Dec 2012_with_risk#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ISK Comm Dec 2012_with_risk#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fe50b6b98f897cf800d4d84fb3dd0e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AB2732-A418-4CBA-B77A-96B61611BA19}"/>
</file>

<file path=customXml/itemProps2.xml><?xml version="1.0" encoding="utf-8"?>
<ds:datastoreItem xmlns:ds="http://schemas.openxmlformats.org/officeDocument/2006/customXml" ds:itemID="{C43BC254-3FB1-48AA-946B-A5F9E70A3CBD}"/>
</file>

<file path=customXml/itemProps3.xml><?xml version="1.0" encoding="utf-8"?>
<ds:datastoreItem xmlns:ds="http://schemas.openxmlformats.org/officeDocument/2006/customXml" ds:itemID="{61AA78EF-3DA8-4D3B-B352-99E56A5B10D0}"/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1403</Words>
  <Application>Microsoft Office PowerPoint</Application>
  <PresentationFormat>On-screen Show (4:3)</PresentationFormat>
  <Paragraphs>244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Bradley Hand ITC</vt:lpstr>
      <vt:lpstr>Calibri</vt:lpstr>
      <vt:lpstr>Mistral</vt:lpstr>
      <vt:lpstr>Wingdings</vt:lpstr>
      <vt:lpstr>RISK Comm Dec 2012_with_risk#</vt:lpstr>
      <vt:lpstr>1_RISK Comm Dec 2012_with_risk#</vt:lpstr>
      <vt:lpstr>PowerPoint Presentation</vt:lpstr>
      <vt:lpstr>Contents</vt:lpstr>
      <vt:lpstr>What does SCOA means to us? Change</vt:lpstr>
      <vt:lpstr>Overview</vt:lpstr>
      <vt:lpstr>Overview</vt:lpstr>
      <vt:lpstr>What happened from September 2013 to 1 July 2015</vt:lpstr>
      <vt:lpstr>What happened from September 2013 to 1 July 2015</vt:lpstr>
      <vt:lpstr>SCOA Project Task Team</vt:lpstr>
      <vt:lpstr>Terms of Reference for SCOA Project Task Team</vt:lpstr>
      <vt:lpstr>What happened from September 2013 to 1 July 2015</vt:lpstr>
      <vt:lpstr>Critical Decisions Made</vt:lpstr>
      <vt:lpstr>Critical Decisions Made</vt:lpstr>
      <vt:lpstr>Critical Success Factors</vt:lpstr>
      <vt:lpstr>Critical Success Factors</vt:lpstr>
      <vt:lpstr>Critical Success Factors</vt:lpstr>
      <vt:lpstr>Critical Success Factors</vt:lpstr>
      <vt:lpstr>Critical Success Factors</vt:lpstr>
      <vt:lpstr>Critical Success Factors</vt:lpstr>
      <vt:lpstr>Critical Success Factors</vt:lpstr>
      <vt:lpstr>Communication</vt:lpstr>
      <vt:lpstr>…and now we’re here…  so, where to now…?</vt:lpstr>
      <vt:lpstr>So where to now…?</vt:lpstr>
      <vt:lpstr>So where to now…?</vt:lpstr>
      <vt:lpstr>PowerPoint Presentation</vt:lpstr>
      <vt:lpstr>Thank You </vt:lpstr>
    </vt:vector>
  </TitlesOfParts>
  <Company>Department of Correctional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Bongani Sithole</dc:creator>
  <cp:lastModifiedBy>Hannes Dednam (Germiston)</cp:lastModifiedBy>
  <cp:revision>101</cp:revision>
  <dcterms:created xsi:type="dcterms:W3CDTF">2015-03-18T07:14:00Z</dcterms:created>
  <dcterms:modified xsi:type="dcterms:W3CDTF">2016-07-11T11:59:41Z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0x010100F6D77BA75D44BC469ABAE46C07B5E9FF</vt:lpwstr>
  </property>
</Properties>
</file>