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wmv" ContentType="video/x-ms-wm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sldIdLst>
    <p:sldId id="267" r:id="rId2"/>
    <p:sldId id="276" r:id="rId3"/>
    <p:sldId id="277" r:id="rId4"/>
    <p:sldId id="279" r:id="rId5"/>
    <p:sldId id="283" r:id="rId6"/>
    <p:sldId id="284" r:id="rId7"/>
    <p:sldId id="28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63C99-1601-41C3-A4D0-9FA44E9AE6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1358B76-630B-4DF4-8544-58C50E4CBF4F}">
      <dgm:prSet phldrT="[Text]" custT="1"/>
      <dgm:spPr>
        <a:xfrm>
          <a:off x="2801694" y="1876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2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PROJECT</a:t>
          </a:r>
        </a:p>
      </dgm:t>
    </dgm:pt>
    <dgm:pt modelId="{B145800C-EC6C-445F-B00A-26C30526AD61}" type="parTrans" cxnId="{39941421-393C-4D8B-B23B-301463069747}">
      <dgm:prSet/>
      <dgm:spPr/>
      <dgm:t>
        <a:bodyPr/>
        <a:lstStyle/>
        <a:p>
          <a:endParaRPr lang="en-ZA"/>
        </a:p>
      </dgm:t>
    </dgm:pt>
    <dgm:pt modelId="{09521AD8-6B01-4A07-A7F7-2CBA5DB632BE}" type="sibTrans" cxnId="{39941421-393C-4D8B-B23B-301463069747}">
      <dgm:prSet/>
      <dgm:spPr/>
      <dgm:t>
        <a:bodyPr/>
        <a:lstStyle/>
        <a:p>
          <a:endParaRPr lang="en-ZA"/>
        </a:p>
      </dgm:t>
    </dgm:pt>
    <dgm:pt modelId="{52E22F3E-E653-4392-9280-31E0859F7F38}">
      <dgm:prSet phldrT="[Text]" custT="1"/>
      <dgm:spPr>
        <a:xfrm>
          <a:off x="3100326" y="651857"/>
          <a:ext cx="955713" cy="477856"/>
        </a:xfrm>
        <a:gradFill flip="none" rotWithShape="1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Operational</a:t>
          </a:r>
        </a:p>
      </dgm:t>
    </dgm:pt>
    <dgm:pt modelId="{0ABFC044-EECF-43AE-8A08-77401B839868}" type="parTrans" cxnId="{C5186153-C5E7-423C-A9B7-1B63CC4B2682}">
      <dgm:prSet/>
      <dgm:spPr>
        <a:xfrm>
          <a:off x="3279551" y="479733"/>
          <a:ext cx="298631" cy="172123"/>
        </a:xfrm>
        <a:noFill/>
        <a:ln w="12700" cap="flat" cmpd="sng" algn="ctr">
          <a:solidFill>
            <a:srgbClr val="0070C0"/>
          </a:solidFill>
          <a:prstDash val="solid"/>
        </a:ln>
        <a:effectLst/>
      </dgm:spPr>
      <dgm:t>
        <a:bodyPr lIns="72000" tIns="36000" rIns="72000"/>
        <a:lstStyle/>
        <a:p>
          <a:endParaRPr lang="en-ZA"/>
        </a:p>
      </dgm:t>
    </dgm:pt>
    <dgm:pt modelId="{FCC10821-5508-46CC-9FA8-3BFC4A64E4BD}" type="sibTrans" cxnId="{C5186153-C5E7-423C-A9B7-1B63CC4B2682}">
      <dgm:prSet/>
      <dgm:spPr/>
      <dgm:t>
        <a:bodyPr/>
        <a:lstStyle/>
        <a:p>
          <a:endParaRPr lang="en-ZA"/>
        </a:p>
      </dgm:t>
    </dgm:pt>
    <dgm:pt modelId="{A057068E-870C-4BD4-B13A-1ECE27838BCE}">
      <dgm:prSet phldrT="[Text]" custT="1"/>
      <dgm:spPr>
        <a:xfrm>
          <a:off x="3329726" y="1358990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Maintenance</a:t>
          </a:r>
        </a:p>
      </dgm:t>
    </dgm:pt>
    <dgm:pt modelId="{EB52004B-802E-4557-8057-6DAC57366511}" type="parTrans" cxnId="{2F5C9C8A-0D43-419B-8E03-686AB9F6869A}">
      <dgm:prSet/>
      <dgm:spPr>
        <a:xfrm>
          <a:off x="3195898" y="1129714"/>
          <a:ext cx="133828" cy="468204"/>
        </a:xfrm>
        <a:noFill/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99563959-4AA5-4CCD-92DB-ADA919B6E25A}" type="sibTrans" cxnId="{2F5C9C8A-0D43-419B-8E03-686AB9F6869A}">
      <dgm:prSet/>
      <dgm:spPr/>
      <dgm:t>
        <a:bodyPr/>
        <a:lstStyle/>
        <a:p>
          <a:endParaRPr lang="en-ZA"/>
        </a:p>
      </dgm:t>
    </dgm:pt>
    <dgm:pt modelId="{B0F1C125-54DA-4A7D-92AF-0A78FBFEE47E}">
      <dgm:prSet phldrT="[Text]" custT="1"/>
      <dgm:spPr>
        <a:xfrm>
          <a:off x="4769747" y="665457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Default</a:t>
          </a:r>
        </a:p>
      </dgm:t>
    </dgm:pt>
    <dgm:pt modelId="{2AEA2A26-4A3E-476F-92DB-AE61D7BF211C}" type="parTrans" cxnId="{25AE394F-0DA7-4A9F-AD33-59D43F722678}">
      <dgm:prSet/>
      <dgm:spPr>
        <a:xfrm>
          <a:off x="3279551" y="479733"/>
          <a:ext cx="1968052" cy="185723"/>
        </a:xfrm>
        <a:noFill/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2FBD45AB-C53B-4FA5-9CEC-4CD38FD8BE63}" type="sibTrans" cxnId="{25AE394F-0DA7-4A9F-AD33-59D43F722678}">
      <dgm:prSet/>
      <dgm:spPr/>
      <dgm:t>
        <a:bodyPr/>
        <a:lstStyle/>
        <a:p>
          <a:endParaRPr lang="en-ZA"/>
        </a:p>
      </dgm:t>
    </dgm:pt>
    <dgm:pt modelId="{BAD77B1C-BA6E-4E0F-B4FD-C7A9FE87C555}">
      <dgm:prSet custT="1"/>
      <dgm:spPr>
        <a:xfrm>
          <a:off x="627408" y="657964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Capital</a:t>
          </a:r>
        </a:p>
      </dgm:t>
    </dgm:pt>
    <dgm:pt modelId="{2E365E16-9EC4-4DA0-A2A2-3A146229E02C}" type="parTrans" cxnId="{651AFC4C-F29D-457E-BC4B-E3D40E90C31C}">
      <dgm:prSet/>
      <dgm:spPr>
        <a:xfrm>
          <a:off x="1105265" y="479733"/>
          <a:ext cx="2174286" cy="178231"/>
        </a:xfrm>
        <a:noFill/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145CF45D-F0EF-4F15-BACF-17C5CDCEB83C}" type="sibTrans" cxnId="{651AFC4C-F29D-457E-BC4B-E3D40E90C31C}">
      <dgm:prSet/>
      <dgm:spPr/>
      <dgm:t>
        <a:bodyPr/>
        <a:lstStyle/>
        <a:p>
          <a:endParaRPr lang="en-ZA"/>
        </a:p>
      </dgm:t>
    </dgm:pt>
    <dgm:pt modelId="{75CAE9C7-E132-40BB-88CA-45F63244E653}">
      <dgm:prSet custT="1"/>
      <dgm:spPr>
        <a:xfrm>
          <a:off x="0" y="1358990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Infrastructure</a:t>
          </a:r>
        </a:p>
      </dgm:t>
    </dgm:pt>
    <dgm:pt modelId="{29B8BC85-D85C-4071-BE92-71549FB160EF}" type="parTrans" cxnId="{0E8D14EB-73ED-4954-8FCA-F3FE0DFD7C40}">
      <dgm:prSet/>
      <dgm:spPr>
        <a:xfrm>
          <a:off x="477856" y="1135821"/>
          <a:ext cx="627408" cy="223168"/>
        </a:xfrm>
        <a:noFill/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8D0EA744-1000-4273-9CB1-7243A93A0619}" type="sibTrans" cxnId="{0E8D14EB-73ED-4954-8FCA-F3FE0DFD7C40}">
      <dgm:prSet/>
      <dgm:spPr/>
      <dgm:t>
        <a:bodyPr/>
        <a:lstStyle/>
        <a:p>
          <a:endParaRPr lang="en-ZA"/>
        </a:p>
      </dgm:t>
    </dgm:pt>
    <dgm:pt modelId="{0FCD4C91-613A-4833-BB74-6E31032D4465}">
      <dgm:prSet custT="1"/>
      <dgm:spPr>
        <a:xfrm>
          <a:off x="1646954" y="1359085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Non -Infrastruture</a:t>
          </a:r>
        </a:p>
      </dgm:t>
    </dgm:pt>
    <dgm:pt modelId="{4A4C0179-14AB-4852-AE25-4D9F39AACD03}" type="parTrans" cxnId="{108AC3DC-7091-4C8E-ADEE-AFC6760BC681}">
      <dgm:prSet/>
      <dgm:spPr>
        <a:xfrm>
          <a:off x="1105265" y="1135821"/>
          <a:ext cx="1019545" cy="22326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BB862720-07CE-4719-9169-7B9A8DE4EB0D}" type="sibTrans" cxnId="{108AC3DC-7091-4C8E-ADEE-AFC6760BC681}">
      <dgm:prSet/>
      <dgm:spPr/>
      <dgm:t>
        <a:bodyPr/>
        <a:lstStyle/>
        <a:p>
          <a:endParaRPr lang="en-ZA"/>
        </a:p>
      </dgm:t>
    </dgm:pt>
    <dgm:pt modelId="{09122CA2-F020-4494-82D8-E69024B36C4D}">
      <dgm:prSet custT="1"/>
      <dgm:spPr>
        <a:xfrm>
          <a:off x="227012" y="2711147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Existing</a:t>
          </a:r>
        </a:p>
      </dgm:t>
    </dgm:pt>
    <dgm:pt modelId="{CB2C8DB4-5F7F-450D-A156-EE21C6F1AE0A}" type="parTrans" cxnId="{BD1663C9-021C-48E0-96B2-F45CE1B1128F}">
      <dgm:prSet/>
      <dgm:spPr>
        <a:xfrm>
          <a:off x="95571" y="1836846"/>
          <a:ext cx="131441" cy="111322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C1441831-F9E7-4D12-A7A3-6EC79B1E02B2}" type="sibTrans" cxnId="{BD1663C9-021C-48E0-96B2-F45CE1B1128F}">
      <dgm:prSet/>
      <dgm:spPr/>
      <dgm:t>
        <a:bodyPr/>
        <a:lstStyle/>
        <a:p>
          <a:endParaRPr lang="en-ZA"/>
        </a:p>
      </dgm:t>
    </dgm:pt>
    <dgm:pt modelId="{BC0918B9-0963-4EC0-83A1-EC064661EDA5}">
      <dgm:prSet custT="1"/>
      <dgm:spPr>
        <a:xfrm>
          <a:off x="236502" y="3394755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</a:t>
          </a:r>
        </a:p>
      </dgm:t>
    </dgm:pt>
    <dgm:pt modelId="{9B7A4F61-5913-42CB-A28F-5ED392162BED}" type="parTrans" cxnId="{7B6F432B-9B26-4311-951D-EAB870B36B59}">
      <dgm:prSet/>
      <dgm:spPr>
        <a:xfrm>
          <a:off x="95571" y="1836846"/>
          <a:ext cx="140931" cy="1796836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18891408-8CE5-4C88-8F5D-BC1A01C356D2}" type="sibTrans" cxnId="{7B6F432B-9B26-4311-951D-EAB870B36B59}">
      <dgm:prSet/>
      <dgm:spPr/>
      <dgm:t>
        <a:bodyPr/>
        <a:lstStyle/>
        <a:p>
          <a:endParaRPr lang="en-ZA"/>
        </a:p>
      </dgm:t>
    </dgm:pt>
    <dgm:pt modelId="{1F1C5487-62C3-498E-96B2-20B58DEAA497}">
      <dgm:prSet custT="1"/>
      <dgm:spPr>
        <a:xfrm>
          <a:off x="1885882" y="2037642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Land</a:t>
          </a:r>
        </a:p>
      </dgm:t>
    </dgm:pt>
    <dgm:pt modelId="{1094E953-C26F-41AC-9F84-7903B1FB9CCC}" type="parTrans" cxnId="{1238C32B-B427-40C8-8470-C39654961A37}">
      <dgm:prSet/>
      <dgm:spPr>
        <a:xfrm>
          <a:off x="1742525" y="1836942"/>
          <a:ext cx="143357" cy="439628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84E28AB4-36B3-4C58-871F-9D2B3A344EF2}" type="sibTrans" cxnId="{1238C32B-B427-40C8-8470-C39654961A37}">
      <dgm:prSet/>
      <dgm:spPr/>
      <dgm:t>
        <a:bodyPr/>
        <a:lstStyle/>
        <a:p>
          <a:endParaRPr lang="en-ZA"/>
        </a:p>
      </dgm:t>
    </dgm:pt>
    <dgm:pt modelId="{428110CC-DEEE-492E-8805-41FD94C920FD}">
      <dgm:prSet custT="1"/>
      <dgm:spPr>
        <a:xfrm>
          <a:off x="1885882" y="2716198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Existing</a:t>
          </a:r>
        </a:p>
      </dgm:t>
    </dgm:pt>
    <dgm:pt modelId="{EA3DBDA9-61D2-467B-BB85-C0C996C7A6F0}" type="parTrans" cxnId="{8CA22CD4-A0A6-4E20-B2C3-5629BCD0849F}">
      <dgm:prSet/>
      <dgm:spPr>
        <a:xfrm>
          <a:off x="1742525" y="1836942"/>
          <a:ext cx="143357" cy="111818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0DA0122B-1D25-4600-B5A9-A643CD3747E5}" type="sibTrans" cxnId="{8CA22CD4-A0A6-4E20-B2C3-5629BCD0849F}">
      <dgm:prSet/>
      <dgm:spPr/>
      <dgm:t>
        <a:bodyPr/>
        <a:lstStyle/>
        <a:p>
          <a:endParaRPr lang="en-ZA"/>
        </a:p>
      </dgm:t>
    </dgm:pt>
    <dgm:pt modelId="{F117975C-F23F-4196-A935-07632B8595A5}">
      <dgm:prSet custT="1"/>
      <dgm:spPr>
        <a:xfrm>
          <a:off x="1885882" y="3394755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</a:t>
          </a:r>
        </a:p>
      </dgm:t>
    </dgm:pt>
    <dgm:pt modelId="{E2AC9D7B-83D3-4479-A32F-1AE9061F3616}" type="parTrans" cxnId="{16DAFC51-A36B-4210-A58E-86CCAA765945}">
      <dgm:prSet/>
      <dgm:spPr>
        <a:xfrm>
          <a:off x="1742525" y="1836942"/>
          <a:ext cx="143357" cy="179674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D296A98D-E746-4A3A-BDC2-FDAD2BE70E35}" type="sibTrans" cxnId="{16DAFC51-A36B-4210-A58E-86CCAA765945}">
      <dgm:prSet/>
      <dgm:spPr/>
      <dgm:t>
        <a:bodyPr/>
        <a:lstStyle/>
        <a:p>
          <a:endParaRPr lang="en-ZA"/>
        </a:p>
      </dgm:t>
    </dgm:pt>
    <dgm:pt modelId="{3F693406-E636-4A5B-9A84-890176BC03C3}">
      <dgm:prSet custT="1"/>
      <dgm:spPr>
        <a:xfrm>
          <a:off x="3329726" y="2037546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Municipal Running Cost</a:t>
          </a:r>
        </a:p>
      </dgm:t>
    </dgm:pt>
    <dgm:pt modelId="{1CDEF5D9-09F2-448E-B8C0-6C34155ECECF}" type="parTrans" cxnId="{0B40652B-D295-4E54-BE88-4D9B9B499629}">
      <dgm:prSet/>
      <dgm:spPr>
        <a:xfrm>
          <a:off x="3195898" y="1129714"/>
          <a:ext cx="133828" cy="114676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15509B28-F4EA-4829-837A-650356A687E1}" type="sibTrans" cxnId="{0B40652B-D295-4E54-BE88-4D9B9B499629}">
      <dgm:prSet/>
      <dgm:spPr/>
      <dgm:t>
        <a:bodyPr/>
        <a:lstStyle/>
        <a:p>
          <a:endParaRPr lang="en-ZA"/>
        </a:p>
      </dgm:t>
    </dgm:pt>
    <dgm:pt modelId="{5C67F502-A806-4F30-AC79-F325252D6780}">
      <dgm:prSet custT="1"/>
      <dgm:spPr>
        <a:xfrm>
          <a:off x="3329726" y="2716103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Typical Workstreams</a:t>
          </a:r>
        </a:p>
      </dgm:t>
    </dgm:pt>
    <dgm:pt modelId="{21AC1763-01A0-4892-9E78-C78D5A1E8E76}" type="parTrans" cxnId="{6B7A507E-FC44-4233-BD1D-82BECBF4A993}">
      <dgm:prSet/>
      <dgm:spPr>
        <a:xfrm>
          <a:off x="3195898" y="1129714"/>
          <a:ext cx="133828" cy="182531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4C8F5CEF-DB0B-4CD0-B62F-02EE75E0BF0C}" type="sibTrans" cxnId="{6B7A507E-FC44-4233-BD1D-82BECBF4A993}">
      <dgm:prSet/>
      <dgm:spPr/>
      <dgm:t>
        <a:bodyPr/>
        <a:lstStyle/>
        <a:p>
          <a:endParaRPr lang="en-ZA"/>
        </a:p>
      </dgm:t>
    </dgm:pt>
    <dgm:pt modelId="{6A974D15-2104-4D6D-AA1C-8AAF8E8E403B}">
      <dgm:prSet custT="1"/>
      <dgm:spPr>
        <a:xfrm>
          <a:off x="3329726" y="3394659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Infrastructure Projects</a:t>
          </a:r>
        </a:p>
      </dgm:t>
    </dgm:pt>
    <dgm:pt modelId="{FBC258AB-9AC1-48B2-8B40-7F6BCEC1ABD9}" type="parTrans" cxnId="{B2BC2CE6-829F-46F6-A23A-7702647D77B1}">
      <dgm:prSet/>
      <dgm:spPr>
        <a:xfrm>
          <a:off x="3195898" y="1129714"/>
          <a:ext cx="133828" cy="250387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576FB521-F08D-4277-854D-E9D2396DEB81}" type="sibTrans" cxnId="{B2BC2CE6-829F-46F6-A23A-7702647D77B1}">
      <dgm:prSet/>
      <dgm:spPr/>
      <dgm:t>
        <a:bodyPr/>
        <a:lstStyle/>
        <a:p>
          <a:endParaRPr lang="en-ZA"/>
        </a:p>
      </dgm:t>
    </dgm:pt>
    <dgm:pt modelId="{B4227ABE-DD72-438C-90DA-842EA49D958D}">
      <dgm:prSet custT="1"/>
      <dgm:spPr>
        <a:xfrm>
          <a:off x="3329726" y="4073216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Non-Infrastructure</a:t>
          </a:r>
        </a:p>
      </dgm:t>
    </dgm:pt>
    <dgm:pt modelId="{D7A467A0-1F33-4A9B-B73A-166ECCF6142F}" type="parTrans" cxnId="{CE9B6C12-0518-4941-8EAE-C4E57AA8BBA6}">
      <dgm:prSet/>
      <dgm:spPr>
        <a:xfrm>
          <a:off x="3195898" y="1129714"/>
          <a:ext cx="133828" cy="318243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D480EF78-3229-4922-BC08-FDEB67F62AD1}" type="sibTrans" cxnId="{CE9B6C12-0518-4941-8EAE-C4E57AA8BBA6}">
      <dgm:prSet/>
      <dgm:spPr/>
      <dgm:t>
        <a:bodyPr/>
        <a:lstStyle/>
        <a:p>
          <a:endParaRPr lang="en-ZA"/>
        </a:p>
      </dgm:t>
    </dgm:pt>
    <dgm:pt modelId="{CEA2877E-F827-433D-8C6F-53D56EF673D8}">
      <dgm:prSet custT="1"/>
      <dgm:spPr>
        <a:xfrm>
          <a:off x="4990966" y="1349466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Revenue</a:t>
          </a:r>
        </a:p>
      </dgm:t>
    </dgm:pt>
    <dgm:pt modelId="{04611BD0-95F9-4C40-810C-DC1E20DBF08F}" type="parTrans" cxnId="{D82FE348-931C-452D-8BC1-E4F99004FC7F}">
      <dgm:prSet/>
      <dgm:spPr>
        <a:xfrm>
          <a:off x="4865319" y="1143314"/>
          <a:ext cx="125647" cy="44508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B0F129A1-AB2E-4F61-943F-C1313A3C2FEB}" type="sibTrans" cxnId="{D82FE348-931C-452D-8BC1-E4F99004FC7F}">
      <dgm:prSet/>
      <dgm:spPr/>
      <dgm:t>
        <a:bodyPr/>
        <a:lstStyle/>
        <a:p>
          <a:endParaRPr lang="en-ZA"/>
        </a:p>
      </dgm:t>
    </dgm:pt>
    <dgm:pt modelId="{6732043B-FF5C-4B24-834E-9B6800826307}">
      <dgm:prSet custT="1"/>
      <dgm:spPr>
        <a:xfrm>
          <a:off x="5019542" y="2008970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Liabilities</a:t>
          </a:r>
        </a:p>
      </dgm:t>
    </dgm:pt>
    <dgm:pt modelId="{9DFFD5B7-2C36-4743-AF20-DC15CAEFA31F}" type="parTrans" cxnId="{6AFA4A29-0741-4DC5-A6D1-181D10B6DDF6}">
      <dgm:prSet/>
      <dgm:spPr>
        <a:xfrm>
          <a:off x="4865319" y="1143314"/>
          <a:ext cx="154223" cy="110458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D2470FE9-3D26-487A-9B0C-2535BDBCE261}" type="sibTrans" cxnId="{6AFA4A29-0741-4DC5-A6D1-181D10B6DDF6}">
      <dgm:prSet/>
      <dgm:spPr/>
      <dgm:t>
        <a:bodyPr/>
        <a:lstStyle/>
        <a:p>
          <a:endParaRPr lang="en-ZA"/>
        </a:p>
      </dgm:t>
    </dgm:pt>
    <dgm:pt modelId="{C7174E9E-5C6C-4086-BC19-FE42EA2429F8}">
      <dgm:prSet custT="1"/>
      <dgm:spPr>
        <a:xfrm>
          <a:off x="5019542" y="2687527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Current Assets</a:t>
          </a:r>
        </a:p>
      </dgm:t>
    </dgm:pt>
    <dgm:pt modelId="{B075AF7B-DC09-4165-8E17-732EEF6416E9}" type="parTrans" cxnId="{B1F7B897-05E5-4373-BE0A-B468ABBF1BA5}">
      <dgm:prSet/>
      <dgm:spPr>
        <a:xfrm>
          <a:off x="4865319" y="1143314"/>
          <a:ext cx="154223" cy="178314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8903B493-0287-4CF8-B056-3C21677A4D32}" type="sibTrans" cxnId="{B1F7B897-05E5-4373-BE0A-B468ABBF1BA5}">
      <dgm:prSet/>
      <dgm:spPr/>
      <dgm:t>
        <a:bodyPr/>
        <a:lstStyle/>
        <a:p>
          <a:endParaRPr lang="en-ZA"/>
        </a:p>
      </dgm:t>
    </dgm:pt>
    <dgm:pt modelId="{1CF265D1-705B-4BE7-85EA-40DF4414FBB6}">
      <dgm:prSet custT="1"/>
      <dgm:spPr>
        <a:xfrm>
          <a:off x="5019542" y="3366083"/>
          <a:ext cx="955713" cy="477856"/>
        </a:xfr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en-ZA" sz="1000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Gains &amp; Losses</a:t>
          </a:r>
        </a:p>
      </dgm:t>
    </dgm:pt>
    <dgm:pt modelId="{63E3F162-2C68-4C19-B3B2-B52789BF2199}" type="parTrans" cxnId="{B453B0A9-0C54-4AEE-A077-36802FFBD76F}">
      <dgm:prSet/>
      <dgm:spPr>
        <a:xfrm>
          <a:off x="4865319" y="1143314"/>
          <a:ext cx="154223" cy="2461698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/>
        </a:p>
      </dgm:t>
    </dgm:pt>
    <dgm:pt modelId="{8F9D2826-BC81-4279-AFFE-6CF08827B8C6}" type="sibTrans" cxnId="{B453B0A9-0C54-4AEE-A077-36802FFBD76F}">
      <dgm:prSet/>
      <dgm:spPr/>
      <dgm:t>
        <a:bodyPr/>
        <a:lstStyle/>
        <a:p>
          <a:endParaRPr lang="en-ZA"/>
        </a:p>
      </dgm:t>
    </dgm:pt>
    <dgm:pt modelId="{EE9473BB-DD78-416D-8509-5480BE410F2B}" type="pres">
      <dgm:prSet presAssocID="{5BF63C99-1601-41C3-A4D0-9FA44E9AE6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9B04E0B6-2CCE-40C4-9BDD-817C653A477D}" type="pres">
      <dgm:prSet presAssocID="{21358B76-630B-4DF4-8544-58C50E4CBF4F}" presName="hierRoot1" presStyleCnt="0">
        <dgm:presLayoutVars>
          <dgm:hierBranch val="init"/>
        </dgm:presLayoutVars>
      </dgm:prSet>
      <dgm:spPr/>
    </dgm:pt>
    <dgm:pt modelId="{1579E45E-728B-459A-8893-6236E1069193}" type="pres">
      <dgm:prSet presAssocID="{21358B76-630B-4DF4-8544-58C50E4CBF4F}" presName="rootComposite1" presStyleCnt="0"/>
      <dgm:spPr/>
    </dgm:pt>
    <dgm:pt modelId="{FDDB4E56-4EEA-4490-9EE7-F8A4D1C41C8A}" type="pres">
      <dgm:prSet presAssocID="{21358B76-630B-4DF4-8544-58C50E4CBF4F}" presName="rootText1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ZA"/>
        </a:p>
      </dgm:t>
    </dgm:pt>
    <dgm:pt modelId="{B9CB23E5-AD78-4C22-82C2-6F150D32C9DE}" type="pres">
      <dgm:prSet presAssocID="{21358B76-630B-4DF4-8544-58C50E4CBF4F}" presName="rootConnector1" presStyleLbl="node1" presStyleIdx="0" presStyleCnt="0"/>
      <dgm:spPr/>
      <dgm:t>
        <a:bodyPr/>
        <a:lstStyle/>
        <a:p>
          <a:endParaRPr lang="en-ZA"/>
        </a:p>
      </dgm:t>
    </dgm:pt>
    <dgm:pt modelId="{FE799349-F8A6-4616-9933-AB13427C06B8}" type="pres">
      <dgm:prSet presAssocID="{21358B76-630B-4DF4-8544-58C50E4CBF4F}" presName="hierChild2" presStyleCnt="0"/>
      <dgm:spPr/>
    </dgm:pt>
    <dgm:pt modelId="{BD5840C4-AE59-48F1-B638-B3CB6EB2E534}" type="pres">
      <dgm:prSet presAssocID="{2E365E16-9EC4-4DA0-A2A2-3A146229E02C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2174286" y="0"/>
              </a:moveTo>
              <a:lnTo>
                <a:pt x="2174286" y="77881"/>
              </a:lnTo>
              <a:lnTo>
                <a:pt x="0" y="77881"/>
              </a:lnTo>
              <a:lnTo>
                <a:pt x="0" y="178231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02D2451A-9A7E-49B1-9406-32B7464BA6C1}" type="pres">
      <dgm:prSet presAssocID="{BAD77B1C-BA6E-4E0F-B4FD-C7A9FE87C555}" presName="hierRoot2" presStyleCnt="0">
        <dgm:presLayoutVars>
          <dgm:hierBranch val="init"/>
        </dgm:presLayoutVars>
      </dgm:prSet>
      <dgm:spPr/>
    </dgm:pt>
    <dgm:pt modelId="{179D28C7-BFE2-41AE-ABBD-09EA4EF087F8}" type="pres">
      <dgm:prSet presAssocID="{BAD77B1C-BA6E-4E0F-B4FD-C7A9FE87C555}" presName="rootComposite" presStyleCnt="0"/>
      <dgm:spPr/>
    </dgm:pt>
    <dgm:pt modelId="{3CD59A26-6810-4DE3-AA66-5A2D84F26F85}" type="pres">
      <dgm:prSet presAssocID="{BAD77B1C-BA6E-4E0F-B4FD-C7A9FE87C555}" presName="rootText" presStyleLbl="node2" presStyleIdx="0" presStyleCnt="3" custLinFactNeighborX="-76254" custLinFactNeighborY="-47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59888333-610D-4A14-BF60-40BDAC19147F}" type="pres">
      <dgm:prSet presAssocID="{BAD77B1C-BA6E-4E0F-B4FD-C7A9FE87C555}" presName="rootConnector" presStyleLbl="node2" presStyleIdx="0" presStyleCnt="3"/>
      <dgm:spPr/>
      <dgm:t>
        <a:bodyPr/>
        <a:lstStyle/>
        <a:p>
          <a:endParaRPr lang="en-ZA"/>
        </a:p>
      </dgm:t>
    </dgm:pt>
    <dgm:pt modelId="{858EC8C9-E820-4DB8-A850-7CACC3DE0ACC}" type="pres">
      <dgm:prSet presAssocID="{BAD77B1C-BA6E-4E0F-B4FD-C7A9FE87C555}" presName="hierChild4" presStyleCnt="0"/>
      <dgm:spPr/>
    </dgm:pt>
    <dgm:pt modelId="{C1FCB3F2-E065-462D-8329-9A9B10747372}" type="pres">
      <dgm:prSet presAssocID="{29B8BC85-D85C-4071-BE92-71549FB160EF}" presName="Name37" presStyleLbl="parChTrans1D3" presStyleIdx="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627408" y="0"/>
              </a:moveTo>
              <a:lnTo>
                <a:pt x="627408" y="122818"/>
              </a:lnTo>
              <a:lnTo>
                <a:pt x="0" y="122818"/>
              </a:lnTo>
              <a:lnTo>
                <a:pt x="0" y="223168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B8950100-EA7C-4D13-807A-78ECA2838E86}" type="pres">
      <dgm:prSet presAssocID="{75CAE9C7-E132-40BB-88CA-45F63244E653}" presName="hierRoot2" presStyleCnt="0">
        <dgm:presLayoutVars>
          <dgm:hierBranch val="init"/>
        </dgm:presLayoutVars>
      </dgm:prSet>
      <dgm:spPr/>
    </dgm:pt>
    <dgm:pt modelId="{8FD4BF34-26CF-40BA-AAD2-4513ED2BA475}" type="pres">
      <dgm:prSet presAssocID="{75CAE9C7-E132-40BB-88CA-45F63244E653}" presName="rootComposite" presStyleCnt="0"/>
      <dgm:spPr/>
    </dgm:pt>
    <dgm:pt modelId="{242AB998-14AD-4A71-B62D-E4388BA93965}" type="pres">
      <dgm:prSet presAssocID="{75CAE9C7-E132-40BB-88CA-45F63244E653}" presName="rootText" presStyleLbl="node3" presStyleIdx="0" presStyleCnt="11" custLinFactNeighborX="-92615" custLinFactNeighborY="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AC9452A8-2407-4905-9CCE-EEB49FE94A2B}" type="pres">
      <dgm:prSet presAssocID="{75CAE9C7-E132-40BB-88CA-45F63244E653}" presName="rootConnector" presStyleLbl="node3" presStyleIdx="0" presStyleCnt="11"/>
      <dgm:spPr/>
      <dgm:t>
        <a:bodyPr/>
        <a:lstStyle/>
        <a:p>
          <a:endParaRPr lang="en-ZA"/>
        </a:p>
      </dgm:t>
    </dgm:pt>
    <dgm:pt modelId="{3C5AD748-9E3B-40B6-8509-7F26C04918F2}" type="pres">
      <dgm:prSet presAssocID="{75CAE9C7-E132-40BB-88CA-45F63244E653}" presName="hierChild4" presStyleCnt="0"/>
      <dgm:spPr/>
    </dgm:pt>
    <dgm:pt modelId="{7F78E3BC-38B4-4585-B4FB-342C38A4608D}" type="pres">
      <dgm:prSet presAssocID="{CB2C8DB4-5F7F-450D-A156-EE21C6F1AE0A}" presName="Name37" presStyleLbl="parChTrans1D4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229"/>
              </a:lnTo>
              <a:lnTo>
                <a:pt x="131441" y="1113229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EC26951B-20F6-4341-9B12-AC74AFFFD7BF}" type="pres">
      <dgm:prSet presAssocID="{09122CA2-F020-4494-82D8-E69024B36C4D}" presName="hierRoot2" presStyleCnt="0">
        <dgm:presLayoutVars>
          <dgm:hierBranch val="init"/>
        </dgm:presLayoutVars>
      </dgm:prSet>
      <dgm:spPr/>
    </dgm:pt>
    <dgm:pt modelId="{0DBD69BA-3BD7-4EAB-AB3B-ABFDFCF63A0F}" type="pres">
      <dgm:prSet presAssocID="{09122CA2-F020-4494-82D8-E69024B36C4D}" presName="rootComposite" presStyleCnt="0"/>
      <dgm:spPr/>
    </dgm:pt>
    <dgm:pt modelId="{3FDC8EF8-4B0C-4922-A887-7E798DB8F0A0}" type="pres">
      <dgm:prSet presAssocID="{09122CA2-F020-4494-82D8-E69024B36C4D}" presName="rootText" presStyleLbl="node4" presStyleIdx="0" presStyleCnt="5" custLinFactY="40963" custLinFactNeighborX="-82649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2972EF3F-23A4-4325-9D5A-254C4B462B75}" type="pres">
      <dgm:prSet presAssocID="{09122CA2-F020-4494-82D8-E69024B36C4D}" presName="rootConnector" presStyleLbl="node4" presStyleIdx="0" presStyleCnt="5"/>
      <dgm:spPr/>
      <dgm:t>
        <a:bodyPr/>
        <a:lstStyle/>
        <a:p>
          <a:endParaRPr lang="en-ZA"/>
        </a:p>
      </dgm:t>
    </dgm:pt>
    <dgm:pt modelId="{4A8D4BCF-859E-427E-A705-883A80509524}" type="pres">
      <dgm:prSet presAssocID="{09122CA2-F020-4494-82D8-E69024B36C4D}" presName="hierChild4" presStyleCnt="0"/>
      <dgm:spPr/>
    </dgm:pt>
    <dgm:pt modelId="{A24E4F2E-172F-4E4B-A8D0-D4BED896D0D7}" type="pres">
      <dgm:prSet presAssocID="{09122CA2-F020-4494-82D8-E69024B36C4D}" presName="hierChild5" presStyleCnt="0"/>
      <dgm:spPr/>
    </dgm:pt>
    <dgm:pt modelId="{79AF2426-A9EB-40B1-91E8-29B62E12D426}" type="pres">
      <dgm:prSet presAssocID="{9B7A4F61-5913-42CB-A28F-5ED392162BED}" presName="Name37" presStyleLbl="parChTrans1D4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836"/>
              </a:lnTo>
              <a:lnTo>
                <a:pt x="140931" y="1796836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B4269D61-2AA5-4775-8184-AAF342BD5828}" type="pres">
      <dgm:prSet presAssocID="{BC0918B9-0963-4EC0-83A1-EC064661EDA5}" presName="hierRoot2" presStyleCnt="0">
        <dgm:presLayoutVars>
          <dgm:hierBranch val="init"/>
        </dgm:presLayoutVars>
      </dgm:prSet>
      <dgm:spPr/>
    </dgm:pt>
    <dgm:pt modelId="{46E8EE3F-44E3-4AF7-AF41-DF1486675780}" type="pres">
      <dgm:prSet presAssocID="{BC0918B9-0963-4EC0-83A1-EC064661EDA5}" presName="rootComposite" presStyleCnt="0"/>
      <dgm:spPr/>
    </dgm:pt>
    <dgm:pt modelId="{3D7076FD-4D21-4F24-8DA8-9A9C219B82AE}" type="pres">
      <dgm:prSet presAssocID="{BC0918B9-0963-4EC0-83A1-EC064661EDA5}" presName="rootText" presStyleLbl="node4" presStyleIdx="1" presStyleCnt="5" custLinFactY="42020" custLinFactNeighborX="-81656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A34E9981-7685-4470-9836-D082CCB9CA4A}" type="pres">
      <dgm:prSet presAssocID="{BC0918B9-0963-4EC0-83A1-EC064661EDA5}" presName="rootConnector" presStyleLbl="node4" presStyleIdx="1" presStyleCnt="5"/>
      <dgm:spPr/>
      <dgm:t>
        <a:bodyPr/>
        <a:lstStyle/>
        <a:p>
          <a:endParaRPr lang="en-ZA"/>
        </a:p>
      </dgm:t>
    </dgm:pt>
    <dgm:pt modelId="{7942A2F1-BB3C-46EF-BB9B-63599E8BA475}" type="pres">
      <dgm:prSet presAssocID="{BC0918B9-0963-4EC0-83A1-EC064661EDA5}" presName="hierChild4" presStyleCnt="0"/>
      <dgm:spPr/>
    </dgm:pt>
    <dgm:pt modelId="{C3CABEBE-A1DF-400D-A5A3-19B350700A16}" type="pres">
      <dgm:prSet presAssocID="{BC0918B9-0963-4EC0-83A1-EC064661EDA5}" presName="hierChild5" presStyleCnt="0"/>
      <dgm:spPr/>
    </dgm:pt>
    <dgm:pt modelId="{D97F7DBE-5E95-4039-9202-2447280D1E48}" type="pres">
      <dgm:prSet presAssocID="{75CAE9C7-E132-40BB-88CA-45F63244E653}" presName="hierChild5" presStyleCnt="0"/>
      <dgm:spPr/>
    </dgm:pt>
    <dgm:pt modelId="{0C07B3FF-651A-4FA8-BCD8-AA7BBB0FFC1A}" type="pres">
      <dgm:prSet presAssocID="{4A4C0179-14AB-4852-AE25-4D9F39AACD03}" presName="Name37" presStyleLbl="parChTrans1D3" presStyleIdx="1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14"/>
              </a:lnTo>
              <a:lnTo>
                <a:pt x="1019545" y="122914"/>
              </a:lnTo>
              <a:lnTo>
                <a:pt x="1019545" y="223264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23479EAA-2605-406E-9390-C59A5F4240D4}" type="pres">
      <dgm:prSet presAssocID="{0FCD4C91-613A-4833-BB74-6E31032D4465}" presName="hierRoot2" presStyleCnt="0">
        <dgm:presLayoutVars>
          <dgm:hierBranch val="init"/>
        </dgm:presLayoutVars>
      </dgm:prSet>
      <dgm:spPr/>
    </dgm:pt>
    <dgm:pt modelId="{E520E271-BBFB-46A3-B49E-BAF6C6E3598F}" type="pres">
      <dgm:prSet presAssocID="{0FCD4C91-613A-4833-BB74-6E31032D4465}" presName="rootComposite" presStyleCnt="0"/>
      <dgm:spPr/>
    </dgm:pt>
    <dgm:pt modelId="{26B92DFA-DC8A-40A9-AD33-72F834EA24D5}" type="pres">
      <dgm:prSet presAssocID="{0FCD4C91-613A-4833-BB74-6E31032D4465}" presName="rootText" presStyleLbl="node3" presStyleIdx="1" presStyleCnt="11" custLinFactNeighborX="-30075" custLinFactNeighborY="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6A3556ED-0C40-49DA-AA25-4148B888179F}" type="pres">
      <dgm:prSet presAssocID="{0FCD4C91-613A-4833-BB74-6E31032D4465}" presName="rootConnector" presStyleLbl="node3" presStyleIdx="1" presStyleCnt="11"/>
      <dgm:spPr/>
      <dgm:t>
        <a:bodyPr/>
        <a:lstStyle/>
        <a:p>
          <a:endParaRPr lang="en-ZA"/>
        </a:p>
      </dgm:t>
    </dgm:pt>
    <dgm:pt modelId="{746E046F-8356-4D52-A38A-F18C8E880E75}" type="pres">
      <dgm:prSet presAssocID="{0FCD4C91-613A-4833-BB74-6E31032D4465}" presName="hierChild4" presStyleCnt="0"/>
      <dgm:spPr/>
    </dgm:pt>
    <dgm:pt modelId="{BC486668-E386-47B8-B2A2-E17C46FDFEF4}" type="pres">
      <dgm:prSet presAssocID="{1094E953-C26F-41AC-9F84-7903B1FB9CCC}" presName="Name37" presStyleLbl="parChTrans1D4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628"/>
              </a:lnTo>
              <a:lnTo>
                <a:pt x="143357" y="439628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A27ED818-1BAE-4ED5-8B06-6597E1D14637}" type="pres">
      <dgm:prSet presAssocID="{1F1C5487-62C3-498E-96B2-20B58DEAA497}" presName="hierRoot2" presStyleCnt="0">
        <dgm:presLayoutVars>
          <dgm:hierBranch val="init"/>
        </dgm:presLayoutVars>
      </dgm:prSet>
      <dgm:spPr/>
    </dgm:pt>
    <dgm:pt modelId="{12B6D559-0F11-43CC-883D-1F529A7BF237}" type="pres">
      <dgm:prSet presAssocID="{1F1C5487-62C3-498E-96B2-20B58DEAA497}" presName="rootComposite" presStyleCnt="0"/>
      <dgm:spPr/>
    </dgm:pt>
    <dgm:pt modelId="{228562B9-CEB8-4716-BA1F-8BDAFFB13169}" type="pres">
      <dgm:prSet presAssocID="{1F1C5487-62C3-498E-96B2-20B58DEAA497}" presName="rootText" presStyleLbl="node4" presStyleIdx="2" presStyleCnt="5" custLinFactNeighborX="-30075" custLinFactNeighborY="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9B7907B8-A82C-4872-A143-A6B27565BD6F}" type="pres">
      <dgm:prSet presAssocID="{1F1C5487-62C3-498E-96B2-20B58DEAA497}" presName="rootConnector" presStyleLbl="node4" presStyleIdx="2" presStyleCnt="5"/>
      <dgm:spPr/>
      <dgm:t>
        <a:bodyPr/>
        <a:lstStyle/>
        <a:p>
          <a:endParaRPr lang="en-ZA"/>
        </a:p>
      </dgm:t>
    </dgm:pt>
    <dgm:pt modelId="{59952B09-672C-45FF-BBFC-BC25DF6EA1E5}" type="pres">
      <dgm:prSet presAssocID="{1F1C5487-62C3-498E-96B2-20B58DEAA497}" presName="hierChild4" presStyleCnt="0"/>
      <dgm:spPr/>
    </dgm:pt>
    <dgm:pt modelId="{95BDF266-7635-43D6-9915-2DDEE933EF14}" type="pres">
      <dgm:prSet presAssocID="{1F1C5487-62C3-498E-96B2-20B58DEAA497}" presName="hierChild5" presStyleCnt="0"/>
      <dgm:spPr/>
    </dgm:pt>
    <dgm:pt modelId="{27F35FE1-3893-44F2-8F74-BC08E1E57ECF}" type="pres">
      <dgm:prSet presAssocID="{EA3DBDA9-61D2-467B-BB85-C0C996C7A6F0}" presName="Name37" presStyleLbl="parChTrans1D4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184"/>
              </a:lnTo>
              <a:lnTo>
                <a:pt x="143357" y="1118184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274AB91B-D152-438D-810F-7187E2C7A627}" type="pres">
      <dgm:prSet presAssocID="{428110CC-DEEE-492E-8805-41FD94C920FD}" presName="hierRoot2" presStyleCnt="0">
        <dgm:presLayoutVars>
          <dgm:hierBranch val="init"/>
        </dgm:presLayoutVars>
      </dgm:prSet>
      <dgm:spPr/>
    </dgm:pt>
    <dgm:pt modelId="{04D71631-3B3F-4DAC-95FC-3E814B839DF9}" type="pres">
      <dgm:prSet presAssocID="{428110CC-DEEE-492E-8805-41FD94C920FD}" presName="rootComposite" presStyleCnt="0"/>
      <dgm:spPr/>
    </dgm:pt>
    <dgm:pt modelId="{431F497D-B0C5-4BF3-9F2A-A6D653E2EA14}" type="pres">
      <dgm:prSet presAssocID="{428110CC-DEEE-492E-8805-41FD94C920FD}" presName="rootText" presStyleLbl="node4" presStyleIdx="3" presStyleCnt="5" custLinFactNeighborX="-30075" custLinFactNeighborY="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30BAEF00-0F0D-41B2-9DB2-54F7CEEED8E6}" type="pres">
      <dgm:prSet presAssocID="{428110CC-DEEE-492E-8805-41FD94C920FD}" presName="rootConnector" presStyleLbl="node4" presStyleIdx="3" presStyleCnt="5"/>
      <dgm:spPr/>
      <dgm:t>
        <a:bodyPr/>
        <a:lstStyle/>
        <a:p>
          <a:endParaRPr lang="en-ZA"/>
        </a:p>
      </dgm:t>
    </dgm:pt>
    <dgm:pt modelId="{1070EE23-0ADD-4155-9EF8-AC2E60EE519B}" type="pres">
      <dgm:prSet presAssocID="{428110CC-DEEE-492E-8805-41FD94C920FD}" presName="hierChild4" presStyleCnt="0"/>
      <dgm:spPr/>
    </dgm:pt>
    <dgm:pt modelId="{E682D22F-C8E1-41C7-BED8-D5225FCD3AFD}" type="pres">
      <dgm:prSet presAssocID="{428110CC-DEEE-492E-8805-41FD94C920FD}" presName="hierChild5" presStyleCnt="0"/>
      <dgm:spPr/>
    </dgm:pt>
    <dgm:pt modelId="{AA43ED67-F70B-4B4C-9798-9E1197206432}" type="pres">
      <dgm:prSet presAssocID="{E2AC9D7B-83D3-4479-A32F-1AE9061F3616}" presName="Name37" presStyleLbl="parChTrans1D4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741"/>
              </a:lnTo>
              <a:lnTo>
                <a:pt x="143357" y="1796741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F80015E0-B7CA-470A-B35D-75D23FB18324}" type="pres">
      <dgm:prSet presAssocID="{F117975C-F23F-4196-A935-07632B8595A5}" presName="hierRoot2" presStyleCnt="0">
        <dgm:presLayoutVars>
          <dgm:hierBranch val="init"/>
        </dgm:presLayoutVars>
      </dgm:prSet>
      <dgm:spPr/>
    </dgm:pt>
    <dgm:pt modelId="{F904EF62-7503-4E4C-9B4D-310CC9D885F1}" type="pres">
      <dgm:prSet presAssocID="{F117975C-F23F-4196-A935-07632B8595A5}" presName="rootComposite" presStyleCnt="0"/>
      <dgm:spPr/>
    </dgm:pt>
    <dgm:pt modelId="{72AE20CA-82FC-4855-A85E-344468F5A3AE}" type="pres">
      <dgm:prSet presAssocID="{F117975C-F23F-4196-A935-07632B8595A5}" presName="rootText" presStyleLbl="node4" presStyleIdx="4" presStyleCnt="5" custLinFactNeighborX="-30075" custLinFactNeighborY="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4DE7C594-08DD-4FAC-A323-F3F00434D03C}" type="pres">
      <dgm:prSet presAssocID="{F117975C-F23F-4196-A935-07632B8595A5}" presName="rootConnector" presStyleLbl="node4" presStyleIdx="4" presStyleCnt="5"/>
      <dgm:spPr/>
      <dgm:t>
        <a:bodyPr/>
        <a:lstStyle/>
        <a:p>
          <a:endParaRPr lang="en-ZA"/>
        </a:p>
      </dgm:t>
    </dgm:pt>
    <dgm:pt modelId="{00044693-B248-42BB-BDEA-917C0D3A998E}" type="pres">
      <dgm:prSet presAssocID="{F117975C-F23F-4196-A935-07632B8595A5}" presName="hierChild4" presStyleCnt="0"/>
      <dgm:spPr/>
    </dgm:pt>
    <dgm:pt modelId="{031F9B50-9DB4-4882-8205-A8EB5A57F871}" type="pres">
      <dgm:prSet presAssocID="{F117975C-F23F-4196-A935-07632B8595A5}" presName="hierChild5" presStyleCnt="0"/>
      <dgm:spPr/>
    </dgm:pt>
    <dgm:pt modelId="{1437D493-4BB3-4CCF-AB5F-41003312257B}" type="pres">
      <dgm:prSet presAssocID="{0FCD4C91-613A-4833-BB74-6E31032D4465}" presName="hierChild5" presStyleCnt="0"/>
      <dgm:spPr/>
    </dgm:pt>
    <dgm:pt modelId="{B9E6828A-7682-418E-B9AF-11882F30AFD3}" type="pres">
      <dgm:prSet presAssocID="{BAD77B1C-BA6E-4E0F-B4FD-C7A9FE87C555}" presName="hierChild5" presStyleCnt="0"/>
      <dgm:spPr/>
    </dgm:pt>
    <dgm:pt modelId="{12075922-9072-4A03-83D1-6E6C4871FB17}" type="pres">
      <dgm:prSet presAssocID="{0ABFC044-EECF-43AE-8A08-77401B839868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74"/>
              </a:lnTo>
              <a:lnTo>
                <a:pt x="298631" y="71774"/>
              </a:lnTo>
              <a:lnTo>
                <a:pt x="298631" y="172123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C7617AD4-BE19-47B1-9A8A-559A139CD2C1}" type="pres">
      <dgm:prSet presAssocID="{52E22F3E-E653-4392-9280-31E0859F7F38}" presName="hierRoot2" presStyleCnt="0">
        <dgm:presLayoutVars>
          <dgm:hierBranch val="init"/>
        </dgm:presLayoutVars>
      </dgm:prSet>
      <dgm:spPr/>
    </dgm:pt>
    <dgm:pt modelId="{C9D9560B-0416-4AE7-965A-9A1696D8101A}" type="pres">
      <dgm:prSet presAssocID="{52E22F3E-E653-4392-9280-31E0859F7F38}" presName="rootComposite" presStyleCnt="0"/>
      <dgm:spPr/>
    </dgm:pt>
    <dgm:pt modelId="{DDDF97F8-7F16-41CF-964B-2CE5CAB058A3}" type="pres">
      <dgm:prSet presAssocID="{52E22F3E-E653-4392-9280-31E0859F7F38}" presName="rootText" presStyleLbl="node2" presStyleIdx="1" presStyleCnt="3" custLinFactNeighborX="997" custLinFactNeighborY="-59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CCEB728B-5725-4B69-AA26-3C753F32C627}" type="pres">
      <dgm:prSet presAssocID="{52E22F3E-E653-4392-9280-31E0859F7F38}" presName="rootConnector" presStyleLbl="node2" presStyleIdx="1" presStyleCnt="3"/>
      <dgm:spPr/>
      <dgm:t>
        <a:bodyPr/>
        <a:lstStyle/>
        <a:p>
          <a:endParaRPr lang="en-ZA"/>
        </a:p>
      </dgm:t>
    </dgm:pt>
    <dgm:pt modelId="{5C69F191-F70F-4D54-8FBA-81AB1962A147}" type="pres">
      <dgm:prSet presAssocID="{52E22F3E-E653-4392-9280-31E0859F7F38}" presName="hierChild4" presStyleCnt="0"/>
      <dgm:spPr/>
    </dgm:pt>
    <dgm:pt modelId="{103214DA-873E-420C-862E-F68DFEF7B1CA}" type="pres">
      <dgm:prSet presAssocID="{EB52004B-802E-4557-8057-6DAC57366511}" presName="Name37" presStyleLbl="parChTrans1D3" presStyleIdx="2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204"/>
              </a:lnTo>
              <a:lnTo>
                <a:pt x="133828" y="468204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5EE37CEC-B010-46F5-A1CD-3438480E9181}" type="pres">
      <dgm:prSet presAssocID="{A057068E-870C-4BD4-B13A-1ECE27838BCE}" presName="hierRoot2" presStyleCnt="0">
        <dgm:presLayoutVars>
          <dgm:hierBranch val="init"/>
        </dgm:presLayoutVars>
      </dgm:prSet>
      <dgm:spPr/>
    </dgm:pt>
    <dgm:pt modelId="{C0003481-3442-4D06-ACEA-D00A951777F5}" type="pres">
      <dgm:prSet presAssocID="{A057068E-870C-4BD4-B13A-1ECE27838BCE}" presName="rootComposite" presStyleCnt="0"/>
      <dgm:spPr/>
    </dgm:pt>
    <dgm:pt modelId="{6E59DB71-5854-4AA3-B657-87DA73407A10}" type="pres">
      <dgm:prSet presAssocID="{A057068E-870C-4BD4-B13A-1ECE27838BCE}" presName="rootText" presStyleLbl="node3" presStyleIdx="2" presStyleCnt="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B4F045AB-76C6-41FC-96FF-E088DDB43409}" type="pres">
      <dgm:prSet presAssocID="{A057068E-870C-4BD4-B13A-1ECE27838BCE}" presName="rootConnector" presStyleLbl="node3" presStyleIdx="2" presStyleCnt="11"/>
      <dgm:spPr/>
      <dgm:t>
        <a:bodyPr/>
        <a:lstStyle/>
        <a:p>
          <a:endParaRPr lang="en-ZA"/>
        </a:p>
      </dgm:t>
    </dgm:pt>
    <dgm:pt modelId="{7198A958-EB61-4290-A783-41D0984A004E}" type="pres">
      <dgm:prSet presAssocID="{A057068E-870C-4BD4-B13A-1ECE27838BCE}" presName="hierChild4" presStyleCnt="0"/>
      <dgm:spPr/>
    </dgm:pt>
    <dgm:pt modelId="{4DAA3C27-C714-4452-9738-610473E3623A}" type="pres">
      <dgm:prSet presAssocID="{A057068E-870C-4BD4-B13A-1ECE27838BCE}" presName="hierChild5" presStyleCnt="0"/>
      <dgm:spPr/>
    </dgm:pt>
    <dgm:pt modelId="{3DDA964B-6A7A-4147-86CE-5532A82AE8EC}" type="pres">
      <dgm:prSet presAssocID="{1CDEF5D9-09F2-448E-B8C0-6C34155ECECF}" presName="Name37" presStyleLbl="parChTrans1D3" presStyleIdx="3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760"/>
              </a:lnTo>
              <a:lnTo>
                <a:pt x="133828" y="114676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BACCC09C-97C5-4369-B94B-631F87CE7B3B}" type="pres">
      <dgm:prSet presAssocID="{3F693406-E636-4A5B-9A84-890176BC03C3}" presName="hierRoot2" presStyleCnt="0">
        <dgm:presLayoutVars>
          <dgm:hierBranch val="init"/>
        </dgm:presLayoutVars>
      </dgm:prSet>
      <dgm:spPr/>
    </dgm:pt>
    <dgm:pt modelId="{B63115CF-ECA0-4950-881B-4559EDE57A7B}" type="pres">
      <dgm:prSet presAssocID="{3F693406-E636-4A5B-9A84-890176BC03C3}" presName="rootComposite" presStyleCnt="0"/>
      <dgm:spPr/>
    </dgm:pt>
    <dgm:pt modelId="{BC145CA9-E6F8-4EAC-A07E-AB2628403B0B}" type="pres">
      <dgm:prSet presAssocID="{3F693406-E636-4A5B-9A84-890176BC03C3}" presName="rootText" presStyleLbl="node3" presStyleIdx="3" presStyleCnt="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10E87B21-3C5F-40D6-BE4D-C5D2D3853EEF}" type="pres">
      <dgm:prSet presAssocID="{3F693406-E636-4A5B-9A84-890176BC03C3}" presName="rootConnector" presStyleLbl="node3" presStyleIdx="3" presStyleCnt="11"/>
      <dgm:spPr/>
      <dgm:t>
        <a:bodyPr/>
        <a:lstStyle/>
        <a:p>
          <a:endParaRPr lang="en-ZA"/>
        </a:p>
      </dgm:t>
    </dgm:pt>
    <dgm:pt modelId="{106EE16E-FBB3-4032-9D30-37AC86797709}" type="pres">
      <dgm:prSet presAssocID="{3F693406-E636-4A5B-9A84-890176BC03C3}" presName="hierChild4" presStyleCnt="0"/>
      <dgm:spPr/>
    </dgm:pt>
    <dgm:pt modelId="{4550D278-C09C-40E5-86D3-07BC3D514887}" type="pres">
      <dgm:prSet presAssocID="{3F693406-E636-4A5B-9A84-890176BC03C3}" presName="hierChild5" presStyleCnt="0"/>
      <dgm:spPr/>
    </dgm:pt>
    <dgm:pt modelId="{B0B77A4E-A876-46BF-B607-FF16C2980056}" type="pres">
      <dgm:prSet presAssocID="{21AC1763-01A0-4892-9E78-C78D5A1E8E76}" presName="Name37" presStyleLbl="parChTrans1D3" presStyleIdx="4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5317"/>
              </a:lnTo>
              <a:lnTo>
                <a:pt x="133828" y="1825317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6AE9BADE-6B99-4517-82E1-F9FC27E53205}" type="pres">
      <dgm:prSet presAssocID="{5C67F502-A806-4F30-AC79-F325252D6780}" presName="hierRoot2" presStyleCnt="0">
        <dgm:presLayoutVars>
          <dgm:hierBranch val="init"/>
        </dgm:presLayoutVars>
      </dgm:prSet>
      <dgm:spPr/>
    </dgm:pt>
    <dgm:pt modelId="{15E1E767-D39D-429C-9405-A08BD26B5533}" type="pres">
      <dgm:prSet presAssocID="{5C67F502-A806-4F30-AC79-F325252D6780}" presName="rootComposite" presStyleCnt="0"/>
      <dgm:spPr/>
    </dgm:pt>
    <dgm:pt modelId="{9FF908B6-AB2A-4DCC-8CA4-68E42F475D33}" type="pres">
      <dgm:prSet presAssocID="{5C67F502-A806-4F30-AC79-F325252D6780}" presName="rootText" presStyleLbl="node3" presStyleIdx="4" presStyleCnt="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2E83FA9A-0833-49FC-8C21-A2E3B8605842}" type="pres">
      <dgm:prSet presAssocID="{5C67F502-A806-4F30-AC79-F325252D6780}" presName="rootConnector" presStyleLbl="node3" presStyleIdx="4" presStyleCnt="11"/>
      <dgm:spPr/>
      <dgm:t>
        <a:bodyPr/>
        <a:lstStyle/>
        <a:p>
          <a:endParaRPr lang="en-ZA"/>
        </a:p>
      </dgm:t>
    </dgm:pt>
    <dgm:pt modelId="{FBD2945F-71EF-4B79-9616-E550AFC2AD02}" type="pres">
      <dgm:prSet presAssocID="{5C67F502-A806-4F30-AC79-F325252D6780}" presName="hierChild4" presStyleCnt="0"/>
      <dgm:spPr/>
    </dgm:pt>
    <dgm:pt modelId="{4014911F-8B44-46E8-8141-9BDFFECD4962}" type="pres">
      <dgm:prSet presAssocID="{5C67F502-A806-4F30-AC79-F325252D6780}" presName="hierChild5" presStyleCnt="0"/>
      <dgm:spPr/>
    </dgm:pt>
    <dgm:pt modelId="{2F69DE06-1DAA-415F-A2FF-745F0321158C}" type="pres">
      <dgm:prSet presAssocID="{FBC258AB-9AC1-48B2-8B40-7F6BCEC1ABD9}" presName="Name37" presStyleLbl="parChTrans1D3" presStyleIdx="5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73"/>
              </a:lnTo>
              <a:lnTo>
                <a:pt x="133828" y="2503873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45981BCC-760C-46D7-AB5C-2576A2EC72F8}" type="pres">
      <dgm:prSet presAssocID="{6A974D15-2104-4D6D-AA1C-8AAF8E8E403B}" presName="hierRoot2" presStyleCnt="0">
        <dgm:presLayoutVars>
          <dgm:hierBranch val="init"/>
        </dgm:presLayoutVars>
      </dgm:prSet>
      <dgm:spPr/>
    </dgm:pt>
    <dgm:pt modelId="{986133EA-E358-4908-AF55-CF80E172C19C}" type="pres">
      <dgm:prSet presAssocID="{6A974D15-2104-4D6D-AA1C-8AAF8E8E403B}" presName="rootComposite" presStyleCnt="0"/>
      <dgm:spPr/>
    </dgm:pt>
    <dgm:pt modelId="{1F764328-23D6-4DBF-BE89-403458206472}" type="pres">
      <dgm:prSet presAssocID="{6A974D15-2104-4D6D-AA1C-8AAF8E8E403B}" presName="rootText" presStyleLbl="node3" presStyleIdx="5" presStyleCnt="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49B522C5-090D-4F4A-820A-E7DE43CD596E}" type="pres">
      <dgm:prSet presAssocID="{6A974D15-2104-4D6D-AA1C-8AAF8E8E403B}" presName="rootConnector" presStyleLbl="node3" presStyleIdx="5" presStyleCnt="11"/>
      <dgm:spPr/>
      <dgm:t>
        <a:bodyPr/>
        <a:lstStyle/>
        <a:p>
          <a:endParaRPr lang="en-ZA"/>
        </a:p>
      </dgm:t>
    </dgm:pt>
    <dgm:pt modelId="{80BCC812-39E9-48FA-9B91-3A9AA8BAC7F2}" type="pres">
      <dgm:prSet presAssocID="{6A974D15-2104-4D6D-AA1C-8AAF8E8E403B}" presName="hierChild4" presStyleCnt="0"/>
      <dgm:spPr/>
    </dgm:pt>
    <dgm:pt modelId="{1884ADBB-37F1-4066-879F-926F04421F85}" type="pres">
      <dgm:prSet presAssocID="{6A974D15-2104-4D6D-AA1C-8AAF8E8E403B}" presName="hierChild5" presStyleCnt="0"/>
      <dgm:spPr/>
    </dgm:pt>
    <dgm:pt modelId="{C0E1EE78-CB2A-45BF-B67A-DF8F54BB4D7A}" type="pres">
      <dgm:prSet presAssocID="{D7A467A0-1F33-4A9B-B73A-166ECCF6142F}" presName="Name37" presStyleLbl="parChTrans1D3" presStyleIdx="6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2430"/>
              </a:lnTo>
              <a:lnTo>
                <a:pt x="133828" y="318243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B40AB409-C8A0-4B0E-B72B-FF0C4EA156B0}" type="pres">
      <dgm:prSet presAssocID="{B4227ABE-DD72-438C-90DA-842EA49D958D}" presName="hierRoot2" presStyleCnt="0">
        <dgm:presLayoutVars>
          <dgm:hierBranch val="init"/>
        </dgm:presLayoutVars>
      </dgm:prSet>
      <dgm:spPr/>
    </dgm:pt>
    <dgm:pt modelId="{23255B7D-D8F6-466A-8078-2CE3178D13EF}" type="pres">
      <dgm:prSet presAssocID="{B4227ABE-DD72-438C-90DA-842EA49D958D}" presName="rootComposite" presStyleCnt="0"/>
      <dgm:spPr/>
    </dgm:pt>
    <dgm:pt modelId="{6C6D5079-3DB3-419B-9D41-8D071CDAE2BE}" type="pres">
      <dgm:prSet presAssocID="{B4227ABE-DD72-438C-90DA-842EA49D958D}" presName="rootText" presStyleLbl="node3" presStyleIdx="6" presStyleCnt="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5121B6B1-2256-49E5-A8B8-841E9069DE50}" type="pres">
      <dgm:prSet presAssocID="{B4227ABE-DD72-438C-90DA-842EA49D958D}" presName="rootConnector" presStyleLbl="node3" presStyleIdx="6" presStyleCnt="11"/>
      <dgm:spPr/>
      <dgm:t>
        <a:bodyPr/>
        <a:lstStyle/>
        <a:p>
          <a:endParaRPr lang="en-ZA"/>
        </a:p>
      </dgm:t>
    </dgm:pt>
    <dgm:pt modelId="{E92C19FD-8C9A-4329-9D27-07D00FA89E7F}" type="pres">
      <dgm:prSet presAssocID="{B4227ABE-DD72-438C-90DA-842EA49D958D}" presName="hierChild4" presStyleCnt="0"/>
      <dgm:spPr/>
    </dgm:pt>
    <dgm:pt modelId="{6799084A-2371-4788-92E5-73029CB7B1FE}" type="pres">
      <dgm:prSet presAssocID="{B4227ABE-DD72-438C-90DA-842EA49D958D}" presName="hierChild5" presStyleCnt="0"/>
      <dgm:spPr/>
    </dgm:pt>
    <dgm:pt modelId="{36F04519-A6F5-435F-B970-A9468F81E0FF}" type="pres">
      <dgm:prSet presAssocID="{52E22F3E-E653-4392-9280-31E0859F7F38}" presName="hierChild5" presStyleCnt="0"/>
      <dgm:spPr/>
    </dgm:pt>
    <dgm:pt modelId="{243B73FF-E396-4137-847D-EFEC056627A1}" type="pres">
      <dgm:prSet presAssocID="{2AEA2A26-4A3E-476F-92DB-AE61D7BF211C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73"/>
              </a:lnTo>
              <a:lnTo>
                <a:pt x="1968052" y="85373"/>
              </a:lnTo>
              <a:lnTo>
                <a:pt x="1968052" y="185723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A10235FF-B076-431D-8C31-7BFCE5C90AA5}" type="pres">
      <dgm:prSet presAssocID="{B0F1C125-54DA-4A7D-92AF-0A78FBFEE47E}" presName="hierRoot2" presStyleCnt="0">
        <dgm:presLayoutVars>
          <dgm:hierBranch val="init"/>
        </dgm:presLayoutVars>
      </dgm:prSet>
      <dgm:spPr/>
    </dgm:pt>
    <dgm:pt modelId="{3D89689F-7160-4C04-9EB2-4FCBB18ECC65}" type="pres">
      <dgm:prSet presAssocID="{B0F1C125-54DA-4A7D-92AF-0A78FBFEE47E}" presName="rootComposite" presStyleCnt="0"/>
      <dgm:spPr/>
    </dgm:pt>
    <dgm:pt modelId="{97EA7E18-2AAD-4DF6-8CFC-68D603937D06}" type="pres">
      <dgm:prSet presAssocID="{B0F1C125-54DA-4A7D-92AF-0A78FBFEE47E}" presName="rootText" presStyleLbl="node2" presStyleIdx="2" presStyleCnt="3" custLinFactNeighborX="54675" custLinFactNeighborY="-31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9BC5EED2-FC36-44D8-9982-3C3E2C66F5E1}" type="pres">
      <dgm:prSet presAssocID="{B0F1C125-54DA-4A7D-92AF-0A78FBFEE47E}" presName="rootConnector" presStyleLbl="node2" presStyleIdx="2" presStyleCnt="3"/>
      <dgm:spPr/>
      <dgm:t>
        <a:bodyPr/>
        <a:lstStyle/>
        <a:p>
          <a:endParaRPr lang="en-ZA"/>
        </a:p>
      </dgm:t>
    </dgm:pt>
    <dgm:pt modelId="{C44531D9-A7F8-4199-B2EE-FA60733FA44A}" type="pres">
      <dgm:prSet presAssocID="{B0F1C125-54DA-4A7D-92AF-0A78FBFEE47E}" presName="hierChild4" presStyleCnt="0"/>
      <dgm:spPr/>
    </dgm:pt>
    <dgm:pt modelId="{451A7520-8888-44AB-A1ED-BBF89F29BE3C}" type="pres">
      <dgm:prSet presAssocID="{04611BD0-95F9-4C40-810C-DC1E20DBF08F}" presName="Name37" presStyleLbl="parChTrans1D3" presStyleIdx="7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080"/>
              </a:lnTo>
              <a:lnTo>
                <a:pt x="125647" y="44508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4173B303-6759-4B46-8A78-87AB3586F23A}" type="pres">
      <dgm:prSet presAssocID="{CEA2877E-F827-433D-8C6F-53D56EF673D8}" presName="hierRoot2" presStyleCnt="0">
        <dgm:presLayoutVars>
          <dgm:hierBranch val="init"/>
        </dgm:presLayoutVars>
      </dgm:prSet>
      <dgm:spPr/>
    </dgm:pt>
    <dgm:pt modelId="{63B58077-AC80-4109-A011-E363A9477D0A}" type="pres">
      <dgm:prSet presAssocID="{CEA2877E-F827-433D-8C6F-53D56EF673D8}" presName="rootComposite" presStyleCnt="0"/>
      <dgm:spPr/>
    </dgm:pt>
    <dgm:pt modelId="{386CF698-FCE6-4923-9490-A0A06DE0E19C}" type="pres">
      <dgm:prSet presAssocID="{CEA2877E-F827-433D-8C6F-53D56EF673D8}" presName="rootText" presStyleLbl="node3" presStyleIdx="7" presStyleCnt="11" custLinFactNeighborX="52822" custLinFactNeighborY="-199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03D5AF88-E829-4649-8E84-1712BE5340F8}" type="pres">
      <dgm:prSet presAssocID="{CEA2877E-F827-433D-8C6F-53D56EF673D8}" presName="rootConnector" presStyleLbl="node3" presStyleIdx="7" presStyleCnt="11"/>
      <dgm:spPr/>
      <dgm:t>
        <a:bodyPr/>
        <a:lstStyle/>
        <a:p>
          <a:endParaRPr lang="en-ZA"/>
        </a:p>
      </dgm:t>
    </dgm:pt>
    <dgm:pt modelId="{85687D95-7888-4F9F-95BB-B11F3CEB7E9A}" type="pres">
      <dgm:prSet presAssocID="{CEA2877E-F827-433D-8C6F-53D56EF673D8}" presName="hierChild4" presStyleCnt="0"/>
      <dgm:spPr/>
    </dgm:pt>
    <dgm:pt modelId="{7942ADE5-1914-4AD4-89F5-7B5E956FD730}" type="pres">
      <dgm:prSet presAssocID="{CEA2877E-F827-433D-8C6F-53D56EF673D8}" presName="hierChild5" presStyleCnt="0"/>
      <dgm:spPr/>
    </dgm:pt>
    <dgm:pt modelId="{25D2B5C7-7A85-4DF3-AB3C-ECEE89982A48}" type="pres">
      <dgm:prSet presAssocID="{9DFFD5B7-2C36-4743-AF20-DC15CAEFA31F}" presName="Name37" presStyleLbl="parChTrans1D3" presStyleIdx="8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584"/>
              </a:lnTo>
              <a:lnTo>
                <a:pt x="154223" y="1104584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F1C24BA6-A98F-47E5-A1C9-432ABD7AD3C2}" type="pres">
      <dgm:prSet presAssocID="{6732043B-FF5C-4B24-834E-9B6800826307}" presName="hierRoot2" presStyleCnt="0">
        <dgm:presLayoutVars>
          <dgm:hierBranch val="init"/>
        </dgm:presLayoutVars>
      </dgm:prSet>
      <dgm:spPr/>
    </dgm:pt>
    <dgm:pt modelId="{1FE73081-75B9-4ED9-AA43-E5DA94963513}" type="pres">
      <dgm:prSet presAssocID="{6732043B-FF5C-4B24-834E-9B6800826307}" presName="rootComposite" presStyleCnt="0"/>
      <dgm:spPr/>
    </dgm:pt>
    <dgm:pt modelId="{518C288B-D97F-4B18-A991-DDD322FBF56A}" type="pres">
      <dgm:prSet presAssocID="{6732043B-FF5C-4B24-834E-9B6800826307}" presName="rootText" presStyleLbl="node3" presStyleIdx="8" presStyleCnt="11" custLinFactNeighborX="55812" custLinFactNeighborY="-59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EB7A438E-A28F-4649-B5A2-AE6D978180C0}" type="pres">
      <dgm:prSet presAssocID="{6732043B-FF5C-4B24-834E-9B6800826307}" presName="rootConnector" presStyleLbl="node3" presStyleIdx="8" presStyleCnt="11"/>
      <dgm:spPr/>
      <dgm:t>
        <a:bodyPr/>
        <a:lstStyle/>
        <a:p>
          <a:endParaRPr lang="en-ZA"/>
        </a:p>
      </dgm:t>
    </dgm:pt>
    <dgm:pt modelId="{59F9885C-D978-49BF-9F69-EA28B731C665}" type="pres">
      <dgm:prSet presAssocID="{6732043B-FF5C-4B24-834E-9B6800826307}" presName="hierChild4" presStyleCnt="0"/>
      <dgm:spPr/>
    </dgm:pt>
    <dgm:pt modelId="{C6427A83-1634-4C89-8883-A61E57DABD3B}" type="pres">
      <dgm:prSet presAssocID="{6732043B-FF5C-4B24-834E-9B6800826307}" presName="hierChild5" presStyleCnt="0"/>
      <dgm:spPr/>
    </dgm:pt>
    <dgm:pt modelId="{572B35D9-8E8A-4384-B902-C3237871E4DA}" type="pres">
      <dgm:prSet presAssocID="{B075AF7B-DC09-4165-8E17-732EEF6416E9}" presName="Name37" presStyleLbl="parChTrans1D3" presStyleIdx="9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141"/>
              </a:lnTo>
              <a:lnTo>
                <a:pt x="154223" y="1783141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3072C4F1-B2FB-4D16-91A7-9073B4C45152}" type="pres">
      <dgm:prSet presAssocID="{C7174E9E-5C6C-4086-BC19-FE42EA2429F8}" presName="hierRoot2" presStyleCnt="0">
        <dgm:presLayoutVars>
          <dgm:hierBranch val="init"/>
        </dgm:presLayoutVars>
      </dgm:prSet>
      <dgm:spPr/>
    </dgm:pt>
    <dgm:pt modelId="{BCD97FA6-041D-4E39-8D58-FB117DBB2211}" type="pres">
      <dgm:prSet presAssocID="{C7174E9E-5C6C-4086-BC19-FE42EA2429F8}" presName="rootComposite" presStyleCnt="0"/>
      <dgm:spPr/>
    </dgm:pt>
    <dgm:pt modelId="{D979EC02-5218-4E95-8749-FB960BCE8DBA}" type="pres">
      <dgm:prSet presAssocID="{C7174E9E-5C6C-4086-BC19-FE42EA2429F8}" presName="rootText" presStyleLbl="node3" presStyleIdx="9" presStyleCnt="11" custLinFactNeighborX="55812" custLinFactNeighborY="-59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D5284F29-0436-48C5-B5E5-606617600AAF}" type="pres">
      <dgm:prSet presAssocID="{C7174E9E-5C6C-4086-BC19-FE42EA2429F8}" presName="rootConnector" presStyleLbl="node3" presStyleIdx="9" presStyleCnt="11"/>
      <dgm:spPr/>
      <dgm:t>
        <a:bodyPr/>
        <a:lstStyle/>
        <a:p>
          <a:endParaRPr lang="en-ZA"/>
        </a:p>
      </dgm:t>
    </dgm:pt>
    <dgm:pt modelId="{6D36284A-D8C0-408A-9F4F-7E88E2104475}" type="pres">
      <dgm:prSet presAssocID="{C7174E9E-5C6C-4086-BC19-FE42EA2429F8}" presName="hierChild4" presStyleCnt="0"/>
      <dgm:spPr/>
    </dgm:pt>
    <dgm:pt modelId="{D3D7B4EA-B7A7-4E62-8E54-B70D0F445CC9}" type="pres">
      <dgm:prSet presAssocID="{C7174E9E-5C6C-4086-BC19-FE42EA2429F8}" presName="hierChild5" presStyleCnt="0"/>
      <dgm:spPr/>
    </dgm:pt>
    <dgm:pt modelId="{BFCDC7B5-4F8A-4CC4-8150-79239FA41F85}" type="pres">
      <dgm:prSet presAssocID="{63E3F162-2C68-4C19-B3B2-B52789BF2199}" presName="Name37" presStyleLbl="parChTrans1D3" presStyleIdx="1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698"/>
              </a:lnTo>
              <a:lnTo>
                <a:pt x="154223" y="2461698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D0E3FBC5-7472-4DDC-83F7-156D434C198B}" type="pres">
      <dgm:prSet presAssocID="{1CF265D1-705B-4BE7-85EA-40DF4414FBB6}" presName="hierRoot2" presStyleCnt="0">
        <dgm:presLayoutVars>
          <dgm:hierBranch val="init"/>
        </dgm:presLayoutVars>
      </dgm:prSet>
      <dgm:spPr/>
    </dgm:pt>
    <dgm:pt modelId="{946FDD57-DA7C-4C6A-B8BD-5AC2868C354B}" type="pres">
      <dgm:prSet presAssocID="{1CF265D1-705B-4BE7-85EA-40DF4414FBB6}" presName="rootComposite" presStyleCnt="0"/>
      <dgm:spPr/>
    </dgm:pt>
    <dgm:pt modelId="{973D7E13-EAB9-4D60-9634-CA3F68D57D62}" type="pres">
      <dgm:prSet presAssocID="{1CF265D1-705B-4BE7-85EA-40DF4414FBB6}" presName="rootText" presStyleLbl="node3" presStyleIdx="10" presStyleCnt="11" custLinFactNeighborX="55812" custLinFactNeighborY="-59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E1B07A4D-4BF4-433E-A9A8-BAE488D81D30}" type="pres">
      <dgm:prSet presAssocID="{1CF265D1-705B-4BE7-85EA-40DF4414FBB6}" presName="rootConnector" presStyleLbl="node3" presStyleIdx="10" presStyleCnt="11"/>
      <dgm:spPr/>
      <dgm:t>
        <a:bodyPr/>
        <a:lstStyle/>
        <a:p>
          <a:endParaRPr lang="en-ZA"/>
        </a:p>
      </dgm:t>
    </dgm:pt>
    <dgm:pt modelId="{BB9663D6-AF5B-4FCA-862A-9C12501D22E0}" type="pres">
      <dgm:prSet presAssocID="{1CF265D1-705B-4BE7-85EA-40DF4414FBB6}" presName="hierChild4" presStyleCnt="0"/>
      <dgm:spPr/>
    </dgm:pt>
    <dgm:pt modelId="{9CF9553B-867C-47E4-BF9B-56F3B8554844}" type="pres">
      <dgm:prSet presAssocID="{1CF265D1-705B-4BE7-85EA-40DF4414FBB6}" presName="hierChild5" presStyleCnt="0"/>
      <dgm:spPr/>
    </dgm:pt>
    <dgm:pt modelId="{612CA5D8-D128-4362-8388-78070A79C1D3}" type="pres">
      <dgm:prSet presAssocID="{B0F1C125-54DA-4A7D-92AF-0A78FBFEE47E}" presName="hierChild5" presStyleCnt="0"/>
      <dgm:spPr/>
    </dgm:pt>
    <dgm:pt modelId="{7479DFBB-6518-44A1-BCF3-882F570C7C16}" type="pres">
      <dgm:prSet presAssocID="{21358B76-630B-4DF4-8544-58C50E4CBF4F}" presName="hierChild3" presStyleCnt="0"/>
      <dgm:spPr/>
    </dgm:pt>
  </dgm:ptLst>
  <dgm:cxnLst>
    <dgm:cxn modelId="{0F4AAF77-709F-45E1-A06F-FB11885B7D5F}" type="presOf" srcId="{09122CA2-F020-4494-82D8-E69024B36C4D}" destId="{2972EF3F-23A4-4325-9D5A-254C4B462B75}" srcOrd="1" destOrd="0" presId="urn:microsoft.com/office/officeart/2005/8/layout/orgChart1"/>
    <dgm:cxn modelId="{95519696-A138-49C2-AEAF-72F2F5E0B6AE}" type="presOf" srcId="{1CF265D1-705B-4BE7-85EA-40DF4414FBB6}" destId="{E1B07A4D-4BF4-433E-A9A8-BAE488D81D30}" srcOrd="1" destOrd="0" presId="urn:microsoft.com/office/officeart/2005/8/layout/orgChart1"/>
    <dgm:cxn modelId="{EF33EC4E-49A4-4A99-8F09-AEBD42391373}" type="presOf" srcId="{5C67F502-A806-4F30-AC79-F325252D6780}" destId="{9FF908B6-AB2A-4DCC-8CA4-68E42F475D33}" srcOrd="0" destOrd="0" presId="urn:microsoft.com/office/officeart/2005/8/layout/orgChart1"/>
    <dgm:cxn modelId="{4AFB29AA-4399-439C-AC64-43581095B4CD}" type="presOf" srcId="{CEA2877E-F827-433D-8C6F-53D56EF673D8}" destId="{386CF698-FCE6-4923-9490-A0A06DE0E19C}" srcOrd="0" destOrd="0" presId="urn:microsoft.com/office/officeart/2005/8/layout/orgChart1"/>
    <dgm:cxn modelId="{B453B0A9-0C54-4AEE-A077-36802FFBD76F}" srcId="{B0F1C125-54DA-4A7D-92AF-0A78FBFEE47E}" destId="{1CF265D1-705B-4BE7-85EA-40DF4414FBB6}" srcOrd="3" destOrd="0" parTransId="{63E3F162-2C68-4C19-B3B2-B52789BF2199}" sibTransId="{8F9D2826-BC81-4279-AFFE-6CF08827B8C6}"/>
    <dgm:cxn modelId="{06408C1D-2796-4338-AE2D-378CF5E17765}" type="presOf" srcId="{CEA2877E-F827-433D-8C6F-53D56EF673D8}" destId="{03D5AF88-E829-4649-8E84-1712BE5340F8}" srcOrd="1" destOrd="0" presId="urn:microsoft.com/office/officeart/2005/8/layout/orgChart1"/>
    <dgm:cxn modelId="{8284E51E-0C26-40DA-8C0D-1434353AE719}" type="presOf" srcId="{BC0918B9-0963-4EC0-83A1-EC064661EDA5}" destId="{3D7076FD-4D21-4F24-8DA8-9A9C219B82AE}" srcOrd="0" destOrd="0" presId="urn:microsoft.com/office/officeart/2005/8/layout/orgChart1"/>
    <dgm:cxn modelId="{8CA22CD4-A0A6-4E20-B2C3-5629BCD0849F}" srcId="{0FCD4C91-613A-4833-BB74-6E31032D4465}" destId="{428110CC-DEEE-492E-8805-41FD94C920FD}" srcOrd="1" destOrd="0" parTransId="{EA3DBDA9-61D2-467B-BB85-C0C996C7A6F0}" sibTransId="{0DA0122B-1D25-4600-B5A9-A643CD3747E5}"/>
    <dgm:cxn modelId="{1B8ECB61-D94E-4FF9-8E46-7B671C2EBC48}" type="presOf" srcId="{BAD77B1C-BA6E-4E0F-B4FD-C7A9FE87C555}" destId="{59888333-610D-4A14-BF60-40BDAC19147F}" srcOrd="1" destOrd="0" presId="urn:microsoft.com/office/officeart/2005/8/layout/orgChart1"/>
    <dgm:cxn modelId="{19ED1C7C-B9A4-49BD-9D4A-58C4BE2B66DE}" type="presOf" srcId="{63E3F162-2C68-4C19-B3B2-B52789BF2199}" destId="{BFCDC7B5-4F8A-4CC4-8150-79239FA41F85}" srcOrd="0" destOrd="0" presId="urn:microsoft.com/office/officeart/2005/8/layout/orgChart1"/>
    <dgm:cxn modelId="{B2BC2CE6-829F-46F6-A23A-7702647D77B1}" srcId="{52E22F3E-E653-4392-9280-31E0859F7F38}" destId="{6A974D15-2104-4D6D-AA1C-8AAF8E8E403B}" srcOrd="3" destOrd="0" parTransId="{FBC258AB-9AC1-48B2-8B40-7F6BCEC1ABD9}" sibTransId="{576FB521-F08D-4277-854D-E9D2396DEB81}"/>
    <dgm:cxn modelId="{28C6373C-480E-4395-9638-A77EA4DCDC10}" type="presOf" srcId="{6A974D15-2104-4D6D-AA1C-8AAF8E8E403B}" destId="{1F764328-23D6-4DBF-BE89-403458206472}" srcOrd="0" destOrd="0" presId="urn:microsoft.com/office/officeart/2005/8/layout/orgChart1"/>
    <dgm:cxn modelId="{CF8DFAAB-4F5B-488C-868D-DBF0BB712EC1}" type="presOf" srcId="{6732043B-FF5C-4B24-834E-9B6800826307}" destId="{518C288B-D97F-4B18-A991-DDD322FBF56A}" srcOrd="0" destOrd="0" presId="urn:microsoft.com/office/officeart/2005/8/layout/orgChart1"/>
    <dgm:cxn modelId="{AD8EC8BE-B08D-4559-88DA-AF731DBBB9B7}" type="presOf" srcId="{04611BD0-95F9-4C40-810C-DC1E20DBF08F}" destId="{451A7520-8888-44AB-A1ED-BBF89F29BE3C}" srcOrd="0" destOrd="0" presId="urn:microsoft.com/office/officeart/2005/8/layout/orgChart1"/>
    <dgm:cxn modelId="{B1F7B897-05E5-4373-BE0A-B468ABBF1BA5}" srcId="{B0F1C125-54DA-4A7D-92AF-0A78FBFEE47E}" destId="{C7174E9E-5C6C-4086-BC19-FE42EA2429F8}" srcOrd="2" destOrd="0" parTransId="{B075AF7B-DC09-4165-8E17-732EEF6416E9}" sibTransId="{8903B493-0287-4CF8-B056-3C21677A4D32}"/>
    <dgm:cxn modelId="{F5001F3E-9D1F-4CBC-8A08-BDC5DC790689}" type="presOf" srcId="{4A4C0179-14AB-4852-AE25-4D9F39AACD03}" destId="{0C07B3FF-651A-4FA8-BCD8-AA7BBB0FFC1A}" srcOrd="0" destOrd="0" presId="urn:microsoft.com/office/officeart/2005/8/layout/orgChart1"/>
    <dgm:cxn modelId="{802A5E7A-D1B2-4F68-B543-75286BAC2600}" type="presOf" srcId="{BAD77B1C-BA6E-4E0F-B4FD-C7A9FE87C555}" destId="{3CD59A26-6810-4DE3-AA66-5A2D84F26F85}" srcOrd="0" destOrd="0" presId="urn:microsoft.com/office/officeart/2005/8/layout/orgChart1"/>
    <dgm:cxn modelId="{F3ABB191-F1F4-43F1-8276-125410F76081}" type="presOf" srcId="{F117975C-F23F-4196-A935-07632B8595A5}" destId="{72AE20CA-82FC-4855-A85E-344468F5A3AE}" srcOrd="0" destOrd="0" presId="urn:microsoft.com/office/officeart/2005/8/layout/orgChart1"/>
    <dgm:cxn modelId="{B2E7326E-24E5-4BFD-91A1-5C870B821233}" type="presOf" srcId="{C7174E9E-5C6C-4086-BC19-FE42EA2429F8}" destId="{D979EC02-5218-4E95-8749-FB960BCE8DBA}" srcOrd="0" destOrd="0" presId="urn:microsoft.com/office/officeart/2005/8/layout/orgChart1"/>
    <dgm:cxn modelId="{9042C13B-6191-4617-BFAB-8425B1C7076D}" type="presOf" srcId="{C7174E9E-5C6C-4086-BC19-FE42EA2429F8}" destId="{D5284F29-0436-48C5-B5E5-606617600AAF}" srcOrd="1" destOrd="0" presId="urn:microsoft.com/office/officeart/2005/8/layout/orgChart1"/>
    <dgm:cxn modelId="{25AE394F-0DA7-4A9F-AD33-59D43F722678}" srcId="{21358B76-630B-4DF4-8544-58C50E4CBF4F}" destId="{B0F1C125-54DA-4A7D-92AF-0A78FBFEE47E}" srcOrd="2" destOrd="0" parTransId="{2AEA2A26-4A3E-476F-92DB-AE61D7BF211C}" sibTransId="{2FBD45AB-C53B-4FA5-9CEC-4CD38FD8BE63}"/>
    <dgm:cxn modelId="{7BEB8468-5237-403D-AC3E-5DC87A03A675}" type="presOf" srcId="{0FCD4C91-613A-4833-BB74-6E31032D4465}" destId="{6A3556ED-0C40-49DA-AA25-4148B888179F}" srcOrd="1" destOrd="0" presId="urn:microsoft.com/office/officeart/2005/8/layout/orgChart1"/>
    <dgm:cxn modelId="{6B7A507E-FC44-4233-BD1D-82BECBF4A993}" srcId="{52E22F3E-E653-4392-9280-31E0859F7F38}" destId="{5C67F502-A806-4F30-AC79-F325252D6780}" srcOrd="2" destOrd="0" parTransId="{21AC1763-01A0-4892-9E78-C78D5A1E8E76}" sibTransId="{4C8F5CEF-DB0B-4CD0-B62F-02EE75E0BF0C}"/>
    <dgm:cxn modelId="{233F58E0-3CFE-4D2D-8E79-A2F7BA0F2C7F}" type="presOf" srcId="{52E22F3E-E653-4392-9280-31E0859F7F38}" destId="{CCEB728B-5725-4B69-AA26-3C753F32C627}" srcOrd="1" destOrd="0" presId="urn:microsoft.com/office/officeart/2005/8/layout/orgChart1"/>
    <dgm:cxn modelId="{303A0547-C847-4AD8-BB84-B35336778575}" type="presOf" srcId="{75CAE9C7-E132-40BB-88CA-45F63244E653}" destId="{AC9452A8-2407-4905-9CCE-EEB49FE94A2B}" srcOrd="1" destOrd="0" presId="urn:microsoft.com/office/officeart/2005/8/layout/orgChart1"/>
    <dgm:cxn modelId="{E41F455F-8EF9-4DF5-8F4D-DBB12A4099C5}" type="presOf" srcId="{1094E953-C26F-41AC-9F84-7903B1FB9CCC}" destId="{BC486668-E386-47B8-B2A2-E17C46FDFEF4}" srcOrd="0" destOrd="0" presId="urn:microsoft.com/office/officeart/2005/8/layout/orgChart1"/>
    <dgm:cxn modelId="{0B40652B-D295-4E54-BE88-4D9B9B499629}" srcId="{52E22F3E-E653-4392-9280-31E0859F7F38}" destId="{3F693406-E636-4A5B-9A84-890176BC03C3}" srcOrd="1" destOrd="0" parTransId="{1CDEF5D9-09F2-448E-B8C0-6C34155ECECF}" sibTransId="{15509B28-F4EA-4829-837A-650356A687E1}"/>
    <dgm:cxn modelId="{2B77AFD4-AE5D-44BF-90F4-3942EB0B41E5}" type="presOf" srcId="{29B8BC85-D85C-4071-BE92-71549FB160EF}" destId="{C1FCB3F2-E065-462D-8329-9A9B10747372}" srcOrd="0" destOrd="0" presId="urn:microsoft.com/office/officeart/2005/8/layout/orgChart1"/>
    <dgm:cxn modelId="{D82FE348-931C-452D-8BC1-E4F99004FC7F}" srcId="{B0F1C125-54DA-4A7D-92AF-0A78FBFEE47E}" destId="{CEA2877E-F827-433D-8C6F-53D56EF673D8}" srcOrd="0" destOrd="0" parTransId="{04611BD0-95F9-4C40-810C-DC1E20DBF08F}" sibTransId="{B0F129A1-AB2E-4F61-943F-C1313A3C2FEB}"/>
    <dgm:cxn modelId="{3CB1A0CC-0E14-466A-B14F-8C3F61061C43}" type="presOf" srcId="{5C67F502-A806-4F30-AC79-F325252D6780}" destId="{2E83FA9A-0833-49FC-8C21-A2E3B8605842}" srcOrd="1" destOrd="0" presId="urn:microsoft.com/office/officeart/2005/8/layout/orgChart1"/>
    <dgm:cxn modelId="{47F85A95-7B27-429E-9368-9D048DFDA1FB}" type="presOf" srcId="{6732043B-FF5C-4B24-834E-9B6800826307}" destId="{EB7A438E-A28F-4649-B5A2-AE6D978180C0}" srcOrd="1" destOrd="0" presId="urn:microsoft.com/office/officeart/2005/8/layout/orgChart1"/>
    <dgm:cxn modelId="{B7E6743F-9440-427A-A482-E757DE5C7320}" type="presOf" srcId="{0ABFC044-EECF-43AE-8A08-77401B839868}" destId="{12075922-9072-4A03-83D1-6E6C4871FB17}" srcOrd="0" destOrd="0" presId="urn:microsoft.com/office/officeart/2005/8/layout/orgChart1"/>
    <dgm:cxn modelId="{CE9B6C12-0518-4941-8EAE-C4E57AA8BBA6}" srcId="{52E22F3E-E653-4392-9280-31E0859F7F38}" destId="{B4227ABE-DD72-438C-90DA-842EA49D958D}" srcOrd="4" destOrd="0" parTransId="{D7A467A0-1F33-4A9B-B73A-166ECCF6142F}" sibTransId="{D480EF78-3229-4922-BC08-FDEB67F62AD1}"/>
    <dgm:cxn modelId="{3244A145-C759-41BE-8F72-517DAF8E72E4}" type="presOf" srcId="{B4227ABE-DD72-438C-90DA-842EA49D958D}" destId="{5121B6B1-2256-49E5-A8B8-841E9069DE50}" srcOrd="1" destOrd="0" presId="urn:microsoft.com/office/officeart/2005/8/layout/orgChart1"/>
    <dgm:cxn modelId="{5D48372D-ECB6-49FD-B036-054E96220B2B}" type="presOf" srcId="{6A974D15-2104-4D6D-AA1C-8AAF8E8E403B}" destId="{49B522C5-090D-4F4A-820A-E7DE43CD596E}" srcOrd="1" destOrd="0" presId="urn:microsoft.com/office/officeart/2005/8/layout/orgChart1"/>
    <dgm:cxn modelId="{397B9094-C364-4F89-A32E-DB17D6624808}" type="presOf" srcId="{21358B76-630B-4DF4-8544-58C50E4CBF4F}" destId="{FDDB4E56-4EEA-4490-9EE7-F8A4D1C41C8A}" srcOrd="0" destOrd="0" presId="urn:microsoft.com/office/officeart/2005/8/layout/orgChart1"/>
    <dgm:cxn modelId="{AF7F2282-F3F0-4FA9-A9C3-69F74C1CF2A6}" type="presOf" srcId="{F117975C-F23F-4196-A935-07632B8595A5}" destId="{4DE7C594-08DD-4FAC-A323-F3F00434D03C}" srcOrd="1" destOrd="0" presId="urn:microsoft.com/office/officeart/2005/8/layout/orgChart1"/>
    <dgm:cxn modelId="{2102694A-77CE-4268-A20A-588BD9EA1333}" type="presOf" srcId="{1CF265D1-705B-4BE7-85EA-40DF4414FBB6}" destId="{973D7E13-EAB9-4D60-9634-CA3F68D57D62}" srcOrd="0" destOrd="0" presId="urn:microsoft.com/office/officeart/2005/8/layout/orgChart1"/>
    <dgm:cxn modelId="{108AC3DC-7091-4C8E-ADEE-AFC6760BC681}" srcId="{BAD77B1C-BA6E-4E0F-B4FD-C7A9FE87C555}" destId="{0FCD4C91-613A-4833-BB74-6E31032D4465}" srcOrd="1" destOrd="0" parTransId="{4A4C0179-14AB-4852-AE25-4D9F39AACD03}" sibTransId="{BB862720-07CE-4719-9169-7B9A8DE4EB0D}"/>
    <dgm:cxn modelId="{BD1663C9-021C-48E0-96B2-F45CE1B1128F}" srcId="{75CAE9C7-E132-40BB-88CA-45F63244E653}" destId="{09122CA2-F020-4494-82D8-E69024B36C4D}" srcOrd="0" destOrd="0" parTransId="{CB2C8DB4-5F7F-450D-A156-EE21C6F1AE0A}" sibTransId="{C1441831-F9E7-4D12-A7A3-6EC79B1E02B2}"/>
    <dgm:cxn modelId="{82C5807A-038A-4E9A-8694-AE258250DC55}" type="presOf" srcId="{2AEA2A26-4A3E-476F-92DB-AE61D7BF211C}" destId="{243B73FF-E396-4137-847D-EFEC056627A1}" srcOrd="0" destOrd="0" presId="urn:microsoft.com/office/officeart/2005/8/layout/orgChart1"/>
    <dgm:cxn modelId="{E3DC048A-3E9E-445E-8428-5DE7201A726C}" type="presOf" srcId="{B0F1C125-54DA-4A7D-92AF-0A78FBFEE47E}" destId="{9BC5EED2-FC36-44D8-9982-3C3E2C66F5E1}" srcOrd="1" destOrd="0" presId="urn:microsoft.com/office/officeart/2005/8/layout/orgChart1"/>
    <dgm:cxn modelId="{43432E08-8A2E-41F5-8A7A-A1CC60811DDD}" type="presOf" srcId="{1CDEF5D9-09F2-448E-B8C0-6C34155ECECF}" destId="{3DDA964B-6A7A-4147-86CE-5532A82AE8EC}" srcOrd="0" destOrd="0" presId="urn:microsoft.com/office/officeart/2005/8/layout/orgChart1"/>
    <dgm:cxn modelId="{7B6F432B-9B26-4311-951D-EAB870B36B59}" srcId="{75CAE9C7-E132-40BB-88CA-45F63244E653}" destId="{BC0918B9-0963-4EC0-83A1-EC064661EDA5}" srcOrd="1" destOrd="0" parTransId="{9B7A4F61-5913-42CB-A28F-5ED392162BED}" sibTransId="{18891408-8CE5-4C88-8F5D-BC1A01C356D2}"/>
    <dgm:cxn modelId="{65EE52F8-63A3-464A-B4D6-5B67E1B82C50}" type="presOf" srcId="{CB2C8DB4-5F7F-450D-A156-EE21C6F1AE0A}" destId="{7F78E3BC-38B4-4585-B4FB-342C38A4608D}" srcOrd="0" destOrd="0" presId="urn:microsoft.com/office/officeart/2005/8/layout/orgChart1"/>
    <dgm:cxn modelId="{D8E8CE19-15C9-4378-88A5-0FF4073EDE9D}" type="presOf" srcId="{EA3DBDA9-61D2-467B-BB85-C0C996C7A6F0}" destId="{27F35FE1-3893-44F2-8F74-BC08E1E57ECF}" srcOrd="0" destOrd="0" presId="urn:microsoft.com/office/officeart/2005/8/layout/orgChart1"/>
    <dgm:cxn modelId="{0E8D14EB-73ED-4954-8FCA-F3FE0DFD7C40}" srcId="{BAD77B1C-BA6E-4E0F-B4FD-C7A9FE87C555}" destId="{75CAE9C7-E132-40BB-88CA-45F63244E653}" srcOrd="0" destOrd="0" parTransId="{29B8BC85-D85C-4071-BE92-71549FB160EF}" sibTransId="{8D0EA744-1000-4273-9CB1-7243A93A0619}"/>
    <dgm:cxn modelId="{1238C32B-B427-40C8-8470-C39654961A37}" srcId="{0FCD4C91-613A-4833-BB74-6E31032D4465}" destId="{1F1C5487-62C3-498E-96B2-20B58DEAA497}" srcOrd="0" destOrd="0" parTransId="{1094E953-C26F-41AC-9F84-7903B1FB9CCC}" sibTransId="{84E28AB4-36B3-4C58-871F-9D2B3A344EF2}"/>
    <dgm:cxn modelId="{065C23C9-8FE5-414C-87E6-525952F0A95D}" type="presOf" srcId="{A057068E-870C-4BD4-B13A-1ECE27838BCE}" destId="{6E59DB71-5854-4AA3-B657-87DA73407A10}" srcOrd="0" destOrd="0" presId="urn:microsoft.com/office/officeart/2005/8/layout/orgChart1"/>
    <dgm:cxn modelId="{B455B9C3-D4FF-47CF-89C7-98E3EEA478E1}" type="presOf" srcId="{D7A467A0-1F33-4A9B-B73A-166ECCF6142F}" destId="{C0E1EE78-CB2A-45BF-B67A-DF8F54BB4D7A}" srcOrd="0" destOrd="0" presId="urn:microsoft.com/office/officeart/2005/8/layout/orgChart1"/>
    <dgm:cxn modelId="{2F5C9C8A-0D43-419B-8E03-686AB9F6869A}" srcId="{52E22F3E-E653-4392-9280-31E0859F7F38}" destId="{A057068E-870C-4BD4-B13A-1ECE27838BCE}" srcOrd="0" destOrd="0" parTransId="{EB52004B-802E-4557-8057-6DAC57366511}" sibTransId="{99563959-4AA5-4CCD-92DB-ADA919B6E25A}"/>
    <dgm:cxn modelId="{F0DB43F9-8CD7-4B92-A302-37E3B7210FCD}" type="presOf" srcId="{75CAE9C7-E132-40BB-88CA-45F63244E653}" destId="{242AB998-14AD-4A71-B62D-E4388BA93965}" srcOrd="0" destOrd="0" presId="urn:microsoft.com/office/officeart/2005/8/layout/orgChart1"/>
    <dgm:cxn modelId="{6AFA4A29-0741-4DC5-A6D1-181D10B6DDF6}" srcId="{B0F1C125-54DA-4A7D-92AF-0A78FBFEE47E}" destId="{6732043B-FF5C-4B24-834E-9B6800826307}" srcOrd="1" destOrd="0" parTransId="{9DFFD5B7-2C36-4743-AF20-DC15CAEFA31F}" sibTransId="{D2470FE9-3D26-487A-9B0C-2535BDBCE261}"/>
    <dgm:cxn modelId="{B5F877C2-621D-45D5-9AAE-585F47BA901A}" type="presOf" srcId="{9DFFD5B7-2C36-4743-AF20-DC15CAEFA31F}" destId="{25D2B5C7-7A85-4DF3-AB3C-ECEE89982A48}" srcOrd="0" destOrd="0" presId="urn:microsoft.com/office/officeart/2005/8/layout/orgChart1"/>
    <dgm:cxn modelId="{2E177317-894F-4ECC-95C2-E5D14401E685}" type="presOf" srcId="{428110CC-DEEE-492E-8805-41FD94C920FD}" destId="{30BAEF00-0F0D-41B2-9DB2-54F7CEEED8E6}" srcOrd="1" destOrd="0" presId="urn:microsoft.com/office/officeart/2005/8/layout/orgChart1"/>
    <dgm:cxn modelId="{A55D0DE9-77D8-4C73-B84F-4FCADF00D086}" type="presOf" srcId="{EB52004B-802E-4557-8057-6DAC57366511}" destId="{103214DA-873E-420C-862E-F68DFEF7B1CA}" srcOrd="0" destOrd="0" presId="urn:microsoft.com/office/officeart/2005/8/layout/orgChart1"/>
    <dgm:cxn modelId="{D0B1A943-3E3A-4D41-8ED7-BABDDCC5B668}" type="presOf" srcId="{428110CC-DEEE-492E-8805-41FD94C920FD}" destId="{431F497D-B0C5-4BF3-9F2A-A6D653E2EA14}" srcOrd="0" destOrd="0" presId="urn:microsoft.com/office/officeart/2005/8/layout/orgChart1"/>
    <dgm:cxn modelId="{F4CDC589-05DB-4ADB-B40E-C8C091B9E628}" type="presOf" srcId="{BC0918B9-0963-4EC0-83A1-EC064661EDA5}" destId="{A34E9981-7685-4470-9836-D082CCB9CA4A}" srcOrd="1" destOrd="0" presId="urn:microsoft.com/office/officeart/2005/8/layout/orgChart1"/>
    <dgm:cxn modelId="{37975676-102F-41BB-A688-65C823C9703E}" type="presOf" srcId="{A057068E-870C-4BD4-B13A-1ECE27838BCE}" destId="{B4F045AB-76C6-41FC-96FF-E088DDB43409}" srcOrd="1" destOrd="0" presId="urn:microsoft.com/office/officeart/2005/8/layout/orgChart1"/>
    <dgm:cxn modelId="{04AC820D-8449-466A-8249-5D8D4C36AA43}" type="presOf" srcId="{B4227ABE-DD72-438C-90DA-842EA49D958D}" destId="{6C6D5079-3DB3-419B-9D41-8D071CDAE2BE}" srcOrd="0" destOrd="0" presId="urn:microsoft.com/office/officeart/2005/8/layout/orgChart1"/>
    <dgm:cxn modelId="{8D969399-74EC-4AA6-B9B3-12CD61D10C07}" type="presOf" srcId="{09122CA2-F020-4494-82D8-E69024B36C4D}" destId="{3FDC8EF8-4B0C-4922-A887-7E798DB8F0A0}" srcOrd="0" destOrd="0" presId="urn:microsoft.com/office/officeart/2005/8/layout/orgChart1"/>
    <dgm:cxn modelId="{C5186153-C5E7-423C-A9B7-1B63CC4B2682}" srcId="{21358B76-630B-4DF4-8544-58C50E4CBF4F}" destId="{52E22F3E-E653-4392-9280-31E0859F7F38}" srcOrd="1" destOrd="0" parTransId="{0ABFC044-EECF-43AE-8A08-77401B839868}" sibTransId="{FCC10821-5508-46CC-9FA8-3BFC4A64E4BD}"/>
    <dgm:cxn modelId="{F2825D81-E112-4607-B3FD-8F7067B46DE6}" type="presOf" srcId="{52E22F3E-E653-4392-9280-31E0859F7F38}" destId="{DDDF97F8-7F16-41CF-964B-2CE5CAB058A3}" srcOrd="0" destOrd="0" presId="urn:microsoft.com/office/officeart/2005/8/layout/orgChart1"/>
    <dgm:cxn modelId="{B6E46BFE-6EFC-411D-811C-837AF0EA9DE6}" type="presOf" srcId="{21358B76-630B-4DF4-8544-58C50E4CBF4F}" destId="{B9CB23E5-AD78-4C22-82C2-6F150D32C9DE}" srcOrd="1" destOrd="0" presId="urn:microsoft.com/office/officeart/2005/8/layout/orgChart1"/>
    <dgm:cxn modelId="{64D900BC-F909-4E2F-9652-FAA1532918B6}" type="presOf" srcId="{FBC258AB-9AC1-48B2-8B40-7F6BCEC1ABD9}" destId="{2F69DE06-1DAA-415F-A2FF-745F0321158C}" srcOrd="0" destOrd="0" presId="urn:microsoft.com/office/officeart/2005/8/layout/orgChart1"/>
    <dgm:cxn modelId="{10582C3B-1028-461C-A689-B475DD86A751}" type="presOf" srcId="{21AC1763-01A0-4892-9E78-C78D5A1E8E76}" destId="{B0B77A4E-A876-46BF-B607-FF16C2980056}" srcOrd="0" destOrd="0" presId="urn:microsoft.com/office/officeart/2005/8/layout/orgChart1"/>
    <dgm:cxn modelId="{54FE94BC-1881-4D5B-8AD2-5005560FDEA6}" type="presOf" srcId="{1F1C5487-62C3-498E-96B2-20B58DEAA497}" destId="{228562B9-CEB8-4716-BA1F-8BDAFFB13169}" srcOrd="0" destOrd="0" presId="urn:microsoft.com/office/officeart/2005/8/layout/orgChart1"/>
    <dgm:cxn modelId="{E4563943-8C4C-4A1C-A7AF-B95CB2C125B2}" type="presOf" srcId="{9B7A4F61-5913-42CB-A28F-5ED392162BED}" destId="{79AF2426-A9EB-40B1-91E8-29B62E12D426}" srcOrd="0" destOrd="0" presId="urn:microsoft.com/office/officeart/2005/8/layout/orgChart1"/>
    <dgm:cxn modelId="{3E811932-35AB-4E6E-A6E6-EF0F2878AEF4}" type="presOf" srcId="{5BF63C99-1601-41C3-A4D0-9FA44E9AE687}" destId="{EE9473BB-DD78-416D-8509-5480BE410F2B}" srcOrd="0" destOrd="0" presId="urn:microsoft.com/office/officeart/2005/8/layout/orgChart1"/>
    <dgm:cxn modelId="{6F7A21D6-D6FE-4527-B7B3-761858266418}" type="presOf" srcId="{3F693406-E636-4A5B-9A84-890176BC03C3}" destId="{10E87B21-3C5F-40D6-BE4D-C5D2D3853EEF}" srcOrd="1" destOrd="0" presId="urn:microsoft.com/office/officeart/2005/8/layout/orgChart1"/>
    <dgm:cxn modelId="{C2A5938B-B0E2-46E8-AB4A-92CD84C82E49}" type="presOf" srcId="{B0F1C125-54DA-4A7D-92AF-0A78FBFEE47E}" destId="{97EA7E18-2AAD-4DF6-8CFC-68D603937D06}" srcOrd="0" destOrd="0" presId="urn:microsoft.com/office/officeart/2005/8/layout/orgChart1"/>
    <dgm:cxn modelId="{39941421-393C-4D8B-B23B-301463069747}" srcId="{5BF63C99-1601-41C3-A4D0-9FA44E9AE687}" destId="{21358B76-630B-4DF4-8544-58C50E4CBF4F}" srcOrd="0" destOrd="0" parTransId="{B145800C-EC6C-445F-B00A-26C30526AD61}" sibTransId="{09521AD8-6B01-4A07-A7F7-2CBA5DB632BE}"/>
    <dgm:cxn modelId="{A78909AC-5298-428A-9BB0-CE050E8A941F}" type="presOf" srcId="{0FCD4C91-613A-4833-BB74-6E31032D4465}" destId="{26B92DFA-DC8A-40A9-AD33-72F834EA24D5}" srcOrd="0" destOrd="0" presId="urn:microsoft.com/office/officeart/2005/8/layout/orgChart1"/>
    <dgm:cxn modelId="{BD16BF6B-AE92-4944-A6CE-9D8DA5AF44DF}" type="presOf" srcId="{1F1C5487-62C3-498E-96B2-20B58DEAA497}" destId="{9B7907B8-A82C-4872-A143-A6B27565BD6F}" srcOrd="1" destOrd="0" presId="urn:microsoft.com/office/officeart/2005/8/layout/orgChart1"/>
    <dgm:cxn modelId="{651AFC4C-F29D-457E-BC4B-E3D40E90C31C}" srcId="{21358B76-630B-4DF4-8544-58C50E4CBF4F}" destId="{BAD77B1C-BA6E-4E0F-B4FD-C7A9FE87C555}" srcOrd="0" destOrd="0" parTransId="{2E365E16-9EC4-4DA0-A2A2-3A146229E02C}" sibTransId="{145CF45D-F0EF-4F15-BACF-17C5CDCEB83C}"/>
    <dgm:cxn modelId="{D1922232-837F-4C23-8076-7B6FD8D63F92}" type="presOf" srcId="{3F693406-E636-4A5B-9A84-890176BC03C3}" destId="{BC145CA9-E6F8-4EAC-A07E-AB2628403B0B}" srcOrd="0" destOrd="0" presId="urn:microsoft.com/office/officeart/2005/8/layout/orgChart1"/>
    <dgm:cxn modelId="{4CA18478-B934-408C-A24E-56E914DDAC02}" type="presOf" srcId="{E2AC9D7B-83D3-4479-A32F-1AE9061F3616}" destId="{AA43ED67-F70B-4B4C-9798-9E1197206432}" srcOrd="0" destOrd="0" presId="urn:microsoft.com/office/officeart/2005/8/layout/orgChart1"/>
    <dgm:cxn modelId="{0596A7E9-9D0B-4B26-B271-C81332730CBC}" type="presOf" srcId="{B075AF7B-DC09-4165-8E17-732EEF6416E9}" destId="{572B35D9-8E8A-4384-B902-C3237871E4DA}" srcOrd="0" destOrd="0" presId="urn:microsoft.com/office/officeart/2005/8/layout/orgChart1"/>
    <dgm:cxn modelId="{4C2B7411-9B74-450A-8094-F91BF6F07542}" type="presOf" srcId="{2E365E16-9EC4-4DA0-A2A2-3A146229E02C}" destId="{BD5840C4-AE59-48F1-B638-B3CB6EB2E534}" srcOrd="0" destOrd="0" presId="urn:microsoft.com/office/officeart/2005/8/layout/orgChart1"/>
    <dgm:cxn modelId="{16DAFC51-A36B-4210-A58E-86CCAA765945}" srcId="{0FCD4C91-613A-4833-BB74-6E31032D4465}" destId="{F117975C-F23F-4196-A935-07632B8595A5}" srcOrd="2" destOrd="0" parTransId="{E2AC9D7B-83D3-4479-A32F-1AE9061F3616}" sibTransId="{D296A98D-E746-4A3A-BDC2-FDAD2BE70E35}"/>
    <dgm:cxn modelId="{056F1487-1E91-4C5F-8BEB-19DA54FAC49D}" type="presParOf" srcId="{EE9473BB-DD78-416D-8509-5480BE410F2B}" destId="{9B04E0B6-2CCE-40C4-9BDD-817C653A477D}" srcOrd="0" destOrd="0" presId="urn:microsoft.com/office/officeart/2005/8/layout/orgChart1"/>
    <dgm:cxn modelId="{FED93136-2B45-424D-B2D4-9063D0963D24}" type="presParOf" srcId="{9B04E0B6-2CCE-40C4-9BDD-817C653A477D}" destId="{1579E45E-728B-459A-8893-6236E1069193}" srcOrd="0" destOrd="0" presId="urn:microsoft.com/office/officeart/2005/8/layout/orgChart1"/>
    <dgm:cxn modelId="{C09BEE2E-360A-4F7B-8D92-4A86C9281D99}" type="presParOf" srcId="{1579E45E-728B-459A-8893-6236E1069193}" destId="{FDDB4E56-4EEA-4490-9EE7-F8A4D1C41C8A}" srcOrd="0" destOrd="0" presId="urn:microsoft.com/office/officeart/2005/8/layout/orgChart1"/>
    <dgm:cxn modelId="{7215DF48-A250-4AD4-A3B3-15DDFEC391E6}" type="presParOf" srcId="{1579E45E-728B-459A-8893-6236E1069193}" destId="{B9CB23E5-AD78-4C22-82C2-6F150D32C9DE}" srcOrd="1" destOrd="0" presId="urn:microsoft.com/office/officeart/2005/8/layout/orgChart1"/>
    <dgm:cxn modelId="{664498C0-95F3-4EA2-95F2-46872EC3482F}" type="presParOf" srcId="{9B04E0B6-2CCE-40C4-9BDD-817C653A477D}" destId="{FE799349-F8A6-4616-9933-AB13427C06B8}" srcOrd="1" destOrd="0" presId="urn:microsoft.com/office/officeart/2005/8/layout/orgChart1"/>
    <dgm:cxn modelId="{89A504D7-6481-4079-B572-E037278EB0A1}" type="presParOf" srcId="{FE799349-F8A6-4616-9933-AB13427C06B8}" destId="{BD5840C4-AE59-48F1-B638-B3CB6EB2E534}" srcOrd="0" destOrd="0" presId="urn:microsoft.com/office/officeart/2005/8/layout/orgChart1"/>
    <dgm:cxn modelId="{DEBB0B48-3828-4718-B351-B752349604F0}" type="presParOf" srcId="{FE799349-F8A6-4616-9933-AB13427C06B8}" destId="{02D2451A-9A7E-49B1-9406-32B7464BA6C1}" srcOrd="1" destOrd="0" presId="urn:microsoft.com/office/officeart/2005/8/layout/orgChart1"/>
    <dgm:cxn modelId="{3D5709A6-0993-4D1D-ADB7-D9F32810D677}" type="presParOf" srcId="{02D2451A-9A7E-49B1-9406-32B7464BA6C1}" destId="{179D28C7-BFE2-41AE-ABBD-09EA4EF087F8}" srcOrd="0" destOrd="0" presId="urn:microsoft.com/office/officeart/2005/8/layout/orgChart1"/>
    <dgm:cxn modelId="{0152B65B-72B6-4DFD-A4D7-FD0CCD3E3EF5}" type="presParOf" srcId="{179D28C7-BFE2-41AE-ABBD-09EA4EF087F8}" destId="{3CD59A26-6810-4DE3-AA66-5A2D84F26F85}" srcOrd="0" destOrd="0" presId="urn:microsoft.com/office/officeart/2005/8/layout/orgChart1"/>
    <dgm:cxn modelId="{573627E9-B320-4A87-B58F-9ECBD059B5D1}" type="presParOf" srcId="{179D28C7-BFE2-41AE-ABBD-09EA4EF087F8}" destId="{59888333-610D-4A14-BF60-40BDAC19147F}" srcOrd="1" destOrd="0" presId="urn:microsoft.com/office/officeart/2005/8/layout/orgChart1"/>
    <dgm:cxn modelId="{D9934941-4CFB-4528-B810-C33F73420624}" type="presParOf" srcId="{02D2451A-9A7E-49B1-9406-32B7464BA6C1}" destId="{858EC8C9-E820-4DB8-A850-7CACC3DE0ACC}" srcOrd="1" destOrd="0" presId="urn:microsoft.com/office/officeart/2005/8/layout/orgChart1"/>
    <dgm:cxn modelId="{CD3EB667-8D95-4605-9380-1AE83340DB28}" type="presParOf" srcId="{858EC8C9-E820-4DB8-A850-7CACC3DE0ACC}" destId="{C1FCB3F2-E065-462D-8329-9A9B10747372}" srcOrd="0" destOrd="0" presId="urn:microsoft.com/office/officeart/2005/8/layout/orgChart1"/>
    <dgm:cxn modelId="{4B96250F-6920-459E-AFF1-1D19B79CE11D}" type="presParOf" srcId="{858EC8C9-E820-4DB8-A850-7CACC3DE0ACC}" destId="{B8950100-EA7C-4D13-807A-78ECA2838E86}" srcOrd="1" destOrd="0" presId="urn:microsoft.com/office/officeart/2005/8/layout/orgChart1"/>
    <dgm:cxn modelId="{AF0A5F6D-34CE-421C-B9B7-0975806B2518}" type="presParOf" srcId="{B8950100-EA7C-4D13-807A-78ECA2838E86}" destId="{8FD4BF34-26CF-40BA-AAD2-4513ED2BA475}" srcOrd="0" destOrd="0" presId="urn:microsoft.com/office/officeart/2005/8/layout/orgChart1"/>
    <dgm:cxn modelId="{F71ED89F-79F5-4E6B-8828-2E5E184A158C}" type="presParOf" srcId="{8FD4BF34-26CF-40BA-AAD2-4513ED2BA475}" destId="{242AB998-14AD-4A71-B62D-E4388BA93965}" srcOrd="0" destOrd="0" presId="urn:microsoft.com/office/officeart/2005/8/layout/orgChart1"/>
    <dgm:cxn modelId="{52485C72-95FD-477E-8995-B8DC32C11B32}" type="presParOf" srcId="{8FD4BF34-26CF-40BA-AAD2-4513ED2BA475}" destId="{AC9452A8-2407-4905-9CCE-EEB49FE94A2B}" srcOrd="1" destOrd="0" presId="urn:microsoft.com/office/officeart/2005/8/layout/orgChart1"/>
    <dgm:cxn modelId="{09E2E312-5C38-4F76-AC9B-E7B89294B84F}" type="presParOf" srcId="{B8950100-EA7C-4D13-807A-78ECA2838E86}" destId="{3C5AD748-9E3B-40B6-8509-7F26C04918F2}" srcOrd="1" destOrd="0" presId="urn:microsoft.com/office/officeart/2005/8/layout/orgChart1"/>
    <dgm:cxn modelId="{3FC3D53E-49D4-48C7-B9B1-038ADDA0FEEA}" type="presParOf" srcId="{3C5AD748-9E3B-40B6-8509-7F26C04918F2}" destId="{7F78E3BC-38B4-4585-B4FB-342C38A4608D}" srcOrd="0" destOrd="0" presId="urn:microsoft.com/office/officeart/2005/8/layout/orgChart1"/>
    <dgm:cxn modelId="{FFDA1CC0-CDB2-4A31-BE7B-93B8E0C2142D}" type="presParOf" srcId="{3C5AD748-9E3B-40B6-8509-7F26C04918F2}" destId="{EC26951B-20F6-4341-9B12-AC74AFFFD7BF}" srcOrd="1" destOrd="0" presId="urn:microsoft.com/office/officeart/2005/8/layout/orgChart1"/>
    <dgm:cxn modelId="{40CAC68F-9756-4C02-BCB0-898602D573FF}" type="presParOf" srcId="{EC26951B-20F6-4341-9B12-AC74AFFFD7BF}" destId="{0DBD69BA-3BD7-4EAB-AB3B-ABFDFCF63A0F}" srcOrd="0" destOrd="0" presId="urn:microsoft.com/office/officeart/2005/8/layout/orgChart1"/>
    <dgm:cxn modelId="{8ED27010-365E-4D27-A6FB-52D2AF6F3310}" type="presParOf" srcId="{0DBD69BA-3BD7-4EAB-AB3B-ABFDFCF63A0F}" destId="{3FDC8EF8-4B0C-4922-A887-7E798DB8F0A0}" srcOrd="0" destOrd="0" presId="urn:microsoft.com/office/officeart/2005/8/layout/orgChart1"/>
    <dgm:cxn modelId="{443D05D8-6111-4535-8DDF-BA6C52B44C75}" type="presParOf" srcId="{0DBD69BA-3BD7-4EAB-AB3B-ABFDFCF63A0F}" destId="{2972EF3F-23A4-4325-9D5A-254C4B462B75}" srcOrd="1" destOrd="0" presId="urn:microsoft.com/office/officeart/2005/8/layout/orgChart1"/>
    <dgm:cxn modelId="{DC5530E0-DC7C-40D4-A84E-3AEE4EA3F37C}" type="presParOf" srcId="{EC26951B-20F6-4341-9B12-AC74AFFFD7BF}" destId="{4A8D4BCF-859E-427E-A705-883A80509524}" srcOrd="1" destOrd="0" presId="urn:microsoft.com/office/officeart/2005/8/layout/orgChart1"/>
    <dgm:cxn modelId="{2F7A53AE-F915-47A5-97BB-2E51DDCCF1BB}" type="presParOf" srcId="{EC26951B-20F6-4341-9B12-AC74AFFFD7BF}" destId="{A24E4F2E-172F-4E4B-A8D0-D4BED896D0D7}" srcOrd="2" destOrd="0" presId="urn:microsoft.com/office/officeart/2005/8/layout/orgChart1"/>
    <dgm:cxn modelId="{1A479DDE-0C52-4943-B177-ACB276A169E3}" type="presParOf" srcId="{3C5AD748-9E3B-40B6-8509-7F26C04918F2}" destId="{79AF2426-A9EB-40B1-91E8-29B62E12D426}" srcOrd="2" destOrd="0" presId="urn:microsoft.com/office/officeart/2005/8/layout/orgChart1"/>
    <dgm:cxn modelId="{802E6874-AC90-4173-94C7-150DF06C160C}" type="presParOf" srcId="{3C5AD748-9E3B-40B6-8509-7F26C04918F2}" destId="{B4269D61-2AA5-4775-8184-AAF342BD5828}" srcOrd="3" destOrd="0" presId="urn:microsoft.com/office/officeart/2005/8/layout/orgChart1"/>
    <dgm:cxn modelId="{8C22E59D-A107-48AC-97C1-1B602CCC7A99}" type="presParOf" srcId="{B4269D61-2AA5-4775-8184-AAF342BD5828}" destId="{46E8EE3F-44E3-4AF7-AF41-DF1486675780}" srcOrd="0" destOrd="0" presId="urn:microsoft.com/office/officeart/2005/8/layout/orgChart1"/>
    <dgm:cxn modelId="{9A47F539-981E-448E-860A-D94A25BB303E}" type="presParOf" srcId="{46E8EE3F-44E3-4AF7-AF41-DF1486675780}" destId="{3D7076FD-4D21-4F24-8DA8-9A9C219B82AE}" srcOrd="0" destOrd="0" presId="urn:microsoft.com/office/officeart/2005/8/layout/orgChart1"/>
    <dgm:cxn modelId="{7C280EBF-A54D-4AAE-ACC3-2ACF60EE21F1}" type="presParOf" srcId="{46E8EE3F-44E3-4AF7-AF41-DF1486675780}" destId="{A34E9981-7685-4470-9836-D082CCB9CA4A}" srcOrd="1" destOrd="0" presId="urn:microsoft.com/office/officeart/2005/8/layout/orgChart1"/>
    <dgm:cxn modelId="{AE02218A-228A-464D-B86D-4671EFE77925}" type="presParOf" srcId="{B4269D61-2AA5-4775-8184-AAF342BD5828}" destId="{7942A2F1-BB3C-46EF-BB9B-63599E8BA475}" srcOrd="1" destOrd="0" presId="urn:microsoft.com/office/officeart/2005/8/layout/orgChart1"/>
    <dgm:cxn modelId="{4142936B-3DC3-4A3A-8EF0-A15724589FA7}" type="presParOf" srcId="{B4269D61-2AA5-4775-8184-AAF342BD5828}" destId="{C3CABEBE-A1DF-400D-A5A3-19B350700A16}" srcOrd="2" destOrd="0" presId="urn:microsoft.com/office/officeart/2005/8/layout/orgChart1"/>
    <dgm:cxn modelId="{5AAD9888-9343-497A-878D-946C6CDC72B7}" type="presParOf" srcId="{B8950100-EA7C-4D13-807A-78ECA2838E86}" destId="{D97F7DBE-5E95-4039-9202-2447280D1E48}" srcOrd="2" destOrd="0" presId="urn:microsoft.com/office/officeart/2005/8/layout/orgChart1"/>
    <dgm:cxn modelId="{3B1D6DFD-F807-4471-9DF9-E363A119BA14}" type="presParOf" srcId="{858EC8C9-E820-4DB8-A850-7CACC3DE0ACC}" destId="{0C07B3FF-651A-4FA8-BCD8-AA7BBB0FFC1A}" srcOrd="2" destOrd="0" presId="urn:microsoft.com/office/officeart/2005/8/layout/orgChart1"/>
    <dgm:cxn modelId="{AE802724-212A-43B4-AFC6-A5A01EF9EEED}" type="presParOf" srcId="{858EC8C9-E820-4DB8-A850-7CACC3DE0ACC}" destId="{23479EAA-2605-406E-9390-C59A5F4240D4}" srcOrd="3" destOrd="0" presId="urn:microsoft.com/office/officeart/2005/8/layout/orgChart1"/>
    <dgm:cxn modelId="{97AED8EB-29F2-4474-8D4F-75C0E6910767}" type="presParOf" srcId="{23479EAA-2605-406E-9390-C59A5F4240D4}" destId="{E520E271-BBFB-46A3-B49E-BAF6C6E3598F}" srcOrd="0" destOrd="0" presId="urn:microsoft.com/office/officeart/2005/8/layout/orgChart1"/>
    <dgm:cxn modelId="{DB7BABE0-E7FD-468B-9051-5B71F659F81A}" type="presParOf" srcId="{E520E271-BBFB-46A3-B49E-BAF6C6E3598F}" destId="{26B92DFA-DC8A-40A9-AD33-72F834EA24D5}" srcOrd="0" destOrd="0" presId="urn:microsoft.com/office/officeart/2005/8/layout/orgChart1"/>
    <dgm:cxn modelId="{A111A98D-6EF6-4CB6-B327-9233FEBFC9F0}" type="presParOf" srcId="{E520E271-BBFB-46A3-B49E-BAF6C6E3598F}" destId="{6A3556ED-0C40-49DA-AA25-4148B888179F}" srcOrd="1" destOrd="0" presId="urn:microsoft.com/office/officeart/2005/8/layout/orgChart1"/>
    <dgm:cxn modelId="{7EA9D3AB-CDD8-4B8B-B55E-CF4922302F85}" type="presParOf" srcId="{23479EAA-2605-406E-9390-C59A5F4240D4}" destId="{746E046F-8356-4D52-A38A-F18C8E880E75}" srcOrd="1" destOrd="0" presId="urn:microsoft.com/office/officeart/2005/8/layout/orgChart1"/>
    <dgm:cxn modelId="{29D564C4-D9D5-4FD9-8483-9C09DD9F0512}" type="presParOf" srcId="{746E046F-8356-4D52-A38A-F18C8E880E75}" destId="{BC486668-E386-47B8-B2A2-E17C46FDFEF4}" srcOrd="0" destOrd="0" presId="urn:microsoft.com/office/officeart/2005/8/layout/orgChart1"/>
    <dgm:cxn modelId="{393C7626-C8D3-4468-A16F-A9DB58813F4C}" type="presParOf" srcId="{746E046F-8356-4D52-A38A-F18C8E880E75}" destId="{A27ED818-1BAE-4ED5-8B06-6597E1D14637}" srcOrd="1" destOrd="0" presId="urn:microsoft.com/office/officeart/2005/8/layout/orgChart1"/>
    <dgm:cxn modelId="{8F5E1C19-9F36-4EAC-B619-45321B321132}" type="presParOf" srcId="{A27ED818-1BAE-4ED5-8B06-6597E1D14637}" destId="{12B6D559-0F11-43CC-883D-1F529A7BF237}" srcOrd="0" destOrd="0" presId="urn:microsoft.com/office/officeart/2005/8/layout/orgChart1"/>
    <dgm:cxn modelId="{17C06553-FF05-4349-AB15-EDE73DB4B5D6}" type="presParOf" srcId="{12B6D559-0F11-43CC-883D-1F529A7BF237}" destId="{228562B9-CEB8-4716-BA1F-8BDAFFB13169}" srcOrd="0" destOrd="0" presId="urn:microsoft.com/office/officeart/2005/8/layout/orgChart1"/>
    <dgm:cxn modelId="{F5E4761B-2631-4C20-B334-465AE688BD2B}" type="presParOf" srcId="{12B6D559-0F11-43CC-883D-1F529A7BF237}" destId="{9B7907B8-A82C-4872-A143-A6B27565BD6F}" srcOrd="1" destOrd="0" presId="urn:microsoft.com/office/officeart/2005/8/layout/orgChart1"/>
    <dgm:cxn modelId="{5D0FF652-4EC6-4560-AAFD-47A2A812009E}" type="presParOf" srcId="{A27ED818-1BAE-4ED5-8B06-6597E1D14637}" destId="{59952B09-672C-45FF-BBFC-BC25DF6EA1E5}" srcOrd="1" destOrd="0" presId="urn:microsoft.com/office/officeart/2005/8/layout/orgChart1"/>
    <dgm:cxn modelId="{57F559EB-C956-4751-B49A-1B834B4357DF}" type="presParOf" srcId="{A27ED818-1BAE-4ED5-8B06-6597E1D14637}" destId="{95BDF266-7635-43D6-9915-2DDEE933EF14}" srcOrd="2" destOrd="0" presId="urn:microsoft.com/office/officeart/2005/8/layout/orgChart1"/>
    <dgm:cxn modelId="{8A274C77-2A68-4E7B-91BD-B25630EBF40F}" type="presParOf" srcId="{746E046F-8356-4D52-A38A-F18C8E880E75}" destId="{27F35FE1-3893-44F2-8F74-BC08E1E57ECF}" srcOrd="2" destOrd="0" presId="urn:microsoft.com/office/officeart/2005/8/layout/orgChart1"/>
    <dgm:cxn modelId="{CFC03791-449D-46F2-89CE-BD757889B609}" type="presParOf" srcId="{746E046F-8356-4D52-A38A-F18C8E880E75}" destId="{274AB91B-D152-438D-810F-7187E2C7A627}" srcOrd="3" destOrd="0" presId="urn:microsoft.com/office/officeart/2005/8/layout/orgChart1"/>
    <dgm:cxn modelId="{9D5B602E-F3EB-458A-8F0B-44796A85C0D9}" type="presParOf" srcId="{274AB91B-D152-438D-810F-7187E2C7A627}" destId="{04D71631-3B3F-4DAC-95FC-3E814B839DF9}" srcOrd="0" destOrd="0" presId="urn:microsoft.com/office/officeart/2005/8/layout/orgChart1"/>
    <dgm:cxn modelId="{1D53951E-B1E7-42F2-AD30-E7EB1E8F445C}" type="presParOf" srcId="{04D71631-3B3F-4DAC-95FC-3E814B839DF9}" destId="{431F497D-B0C5-4BF3-9F2A-A6D653E2EA14}" srcOrd="0" destOrd="0" presId="urn:microsoft.com/office/officeart/2005/8/layout/orgChart1"/>
    <dgm:cxn modelId="{2E38B774-E811-4D90-B9BC-B948A3A6F7C6}" type="presParOf" srcId="{04D71631-3B3F-4DAC-95FC-3E814B839DF9}" destId="{30BAEF00-0F0D-41B2-9DB2-54F7CEEED8E6}" srcOrd="1" destOrd="0" presId="urn:microsoft.com/office/officeart/2005/8/layout/orgChart1"/>
    <dgm:cxn modelId="{32399248-7F50-490D-B522-9BB6530B2521}" type="presParOf" srcId="{274AB91B-D152-438D-810F-7187E2C7A627}" destId="{1070EE23-0ADD-4155-9EF8-AC2E60EE519B}" srcOrd="1" destOrd="0" presId="urn:microsoft.com/office/officeart/2005/8/layout/orgChart1"/>
    <dgm:cxn modelId="{F5396C9C-E134-4EB0-ABD1-147BA98D8ACA}" type="presParOf" srcId="{274AB91B-D152-438D-810F-7187E2C7A627}" destId="{E682D22F-C8E1-41C7-BED8-D5225FCD3AFD}" srcOrd="2" destOrd="0" presId="urn:microsoft.com/office/officeart/2005/8/layout/orgChart1"/>
    <dgm:cxn modelId="{A38E32B6-B7C7-4BE5-8C51-B995AEE91D5F}" type="presParOf" srcId="{746E046F-8356-4D52-A38A-F18C8E880E75}" destId="{AA43ED67-F70B-4B4C-9798-9E1197206432}" srcOrd="4" destOrd="0" presId="urn:microsoft.com/office/officeart/2005/8/layout/orgChart1"/>
    <dgm:cxn modelId="{C95F0D16-0C6E-4E86-B56B-666A4AC3391B}" type="presParOf" srcId="{746E046F-8356-4D52-A38A-F18C8E880E75}" destId="{F80015E0-B7CA-470A-B35D-75D23FB18324}" srcOrd="5" destOrd="0" presId="urn:microsoft.com/office/officeart/2005/8/layout/orgChart1"/>
    <dgm:cxn modelId="{1116DB4A-25F4-42D9-9CA0-02B378299F38}" type="presParOf" srcId="{F80015E0-B7CA-470A-B35D-75D23FB18324}" destId="{F904EF62-7503-4E4C-9B4D-310CC9D885F1}" srcOrd="0" destOrd="0" presId="urn:microsoft.com/office/officeart/2005/8/layout/orgChart1"/>
    <dgm:cxn modelId="{ED726701-5484-4238-B3DB-AAC10057BFD7}" type="presParOf" srcId="{F904EF62-7503-4E4C-9B4D-310CC9D885F1}" destId="{72AE20CA-82FC-4855-A85E-344468F5A3AE}" srcOrd="0" destOrd="0" presId="urn:microsoft.com/office/officeart/2005/8/layout/orgChart1"/>
    <dgm:cxn modelId="{2A8FA112-019B-444D-A9CF-2EA6F0F6D07B}" type="presParOf" srcId="{F904EF62-7503-4E4C-9B4D-310CC9D885F1}" destId="{4DE7C594-08DD-4FAC-A323-F3F00434D03C}" srcOrd="1" destOrd="0" presId="urn:microsoft.com/office/officeart/2005/8/layout/orgChart1"/>
    <dgm:cxn modelId="{F52E3FCE-B310-4FCC-913C-FB06E6E28E1F}" type="presParOf" srcId="{F80015E0-B7CA-470A-B35D-75D23FB18324}" destId="{00044693-B248-42BB-BDEA-917C0D3A998E}" srcOrd="1" destOrd="0" presId="urn:microsoft.com/office/officeart/2005/8/layout/orgChart1"/>
    <dgm:cxn modelId="{7B305029-1C94-4E21-A002-6D8E34FFCDE8}" type="presParOf" srcId="{F80015E0-B7CA-470A-B35D-75D23FB18324}" destId="{031F9B50-9DB4-4882-8205-A8EB5A57F871}" srcOrd="2" destOrd="0" presId="urn:microsoft.com/office/officeart/2005/8/layout/orgChart1"/>
    <dgm:cxn modelId="{3092CD48-638C-4FB4-A7B6-ACCEC14325CB}" type="presParOf" srcId="{23479EAA-2605-406E-9390-C59A5F4240D4}" destId="{1437D493-4BB3-4CCF-AB5F-41003312257B}" srcOrd="2" destOrd="0" presId="urn:microsoft.com/office/officeart/2005/8/layout/orgChart1"/>
    <dgm:cxn modelId="{3C8116D4-FFE0-4CB8-B712-593E075B8663}" type="presParOf" srcId="{02D2451A-9A7E-49B1-9406-32B7464BA6C1}" destId="{B9E6828A-7682-418E-B9AF-11882F30AFD3}" srcOrd="2" destOrd="0" presId="urn:microsoft.com/office/officeart/2005/8/layout/orgChart1"/>
    <dgm:cxn modelId="{8664EE14-1AE6-468F-BE2A-5B4DD8288EBB}" type="presParOf" srcId="{FE799349-F8A6-4616-9933-AB13427C06B8}" destId="{12075922-9072-4A03-83D1-6E6C4871FB17}" srcOrd="2" destOrd="0" presId="urn:microsoft.com/office/officeart/2005/8/layout/orgChart1"/>
    <dgm:cxn modelId="{C4C95602-C1F3-464A-B239-3AB7F01B62F2}" type="presParOf" srcId="{FE799349-F8A6-4616-9933-AB13427C06B8}" destId="{C7617AD4-BE19-47B1-9A8A-559A139CD2C1}" srcOrd="3" destOrd="0" presId="urn:microsoft.com/office/officeart/2005/8/layout/orgChart1"/>
    <dgm:cxn modelId="{0047FF11-96B5-4316-A270-640B61702E69}" type="presParOf" srcId="{C7617AD4-BE19-47B1-9A8A-559A139CD2C1}" destId="{C9D9560B-0416-4AE7-965A-9A1696D8101A}" srcOrd="0" destOrd="0" presId="urn:microsoft.com/office/officeart/2005/8/layout/orgChart1"/>
    <dgm:cxn modelId="{F2CD6A3D-A514-4DEB-9BB2-FD832E758202}" type="presParOf" srcId="{C9D9560B-0416-4AE7-965A-9A1696D8101A}" destId="{DDDF97F8-7F16-41CF-964B-2CE5CAB058A3}" srcOrd="0" destOrd="0" presId="urn:microsoft.com/office/officeart/2005/8/layout/orgChart1"/>
    <dgm:cxn modelId="{4F3ABF15-9A65-42CB-A1D4-7152DACB19B8}" type="presParOf" srcId="{C9D9560B-0416-4AE7-965A-9A1696D8101A}" destId="{CCEB728B-5725-4B69-AA26-3C753F32C627}" srcOrd="1" destOrd="0" presId="urn:microsoft.com/office/officeart/2005/8/layout/orgChart1"/>
    <dgm:cxn modelId="{42E42EE1-CF90-4B05-815B-AC228B8672DE}" type="presParOf" srcId="{C7617AD4-BE19-47B1-9A8A-559A139CD2C1}" destId="{5C69F191-F70F-4D54-8FBA-81AB1962A147}" srcOrd="1" destOrd="0" presId="urn:microsoft.com/office/officeart/2005/8/layout/orgChart1"/>
    <dgm:cxn modelId="{1CE52303-F7E1-4E3A-AD95-26E73C7B7274}" type="presParOf" srcId="{5C69F191-F70F-4D54-8FBA-81AB1962A147}" destId="{103214DA-873E-420C-862E-F68DFEF7B1CA}" srcOrd="0" destOrd="0" presId="urn:microsoft.com/office/officeart/2005/8/layout/orgChart1"/>
    <dgm:cxn modelId="{07BAB3B9-1825-4245-BD4D-7B4D0EB7BAC8}" type="presParOf" srcId="{5C69F191-F70F-4D54-8FBA-81AB1962A147}" destId="{5EE37CEC-B010-46F5-A1CD-3438480E9181}" srcOrd="1" destOrd="0" presId="urn:microsoft.com/office/officeart/2005/8/layout/orgChart1"/>
    <dgm:cxn modelId="{97C9AAAA-B6E2-4A03-AA4C-8242AD7F0C86}" type="presParOf" srcId="{5EE37CEC-B010-46F5-A1CD-3438480E9181}" destId="{C0003481-3442-4D06-ACEA-D00A951777F5}" srcOrd="0" destOrd="0" presId="urn:microsoft.com/office/officeart/2005/8/layout/orgChart1"/>
    <dgm:cxn modelId="{AE098EC7-8A52-41DE-943E-D7655F4734AF}" type="presParOf" srcId="{C0003481-3442-4D06-ACEA-D00A951777F5}" destId="{6E59DB71-5854-4AA3-B657-87DA73407A10}" srcOrd="0" destOrd="0" presId="urn:microsoft.com/office/officeart/2005/8/layout/orgChart1"/>
    <dgm:cxn modelId="{AA47BC78-F0AD-430C-9B52-20EFC4151116}" type="presParOf" srcId="{C0003481-3442-4D06-ACEA-D00A951777F5}" destId="{B4F045AB-76C6-41FC-96FF-E088DDB43409}" srcOrd="1" destOrd="0" presId="urn:microsoft.com/office/officeart/2005/8/layout/orgChart1"/>
    <dgm:cxn modelId="{350AA762-4DB4-40EB-8F14-BE791882354B}" type="presParOf" srcId="{5EE37CEC-B010-46F5-A1CD-3438480E9181}" destId="{7198A958-EB61-4290-A783-41D0984A004E}" srcOrd="1" destOrd="0" presId="urn:microsoft.com/office/officeart/2005/8/layout/orgChart1"/>
    <dgm:cxn modelId="{FB964A65-F7C8-48CC-96F2-221B266E9E3A}" type="presParOf" srcId="{5EE37CEC-B010-46F5-A1CD-3438480E9181}" destId="{4DAA3C27-C714-4452-9738-610473E3623A}" srcOrd="2" destOrd="0" presId="urn:microsoft.com/office/officeart/2005/8/layout/orgChart1"/>
    <dgm:cxn modelId="{C94B3FC4-4117-4EFC-87AF-22F284AE61AC}" type="presParOf" srcId="{5C69F191-F70F-4D54-8FBA-81AB1962A147}" destId="{3DDA964B-6A7A-4147-86CE-5532A82AE8EC}" srcOrd="2" destOrd="0" presId="urn:microsoft.com/office/officeart/2005/8/layout/orgChart1"/>
    <dgm:cxn modelId="{416F3546-2F0D-44F7-8072-ED5A7045C49E}" type="presParOf" srcId="{5C69F191-F70F-4D54-8FBA-81AB1962A147}" destId="{BACCC09C-97C5-4369-B94B-631F87CE7B3B}" srcOrd="3" destOrd="0" presId="urn:microsoft.com/office/officeart/2005/8/layout/orgChart1"/>
    <dgm:cxn modelId="{48E0929D-BFCC-49C7-BA8D-674000222361}" type="presParOf" srcId="{BACCC09C-97C5-4369-B94B-631F87CE7B3B}" destId="{B63115CF-ECA0-4950-881B-4559EDE57A7B}" srcOrd="0" destOrd="0" presId="urn:microsoft.com/office/officeart/2005/8/layout/orgChart1"/>
    <dgm:cxn modelId="{B2B2E8F4-DE15-4A4C-8DE1-60DCDDD06A73}" type="presParOf" srcId="{B63115CF-ECA0-4950-881B-4559EDE57A7B}" destId="{BC145CA9-E6F8-4EAC-A07E-AB2628403B0B}" srcOrd="0" destOrd="0" presId="urn:microsoft.com/office/officeart/2005/8/layout/orgChart1"/>
    <dgm:cxn modelId="{6DF9EF15-A63A-4222-810F-7CEDBEDB85E6}" type="presParOf" srcId="{B63115CF-ECA0-4950-881B-4559EDE57A7B}" destId="{10E87B21-3C5F-40D6-BE4D-C5D2D3853EEF}" srcOrd="1" destOrd="0" presId="urn:microsoft.com/office/officeart/2005/8/layout/orgChart1"/>
    <dgm:cxn modelId="{D24C0E91-977A-48A1-AD01-6092922C4B47}" type="presParOf" srcId="{BACCC09C-97C5-4369-B94B-631F87CE7B3B}" destId="{106EE16E-FBB3-4032-9D30-37AC86797709}" srcOrd="1" destOrd="0" presId="urn:microsoft.com/office/officeart/2005/8/layout/orgChart1"/>
    <dgm:cxn modelId="{05BE9A7C-6153-4C53-823A-ED8F64E79B4F}" type="presParOf" srcId="{BACCC09C-97C5-4369-B94B-631F87CE7B3B}" destId="{4550D278-C09C-40E5-86D3-07BC3D514887}" srcOrd="2" destOrd="0" presId="urn:microsoft.com/office/officeart/2005/8/layout/orgChart1"/>
    <dgm:cxn modelId="{293033DF-BA4B-4E8E-9DE8-D112A0048EA6}" type="presParOf" srcId="{5C69F191-F70F-4D54-8FBA-81AB1962A147}" destId="{B0B77A4E-A876-46BF-B607-FF16C2980056}" srcOrd="4" destOrd="0" presId="urn:microsoft.com/office/officeart/2005/8/layout/orgChart1"/>
    <dgm:cxn modelId="{7D68A7CA-5632-4403-8EA7-4BFC330EFB66}" type="presParOf" srcId="{5C69F191-F70F-4D54-8FBA-81AB1962A147}" destId="{6AE9BADE-6B99-4517-82E1-F9FC27E53205}" srcOrd="5" destOrd="0" presId="urn:microsoft.com/office/officeart/2005/8/layout/orgChart1"/>
    <dgm:cxn modelId="{BD6C7C77-43EB-4761-9A6E-B8503D797D6F}" type="presParOf" srcId="{6AE9BADE-6B99-4517-82E1-F9FC27E53205}" destId="{15E1E767-D39D-429C-9405-A08BD26B5533}" srcOrd="0" destOrd="0" presId="urn:microsoft.com/office/officeart/2005/8/layout/orgChart1"/>
    <dgm:cxn modelId="{7563818A-B30C-4048-A0B5-EA4978A80172}" type="presParOf" srcId="{15E1E767-D39D-429C-9405-A08BD26B5533}" destId="{9FF908B6-AB2A-4DCC-8CA4-68E42F475D33}" srcOrd="0" destOrd="0" presId="urn:microsoft.com/office/officeart/2005/8/layout/orgChart1"/>
    <dgm:cxn modelId="{A7F9F458-FBCF-453C-9CD6-EE7EAF70335E}" type="presParOf" srcId="{15E1E767-D39D-429C-9405-A08BD26B5533}" destId="{2E83FA9A-0833-49FC-8C21-A2E3B8605842}" srcOrd="1" destOrd="0" presId="urn:microsoft.com/office/officeart/2005/8/layout/orgChart1"/>
    <dgm:cxn modelId="{73116338-92EB-47BB-A149-30941421DF22}" type="presParOf" srcId="{6AE9BADE-6B99-4517-82E1-F9FC27E53205}" destId="{FBD2945F-71EF-4B79-9616-E550AFC2AD02}" srcOrd="1" destOrd="0" presId="urn:microsoft.com/office/officeart/2005/8/layout/orgChart1"/>
    <dgm:cxn modelId="{74974432-4D55-4E86-B249-912CEC678A79}" type="presParOf" srcId="{6AE9BADE-6B99-4517-82E1-F9FC27E53205}" destId="{4014911F-8B44-46E8-8141-9BDFFECD4962}" srcOrd="2" destOrd="0" presId="urn:microsoft.com/office/officeart/2005/8/layout/orgChart1"/>
    <dgm:cxn modelId="{ABDAFFAB-2FD5-47D0-BE42-DD6BCF5A3616}" type="presParOf" srcId="{5C69F191-F70F-4D54-8FBA-81AB1962A147}" destId="{2F69DE06-1DAA-415F-A2FF-745F0321158C}" srcOrd="6" destOrd="0" presId="urn:microsoft.com/office/officeart/2005/8/layout/orgChart1"/>
    <dgm:cxn modelId="{7B5374D4-DAD1-4665-A2FC-0C4FCA2FEC7A}" type="presParOf" srcId="{5C69F191-F70F-4D54-8FBA-81AB1962A147}" destId="{45981BCC-760C-46D7-AB5C-2576A2EC72F8}" srcOrd="7" destOrd="0" presId="urn:microsoft.com/office/officeart/2005/8/layout/orgChart1"/>
    <dgm:cxn modelId="{D650FBEC-F5A1-4B23-862C-8B67944EE4B0}" type="presParOf" srcId="{45981BCC-760C-46D7-AB5C-2576A2EC72F8}" destId="{986133EA-E358-4908-AF55-CF80E172C19C}" srcOrd="0" destOrd="0" presId="urn:microsoft.com/office/officeart/2005/8/layout/orgChart1"/>
    <dgm:cxn modelId="{B62A1362-FBD0-4DF3-A75C-A7C26E971C6C}" type="presParOf" srcId="{986133EA-E358-4908-AF55-CF80E172C19C}" destId="{1F764328-23D6-4DBF-BE89-403458206472}" srcOrd="0" destOrd="0" presId="urn:microsoft.com/office/officeart/2005/8/layout/orgChart1"/>
    <dgm:cxn modelId="{33E5EA93-E162-4CD7-88C3-555DD7B88C38}" type="presParOf" srcId="{986133EA-E358-4908-AF55-CF80E172C19C}" destId="{49B522C5-090D-4F4A-820A-E7DE43CD596E}" srcOrd="1" destOrd="0" presId="urn:microsoft.com/office/officeart/2005/8/layout/orgChart1"/>
    <dgm:cxn modelId="{2910BB2A-D93A-475F-87BE-78DAC1977D7F}" type="presParOf" srcId="{45981BCC-760C-46D7-AB5C-2576A2EC72F8}" destId="{80BCC812-39E9-48FA-9B91-3A9AA8BAC7F2}" srcOrd="1" destOrd="0" presId="urn:microsoft.com/office/officeart/2005/8/layout/orgChart1"/>
    <dgm:cxn modelId="{CC9E0CCB-C39F-4E01-89EE-1BA86D1CF46D}" type="presParOf" srcId="{45981BCC-760C-46D7-AB5C-2576A2EC72F8}" destId="{1884ADBB-37F1-4066-879F-926F04421F85}" srcOrd="2" destOrd="0" presId="urn:microsoft.com/office/officeart/2005/8/layout/orgChart1"/>
    <dgm:cxn modelId="{113C0599-558C-4CC1-816F-73C4E952A133}" type="presParOf" srcId="{5C69F191-F70F-4D54-8FBA-81AB1962A147}" destId="{C0E1EE78-CB2A-45BF-B67A-DF8F54BB4D7A}" srcOrd="8" destOrd="0" presId="urn:microsoft.com/office/officeart/2005/8/layout/orgChart1"/>
    <dgm:cxn modelId="{0383CD99-86E5-475F-AC8C-7FF31CDF6B6E}" type="presParOf" srcId="{5C69F191-F70F-4D54-8FBA-81AB1962A147}" destId="{B40AB409-C8A0-4B0E-B72B-FF0C4EA156B0}" srcOrd="9" destOrd="0" presId="urn:microsoft.com/office/officeart/2005/8/layout/orgChart1"/>
    <dgm:cxn modelId="{83E6CF51-4324-401F-8324-1DBAB2695ABF}" type="presParOf" srcId="{B40AB409-C8A0-4B0E-B72B-FF0C4EA156B0}" destId="{23255B7D-D8F6-466A-8078-2CE3178D13EF}" srcOrd="0" destOrd="0" presId="urn:microsoft.com/office/officeart/2005/8/layout/orgChart1"/>
    <dgm:cxn modelId="{83134CE2-A0FB-4056-874D-35BF9A19F74D}" type="presParOf" srcId="{23255B7D-D8F6-466A-8078-2CE3178D13EF}" destId="{6C6D5079-3DB3-419B-9D41-8D071CDAE2BE}" srcOrd="0" destOrd="0" presId="urn:microsoft.com/office/officeart/2005/8/layout/orgChart1"/>
    <dgm:cxn modelId="{691DB3AA-4DA7-4DB4-9166-5876A08BB034}" type="presParOf" srcId="{23255B7D-D8F6-466A-8078-2CE3178D13EF}" destId="{5121B6B1-2256-49E5-A8B8-841E9069DE50}" srcOrd="1" destOrd="0" presId="urn:microsoft.com/office/officeart/2005/8/layout/orgChart1"/>
    <dgm:cxn modelId="{6BAD1CFD-6F6B-4A97-9B0F-36449E22D4FC}" type="presParOf" srcId="{B40AB409-C8A0-4B0E-B72B-FF0C4EA156B0}" destId="{E92C19FD-8C9A-4329-9D27-07D00FA89E7F}" srcOrd="1" destOrd="0" presId="urn:microsoft.com/office/officeart/2005/8/layout/orgChart1"/>
    <dgm:cxn modelId="{0A94DC67-2829-4423-9353-2EE915DE0D85}" type="presParOf" srcId="{B40AB409-C8A0-4B0E-B72B-FF0C4EA156B0}" destId="{6799084A-2371-4788-92E5-73029CB7B1FE}" srcOrd="2" destOrd="0" presId="urn:microsoft.com/office/officeart/2005/8/layout/orgChart1"/>
    <dgm:cxn modelId="{B4F8DA7C-10B0-4DF8-B1E5-0FD450BC6EF2}" type="presParOf" srcId="{C7617AD4-BE19-47B1-9A8A-559A139CD2C1}" destId="{36F04519-A6F5-435F-B970-A9468F81E0FF}" srcOrd="2" destOrd="0" presId="urn:microsoft.com/office/officeart/2005/8/layout/orgChart1"/>
    <dgm:cxn modelId="{0893D9D4-92A1-4CBE-B7B1-430ED0F8FE11}" type="presParOf" srcId="{FE799349-F8A6-4616-9933-AB13427C06B8}" destId="{243B73FF-E396-4137-847D-EFEC056627A1}" srcOrd="4" destOrd="0" presId="urn:microsoft.com/office/officeart/2005/8/layout/orgChart1"/>
    <dgm:cxn modelId="{89CA957E-A7C3-4D1B-8B10-F7A8E92F9A1B}" type="presParOf" srcId="{FE799349-F8A6-4616-9933-AB13427C06B8}" destId="{A10235FF-B076-431D-8C31-7BFCE5C90AA5}" srcOrd="5" destOrd="0" presId="urn:microsoft.com/office/officeart/2005/8/layout/orgChart1"/>
    <dgm:cxn modelId="{59BF2D59-F8DD-4E5F-A620-35ECEE462F3E}" type="presParOf" srcId="{A10235FF-B076-431D-8C31-7BFCE5C90AA5}" destId="{3D89689F-7160-4C04-9EB2-4FCBB18ECC65}" srcOrd="0" destOrd="0" presId="urn:microsoft.com/office/officeart/2005/8/layout/orgChart1"/>
    <dgm:cxn modelId="{3490CAA2-5760-4A62-8A0E-7759274F2F39}" type="presParOf" srcId="{3D89689F-7160-4C04-9EB2-4FCBB18ECC65}" destId="{97EA7E18-2AAD-4DF6-8CFC-68D603937D06}" srcOrd="0" destOrd="0" presId="urn:microsoft.com/office/officeart/2005/8/layout/orgChart1"/>
    <dgm:cxn modelId="{ECCDBF0D-4196-4915-BA09-337D71D5CFFD}" type="presParOf" srcId="{3D89689F-7160-4C04-9EB2-4FCBB18ECC65}" destId="{9BC5EED2-FC36-44D8-9982-3C3E2C66F5E1}" srcOrd="1" destOrd="0" presId="urn:microsoft.com/office/officeart/2005/8/layout/orgChart1"/>
    <dgm:cxn modelId="{6639AFB3-B678-4F7B-90AC-D931FF60F5C3}" type="presParOf" srcId="{A10235FF-B076-431D-8C31-7BFCE5C90AA5}" destId="{C44531D9-A7F8-4199-B2EE-FA60733FA44A}" srcOrd="1" destOrd="0" presId="urn:microsoft.com/office/officeart/2005/8/layout/orgChart1"/>
    <dgm:cxn modelId="{DEA956D4-6592-4823-870D-AA67BE4992C6}" type="presParOf" srcId="{C44531D9-A7F8-4199-B2EE-FA60733FA44A}" destId="{451A7520-8888-44AB-A1ED-BBF89F29BE3C}" srcOrd="0" destOrd="0" presId="urn:microsoft.com/office/officeart/2005/8/layout/orgChart1"/>
    <dgm:cxn modelId="{C7404F2D-ED19-487E-9E59-0A89590E3A23}" type="presParOf" srcId="{C44531D9-A7F8-4199-B2EE-FA60733FA44A}" destId="{4173B303-6759-4B46-8A78-87AB3586F23A}" srcOrd="1" destOrd="0" presId="urn:microsoft.com/office/officeart/2005/8/layout/orgChart1"/>
    <dgm:cxn modelId="{090FEEBC-CB74-4EF2-9828-8937CA89CE0D}" type="presParOf" srcId="{4173B303-6759-4B46-8A78-87AB3586F23A}" destId="{63B58077-AC80-4109-A011-E363A9477D0A}" srcOrd="0" destOrd="0" presId="urn:microsoft.com/office/officeart/2005/8/layout/orgChart1"/>
    <dgm:cxn modelId="{D52F606C-8D8C-40DF-A7C9-6E4C86B4E30E}" type="presParOf" srcId="{63B58077-AC80-4109-A011-E363A9477D0A}" destId="{386CF698-FCE6-4923-9490-A0A06DE0E19C}" srcOrd="0" destOrd="0" presId="urn:microsoft.com/office/officeart/2005/8/layout/orgChart1"/>
    <dgm:cxn modelId="{72E15EF8-4BD2-4F92-AB98-598E44B34156}" type="presParOf" srcId="{63B58077-AC80-4109-A011-E363A9477D0A}" destId="{03D5AF88-E829-4649-8E84-1712BE5340F8}" srcOrd="1" destOrd="0" presId="urn:microsoft.com/office/officeart/2005/8/layout/orgChart1"/>
    <dgm:cxn modelId="{506A6B1E-9222-4B53-BFEB-F30AEB601CE5}" type="presParOf" srcId="{4173B303-6759-4B46-8A78-87AB3586F23A}" destId="{85687D95-7888-4F9F-95BB-B11F3CEB7E9A}" srcOrd="1" destOrd="0" presId="urn:microsoft.com/office/officeart/2005/8/layout/orgChart1"/>
    <dgm:cxn modelId="{CA82BE94-A297-4734-A47F-CF04DC7E3CC9}" type="presParOf" srcId="{4173B303-6759-4B46-8A78-87AB3586F23A}" destId="{7942ADE5-1914-4AD4-89F5-7B5E956FD730}" srcOrd="2" destOrd="0" presId="urn:microsoft.com/office/officeart/2005/8/layout/orgChart1"/>
    <dgm:cxn modelId="{78E76283-744E-4FD9-BB6A-BFA54EF71EAA}" type="presParOf" srcId="{C44531D9-A7F8-4199-B2EE-FA60733FA44A}" destId="{25D2B5C7-7A85-4DF3-AB3C-ECEE89982A48}" srcOrd="2" destOrd="0" presId="urn:microsoft.com/office/officeart/2005/8/layout/orgChart1"/>
    <dgm:cxn modelId="{270748BD-F089-42BE-A29C-5A49B6B725B1}" type="presParOf" srcId="{C44531D9-A7F8-4199-B2EE-FA60733FA44A}" destId="{F1C24BA6-A98F-47E5-A1C9-432ABD7AD3C2}" srcOrd="3" destOrd="0" presId="urn:microsoft.com/office/officeart/2005/8/layout/orgChart1"/>
    <dgm:cxn modelId="{36B1BD71-D874-4073-960B-8151002FF8CE}" type="presParOf" srcId="{F1C24BA6-A98F-47E5-A1C9-432ABD7AD3C2}" destId="{1FE73081-75B9-4ED9-AA43-E5DA94963513}" srcOrd="0" destOrd="0" presId="urn:microsoft.com/office/officeart/2005/8/layout/orgChart1"/>
    <dgm:cxn modelId="{FAA7855D-3B88-4668-8EF4-E529B831EC4B}" type="presParOf" srcId="{1FE73081-75B9-4ED9-AA43-E5DA94963513}" destId="{518C288B-D97F-4B18-A991-DDD322FBF56A}" srcOrd="0" destOrd="0" presId="urn:microsoft.com/office/officeart/2005/8/layout/orgChart1"/>
    <dgm:cxn modelId="{16741FA5-F4F4-4942-A135-1905EE20B1B0}" type="presParOf" srcId="{1FE73081-75B9-4ED9-AA43-E5DA94963513}" destId="{EB7A438E-A28F-4649-B5A2-AE6D978180C0}" srcOrd="1" destOrd="0" presId="urn:microsoft.com/office/officeart/2005/8/layout/orgChart1"/>
    <dgm:cxn modelId="{F5E9C9EE-E26E-4980-9718-26C121078A02}" type="presParOf" srcId="{F1C24BA6-A98F-47E5-A1C9-432ABD7AD3C2}" destId="{59F9885C-D978-49BF-9F69-EA28B731C665}" srcOrd="1" destOrd="0" presId="urn:microsoft.com/office/officeart/2005/8/layout/orgChart1"/>
    <dgm:cxn modelId="{21751343-4903-4F99-89AA-39E7F10E2869}" type="presParOf" srcId="{F1C24BA6-A98F-47E5-A1C9-432ABD7AD3C2}" destId="{C6427A83-1634-4C89-8883-A61E57DABD3B}" srcOrd="2" destOrd="0" presId="urn:microsoft.com/office/officeart/2005/8/layout/orgChart1"/>
    <dgm:cxn modelId="{3BDBD792-7542-487D-902C-1CA25E92936E}" type="presParOf" srcId="{C44531D9-A7F8-4199-B2EE-FA60733FA44A}" destId="{572B35D9-8E8A-4384-B902-C3237871E4DA}" srcOrd="4" destOrd="0" presId="urn:microsoft.com/office/officeart/2005/8/layout/orgChart1"/>
    <dgm:cxn modelId="{1A13C374-9247-43C8-A3D1-21ED020E23AB}" type="presParOf" srcId="{C44531D9-A7F8-4199-B2EE-FA60733FA44A}" destId="{3072C4F1-B2FB-4D16-91A7-9073B4C45152}" srcOrd="5" destOrd="0" presId="urn:microsoft.com/office/officeart/2005/8/layout/orgChart1"/>
    <dgm:cxn modelId="{075042F3-0AF2-476A-8E39-54D513C9A2D9}" type="presParOf" srcId="{3072C4F1-B2FB-4D16-91A7-9073B4C45152}" destId="{BCD97FA6-041D-4E39-8D58-FB117DBB2211}" srcOrd="0" destOrd="0" presId="urn:microsoft.com/office/officeart/2005/8/layout/orgChart1"/>
    <dgm:cxn modelId="{F191C880-CEB7-45BA-A992-0EE6818CEBDA}" type="presParOf" srcId="{BCD97FA6-041D-4E39-8D58-FB117DBB2211}" destId="{D979EC02-5218-4E95-8749-FB960BCE8DBA}" srcOrd="0" destOrd="0" presId="urn:microsoft.com/office/officeart/2005/8/layout/orgChart1"/>
    <dgm:cxn modelId="{1D27AA56-9516-4983-BD6A-59044069C5FF}" type="presParOf" srcId="{BCD97FA6-041D-4E39-8D58-FB117DBB2211}" destId="{D5284F29-0436-48C5-B5E5-606617600AAF}" srcOrd="1" destOrd="0" presId="urn:microsoft.com/office/officeart/2005/8/layout/orgChart1"/>
    <dgm:cxn modelId="{6B0D96BC-7F25-41C3-BF24-E3FC12A0F2AA}" type="presParOf" srcId="{3072C4F1-B2FB-4D16-91A7-9073B4C45152}" destId="{6D36284A-D8C0-408A-9F4F-7E88E2104475}" srcOrd="1" destOrd="0" presId="urn:microsoft.com/office/officeart/2005/8/layout/orgChart1"/>
    <dgm:cxn modelId="{6BC64F22-AE18-4325-880F-72CEB31CA98D}" type="presParOf" srcId="{3072C4F1-B2FB-4D16-91A7-9073B4C45152}" destId="{D3D7B4EA-B7A7-4E62-8E54-B70D0F445CC9}" srcOrd="2" destOrd="0" presId="urn:microsoft.com/office/officeart/2005/8/layout/orgChart1"/>
    <dgm:cxn modelId="{B8D31660-68B9-462C-A64A-E508854B6D75}" type="presParOf" srcId="{C44531D9-A7F8-4199-B2EE-FA60733FA44A}" destId="{BFCDC7B5-4F8A-4CC4-8150-79239FA41F85}" srcOrd="6" destOrd="0" presId="urn:microsoft.com/office/officeart/2005/8/layout/orgChart1"/>
    <dgm:cxn modelId="{9F6CCEB5-3BF9-4BAE-82DE-4E7EC1C3B1D4}" type="presParOf" srcId="{C44531D9-A7F8-4199-B2EE-FA60733FA44A}" destId="{D0E3FBC5-7472-4DDC-83F7-156D434C198B}" srcOrd="7" destOrd="0" presId="urn:microsoft.com/office/officeart/2005/8/layout/orgChart1"/>
    <dgm:cxn modelId="{E1316E30-016B-4E8A-85AB-1655B1FD871B}" type="presParOf" srcId="{D0E3FBC5-7472-4DDC-83F7-156D434C198B}" destId="{946FDD57-DA7C-4C6A-B8BD-5AC2868C354B}" srcOrd="0" destOrd="0" presId="urn:microsoft.com/office/officeart/2005/8/layout/orgChart1"/>
    <dgm:cxn modelId="{F363DAA7-2BD4-4E8A-B596-D897B3BE102B}" type="presParOf" srcId="{946FDD57-DA7C-4C6A-B8BD-5AC2868C354B}" destId="{973D7E13-EAB9-4D60-9634-CA3F68D57D62}" srcOrd="0" destOrd="0" presId="urn:microsoft.com/office/officeart/2005/8/layout/orgChart1"/>
    <dgm:cxn modelId="{809282A2-4A8D-475C-A469-92651597DE6C}" type="presParOf" srcId="{946FDD57-DA7C-4C6A-B8BD-5AC2868C354B}" destId="{E1B07A4D-4BF4-433E-A9A8-BAE488D81D30}" srcOrd="1" destOrd="0" presId="urn:microsoft.com/office/officeart/2005/8/layout/orgChart1"/>
    <dgm:cxn modelId="{213E33CB-B47E-4590-B888-6194AEA11259}" type="presParOf" srcId="{D0E3FBC5-7472-4DDC-83F7-156D434C198B}" destId="{BB9663D6-AF5B-4FCA-862A-9C12501D22E0}" srcOrd="1" destOrd="0" presId="urn:microsoft.com/office/officeart/2005/8/layout/orgChart1"/>
    <dgm:cxn modelId="{90AEAF58-EF18-4D86-B1E5-66D745FC2A49}" type="presParOf" srcId="{D0E3FBC5-7472-4DDC-83F7-156D434C198B}" destId="{9CF9553B-867C-47E4-BF9B-56F3B8554844}" srcOrd="2" destOrd="0" presId="urn:microsoft.com/office/officeart/2005/8/layout/orgChart1"/>
    <dgm:cxn modelId="{E5E90604-A100-4F9F-924D-BF1927A83D20}" type="presParOf" srcId="{A10235FF-B076-431D-8C31-7BFCE5C90AA5}" destId="{612CA5D8-D128-4362-8388-78070A79C1D3}" srcOrd="2" destOrd="0" presId="urn:microsoft.com/office/officeart/2005/8/layout/orgChart1"/>
    <dgm:cxn modelId="{6E763047-ADF5-41FD-89AC-A68EF6A21177}" type="presParOf" srcId="{9B04E0B6-2CCE-40C4-9BDD-817C653A477D}" destId="{7479DFBB-6518-44A1-BCF3-882F570C7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4D712-B883-416B-B7CB-C7A27932F7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4774BEA-341E-4004-A33F-F0BBBB65D7CD}">
      <dgm:prSet phldrT="[Text]"/>
      <dgm:spPr>
        <a:xfrm rot="16200000">
          <a:off x="-1381206" y="2242466"/>
          <a:ext cx="4719432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10000"/>
                <a:lumOff val="90000"/>
              </a:srgbClr>
            </a:gs>
            <a:gs pos="87500">
              <a:srgbClr val="4F81BD">
                <a:lumMod val="44000"/>
                <a:lumOff val="56000"/>
              </a:srgbClr>
            </a:gs>
            <a:gs pos="75000">
              <a:srgbClr val="4F81BD">
                <a:lumMod val="45000"/>
                <a:lumOff val="55000"/>
              </a:srgbClr>
            </a:gs>
            <a:gs pos="100000">
              <a:srgbClr val="4F81BD">
                <a:lumMod val="31000"/>
                <a:lumOff val="69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Expenditure</a:t>
          </a:r>
        </a:p>
      </dgm:t>
    </dgm:pt>
    <dgm:pt modelId="{9872B487-6829-49EF-8816-986F97E58350}" type="parTrans" cxnId="{3738A5E3-52EB-4455-AE19-F7E992DE99CC}">
      <dgm:prSet/>
      <dgm:spPr/>
      <dgm:t>
        <a:bodyPr/>
        <a:lstStyle/>
        <a:p>
          <a:endParaRPr lang="en-ZA"/>
        </a:p>
      </dgm:t>
    </dgm:pt>
    <dgm:pt modelId="{42ABE579-463E-4794-96DB-2A0610FEBBE9}" type="sibTrans" cxnId="{3738A5E3-52EB-4455-AE19-F7E992DE99CC}">
      <dgm:prSet/>
      <dgm:spPr/>
      <dgm:t>
        <a:bodyPr/>
        <a:lstStyle/>
        <a:p>
          <a:endParaRPr lang="en-ZA"/>
        </a:p>
      </dgm:t>
    </dgm:pt>
    <dgm:pt modelId="{05B785CB-1D7D-4232-8B9B-8D7B20A6BDC5}" type="asst">
      <dgm:prSet phldrT="[Text]"/>
      <dgm:spPr>
        <a:xfrm>
          <a:off x="2046350" y="0"/>
          <a:ext cx="2941150" cy="896692"/>
        </a:xfrm>
        <a:prstGeom prst="roundRect">
          <a:avLst/>
        </a:prstGeom>
        <a:gradFill flip="none" rotWithShape="1">
          <a:gsLst>
            <a:gs pos="72000">
              <a:srgbClr val="4F81BD">
                <a:lumMod val="43000"/>
                <a:lumOff val="57000"/>
              </a:srgbClr>
            </a:gs>
            <a:gs pos="51000">
              <a:srgbClr val="4F81BD">
                <a:lumMod val="5000"/>
                <a:lumOff val="9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Contracted Services</a:t>
          </a:r>
        </a:p>
      </dgm:t>
    </dgm:pt>
    <dgm:pt modelId="{C3C17556-FD01-459B-9390-53E14BACA04A}" type="parTrans" cxnId="{719D5592-BA7E-4577-83A1-4765AC229A02}">
      <dgm:prSet/>
      <dgm:spPr>
        <a:xfrm>
          <a:off x="1426855" y="448346"/>
          <a:ext cx="619494" cy="2242466"/>
        </a:xfrm>
        <a:custGeom>
          <a:avLst/>
          <a:gdLst/>
          <a:ahLst/>
          <a:cxnLst/>
          <a:rect l="0" t="0" r="0" b="0"/>
          <a:pathLst>
            <a:path>
              <a:moveTo>
                <a:pt x="0" y="2242466"/>
              </a:moveTo>
              <a:lnTo>
                <a:pt x="309747" y="2242466"/>
              </a:lnTo>
              <a:lnTo>
                <a:pt x="309747" y="0"/>
              </a:lnTo>
              <a:lnTo>
                <a:pt x="619494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0C55DD-8449-4E53-B3DD-CD52FE1DE768}" type="sibTrans" cxnId="{719D5592-BA7E-4577-83A1-4765AC229A02}">
      <dgm:prSet/>
      <dgm:spPr/>
      <dgm:t>
        <a:bodyPr/>
        <a:lstStyle/>
        <a:p>
          <a:endParaRPr lang="en-ZA"/>
        </a:p>
      </dgm:t>
    </dgm:pt>
    <dgm:pt modelId="{9B6BDFA9-9942-49E7-BE1E-8D74283CBAF0}">
      <dgm:prSet/>
      <dgm:spPr>
        <a:xfrm>
          <a:off x="2015085" y="2242466"/>
          <a:ext cx="2941150" cy="896692"/>
        </a:xfrm>
        <a:prstGeom prst="roundRect">
          <a:avLst/>
        </a:prstGeom>
        <a:gradFill flip="none" rotWithShape="1">
          <a:gsLst>
            <a:gs pos="98731">
              <a:srgbClr val="4F81BD">
                <a:lumMod val="31000"/>
                <a:lumOff val="69000"/>
              </a:srgbClr>
            </a:gs>
            <a:gs pos="55000">
              <a:srgbClr val="4F81BD">
                <a:lumMod val="5000"/>
                <a:lumOff val="95000"/>
              </a:srgbClr>
            </a:gs>
            <a:gs pos="76000">
              <a:srgbClr val="4F81BD">
                <a:lumMod val="45000"/>
                <a:lumOff val="55000"/>
              </a:srgbClr>
            </a:gs>
            <a:gs pos="86000">
              <a:srgbClr val="4F81BD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Inventory Consumed</a:t>
          </a:r>
        </a:p>
      </dgm:t>
    </dgm:pt>
    <dgm:pt modelId="{9830D639-23AF-420A-A05B-F92AA9C8230C}" type="parTrans" cxnId="{7FFCB48D-EF46-45B6-A6C2-9EDF870E983A}">
      <dgm:prSet/>
      <dgm:spPr>
        <a:xfrm>
          <a:off x="1426855" y="2645092"/>
          <a:ext cx="5882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230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5E3FC2B-E340-4F64-8518-5C1E56436935}" type="sibTrans" cxnId="{7FFCB48D-EF46-45B6-A6C2-9EDF870E983A}">
      <dgm:prSet/>
      <dgm:spPr/>
      <dgm:t>
        <a:bodyPr/>
        <a:lstStyle/>
        <a:p>
          <a:endParaRPr lang="en-ZA"/>
        </a:p>
      </dgm:t>
    </dgm:pt>
    <dgm:pt modelId="{916CECF8-D333-4FF0-8449-98BC5022D084}">
      <dgm:prSet/>
      <dgm:spPr>
        <a:xfrm>
          <a:off x="2015085" y="4484196"/>
          <a:ext cx="2941150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4000"/>
                <a:lumOff val="96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Operational Cost</a:t>
          </a:r>
        </a:p>
      </dgm:t>
    </dgm:pt>
    <dgm:pt modelId="{5653F89D-B181-4B61-863F-1EF6394ED247}" type="parTrans" cxnId="{B0748CAC-BA65-4EF9-B3F2-172118DAD096}">
      <dgm:prSet/>
      <dgm:spPr>
        <a:xfrm>
          <a:off x="1426855" y="2690812"/>
          <a:ext cx="588230" cy="2241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5" y="0"/>
              </a:lnTo>
              <a:lnTo>
                <a:pt x="294115" y="2241730"/>
              </a:lnTo>
              <a:lnTo>
                <a:pt x="588230" y="22417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BD4CAD3-AB23-409D-B010-BC545D292949}" type="sibTrans" cxnId="{B0748CAC-BA65-4EF9-B3F2-172118DAD096}">
      <dgm:prSet/>
      <dgm:spPr/>
      <dgm:t>
        <a:bodyPr/>
        <a:lstStyle/>
        <a:p>
          <a:endParaRPr lang="en-ZA"/>
        </a:p>
      </dgm:t>
    </dgm:pt>
    <dgm:pt modelId="{43D1D6B0-2F54-4252-910D-F352AAC805BE}">
      <dgm:prSet/>
      <dgm:spPr>
        <a:xfrm>
          <a:off x="2015085" y="3363331"/>
          <a:ext cx="2941150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5000"/>
                <a:lumOff val="95000"/>
              </a:srgbClr>
            </a:gs>
            <a:gs pos="86500">
              <a:srgbClr val="80A4CF">
                <a:lumMod val="49000"/>
                <a:lumOff val="51000"/>
              </a:srgbClr>
            </a:gs>
            <a:gs pos="73000">
              <a:srgbClr val="4F81BD">
                <a:lumMod val="45000"/>
                <a:lumOff val="55000"/>
              </a:srgbClr>
            </a:gs>
            <a:gs pos="100000">
              <a:srgbClr val="4F81BD">
                <a:lumMod val="32000"/>
                <a:lumOff val="68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Remuneration of Councillors</a:t>
          </a:r>
        </a:p>
      </dgm:t>
    </dgm:pt>
    <dgm:pt modelId="{9362F532-9848-47D3-B4EC-54E34F6C803D}" type="sibTrans" cxnId="{4F7B00A6-821C-432C-9BCE-E7A3D65CD392}">
      <dgm:prSet/>
      <dgm:spPr/>
      <dgm:t>
        <a:bodyPr/>
        <a:lstStyle/>
        <a:p>
          <a:endParaRPr lang="en-ZA"/>
        </a:p>
      </dgm:t>
    </dgm:pt>
    <dgm:pt modelId="{6CB7F1B4-C2F0-44C9-BFB2-21258C3A2688}" type="parTrans" cxnId="{4F7B00A6-821C-432C-9BCE-E7A3D65CD392}">
      <dgm:prSet/>
      <dgm:spPr>
        <a:xfrm>
          <a:off x="1426855" y="2690812"/>
          <a:ext cx="588230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5" y="0"/>
              </a:lnTo>
              <a:lnTo>
                <a:pt x="294115" y="1120865"/>
              </a:lnTo>
              <a:lnTo>
                <a:pt x="588230" y="11208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28C80D5-F9FA-44A3-9499-E22ADC57101F}" type="asst">
      <dgm:prSet phldrT="[Text]"/>
      <dgm:spPr>
        <a:xfrm>
          <a:off x="2015085" y="1121601"/>
          <a:ext cx="2941150" cy="896692"/>
        </a:xfrm>
        <a:prstGeom prst="roundRect">
          <a:avLst/>
        </a:prstGeom>
        <a:gradFill flip="none" rotWithShape="1">
          <a:gsLst>
            <a:gs pos="53000">
              <a:sysClr val="window" lastClr="FFFFFF"/>
            </a:gs>
            <a:gs pos="78000">
              <a:srgbClr val="4F81BD">
                <a:lumMod val="44000"/>
                <a:lumOff val="56000"/>
              </a:srgbClr>
            </a:gs>
            <a:gs pos="89000">
              <a:srgbClr val="96B4D8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Employee Related Cost </a:t>
          </a:r>
        </a:p>
      </dgm:t>
    </dgm:pt>
    <dgm:pt modelId="{CA0C9B33-7B45-4F60-A2E9-2C5146FD134B}" type="sibTrans" cxnId="{3F5E1C3F-E431-46C7-8C30-1CFE74FD2FCC}">
      <dgm:prSet/>
      <dgm:spPr/>
      <dgm:t>
        <a:bodyPr/>
        <a:lstStyle/>
        <a:p>
          <a:endParaRPr lang="en-ZA"/>
        </a:p>
      </dgm:t>
    </dgm:pt>
    <dgm:pt modelId="{0F1B8371-1344-48EB-9106-6CC4A83CB705}" type="parTrans" cxnId="{3F5E1C3F-E431-46C7-8C30-1CFE74FD2FCC}">
      <dgm:prSet/>
      <dgm:spPr>
        <a:xfrm>
          <a:off x="1426855" y="1569947"/>
          <a:ext cx="588230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1120865"/>
              </a:moveTo>
              <a:lnTo>
                <a:pt x="294115" y="1120865"/>
              </a:lnTo>
              <a:lnTo>
                <a:pt x="294115" y="0"/>
              </a:lnTo>
              <a:lnTo>
                <a:pt x="58823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5D4B22-683C-4BD8-9AB2-AC8BD0F3E2EB}" type="pres">
      <dgm:prSet presAssocID="{3554D712-B883-416B-B7CB-C7A27932F7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4758DD8-C776-4AD6-83F6-CB9EB3E366E7}" type="pres">
      <dgm:prSet presAssocID="{54774BEA-341E-4004-A33F-F0BBBB65D7CD}" presName="root1" presStyleCnt="0"/>
      <dgm:spPr/>
    </dgm:pt>
    <dgm:pt modelId="{117B9206-F7BF-4A4D-A20A-8EC2775EF6F6}" type="pres">
      <dgm:prSet presAssocID="{54774BEA-341E-4004-A33F-F0BBBB65D7CD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BE2723D9-F41F-4A74-9E0D-6FB847AB8F98}" type="pres">
      <dgm:prSet presAssocID="{54774BEA-341E-4004-A33F-F0BBBB65D7CD}" presName="level2hierChild" presStyleCnt="0"/>
      <dgm:spPr/>
    </dgm:pt>
    <dgm:pt modelId="{5E190882-BF71-495F-B48F-ACF356A62889}" type="pres">
      <dgm:prSet presAssocID="{C3C17556-FD01-459B-9390-53E14BACA04A}" presName="conn2-1" presStyleLbl="parChTrans1D2" presStyleIdx="0" presStyleCnt="5"/>
      <dgm:spPr/>
      <dgm:t>
        <a:bodyPr/>
        <a:lstStyle/>
        <a:p>
          <a:endParaRPr lang="en-ZA"/>
        </a:p>
      </dgm:t>
    </dgm:pt>
    <dgm:pt modelId="{45445343-0557-4962-9FAE-2DE922D582AA}" type="pres">
      <dgm:prSet presAssocID="{C3C17556-FD01-459B-9390-53E14BACA04A}" presName="connTx" presStyleLbl="parChTrans1D2" presStyleIdx="0" presStyleCnt="5"/>
      <dgm:spPr/>
      <dgm:t>
        <a:bodyPr/>
        <a:lstStyle/>
        <a:p>
          <a:endParaRPr lang="en-ZA"/>
        </a:p>
      </dgm:t>
    </dgm:pt>
    <dgm:pt modelId="{A974B8E4-0823-4908-A7CA-04A0BAD0DB96}" type="pres">
      <dgm:prSet presAssocID="{05B785CB-1D7D-4232-8B9B-8D7B20A6BDC5}" presName="root2" presStyleCnt="0"/>
      <dgm:spPr/>
    </dgm:pt>
    <dgm:pt modelId="{E3C915A9-C21E-4CCE-8300-FE9840B424C5}" type="pres">
      <dgm:prSet presAssocID="{05B785CB-1D7D-4232-8B9B-8D7B20A6BDC5}" presName="LevelTwoTextNode" presStyleLbl="asst1" presStyleIdx="0" presStyleCnt="2" custLinFactNeighborX="1501" custLinFactNeighborY="279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059E7012-05F0-4294-96B6-EC2749EDB290}" type="pres">
      <dgm:prSet presAssocID="{05B785CB-1D7D-4232-8B9B-8D7B20A6BDC5}" presName="level3hierChild" presStyleCnt="0"/>
      <dgm:spPr/>
    </dgm:pt>
    <dgm:pt modelId="{F7A2F115-AD0E-4B85-96E3-A1DDB2B8D4F8}" type="pres">
      <dgm:prSet presAssocID="{0F1B8371-1344-48EB-9106-6CC4A83CB705}" presName="conn2-1" presStyleLbl="parChTrans1D2" presStyleIdx="1" presStyleCnt="5"/>
      <dgm:spPr/>
      <dgm:t>
        <a:bodyPr/>
        <a:lstStyle/>
        <a:p>
          <a:endParaRPr lang="en-ZA"/>
        </a:p>
      </dgm:t>
    </dgm:pt>
    <dgm:pt modelId="{D0806F95-1FCC-40BC-BAEE-6C02FD0D359B}" type="pres">
      <dgm:prSet presAssocID="{0F1B8371-1344-48EB-9106-6CC4A83CB705}" presName="connTx" presStyleLbl="parChTrans1D2" presStyleIdx="1" presStyleCnt="5"/>
      <dgm:spPr/>
      <dgm:t>
        <a:bodyPr/>
        <a:lstStyle/>
        <a:p>
          <a:endParaRPr lang="en-ZA"/>
        </a:p>
      </dgm:t>
    </dgm:pt>
    <dgm:pt modelId="{D2F357CA-875A-4B1F-AAAA-278147B801C2}" type="pres">
      <dgm:prSet presAssocID="{228C80D5-F9FA-44A3-9499-E22ADC57101F}" presName="root2" presStyleCnt="0"/>
      <dgm:spPr/>
    </dgm:pt>
    <dgm:pt modelId="{E7A2EA50-016D-45E4-9074-B2633F8FB24C}" type="pres">
      <dgm:prSet presAssocID="{228C80D5-F9FA-44A3-9499-E22ADC57101F}" presName="LevelTwoTextNode" presStyleLbl="asst1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F7C2C767-44D3-413B-A2B3-634E2E63AB9E}" type="pres">
      <dgm:prSet presAssocID="{228C80D5-F9FA-44A3-9499-E22ADC57101F}" presName="level3hierChild" presStyleCnt="0"/>
      <dgm:spPr/>
    </dgm:pt>
    <dgm:pt modelId="{58DA7867-B91F-47A4-B480-1070972F8414}" type="pres">
      <dgm:prSet presAssocID="{9830D639-23AF-420A-A05B-F92AA9C8230C}" presName="conn2-1" presStyleLbl="parChTrans1D2" presStyleIdx="2" presStyleCnt="5"/>
      <dgm:spPr/>
      <dgm:t>
        <a:bodyPr/>
        <a:lstStyle/>
        <a:p>
          <a:endParaRPr lang="en-ZA"/>
        </a:p>
      </dgm:t>
    </dgm:pt>
    <dgm:pt modelId="{66292A21-8423-42CA-8FC9-F5ECFCE38F6C}" type="pres">
      <dgm:prSet presAssocID="{9830D639-23AF-420A-A05B-F92AA9C8230C}" presName="connTx" presStyleLbl="parChTrans1D2" presStyleIdx="2" presStyleCnt="5"/>
      <dgm:spPr/>
      <dgm:t>
        <a:bodyPr/>
        <a:lstStyle/>
        <a:p>
          <a:endParaRPr lang="en-ZA"/>
        </a:p>
      </dgm:t>
    </dgm:pt>
    <dgm:pt modelId="{36F002A6-384B-4F7B-89B6-BF74EAD8E056}" type="pres">
      <dgm:prSet presAssocID="{9B6BDFA9-9942-49E7-BE1E-8D74283CBAF0}" presName="root2" presStyleCnt="0"/>
      <dgm:spPr/>
    </dgm:pt>
    <dgm:pt modelId="{0FCCEA24-8D25-4552-8CA1-9054D8238558}" type="pres">
      <dgm:prSet presAssocID="{9B6BDFA9-9942-49E7-BE1E-8D74283CBAF0}" presName="LevelTwoTextNode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21D99B02-D487-4C65-AD13-A0495D790F60}" type="pres">
      <dgm:prSet presAssocID="{9B6BDFA9-9942-49E7-BE1E-8D74283CBAF0}" presName="level3hierChild" presStyleCnt="0"/>
      <dgm:spPr/>
    </dgm:pt>
    <dgm:pt modelId="{5B9F5239-136D-47B0-8343-137AEBE0697E}" type="pres">
      <dgm:prSet presAssocID="{6CB7F1B4-C2F0-44C9-BFB2-21258C3A2688}" presName="conn2-1" presStyleLbl="parChTrans1D2" presStyleIdx="3" presStyleCnt="5"/>
      <dgm:spPr/>
      <dgm:t>
        <a:bodyPr/>
        <a:lstStyle/>
        <a:p>
          <a:endParaRPr lang="en-ZA"/>
        </a:p>
      </dgm:t>
    </dgm:pt>
    <dgm:pt modelId="{F9176E5A-2D13-4928-87EA-BCB2C256A720}" type="pres">
      <dgm:prSet presAssocID="{6CB7F1B4-C2F0-44C9-BFB2-21258C3A2688}" presName="connTx" presStyleLbl="parChTrans1D2" presStyleIdx="3" presStyleCnt="5"/>
      <dgm:spPr/>
      <dgm:t>
        <a:bodyPr/>
        <a:lstStyle/>
        <a:p>
          <a:endParaRPr lang="en-ZA"/>
        </a:p>
      </dgm:t>
    </dgm:pt>
    <dgm:pt modelId="{8C0C0D08-D8E9-4995-9E64-EF9DEA39F9BE}" type="pres">
      <dgm:prSet presAssocID="{43D1D6B0-2F54-4252-910D-F352AAC805BE}" presName="root2" presStyleCnt="0"/>
      <dgm:spPr/>
    </dgm:pt>
    <dgm:pt modelId="{D4A0B0AA-85DC-4748-92C6-C6D12159113B}" type="pres">
      <dgm:prSet presAssocID="{43D1D6B0-2F54-4252-910D-F352AAC805BE}" presName="LevelTwoTextNode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DA9DE0D3-C174-4322-BB28-194599ED7E28}" type="pres">
      <dgm:prSet presAssocID="{43D1D6B0-2F54-4252-910D-F352AAC805BE}" presName="level3hierChild" presStyleCnt="0"/>
      <dgm:spPr/>
    </dgm:pt>
    <dgm:pt modelId="{F1BF6C63-BDA4-482A-BCC3-D210965D4454}" type="pres">
      <dgm:prSet presAssocID="{5653F89D-B181-4B61-863F-1EF6394ED247}" presName="conn2-1" presStyleLbl="parChTrans1D2" presStyleIdx="4" presStyleCnt="5"/>
      <dgm:spPr/>
      <dgm:t>
        <a:bodyPr/>
        <a:lstStyle/>
        <a:p>
          <a:endParaRPr lang="en-ZA"/>
        </a:p>
      </dgm:t>
    </dgm:pt>
    <dgm:pt modelId="{EA8395CF-7EA0-490A-A0D4-D6BC2223B3A1}" type="pres">
      <dgm:prSet presAssocID="{5653F89D-B181-4B61-863F-1EF6394ED247}" presName="connTx" presStyleLbl="parChTrans1D2" presStyleIdx="4" presStyleCnt="5"/>
      <dgm:spPr/>
      <dgm:t>
        <a:bodyPr/>
        <a:lstStyle/>
        <a:p>
          <a:endParaRPr lang="en-ZA"/>
        </a:p>
      </dgm:t>
    </dgm:pt>
    <dgm:pt modelId="{BFF42D3D-0048-4FF4-A6E2-281BFC35A7F3}" type="pres">
      <dgm:prSet presAssocID="{916CECF8-D333-4FF0-8449-98BC5022D084}" presName="root2" presStyleCnt="0"/>
      <dgm:spPr/>
    </dgm:pt>
    <dgm:pt modelId="{EB962D06-6827-4B15-8949-D54CD5C52E5B}" type="pres">
      <dgm:prSet presAssocID="{916CECF8-D333-4FF0-8449-98BC5022D084}" presName="LevelTwoTextNode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BE95CF19-9992-40F3-BDD4-F62B35BD6172}" type="pres">
      <dgm:prSet presAssocID="{916CECF8-D333-4FF0-8449-98BC5022D084}" presName="level3hierChild" presStyleCnt="0"/>
      <dgm:spPr/>
    </dgm:pt>
  </dgm:ptLst>
  <dgm:cxnLst>
    <dgm:cxn modelId="{4F7B00A6-821C-432C-9BCE-E7A3D65CD392}" srcId="{54774BEA-341E-4004-A33F-F0BBBB65D7CD}" destId="{43D1D6B0-2F54-4252-910D-F352AAC805BE}" srcOrd="3" destOrd="0" parTransId="{6CB7F1B4-C2F0-44C9-BFB2-21258C3A2688}" sibTransId="{9362F532-9848-47D3-B4EC-54E34F6C803D}"/>
    <dgm:cxn modelId="{C548890A-BA8D-419F-9A5F-EE7BF3C01F46}" type="presOf" srcId="{916CECF8-D333-4FF0-8449-98BC5022D084}" destId="{EB962D06-6827-4B15-8949-D54CD5C52E5B}" srcOrd="0" destOrd="0" presId="urn:microsoft.com/office/officeart/2008/layout/HorizontalMultiLevelHierarchy"/>
    <dgm:cxn modelId="{419A7539-9A7E-4B26-AE8E-686956F37904}" type="presOf" srcId="{9830D639-23AF-420A-A05B-F92AA9C8230C}" destId="{66292A21-8423-42CA-8FC9-F5ECFCE38F6C}" srcOrd="1" destOrd="0" presId="urn:microsoft.com/office/officeart/2008/layout/HorizontalMultiLevelHierarchy"/>
    <dgm:cxn modelId="{3F5E1C3F-E431-46C7-8C30-1CFE74FD2FCC}" srcId="{54774BEA-341E-4004-A33F-F0BBBB65D7CD}" destId="{228C80D5-F9FA-44A3-9499-E22ADC57101F}" srcOrd="1" destOrd="0" parTransId="{0F1B8371-1344-48EB-9106-6CC4A83CB705}" sibTransId="{CA0C9B33-7B45-4F60-A2E9-2C5146FD134B}"/>
    <dgm:cxn modelId="{F28F2361-381D-485D-93A9-950BF3653F0D}" type="presOf" srcId="{9B6BDFA9-9942-49E7-BE1E-8D74283CBAF0}" destId="{0FCCEA24-8D25-4552-8CA1-9054D8238558}" srcOrd="0" destOrd="0" presId="urn:microsoft.com/office/officeart/2008/layout/HorizontalMultiLevelHierarchy"/>
    <dgm:cxn modelId="{575024DB-675E-41B6-8EB0-36FD8D752DFB}" type="presOf" srcId="{05B785CB-1D7D-4232-8B9B-8D7B20A6BDC5}" destId="{E3C915A9-C21E-4CCE-8300-FE9840B424C5}" srcOrd="0" destOrd="0" presId="urn:microsoft.com/office/officeart/2008/layout/HorizontalMultiLevelHierarchy"/>
    <dgm:cxn modelId="{7FFCB48D-EF46-45B6-A6C2-9EDF870E983A}" srcId="{54774BEA-341E-4004-A33F-F0BBBB65D7CD}" destId="{9B6BDFA9-9942-49E7-BE1E-8D74283CBAF0}" srcOrd="2" destOrd="0" parTransId="{9830D639-23AF-420A-A05B-F92AA9C8230C}" sibTransId="{A5E3FC2B-E340-4F64-8518-5C1E56436935}"/>
    <dgm:cxn modelId="{3738A5E3-52EB-4455-AE19-F7E992DE99CC}" srcId="{3554D712-B883-416B-B7CB-C7A27932F7B2}" destId="{54774BEA-341E-4004-A33F-F0BBBB65D7CD}" srcOrd="0" destOrd="0" parTransId="{9872B487-6829-49EF-8816-986F97E58350}" sibTransId="{42ABE579-463E-4794-96DB-2A0610FEBBE9}"/>
    <dgm:cxn modelId="{96883F01-C092-41C9-B1C6-5F51942ADE75}" type="presOf" srcId="{3554D712-B883-416B-B7CB-C7A27932F7B2}" destId="{965D4B22-683C-4BD8-9AB2-AC8BD0F3E2EB}" srcOrd="0" destOrd="0" presId="urn:microsoft.com/office/officeart/2008/layout/HorizontalMultiLevelHierarchy"/>
    <dgm:cxn modelId="{719D5592-BA7E-4577-83A1-4765AC229A02}" srcId="{54774BEA-341E-4004-A33F-F0BBBB65D7CD}" destId="{05B785CB-1D7D-4232-8B9B-8D7B20A6BDC5}" srcOrd="0" destOrd="0" parTransId="{C3C17556-FD01-459B-9390-53E14BACA04A}" sibTransId="{F60C55DD-8449-4E53-B3DD-CD52FE1DE768}"/>
    <dgm:cxn modelId="{B83FADC3-C49A-4200-9018-26F751B593DB}" type="presOf" srcId="{6CB7F1B4-C2F0-44C9-BFB2-21258C3A2688}" destId="{5B9F5239-136D-47B0-8343-137AEBE0697E}" srcOrd="0" destOrd="0" presId="urn:microsoft.com/office/officeart/2008/layout/HorizontalMultiLevelHierarchy"/>
    <dgm:cxn modelId="{AC1F6142-86AC-4C91-8EAB-AF7C5A2B7EEC}" type="presOf" srcId="{54774BEA-341E-4004-A33F-F0BBBB65D7CD}" destId="{117B9206-F7BF-4A4D-A20A-8EC2775EF6F6}" srcOrd="0" destOrd="0" presId="urn:microsoft.com/office/officeart/2008/layout/HorizontalMultiLevelHierarchy"/>
    <dgm:cxn modelId="{8C33DBEF-EC78-4176-9012-1FD6E52AB111}" type="presOf" srcId="{228C80D5-F9FA-44A3-9499-E22ADC57101F}" destId="{E7A2EA50-016D-45E4-9074-B2633F8FB24C}" srcOrd="0" destOrd="0" presId="urn:microsoft.com/office/officeart/2008/layout/HorizontalMultiLevelHierarchy"/>
    <dgm:cxn modelId="{FB95AC05-757B-473B-9D9A-D5EEE21122F0}" type="presOf" srcId="{0F1B8371-1344-48EB-9106-6CC4A83CB705}" destId="{D0806F95-1FCC-40BC-BAEE-6C02FD0D359B}" srcOrd="1" destOrd="0" presId="urn:microsoft.com/office/officeart/2008/layout/HorizontalMultiLevelHierarchy"/>
    <dgm:cxn modelId="{B1312907-E1DF-4F6F-96E4-6FA3989D60EC}" type="presOf" srcId="{6CB7F1B4-C2F0-44C9-BFB2-21258C3A2688}" destId="{F9176E5A-2D13-4928-87EA-BCB2C256A720}" srcOrd="1" destOrd="0" presId="urn:microsoft.com/office/officeart/2008/layout/HorizontalMultiLevelHierarchy"/>
    <dgm:cxn modelId="{A4A34BF4-308C-418A-BF0A-DBF2B3DAB19D}" type="presOf" srcId="{C3C17556-FD01-459B-9390-53E14BACA04A}" destId="{5E190882-BF71-495F-B48F-ACF356A62889}" srcOrd="0" destOrd="0" presId="urn:microsoft.com/office/officeart/2008/layout/HorizontalMultiLevelHierarchy"/>
    <dgm:cxn modelId="{EBF6FC7F-208D-4C4C-ACBE-DC9709946BD5}" type="presOf" srcId="{5653F89D-B181-4B61-863F-1EF6394ED247}" destId="{F1BF6C63-BDA4-482A-BCC3-D210965D4454}" srcOrd="0" destOrd="0" presId="urn:microsoft.com/office/officeart/2008/layout/HorizontalMultiLevelHierarchy"/>
    <dgm:cxn modelId="{AB182D83-3FA0-4893-B127-52A88E6E9477}" type="presOf" srcId="{C3C17556-FD01-459B-9390-53E14BACA04A}" destId="{45445343-0557-4962-9FAE-2DE922D582AA}" srcOrd="1" destOrd="0" presId="urn:microsoft.com/office/officeart/2008/layout/HorizontalMultiLevelHierarchy"/>
    <dgm:cxn modelId="{41F49510-DF0F-4FF5-9615-B5B218E8CED7}" type="presOf" srcId="{9830D639-23AF-420A-A05B-F92AA9C8230C}" destId="{58DA7867-B91F-47A4-B480-1070972F8414}" srcOrd="0" destOrd="0" presId="urn:microsoft.com/office/officeart/2008/layout/HorizontalMultiLevelHierarchy"/>
    <dgm:cxn modelId="{47E8C6E1-F4A0-46D7-8591-C695AF7A333B}" type="presOf" srcId="{0F1B8371-1344-48EB-9106-6CC4A83CB705}" destId="{F7A2F115-AD0E-4B85-96E3-A1DDB2B8D4F8}" srcOrd="0" destOrd="0" presId="urn:microsoft.com/office/officeart/2008/layout/HorizontalMultiLevelHierarchy"/>
    <dgm:cxn modelId="{B0748CAC-BA65-4EF9-B3F2-172118DAD096}" srcId="{54774BEA-341E-4004-A33F-F0BBBB65D7CD}" destId="{916CECF8-D333-4FF0-8449-98BC5022D084}" srcOrd="4" destOrd="0" parTransId="{5653F89D-B181-4B61-863F-1EF6394ED247}" sibTransId="{6BD4CAD3-AB23-409D-B010-BC545D292949}"/>
    <dgm:cxn modelId="{D57F57CA-1B72-452A-9E1A-E419F574866A}" type="presOf" srcId="{43D1D6B0-2F54-4252-910D-F352AAC805BE}" destId="{D4A0B0AA-85DC-4748-92C6-C6D12159113B}" srcOrd="0" destOrd="0" presId="urn:microsoft.com/office/officeart/2008/layout/HorizontalMultiLevelHierarchy"/>
    <dgm:cxn modelId="{5811258B-6320-4A95-8396-61E1B5ECC0B5}" type="presOf" srcId="{5653F89D-B181-4B61-863F-1EF6394ED247}" destId="{EA8395CF-7EA0-490A-A0D4-D6BC2223B3A1}" srcOrd="1" destOrd="0" presId="urn:microsoft.com/office/officeart/2008/layout/HorizontalMultiLevelHierarchy"/>
    <dgm:cxn modelId="{6B99F88B-CA46-447F-8ECC-2988441B4390}" type="presParOf" srcId="{965D4B22-683C-4BD8-9AB2-AC8BD0F3E2EB}" destId="{04758DD8-C776-4AD6-83F6-CB9EB3E366E7}" srcOrd="0" destOrd="0" presId="urn:microsoft.com/office/officeart/2008/layout/HorizontalMultiLevelHierarchy"/>
    <dgm:cxn modelId="{60A1901D-41A3-4712-997F-DC8A464E38D8}" type="presParOf" srcId="{04758DD8-C776-4AD6-83F6-CB9EB3E366E7}" destId="{117B9206-F7BF-4A4D-A20A-8EC2775EF6F6}" srcOrd="0" destOrd="0" presId="urn:microsoft.com/office/officeart/2008/layout/HorizontalMultiLevelHierarchy"/>
    <dgm:cxn modelId="{3811617C-1CB6-4343-913B-8E20F9E5B7B9}" type="presParOf" srcId="{04758DD8-C776-4AD6-83F6-CB9EB3E366E7}" destId="{BE2723D9-F41F-4A74-9E0D-6FB847AB8F98}" srcOrd="1" destOrd="0" presId="urn:microsoft.com/office/officeart/2008/layout/HorizontalMultiLevelHierarchy"/>
    <dgm:cxn modelId="{77541EC6-9EEE-4D39-9886-7B79101E65D1}" type="presParOf" srcId="{BE2723D9-F41F-4A74-9E0D-6FB847AB8F98}" destId="{5E190882-BF71-495F-B48F-ACF356A62889}" srcOrd="0" destOrd="0" presId="urn:microsoft.com/office/officeart/2008/layout/HorizontalMultiLevelHierarchy"/>
    <dgm:cxn modelId="{E12D07BF-18E1-49B8-B333-7A5752948906}" type="presParOf" srcId="{5E190882-BF71-495F-B48F-ACF356A62889}" destId="{45445343-0557-4962-9FAE-2DE922D582AA}" srcOrd="0" destOrd="0" presId="urn:microsoft.com/office/officeart/2008/layout/HorizontalMultiLevelHierarchy"/>
    <dgm:cxn modelId="{254A3D2E-F17A-4CEF-B88F-2EC09CB23C6E}" type="presParOf" srcId="{BE2723D9-F41F-4A74-9E0D-6FB847AB8F98}" destId="{A974B8E4-0823-4908-A7CA-04A0BAD0DB96}" srcOrd="1" destOrd="0" presId="urn:microsoft.com/office/officeart/2008/layout/HorizontalMultiLevelHierarchy"/>
    <dgm:cxn modelId="{6E819EE2-DF32-49CF-964B-876F2108532C}" type="presParOf" srcId="{A974B8E4-0823-4908-A7CA-04A0BAD0DB96}" destId="{E3C915A9-C21E-4CCE-8300-FE9840B424C5}" srcOrd="0" destOrd="0" presId="urn:microsoft.com/office/officeart/2008/layout/HorizontalMultiLevelHierarchy"/>
    <dgm:cxn modelId="{31DD8286-1EE6-4B69-A17B-FCF984E5EF17}" type="presParOf" srcId="{A974B8E4-0823-4908-A7CA-04A0BAD0DB96}" destId="{059E7012-05F0-4294-96B6-EC2749EDB290}" srcOrd="1" destOrd="0" presId="urn:microsoft.com/office/officeart/2008/layout/HorizontalMultiLevelHierarchy"/>
    <dgm:cxn modelId="{65A1FA9F-967F-487C-9F1A-7C2854A6DDE6}" type="presParOf" srcId="{BE2723D9-F41F-4A74-9E0D-6FB847AB8F98}" destId="{F7A2F115-AD0E-4B85-96E3-A1DDB2B8D4F8}" srcOrd="2" destOrd="0" presId="urn:microsoft.com/office/officeart/2008/layout/HorizontalMultiLevelHierarchy"/>
    <dgm:cxn modelId="{2356AA2F-8AEA-4A38-B7C6-EF0D6D7C994E}" type="presParOf" srcId="{F7A2F115-AD0E-4B85-96E3-A1DDB2B8D4F8}" destId="{D0806F95-1FCC-40BC-BAEE-6C02FD0D359B}" srcOrd="0" destOrd="0" presId="urn:microsoft.com/office/officeart/2008/layout/HorizontalMultiLevelHierarchy"/>
    <dgm:cxn modelId="{CB479720-8664-4100-BF54-BE612520B924}" type="presParOf" srcId="{BE2723D9-F41F-4A74-9E0D-6FB847AB8F98}" destId="{D2F357CA-875A-4B1F-AAAA-278147B801C2}" srcOrd="3" destOrd="0" presId="urn:microsoft.com/office/officeart/2008/layout/HorizontalMultiLevelHierarchy"/>
    <dgm:cxn modelId="{42467B8D-EF9F-4FAC-B351-4F9C567B87FC}" type="presParOf" srcId="{D2F357CA-875A-4B1F-AAAA-278147B801C2}" destId="{E7A2EA50-016D-45E4-9074-B2633F8FB24C}" srcOrd="0" destOrd="0" presId="urn:microsoft.com/office/officeart/2008/layout/HorizontalMultiLevelHierarchy"/>
    <dgm:cxn modelId="{06B0715A-67EA-4ECD-AB8A-D6AA21A2242F}" type="presParOf" srcId="{D2F357CA-875A-4B1F-AAAA-278147B801C2}" destId="{F7C2C767-44D3-413B-A2B3-634E2E63AB9E}" srcOrd="1" destOrd="0" presId="urn:microsoft.com/office/officeart/2008/layout/HorizontalMultiLevelHierarchy"/>
    <dgm:cxn modelId="{0E84F280-14C0-4D61-A19F-6D607AE00A0E}" type="presParOf" srcId="{BE2723D9-F41F-4A74-9E0D-6FB847AB8F98}" destId="{58DA7867-B91F-47A4-B480-1070972F8414}" srcOrd="4" destOrd="0" presId="urn:microsoft.com/office/officeart/2008/layout/HorizontalMultiLevelHierarchy"/>
    <dgm:cxn modelId="{D3693A68-C671-4F67-BE31-8097F59B3D63}" type="presParOf" srcId="{58DA7867-B91F-47A4-B480-1070972F8414}" destId="{66292A21-8423-42CA-8FC9-F5ECFCE38F6C}" srcOrd="0" destOrd="0" presId="urn:microsoft.com/office/officeart/2008/layout/HorizontalMultiLevelHierarchy"/>
    <dgm:cxn modelId="{5B6E4E97-0E88-4BF9-8784-7BD29F5BF345}" type="presParOf" srcId="{BE2723D9-F41F-4A74-9E0D-6FB847AB8F98}" destId="{36F002A6-384B-4F7B-89B6-BF74EAD8E056}" srcOrd="5" destOrd="0" presId="urn:microsoft.com/office/officeart/2008/layout/HorizontalMultiLevelHierarchy"/>
    <dgm:cxn modelId="{BDBC17E5-3A01-4AD6-A8BE-ABE8FED0F2CE}" type="presParOf" srcId="{36F002A6-384B-4F7B-89B6-BF74EAD8E056}" destId="{0FCCEA24-8D25-4552-8CA1-9054D8238558}" srcOrd="0" destOrd="0" presId="urn:microsoft.com/office/officeart/2008/layout/HorizontalMultiLevelHierarchy"/>
    <dgm:cxn modelId="{9690C4DD-6445-48D2-9484-A0891BD53AE8}" type="presParOf" srcId="{36F002A6-384B-4F7B-89B6-BF74EAD8E056}" destId="{21D99B02-D487-4C65-AD13-A0495D790F60}" srcOrd="1" destOrd="0" presId="urn:microsoft.com/office/officeart/2008/layout/HorizontalMultiLevelHierarchy"/>
    <dgm:cxn modelId="{0AD53A3E-DDBE-4EA3-AC71-27D59B9A6B20}" type="presParOf" srcId="{BE2723D9-F41F-4A74-9E0D-6FB847AB8F98}" destId="{5B9F5239-136D-47B0-8343-137AEBE0697E}" srcOrd="6" destOrd="0" presId="urn:microsoft.com/office/officeart/2008/layout/HorizontalMultiLevelHierarchy"/>
    <dgm:cxn modelId="{68AB7735-EEDF-415A-A459-48D6DE1D8555}" type="presParOf" srcId="{5B9F5239-136D-47B0-8343-137AEBE0697E}" destId="{F9176E5A-2D13-4928-87EA-BCB2C256A720}" srcOrd="0" destOrd="0" presId="urn:microsoft.com/office/officeart/2008/layout/HorizontalMultiLevelHierarchy"/>
    <dgm:cxn modelId="{E7BFBD16-6D2F-4A25-B1E2-8581F5C47FE3}" type="presParOf" srcId="{BE2723D9-F41F-4A74-9E0D-6FB847AB8F98}" destId="{8C0C0D08-D8E9-4995-9E64-EF9DEA39F9BE}" srcOrd="7" destOrd="0" presId="urn:microsoft.com/office/officeart/2008/layout/HorizontalMultiLevelHierarchy"/>
    <dgm:cxn modelId="{E110CBC1-648C-46FA-BA36-83384489BB2F}" type="presParOf" srcId="{8C0C0D08-D8E9-4995-9E64-EF9DEA39F9BE}" destId="{D4A0B0AA-85DC-4748-92C6-C6D12159113B}" srcOrd="0" destOrd="0" presId="urn:microsoft.com/office/officeart/2008/layout/HorizontalMultiLevelHierarchy"/>
    <dgm:cxn modelId="{50098BA9-3CE7-4E69-B454-017F46603671}" type="presParOf" srcId="{8C0C0D08-D8E9-4995-9E64-EF9DEA39F9BE}" destId="{DA9DE0D3-C174-4322-BB28-194599ED7E28}" srcOrd="1" destOrd="0" presId="urn:microsoft.com/office/officeart/2008/layout/HorizontalMultiLevelHierarchy"/>
    <dgm:cxn modelId="{25CF6D43-E62D-4B6D-8EDD-11149146F3A3}" type="presParOf" srcId="{BE2723D9-F41F-4A74-9E0D-6FB847AB8F98}" destId="{F1BF6C63-BDA4-482A-BCC3-D210965D4454}" srcOrd="8" destOrd="0" presId="urn:microsoft.com/office/officeart/2008/layout/HorizontalMultiLevelHierarchy"/>
    <dgm:cxn modelId="{E9556890-7D0B-48BD-9973-00B2D9952F12}" type="presParOf" srcId="{F1BF6C63-BDA4-482A-BCC3-D210965D4454}" destId="{EA8395CF-7EA0-490A-A0D4-D6BC2223B3A1}" srcOrd="0" destOrd="0" presId="urn:microsoft.com/office/officeart/2008/layout/HorizontalMultiLevelHierarchy"/>
    <dgm:cxn modelId="{17D896FE-C122-45FE-B43B-6197E4751B00}" type="presParOf" srcId="{BE2723D9-F41F-4A74-9E0D-6FB847AB8F98}" destId="{BFF42D3D-0048-4FF4-A6E2-281BFC35A7F3}" srcOrd="9" destOrd="0" presId="urn:microsoft.com/office/officeart/2008/layout/HorizontalMultiLevelHierarchy"/>
    <dgm:cxn modelId="{10B637EE-1E5B-4509-AE49-77C09A71044F}" type="presParOf" srcId="{BFF42D3D-0048-4FF4-A6E2-281BFC35A7F3}" destId="{EB962D06-6827-4B15-8949-D54CD5C52E5B}" srcOrd="0" destOrd="0" presId="urn:microsoft.com/office/officeart/2008/layout/HorizontalMultiLevelHierarchy"/>
    <dgm:cxn modelId="{17FCFB9F-1B8F-4731-B808-A9FFEAE1B82A}" type="presParOf" srcId="{BFF42D3D-0048-4FF4-A6E2-281BFC35A7F3}" destId="{BE95CF19-9992-40F3-BDD4-F62B35BD61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54D712-B883-416B-B7CB-C7A27932F7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4774BEA-341E-4004-A33F-F0BBBB65D7CD}">
      <dgm:prSet phldrT="[Text]"/>
      <dgm:spPr>
        <a:xfrm rot="16200000">
          <a:off x="-1381206" y="2242466"/>
          <a:ext cx="4719432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10000"/>
                <a:lumOff val="90000"/>
              </a:srgbClr>
            </a:gs>
            <a:gs pos="87500">
              <a:srgbClr val="4F81BD">
                <a:lumMod val="44000"/>
                <a:lumOff val="56000"/>
              </a:srgbClr>
            </a:gs>
            <a:gs pos="75000">
              <a:srgbClr val="4F81BD">
                <a:lumMod val="45000"/>
                <a:lumOff val="55000"/>
              </a:srgbClr>
            </a:gs>
            <a:gs pos="100000">
              <a:srgbClr val="4F81BD">
                <a:lumMod val="31000"/>
                <a:lumOff val="69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Function</a:t>
          </a:r>
        </a:p>
      </dgm:t>
    </dgm:pt>
    <dgm:pt modelId="{9872B487-6829-49EF-8816-986F97E58350}" type="parTrans" cxnId="{3738A5E3-52EB-4455-AE19-F7E992DE99CC}">
      <dgm:prSet/>
      <dgm:spPr/>
      <dgm:t>
        <a:bodyPr/>
        <a:lstStyle/>
        <a:p>
          <a:endParaRPr lang="en-ZA"/>
        </a:p>
      </dgm:t>
    </dgm:pt>
    <dgm:pt modelId="{42ABE579-463E-4794-96DB-2A0610FEBBE9}" type="sibTrans" cxnId="{3738A5E3-52EB-4455-AE19-F7E992DE99CC}">
      <dgm:prSet/>
      <dgm:spPr/>
      <dgm:t>
        <a:bodyPr/>
        <a:lstStyle/>
        <a:p>
          <a:endParaRPr lang="en-ZA"/>
        </a:p>
      </dgm:t>
    </dgm:pt>
    <dgm:pt modelId="{05B785CB-1D7D-4232-8B9B-8D7B20A6BDC5}" type="asst">
      <dgm:prSet phldrT="[Text]"/>
      <dgm:spPr>
        <a:xfrm>
          <a:off x="2046350" y="0"/>
          <a:ext cx="2941150" cy="896692"/>
        </a:xfrm>
        <a:prstGeom prst="roundRect">
          <a:avLst/>
        </a:prstGeom>
        <a:gradFill flip="none" rotWithShape="1">
          <a:gsLst>
            <a:gs pos="72000">
              <a:srgbClr val="4F81BD">
                <a:lumMod val="43000"/>
                <a:lumOff val="57000"/>
              </a:srgbClr>
            </a:gs>
            <a:gs pos="51000">
              <a:srgbClr val="4F81BD">
                <a:lumMod val="5000"/>
                <a:lumOff val="9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Energy Sources</a:t>
          </a:r>
        </a:p>
      </dgm:t>
    </dgm:pt>
    <dgm:pt modelId="{C3C17556-FD01-459B-9390-53E14BACA04A}" type="parTrans" cxnId="{719D5592-BA7E-4577-83A1-4765AC229A02}">
      <dgm:prSet/>
      <dgm:spPr>
        <a:xfrm>
          <a:off x="1426855" y="448346"/>
          <a:ext cx="619494" cy="2242466"/>
        </a:xfrm>
        <a:custGeom>
          <a:avLst/>
          <a:gdLst/>
          <a:ahLst/>
          <a:cxnLst/>
          <a:rect l="0" t="0" r="0" b="0"/>
          <a:pathLst>
            <a:path>
              <a:moveTo>
                <a:pt x="0" y="2242466"/>
              </a:moveTo>
              <a:lnTo>
                <a:pt x="309747" y="2242466"/>
              </a:lnTo>
              <a:lnTo>
                <a:pt x="309747" y="0"/>
              </a:lnTo>
              <a:lnTo>
                <a:pt x="619494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0C55DD-8449-4E53-B3DD-CD52FE1DE768}" type="sibTrans" cxnId="{719D5592-BA7E-4577-83A1-4765AC229A02}">
      <dgm:prSet/>
      <dgm:spPr/>
      <dgm:t>
        <a:bodyPr/>
        <a:lstStyle/>
        <a:p>
          <a:endParaRPr lang="en-ZA"/>
        </a:p>
      </dgm:t>
    </dgm:pt>
    <dgm:pt modelId="{9B6BDFA9-9942-49E7-BE1E-8D74283CBAF0}">
      <dgm:prSet/>
      <dgm:spPr>
        <a:xfrm>
          <a:off x="2015085" y="2242466"/>
          <a:ext cx="2941150" cy="896692"/>
        </a:xfrm>
        <a:prstGeom prst="roundRect">
          <a:avLst/>
        </a:prstGeom>
        <a:gradFill flip="none" rotWithShape="1">
          <a:gsLst>
            <a:gs pos="98731">
              <a:srgbClr val="4F81BD">
                <a:lumMod val="31000"/>
                <a:lumOff val="69000"/>
              </a:srgbClr>
            </a:gs>
            <a:gs pos="55000">
              <a:srgbClr val="4F81BD">
                <a:lumMod val="5000"/>
                <a:lumOff val="95000"/>
              </a:srgbClr>
            </a:gs>
            <a:gs pos="76000">
              <a:srgbClr val="4F81BD">
                <a:lumMod val="45000"/>
                <a:lumOff val="55000"/>
              </a:srgbClr>
            </a:gs>
            <a:gs pos="86000">
              <a:srgbClr val="4F81BD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Finance &amp; Administration</a:t>
          </a:r>
        </a:p>
      </dgm:t>
    </dgm:pt>
    <dgm:pt modelId="{9830D639-23AF-420A-A05B-F92AA9C8230C}" type="parTrans" cxnId="{7FFCB48D-EF46-45B6-A6C2-9EDF870E983A}">
      <dgm:prSet/>
      <dgm:spPr>
        <a:xfrm>
          <a:off x="1426855" y="2645092"/>
          <a:ext cx="5882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230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5E3FC2B-E340-4F64-8518-5C1E56436935}" type="sibTrans" cxnId="{7FFCB48D-EF46-45B6-A6C2-9EDF870E983A}">
      <dgm:prSet/>
      <dgm:spPr/>
      <dgm:t>
        <a:bodyPr/>
        <a:lstStyle/>
        <a:p>
          <a:endParaRPr lang="en-ZA"/>
        </a:p>
      </dgm:t>
    </dgm:pt>
    <dgm:pt modelId="{916CECF8-D333-4FF0-8449-98BC5022D084}">
      <dgm:prSet/>
      <dgm:spPr>
        <a:xfrm>
          <a:off x="2015085" y="4484196"/>
          <a:ext cx="2941150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4000"/>
                <a:lumOff val="96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Waste Management</a:t>
          </a:r>
        </a:p>
      </dgm:t>
    </dgm:pt>
    <dgm:pt modelId="{5653F89D-B181-4B61-863F-1EF6394ED247}" type="parTrans" cxnId="{B0748CAC-BA65-4EF9-B3F2-172118DAD096}">
      <dgm:prSet/>
      <dgm:spPr>
        <a:xfrm>
          <a:off x="1426855" y="2690812"/>
          <a:ext cx="588230" cy="2241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5" y="0"/>
              </a:lnTo>
              <a:lnTo>
                <a:pt x="294115" y="2241730"/>
              </a:lnTo>
              <a:lnTo>
                <a:pt x="588230" y="22417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BD4CAD3-AB23-409D-B010-BC545D292949}" type="sibTrans" cxnId="{B0748CAC-BA65-4EF9-B3F2-172118DAD096}">
      <dgm:prSet/>
      <dgm:spPr/>
      <dgm:t>
        <a:bodyPr/>
        <a:lstStyle/>
        <a:p>
          <a:endParaRPr lang="en-ZA"/>
        </a:p>
      </dgm:t>
    </dgm:pt>
    <dgm:pt modelId="{43D1D6B0-2F54-4252-910D-F352AAC805BE}">
      <dgm:prSet/>
      <dgm:spPr>
        <a:xfrm>
          <a:off x="2015085" y="3363331"/>
          <a:ext cx="2941150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5000"/>
                <a:lumOff val="95000"/>
              </a:srgbClr>
            </a:gs>
            <a:gs pos="86500">
              <a:srgbClr val="80A4CF">
                <a:lumMod val="49000"/>
                <a:lumOff val="51000"/>
              </a:srgbClr>
            </a:gs>
            <a:gs pos="73000">
              <a:srgbClr val="4F81BD">
                <a:lumMod val="45000"/>
                <a:lumOff val="55000"/>
              </a:srgbClr>
            </a:gs>
            <a:gs pos="100000">
              <a:srgbClr val="4F81BD">
                <a:lumMod val="32000"/>
                <a:lumOff val="68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Road Transport</a:t>
          </a:r>
        </a:p>
      </dgm:t>
    </dgm:pt>
    <dgm:pt modelId="{9362F532-9848-47D3-B4EC-54E34F6C803D}" type="sibTrans" cxnId="{4F7B00A6-821C-432C-9BCE-E7A3D65CD392}">
      <dgm:prSet/>
      <dgm:spPr/>
      <dgm:t>
        <a:bodyPr/>
        <a:lstStyle/>
        <a:p>
          <a:endParaRPr lang="en-ZA"/>
        </a:p>
      </dgm:t>
    </dgm:pt>
    <dgm:pt modelId="{6CB7F1B4-C2F0-44C9-BFB2-21258C3A2688}" type="parTrans" cxnId="{4F7B00A6-821C-432C-9BCE-E7A3D65CD392}">
      <dgm:prSet/>
      <dgm:spPr>
        <a:xfrm>
          <a:off x="1426855" y="2690812"/>
          <a:ext cx="588230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5" y="0"/>
              </a:lnTo>
              <a:lnTo>
                <a:pt x="294115" y="1120865"/>
              </a:lnTo>
              <a:lnTo>
                <a:pt x="588230" y="11208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28C80D5-F9FA-44A3-9499-E22ADC57101F}" type="asst">
      <dgm:prSet phldrT="[Text]"/>
      <dgm:spPr>
        <a:xfrm>
          <a:off x="2015085" y="1121601"/>
          <a:ext cx="2941150" cy="896692"/>
        </a:xfrm>
        <a:prstGeom prst="roundRect">
          <a:avLst/>
        </a:prstGeom>
        <a:gradFill flip="none" rotWithShape="1">
          <a:gsLst>
            <a:gs pos="53000">
              <a:sysClr val="window" lastClr="FFFFFF"/>
            </a:gs>
            <a:gs pos="78000">
              <a:srgbClr val="4F81BD">
                <a:lumMod val="44000"/>
                <a:lumOff val="56000"/>
              </a:srgbClr>
            </a:gs>
            <a:gs pos="89000">
              <a:srgbClr val="96B4D8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n-ZA" b="1" i="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Executive &amp; Council </a:t>
          </a:r>
        </a:p>
      </dgm:t>
    </dgm:pt>
    <dgm:pt modelId="{CA0C9B33-7B45-4F60-A2E9-2C5146FD134B}" type="sibTrans" cxnId="{3F5E1C3F-E431-46C7-8C30-1CFE74FD2FCC}">
      <dgm:prSet/>
      <dgm:spPr/>
      <dgm:t>
        <a:bodyPr/>
        <a:lstStyle/>
        <a:p>
          <a:endParaRPr lang="en-ZA"/>
        </a:p>
      </dgm:t>
    </dgm:pt>
    <dgm:pt modelId="{0F1B8371-1344-48EB-9106-6CC4A83CB705}" type="parTrans" cxnId="{3F5E1C3F-E431-46C7-8C30-1CFE74FD2FCC}">
      <dgm:prSet/>
      <dgm:spPr>
        <a:xfrm>
          <a:off x="1426855" y="1569947"/>
          <a:ext cx="588230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1120865"/>
              </a:moveTo>
              <a:lnTo>
                <a:pt x="294115" y="1120865"/>
              </a:lnTo>
              <a:lnTo>
                <a:pt x="294115" y="0"/>
              </a:lnTo>
              <a:lnTo>
                <a:pt x="58823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5D4B22-683C-4BD8-9AB2-AC8BD0F3E2EB}" type="pres">
      <dgm:prSet presAssocID="{3554D712-B883-416B-B7CB-C7A27932F7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4758DD8-C776-4AD6-83F6-CB9EB3E366E7}" type="pres">
      <dgm:prSet presAssocID="{54774BEA-341E-4004-A33F-F0BBBB65D7CD}" presName="root1" presStyleCnt="0"/>
      <dgm:spPr/>
    </dgm:pt>
    <dgm:pt modelId="{117B9206-F7BF-4A4D-A20A-8EC2775EF6F6}" type="pres">
      <dgm:prSet presAssocID="{54774BEA-341E-4004-A33F-F0BBBB65D7CD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BE2723D9-F41F-4A74-9E0D-6FB847AB8F98}" type="pres">
      <dgm:prSet presAssocID="{54774BEA-341E-4004-A33F-F0BBBB65D7CD}" presName="level2hierChild" presStyleCnt="0"/>
      <dgm:spPr/>
    </dgm:pt>
    <dgm:pt modelId="{5E190882-BF71-495F-B48F-ACF356A62889}" type="pres">
      <dgm:prSet presAssocID="{C3C17556-FD01-459B-9390-53E14BACA04A}" presName="conn2-1" presStyleLbl="parChTrans1D2" presStyleIdx="0" presStyleCnt="5"/>
      <dgm:spPr/>
      <dgm:t>
        <a:bodyPr/>
        <a:lstStyle/>
        <a:p>
          <a:endParaRPr lang="en-ZA"/>
        </a:p>
      </dgm:t>
    </dgm:pt>
    <dgm:pt modelId="{45445343-0557-4962-9FAE-2DE922D582AA}" type="pres">
      <dgm:prSet presAssocID="{C3C17556-FD01-459B-9390-53E14BACA04A}" presName="connTx" presStyleLbl="parChTrans1D2" presStyleIdx="0" presStyleCnt="5"/>
      <dgm:spPr/>
      <dgm:t>
        <a:bodyPr/>
        <a:lstStyle/>
        <a:p>
          <a:endParaRPr lang="en-ZA"/>
        </a:p>
      </dgm:t>
    </dgm:pt>
    <dgm:pt modelId="{A974B8E4-0823-4908-A7CA-04A0BAD0DB96}" type="pres">
      <dgm:prSet presAssocID="{05B785CB-1D7D-4232-8B9B-8D7B20A6BDC5}" presName="root2" presStyleCnt="0"/>
      <dgm:spPr/>
    </dgm:pt>
    <dgm:pt modelId="{E3C915A9-C21E-4CCE-8300-FE9840B424C5}" type="pres">
      <dgm:prSet presAssocID="{05B785CB-1D7D-4232-8B9B-8D7B20A6BDC5}" presName="LevelTwoTextNode" presStyleLbl="asst1" presStyleIdx="0" presStyleCnt="2" custLinFactNeighborX="1501" custLinFactNeighborY="-364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059E7012-05F0-4294-96B6-EC2749EDB290}" type="pres">
      <dgm:prSet presAssocID="{05B785CB-1D7D-4232-8B9B-8D7B20A6BDC5}" presName="level3hierChild" presStyleCnt="0"/>
      <dgm:spPr/>
    </dgm:pt>
    <dgm:pt modelId="{F7A2F115-AD0E-4B85-96E3-A1DDB2B8D4F8}" type="pres">
      <dgm:prSet presAssocID="{0F1B8371-1344-48EB-9106-6CC4A83CB705}" presName="conn2-1" presStyleLbl="parChTrans1D2" presStyleIdx="1" presStyleCnt="5"/>
      <dgm:spPr/>
      <dgm:t>
        <a:bodyPr/>
        <a:lstStyle/>
        <a:p>
          <a:endParaRPr lang="en-ZA"/>
        </a:p>
      </dgm:t>
    </dgm:pt>
    <dgm:pt modelId="{D0806F95-1FCC-40BC-BAEE-6C02FD0D359B}" type="pres">
      <dgm:prSet presAssocID="{0F1B8371-1344-48EB-9106-6CC4A83CB705}" presName="connTx" presStyleLbl="parChTrans1D2" presStyleIdx="1" presStyleCnt="5"/>
      <dgm:spPr/>
      <dgm:t>
        <a:bodyPr/>
        <a:lstStyle/>
        <a:p>
          <a:endParaRPr lang="en-ZA"/>
        </a:p>
      </dgm:t>
    </dgm:pt>
    <dgm:pt modelId="{D2F357CA-875A-4B1F-AAAA-278147B801C2}" type="pres">
      <dgm:prSet presAssocID="{228C80D5-F9FA-44A3-9499-E22ADC57101F}" presName="root2" presStyleCnt="0"/>
      <dgm:spPr/>
    </dgm:pt>
    <dgm:pt modelId="{E7A2EA50-016D-45E4-9074-B2633F8FB24C}" type="pres">
      <dgm:prSet presAssocID="{228C80D5-F9FA-44A3-9499-E22ADC57101F}" presName="LevelTwoTextNode" presStyleLbl="asst1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F7C2C767-44D3-413B-A2B3-634E2E63AB9E}" type="pres">
      <dgm:prSet presAssocID="{228C80D5-F9FA-44A3-9499-E22ADC57101F}" presName="level3hierChild" presStyleCnt="0"/>
      <dgm:spPr/>
    </dgm:pt>
    <dgm:pt modelId="{58DA7867-B91F-47A4-B480-1070972F8414}" type="pres">
      <dgm:prSet presAssocID="{9830D639-23AF-420A-A05B-F92AA9C8230C}" presName="conn2-1" presStyleLbl="parChTrans1D2" presStyleIdx="2" presStyleCnt="5"/>
      <dgm:spPr/>
      <dgm:t>
        <a:bodyPr/>
        <a:lstStyle/>
        <a:p>
          <a:endParaRPr lang="en-ZA"/>
        </a:p>
      </dgm:t>
    </dgm:pt>
    <dgm:pt modelId="{66292A21-8423-42CA-8FC9-F5ECFCE38F6C}" type="pres">
      <dgm:prSet presAssocID="{9830D639-23AF-420A-A05B-F92AA9C8230C}" presName="connTx" presStyleLbl="parChTrans1D2" presStyleIdx="2" presStyleCnt="5"/>
      <dgm:spPr/>
      <dgm:t>
        <a:bodyPr/>
        <a:lstStyle/>
        <a:p>
          <a:endParaRPr lang="en-ZA"/>
        </a:p>
      </dgm:t>
    </dgm:pt>
    <dgm:pt modelId="{36F002A6-384B-4F7B-89B6-BF74EAD8E056}" type="pres">
      <dgm:prSet presAssocID="{9B6BDFA9-9942-49E7-BE1E-8D74283CBAF0}" presName="root2" presStyleCnt="0"/>
      <dgm:spPr/>
    </dgm:pt>
    <dgm:pt modelId="{0FCCEA24-8D25-4552-8CA1-9054D8238558}" type="pres">
      <dgm:prSet presAssocID="{9B6BDFA9-9942-49E7-BE1E-8D74283CBAF0}" presName="LevelTwoTextNode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21D99B02-D487-4C65-AD13-A0495D790F60}" type="pres">
      <dgm:prSet presAssocID="{9B6BDFA9-9942-49E7-BE1E-8D74283CBAF0}" presName="level3hierChild" presStyleCnt="0"/>
      <dgm:spPr/>
    </dgm:pt>
    <dgm:pt modelId="{5B9F5239-136D-47B0-8343-137AEBE0697E}" type="pres">
      <dgm:prSet presAssocID="{6CB7F1B4-C2F0-44C9-BFB2-21258C3A2688}" presName="conn2-1" presStyleLbl="parChTrans1D2" presStyleIdx="3" presStyleCnt="5"/>
      <dgm:spPr/>
      <dgm:t>
        <a:bodyPr/>
        <a:lstStyle/>
        <a:p>
          <a:endParaRPr lang="en-ZA"/>
        </a:p>
      </dgm:t>
    </dgm:pt>
    <dgm:pt modelId="{F9176E5A-2D13-4928-87EA-BCB2C256A720}" type="pres">
      <dgm:prSet presAssocID="{6CB7F1B4-C2F0-44C9-BFB2-21258C3A2688}" presName="connTx" presStyleLbl="parChTrans1D2" presStyleIdx="3" presStyleCnt="5"/>
      <dgm:spPr/>
      <dgm:t>
        <a:bodyPr/>
        <a:lstStyle/>
        <a:p>
          <a:endParaRPr lang="en-ZA"/>
        </a:p>
      </dgm:t>
    </dgm:pt>
    <dgm:pt modelId="{8C0C0D08-D8E9-4995-9E64-EF9DEA39F9BE}" type="pres">
      <dgm:prSet presAssocID="{43D1D6B0-2F54-4252-910D-F352AAC805BE}" presName="root2" presStyleCnt="0"/>
      <dgm:spPr/>
    </dgm:pt>
    <dgm:pt modelId="{D4A0B0AA-85DC-4748-92C6-C6D12159113B}" type="pres">
      <dgm:prSet presAssocID="{43D1D6B0-2F54-4252-910D-F352AAC805BE}" presName="LevelTwoTextNode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DA9DE0D3-C174-4322-BB28-194599ED7E28}" type="pres">
      <dgm:prSet presAssocID="{43D1D6B0-2F54-4252-910D-F352AAC805BE}" presName="level3hierChild" presStyleCnt="0"/>
      <dgm:spPr/>
    </dgm:pt>
    <dgm:pt modelId="{F1BF6C63-BDA4-482A-BCC3-D210965D4454}" type="pres">
      <dgm:prSet presAssocID="{5653F89D-B181-4B61-863F-1EF6394ED247}" presName="conn2-1" presStyleLbl="parChTrans1D2" presStyleIdx="4" presStyleCnt="5"/>
      <dgm:spPr/>
      <dgm:t>
        <a:bodyPr/>
        <a:lstStyle/>
        <a:p>
          <a:endParaRPr lang="en-ZA"/>
        </a:p>
      </dgm:t>
    </dgm:pt>
    <dgm:pt modelId="{EA8395CF-7EA0-490A-A0D4-D6BC2223B3A1}" type="pres">
      <dgm:prSet presAssocID="{5653F89D-B181-4B61-863F-1EF6394ED247}" presName="connTx" presStyleLbl="parChTrans1D2" presStyleIdx="4" presStyleCnt="5"/>
      <dgm:spPr/>
      <dgm:t>
        <a:bodyPr/>
        <a:lstStyle/>
        <a:p>
          <a:endParaRPr lang="en-ZA"/>
        </a:p>
      </dgm:t>
    </dgm:pt>
    <dgm:pt modelId="{BFF42D3D-0048-4FF4-A6E2-281BFC35A7F3}" type="pres">
      <dgm:prSet presAssocID="{916CECF8-D333-4FF0-8449-98BC5022D084}" presName="root2" presStyleCnt="0"/>
      <dgm:spPr/>
    </dgm:pt>
    <dgm:pt modelId="{EB962D06-6827-4B15-8949-D54CD5C52E5B}" type="pres">
      <dgm:prSet presAssocID="{916CECF8-D333-4FF0-8449-98BC5022D084}" presName="LevelTwoTextNode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BE95CF19-9992-40F3-BDD4-F62B35BD6172}" type="pres">
      <dgm:prSet presAssocID="{916CECF8-D333-4FF0-8449-98BC5022D084}" presName="level3hierChild" presStyleCnt="0"/>
      <dgm:spPr/>
    </dgm:pt>
  </dgm:ptLst>
  <dgm:cxnLst>
    <dgm:cxn modelId="{FC62DE73-F01B-435A-973B-F29D8B16FF8E}" type="presOf" srcId="{228C80D5-F9FA-44A3-9499-E22ADC57101F}" destId="{E7A2EA50-016D-45E4-9074-B2633F8FB24C}" srcOrd="0" destOrd="0" presId="urn:microsoft.com/office/officeart/2008/layout/HorizontalMultiLevelHierarchy"/>
    <dgm:cxn modelId="{9EF7C5E9-7BCE-46EA-859A-F316025B2CD3}" type="presOf" srcId="{05B785CB-1D7D-4232-8B9B-8D7B20A6BDC5}" destId="{E3C915A9-C21E-4CCE-8300-FE9840B424C5}" srcOrd="0" destOrd="0" presId="urn:microsoft.com/office/officeart/2008/layout/HorizontalMultiLevelHierarchy"/>
    <dgm:cxn modelId="{10DC72FA-DB93-4520-9F8F-EB6871AF9A75}" type="presOf" srcId="{C3C17556-FD01-459B-9390-53E14BACA04A}" destId="{5E190882-BF71-495F-B48F-ACF356A62889}" srcOrd="0" destOrd="0" presId="urn:microsoft.com/office/officeart/2008/layout/HorizontalMultiLevelHierarchy"/>
    <dgm:cxn modelId="{7FFCB48D-EF46-45B6-A6C2-9EDF870E983A}" srcId="{54774BEA-341E-4004-A33F-F0BBBB65D7CD}" destId="{9B6BDFA9-9942-49E7-BE1E-8D74283CBAF0}" srcOrd="2" destOrd="0" parTransId="{9830D639-23AF-420A-A05B-F92AA9C8230C}" sibTransId="{A5E3FC2B-E340-4F64-8518-5C1E56436935}"/>
    <dgm:cxn modelId="{4F7B00A6-821C-432C-9BCE-E7A3D65CD392}" srcId="{54774BEA-341E-4004-A33F-F0BBBB65D7CD}" destId="{43D1D6B0-2F54-4252-910D-F352AAC805BE}" srcOrd="3" destOrd="0" parTransId="{6CB7F1B4-C2F0-44C9-BFB2-21258C3A2688}" sibTransId="{9362F532-9848-47D3-B4EC-54E34F6C803D}"/>
    <dgm:cxn modelId="{B7640A14-3DD8-441E-9367-76197B6475D9}" type="presOf" srcId="{0F1B8371-1344-48EB-9106-6CC4A83CB705}" destId="{F7A2F115-AD0E-4B85-96E3-A1DDB2B8D4F8}" srcOrd="0" destOrd="0" presId="urn:microsoft.com/office/officeart/2008/layout/HorizontalMultiLevelHierarchy"/>
    <dgm:cxn modelId="{0F3562F4-9BF7-45D9-AB29-73C965720042}" type="presOf" srcId="{0F1B8371-1344-48EB-9106-6CC4A83CB705}" destId="{D0806F95-1FCC-40BC-BAEE-6C02FD0D359B}" srcOrd="1" destOrd="0" presId="urn:microsoft.com/office/officeart/2008/layout/HorizontalMultiLevelHierarchy"/>
    <dgm:cxn modelId="{4F20FE96-40B9-4565-9B04-4D757E6D949E}" type="presOf" srcId="{9830D639-23AF-420A-A05B-F92AA9C8230C}" destId="{66292A21-8423-42CA-8FC9-F5ECFCE38F6C}" srcOrd="1" destOrd="0" presId="urn:microsoft.com/office/officeart/2008/layout/HorizontalMultiLevelHierarchy"/>
    <dgm:cxn modelId="{8B050857-9F9D-4402-B349-52ED9C1B293E}" type="presOf" srcId="{3554D712-B883-416B-B7CB-C7A27932F7B2}" destId="{965D4B22-683C-4BD8-9AB2-AC8BD0F3E2EB}" srcOrd="0" destOrd="0" presId="urn:microsoft.com/office/officeart/2008/layout/HorizontalMultiLevelHierarchy"/>
    <dgm:cxn modelId="{C4C194C7-ADDF-46F6-A7D0-8E7B75762B32}" type="presOf" srcId="{916CECF8-D333-4FF0-8449-98BC5022D084}" destId="{EB962D06-6827-4B15-8949-D54CD5C52E5B}" srcOrd="0" destOrd="0" presId="urn:microsoft.com/office/officeart/2008/layout/HorizontalMultiLevelHierarchy"/>
    <dgm:cxn modelId="{A6E391CA-2FC1-4CA4-8C29-B687753FF4D5}" type="presOf" srcId="{9830D639-23AF-420A-A05B-F92AA9C8230C}" destId="{58DA7867-B91F-47A4-B480-1070972F8414}" srcOrd="0" destOrd="0" presId="urn:microsoft.com/office/officeart/2008/layout/HorizontalMultiLevelHierarchy"/>
    <dgm:cxn modelId="{F7E9B191-FE53-427C-94B5-EC02197FED86}" type="presOf" srcId="{C3C17556-FD01-459B-9390-53E14BACA04A}" destId="{45445343-0557-4962-9FAE-2DE922D582AA}" srcOrd="1" destOrd="0" presId="urn:microsoft.com/office/officeart/2008/layout/HorizontalMultiLevelHierarchy"/>
    <dgm:cxn modelId="{A1C47C81-4DDA-435D-95AD-3C51BF6B5265}" type="presOf" srcId="{6CB7F1B4-C2F0-44C9-BFB2-21258C3A2688}" destId="{F9176E5A-2D13-4928-87EA-BCB2C256A720}" srcOrd="1" destOrd="0" presId="urn:microsoft.com/office/officeart/2008/layout/HorizontalMultiLevelHierarchy"/>
    <dgm:cxn modelId="{AD1A678A-A25B-4C1A-A810-FDA37FF95BD5}" type="presOf" srcId="{6CB7F1B4-C2F0-44C9-BFB2-21258C3A2688}" destId="{5B9F5239-136D-47B0-8343-137AEBE0697E}" srcOrd="0" destOrd="0" presId="urn:microsoft.com/office/officeart/2008/layout/HorizontalMultiLevelHierarchy"/>
    <dgm:cxn modelId="{9D11BE0B-10A6-443C-998F-5B19DE72A7DB}" type="presOf" srcId="{43D1D6B0-2F54-4252-910D-F352AAC805BE}" destId="{D4A0B0AA-85DC-4748-92C6-C6D12159113B}" srcOrd="0" destOrd="0" presId="urn:microsoft.com/office/officeart/2008/layout/HorizontalMultiLevelHierarchy"/>
    <dgm:cxn modelId="{719D5592-BA7E-4577-83A1-4765AC229A02}" srcId="{54774BEA-341E-4004-A33F-F0BBBB65D7CD}" destId="{05B785CB-1D7D-4232-8B9B-8D7B20A6BDC5}" srcOrd="0" destOrd="0" parTransId="{C3C17556-FD01-459B-9390-53E14BACA04A}" sibTransId="{F60C55DD-8449-4E53-B3DD-CD52FE1DE768}"/>
    <dgm:cxn modelId="{3738A5E3-52EB-4455-AE19-F7E992DE99CC}" srcId="{3554D712-B883-416B-B7CB-C7A27932F7B2}" destId="{54774BEA-341E-4004-A33F-F0BBBB65D7CD}" srcOrd="0" destOrd="0" parTransId="{9872B487-6829-49EF-8816-986F97E58350}" sibTransId="{42ABE579-463E-4794-96DB-2A0610FEBBE9}"/>
    <dgm:cxn modelId="{9D359615-2D7F-4FEA-8E94-BAFF18D52157}" type="presOf" srcId="{54774BEA-341E-4004-A33F-F0BBBB65D7CD}" destId="{117B9206-F7BF-4A4D-A20A-8EC2775EF6F6}" srcOrd="0" destOrd="0" presId="urn:microsoft.com/office/officeart/2008/layout/HorizontalMultiLevelHierarchy"/>
    <dgm:cxn modelId="{5EF2DAF6-2350-4185-9013-70638CD090BB}" type="presOf" srcId="{5653F89D-B181-4B61-863F-1EF6394ED247}" destId="{F1BF6C63-BDA4-482A-BCC3-D210965D4454}" srcOrd="0" destOrd="0" presId="urn:microsoft.com/office/officeart/2008/layout/HorizontalMultiLevelHierarchy"/>
    <dgm:cxn modelId="{B0748CAC-BA65-4EF9-B3F2-172118DAD096}" srcId="{54774BEA-341E-4004-A33F-F0BBBB65D7CD}" destId="{916CECF8-D333-4FF0-8449-98BC5022D084}" srcOrd="4" destOrd="0" parTransId="{5653F89D-B181-4B61-863F-1EF6394ED247}" sibTransId="{6BD4CAD3-AB23-409D-B010-BC545D292949}"/>
    <dgm:cxn modelId="{70C7F51A-4929-4C47-A079-B8CE2B867515}" type="presOf" srcId="{5653F89D-B181-4B61-863F-1EF6394ED247}" destId="{EA8395CF-7EA0-490A-A0D4-D6BC2223B3A1}" srcOrd="1" destOrd="0" presId="urn:microsoft.com/office/officeart/2008/layout/HorizontalMultiLevelHierarchy"/>
    <dgm:cxn modelId="{A02DEE69-5926-4A6A-A044-3CF51C04709A}" type="presOf" srcId="{9B6BDFA9-9942-49E7-BE1E-8D74283CBAF0}" destId="{0FCCEA24-8D25-4552-8CA1-9054D8238558}" srcOrd="0" destOrd="0" presId="urn:microsoft.com/office/officeart/2008/layout/HorizontalMultiLevelHierarchy"/>
    <dgm:cxn modelId="{3F5E1C3F-E431-46C7-8C30-1CFE74FD2FCC}" srcId="{54774BEA-341E-4004-A33F-F0BBBB65D7CD}" destId="{228C80D5-F9FA-44A3-9499-E22ADC57101F}" srcOrd="1" destOrd="0" parTransId="{0F1B8371-1344-48EB-9106-6CC4A83CB705}" sibTransId="{CA0C9B33-7B45-4F60-A2E9-2C5146FD134B}"/>
    <dgm:cxn modelId="{B176F3BB-61F5-495A-B8B3-64220C5973F5}" type="presParOf" srcId="{965D4B22-683C-4BD8-9AB2-AC8BD0F3E2EB}" destId="{04758DD8-C776-4AD6-83F6-CB9EB3E366E7}" srcOrd="0" destOrd="0" presId="urn:microsoft.com/office/officeart/2008/layout/HorizontalMultiLevelHierarchy"/>
    <dgm:cxn modelId="{8BE470B7-F5E0-447B-98DA-5F91D78934BA}" type="presParOf" srcId="{04758DD8-C776-4AD6-83F6-CB9EB3E366E7}" destId="{117B9206-F7BF-4A4D-A20A-8EC2775EF6F6}" srcOrd="0" destOrd="0" presId="urn:microsoft.com/office/officeart/2008/layout/HorizontalMultiLevelHierarchy"/>
    <dgm:cxn modelId="{2C6140FA-EF99-45DA-9EAF-7E68DB4C390D}" type="presParOf" srcId="{04758DD8-C776-4AD6-83F6-CB9EB3E366E7}" destId="{BE2723D9-F41F-4A74-9E0D-6FB847AB8F98}" srcOrd="1" destOrd="0" presId="urn:microsoft.com/office/officeart/2008/layout/HorizontalMultiLevelHierarchy"/>
    <dgm:cxn modelId="{FAE9771D-0270-4BAF-84AA-40FCBA7A19C6}" type="presParOf" srcId="{BE2723D9-F41F-4A74-9E0D-6FB847AB8F98}" destId="{5E190882-BF71-495F-B48F-ACF356A62889}" srcOrd="0" destOrd="0" presId="urn:microsoft.com/office/officeart/2008/layout/HorizontalMultiLevelHierarchy"/>
    <dgm:cxn modelId="{19C67381-602A-47B7-AD86-400C8B0F3FD8}" type="presParOf" srcId="{5E190882-BF71-495F-B48F-ACF356A62889}" destId="{45445343-0557-4962-9FAE-2DE922D582AA}" srcOrd="0" destOrd="0" presId="urn:microsoft.com/office/officeart/2008/layout/HorizontalMultiLevelHierarchy"/>
    <dgm:cxn modelId="{733800F0-16E3-41AF-8B0C-187FE00A6189}" type="presParOf" srcId="{BE2723D9-F41F-4A74-9E0D-6FB847AB8F98}" destId="{A974B8E4-0823-4908-A7CA-04A0BAD0DB96}" srcOrd="1" destOrd="0" presId="urn:microsoft.com/office/officeart/2008/layout/HorizontalMultiLevelHierarchy"/>
    <dgm:cxn modelId="{CE3D14F5-4766-4516-8EB3-A5DD79ED6BFB}" type="presParOf" srcId="{A974B8E4-0823-4908-A7CA-04A0BAD0DB96}" destId="{E3C915A9-C21E-4CCE-8300-FE9840B424C5}" srcOrd="0" destOrd="0" presId="urn:microsoft.com/office/officeart/2008/layout/HorizontalMultiLevelHierarchy"/>
    <dgm:cxn modelId="{44A368EF-7CE5-40E0-BC0A-E38E09C5E80C}" type="presParOf" srcId="{A974B8E4-0823-4908-A7CA-04A0BAD0DB96}" destId="{059E7012-05F0-4294-96B6-EC2749EDB290}" srcOrd="1" destOrd="0" presId="urn:microsoft.com/office/officeart/2008/layout/HorizontalMultiLevelHierarchy"/>
    <dgm:cxn modelId="{7A5D9915-A718-4F86-906D-B423C9B71EDE}" type="presParOf" srcId="{BE2723D9-F41F-4A74-9E0D-6FB847AB8F98}" destId="{F7A2F115-AD0E-4B85-96E3-A1DDB2B8D4F8}" srcOrd="2" destOrd="0" presId="urn:microsoft.com/office/officeart/2008/layout/HorizontalMultiLevelHierarchy"/>
    <dgm:cxn modelId="{C3D88E49-34E1-45FA-971A-68FFFC9838F2}" type="presParOf" srcId="{F7A2F115-AD0E-4B85-96E3-A1DDB2B8D4F8}" destId="{D0806F95-1FCC-40BC-BAEE-6C02FD0D359B}" srcOrd="0" destOrd="0" presId="urn:microsoft.com/office/officeart/2008/layout/HorizontalMultiLevelHierarchy"/>
    <dgm:cxn modelId="{1D8D7702-EE84-49F4-80FD-5FD4698A219C}" type="presParOf" srcId="{BE2723D9-F41F-4A74-9E0D-6FB847AB8F98}" destId="{D2F357CA-875A-4B1F-AAAA-278147B801C2}" srcOrd="3" destOrd="0" presId="urn:microsoft.com/office/officeart/2008/layout/HorizontalMultiLevelHierarchy"/>
    <dgm:cxn modelId="{0043B102-C32E-473E-ADD6-2352848C1896}" type="presParOf" srcId="{D2F357CA-875A-4B1F-AAAA-278147B801C2}" destId="{E7A2EA50-016D-45E4-9074-B2633F8FB24C}" srcOrd="0" destOrd="0" presId="urn:microsoft.com/office/officeart/2008/layout/HorizontalMultiLevelHierarchy"/>
    <dgm:cxn modelId="{63BE8B43-1728-454B-ABE2-68374DBDD6A7}" type="presParOf" srcId="{D2F357CA-875A-4B1F-AAAA-278147B801C2}" destId="{F7C2C767-44D3-413B-A2B3-634E2E63AB9E}" srcOrd="1" destOrd="0" presId="urn:microsoft.com/office/officeart/2008/layout/HorizontalMultiLevelHierarchy"/>
    <dgm:cxn modelId="{5403CDFD-4209-4436-A1A6-64113BA3ACEB}" type="presParOf" srcId="{BE2723D9-F41F-4A74-9E0D-6FB847AB8F98}" destId="{58DA7867-B91F-47A4-B480-1070972F8414}" srcOrd="4" destOrd="0" presId="urn:microsoft.com/office/officeart/2008/layout/HorizontalMultiLevelHierarchy"/>
    <dgm:cxn modelId="{70AA94E1-A1DC-4195-BE23-C7F95F13F077}" type="presParOf" srcId="{58DA7867-B91F-47A4-B480-1070972F8414}" destId="{66292A21-8423-42CA-8FC9-F5ECFCE38F6C}" srcOrd="0" destOrd="0" presId="urn:microsoft.com/office/officeart/2008/layout/HorizontalMultiLevelHierarchy"/>
    <dgm:cxn modelId="{24975971-BF02-4DCB-BDBE-20C6869E8979}" type="presParOf" srcId="{BE2723D9-F41F-4A74-9E0D-6FB847AB8F98}" destId="{36F002A6-384B-4F7B-89B6-BF74EAD8E056}" srcOrd="5" destOrd="0" presId="urn:microsoft.com/office/officeart/2008/layout/HorizontalMultiLevelHierarchy"/>
    <dgm:cxn modelId="{3DE13952-6802-4879-8C27-E1DDA2ABDAAA}" type="presParOf" srcId="{36F002A6-384B-4F7B-89B6-BF74EAD8E056}" destId="{0FCCEA24-8D25-4552-8CA1-9054D8238558}" srcOrd="0" destOrd="0" presId="urn:microsoft.com/office/officeart/2008/layout/HorizontalMultiLevelHierarchy"/>
    <dgm:cxn modelId="{7E93900D-447D-48D1-B8F1-E8355C7D8B9D}" type="presParOf" srcId="{36F002A6-384B-4F7B-89B6-BF74EAD8E056}" destId="{21D99B02-D487-4C65-AD13-A0495D790F60}" srcOrd="1" destOrd="0" presId="urn:microsoft.com/office/officeart/2008/layout/HorizontalMultiLevelHierarchy"/>
    <dgm:cxn modelId="{71113728-B02B-4FF0-A7F5-D5AD7801CD1F}" type="presParOf" srcId="{BE2723D9-F41F-4A74-9E0D-6FB847AB8F98}" destId="{5B9F5239-136D-47B0-8343-137AEBE0697E}" srcOrd="6" destOrd="0" presId="urn:microsoft.com/office/officeart/2008/layout/HorizontalMultiLevelHierarchy"/>
    <dgm:cxn modelId="{E4924C83-93E0-4F96-8CF1-3E071181A087}" type="presParOf" srcId="{5B9F5239-136D-47B0-8343-137AEBE0697E}" destId="{F9176E5A-2D13-4928-87EA-BCB2C256A720}" srcOrd="0" destOrd="0" presId="urn:microsoft.com/office/officeart/2008/layout/HorizontalMultiLevelHierarchy"/>
    <dgm:cxn modelId="{B421CD1E-7E28-4545-B306-394A4688CA28}" type="presParOf" srcId="{BE2723D9-F41F-4A74-9E0D-6FB847AB8F98}" destId="{8C0C0D08-D8E9-4995-9E64-EF9DEA39F9BE}" srcOrd="7" destOrd="0" presId="urn:microsoft.com/office/officeart/2008/layout/HorizontalMultiLevelHierarchy"/>
    <dgm:cxn modelId="{292B41BF-E39F-4AFC-96C4-56BCE35903CD}" type="presParOf" srcId="{8C0C0D08-D8E9-4995-9E64-EF9DEA39F9BE}" destId="{D4A0B0AA-85DC-4748-92C6-C6D12159113B}" srcOrd="0" destOrd="0" presId="urn:microsoft.com/office/officeart/2008/layout/HorizontalMultiLevelHierarchy"/>
    <dgm:cxn modelId="{73371DC3-8A74-4A38-A66A-939485653243}" type="presParOf" srcId="{8C0C0D08-D8E9-4995-9E64-EF9DEA39F9BE}" destId="{DA9DE0D3-C174-4322-BB28-194599ED7E28}" srcOrd="1" destOrd="0" presId="urn:microsoft.com/office/officeart/2008/layout/HorizontalMultiLevelHierarchy"/>
    <dgm:cxn modelId="{D0655FD6-CD97-4BBC-9B7C-849051C57F92}" type="presParOf" srcId="{BE2723D9-F41F-4A74-9E0D-6FB847AB8F98}" destId="{F1BF6C63-BDA4-482A-BCC3-D210965D4454}" srcOrd="8" destOrd="0" presId="urn:microsoft.com/office/officeart/2008/layout/HorizontalMultiLevelHierarchy"/>
    <dgm:cxn modelId="{2352787B-8239-48BC-AEC2-4325257B2D26}" type="presParOf" srcId="{F1BF6C63-BDA4-482A-BCC3-D210965D4454}" destId="{EA8395CF-7EA0-490A-A0D4-D6BC2223B3A1}" srcOrd="0" destOrd="0" presId="urn:microsoft.com/office/officeart/2008/layout/HorizontalMultiLevelHierarchy"/>
    <dgm:cxn modelId="{606047F6-36FE-4DB3-B23A-228F7EB66355}" type="presParOf" srcId="{BE2723D9-F41F-4A74-9E0D-6FB847AB8F98}" destId="{BFF42D3D-0048-4FF4-A6E2-281BFC35A7F3}" srcOrd="9" destOrd="0" presId="urn:microsoft.com/office/officeart/2008/layout/HorizontalMultiLevelHierarchy"/>
    <dgm:cxn modelId="{A949ACA4-58AA-49FA-8DF5-95813EE44293}" type="presParOf" srcId="{BFF42D3D-0048-4FF4-A6E2-281BFC35A7F3}" destId="{EB962D06-6827-4B15-8949-D54CD5C52E5B}" srcOrd="0" destOrd="0" presId="urn:microsoft.com/office/officeart/2008/layout/HorizontalMultiLevelHierarchy"/>
    <dgm:cxn modelId="{25B18FC1-2315-43FB-8E73-B67C46C357A8}" type="presParOf" srcId="{BFF42D3D-0048-4FF4-A6E2-281BFC35A7F3}" destId="{BE95CF19-9992-40F3-BDD4-F62B35BD61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DC7B5-4F8A-4CC4-8150-79239FA41F85}">
      <dsp:nvSpPr>
        <dsp:cNvPr id="0" name=""/>
        <dsp:cNvSpPr/>
      </dsp:nvSpPr>
      <dsp:spPr>
        <a:xfrm>
          <a:off x="6006276" y="1340372"/>
          <a:ext cx="181075" cy="2890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698"/>
              </a:lnTo>
              <a:lnTo>
                <a:pt x="154223" y="246169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B35D9-8E8A-4384-B902-C3237871E4DA}">
      <dsp:nvSpPr>
        <dsp:cNvPr id="0" name=""/>
        <dsp:cNvSpPr/>
      </dsp:nvSpPr>
      <dsp:spPr>
        <a:xfrm>
          <a:off x="6006276" y="1340372"/>
          <a:ext cx="181075" cy="2093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141"/>
              </a:lnTo>
              <a:lnTo>
                <a:pt x="154223" y="178314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2B5C7-7A85-4DF3-AB3C-ECEE89982A48}">
      <dsp:nvSpPr>
        <dsp:cNvPr id="0" name=""/>
        <dsp:cNvSpPr/>
      </dsp:nvSpPr>
      <dsp:spPr>
        <a:xfrm>
          <a:off x="6006276" y="1340372"/>
          <a:ext cx="181075" cy="1296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584"/>
              </a:lnTo>
              <a:lnTo>
                <a:pt x="154223" y="110458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A7520-8888-44AB-A1ED-BBF89F29BE3C}">
      <dsp:nvSpPr>
        <dsp:cNvPr id="0" name=""/>
        <dsp:cNvSpPr/>
      </dsp:nvSpPr>
      <dsp:spPr>
        <a:xfrm>
          <a:off x="6006276" y="1340372"/>
          <a:ext cx="147524" cy="522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080"/>
              </a:lnTo>
              <a:lnTo>
                <a:pt x="125647" y="44508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B73FF-E396-4137-847D-EFEC056627A1}">
      <dsp:nvSpPr>
        <dsp:cNvPr id="0" name=""/>
        <dsp:cNvSpPr/>
      </dsp:nvSpPr>
      <dsp:spPr>
        <a:xfrm>
          <a:off x="4144403" y="561252"/>
          <a:ext cx="2310719" cy="218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73"/>
              </a:lnTo>
              <a:lnTo>
                <a:pt x="1968052" y="85373"/>
              </a:lnTo>
              <a:lnTo>
                <a:pt x="1968052" y="185723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1EE78-CB2A-45BF-B67A-DF8F54BB4D7A}">
      <dsp:nvSpPr>
        <dsp:cNvPr id="0" name=""/>
        <dsp:cNvSpPr/>
      </dsp:nvSpPr>
      <dsp:spPr>
        <a:xfrm>
          <a:off x="4046184" y="1324404"/>
          <a:ext cx="157130" cy="373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2430"/>
              </a:lnTo>
              <a:lnTo>
                <a:pt x="133828" y="318243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9DE06-1DAA-415F-A2FF-745F0321158C}">
      <dsp:nvSpPr>
        <dsp:cNvPr id="0" name=""/>
        <dsp:cNvSpPr/>
      </dsp:nvSpPr>
      <dsp:spPr>
        <a:xfrm>
          <a:off x="4046184" y="1324404"/>
          <a:ext cx="157130" cy="2939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73"/>
              </a:lnTo>
              <a:lnTo>
                <a:pt x="133828" y="250387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77A4E-A876-46BF-B607-FF16C2980056}">
      <dsp:nvSpPr>
        <dsp:cNvPr id="0" name=""/>
        <dsp:cNvSpPr/>
      </dsp:nvSpPr>
      <dsp:spPr>
        <a:xfrm>
          <a:off x="4046184" y="1324404"/>
          <a:ext cx="157130" cy="2143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5317"/>
              </a:lnTo>
              <a:lnTo>
                <a:pt x="133828" y="182531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A964B-6A7A-4147-86CE-5532A82AE8EC}">
      <dsp:nvSpPr>
        <dsp:cNvPr id="0" name=""/>
        <dsp:cNvSpPr/>
      </dsp:nvSpPr>
      <dsp:spPr>
        <a:xfrm>
          <a:off x="4046184" y="1324404"/>
          <a:ext cx="157130" cy="1346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760"/>
              </a:lnTo>
              <a:lnTo>
                <a:pt x="133828" y="114676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214DA-873E-420C-862E-F68DFEF7B1CA}">
      <dsp:nvSpPr>
        <dsp:cNvPr id="0" name=""/>
        <dsp:cNvSpPr/>
      </dsp:nvSpPr>
      <dsp:spPr>
        <a:xfrm>
          <a:off x="4046184" y="1324404"/>
          <a:ext cx="157130" cy="5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204"/>
              </a:lnTo>
              <a:lnTo>
                <a:pt x="133828" y="468204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5922-9072-4A03-83D1-6E6C4871FB17}">
      <dsp:nvSpPr>
        <dsp:cNvPr id="0" name=""/>
        <dsp:cNvSpPr/>
      </dsp:nvSpPr>
      <dsp:spPr>
        <a:xfrm>
          <a:off x="4144403" y="561252"/>
          <a:ext cx="350627" cy="202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74"/>
              </a:lnTo>
              <a:lnTo>
                <a:pt x="298631" y="71774"/>
              </a:lnTo>
              <a:lnTo>
                <a:pt x="298631" y="172123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3ED67-F70B-4B4C-9798-9E1197206432}">
      <dsp:nvSpPr>
        <dsp:cNvPr id="0" name=""/>
        <dsp:cNvSpPr/>
      </dsp:nvSpPr>
      <dsp:spPr>
        <a:xfrm>
          <a:off x="2339759" y="2154770"/>
          <a:ext cx="168317" cy="210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741"/>
              </a:lnTo>
              <a:lnTo>
                <a:pt x="143357" y="179674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35FE1-3893-44F2-8F74-BC08E1E57ECF}">
      <dsp:nvSpPr>
        <dsp:cNvPr id="0" name=""/>
        <dsp:cNvSpPr/>
      </dsp:nvSpPr>
      <dsp:spPr>
        <a:xfrm>
          <a:off x="2339759" y="2154770"/>
          <a:ext cx="168317" cy="1312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184"/>
              </a:lnTo>
              <a:lnTo>
                <a:pt x="143357" y="111818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86668-E386-47B8-B2A2-E17C46FDFEF4}">
      <dsp:nvSpPr>
        <dsp:cNvPr id="0" name=""/>
        <dsp:cNvSpPr/>
      </dsp:nvSpPr>
      <dsp:spPr>
        <a:xfrm>
          <a:off x="2339759" y="2154770"/>
          <a:ext cx="168317" cy="516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628"/>
              </a:lnTo>
              <a:lnTo>
                <a:pt x="143357" y="43962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7B3FF-651A-4FA8-BCD8-AA7BBB0FFC1A}">
      <dsp:nvSpPr>
        <dsp:cNvPr id="0" name=""/>
        <dsp:cNvSpPr/>
      </dsp:nvSpPr>
      <dsp:spPr>
        <a:xfrm>
          <a:off x="1591543" y="1331574"/>
          <a:ext cx="1197063" cy="262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14"/>
              </a:lnTo>
              <a:lnTo>
                <a:pt x="1019545" y="122914"/>
              </a:lnTo>
              <a:lnTo>
                <a:pt x="1019545" y="22326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F2426-A9EB-40B1-91E8-29B62E12D426}">
      <dsp:nvSpPr>
        <dsp:cNvPr id="0" name=""/>
        <dsp:cNvSpPr/>
      </dsp:nvSpPr>
      <dsp:spPr>
        <a:xfrm>
          <a:off x="280226" y="2154658"/>
          <a:ext cx="291290" cy="2109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836"/>
              </a:lnTo>
              <a:lnTo>
                <a:pt x="140931" y="179683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8E3BC-38B4-4585-B4FB-342C38A4608D}">
      <dsp:nvSpPr>
        <dsp:cNvPr id="0" name=""/>
        <dsp:cNvSpPr/>
      </dsp:nvSpPr>
      <dsp:spPr>
        <a:xfrm>
          <a:off x="280226" y="2154658"/>
          <a:ext cx="280147" cy="1307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229"/>
              </a:lnTo>
              <a:lnTo>
                <a:pt x="131441" y="111322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CB3F2-E065-462D-8329-9A9B10747372}">
      <dsp:nvSpPr>
        <dsp:cNvPr id="0" name=""/>
        <dsp:cNvSpPr/>
      </dsp:nvSpPr>
      <dsp:spPr>
        <a:xfrm>
          <a:off x="729072" y="1331574"/>
          <a:ext cx="862470" cy="262025"/>
        </a:xfrm>
        <a:custGeom>
          <a:avLst/>
          <a:gdLst/>
          <a:ahLst/>
          <a:cxnLst/>
          <a:rect l="0" t="0" r="0" b="0"/>
          <a:pathLst>
            <a:path>
              <a:moveTo>
                <a:pt x="627408" y="0"/>
              </a:moveTo>
              <a:lnTo>
                <a:pt x="627408" y="122818"/>
              </a:lnTo>
              <a:lnTo>
                <a:pt x="0" y="122818"/>
              </a:lnTo>
              <a:lnTo>
                <a:pt x="0" y="223168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840C4-AE59-48F1-B638-B3CB6EB2E534}">
      <dsp:nvSpPr>
        <dsp:cNvPr id="0" name=""/>
        <dsp:cNvSpPr/>
      </dsp:nvSpPr>
      <dsp:spPr>
        <a:xfrm>
          <a:off x="1591543" y="561252"/>
          <a:ext cx="2552860" cy="209263"/>
        </a:xfrm>
        <a:custGeom>
          <a:avLst/>
          <a:gdLst/>
          <a:ahLst/>
          <a:cxnLst/>
          <a:rect l="0" t="0" r="0" b="0"/>
          <a:pathLst>
            <a:path>
              <a:moveTo>
                <a:pt x="2174286" y="0"/>
              </a:moveTo>
              <a:lnTo>
                <a:pt x="2174286" y="77881"/>
              </a:lnTo>
              <a:lnTo>
                <a:pt x="0" y="77881"/>
              </a:lnTo>
              <a:lnTo>
                <a:pt x="0" y="178231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B4E56-4EEA-4490-9EE7-F8A4D1C41C8A}">
      <dsp:nvSpPr>
        <dsp:cNvPr id="0" name=""/>
        <dsp:cNvSpPr/>
      </dsp:nvSpPr>
      <dsp:spPr>
        <a:xfrm>
          <a:off x="3583345" y="194"/>
          <a:ext cx="1122116" cy="561058"/>
        </a:xfrm>
        <a:prstGeom prst="ellipse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PROJECT</a:t>
          </a:r>
        </a:p>
      </dsp:txBody>
      <dsp:txXfrm>
        <a:off x="3747675" y="82359"/>
        <a:ext cx="793456" cy="396728"/>
      </dsp:txXfrm>
    </dsp:sp>
    <dsp:sp modelId="{3CD59A26-6810-4DE3-AA66-5A2D84F26F85}">
      <dsp:nvSpPr>
        <dsp:cNvPr id="0" name=""/>
        <dsp:cNvSpPr/>
      </dsp:nvSpPr>
      <dsp:spPr>
        <a:xfrm>
          <a:off x="1030484" y="770516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Capital</a:t>
          </a:r>
        </a:p>
      </dsp:txBody>
      <dsp:txXfrm>
        <a:off x="1057873" y="797905"/>
        <a:ext cx="1067338" cy="506280"/>
      </dsp:txXfrm>
    </dsp:sp>
    <dsp:sp modelId="{242AB998-14AD-4A71-B62D-E4388BA93965}">
      <dsp:nvSpPr>
        <dsp:cNvPr id="0" name=""/>
        <dsp:cNvSpPr/>
      </dsp:nvSpPr>
      <dsp:spPr>
        <a:xfrm>
          <a:off x="168014" y="1593600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Infrastructure</a:t>
          </a:r>
        </a:p>
      </dsp:txBody>
      <dsp:txXfrm>
        <a:off x="195403" y="1620989"/>
        <a:ext cx="1067338" cy="506280"/>
      </dsp:txXfrm>
    </dsp:sp>
    <dsp:sp modelId="{3FDC8EF8-4B0C-4922-A887-7E798DB8F0A0}">
      <dsp:nvSpPr>
        <dsp:cNvPr id="0" name=""/>
        <dsp:cNvSpPr/>
      </dsp:nvSpPr>
      <dsp:spPr>
        <a:xfrm>
          <a:off x="560373" y="3181188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Existing</a:t>
          </a:r>
        </a:p>
      </dsp:txBody>
      <dsp:txXfrm>
        <a:off x="587762" y="3208577"/>
        <a:ext cx="1067338" cy="506280"/>
      </dsp:txXfrm>
    </dsp:sp>
    <dsp:sp modelId="{3D7076FD-4D21-4F24-8DA8-9A9C219B82AE}">
      <dsp:nvSpPr>
        <dsp:cNvPr id="0" name=""/>
        <dsp:cNvSpPr/>
      </dsp:nvSpPr>
      <dsp:spPr>
        <a:xfrm>
          <a:off x="571516" y="3983821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</a:t>
          </a:r>
        </a:p>
      </dsp:txBody>
      <dsp:txXfrm>
        <a:off x="598905" y="4011210"/>
        <a:ext cx="1067338" cy="506280"/>
      </dsp:txXfrm>
    </dsp:sp>
    <dsp:sp modelId="{26B92DFA-DC8A-40A9-AD33-72F834EA24D5}">
      <dsp:nvSpPr>
        <dsp:cNvPr id="0" name=""/>
        <dsp:cNvSpPr/>
      </dsp:nvSpPr>
      <dsp:spPr>
        <a:xfrm>
          <a:off x="2227547" y="1593712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Non -Infrastruture</a:t>
          </a:r>
        </a:p>
      </dsp:txBody>
      <dsp:txXfrm>
        <a:off x="2254936" y="1621101"/>
        <a:ext cx="1067338" cy="506280"/>
      </dsp:txXfrm>
    </dsp:sp>
    <dsp:sp modelId="{228562B9-CEB8-4716-BA1F-8BDAFFB13169}">
      <dsp:nvSpPr>
        <dsp:cNvPr id="0" name=""/>
        <dsp:cNvSpPr/>
      </dsp:nvSpPr>
      <dsp:spPr>
        <a:xfrm>
          <a:off x="2508076" y="2390415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Land</a:t>
          </a:r>
        </a:p>
      </dsp:txBody>
      <dsp:txXfrm>
        <a:off x="2535465" y="2417804"/>
        <a:ext cx="1067338" cy="506280"/>
      </dsp:txXfrm>
    </dsp:sp>
    <dsp:sp modelId="{431F497D-B0C5-4BF3-9F2A-A6D653E2EA14}">
      <dsp:nvSpPr>
        <dsp:cNvPr id="0" name=""/>
        <dsp:cNvSpPr/>
      </dsp:nvSpPr>
      <dsp:spPr>
        <a:xfrm>
          <a:off x="2508076" y="3187118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Existing</a:t>
          </a:r>
        </a:p>
      </dsp:txBody>
      <dsp:txXfrm>
        <a:off x="2535465" y="3214507"/>
        <a:ext cx="1067338" cy="506280"/>
      </dsp:txXfrm>
    </dsp:sp>
    <dsp:sp modelId="{72AE20CA-82FC-4855-A85E-344468F5A3AE}">
      <dsp:nvSpPr>
        <dsp:cNvPr id="0" name=""/>
        <dsp:cNvSpPr/>
      </dsp:nvSpPr>
      <dsp:spPr>
        <a:xfrm>
          <a:off x="2508076" y="3983821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</a:t>
          </a:r>
        </a:p>
      </dsp:txBody>
      <dsp:txXfrm>
        <a:off x="2535465" y="4011210"/>
        <a:ext cx="1067338" cy="506280"/>
      </dsp:txXfrm>
    </dsp:sp>
    <dsp:sp modelId="{DDDF97F8-7F16-41CF-964B-2CE5CAB058A3}">
      <dsp:nvSpPr>
        <dsp:cNvPr id="0" name=""/>
        <dsp:cNvSpPr/>
      </dsp:nvSpPr>
      <dsp:spPr>
        <a:xfrm>
          <a:off x="3933973" y="763346"/>
          <a:ext cx="1122116" cy="561058"/>
        </a:xfrm>
        <a:prstGeom prst="roundRect">
          <a:avLst/>
        </a:prstGeom>
        <a:gradFill flip="none" rotWithShape="1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Operational</a:t>
          </a:r>
        </a:p>
      </dsp:txBody>
      <dsp:txXfrm>
        <a:off x="3961362" y="790735"/>
        <a:ext cx="1067338" cy="506280"/>
      </dsp:txXfrm>
    </dsp:sp>
    <dsp:sp modelId="{6E59DB71-5854-4AA3-B657-87DA73407A10}">
      <dsp:nvSpPr>
        <dsp:cNvPr id="0" name=""/>
        <dsp:cNvSpPr/>
      </dsp:nvSpPr>
      <dsp:spPr>
        <a:xfrm>
          <a:off x="4203314" y="1593600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Maintenance</a:t>
          </a:r>
        </a:p>
      </dsp:txBody>
      <dsp:txXfrm>
        <a:off x="4230703" y="1620989"/>
        <a:ext cx="1067338" cy="506280"/>
      </dsp:txXfrm>
    </dsp:sp>
    <dsp:sp modelId="{BC145CA9-E6F8-4EAC-A07E-AB2628403B0B}">
      <dsp:nvSpPr>
        <dsp:cNvPr id="0" name=""/>
        <dsp:cNvSpPr/>
      </dsp:nvSpPr>
      <dsp:spPr>
        <a:xfrm>
          <a:off x="4203314" y="2390303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Municipal Running Cost</a:t>
          </a:r>
        </a:p>
      </dsp:txBody>
      <dsp:txXfrm>
        <a:off x="4230703" y="2417692"/>
        <a:ext cx="1067338" cy="506280"/>
      </dsp:txXfrm>
    </dsp:sp>
    <dsp:sp modelId="{9FF908B6-AB2A-4DCC-8CA4-68E42F475D33}">
      <dsp:nvSpPr>
        <dsp:cNvPr id="0" name=""/>
        <dsp:cNvSpPr/>
      </dsp:nvSpPr>
      <dsp:spPr>
        <a:xfrm>
          <a:off x="4203314" y="3187006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Typical Workstreams</a:t>
          </a:r>
        </a:p>
      </dsp:txBody>
      <dsp:txXfrm>
        <a:off x="4230703" y="3214395"/>
        <a:ext cx="1067338" cy="506280"/>
      </dsp:txXfrm>
    </dsp:sp>
    <dsp:sp modelId="{1F764328-23D6-4DBF-BE89-403458206472}">
      <dsp:nvSpPr>
        <dsp:cNvPr id="0" name=""/>
        <dsp:cNvSpPr/>
      </dsp:nvSpPr>
      <dsp:spPr>
        <a:xfrm>
          <a:off x="4203314" y="3983709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Infrastructure Projects</a:t>
          </a:r>
        </a:p>
      </dsp:txBody>
      <dsp:txXfrm>
        <a:off x="4230703" y="4011098"/>
        <a:ext cx="1067338" cy="506280"/>
      </dsp:txXfrm>
    </dsp:sp>
    <dsp:sp modelId="{6C6D5079-3DB3-419B-9D41-8D071CDAE2BE}">
      <dsp:nvSpPr>
        <dsp:cNvPr id="0" name=""/>
        <dsp:cNvSpPr/>
      </dsp:nvSpPr>
      <dsp:spPr>
        <a:xfrm>
          <a:off x="4203314" y="4780412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Non-Infrastructure</a:t>
          </a:r>
        </a:p>
      </dsp:txBody>
      <dsp:txXfrm>
        <a:off x="4230703" y="4807801"/>
        <a:ext cx="1067338" cy="506280"/>
      </dsp:txXfrm>
    </dsp:sp>
    <dsp:sp modelId="{97EA7E18-2AAD-4DF6-8CFC-68D603937D06}">
      <dsp:nvSpPr>
        <dsp:cNvPr id="0" name=""/>
        <dsp:cNvSpPr/>
      </dsp:nvSpPr>
      <dsp:spPr>
        <a:xfrm>
          <a:off x="5894064" y="779313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Default</a:t>
          </a:r>
        </a:p>
      </dsp:txBody>
      <dsp:txXfrm>
        <a:off x="5921453" y="806702"/>
        <a:ext cx="1067338" cy="506280"/>
      </dsp:txXfrm>
    </dsp:sp>
    <dsp:sp modelId="{386CF698-FCE6-4923-9490-A0A06DE0E19C}">
      <dsp:nvSpPr>
        <dsp:cNvPr id="0" name=""/>
        <dsp:cNvSpPr/>
      </dsp:nvSpPr>
      <dsp:spPr>
        <a:xfrm>
          <a:off x="6153800" y="1582418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Revenue</a:t>
          </a:r>
        </a:p>
      </dsp:txBody>
      <dsp:txXfrm>
        <a:off x="6181189" y="1609807"/>
        <a:ext cx="1067338" cy="506280"/>
      </dsp:txXfrm>
    </dsp:sp>
    <dsp:sp modelId="{518C288B-D97F-4B18-A991-DDD322FBF56A}">
      <dsp:nvSpPr>
        <dsp:cNvPr id="0" name=""/>
        <dsp:cNvSpPr/>
      </dsp:nvSpPr>
      <dsp:spPr>
        <a:xfrm>
          <a:off x="6187352" y="2356751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Liabilities</a:t>
          </a:r>
        </a:p>
      </dsp:txBody>
      <dsp:txXfrm>
        <a:off x="6214741" y="2384140"/>
        <a:ext cx="1067338" cy="506280"/>
      </dsp:txXfrm>
    </dsp:sp>
    <dsp:sp modelId="{D979EC02-5218-4E95-8749-FB960BCE8DBA}">
      <dsp:nvSpPr>
        <dsp:cNvPr id="0" name=""/>
        <dsp:cNvSpPr/>
      </dsp:nvSpPr>
      <dsp:spPr>
        <a:xfrm>
          <a:off x="6187352" y="3153454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Current Assets</a:t>
          </a:r>
        </a:p>
      </dsp:txBody>
      <dsp:txXfrm>
        <a:off x="6214741" y="3180843"/>
        <a:ext cx="1067338" cy="506280"/>
      </dsp:txXfrm>
    </dsp:sp>
    <dsp:sp modelId="{973D7E13-EAB9-4D60-9634-CA3F68D57D62}">
      <dsp:nvSpPr>
        <dsp:cNvPr id="0" name=""/>
        <dsp:cNvSpPr/>
      </dsp:nvSpPr>
      <dsp:spPr>
        <a:xfrm>
          <a:off x="6187352" y="3950157"/>
          <a:ext cx="1122116" cy="561058"/>
        </a:xfrm>
        <a:prstGeom prst="roundRect">
          <a:avLst/>
        </a:prstGeom>
        <a:gradFill rotWithShape="0">
          <a:gsLst>
            <a:gs pos="56000">
              <a:srgbClr val="4F81BD">
                <a:lumMod val="5000"/>
                <a:lumOff val="95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rgbClr val="4F81BD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Gains &amp; Losses</a:t>
          </a:r>
        </a:p>
      </dsp:txBody>
      <dsp:txXfrm>
        <a:off x="6214741" y="3977546"/>
        <a:ext cx="1067338" cy="506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6C63-BDA4-482A-BCC3-D210965D4454}">
      <dsp:nvSpPr>
        <dsp:cNvPr id="0" name=""/>
        <dsp:cNvSpPr/>
      </dsp:nvSpPr>
      <dsp:spPr>
        <a:xfrm>
          <a:off x="1426855" y="2690812"/>
          <a:ext cx="588230" cy="2241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5" y="0"/>
              </a:lnTo>
              <a:lnTo>
                <a:pt x="294115" y="2241730"/>
              </a:lnTo>
              <a:lnTo>
                <a:pt x="588230" y="22417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63030" y="3753737"/>
        <a:ext cx="0" cy="0"/>
      </dsp:txXfrm>
    </dsp:sp>
    <dsp:sp modelId="{5B9F5239-136D-47B0-8343-137AEBE0697E}">
      <dsp:nvSpPr>
        <dsp:cNvPr id="0" name=""/>
        <dsp:cNvSpPr/>
      </dsp:nvSpPr>
      <dsp:spPr>
        <a:xfrm>
          <a:off x="1426855" y="2690812"/>
          <a:ext cx="588230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5" y="0"/>
              </a:lnTo>
              <a:lnTo>
                <a:pt x="294115" y="1120865"/>
              </a:lnTo>
              <a:lnTo>
                <a:pt x="588230" y="11208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9324" y="3219599"/>
        <a:ext cx="0" cy="0"/>
      </dsp:txXfrm>
    </dsp:sp>
    <dsp:sp modelId="{58DA7867-B91F-47A4-B480-1070972F8414}">
      <dsp:nvSpPr>
        <dsp:cNvPr id="0" name=""/>
        <dsp:cNvSpPr/>
      </dsp:nvSpPr>
      <dsp:spPr>
        <a:xfrm>
          <a:off x="1426855" y="2645092"/>
          <a:ext cx="5882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230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706265" y="2676106"/>
        <a:ext cx="0" cy="0"/>
      </dsp:txXfrm>
    </dsp:sp>
    <dsp:sp modelId="{F7A2F115-AD0E-4B85-96E3-A1DDB2B8D4F8}">
      <dsp:nvSpPr>
        <dsp:cNvPr id="0" name=""/>
        <dsp:cNvSpPr/>
      </dsp:nvSpPr>
      <dsp:spPr>
        <a:xfrm>
          <a:off x="1426855" y="1569947"/>
          <a:ext cx="588230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1120865"/>
              </a:moveTo>
              <a:lnTo>
                <a:pt x="294115" y="1120865"/>
              </a:lnTo>
              <a:lnTo>
                <a:pt x="294115" y="0"/>
              </a:lnTo>
              <a:lnTo>
                <a:pt x="58823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9324" y="2098733"/>
        <a:ext cx="0" cy="0"/>
      </dsp:txXfrm>
    </dsp:sp>
    <dsp:sp modelId="{5E190882-BF71-495F-B48F-ACF356A62889}">
      <dsp:nvSpPr>
        <dsp:cNvPr id="0" name=""/>
        <dsp:cNvSpPr/>
      </dsp:nvSpPr>
      <dsp:spPr>
        <a:xfrm>
          <a:off x="1426855" y="474099"/>
          <a:ext cx="632376" cy="2216712"/>
        </a:xfrm>
        <a:custGeom>
          <a:avLst/>
          <a:gdLst/>
          <a:ahLst/>
          <a:cxnLst/>
          <a:rect l="0" t="0" r="0" b="0"/>
          <a:pathLst>
            <a:path>
              <a:moveTo>
                <a:pt x="0" y="2242466"/>
              </a:moveTo>
              <a:lnTo>
                <a:pt x="309747" y="2242466"/>
              </a:lnTo>
              <a:lnTo>
                <a:pt x="309747" y="0"/>
              </a:lnTo>
              <a:lnTo>
                <a:pt x="619494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5415" y="1524827"/>
        <a:ext cx="0" cy="0"/>
      </dsp:txXfrm>
    </dsp:sp>
    <dsp:sp modelId="{117B9206-F7BF-4A4D-A20A-8EC2775EF6F6}">
      <dsp:nvSpPr>
        <dsp:cNvPr id="0" name=""/>
        <dsp:cNvSpPr/>
      </dsp:nvSpPr>
      <dsp:spPr>
        <a:xfrm rot="16200000">
          <a:off x="-1381206" y="2242466"/>
          <a:ext cx="4719432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10000"/>
                <a:lumOff val="90000"/>
              </a:srgbClr>
            </a:gs>
            <a:gs pos="87500">
              <a:srgbClr val="4F81BD">
                <a:lumMod val="44000"/>
                <a:lumOff val="56000"/>
              </a:srgbClr>
            </a:gs>
            <a:gs pos="75000">
              <a:srgbClr val="4F81BD">
                <a:lumMod val="45000"/>
                <a:lumOff val="55000"/>
              </a:srgbClr>
            </a:gs>
            <a:gs pos="100000">
              <a:srgbClr val="4F81BD">
                <a:lumMod val="31000"/>
                <a:lumOff val="69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3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Expenditure</a:t>
          </a:r>
        </a:p>
      </dsp:txBody>
      <dsp:txXfrm>
        <a:off x="-1337433" y="2286239"/>
        <a:ext cx="4631886" cy="809146"/>
      </dsp:txXfrm>
    </dsp:sp>
    <dsp:sp modelId="{E3C915A9-C21E-4CCE-8300-FE9840B424C5}">
      <dsp:nvSpPr>
        <dsp:cNvPr id="0" name=""/>
        <dsp:cNvSpPr/>
      </dsp:nvSpPr>
      <dsp:spPr>
        <a:xfrm>
          <a:off x="2059232" y="25753"/>
          <a:ext cx="2941150" cy="896692"/>
        </a:xfrm>
        <a:prstGeom prst="roundRect">
          <a:avLst/>
        </a:prstGeom>
        <a:gradFill flip="none" rotWithShape="1">
          <a:gsLst>
            <a:gs pos="72000">
              <a:srgbClr val="4F81BD">
                <a:lumMod val="43000"/>
                <a:lumOff val="57000"/>
              </a:srgbClr>
            </a:gs>
            <a:gs pos="51000">
              <a:srgbClr val="4F81BD">
                <a:lumMod val="5000"/>
                <a:lumOff val="9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Contracted Services</a:t>
          </a:r>
        </a:p>
      </dsp:txBody>
      <dsp:txXfrm>
        <a:off x="2103005" y="69526"/>
        <a:ext cx="2853604" cy="809146"/>
      </dsp:txXfrm>
    </dsp:sp>
    <dsp:sp modelId="{E7A2EA50-016D-45E4-9074-B2633F8FB24C}">
      <dsp:nvSpPr>
        <dsp:cNvPr id="0" name=""/>
        <dsp:cNvSpPr/>
      </dsp:nvSpPr>
      <dsp:spPr>
        <a:xfrm>
          <a:off x="2015085" y="1121601"/>
          <a:ext cx="2941150" cy="896692"/>
        </a:xfrm>
        <a:prstGeom prst="roundRect">
          <a:avLst/>
        </a:prstGeom>
        <a:gradFill flip="none" rotWithShape="1">
          <a:gsLst>
            <a:gs pos="53000">
              <a:sysClr val="window" lastClr="FFFFFF"/>
            </a:gs>
            <a:gs pos="78000">
              <a:srgbClr val="4F81BD">
                <a:lumMod val="44000"/>
                <a:lumOff val="56000"/>
              </a:srgbClr>
            </a:gs>
            <a:gs pos="89000">
              <a:srgbClr val="96B4D8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Employee Related Cost </a:t>
          </a:r>
        </a:p>
      </dsp:txBody>
      <dsp:txXfrm>
        <a:off x="2058858" y="1165374"/>
        <a:ext cx="2853604" cy="809146"/>
      </dsp:txXfrm>
    </dsp:sp>
    <dsp:sp modelId="{0FCCEA24-8D25-4552-8CA1-9054D8238558}">
      <dsp:nvSpPr>
        <dsp:cNvPr id="0" name=""/>
        <dsp:cNvSpPr/>
      </dsp:nvSpPr>
      <dsp:spPr>
        <a:xfrm>
          <a:off x="2015085" y="2242466"/>
          <a:ext cx="2941150" cy="896692"/>
        </a:xfrm>
        <a:prstGeom prst="roundRect">
          <a:avLst/>
        </a:prstGeom>
        <a:gradFill flip="none" rotWithShape="1">
          <a:gsLst>
            <a:gs pos="98731">
              <a:srgbClr val="4F81BD">
                <a:lumMod val="31000"/>
                <a:lumOff val="69000"/>
              </a:srgbClr>
            </a:gs>
            <a:gs pos="55000">
              <a:srgbClr val="4F81BD">
                <a:lumMod val="5000"/>
                <a:lumOff val="95000"/>
              </a:srgbClr>
            </a:gs>
            <a:gs pos="76000">
              <a:srgbClr val="4F81BD">
                <a:lumMod val="45000"/>
                <a:lumOff val="55000"/>
              </a:srgbClr>
            </a:gs>
            <a:gs pos="86000">
              <a:srgbClr val="4F81BD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Inventory Consumed</a:t>
          </a:r>
        </a:p>
      </dsp:txBody>
      <dsp:txXfrm>
        <a:off x="2058858" y="2286239"/>
        <a:ext cx="2853604" cy="809146"/>
      </dsp:txXfrm>
    </dsp:sp>
    <dsp:sp modelId="{D4A0B0AA-85DC-4748-92C6-C6D12159113B}">
      <dsp:nvSpPr>
        <dsp:cNvPr id="0" name=""/>
        <dsp:cNvSpPr/>
      </dsp:nvSpPr>
      <dsp:spPr>
        <a:xfrm>
          <a:off x="2015085" y="3363331"/>
          <a:ext cx="2941150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5000"/>
                <a:lumOff val="95000"/>
              </a:srgbClr>
            </a:gs>
            <a:gs pos="86500">
              <a:srgbClr val="80A4CF">
                <a:lumMod val="49000"/>
                <a:lumOff val="51000"/>
              </a:srgbClr>
            </a:gs>
            <a:gs pos="73000">
              <a:srgbClr val="4F81BD">
                <a:lumMod val="45000"/>
                <a:lumOff val="55000"/>
              </a:srgbClr>
            </a:gs>
            <a:gs pos="100000">
              <a:srgbClr val="4F81BD">
                <a:lumMod val="32000"/>
                <a:lumOff val="68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Remuneration of Councillors</a:t>
          </a:r>
        </a:p>
      </dsp:txBody>
      <dsp:txXfrm>
        <a:off x="2058858" y="3407104"/>
        <a:ext cx="2853604" cy="809146"/>
      </dsp:txXfrm>
    </dsp:sp>
    <dsp:sp modelId="{EB962D06-6827-4B15-8949-D54CD5C52E5B}">
      <dsp:nvSpPr>
        <dsp:cNvPr id="0" name=""/>
        <dsp:cNvSpPr/>
      </dsp:nvSpPr>
      <dsp:spPr>
        <a:xfrm>
          <a:off x="2015085" y="4484196"/>
          <a:ext cx="2941150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4000"/>
                <a:lumOff val="96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Operational Cost</a:t>
          </a:r>
        </a:p>
      </dsp:txBody>
      <dsp:txXfrm>
        <a:off x="2058858" y="4527969"/>
        <a:ext cx="2853604" cy="809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6C63-BDA4-482A-BCC3-D210965D4454}">
      <dsp:nvSpPr>
        <dsp:cNvPr id="0" name=""/>
        <dsp:cNvSpPr/>
      </dsp:nvSpPr>
      <dsp:spPr>
        <a:xfrm>
          <a:off x="1426855" y="2690812"/>
          <a:ext cx="588230" cy="2241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5" y="0"/>
              </a:lnTo>
              <a:lnTo>
                <a:pt x="294115" y="2241730"/>
              </a:lnTo>
              <a:lnTo>
                <a:pt x="588230" y="22417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63030" y="3753737"/>
        <a:ext cx="0" cy="0"/>
      </dsp:txXfrm>
    </dsp:sp>
    <dsp:sp modelId="{5B9F5239-136D-47B0-8343-137AEBE0697E}">
      <dsp:nvSpPr>
        <dsp:cNvPr id="0" name=""/>
        <dsp:cNvSpPr/>
      </dsp:nvSpPr>
      <dsp:spPr>
        <a:xfrm>
          <a:off x="1426855" y="2690812"/>
          <a:ext cx="588230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5" y="0"/>
              </a:lnTo>
              <a:lnTo>
                <a:pt x="294115" y="1120865"/>
              </a:lnTo>
              <a:lnTo>
                <a:pt x="588230" y="11208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9324" y="3219599"/>
        <a:ext cx="0" cy="0"/>
      </dsp:txXfrm>
    </dsp:sp>
    <dsp:sp modelId="{58DA7867-B91F-47A4-B480-1070972F8414}">
      <dsp:nvSpPr>
        <dsp:cNvPr id="0" name=""/>
        <dsp:cNvSpPr/>
      </dsp:nvSpPr>
      <dsp:spPr>
        <a:xfrm>
          <a:off x="1426855" y="2645092"/>
          <a:ext cx="5882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230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706265" y="2676106"/>
        <a:ext cx="0" cy="0"/>
      </dsp:txXfrm>
    </dsp:sp>
    <dsp:sp modelId="{F7A2F115-AD0E-4B85-96E3-A1DDB2B8D4F8}">
      <dsp:nvSpPr>
        <dsp:cNvPr id="0" name=""/>
        <dsp:cNvSpPr/>
      </dsp:nvSpPr>
      <dsp:spPr>
        <a:xfrm>
          <a:off x="1426855" y="1569947"/>
          <a:ext cx="588230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1120865"/>
              </a:moveTo>
              <a:lnTo>
                <a:pt x="294115" y="1120865"/>
              </a:lnTo>
              <a:lnTo>
                <a:pt x="294115" y="0"/>
              </a:lnTo>
              <a:lnTo>
                <a:pt x="58823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9324" y="2098733"/>
        <a:ext cx="0" cy="0"/>
      </dsp:txXfrm>
    </dsp:sp>
    <dsp:sp modelId="{5E190882-BF71-495F-B48F-ACF356A62889}">
      <dsp:nvSpPr>
        <dsp:cNvPr id="0" name=""/>
        <dsp:cNvSpPr/>
      </dsp:nvSpPr>
      <dsp:spPr>
        <a:xfrm>
          <a:off x="1426855" y="448346"/>
          <a:ext cx="632376" cy="2242466"/>
        </a:xfrm>
        <a:custGeom>
          <a:avLst/>
          <a:gdLst/>
          <a:ahLst/>
          <a:cxnLst/>
          <a:rect l="0" t="0" r="0" b="0"/>
          <a:pathLst>
            <a:path>
              <a:moveTo>
                <a:pt x="0" y="2242466"/>
              </a:moveTo>
              <a:lnTo>
                <a:pt x="309747" y="2242466"/>
              </a:lnTo>
              <a:lnTo>
                <a:pt x="309747" y="0"/>
              </a:lnTo>
              <a:lnTo>
                <a:pt x="619494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4796" y="1511331"/>
        <a:ext cx="0" cy="0"/>
      </dsp:txXfrm>
    </dsp:sp>
    <dsp:sp modelId="{117B9206-F7BF-4A4D-A20A-8EC2775EF6F6}">
      <dsp:nvSpPr>
        <dsp:cNvPr id="0" name=""/>
        <dsp:cNvSpPr/>
      </dsp:nvSpPr>
      <dsp:spPr>
        <a:xfrm rot="16200000">
          <a:off x="-1381206" y="2242466"/>
          <a:ext cx="4719432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10000"/>
                <a:lumOff val="90000"/>
              </a:srgbClr>
            </a:gs>
            <a:gs pos="87500">
              <a:srgbClr val="4F81BD">
                <a:lumMod val="44000"/>
                <a:lumOff val="56000"/>
              </a:srgbClr>
            </a:gs>
            <a:gs pos="75000">
              <a:srgbClr val="4F81BD">
                <a:lumMod val="45000"/>
                <a:lumOff val="55000"/>
              </a:srgbClr>
            </a:gs>
            <a:gs pos="100000">
              <a:srgbClr val="4F81BD">
                <a:lumMod val="31000"/>
                <a:lumOff val="69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3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Function</a:t>
          </a:r>
        </a:p>
      </dsp:txBody>
      <dsp:txXfrm>
        <a:off x="-1337433" y="2286239"/>
        <a:ext cx="4631886" cy="809146"/>
      </dsp:txXfrm>
    </dsp:sp>
    <dsp:sp modelId="{E3C915A9-C21E-4CCE-8300-FE9840B424C5}">
      <dsp:nvSpPr>
        <dsp:cNvPr id="0" name=""/>
        <dsp:cNvSpPr/>
      </dsp:nvSpPr>
      <dsp:spPr>
        <a:xfrm>
          <a:off x="2059232" y="0"/>
          <a:ext cx="2941150" cy="896692"/>
        </a:xfrm>
        <a:prstGeom prst="roundRect">
          <a:avLst/>
        </a:prstGeom>
        <a:gradFill flip="none" rotWithShape="1">
          <a:gsLst>
            <a:gs pos="72000">
              <a:srgbClr val="4F81BD">
                <a:lumMod val="43000"/>
                <a:lumOff val="57000"/>
              </a:srgbClr>
            </a:gs>
            <a:gs pos="51000">
              <a:srgbClr val="4F81BD">
                <a:lumMod val="5000"/>
                <a:lumOff val="9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Energy Sources</a:t>
          </a:r>
        </a:p>
      </dsp:txBody>
      <dsp:txXfrm>
        <a:off x="2103005" y="43773"/>
        <a:ext cx="2853604" cy="809146"/>
      </dsp:txXfrm>
    </dsp:sp>
    <dsp:sp modelId="{E7A2EA50-016D-45E4-9074-B2633F8FB24C}">
      <dsp:nvSpPr>
        <dsp:cNvPr id="0" name=""/>
        <dsp:cNvSpPr/>
      </dsp:nvSpPr>
      <dsp:spPr>
        <a:xfrm>
          <a:off x="2015085" y="1121601"/>
          <a:ext cx="2941150" cy="896692"/>
        </a:xfrm>
        <a:prstGeom prst="roundRect">
          <a:avLst/>
        </a:prstGeom>
        <a:gradFill flip="none" rotWithShape="1">
          <a:gsLst>
            <a:gs pos="53000">
              <a:sysClr val="window" lastClr="FFFFFF"/>
            </a:gs>
            <a:gs pos="78000">
              <a:srgbClr val="4F81BD">
                <a:lumMod val="44000"/>
                <a:lumOff val="56000"/>
              </a:srgbClr>
            </a:gs>
            <a:gs pos="89000">
              <a:srgbClr val="96B4D8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Executive &amp; Council </a:t>
          </a:r>
        </a:p>
      </dsp:txBody>
      <dsp:txXfrm>
        <a:off x="2058858" y="1165374"/>
        <a:ext cx="2853604" cy="809146"/>
      </dsp:txXfrm>
    </dsp:sp>
    <dsp:sp modelId="{0FCCEA24-8D25-4552-8CA1-9054D8238558}">
      <dsp:nvSpPr>
        <dsp:cNvPr id="0" name=""/>
        <dsp:cNvSpPr/>
      </dsp:nvSpPr>
      <dsp:spPr>
        <a:xfrm>
          <a:off x="2015085" y="2242466"/>
          <a:ext cx="2941150" cy="896692"/>
        </a:xfrm>
        <a:prstGeom prst="roundRect">
          <a:avLst/>
        </a:prstGeom>
        <a:gradFill flip="none" rotWithShape="1">
          <a:gsLst>
            <a:gs pos="98731">
              <a:srgbClr val="4F81BD">
                <a:lumMod val="31000"/>
                <a:lumOff val="69000"/>
              </a:srgbClr>
            </a:gs>
            <a:gs pos="55000">
              <a:srgbClr val="4F81BD">
                <a:lumMod val="5000"/>
                <a:lumOff val="95000"/>
              </a:srgbClr>
            </a:gs>
            <a:gs pos="76000">
              <a:srgbClr val="4F81BD">
                <a:lumMod val="45000"/>
                <a:lumOff val="55000"/>
              </a:srgbClr>
            </a:gs>
            <a:gs pos="86000">
              <a:srgbClr val="4F81BD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Finance &amp; Administration</a:t>
          </a:r>
        </a:p>
      </dsp:txBody>
      <dsp:txXfrm>
        <a:off x="2058858" y="2286239"/>
        <a:ext cx="2853604" cy="809146"/>
      </dsp:txXfrm>
    </dsp:sp>
    <dsp:sp modelId="{D4A0B0AA-85DC-4748-92C6-C6D12159113B}">
      <dsp:nvSpPr>
        <dsp:cNvPr id="0" name=""/>
        <dsp:cNvSpPr/>
      </dsp:nvSpPr>
      <dsp:spPr>
        <a:xfrm>
          <a:off x="2015085" y="3363331"/>
          <a:ext cx="2941150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5000"/>
                <a:lumOff val="95000"/>
              </a:srgbClr>
            </a:gs>
            <a:gs pos="86500">
              <a:srgbClr val="80A4CF">
                <a:lumMod val="49000"/>
                <a:lumOff val="51000"/>
              </a:srgbClr>
            </a:gs>
            <a:gs pos="73000">
              <a:srgbClr val="4F81BD">
                <a:lumMod val="45000"/>
                <a:lumOff val="55000"/>
              </a:srgbClr>
            </a:gs>
            <a:gs pos="100000">
              <a:srgbClr val="4F81BD">
                <a:lumMod val="32000"/>
                <a:lumOff val="68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Road Transport</a:t>
          </a:r>
        </a:p>
      </dsp:txBody>
      <dsp:txXfrm>
        <a:off x="2058858" y="3407104"/>
        <a:ext cx="2853604" cy="809146"/>
      </dsp:txXfrm>
    </dsp:sp>
    <dsp:sp modelId="{EB962D06-6827-4B15-8949-D54CD5C52E5B}">
      <dsp:nvSpPr>
        <dsp:cNvPr id="0" name=""/>
        <dsp:cNvSpPr/>
      </dsp:nvSpPr>
      <dsp:spPr>
        <a:xfrm>
          <a:off x="2015085" y="4484196"/>
          <a:ext cx="2941150" cy="896692"/>
        </a:xfrm>
        <a:prstGeom prst="roundRect">
          <a:avLst/>
        </a:prstGeom>
        <a:gradFill flip="none" rotWithShape="1">
          <a:gsLst>
            <a:gs pos="55000">
              <a:srgbClr val="4F81BD">
                <a:lumMod val="4000"/>
                <a:lumOff val="96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b="1" i="0" kern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Waste Management</a:t>
          </a:r>
        </a:p>
      </dsp:txBody>
      <dsp:txXfrm>
        <a:off x="2058858" y="4527969"/>
        <a:ext cx="2853604" cy="809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B520B-9A9E-42F0-A405-9B7671589733}" type="datetimeFigureOut">
              <a:rPr lang="en-ZA" smtClean="0"/>
              <a:t>2016-11-09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F4310-EB81-470F-B50E-950924C1AB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079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14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0.xml"/><Relationship Id="rId7" Type="http://schemas.openxmlformats.org/officeDocument/2006/relationships/diagramData" Target="../diagrams/data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jpeg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10.xml"/><Relationship Id="rId7" Type="http://schemas.openxmlformats.org/officeDocument/2006/relationships/diagramData" Target="../diagrams/data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2.jpeg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4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slideLayout" Target="../slideLayouts/slideLayout10.xml"/><Relationship Id="rId7" Type="http://schemas.openxmlformats.org/officeDocument/2006/relationships/diagramData" Target="../diagrams/data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image" Target="../media/image2.jpeg"/><Relationship Id="rId10" Type="http://schemas.openxmlformats.org/officeDocument/2006/relationships/diagramColors" Target="../diagrams/colors3.xml"/><Relationship Id="rId4" Type="http://schemas.openxmlformats.org/officeDocument/2006/relationships/notesSlide" Target="../notesSlides/notesSlide5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>
            <a:spLocks/>
          </p:cNvSpPr>
          <p:nvPr/>
        </p:nvSpPr>
        <p:spPr bwMode="auto">
          <a:xfrm>
            <a:off x="932003" y="1179717"/>
            <a:ext cx="7118116" cy="4160520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15357"/>
              <a:gd name="connsiteY0" fmla="*/ 245 h 10245"/>
              <a:gd name="connsiteX1" fmla="*/ 14298 w 15357"/>
              <a:gd name="connsiteY1" fmla="*/ 253 h 10245"/>
              <a:gd name="connsiteX2" fmla="*/ 14298 w 15357"/>
              <a:gd name="connsiteY2" fmla="*/ 3662 h 10245"/>
              <a:gd name="connsiteX3" fmla="*/ 12488 w 15357"/>
              <a:gd name="connsiteY3" fmla="*/ 5257 h 10245"/>
              <a:gd name="connsiteX4" fmla="*/ 14291 w 15357"/>
              <a:gd name="connsiteY4" fmla="*/ 6836 h 10245"/>
              <a:gd name="connsiteX5" fmla="*/ 14291 w 15357"/>
              <a:gd name="connsiteY5" fmla="*/ 10245 h 10245"/>
              <a:gd name="connsiteX6" fmla="*/ 4298 w 15357"/>
              <a:gd name="connsiteY6" fmla="*/ 10245 h 10245"/>
              <a:gd name="connsiteX7" fmla="*/ 0 w 15357"/>
              <a:gd name="connsiteY7" fmla="*/ 245 h 10245"/>
              <a:gd name="connsiteX0" fmla="*/ 0 w 15357"/>
              <a:gd name="connsiteY0" fmla="*/ 0 h 10000"/>
              <a:gd name="connsiteX1" fmla="*/ 14298 w 15357"/>
              <a:gd name="connsiteY1" fmla="*/ 8 h 10000"/>
              <a:gd name="connsiteX2" fmla="*/ 14298 w 15357"/>
              <a:gd name="connsiteY2" fmla="*/ 3417 h 10000"/>
              <a:gd name="connsiteX3" fmla="*/ 12488 w 15357"/>
              <a:gd name="connsiteY3" fmla="*/ 5012 h 10000"/>
              <a:gd name="connsiteX4" fmla="*/ 14291 w 15357"/>
              <a:gd name="connsiteY4" fmla="*/ 6591 h 10000"/>
              <a:gd name="connsiteX5" fmla="*/ 14291 w 15357"/>
              <a:gd name="connsiteY5" fmla="*/ 10000 h 10000"/>
              <a:gd name="connsiteX6" fmla="*/ 4298 w 15357"/>
              <a:gd name="connsiteY6" fmla="*/ 10000 h 10000"/>
              <a:gd name="connsiteX7" fmla="*/ 0 w 15357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1 w 14298"/>
              <a:gd name="connsiteY6" fmla="*/ 10000 h 10000"/>
              <a:gd name="connsiteX7" fmla="*/ 0 w 1429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98" h="10000">
                <a:moveTo>
                  <a:pt x="0" y="0"/>
                </a:moveTo>
                <a:lnTo>
                  <a:pt x="14298" y="8"/>
                </a:lnTo>
                <a:cubicBezTo>
                  <a:pt x="14294" y="2085"/>
                  <a:pt x="14298" y="1798"/>
                  <a:pt x="14298" y="3417"/>
                </a:cubicBezTo>
                <a:cubicBezTo>
                  <a:pt x="13369" y="3116"/>
                  <a:pt x="12488" y="3897"/>
                  <a:pt x="12488" y="5012"/>
                </a:cubicBezTo>
                <a:cubicBezTo>
                  <a:pt x="12488" y="6111"/>
                  <a:pt x="13383" y="6900"/>
                  <a:pt x="14291" y="6591"/>
                </a:cubicBezTo>
                <a:lnTo>
                  <a:pt x="14291" y="10000"/>
                </a:lnTo>
                <a:lnTo>
                  <a:pt x="1" y="10000"/>
                </a:lnTo>
                <a:cubicBezTo>
                  <a:pt x="1" y="6667"/>
                  <a:pt x="0" y="3333"/>
                  <a:pt x="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280150" y="1073538"/>
            <a:ext cx="5911850" cy="4157412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2" h="1228">
                <a:moveTo>
                  <a:pt x="264" y="777"/>
                </a:moveTo>
                <a:cubicBezTo>
                  <a:pt x="239" y="790"/>
                  <a:pt x="211" y="797"/>
                  <a:pt x="182" y="797"/>
                </a:cubicBezTo>
                <a:cubicBezTo>
                  <a:pt x="82" y="797"/>
                  <a:pt x="0" y="715"/>
                  <a:pt x="0" y="615"/>
                </a:cubicBezTo>
                <a:cubicBezTo>
                  <a:pt x="0" y="515"/>
                  <a:pt x="82" y="434"/>
                  <a:pt x="182" y="434"/>
                </a:cubicBezTo>
                <a:cubicBezTo>
                  <a:pt x="212" y="434"/>
                  <a:pt x="240" y="441"/>
                  <a:pt x="265" y="453"/>
                </a:cubicBezTo>
                <a:cubicBezTo>
                  <a:pt x="264" y="0"/>
                  <a:pt x="264" y="0"/>
                  <a:pt x="264" y="0"/>
                </a:cubicBezTo>
                <a:cubicBezTo>
                  <a:pt x="1712" y="0"/>
                  <a:pt x="1712" y="0"/>
                  <a:pt x="1712" y="0"/>
                </a:cubicBezTo>
                <a:cubicBezTo>
                  <a:pt x="1712" y="1228"/>
                  <a:pt x="1712" y="1228"/>
                  <a:pt x="1712" y="1228"/>
                </a:cubicBezTo>
                <a:cubicBezTo>
                  <a:pt x="264" y="1228"/>
                  <a:pt x="264" y="1228"/>
                  <a:pt x="264" y="1228"/>
                </a:cubicBezTo>
                <a:lnTo>
                  <a:pt x="264" y="77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32003" y="1259418"/>
            <a:ext cx="821515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2000" b="1" dirty="0" smtClean="0"/>
              <a:t>Project Segment</a:t>
            </a:r>
            <a:endParaRPr lang="en-US" sz="12000" dirty="0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-3219" y="26002"/>
            <a:ext cx="6600476" cy="1005840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926 w 10672"/>
              <a:gd name="connsiteY0" fmla="*/ 201 h 10201"/>
              <a:gd name="connsiteX1" fmla="*/ 10000 w 10672"/>
              <a:gd name="connsiteY1" fmla="*/ 201 h 10201"/>
              <a:gd name="connsiteX2" fmla="*/ 10000 w 10672"/>
              <a:gd name="connsiteY2" fmla="*/ 2918 h 10201"/>
              <a:gd name="connsiteX3" fmla="*/ 9604 w 10672"/>
              <a:gd name="connsiteY3" fmla="*/ 5187 h 10201"/>
              <a:gd name="connsiteX4" fmla="*/ 10000 w 10672"/>
              <a:gd name="connsiteY4" fmla="*/ 7456 h 10201"/>
              <a:gd name="connsiteX5" fmla="*/ 10000 w 10672"/>
              <a:gd name="connsiteY5" fmla="*/ 10201 h 10201"/>
              <a:gd name="connsiteX6" fmla="*/ 0 w 10672"/>
              <a:gd name="connsiteY6" fmla="*/ 10201 h 10201"/>
              <a:gd name="connsiteX7" fmla="*/ 926 w 10672"/>
              <a:gd name="connsiteY7" fmla="*/ 201 h 10201"/>
              <a:gd name="connsiteX0" fmla="*/ 97 w 9843"/>
              <a:gd name="connsiteY0" fmla="*/ 201 h 10201"/>
              <a:gd name="connsiteX1" fmla="*/ 9171 w 9843"/>
              <a:gd name="connsiteY1" fmla="*/ 201 h 10201"/>
              <a:gd name="connsiteX2" fmla="*/ 9171 w 9843"/>
              <a:gd name="connsiteY2" fmla="*/ 2918 h 10201"/>
              <a:gd name="connsiteX3" fmla="*/ 8775 w 9843"/>
              <a:gd name="connsiteY3" fmla="*/ 5187 h 10201"/>
              <a:gd name="connsiteX4" fmla="*/ 9171 w 9843"/>
              <a:gd name="connsiteY4" fmla="*/ 7456 h 10201"/>
              <a:gd name="connsiteX5" fmla="*/ 9171 w 9843"/>
              <a:gd name="connsiteY5" fmla="*/ 10201 h 10201"/>
              <a:gd name="connsiteX6" fmla="*/ 35 w 9843"/>
              <a:gd name="connsiteY6" fmla="*/ 10201 h 10201"/>
              <a:gd name="connsiteX7" fmla="*/ 97 w 9843"/>
              <a:gd name="connsiteY7" fmla="*/ 201 h 10201"/>
              <a:gd name="connsiteX0" fmla="*/ 99 w 10013"/>
              <a:gd name="connsiteY0" fmla="*/ 0 h 9803"/>
              <a:gd name="connsiteX1" fmla="*/ 9317 w 10013"/>
              <a:gd name="connsiteY1" fmla="*/ 0 h 9803"/>
              <a:gd name="connsiteX2" fmla="*/ 9317 w 10013"/>
              <a:gd name="connsiteY2" fmla="*/ 2664 h 9803"/>
              <a:gd name="connsiteX3" fmla="*/ 8915 w 10013"/>
              <a:gd name="connsiteY3" fmla="*/ 4888 h 9803"/>
              <a:gd name="connsiteX4" fmla="*/ 9317 w 10013"/>
              <a:gd name="connsiteY4" fmla="*/ 7112 h 9803"/>
              <a:gd name="connsiteX5" fmla="*/ 9317 w 10013"/>
              <a:gd name="connsiteY5" fmla="*/ 9803 h 9803"/>
              <a:gd name="connsiteX6" fmla="*/ 36 w 10013"/>
              <a:gd name="connsiteY6" fmla="*/ 9803 h 9803"/>
              <a:gd name="connsiteX7" fmla="*/ 99 w 10013"/>
              <a:gd name="connsiteY7" fmla="*/ 0 h 9803"/>
              <a:gd name="connsiteX0" fmla="*/ 99 w 9305"/>
              <a:gd name="connsiteY0" fmla="*/ 0 h 10000"/>
              <a:gd name="connsiteX1" fmla="*/ 9305 w 9305"/>
              <a:gd name="connsiteY1" fmla="*/ 0 h 10000"/>
              <a:gd name="connsiteX2" fmla="*/ 9305 w 9305"/>
              <a:gd name="connsiteY2" fmla="*/ 2718 h 10000"/>
              <a:gd name="connsiteX3" fmla="*/ 8903 w 9305"/>
              <a:gd name="connsiteY3" fmla="*/ 4986 h 10000"/>
              <a:gd name="connsiteX4" fmla="*/ 9305 w 9305"/>
              <a:gd name="connsiteY4" fmla="*/ 7255 h 10000"/>
              <a:gd name="connsiteX5" fmla="*/ 9305 w 9305"/>
              <a:gd name="connsiteY5" fmla="*/ 10000 h 10000"/>
              <a:gd name="connsiteX6" fmla="*/ 36 w 9305"/>
              <a:gd name="connsiteY6" fmla="*/ 10000 h 10000"/>
              <a:gd name="connsiteX7" fmla="*/ 99 w 9305"/>
              <a:gd name="connsiteY7" fmla="*/ 0 h 10000"/>
              <a:gd name="connsiteX0" fmla="*/ 169 w 10063"/>
              <a:gd name="connsiteY0" fmla="*/ 0 h 10000"/>
              <a:gd name="connsiteX1" fmla="*/ 10063 w 10063"/>
              <a:gd name="connsiteY1" fmla="*/ 0 h 10000"/>
              <a:gd name="connsiteX2" fmla="*/ 10063 w 10063"/>
              <a:gd name="connsiteY2" fmla="*/ 2718 h 10000"/>
              <a:gd name="connsiteX3" fmla="*/ 9631 w 10063"/>
              <a:gd name="connsiteY3" fmla="*/ 4986 h 10000"/>
              <a:gd name="connsiteX4" fmla="*/ 10063 w 10063"/>
              <a:gd name="connsiteY4" fmla="*/ 7255 h 10000"/>
              <a:gd name="connsiteX5" fmla="*/ 10063 w 10063"/>
              <a:gd name="connsiteY5" fmla="*/ 10000 h 10000"/>
              <a:gd name="connsiteX6" fmla="*/ 102 w 10063"/>
              <a:gd name="connsiteY6" fmla="*/ 10000 h 10000"/>
              <a:gd name="connsiteX7" fmla="*/ 169 w 10063"/>
              <a:gd name="connsiteY7" fmla="*/ 0 h 10000"/>
              <a:gd name="connsiteX0" fmla="*/ 68 w 9962"/>
              <a:gd name="connsiteY0" fmla="*/ 0 h 10000"/>
              <a:gd name="connsiteX1" fmla="*/ 9962 w 9962"/>
              <a:gd name="connsiteY1" fmla="*/ 0 h 10000"/>
              <a:gd name="connsiteX2" fmla="*/ 9962 w 9962"/>
              <a:gd name="connsiteY2" fmla="*/ 2718 h 10000"/>
              <a:gd name="connsiteX3" fmla="*/ 9530 w 9962"/>
              <a:gd name="connsiteY3" fmla="*/ 4986 h 10000"/>
              <a:gd name="connsiteX4" fmla="*/ 9962 w 9962"/>
              <a:gd name="connsiteY4" fmla="*/ 7255 h 10000"/>
              <a:gd name="connsiteX5" fmla="*/ 9962 w 9962"/>
              <a:gd name="connsiteY5" fmla="*/ 10000 h 10000"/>
              <a:gd name="connsiteX6" fmla="*/ 1 w 9962"/>
              <a:gd name="connsiteY6" fmla="*/ 10000 h 10000"/>
              <a:gd name="connsiteX7" fmla="*/ 68 w 9962"/>
              <a:gd name="connsiteY7" fmla="*/ 0 h 10000"/>
              <a:gd name="connsiteX0" fmla="*/ 1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2718 h 10000"/>
              <a:gd name="connsiteX3" fmla="*/ 9566 w 10000"/>
              <a:gd name="connsiteY3" fmla="*/ 4986 h 10000"/>
              <a:gd name="connsiteX4" fmla="*/ 10000 w 10000"/>
              <a:gd name="connsiteY4" fmla="*/ 7255 h 10000"/>
              <a:gd name="connsiteX5" fmla="*/ 10000 w 10000"/>
              <a:gd name="connsiteY5" fmla="*/ 10000 h 10000"/>
              <a:gd name="connsiteX6" fmla="*/ 1 w 10000"/>
              <a:gd name="connsiteY6" fmla="*/ 10000 h 10000"/>
              <a:gd name="connsiteX7" fmla="*/ 18 w 10000"/>
              <a:gd name="connsiteY7" fmla="*/ 0 h 10000"/>
              <a:gd name="connsiteX0" fmla="*/ 0 w 10011"/>
              <a:gd name="connsiteY0" fmla="*/ 0 h 10050"/>
              <a:gd name="connsiteX1" fmla="*/ 10011 w 10011"/>
              <a:gd name="connsiteY1" fmla="*/ 50 h 10050"/>
              <a:gd name="connsiteX2" fmla="*/ 10011 w 10011"/>
              <a:gd name="connsiteY2" fmla="*/ 2768 h 10050"/>
              <a:gd name="connsiteX3" fmla="*/ 9577 w 10011"/>
              <a:gd name="connsiteY3" fmla="*/ 5036 h 10050"/>
              <a:gd name="connsiteX4" fmla="*/ 10011 w 10011"/>
              <a:gd name="connsiteY4" fmla="*/ 7305 h 10050"/>
              <a:gd name="connsiteX5" fmla="*/ 10011 w 10011"/>
              <a:gd name="connsiteY5" fmla="*/ 10050 h 10050"/>
              <a:gd name="connsiteX6" fmla="*/ 12 w 10011"/>
              <a:gd name="connsiteY6" fmla="*/ 10050 h 10050"/>
              <a:gd name="connsiteX7" fmla="*/ 0 w 10011"/>
              <a:gd name="connsiteY7" fmla="*/ 0 h 10050"/>
              <a:gd name="connsiteX0" fmla="*/ 3 w 10000"/>
              <a:gd name="connsiteY0" fmla="*/ 0 h 10050"/>
              <a:gd name="connsiteX1" fmla="*/ 10000 w 10000"/>
              <a:gd name="connsiteY1" fmla="*/ 50 h 10050"/>
              <a:gd name="connsiteX2" fmla="*/ 10000 w 10000"/>
              <a:gd name="connsiteY2" fmla="*/ 2768 h 10050"/>
              <a:gd name="connsiteX3" fmla="*/ 9566 w 10000"/>
              <a:gd name="connsiteY3" fmla="*/ 5036 h 10050"/>
              <a:gd name="connsiteX4" fmla="*/ 10000 w 10000"/>
              <a:gd name="connsiteY4" fmla="*/ 7305 h 10050"/>
              <a:gd name="connsiteX5" fmla="*/ 10000 w 10000"/>
              <a:gd name="connsiteY5" fmla="*/ 10050 h 10050"/>
              <a:gd name="connsiteX6" fmla="*/ 1 w 10000"/>
              <a:gd name="connsiteY6" fmla="*/ 10050 h 10050"/>
              <a:gd name="connsiteX7" fmla="*/ 3 w 10000"/>
              <a:gd name="connsiteY7" fmla="*/ 0 h 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50">
                <a:moveTo>
                  <a:pt x="3" y="0"/>
                </a:moveTo>
                <a:lnTo>
                  <a:pt x="10000" y="50"/>
                </a:lnTo>
                <a:lnTo>
                  <a:pt x="10000" y="2768"/>
                </a:lnTo>
                <a:cubicBezTo>
                  <a:pt x="9775" y="2347"/>
                  <a:pt x="9566" y="3467"/>
                  <a:pt x="9566" y="5036"/>
                </a:cubicBezTo>
                <a:cubicBezTo>
                  <a:pt x="9566" y="6605"/>
                  <a:pt x="9779" y="7725"/>
                  <a:pt x="10000" y="7305"/>
                </a:cubicBezTo>
                <a:lnTo>
                  <a:pt x="10000" y="10050"/>
                </a:lnTo>
                <a:lnTo>
                  <a:pt x="1" y="10050"/>
                </a:lnTo>
                <a:cubicBezTo>
                  <a:pt x="-1" y="6409"/>
                  <a:pt x="2" y="4485"/>
                  <a:pt x="3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6342062" y="30043"/>
            <a:ext cx="5854506" cy="1005840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786 w 11409"/>
              <a:gd name="connsiteY0" fmla="*/ 7073 h 10210"/>
              <a:gd name="connsiteX1" fmla="*/ 614 w 11409"/>
              <a:gd name="connsiteY1" fmla="*/ 7297 h 10210"/>
              <a:gd name="connsiteX2" fmla="*/ 235 w 11409"/>
              <a:gd name="connsiteY2" fmla="*/ 5196 h 10210"/>
              <a:gd name="connsiteX3" fmla="*/ 614 w 11409"/>
              <a:gd name="connsiteY3" fmla="*/ 3095 h 10210"/>
              <a:gd name="connsiteX4" fmla="*/ 786 w 11409"/>
              <a:gd name="connsiteY4" fmla="*/ 3319 h 10210"/>
              <a:gd name="connsiteX5" fmla="*/ 786 w 11409"/>
              <a:gd name="connsiteY5" fmla="*/ 210 h 10210"/>
              <a:gd name="connsiteX6" fmla="*/ 11409 w 11409"/>
              <a:gd name="connsiteY6" fmla="*/ 271 h 10210"/>
              <a:gd name="connsiteX7" fmla="*/ 10235 w 11409"/>
              <a:gd name="connsiteY7" fmla="*/ 10210 h 10210"/>
              <a:gd name="connsiteX8" fmla="*/ 786 w 11409"/>
              <a:gd name="connsiteY8" fmla="*/ 10210 h 10210"/>
              <a:gd name="connsiteX9" fmla="*/ 786 w 11409"/>
              <a:gd name="connsiteY9" fmla="*/ 7073 h 10210"/>
              <a:gd name="connsiteX0" fmla="*/ 786 w 12199"/>
              <a:gd name="connsiteY0" fmla="*/ 7694 h 10892"/>
              <a:gd name="connsiteX1" fmla="*/ 614 w 12199"/>
              <a:gd name="connsiteY1" fmla="*/ 7918 h 10892"/>
              <a:gd name="connsiteX2" fmla="*/ 235 w 12199"/>
              <a:gd name="connsiteY2" fmla="*/ 5817 h 10892"/>
              <a:gd name="connsiteX3" fmla="*/ 614 w 12199"/>
              <a:gd name="connsiteY3" fmla="*/ 3716 h 10892"/>
              <a:gd name="connsiteX4" fmla="*/ 786 w 12199"/>
              <a:gd name="connsiteY4" fmla="*/ 3940 h 10892"/>
              <a:gd name="connsiteX5" fmla="*/ 786 w 12199"/>
              <a:gd name="connsiteY5" fmla="*/ 831 h 10892"/>
              <a:gd name="connsiteX6" fmla="*/ 11409 w 12199"/>
              <a:gd name="connsiteY6" fmla="*/ 892 h 10892"/>
              <a:gd name="connsiteX7" fmla="*/ 11420 w 12199"/>
              <a:gd name="connsiteY7" fmla="*/ 10892 h 10892"/>
              <a:gd name="connsiteX8" fmla="*/ 786 w 12199"/>
              <a:gd name="connsiteY8" fmla="*/ 10831 h 10892"/>
              <a:gd name="connsiteX9" fmla="*/ 786 w 12199"/>
              <a:gd name="connsiteY9" fmla="*/ 7694 h 10892"/>
              <a:gd name="connsiteX0" fmla="*/ 551 w 11964"/>
              <a:gd name="connsiteY0" fmla="*/ 7694 h 10892"/>
              <a:gd name="connsiteX1" fmla="*/ 379 w 11964"/>
              <a:gd name="connsiteY1" fmla="*/ 7918 h 10892"/>
              <a:gd name="connsiteX2" fmla="*/ 0 w 11964"/>
              <a:gd name="connsiteY2" fmla="*/ 5817 h 10892"/>
              <a:gd name="connsiteX3" fmla="*/ 379 w 11964"/>
              <a:gd name="connsiteY3" fmla="*/ 3716 h 10892"/>
              <a:gd name="connsiteX4" fmla="*/ 551 w 11964"/>
              <a:gd name="connsiteY4" fmla="*/ 3940 h 10892"/>
              <a:gd name="connsiteX5" fmla="*/ 551 w 11964"/>
              <a:gd name="connsiteY5" fmla="*/ 831 h 10892"/>
              <a:gd name="connsiteX6" fmla="*/ 11174 w 11964"/>
              <a:gd name="connsiteY6" fmla="*/ 892 h 10892"/>
              <a:gd name="connsiteX7" fmla="*/ 11185 w 11964"/>
              <a:gd name="connsiteY7" fmla="*/ 10892 h 10892"/>
              <a:gd name="connsiteX8" fmla="*/ 551 w 11964"/>
              <a:gd name="connsiteY8" fmla="*/ 10831 h 10892"/>
              <a:gd name="connsiteX9" fmla="*/ 551 w 11964"/>
              <a:gd name="connsiteY9" fmla="*/ 7694 h 10892"/>
              <a:gd name="connsiteX0" fmla="*/ 551 w 11964"/>
              <a:gd name="connsiteY0" fmla="*/ 7569 h 10767"/>
              <a:gd name="connsiteX1" fmla="*/ 379 w 11964"/>
              <a:gd name="connsiteY1" fmla="*/ 7793 h 10767"/>
              <a:gd name="connsiteX2" fmla="*/ 0 w 11964"/>
              <a:gd name="connsiteY2" fmla="*/ 5692 h 10767"/>
              <a:gd name="connsiteX3" fmla="*/ 379 w 11964"/>
              <a:gd name="connsiteY3" fmla="*/ 3591 h 10767"/>
              <a:gd name="connsiteX4" fmla="*/ 551 w 11964"/>
              <a:gd name="connsiteY4" fmla="*/ 3815 h 10767"/>
              <a:gd name="connsiteX5" fmla="*/ 551 w 11964"/>
              <a:gd name="connsiteY5" fmla="*/ 706 h 10767"/>
              <a:gd name="connsiteX6" fmla="*/ 11174 w 11964"/>
              <a:gd name="connsiteY6" fmla="*/ 767 h 10767"/>
              <a:gd name="connsiteX7" fmla="*/ 11185 w 11964"/>
              <a:gd name="connsiteY7" fmla="*/ 10767 h 10767"/>
              <a:gd name="connsiteX8" fmla="*/ 551 w 11964"/>
              <a:gd name="connsiteY8" fmla="*/ 10706 h 10767"/>
              <a:gd name="connsiteX9" fmla="*/ 551 w 11964"/>
              <a:gd name="connsiteY9" fmla="*/ 7569 h 10767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69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11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65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67"/>
              <a:gd name="connsiteY0" fmla="*/ 6813 h 10011"/>
              <a:gd name="connsiteX1" fmla="*/ 379 w 11167"/>
              <a:gd name="connsiteY1" fmla="*/ 7037 h 10011"/>
              <a:gd name="connsiteX2" fmla="*/ 0 w 11167"/>
              <a:gd name="connsiteY2" fmla="*/ 4936 h 10011"/>
              <a:gd name="connsiteX3" fmla="*/ 379 w 11167"/>
              <a:gd name="connsiteY3" fmla="*/ 2835 h 10011"/>
              <a:gd name="connsiteX4" fmla="*/ 551 w 11167"/>
              <a:gd name="connsiteY4" fmla="*/ 3059 h 10011"/>
              <a:gd name="connsiteX5" fmla="*/ 551 w 11167"/>
              <a:gd name="connsiteY5" fmla="*/ 0 h 10011"/>
              <a:gd name="connsiteX6" fmla="*/ 11165 w 11167"/>
              <a:gd name="connsiteY6" fmla="*/ 36 h 10011"/>
              <a:gd name="connsiteX7" fmla="*/ 11162 w 11167"/>
              <a:gd name="connsiteY7" fmla="*/ 10011 h 10011"/>
              <a:gd name="connsiteX8" fmla="*/ 551 w 11167"/>
              <a:gd name="connsiteY8" fmla="*/ 9950 h 10011"/>
              <a:gd name="connsiteX9" fmla="*/ 551 w 11167"/>
              <a:gd name="connsiteY9" fmla="*/ 6813 h 10011"/>
              <a:gd name="connsiteX0" fmla="*/ 551 w 11168"/>
              <a:gd name="connsiteY0" fmla="*/ 6813 h 10011"/>
              <a:gd name="connsiteX1" fmla="*/ 379 w 11168"/>
              <a:gd name="connsiteY1" fmla="*/ 7037 h 10011"/>
              <a:gd name="connsiteX2" fmla="*/ 0 w 11168"/>
              <a:gd name="connsiteY2" fmla="*/ 4936 h 10011"/>
              <a:gd name="connsiteX3" fmla="*/ 379 w 11168"/>
              <a:gd name="connsiteY3" fmla="*/ 2835 h 10011"/>
              <a:gd name="connsiteX4" fmla="*/ 551 w 11168"/>
              <a:gd name="connsiteY4" fmla="*/ 3059 h 10011"/>
              <a:gd name="connsiteX5" fmla="*/ 551 w 11168"/>
              <a:gd name="connsiteY5" fmla="*/ 0 h 10011"/>
              <a:gd name="connsiteX6" fmla="*/ 11165 w 11168"/>
              <a:gd name="connsiteY6" fmla="*/ 36 h 10011"/>
              <a:gd name="connsiteX7" fmla="*/ 11167 w 11168"/>
              <a:gd name="connsiteY7" fmla="*/ 10011 h 10011"/>
              <a:gd name="connsiteX8" fmla="*/ 551 w 11168"/>
              <a:gd name="connsiteY8" fmla="*/ 9950 h 10011"/>
              <a:gd name="connsiteX9" fmla="*/ 551 w 11168"/>
              <a:gd name="connsiteY9" fmla="*/ 6813 h 10011"/>
              <a:gd name="connsiteX0" fmla="*/ 551 w 11172"/>
              <a:gd name="connsiteY0" fmla="*/ 6813 h 10011"/>
              <a:gd name="connsiteX1" fmla="*/ 379 w 11172"/>
              <a:gd name="connsiteY1" fmla="*/ 7037 h 10011"/>
              <a:gd name="connsiteX2" fmla="*/ 0 w 11172"/>
              <a:gd name="connsiteY2" fmla="*/ 4936 h 10011"/>
              <a:gd name="connsiteX3" fmla="*/ 379 w 11172"/>
              <a:gd name="connsiteY3" fmla="*/ 2835 h 10011"/>
              <a:gd name="connsiteX4" fmla="*/ 551 w 11172"/>
              <a:gd name="connsiteY4" fmla="*/ 3059 h 10011"/>
              <a:gd name="connsiteX5" fmla="*/ 551 w 11172"/>
              <a:gd name="connsiteY5" fmla="*/ 0 h 10011"/>
              <a:gd name="connsiteX6" fmla="*/ 11165 w 11172"/>
              <a:gd name="connsiteY6" fmla="*/ 36 h 10011"/>
              <a:gd name="connsiteX7" fmla="*/ 11172 w 11172"/>
              <a:gd name="connsiteY7" fmla="*/ 10011 h 10011"/>
              <a:gd name="connsiteX8" fmla="*/ 551 w 11172"/>
              <a:gd name="connsiteY8" fmla="*/ 9950 h 10011"/>
              <a:gd name="connsiteX9" fmla="*/ 551 w 11172"/>
              <a:gd name="connsiteY9" fmla="*/ 6813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2" h="10011">
                <a:moveTo>
                  <a:pt x="551" y="6813"/>
                </a:moveTo>
                <a:cubicBezTo>
                  <a:pt x="500" y="6953"/>
                  <a:pt x="440" y="7037"/>
                  <a:pt x="379" y="7037"/>
                </a:cubicBezTo>
                <a:cubicBezTo>
                  <a:pt x="167" y="7037"/>
                  <a:pt x="0" y="6112"/>
                  <a:pt x="0" y="4936"/>
                </a:cubicBezTo>
                <a:cubicBezTo>
                  <a:pt x="0" y="3788"/>
                  <a:pt x="167" y="2835"/>
                  <a:pt x="379" y="2835"/>
                </a:cubicBezTo>
                <a:cubicBezTo>
                  <a:pt x="440" y="2835"/>
                  <a:pt x="500" y="2919"/>
                  <a:pt x="551" y="3059"/>
                </a:cubicBezTo>
                <a:cubicBezTo>
                  <a:pt x="551" y="-50"/>
                  <a:pt x="549" y="1753"/>
                  <a:pt x="551" y="0"/>
                </a:cubicBezTo>
                <a:lnTo>
                  <a:pt x="11165" y="36"/>
                </a:lnTo>
                <a:cubicBezTo>
                  <a:pt x="11171" y="4782"/>
                  <a:pt x="11172" y="10011"/>
                  <a:pt x="11172" y="10011"/>
                </a:cubicBezTo>
                <a:lnTo>
                  <a:pt x="551" y="9950"/>
                </a:lnTo>
                <a:lnTo>
                  <a:pt x="551" y="6813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6"/>
          <p:cNvSpPr>
            <a:spLocks noChangeAspect="1" noChangeArrowheads="1" noTextEdit="1"/>
          </p:cNvSpPr>
          <p:nvPr/>
        </p:nvSpPr>
        <p:spPr bwMode="auto">
          <a:xfrm flipH="1">
            <a:off x="3509079" y="5276352"/>
            <a:ext cx="3818633" cy="153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8"/>
          <p:cNvSpPr>
            <a:spLocks/>
          </p:cNvSpPr>
          <p:nvPr/>
        </p:nvSpPr>
        <p:spPr bwMode="auto">
          <a:xfrm flipH="1">
            <a:off x="5438477" y="5285659"/>
            <a:ext cx="6784218" cy="1535681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38508"/>
              <a:gd name="connsiteY0" fmla="*/ 347 h 10201"/>
              <a:gd name="connsiteX1" fmla="*/ 35853 w 38508"/>
              <a:gd name="connsiteY1" fmla="*/ 209 h 10201"/>
              <a:gd name="connsiteX2" fmla="*/ 35853 w 38508"/>
              <a:gd name="connsiteY2" fmla="*/ 3618 h 10201"/>
              <a:gd name="connsiteX3" fmla="*/ 34043 w 38508"/>
              <a:gd name="connsiteY3" fmla="*/ 5213 h 10201"/>
              <a:gd name="connsiteX4" fmla="*/ 35846 w 38508"/>
              <a:gd name="connsiteY4" fmla="*/ 6792 h 10201"/>
              <a:gd name="connsiteX5" fmla="*/ 35846 w 38508"/>
              <a:gd name="connsiteY5" fmla="*/ 10201 h 10201"/>
              <a:gd name="connsiteX6" fmla="*/ 25853 w 38508"/>
              <a:gd name="connsiteY6" fmla="*/ 10201 h 10201"/>
              <a:gd name="connsiteX7" fmla="*/ 0 w 38508"/>
              <a:gd name="connsiteY7" fmla="*/ 347 h 10201"/>
              <a:gd name="connsiteX0" fmla="*/ 0 w 38603"/>
              <a:gd name="connsiteY0" fmla="*/ 139 h 9993"/>
              <a:gd name="connsiteX1" fmla="*/ 35853 w 38603"/>
              <a:gd name="connsiteY1" fmla="*/ 1 h 9993"/>
              <a:gd name="connsiteX2" fmla="*/ 35853 w 38603"/>
              <a:gd name="connsiteY2" fmla="*/ 3410 h 9993"/>
              <a:gd name="connsiteX3" fmla="*/ 34043 w 38603"/>
              <a:gd name="connsiteY3" fmla="*/ 5005 h 9993"/>
              <a:gd name="connsiteX4" fmla="*/ 35846 w 38603"/>
              <a:gd name="connsiteY4" fmla="*/ 6584 h 9993"/>
              <a:gd name="connsiteX5" fmla="*/ 35846 w 38603"/>
              <a:gd name="connsiteY5" fmla="*/ 9993 h 9993"/>
              <a:gd name="connsiteX6" fmla="*/ 25853 w 38603"/>
              <a:gd name="connsiteY6" fmla="*/ 9993 h 9993"/>
              <a:gd name="connsiteX7" fmla="*/ 0 w 38603"/>
              <a:gd name="connsiteY7" fmla="*/ 139 h 9993"/>
              <a:gd name="connsiteX0" fmla="*/ 0 w 9289"/>
              <a:gd name="connsiteY0" fmla="*/ 138 h 9999"/>
              <a:gd name="connsiteX1" fmla="*/ 9288 w 9289"/>
              <a:gd name="connsiteY1" fmla="*/ 0 h 9999"/>
              <a:gd name="connsiteX2" fmla="*/ 9288 w 9289"/>
              <a:gd name="connsiteY2" fmla="*/ 3411 h 9999"/>
              <a:gd name="connsiteX3" fmla="*/ 8819 w 9289"/>
              <a:gd name="connsiteY3" fmla="*/ 5008 h 9999"/>
              <a:gd name="connsiteX4" fmla="*/ 9286 w 9289"/>
              <a:gd name="connsiteY4" fmla="*/ 6588 h 9999"/>
              <a:gd name="connsiteX5" fmla="*/ 9286 w 9289"/>
              <a:gd name="connsiteY5" fmla="*/ 9999 h 9999"/>
              <a:gd name="connsiteX6" fmla="*/ 6697 w 9289"/>
              <a:gd name="connsiteY6" fmla="*/ 9999 h 9999"/>
              <a:gd name="connsiteX7" fmla="*/ 0 w 9289"/>
              <a:gd name="connsiteY7" fmla="*/ 138 h 9999"/>
              <a:gd name="connsiteX0" fmla="*/ 0 w 10000"/>
              <a:gd name="connsiteY0" fmla="*/ 138 h 10073"/>
              <a:gd name="connsiteX1" fmla="*/ 9999 w 10000"/>
              <a:gd name="connsiteY1" fmla="*/ 0 h 10073"/>
              <a:gd name="connsiteX2" fmla="*/ 9999 w 10000"/>
              <a:gd name="connsiteY2" fmla="*/ 3411 h 10073"/>
              <a:gd name="connsiteX3" fmla="*/ 9494 w 10000"/>
              <a:gd name="connsiteY3" fmla="*/ 5009 h 10073"/>
              <a:gd name="connsiteX4" fmla="*/ 9997 w 10000"/>
              <a:gd name="connsiteY4" fmla="*/ 6589 h 10073"/>
              <a:gd name="connsiteX5" fmla="*/ 9997 w 10000"/>
              <a:gd name="connsiteY5" fmla="*/ 10000 h 10073"/>
              <a:gd name="connsiteX6" fmla="*/ 8 w 10000"/>
              <a:gd name="connsiteY6" fmla="*/ 10073 h 10073"/>
              <a:gd name="connsiteX7" fmla="*/ 0 w 10000"/>
              <a:gd name="connsiteY7" fmla="*/ 138 h 10073"/>
              <a:gd name="connsiteX0" fmla="*/ 0 w 10000"/>
              <a:gd name="connsiteY0" fmla="*/ 138 h 10000"/>
              <a:gd name="connsiteX1" fmla="*/ 9999 w 10000"/>
              <a:gd name="connsiteY1" fmla="*/ 0 h 10000"/>
              <a:gd name="connsiteX2" fmla="*/ 9999 w 10000"/>
              <a:gd name="connsiteY2" fmla="*/ 3411 h 10000"/>
              <a:gd name="connsiteX3" fmla="*/ 9494 w 10000"/>
              <a:gd name="connsiteY3" fmla="*/ 5009 h 10000"/>
              <a:gd name="connsiteX4" fmla="*/ 9997 w 10000"/>
              <a:gd name="connsiteY4" fmla="*/ 6589 h 10000"/>
              <a:gd name="connsiteX5" fmla="*/ 9997 w 10000"/>
              <a:gd name="connsiteY5" fmla="*/ 10000 h 10000"/>
              <a:gd name="connsiteX6" fmla="*/ 0 w 10000"/>
              <a:gd name="connsiteY6" fmla="*/ 9963 h 10000"/>
              <a:gd name="connsiteX7" fmla="*/ 0 w 10000"/>
              <a:gd name="connsiteY7" fmla="*/ 138 h 10000"/>
              <a:gd name="connsiteX0" fmla="*/ 8 w 10008"/>
              <a:gd name="connsiteY0" fmla="*/ 138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38 h 10000"/>
              <a:gd name="connsiteX0" fmla="*/ 8 w 10008"/>
              <a:gd name="connsiteY0" fmla="*/ 101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01 h 10000"/>
              <a:gd name="connsiteX0" fmla="*/ 8 w 10008"/>
              <a:gd name="connsiteY0" fmla="*/ 64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64 h 10000"/>
              <a:gd name="connsiteX0" fmla="*/ 8 w 10008"/>
              <a:gd name="connsiteY0" fmla="*/ 46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8" h="10000">
                <a:moveTo>
                  <a:pt x="8" y="46"/>
                </a:moveTo>
                <a:lnTo>
                  <a:pt x="10007" y="0"/>
                </a:lnTo>
                <a:cubicBezTo>
                  <a:pt x="10010" y="1643"/>
                  <a:pt x="10007" y="1791"/>
                  <a:pt x="10007" y="3411"/>
                </a:cubicBezTo>
                <a:cubicBezTo>
                  <a:pt x="9747" y="3110"/>
                  <a:pt x="9502" y="3892"/>
                  <a:pt x="9502" y="5009"/>
                </a:cubicBezTo>
                <a:cubicBezTo>
                  <a:pt x="9502" y="6108"/>
                  <a:pt x="9752" y="6898"/>
                  <a:pt x="10005" y="6589"/>
                </a:cubicBezTo>
                <a:lnTo>
                  <a:pt x="10005" y="10000"/>
                </a:lnTo>
                <a:lnTo>
                  <a:pt x="0" y="9963"/>
                </a:lnTo>
                <a:cubicBezTo>
                  <a:pt x="-3" y="6651"/>
                  <a:pt x="11" y="3358"/>
                  <a:pt x="8" y="46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Presented by : Trevor </a:t>
            </a:r>
            <a:r>
              <a:rPr lang="en-US" dirty="0" err="1" smtClean="0">
                <a:solidFill>
                  <a:schemeClr val="bg1"/>
                </a:solidFill>
              </a:rPr>
              <a:t>Chetty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             National Treasury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dirty="0" smtClean="0">
                <a:solidFill>
                  <a:schemeClr val="bg1"/>
                </a:solidFill>
              </a:rPr>
              <a:t>09 </a:t>
            </a:r>
            <a:r>
              <a:rPr lang="en-US" dirty="0" smtClean="0">
                <a:solidFill>
                  <a:schemeClr val="bg1"/>
                </a:solidFill>
              </a:rPr>
              <a:t>November 2016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0" name="Freeform 29"/>
          <p:cNvSpPr>
            <a:spLocks/>
          </p:cNvSpPr>
          <p:nvPr/>
        </p:nvSpPr>
        <p:spPr bwMode="auto">
          <a:xfrm flipH="1">
            <a:off x="-9140" y="5288762"/>
            <a:ext cx="5762489" cy="1535681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786 w 25919"/>
              <a:gd name="connsiteY0" fmla="*/ 6606 h 10279"/>
              <a:gd name="connsiteX1" fmla="*/ 1307 w 25919"/>
              <a:gd name="connsiteY1" fmla="*/ 6769 h 10279"/>
              <a:gd name="connsiteX2" fmla="*/ 244 w 25919"/>
              <a:gd name="connsiteY2" fmla="*/ 5287 h 10279"/>
              <a:gd name="connsiteX3" fmla="*/ 1307 w 25919"/>
              <a:gd name="connsiteY3" fmla="*/ 3813 h 10279"/>
              <a:gd name="connsiteX4" fmla="*/ 1792 w 25919"/>
              <a:gd name="connsiteY4" fmla="*/ 3968 h 10279"/>
              <a:gd name="connsiteX5" fmla="*/ 1786 w 25919"/>
              <a:gd name="connsiteY5" fmla="*/ 279 h 10279"/>
              <a:gd name="connsiteX6" fmla="*/ 25919 w 25919"/>
              <a:gd name="connsiteY6" fmla="*/ 260 h 10279"/>
              <a:gd name="connsiteX7" fmla="*/ 10244 w 25919"/>
              <a:gd name="connsiteY7" fmla="*/ 10279 h 10279"/>
              <a:gd name="connsiteX8" fmla="*/ 1786 w 25919"/>
              <a:gd name="connsiteY8" fmla="*/ 10279 h 10279"/>
              <a:gd name="connsiteX9" fmla="*/ 1786 w 25919"/>
              <a:gd name="connsiteY9" fmla="*/ 6606 h 10279"/>
              <a:gd name="connsiteX0" fmla="*/ 1786 w 27702"/>
              <a:gd name="connsiteY0" fmla="*/ 7240 h 10950"/>
              <a:gd name="connsiteX1" fmla="*/ 1307 w 27702"/>
              <a:gd name="connsiteY1" fmla="*/ 7403 h 10950"/>
              <a:gd name="connsiteX2" fmla="*/ 244 w 27702"/>
              <a:gd name="connsiteY2" fmla="*/ 5921 h 10950"/>
              <a:gd name="connsiteX3" fmla="*/ 1307 w 27702"/>
              <a:gd name="connsiteY3" fmla="*/ 4447 h 10950"/>
              <a:gd name="connsiteX4" fmla="*/ 1792 w 27702"/>
              <a:gd name="connsiteY4" fmla="*/ 4602 h 10950"/>
              <a:gd name="connsiteX5" fmla="*/ 1786 w 27702"/>
              <a:gd name="connsiteY5" fmla="*/ 913 h 10950"/>
              <a:gd name="connsiteX6" fmla="*/ 25919 w 27702"/>
              <a:gd name="connsiteY6" fmla="*/ 894 h 10950"/>
              <a:gd name="connsiteX7" fmla="*/ 25905 w 27702"/>
              <a:gd name="connsiteY7" fmla="*/ 10950 h 10950"/>
              <a:gd name="connsiteX8" fmla="*/ 1786 w 27702"/>
              <a:gd name="connsiteY8" fmla="*/ 10913 h 10950"/>
              <a:gd name="connsiteX9" fmla="*/ 1786 w 27702"/>
              <a:gd name="connsiteY9" fmla="*/ 7240 h 10950"/>
              <a:gd name="connsiteX0" fmla="*/ 1786 w 27702"/>
              <a:gd name="connsiteY0" fmla="*/ 6631 h 10341"/>
              <a:gd name="connsiteX1" fmla="*/ 1307 w 27702"/>
              <a:gd name="connsiteY1" fmla="*/ 6794 h 10341"/>
              <a:gd name="connsiteX2" fmla="*/ 244 w 27702"/>
              <a:gd name="connsiteY2" fmla="*/ 5312 h 10341"/>
              <a:gd name="connsiteX3" fmla="*/ 1307 w 27702"/>
              <a:gd name="connsiteY3" fmla="*/ 3838 h 10341"/>
              <a:gd name="connsiteX4" fmla="*/ 1792 w 27702"/>
              <a:gd name="connsiteY4" fmla="*/ 3993 h 10341"/>
              <a:gd name="connsiteX5" fmla="*/ 1786 w 27702"/>
              <a:gd name="connsiteY5" fmla="*/ 304 h 10341"/>
              <a:gd name="connsiteX6" fmla="*/ 25919 w 27702"/>
              <a:gd name="connsiteY6" fmla="*/ 285 h 10341"/>
              <a:gd name="connsiteX7" fmla="*/ 25905 w 27702"/>
              <a:gd name="connsiteY7" fmla="*/ 10341 h 10341"/>
              <a:gd name="connsiteX8" fmla="*/ 1786 w 27702"/>
              <a:gd name="connsiteY8" fmla="*/ 10304 h 10341"/>
              <a:gd name="connsiteX9" fmla="*/ 1786 w 27702"/>
              <a:gd name="connsiteY9" fmla="*/ 6631 h 10341"/>
              <a:gd name="connsiteX0" fmla="*/ 1873 w 27789"/>
              <a:gd name="connsiteY0" fmla="*/ 6346 h 10056"/>
              <a:gd name="connsiteX1" fmla="*/ 1394 w 27789"/>
              <a:gd name="connsiteY1" fmla="*/ 6509 h 10056"/>
              <a:gd name="connsiteX2" fmla="*/ 331 w 27789"/>
              <a:gd name="connsiteY2" fmla="*/ 5027 h 10056"/>
              <a:gd name="connsiteX3" fmla="*/ 1394 w 27789"/>
              <a:gd name="connsiteY3" fmla="*/ 3553 h 10056"/>
              <a:gd name="connsiteX4" fmla="*/ 1879 w 27789"/>
              <a:gd name="connsiteY4" fmla="*/ 3708 h 10056"/>
              <a:gd name="connsiteX5" fmla="*/ 1873 w 27789"/>
              <a:gd name="connsiteY5" fmla="*/ 19 h 10056"/>
              <a:gd name="connsiteX6" fmla="*/ 26006 w 27789"/>
              <a:gd name="connsiteY6" fmla="*/ 0 h 10056"/>
              <a:gd name="connsiteX7" fmla="*/ 25992 w 27789"/>
              <a:gd name="connsiteY7" fmla="*/ 10056 h 10056"/>
              <a:gd name="connsiteX8" fmla="*/ 1873 w 27789"/>
              <a:gd name="connsiteY8" fmla="*/ 10019 h 10056"/>
              <a:gd name="connsiteX9" fmla="*/ 1873 w 27789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42 w 27458"/>
              <a:gd name="connsiteY5" fmla="*/ 19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55 w 27458"/>
              <a:gd name="connsiteY5" fmla="*/ 56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290 h 10000"/>
              <a:gd name="connsiteX1" fmla="*/ 1063 w 27458"/>
              <a:gd name="connsiteY1" fmla="*/ 6453 h 10000"/>
              <a:gd name="connsiteX2" fmla="*/ 0 w 27458"/>
              <a:gd name="connsiteY2" fmla="*/ 4971 h 10000"/>
              <a:gd name="connsiteX3" fmla="*/ 1063 w 27458"/>
              <a:gd name="connsiteY3" fmla="*/ 3497 h 10000"/>
              <a:gd name="connsiteX4" fmla="*/ 1548 w 27458"/>
              <a:gd name="connsiteY4" fmla="*/ 3652 h 10000"/>
              <a:gd name="connsiteX5" fmla="*/ 1555 w 27458"/>
              <a:gd name="connsiteY5" fmla="*/ 0 h 10000"/>
              <a:gd name="connsiteX6" fmla="*/ 25675 w 27458"/>
              <a:gd name="connsiteY6" fmla="*/ 55 h 10000"/>
              <a:gd name="connsiteX7" fmla="*/ 25661 w 27458"/>
              <a:gd name="connsiteY7" fmla="*/ 10000 h 10000"/>
              <a:gd name="connsiteX8" fmla="*/ 1542 w 27458"/>
              <a:gd name="connsiteY8" fmla="*/ 9963 h 10000"/>
              <a:gd name="connsiteX9" fmla="*/ 1542 w 27458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75" h="10000">
                <a:moveTo>
                  <a:pt x="1542" y="6290"/>
                </a:moveTo>
                <a:cubicBezTo>
                  <a:pt x="1396" y="6396"/>
                  <a:pt x="1232" y="6453"/>
                  <a:pt x="1063" y="6453"/>
                </a:cubicBezTo>
                <a:cubicBezTo>
                  <a:pt x="479" y="6453"/>
                  <a:pt x="0" y="5785"/>
                  <a:pt x="0" y="4971"/>
                </a:cubicBezTo>
                <a:cubicBezTo>
                  <a:pt x="0" y="4157"/>
                  <a:pt x="479" y="3497"/>
                  <a:pt x="1063" y="3497"/>
                </a:cubicBezTo>
                <a:cubicBezTo>
                  <a:pt x="1238" y="3497"/>
                  <a:pt x="1402" y="3554"/>
                  <a:pt x="1548" y="3652"/>
                </a:cubicBezTo>
                <a:cubicBezTo>
                  <a:pt x="1542" y="-37"/>
                  <a:pt x="1556" y="1896"/>
                  <a:pt x="1555" y="0"/>
                </a:cubicBezTo>
                <a:lnTo>
                  <a:pt x="25675" y="55"/>
                </a:lnTo>
                <a:cubicBezTo>
                  <a:pt x="25660" y="3118"/>
                  <a:pt x="25661" y="10000"/>
                  <a:pt x="25661" y="10000"/>
                </a:cubicBezTo>
                <a:lnTo>
                  <a:pt x="1542" y="9963"/>
                </a:lnTo>
                <a:lnTo>
                  <a:pt x="1542" y="6290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">
            <a:hlinkClick r:id="rId2" action="ppaction://hlinksldjump"/>
          </p:cNvPr>
          <p:cNvSpPr>
            <a:spLocks/>
          </p:cNvSpPr>
          <p:nvPr/>
        </p:nvSpPr>
        <p:spPr bwMode="auto">
          <a:xfrm rot="3833298">
            <a:off x="7921018" y="1960522"/>
            <a:ext cx="2263283" cy="1420978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tx2"/>
          </a:solidFill>
          <a:ln w="254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Freeform 22">
            <a:hlinkClick r:id="rId2" action="ppaction://hlinksldjump"/>
          </p:cNvPr>
          <p:cNvSpPr>
            <a:spLocks/>
          </p:cNvSpPr>
          <p:nvPr/>
        </p:nvSpPr>
        <p:spPr bwMode="auto">
          <a:xfrm rot="20033298">
            <a:off x="8504852" y="3120169"/>
            <a:ext cx="2247114" cy="1410831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reflection stA="18000" endPos="555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Freeform 22">
            <a:hlinkClick r:id="rId2" action="ppaction://hlinksldjump"/>
          </p:cNvPr>
          <p:cNvSpPr>
            <a:spLocks/>
          </p:cNvSpPr>
          <p:nvPr/>
        </p:nvSpPr>
        <p:spPr bwMode="auto">
          <a:xfrm rot="20033298">
            <a:off x="9095431" y="1398494"/>
            <a:ext cx="2247113" cy="1410831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2" grpId="0"/>
      <p:bldP spid="36" grpId="0" animBg="1"/>
      <p:bldP spid="37" grpId="0" animBg="1"/>
      <p:bldP spid="49" grpId="0" animBg="1"/>
      <p:bldP spid="50" grpId="0" animBg="1"/>
      <p:bldP spid="52" grpId="0" animBg="1"/>
      <p:bldP spid="53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09"/>
            <a:ext cx="11485418" cy="5472545"/>
            <a:chOff x="-1969477" y="180109"/>
            <a:chExt cx="11077111" cy="547254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Rounded Rectangle 5"/>
            <p:cNvSpPr/>
            <p:nvPr/>
          </p:nvSpPr>
          <p:spPr>
            <a:xfrm>
              <a:off x="-1969477" y="180109"/>
              <a:ext cx="11077111" cy="5472545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  <a:lumMod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69477" y="180109"/>
              <a:ext cx="11077111" cy="280076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74000"/>
                    <a:lumOff val="26000"/>
                  </a:schemeClr>
                </a:gs>
                <a:gs pos="50000">
                  <a:schemeClr val="accent1">
                    <a:tint val="44500"/>
                    <a:satMod val="160000"/>
                    <a:lumMod val="9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Project Segment</a:t>
              </a:r>
            </a:p>
            <a:p>
              <a:r>
                <a:rPr lang="en-ZA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Umgungundlovu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District Municipality has spent R 3 million rand for this project. The project was </a:t>
              </a:r>
              <a:r>
                <a:rPr lang="en-ZA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costed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as follows: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Outsourced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contractor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R 2.5 million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Own Labour: R 300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000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endPara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25033" y="3264797"/>
            <a:ext cx="2876239" cy="1651691"/>
            <a:chOff x="4357" y="1238768"/>
            <a:chExt cx="2876239" cy="1651691"/>
          </a:xfrm>
        </p:grpSpPr>
        <p:sp>
          <p:nvSpPr>
            <p:cNvPr id="12" name="Rounded Rectangle 11"/>
            <p:cNvSpPr/>
            <p:nvPr/>
          </p:nvSpPr>
          <p:spPr>
            <a:xfrm>
              <a:off x="4357" y="1238768"/>
              <a:ext cx="2876239" cy="165169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84986" y="1319397"/>
              <a:ext cx="2714981" cy="1490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b="1" kern="1200" baseline="0" dirty="0" smtClean="0">
                  <a:solidFill>
                    <a:schemeClr val="tx1"/>
                  </a:solidFill>
                </a:rPr>
                <a:t>Project: Capital&gt;Infrastructure&gt;Existing&gt;Upgrade&gt;Reservoir KPA_SO_KPI_P002_ Reservoir Upgrade</a:t>
              </a:r>
              <a:endParaRPr lang="en-ZA" sz="1600" b="1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45085" y="3264797"/>
            <a:ext cx="2876239" cy="1651691"/>
            <a:chOff x="3024409" y="1238768"/>
            <a:chExt cx="2876239" cy="1651691"/>
          </a:xfrm>
          <a:solidFill>
            <a:srgbClr val="92D050"/>
          </a:solidFill>
        </p:grpSpPr>
        <p:sp>
          <p:nvSpPr>
            <p:cNvPr id="10" name="Rounded Rectangle 9"/>
            <p:cNvSpPr/>
            <p:nvPr/>
          </p:nvSpPr>
          <p:spPr>
            <a:xfrm>
              <a:off x="3024409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3105038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b" anchorCtr="0">
              <a:noAutofit/>
            </a:bodyPr>
            <a:lstStyle/>
            <a:p>
              <a:pPr lvl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300" kern="1200" baseline="0" dirty="0" smtClean="0">
                  <a:solidFill>
                    <a:schemeClr val="tx1"/>
                  </a:solidFill>
                </a:rPr>
                <a:t>Item: Assets&gt;WIP&gt; Own&gt;Outsourced</a:t>
              </a:r>
              <a:endParaRPr lang="en-ZA" sz="230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32709" y="3264797"/>
            <a:ext cx="2876239" cy="1651691"/>
            <a:chOff x="6044461" y="1238768"/>
            <a:chExt cx="2876239" cy="1651691"/>
          </a:xfrm>
          <a:solidFill>
            <a:srgbClr val="92D050"/>
          </a:solidFill>
        </p:grpSpPr>
        <p:sp>
          <p:nvSpPr>
            <p:cNvPr id="15" name="Rounded Rectangle 14"/>
            <p:cNvSpPr/>
            <p:nvPr/>
          </p:nvSpPr>
          <p:spPr>
            <a:xfrm>
              <a:off x="6044461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125090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b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300" kern="1200" baseline="0" dirty="0" smtClean="0">
                  <a:solidFill>
                    <a:schemeClr val="tx1"/>
                  </a:solidFill>
                </a:rPr>
                <a:t>Function: Water&gt; Core&gt; Water Storage</a:t>
              </a:r>
              <a:endParaRPr lang="en-ZA" sz="2300" kern="1200" baseline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9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09"/>
            <a:ext cx="11485418" cy="5472545"/>
            <a:chOff x="-1969477" y="180109"/>
            <a:chExt cx="11077111" cy="547254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Rounded Rectangle 5"/>
            <p:cNvSpPr/>
            <p:nvPr/>
          </p:nvSpPr>
          <p:spPr>
            <a:xfrm>
              <a:off x="-1969477" y="180109"/>
              <a:ext cx="11077111" cy="5472545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  <a:lumMod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69477" y="180109"/>
              <a:ext cx="11077111" cy="280076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74000"/>
                    <a:lumOff val="26000"/>
                  </a:schemeClr>
                </a:gs>
                <a:gs pos="50000">
                  <a:schemeClr val="accent1">
                    <a:tint val="44500"/>
                    <a:satMod val="160000"/>
                    <a:lumMod val="9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Project Segment</a:t>
              </a:r>
            </a:p>
            <a:p>
              <a:r>
                <a:rPr lang="en-ZA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Umgungundlovu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District Municipality has spent R 3 million rand for this project. The project was </a:t>
              </a:r>
              <a:r>
                <a:rPr lang="en-ZA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costed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as follows: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Outsourced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contractor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R 2.5 million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Own Labour: R 300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000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endPara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25033" y="3264797"/>
            <a:ext cx="2876239" cy="1651691"/>
            <a:chOff x="4357" y="1238768"/>
            <a:chExt cx="2876239" cy="1651691"/>
          </a:xfrm>
          <a:solidFill>
            <a:srgbClr val="92D050"/>
          </a:solidFill>
        </p:grpSpPr>
        <p:sp>
          <p:nvSpPr>
            <p:cNvPr id="12" name="Rounded Rectangle 11"/>
            <p:cNvSpPr/>
            <p:nvPr/>
          </p:nvSpPr>
          <p:spPr>
            <a:xfrm>
              <a:off x="4357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84986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b="1" kern="1200" baseline="0" dirty="0" smtClean="0">
                  <a:solidFill>
                    <a:schemeClr val="tx1"/>
                  </a:solidFill>
                </a:rPr>
                <a:t>Project: Capital&gt;Infrastructure&gt;Existing&gt;Upgrade&gt;Reservoir KPA_SO_KPI_P002_ Reservoir Upgrade</a:t>
              </a:r>
              <a:endParaRPr lang="en-ZA" sz="1600" b="1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45085" y="3264797"/>
            <a:ext cx="2876239" cy="1651691"/>
            <a:chOff x="3024409" y="1238768"/>
            <a:chExt cx="2876239" cy="1651691"/>
          </a:xfrm>
          <a:solidFill>
            <a:srgbClr val="92D050"/>
          </a:solidFill>
        </p:grpSpPr>
        <p:sp>
          <p:nvSpPr>
            <p:cNvPr id="10" name="Rounded Rectangle 9"/>
            <p:cNvSpPr/>
            <p:nvPr/>
          </p:nvSpPr>
          <p:spPr>
            <a:xfrm>
              <a:off x="3024409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3105038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b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300" kern="1200" baseline="0" dirty="0" smtClean="0">
                  <a:solidFill>
                    <a:schemeClr val="tx1"/>
                  </a:solidFill>
                </a:rPr>
                <a:t>Item: Assets&gt;WIP&gt; Own&gt; Compensation of Employees</a:t>
              </a:r>
              <a:endParaRPr lang="en-ZA" sz="230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32709" y="3264797"/>
            <a:ext cx="2876239" cy="1651691"/>
            <a:chOff x="6044461" y="1238768"/>
            <a:chExt cx="2876239" cy="1651691"/>
          </a:xfrm>
          <a:solidFill>
            <a:srgbClr val="92D050"/>
          </a:solidFill>
        </p:grpSpPr>
        <p:sp>
          <p:nvSpPr>
            <p:cNvPr id="15" name="Rounded Rectangle 14"/>
            <p:cNvSpPr/>
            <p:nvPr/>
          </p:nvSpPr>
          <p:spPr>
            <a:xfrm>
              <a:off x="6044461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125090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b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300" kern="1200" baseline="0" dirty="0" smtClean="0">
                  <a:solidFill>
                    <a:schemeClr val="tx1"/>
                  </a:solidFill>
                </a:rPr>
                <a:t>Function: Water&gt; Core&gt; Water Storage</a:t>
              </a:r>
              <a:endParaRPr lang="en-ZA" sz="2300" kern="1200" baseline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09"/>
            <a:ext cx="11485418" cy="5472545"/>
            <a:chOff x="-1969477" y="180109"/>
            <a:chExt cx="11077111" cy="547254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Rounded Rectangle 5"/>
            <p:cNvSpPr/>
            <p:nvPr/>
          </p:nvSpPr>
          <p:spPr>
            <a:xfrm>
              <a:off x="-1969477" y="180109"/>
              <a:ext cx="11077111" cy="5472545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  <a:lumMod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69477" y="180109"/>
              <a:ext cx="11077111" cy="138499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74000"/>
                    <a:lumOff val="26000"/>
                  </a:schemeClr>
                </a:gs>
                <a:gs pos="50000">
                  <a:schemeClr val="accent1">
                    <a:tint val="44500"/>
                    <a:satMod val="160000"/>
                    <a:lumMod val="9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Outsourced contractor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R 2.5 million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Own Labour: R 300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000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endPara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07230" y="1681828"/>
            <a:ext cx="2876239" cy="1651691"/>
            <a:chOff x="3024409" y="1238768"/>
            <a:chExt cx="2876239" cy="1651691"/>
          </a:xfrm>
          <a:solidFill>
            <a:srgbClr val="92D050"/>
          </a:solidFill>
        </p:grpSpPr>
        <p:sp>
          <p:nvSpPr>
            <p:cNvPr id="10" name="Rounded Rectangle 9"/>
            <p:cNvSpPr/>
            <p:nvPr/>
          </p:nvSpPr>
          <p:spPr>
            <a:xfrm>
              <a:off x="3024409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3105038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b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300" kern="1200" baseline="0" dirty="0" smtClean="0">
                  <a:solidFill>
                    <a:schemeClr val="tx1"/>
                  </a:solidFill>
                </a:rPr>
                <a:t>Item: Assets&gt;WIP&gt; Own&gt;Outsourced</a:t>
              </a:r>
              <a:endParaRPr lang="en-ZA" sz="230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47850" y="1681827"/>
            <a:ext cx="2876239" cy="1651691"/>
            <a:chOff x="3024409" y="1238768"/>
            <a:chExt cx="2876239" cy="1651691"/>
          </a:xfrm>
          <a:solidFill>
            <a:srgbClr val="92D050"/>
          </a:solidFill>
        </p:grpSpPr>
        <p:sp>
          <p:nvSpPr>
            <p:cNvPr id="21" name="Rounded Rectangle 20"/>
            <p:cNvSpPr/>
            <p:nvPr/>
          </p:nvSpPr>
          <p:spPr>
            <a:xfrm>
              <a:off x="3024409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3105038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b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300" dirty="0">
                  <a:solidFill>
                    <a:schemeClr val="tx1"/>
                  </a:solidFill>
                </a:rPr>
                <a:t>Item: Assets&gt;WIP&gt; Own</a:t>
              </a:r>
              <a:r>
                <a:rPr lang="en-ZA" sz="2300" dirty="0" smtClean="0">
                  <a:solidFill>
                    <a:schemeClr val="tx1"/>
                  </a:solidFill>
                </a:rPr>
                <a:t>&gt; Compensation </a:t>
              </a:r>
              <a:r>
                <a:rPr lang="en-ZA" sz="2300" dirty="0">
                  <a:solidFill>
                    <a:schemeClr val="tx1"/>
                  </a:solidFill>
                </a:rPr>
                <a:t>of Employees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436384" y="3826784"/>
            <a:ext cx="3319232" cy="1825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400" dirty="0" smtClean="0">
                <a:solidFill>
                  <a:schemeClr val="tx1"/>
                </a:solidFill>
              </a:rPr>
              <a:t>A9 Asset Management: Asset </a:t>
            </a:r>
            <a:r>
              <a:rPr lang="en-ZA" sz="2400" dirty="0">
                <a:solidFill>
                  <a:schemeClr val="tx1"/>
                </a:solidFill>
              </a:rPr>
              <a:t>Register Summary - Other </a:t>
            </a:r>
            <a:r>
              <a:rPr lang="en-ZA" sz="2400" dirty="0" smtClean="0">
                <a:solidFill>
                  <a:schemeClr val="tx1"/>
                </a:solidFill>
              </a:rPr>
              <a:t>Assets</a:t>
            </a:r>
            <a:endParaRPr lang="en-ZA" dirty="0"/>
          </a:p>
        </p:txBody>
      </p:sp>
      <p:sp>
        <p:nvSpPr>
          <p:cNvPr id="31" name="Rounded Rectangle 30"/>
          <p:cNvSpPr/>
          <p:nvPr/>
        </p:nvSpPr>
        <p:spPr>
          <a:xfrm>
            <a:off x="8267401" y="3851152"/>
            <a:ext cx="3319232" cy="1825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000" dirty="0">
                <a:solidFill>
                  <a:schemeClr val="tx1"/>
                </a:solidFill>
              </a:rPr>
              <a:t>SA3 Supporting detail to Budgeted Financial </a:t>
            </a:r>
            <a:r>
              <a:rPr lang="en-ZA" sz="2000" dirty="0" smtClean="0">
                <a:solidFill>
                  <a:schemeClr val="tx1"/>
                </a:solidFill>
              </a:rPr>
              <a:t>Position:</a:t>
            </a:r>
            <a:endParaRPr lang="en-ZA" sz="2000" dirty="0">
              <a:solidFill>
                <a:schemeClr val="tx1"/>
              </a:solidFill>
            </a:endParaRPr>
          </a:p>
          <a:p>
            <a:r>
              <a:rPr lang="en-ZA" sz="2000" dirty="0">
                <a:solidFill>
                  <a:schemeClr val="tx1"/>
                </a:solidFill>
              </a:rPr>
              <a:t>PPE at Cost/Valuation (</a:t>
            </a:r>
            <a:r>
              <a:rPr lang="en-ZA" sz="2000" dirty="0" err="1">
                <a:solidFill>
                  <a:schemeClr val="tx1"/>
                </a:solidFill>
              </a:rPr>
              <a:t>excl</a:t>
            </a:r>
            <a:r>
              <a:rPr lang="en-ZA" sz="2000" dirty="0">
                <a:solidFill>
                  <a:schemeClr val="tx1"/>
                </a:solidFill>
              </a:rPr>
              <a:t> Finance Leases)</a:t>
            </a:r>
            <a:endParaRPr lang="en-ZA" sz="2000" dirty="0" smtClean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5746" y="3760028"/>
            <a:ext cx="3319232" cy="1825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000" dirty="0">
                <a:solidFill>
                  <a:schemeClr val="tx1"/>
                </a:solidFill>
              </a:rPr>
              <a:t>A1 Budget Summary: Financial Position:  Total Non-current Assets / Asset Management - Asset Register Summary</a:t>
            </a:r>
          </a:p>
        </p:txBody>
      </p:sp>
    </p:spTree>
    <p:extLst>
      <p:ext uri="{BB962C8B-B14F-4D97-AF65-F5344CB8AC3E}">
        <p14:creationId xmlns:p14="http://schemas.microsoft.com/office/powerpoint/2010/main" val="36398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5516" y="180108"/>
            <a:ext cx="11485418" cy="5472545"/>
            <a:chOff x="-1969477" y="180109"/>
            <a:chExt cx="11077111" cy="547254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Rounded Rectangle 5"/>
            <p:cNvSpPr/>
            <p:nvPr/>
          </p:nvSpPr>
          <p:spPr>
            <a:xfrm>
              <a:off x="-1969477" y="180109"/>
              <a:ext cx="11077111" cy="5472545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  <a:lumMod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69477" y="180109"/>
              <a:ext cx="11077111" cy="193899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74000"/>
                    <a:lumOff val="26000"/>
                  </a:schemeClr>
                </a:gs>
                <a:gs pos="50000">
                  <a:schemeClr val="accent1">
                    <a:tint val="44500"/>
                    <a:satMod val="160000"/>
                    <a:lumMod val="9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Project Segment</a:t>
              </a:r>
            </a:p>
            <a:p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Soil Turning Upgrade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Reservoir undertaken by the Office 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of the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Mayor.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Contracted services for Transport: R80 000, Advertising: R20 000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Catering: R 100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000</a:t>
              </a:r>
              <a:endPara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6888" y="2798277"/>
            <a:ext cx="2876239" cy="1651691"/>
            <a:chOff x="4357" y="1238768"/>
            <a:chExt cx="2876239" cy="1651691"/>
          </a:xfrm>
          <a:solidFill>
            <a:srgbClr val="92D050"/>
          </a:solidFill>
        </p:grpSpPr>
        <p:sp>
          <p:nvSpPr>
            <p:cNvPr id="12" name="Rounded Rectangle 11"/>
            <p:cNvSpPr/>
            <p:nvPr/>
          </p:nvSpPr>
          <p:spPr>
            <a:xfrm>
              <a:off x="4357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84986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b="1" dirty="0">
                  <a:solidFill>
                    <a:schemeClr val="tx1"/>
                  </a:solidFill>
                </a:rPr>
                <a:t>Operational&gt;Typical </a:t>
              </a:r>
              <a:r>
                <a:rPr lang="en-ZA" sz="1600" b="1" dirty="0" err="1">
                  <a:solidFill>
                    <a:schemeClr val="tx1"/>
                  </a:solidFill>
                </a:rPr>
                <a:t>Workstreams</a:t>
              </a:r>
              <a:r>
                <a:rPr lang="en-ZA" sz="1600" b="1" dirty="0">
                  <a:solidFill>
                    <a:schemeClr val="tx1"/>
                  </a:solidFill>
                </a:rPr>
                <a:t>&gt;Functions &amp;Events&gt; </a:t>
              </a:r>
              <a:r>
                <a:rPr lang="en-ZA" sz="1600" b="1" dirty="0" smtClean="0">
                  <a:solidFill>
                    <a:schemeClr val="tx1"/>
                  </a:solidFill>
                </a:rPr>
                <a:t>KPA_SO_KPI_P003_SoilTurning</a:t>
              </a:r>
              <a:endParaRPr lang="en-ZA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44382" y="2751836"/>
            <a:ext cx="2876239" cy="1651691"/>
            <a:chOff x="6044461" y="1238768"/>
            <a:chExt cx="2876239" cy="1651691"/>
          </a:xfrm>
          <a:solidFill>
            <a:srgbClr val="92D050"/>
          </a:solidFill>
        </p:grpSpPr>
        <p:sp>
          <p:nvSpPr>
            <p:cNvPr id="15" name="Rounded Rectangle 14"/>
            <p:cNvSpPr/>
            <p:nvPr/>
          </p:nvSpPr>
          <p:spPr>
            <a:xfrm>
              <a:off x="6044461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125090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300" kern="1200" baseline="0" dirty="0" smtClean="0">
                  <a:solidFill>
                    <a:schemeClr val="tx1"/>
                  </a:solidFill>
                </a:rPr>
                <a:t>Function: </a:t>
              </a:r>
              <a:r>
                <a:rPr lang="en-ZA" sz="2300" dirty="0">
                  <a:solidFill>
                    <a:schemeClr val="tx1"/>
                  </a:solidFill>
                </a:rPr>
                <a:t>Executive &amp; Council&gt; Mayor &amp; Council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938653" y="2376159"/>
            <a:ext cx="3454015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Item </a:t>
            </a:r>
            <a:r>
              <a:rPr lang="en-ZA" dirty="0" smtClean="0">
                <a:solidFill>
                  <a:schemeClr val="tx1"/>
                </a:solidFill>
              </a:rPr>
              <a:t>Expenditure&gt;Contracted Services&gt;Outsourced&gt; Transport </a:t>
            </a:r>
            <a:r>
              <a:rPr lang="en-ZA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38653" y="3428998"/>
            <a:ext cx="3454015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tx1"/>
                </a:solidFill>
              </a:rPr>
              <a:t>Item </a:t>
            </a:r>
            <a:r>
              <a:rPr lang="en-ZA" dirty="0" smtClean="0">
                <a:solidFill>
                  <a:schemeClr val="tx1"/>
                </a:solidFill>
              </a:rPr>
              <a:t>Expenditure&gt;Operational&gt;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Advertising&gt; Municipal Activities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38653" y="4459288"/>
            <a:ext cx="3454015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Item </a:t>
            </a:r>
            <a:r>
              <a:rPr lang="en-ZA" dirty="0" smtClean="0">
                <a:solidFill>
                  <a:schemeClr val="tx1"/>
                </a:solidFill>
              </a:rPr>
              <a:t>Expenditure&gt;Contracted Services&gt;Outsourced&gt;Catering </a:t>
            </a:r>
            <a:r>
              <a:rPr lang="en-ZA" dirty="0">
                <a:solidFill>
                  <a:schemeClr val="tx1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7664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09"/>
            <a:ext cx="11485418" cy="5472545"/>
            <a:chOff x="-1969477" y="180109"/>
            <a:chExt cx="11077111" cy="547254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Rounded Rectangle 5"/>
            <p:cNvSpPr/>
            <p:nvPr/>
          </p:nvSpPr>
          <p:spPr>
            <a:xfrm>
              <a:off x="-1969477" y="180109"/>
              <a:ext cx="11077111" cy="5472545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  <a:lumMod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69477" y="180109"/>
              <a:ext cx="11077111" cy="138499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74000"/>
                    <a:lumOff val="26000"/>
                  </a:schemeClr>
                </a:gs>
                <a:gs pos="50000">
                  <a:schemeClr val="accent1">
                    <a:tint val="44500"/>
                    <a:satMod val="160000"/>
                    <a:lumMod val="9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Contracted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services(Outsourced) 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for Transport: R80 000, Advertising: R20 000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Contracted Services(Outsourced)Catering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R 100 000</a:t>
              </a:r>
              <a:endPara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55362" y="1659546"/>
            <a:ext cx="3136370" cy="1651691"/>
            <a:chOff x="3024409" y="1238768"/>
            <a:chExt cx="2876239" cy="1651691"/>
          </a:xfrm>
          <a:solidFill>
            <a:srgbClr val="92D050"/>
          </a:solidFill>
        </p:grpSpPr>
        <p:sp>
          <p:nvSpPr>
            <p:cNvPr id="10" name="Rounded Rectangle 9"/>
            <p:cNvSpPr/>
            <p:nvPr/>
          </p:nvSpPr>
          <p:spPr>
            <a:xfrm>
              <a:off x="3024409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3105038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000" dirty="0">
                  <a:solidFill>
                    <a:schemeClr val="tx1"/>
                  </a:solidFill>
                </a:rPr>
                <a:t>Item Expenditure&gt;Contracted </a:t>
              </a:r>
              <a:r>
                <a:rPr lang="en-ZA" sz="2000" dirty="0" smtClean="0">
                  <a:solidFill>
                    <a:schemeClr val="tx1"/>
                  </a:solidFill>
                </a:rPr>
                <a:t>Services&gt;Outsourced&gt;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000" dirty="0" smtClean="0">
                  <a:solidFill>
                    <a:schemeClr val="tx1"/>
                  </a:solidFill>
                </a:rPr>
                <a:t>Transport </a:t>
              </a:r>
              <a:r>
                <a:rPr lang="en-ZA" sz="2000" dirty="0">
                  <a:solidFill>
                    <a:schemeClr val="tx1"/>
                  </a:solidFill>
                </a:rPr>
                <a:t>Services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79085" y="1709465"/>
            <a:ext cx="3176259" cy="1651691"/>
            <a:chOff x="3024409" y="1238768"/>
            <a:chExt cx="2876239" cy="1651691"/>
          </a:xfrm>
          <a:solidFill>
            <a:srgbClr val="92D050"/>
          </a:solidFill>
        </p:grpSpPr>
        <p:sp>
          <p:nvSpPr>
            <p:cNvPr id="21" name="Rounded Rectangle 20"/>
            <p:cNvSpPr/>
            <p:nvPr/>
          </p:nvSpPr>
          <p:spPr>
            <a:xfrm>
              <a:off x="3024409" y="1238768"/>
              <a:ext cx="2876239" cy="16516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3105038" y="1319397"/>
              <a:ext cx="2714981" cy="1490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000" dirty="0">
                  <a:solidFill>
                    <a:schemeClr val="tx1"/>
                  </a:solidFill>
                </a:rPr>
                <a:t>Item Expenditure&gt;Contracted Services&gt;Outsourced</a:t>
              </a:r>
              <a:r>
                <a:rPr lang="en-ZA" sz="2000" dirty="0" smtClean="0">
                  <a:solidFill>
                    <a:schemeClr val="tx1"/>
                  </a:solidFill>
                </a:rPr>
                <a:t>&gt;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000" dirty="0" smtClean="0">
                  <a:solidFill>
                    <a:schemeClr val="tx1"/>
                  </a:solidFill>
                </a:rPr>
                <a:t>Catering </a:t>
              </a:r>
              <a:r>
                <a:rPr lang="en-ZA" sz="2000" dirty="0">
                  <a:solidFill>
                    <a:schemeClr val="tx1"/>
                  </a:solidFill>
                </a:rPr>
                <a:t>Services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436384" y="3826784"/>
            <a:ext cx="3319232" cy="1825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000" dirty="0" smtClean="0">
                <a:solidFill>
                  <a:schemeClr val="tx1"/>
                </a:solidFill>
              </a:rPr>
              <a:t>A4 Budgeted Financial Performance: </a:t>
            </a:r>
            <a:r>
              <a:rPr lang="en-ZA" sz="2000" dirty="0">
                <a:solidFill>
                  <a:schemeClr val="tx1"/>
                </a:solidFill>
              </a:rPr>
              <a:t>Expenditure by Type:  Contracted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67401" y="3851152"/>
            <a:ext cx="3319232" cy="1825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000" dirty="0">
                <a:solidFill>
                  <a:schemeClr val="tx1"/>
                </a:solidFill>
              </a:rPr>
              <a:t>SA1 Supporting Detail to Budgeted Financial </a:t>
            </a:r>
            <a:r>
              <a:rPr lang="en-ZA" sz="2000" dirty="0" smtClean="0">
                <a:solidFill>
                  <a:schemeClr val="tx1"/>
                </a:solidFill>
              </a:rPr>
              <a:t>Performance: Contracted Services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95746" y="3760028"/>
            <a:ext cx="3319232" cy="1825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400" dirty="0">
                <a:solidFill>
                  <a:schemeClr val="tx1"/>
                </a:solidFill>
              </a:rPr>
              <a:t>A1 Budget Summary: </a:t>
            </a:r>
            <a:r>
              <a:rPr lang="en-ZA" sz="2400" dirty="0" smtClean="0">
                <a:solidFill>
                  <a:schemeClr val="tx1"/>
                </a:solidFill>
              </a:rPr>
              <a:t>  </a:t>
            </a:r>
            <a:r>
              <a:rPr lang="en-ZA" sz="2400" dirty="0">
                <a:solidFill>
                  <a:schemeClr val="tx1"/>
                </a:solidFill>
              </a:rPr>
              <a:t>Financial </a:t>
            </a:r>
            <a:r>
              <a:rPr lang="en-ZA" sz="2400" dirty="0" smtClean="0">
                <a:solidFill>
                  <a:schemeClr val="tx1"/>
                </a:solidFill>
              </a:rPr>
              <a:t>Performance/Other </a:t>
            </a:r>
            <a:r>
              <a:rPr lang="en-ZA" sz="2400" dirty="0">
                <a:solidFill>
                  <a:schemeClr val="tx1"/>
                </a:solidFill>
              </a:rPr>
              <a:t>Expenditure</a:t>
            </a:r>
          </a:p>
        </p:txBody>
      </p:sp>
    </p:spTree>
    <p:extLst>
      <p:ext uri="{BB962C8B-B14F-4D97-AF65-F5344CB8AC3E}">
        <p14:creationId xmlns:p14="http://schemas.microsoft.com/office/powerpoint/2010/main" val="11611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09"/>
            <a:ext cx="11485418" cy="5472545"/>
            <a:chOff x="-1969477" y="180109"/>
            <a:chExt cx="11077111" cy="547254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Rounded Rectangle 5"/>
            <p:cNvSpPr/>
            <p:nvPr/>
          </p:nvSpPr>
          <p:spPr>
            <a:xfrm>
              <a:off x="-1969477" y="180109"/>
              <a:ext cx="11077111" cy="5472545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  <a:lumMod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69477" y="180109"/>
              <a:ext cx="11077111" cy="138499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74000"/>
                    <a:lumOff val="26000"/>
                  </a:schemeClr>
                </a:gs>
                <a:gs pos="50000">
                  <a:schemeClr val="accent1">
                    <a:tint val="44500"/>
                    <a:satMod val="160000"/>
                    <a:lumMod val="9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Contracted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services(Outsourced) 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for Transport: R80 000, Advertising: R20 000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Contracted Services(Outsourced)Catering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R 100 000</a:t>
              </a:r>
              <a:endPara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6384" y="1709596"/>
            <a:ext cx="3432998" cy="1651691"/>
            <a:chOff x="3024409" y="1238768"/>
            <a:chExt cx="2876239" cy="1651691"/>
          </a:xfrm>
        </p:grpSpPr>
        <p:sp>
          <p:nvSpPr>
            <p:cNvPr id="10" name="Rounded Rectangle 9"/>
            <p:cNvSpPr/>
            <p:nvPr/>
          </p:nvSpPr>
          <p:spPr>
            <a:xfrm>
              <a:off x="3024409" y="1238768"/>
              <a:ext cx="2876239" cy="16516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3105038" y="1319397"/>
              <a:ext cx="2714981" cy="149043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000" dirty="0">
                  <a:solidFill>
                    <a:schemeClr val="tx1"/>
                  </a:solidFill>
                </a:rPr>
                <a:t>Item Expenditure&gt;Operational&gt;Advertising&gt; Municipal Activities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436384" y="3826784"/>
            <a:ext cx="3319232" cy="1825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000" dirty="0" smtClean="0">
                <a:solidFill>
                  <a:schemeClr val="tx1"/>
                </a:solidFill>
              </a:rPr>
              <a:t>A4 Budgeted Financial Performance: </a:t>
            </a:r>
            <a:r>
              <a:rPr lang="en-ZA" sz="2000" dirty="0">
                <a:solidFill>
                  <a:schemeClr val="tx1"/>
                </a:solidFill>
              </a:rPr>
              <a:t>Expenditure by Type:  Other Expenditure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67401" y="3851152"/>
            <a:ext cx="3319232" cy="18015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000" dirty="0" smtClean="0">
                <a:solidFill>
                  <a:schemeClr val="tx1"/>
                </a:solidFill>
              </a:rPr>
              <a:t>SA1 Supporting Detail to Budgeted Financial Performance: Other Expenditure by Type -</a:t>
            </a:r>
            <a:endParaRPr lang="en-ZA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5746" y="3760028"/>
            <a:ext cx="3319232" cy="1825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ZA" sz="2400" dirty="0">
                <a:solidFill>
                  <a:schemeClr val="tx1"/>
                </a:solidFill>
              </a:rPr>
              <a:t>A1 Budget Summary: </a:t>
            </a:r>
            <a:r>
              <a:rPr lang="en-ZA" sz="2400" dirty="0" smtClean="0">
                <a:solidFill>
                  <a:schemeClr val="tx1"/>
                </a:solidFill>
              </a:rPr>
              <a:t>  </a:t>
            </a:r>
            <a:r>
              <a:rPr lang="en-ZA" sz="2400" dirty="0">
                <a:solidFill>
                  <a:schemeClr val="tx1"/>
                </a:solidFill>
              </a:rPr>
              <a:t>Financial </a:t>
            </a:r>
            <a:r>
              <a:rPr lang="en-ZA" sz="2400" dirty="0" smtClean="0">
                <a:solidFill>
                  <a:schemeClr val="tx1"/>
                </a:solidFill>
              </a:rPr>
              <a:t>Performance/Other </a:t>
            </a:r>
            <a:r>
              <a:rPr lang="en-ZA" sz="2400" dirty="0">
                <a:solidFill>
                  <a:schemeClr val="tx1"/>
                </a:solidFill>
              </a:rPr>
              <a:t>Expenditure</a:t>
            </a:r>
          </a:p>
        </p:txBody>
      </p:sp>
    </p:spTree>
    <p:extLst>
      <p:ext uri="{BB962C8B-B14F-4D97-AF65-F5344CB8AC3E}">
        <p14:creationId xmlns:p14="http://schemas.microsoft.com/office/powerpoint/2010/main" val="8621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10"/>
            <a:ext cx="11485418" cy="5320146"/>
            <a:chOff x="-1969477" y="180110"/>
            <a:chExt cx="11077111" cy="5320146"/>
          </a:xfrm>
        </p:grpSpPr>
        <p:sp>
          <p:nvSpPr>
            <p:cNvPr id="6" name="Rounded Rectangle 5"/>
            <p:cNvSpPr/>
            <p:nvPr/>
          </p:nvSpPr>
          <p:spPr>
            <a:xfrm>
              <a:off x="-1969477" y="180110"/>
              <a:ext cx="11077111" cy="5320146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bg2">
                    <a:alpha val="35000"/>
                  </a:schemeClr>
                </a:gs>
                <a:gs pos="100000">
                  <a:schemeClr val="bg2">
                    <a:lumMod val="75000"/>
                    <a:alpha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35363" y="924025"/>
              <a:ext cx="63169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Project Segment</a:t>
              </a:r>
            </a:p>
            <a:p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083" y="1856365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2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905374" cy="162306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05374" y="0"/>
            <a:ext cx="2447924" cy="162306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53298" y="0"/>
            <a:ext cx="4838702" cy="16230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2">
            <a:hlinkClick r:id="rId4" action="ppaction://hlinksldjump"/>
          </p:cNvPr>
          <p:cNvSpPr>
            <a:spLocks/>
          </p:cNvSpPr>
          <p:nvPr/>
        </p:nvSpPr>
        <p:spPr bwMode="auto">
          <a:xfrm rot="5400000">
            <a:off x="2500271" y="855452"/>
            <a:ext cx="2344964" cy="1472265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noFill/>
          </a:ln>
          <a:effectLst>
            <a:reflection blurRad="6350" stA="35000" endPos="32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reeform 2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4973802" y="855452"/>
            <a:ext cx="2344964" cy="1472264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</a:ln>
          <a:effectLst>
            <a:reflection blurRad="6350" stA="22000" endPos="55500" dist="177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Freeform 22">
            <a:hlinkClick r:id="rId4" action="ppaction://hlinksldjump"/>
          </p:cNvPr>
          <p:cNvSpPr>
            <a:spLocks/>
          </p:cNvSpPr>
          <p:nvPr/>
        </p:nvSpPr>
        <p:spPr bwMode="auto">
          <a:xfrm rot="5400000">
            <a:off x="7390424" y="855453"/>
            <a:ext cx="2344964" cy="1472265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reflection blurRad="6350" stA="12000" endPos="32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2541" y="2639380"/>
            <a:ext cx="181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Capital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3802" y="2639380"/>
            <a:ext cx="255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Operational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4035" y="2639380"/>
            <a:ext cx="181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Default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75254" y="3169064"/>
            <a:ext cx="154795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4149" y="3174887"/>
            <a:ext cx="154795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9200" y="3169064"/>
            <a:ext cx="154795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03266" y="3448188"/>
            <a:ext cx="210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capital expenditure incurred to create new assets, increase the capacity of assets, return the service potential of the asset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6413" y="3448187"/>
            <a:ext cx="210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current and short term projects for which the cost is immediately recognised as an expense and funded from the municipalities' operational budget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5160" y="3448186"/>
            <a:ext cx="210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transactions that do not relate to either capital or operational expenditure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6962775" y="1876426"/>
            <a:ext cx="5240338" cy="94615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9" h="357">
                <a:moveTo>
                  <a:pt x="109" y="246"/>
                </a:moveTo>
                <a:cubicBezTo>
                  <a:pt x="99" y="251"/>
                  <a:pt x="87" y="254"/>
                  <a:pt x="75" y="254"/>
                </a:cubicBezTo>
                <a:cubicBezTo>
                  <a:pt x="33" y="254"/>
                  <a:pt x="0" y="220"/>
                  <a:pt x="0" y="179"/>
                </a:cubicBezTo>
                <a:cubicBezTo>
                  <a:pt x="0" y="137"/>
                  <a:pt x="33" y="104"/>
                  <a:pt x="75" y="104"/>
                </a:cubicBezTo>
                <a:cubicBezTo>
                  <a:pt x="87" y="104"/>
                  <a:pt x="99" y="107"/>
                  <a:pt x="109" y="112"/>
                </a:cubicBezTo>
                <a:cubicBezTo>
                  <a:pt x="109" y="0"/>
                  <a:pt x="109" y="0"/>
                  <a:pt x="109" y="0"/>
                </a:cubicBezTo>
                <a:cubicBezTo>
                  <a:pt x="1979" y="0"/>
                  <a:pt x="1979" y="0"/>
                  <a:pt x="1979" y="0"/>
                </a:cubicBezTo>
                <a:cubicBezTo>
                  <a:pt x="1979" y="357"/>
                  <a:pt x="1979" y="357"/>
                  <a:pt x="1979" y="357"/>
                </a:cubicBezTo>
                <a:cubicBezTo>
                  <a:pt x="109" y="357"/>
                  <a:pt x="109" y="357"/>
                  <a:pt x="109" y="357"/>
                </a:cubicBezTo>
                <a:lnTo>
                  <a:pt x="109" y="246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6962775" y="2819401"/>
            <a:ext cx="5240338" cy="94615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9" h="357">
                <a:moveTo>
                  <a:pt x="109" y="246"/>
                </a:moveTo>
                <a:cubicBezTo>
                  <a:pt x="99" y="251"/>
                  <a:pt x="87" y="254"/>
                  <a:pt x="75" y="254"/>
                </a:cubicBezTo>
                <a:cubicBezTo>
                  <a:pt x="33" y="254"/>
                  <a:pt x="0" y="220"/>
                  <a:pt x="0" y="179"/>
                </a:cubicBezTo>
                <a:cubicBezTo>
                  <a:pt x="0" y="137"/>
                  <a:pt x="33" y="104"/>
                  <a:pt x="75" y="104"/>
                </a:cubicBezTo>
                <a:cubicBezTo>
                  <a:pt x="87" y="104"/>
                  <a:pt x="99" y="107"/>
                  <a:pt x="109" y="112"/>
                </a:cubicBezTo>
                <a:cubicBezTo>
                  <a:pt x="109" y="0"/>
                  <a:pt x="109" y="0"/>
                  <a:pt x="109" y="0"/>
                </a:cubicBezTo>
                <a:cubicBezTo>
                  <a:pt x="1979" y="0"/>
                  <a:pt x="1979" y="0"/>
                  <a:pt x="1979" y="0"/>
                </a:cubicBezTo>
                <a:cubicBezTo>
                  <a:pt x="1979" y="357"/>
                  <a:pt x="1979" y="357"/>
                  <a:pt x="1979" y="357"/>
                </a:cubicBezTo>
                <a:cubicBezTo>
                  <a:pt x="109" y="357"/>
                  <a:pt x="109" y="357"/>
                  <a:pt x="109" y="357"/>
                </a:cubicBezTo>
                <a:lnTo>
                  <a:pt x="109" y="246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7"/>
          <p:cNvSpPr>
            <a:spLocks/>
          </p:cNvSpPr>
          <p:nvPr/>
        </p:nvSpPr>
        <p:spPr bwMode="auto">
          <a:xfrm>
            <a:off x="6962775" y="3760789"/>
            <a:ext cx="5240338" cy="949325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9" h="358">
                <a:moveTo>
                  <a:pt x="109" y="246"/>
                </a:moveTo>
                <a:cubicBezTo>
                  <a:pt x="99" y="252"/>
                  <a:pt x="87" y="254"/>
                  <a:pt x="75" y="254"/>
                </a:cubicBezTo>
                <a:cubicBezTo>
                  <a:pt x="33" y="254"/>
                  <a:pt x="0" y="221"/>
                  <a:pt x="0" y="179"/>
                </a:cubicBezTo>
                <a:cubicBezTo>
                  <a:pt x="0" y="138"/>
                  <a:pt x="33" y="104"/>
                  <a:pt x="75" y="104"/>
                </a:cubicBezTo>
                <a:cubicBezTo>
                  <a:pt x="87" y="104"/>
                  <a:pt x="99" y="107"/>
                  <a:pt x="109" y="113"/>
                </a:cubicBezTo>
                <a:cubicBezTo>
                  <a:pt x="109" y="0"/>
                  <a:pt x="109" y="0"/>
                  <a:pt x="109" y="0"/>
                </a:cubicBezTo>
                <a:cubicBezTo>
                  <a:pt x="1979" y="0"/>
                  <a:pt x="1979" y="0"/>
                  <a:pt x="1979" y="0"/>
                </a:cubicBezTo>
                <a:cubicBezTo>
                  <a:pt x="1979" y="358"/>
                  <a:pt x="1979" y="358"/>
                  <a:pt x="1979" y="358"/>
                </a:cubicBezTo>
                <a:cubicBezTo>
                  <a:pt x="109" y="358"/>
                  <a:pt x="109" y="358"/>
                  <a:pt x="109" y="358"/>
                </a:cubicBezTo>
                <a:lnTo>
                  <a:pt x="109" y="246"/>
                </a:lnTo>
                <a:close/>
              </a:path>
            </a:pathLst>
          </a:custGeom>
          <a:gradFill>
            <a:gsLst>
              <a:gs pos="0">
                <a:schemeClr val="tx1">
                  <a:lumMod val="80000"/>
                  <a:lumOff val="20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62110" y="2047937"/>
            <a:ext cx="271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CAPITAL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2110" y="3029318"/>
            <a:ext cx="347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OPERATIONAL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2110" y="3935747"/>
            <a:ext cx="271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DEFAULT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443" y="25190"/>
            <a:ext cx="101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PROJECT SEGMENT</a:t>
            </a:r>
            <a:endParaRPr lang="en-US" sz="3600" dirty="0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-433" y="1877326"/>
            <a:ext cx="7224713" cy="949325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8" h="358">
                <a:moveTo>
                  <a:pt x="0" y="0"/>
                </a:moveTo>
                <a:cubicBezTo>
                  <a:pt x="2728" y="0"/>
                  <a:pt x="2728" y="0"/>
                  <a:pt x="2728" y="0"/>
                </a:cubicBezTo>
                <a:cubicBezTo>
                  <a:pt x="2728" y="0"/>
                  <a:pt x="2728" y="16"/>
                  <a:pt x="2728" y="98"/>
                </a:cubicBezTo>
                <a:cubicBezTo>
                  <a:pt x="2672" y="83"/>
                  <a:pt x="2620" y="123"/>
                  <a:pt x="2620" y="179"/>
                </a:cubicBezTo>
                <a:cubicBezTo>
                  <a:pt x="2620" y="235"/>
                  <a:pt x="2673" y="275"/>
                  <a:pt x="2728" y="260"/>
                </a:cubicBezTo>
                <a:cubicBezTo>
                  <a:pt x="2728" y="316"/>
                  <a:pt x="2728" y="328"/>
                  <a:pt x="2728" y="358"/>
                </a:cubicBezTo>
                <a:cubicBezTo>
                  <a:pt x="2624" y="358"/>
                  <a:pt x="0" y="358"/>
                  <a:pt x="0" y="35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15000">
                <a:schemeClr val="accent4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-433" y="2820301"/>
            <a:ext cx="7224713" cy="949325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8" h="358">
                <a:moveTo>
                  <a:pt x="0" y="0"/>
                </a:moveTo>
                <a:cubicBezTo>
                  <a:pt x="2728" y="0"/>
                  <a:pt x="2728" y="0"/>
                  <a:pt x="2728" y="0"/>
                </a:cubicBezTo>
                <a:cubicBezTo>
                  <a:pt x="2728" y="0"/>
                  <a:pt x="2728" y="16"/>
                  <a:pt x="2728" y="98"/>
                </a:cubicBezTo>
                <a:cubicBezTo>
                  <a:pt x="2672" y="83"/>
                  <a:pt x="2620" y="123"/>
                  <a:pt x="2620" y="179"/>
                </a:cubicBezTo>
                <a:cubicBezTo>
                  <a:pt x="2620" y="235"/>
                  <a:pt x="2673" y="275"/>
                  <a:pt x="2728" y="260"/>
                </a:cubicBezTo>
                <a:cubicBezTo>
                  <a:pt x="2728" y="316"/>
                  <a:pt x="2728" y="328"/>
                  <a:pt x="2728" y="358"/>
                </a:cubicBezTo>
                <a:cubicBezTo>
                  <a:pt x="2624" y="358"/>
                  <a:pt x="0" y="358"/>
                  <a:pt x="0" y="35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33" y="3761688"/>
            <a:ext cx="7224713" cy="949325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1 h 358"/>
              <a:gd name="T4" fmla="*/ 2728 w 2728"/>
              <a:gd name="T5" fmla="*/ 99 h 358"/>
              <a:gd name="T6" fmla="*/ 2620 w 2728"/>
              <a:gd name="T7" fmla="*/ 180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8" h="358">
                <a:moveTo>
                  <a:pt x="0" y="0"/>
                </a:moveTo>
                <a:cubicBezTo>
                  <a:pt x="2728" y="1"/>
                  <a:pt x="2728" y="1"/>
                  <a:pt x="2728" y="1"/>
                </a:cubicBezTo>
                <a:cubicBezTo>
                  <a:pt x="2728" y="1"/>
                  <a:pt x="2728" y="16"/>
                  <a:pt x="2728" y="99"/>
                </a:cubicBezTo>
                <a:cubicBezTo>
                  <a:pt x="2672" y="84"/>
                  <a:pt x="2620" y="123"/>
                  <a:pt x="2620" y="180"/>
                </a:cubicBezTo>
                <a:cubicBezTo>
                  <a:pt x="2620" y="235"/>
                  <a:pt x="2673" y="276"/>
                  <a:pt x="2728" y="260"/>
                </a:cubicBezTo>
                <a:cubicBezTo>
                  <a:pt x="2728" y="316"/>
                  <a:pt x="2728" y="329"/>
                  <a:pt x="2728" y="358"/>
                </a:cubicBezTo>
                <a:cubicBezTo>
                  <a:pt x="2624" y="358"/>
                  <a:pt x="0" y="358"/>
                  <a:pt x="0" y="35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lumMod val="80000"/>
                  <a:lumOff val="20000"/>
                </a:schemeClr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3443" y="3000273"/>
            <a:ext cx="5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Operational Expenditure: Inclusive of maintenance and repairs, daily municipal running costs and non capital objectives of the IDP.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3443" y="2084990"/>
            <a:ext cx="581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Capital  Expenditure: Impact Infrastructure  and Non Infrastructure projects for both new and existing capital items.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3443" y="3934289"/>
            <a:ext cx="5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All revenue, liabilities, current assets and gains &amp; loses items.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7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steps1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1" y="-3"/>
            <a:ext cx="12192000" cy="56388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25635" y="650240"/>
            <a:ext cx="8229600" cy="4988560"/>
            <a:chOff x="878034" y="650240"/>
            <a:chExt cx="8229600" cy="5557520"/>
          </a:xfrm>
        </p:grpSpPr>
        <p:sp>
          <p:nvSpPr>
            <p:cNvPr id="6" name="Rounded Rectangle 5"/>
            <p:cNvSpPr/>
            <p:nvPr/>
          </p:nvSpPr>
          <p:spPr>
            <a:xfrm>
              <a:off x="878034" y="650240"/>
              <a:ext cx="8229600" cy="5557520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bg2">
                    <a:alpha val="35000"/>
                  </a:schemeClr>
                </a:gs>
                <a:gs pos="100000">
                  <a:schemeClr val="bg2">
                    <a:lumMod val="75000"/>
                    <a:alpha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8034" y="1037966"/>
              <a:ext cx="3769092" cy="421741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Step 1: Project Segment</a:t>
              </a:r>
            </a:p>
            <a:p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The project is linked to the IDP and named accordingly.</a:t>
              </a:r>
            </a:p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Now answer the following question:</a:t>
              </a:r>
            </a:p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What is the nature of the project ?</a:t>
              </a:r>
            </a:p>
            <a:p>
              <a:endParaRPr lang="en-US" sz="20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CAPITAL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OPERATIONAL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DEFAULT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51114683"/>
              </p:ext>
            </p:extLst>
          </p:nvPr>
        </p:nvGraphicFramePr>
        <p:xfrm>
          <a:off x="4301544" y="297135"/>
          <a:ext cx="7890456" cy="534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61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steps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55972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73532" y="109328"/>
            <a:ext cx="4927449" cy="4550018"/>
            <a:chOff x="1347537" y="-12513"/>
            <a:chExt cx="8326767" cy="5574902"/>
          </a:xfrm>
          <a:solidFill>
            <a:schemeClr val="tx1"/>
          </a:solidFill>
        </p:grpSpPr>
        <p:sp>
          <p:nvSpPr>
            <p:cNvPr id="6" name="Rounded Rectangle 5"/>
            <p:cNvSpPr/>
            <p:nvPr/>
          </p:nvSpPr>
          <p:spPr>
            <a:xfrm>
              <a:off x="1444704" y="-12513"/>
              <a:ext cx="8229600" cy="5557520"/>
            </a:xfrm>
            <a:prstGeom prst="roundRect">
              <a:avLst>
                <a:gd name="adj" fmla="val 3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7537" y="924025"/>
              <a:ext cx="8096086" cy="46383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Step 2: Item Segment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Select the relative items that are debited to the project, according to the specific nature of the project.</a:t>
              </a:r>
            </a:p>
            <a:p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Capital projects can only be debited with Item-Assets except for current assets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Operational projects can only be debited with Item- Expenditure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Default projects are debited with all other items including current assets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99693663"/>
              </p:ext>
            </p:extLst>
          </p:nvPr>
        </p:nvGraphicFramePr>
        <p:xfrm>
          <a:off x="1974761" y="109328"/>
          <a:ext cx="5486400" cy="538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61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75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steps1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"/>
            <a:ext cx="12192000" cy="56388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025" y="225237"/>
            <a:ext cx="5082738" cy="4988560"/>
            <a:chOff x="294160" y="176764"/>
            <a:chExt cx="8229601" cy="5557520"/>
          </a:xfrm>
          <a:solidFill>
            <a:schemeClr val="tx1"/>
          </a:solidFill>
        </p:grpSpPr>
        <p:sp>
          <p:nvSpPr>
            <p:cNvPr id="6" name="Rounded Rectangle 5"/>
            <p:cNvSpPr/>
            <p:nvPr/>
          </p:nvSpPr>
          <p:spPr>
            <a:xfrm>
              <a:off x="294160" y="176764"/>
              <a:ext cx="8229600" cy="5557520"/>
            </a:xfrm>
            <a:prstGeom prst="roundRect">
              <a:avLst>
                <a:gd name="adj" fmla="val 3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7536" y="924025"/>
              <a:ext cx="7176225" cy="45602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Step 3:Function/MSC Segment</a:t>
              </a:r>
            </a:p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The transactions are then allocated to the other six segments starting with the Function and the MSC.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The items are allocated to the specific function area based on the projects relativity to the IDP.</a:t>
              </a:r>
            </a:p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The function must also align the items to the different objectives of each function area.</a:t>
              </a:r>
            </a:p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</a:rPr>
                <a:t>A project can consist of multiple functions.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27369266"/>
              </p:ext>
            </p:extLst>
          </p:nvPr>
        </p:nvGraphicFramePr>
        <p:xfrm>
          <a:off x="4885386" y="257175"/>
          <a:ext cx="5486400" cy="538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89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10"/>
            <a:ext cx="11485418" cy="5320146"/>
            <a:chOff x="-1969477" y="180110"/>
            <a:chExt cx="11077111" cy="5320146"/>
          </a:xfrm>
        </p:grpSpPr>
        <p:sp>
          <p:nvSpPr>
            <p:cNvPr id="6" name="Rounded Rectangle 5"/>
            <p:cNvSpPr/>
            <p:nvPr/>
          </p:nvSpPr>
          <p:spPr>
            <a:xfrm>
              <a:off x="-1969477" y="180110"/>
              <a:ext cx="11077111" cy="5320146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bg2">
                    <a:alpha val="35000"/>
                  </a:schemeClr>
                </a:gs>
                <a:gs pos="100000">
                  <a:schemeClr val="bg2">
                    <a:lumMod val="75000"/>
                    <a:alpha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7537" y="924025"/>
              <a:ext cx="7151570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Project Segment</a:t>
              </a:r>
            </a:p>
            <a:p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 are now ready to apply scenarios.</a:t>
              </a:r>
            </a:p>
            <a:p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ANY 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09"/>
            <a:ext cx="11485418" cy="5472545"/>
            <a:chOff x="-1969477" y="180109"/>
            <a:chExt cx="11077111" cy="547254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Rounded Rectangle 5"/>
            <p:cNvSpPr/>
            <p:nvPr/>
          </p:nvSpPr>
          <p:spPr>
            <a:xfrm>
              <a:off x="-1969477" y="180109"/>
              <a:ext cx="11077111" cy="5472545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  <a:lumMod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69477" y="180109"/>
              <a:ext cx="11077111" cy="538609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74000"/>
                    <a:lumOff val="26000"/>
                  </a:schemeClr>
                </a:gs>
                <a:gs pos="50000">
                  <a:schemeClr val="accent1">
                    <a:tint val="44500"/>
                    <a:satMod val="160000"/>
                    <a:lumMod val="9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Project Segment</a:t>
              </a:r>
            </a:p>
            <a:p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ZA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Umgungundlovu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District Municipality will have their scheduled upgrade of the </a:t>
              </a:r>
              <a:r>
                <a:rPr lang="en-ZA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Umngeni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water  reservoir at a cost of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R3 mil 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 accommodate an increase in water demand.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They will fund this upgrade from MIG  as well as from cash backed  reserves within  the next 2 years.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The initial tender also included a component for the soil turning ceremony which is to be attended by the public and other dignitaries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endPara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1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1" cy="6891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25033" y="4764088"/>
            <a:ext cx="1026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26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180109"/>
            <a:ext cx="11485418" cy="5472545"/>
            <a:chOff x="-1969477" y="180109"/>
            <a:chExt cx="11077111" cy="547254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Rounded Rectangle 5"/>
            <p:cNvSpPr/>
            <p:nvPr/>
          </p:nvSpPr>
          <p:spPr>
            <a:xfrm>
              <a:off x="-1969477" y="180109"/>
              <a:ext cx="11077111" cy="5472545"/>
            </a:xfrm>
            <a:prstGeom prst="roundRect">
              <a:avLst>
                <a:gd name="adj" fmla="val 333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  <a:lumMod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69477" y="180109"/>
              <a:ext cx="11077111" cy="4955203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74000"/>
                    <a:lumOff val="26000"/>
                  </a:schemeClr>
                </a:gs>
                <a:gs pos="50000">
                  <a:schemeClr val="accent1">
                    <a:tint val="44500"/>
                    <a:satMod val="160000"/>
                    <a:lumMod val="9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Project Segment</a:t>
              </a:r>
            </a:p>
            <a:p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ZA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Umgungundlovu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District Municipality has spent R 3 million rand for this project. The project was </a:t>
              </a:r>
              <a:r>
                <a:rPr lang="en-ZA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costed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as follows: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Outsourced </a:t>
              </a:r>
              <a:r>
                <a:rPr lang="en-Z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contractor</a:t>
              </a: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R 2.5 million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Own Labour: R 300 000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Soil Turning: R 200 000 made up of the following components: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Contracted services for Transport: R80 000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Advertising: R20 000</a:t>
              </a:r>
              <a:b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ZA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Catering: R 100 000</a:t>
              </a:r>
              <a:endPara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fe50b6b98f897cf800d4d84fb3dd0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EA0B1C-B5B0-450E-8CA4-2C69269D41EA}"/>
</file>

<file path=customXml/itemProps2.xml><?xml version="1.0" encoding="utf-8"?>
<ds:datastoreItem xmlns:ds="http://schemas.openxmlformats.org/officeDocument/2006/customXml" ds:itemID="{6DA08E12-21C6-4774-9B9B-E6A0485EB25F}"/>
</file>

<file path=customXml/itemProps3.xml><?xml version="1.0" encoding="utf-8"?>
<ds:datastoreItem xmlns:ds="http://schemas.openxmlformats.org/officeDocument/2006/customXml" ds:itemID="{7206153A-ABFA-410C-B139-DF7081766FE5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3995</TotalTime>
  <Words>713</Words>
  <Application>Microsoft Office PowerPoint</Application>
  <PresentationFormat>Custom</PresentationFormat>
  <Paragraphs>137</Paragraphs>
  <Slides>16</Slides>
  <Notes>15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Trevor</cp:lastModifiedBy>
  <cp:revision>155</cp:revision>
  <dcterms:created xsi:type="dcterms:W3CDTF">2013-10-01T18:56:24Z</dcterms:created>
  <dcterms:modified xsi:type="dcterms:W3CDTF">2016-11-09T07:21:01Z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