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customXml/itemProps1.xml" ContentType="application/vnd.openxmlformats-officedocument.customXmlPropertie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notesSlides/notesSlide14.xml" ContentType="application/vnd.openxmlformats-officedocument.presentationml.notesSlide+xml"/>
  <Override PartName="/docProps/custom.xml" ContentType="application/vnd.openxmlformats-officedocument.custom-properties+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notesSlides/notesSlide7.xml" ContentType="application/vnd.openxmlformats-officedocument.presentationml.notesSlide+xml"/>
  <Override PartName="/ppt/diagrams/drawing7.xml" ContentType="application/vnd.ms-office.drawingml.diagramDrawing+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notesSlides/notesSlide5.xml" ContentType="application/vnd.openxmlformats-officedocument.presentationml.notesSlide+xml"/>
  <Override PartName="/ppt/diagrams/drawing5.xml" ContentType="application/vnd.ms-office.drawingml.diagramDrawing+xml"/>
  <Override PartName="/ppt/diagrams/quickStyle7.xml" ContentType="application/vnd.openxmlformats-officedocument.drawingml.diagramStyle+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diagrams/layout6.xml" ContentType="application/vnd.openxmlformats-officedocument.drawingml.diagram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7.xml" ContentType="application/vnd.openxmlformats-officedocument.drawingml.diagramData+xml"/>
  <Override PartName="/ppt/notesSlides/notesSlide13.xml" ContentType="application/vnd.openxmlformats-officedocument.presentationml.notesSlide+xml"/>
  <Default Extension="tiff" ContentType="image/tiff"/>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Default Extension="jpg" ContentType="image/jpeg"/>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3.xml" ContentType="application/vnd.openxmlformats-officedocument.presentationml.slide+xml"/>
  <Override PartName="/ppt/diagrams/layout7.xml" ContentType="application/vnd.openxmlformats-officedocument.drawingml.diagram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trictFirstAndLastChars="0" saveSubsetFonts="1" bookmarkIdSeed="2">
  <p:sldMasterIdLst>
    <p:sldMasterId id="2147483651" r:id="rId1"/>
  </p:sldMasterIdLst>
  <p:notesMasterIdLst>
    <p:notesMasterId r:id="rId34"/>
  </p:notesMasterIdLst>
  <p:handoutMasterIdLst>
    <p:handoutMasterId r:id="rId35"/>
  </p:handoutMasterIdLst>
  <p:sldIdLst>
    <p:sldId id="893" r:id="rId2"/>
    <p:sldId id="1188" r:id="rId3"/>
    <p:sldId id="1189" r:id="rId4"/>
    <p:sldId id="1159" r:id="rId5"/>
    <p:sldId id="1160" r:id="rId6"/>
    <p:sldId id="1030" r:id="rId7"/>
    <p:sldId id="1171" r:id="rId8"/>
    <p:sldId id="1180" r:id="rId9"/>
    <p:sldId id="1181" r:id="rId10"/>
    <p:sldId id="1183" r:id="rId11"/>
    <p:sldId id="1185" r:id="rId12"/>
    <p:sldId id="1187" r:id="rId13"/>
    <p:sldId id="1184" r:id="rId14"/>
    <p:sldId id="1182" r:id="rId15"/>
    <p:sldId id="1190" r:id="rId16"/>
    <p:sldId id="1192" r:id="rId17"/>
    <p:sldId id="1193" r:id="rId18"/>
    <p:sldId id="1194" r:id="rId19"/>
    <p:sldId id="1195" r:id="rId20"/>
    <p:sldId id="1196" r:id="rId21"/>
    <p:sldId id="1197" r:id="rId22"/>
    <p:sldId id="1198" r:id="rId23"/>
    <p:sldId id="1199" r:id="rId24"/>
    <p:sldId id="1200" r:id="rId25"/>
    <p:sldId id="1201" r:id="rId26"/>
    <p:sldId id="1191" r:id="rId27"/>
    <p:sldId id="1208" r:id="rId28"/>
    <p:sldId id="1207" r:id="rId29"/>
    <p:sldId id="1186" r:id="rId30"/>
    <p:sldId id="1202" r:id="rId31"/>
    <p:sldId id="1172" r:id="rId32"/>
    <p:sldId id="1173" r:id="rId33"/>
  </p:sldIdLst>
  <p:sldSz cx="9144000" cy="6858000" type="screen4x3"/>
  <p:notesSz cx="6761163" cy="9942513"/>
  <p:defaultTex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0000"/>
    <a:srgbClr val="FF9300"/>
    <a:srgbClr val="EBEBEB"/>
    <a:srgbClr val="E2851E"/>
    <a:srgbClr val="D6D6D6"/>
    <a:srgbClr val="C1C1C1"/>
    <a:srgbClr val="AAAAAA"/>
    <a:srgbClr val="FFD579"/>
    <a:srgbClr val="0033CC"/>
    <a:srgbClr val="0058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588" autoAdjust="0"/>
    <p:restoredTop sz="86442" autoAdjust="0"/>
  </p:normalViewPr>
  <p:slideViewPr>
    <p:cSldViewPr>
      <p:cViewPr varScale="1">
        <p:scale>
          <a:sx n="100" d="100"/>
          <a:sy n="100" d="100"/>
        </p:scale>
        <p:origin x="243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77" d="100"/>
          <a:sy n="77" d="100"/>
        </p:scale>
        <p:origin x="3496"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8" Type="http://schemas.openxmlformats.org/officeDocument/2006/relationships/slide" Target="slides/slide7.xml"/><Relationship Id="rId21" Type="http://schemas.openxmlformats.org/officeDocument/2006/relationships/slide" Target="slides/slide20.xml"/><Relationship Id="rId34" Type="http://schemas.openxmlformats.org/officeDocument/2006/relationships/notesMaster" Target="notesMasters/notesMaster1.xml"/><Relationship Id="rId3" Type="http://schemas.openxmlformats.org/officeDocument/2006/relationships/slide" Target="slides/slide2.xml"/><Relationship Id="rId42"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D0C9BA-FCC8-3C47-86C5-E2E9C4DC2DB9}" type="doc">
      <dgm:prSet loTypeId="urn:microsoft.com/office/officeart/2005/8/layout/pyramid2" loCatId="" qsTypeId="urn:microsoft.com/office/officeart/2005/8/quickstyle/simple4" qsCatId="simple" csTypeId="urn:microsoft.com/office/officeart/2005/8/colors/accent4_5" csCatId="accent4" phldr="1"/>
      <dgm:spPr/>
    </dgm:pt>
    <dgm:pt modelId="{BE5914BE-96D4-1A42-A573-7B2C7567358C}">
      <dgm:prSet phldrT="[Text]"/>
      <dgm:spPr/>
      <dgm:t>
        <a:bodyPr/>
        <a:lstStyle/>
        <a:p>
          <a:r>
            <a:rPr lang="en-US" dirty="0">
              <a:solidFill>
                <a:srgbClr val="800000"/>
              </a:solidFill>
            </a:rPr>
            <a:t>Impact</a:t>
          </a:r>
        </a:p>
      </dgm:t>
    </dgm:pt>
    <dgm:pt modelId="{22E9B82D-8763-4A49-AF4F-548F1B4865D1}" type="parTrans" cxnId="{EC36E294-C02A-5047-88DE-B896DBA836C8}">
      <dgm:prSet/>
      <dgm:spPr/>
      <dgm:t>
        <a:bodyPr/>
        <a:lstStyle/>
        <a:p>
          <a:endParaRPr lang="en-US">
            <a:solidFill>
              <a:srgbClr val="800000"/>
            </a:solidFill>
          </a:endParaRPr>
        </a:p>
      </dgm:t>
    </dgm:pt>
    <dgm:pt modelId="{09DC8EED-91AA-4F40-8629-C37C282D819E}" type="sibTrans" cxnId="{EC36E294-C02A-5047-88DE-B896DBA836C8}">
      <dgm:prSet/>
      <dgm:spPr/>
      <dgm:t>
        <a:bodyPr/>
        <a:lstStyle/>
        <a:p>
          <a:endParaRPr lang="en-US">
            <a:solidFill>
              <a:srgbClr val="800000"/>
            </a:solidFill>
          </a:endParaRPr>
        </a:p>
      </dgm:t>
    </dgm:pt>
    <dgm:pt modelId="{3F81A677-B0FB-0A41-815A-5FD61DDF3E6F}">
      <dgm:prSet phldrT="[Text]"/>
      <dgm:spPr/>
      <dgm:t>
        <a:bodyPr/>
        <a:lstStyle/>
        <a:p>
          <a:r>
            <a:rPr lang="en-US" dirty="0">
              <a:solidFill>
                <a:srgbClr val="800000"/>
              </a:solidFill>
            </a:rPr>
            <a:t>Functional Outputs</a:t>
          </a:r>
        </a:p>
      </dgm:t>
    </dgm:pt>
    <dgm:pt modelId="{AB0C7538-5ECB-584C-89E0-7BA3EEFEB503}" type="parTrans" cxnId="{A2596D75-CD2B-4047-AF74-06188EB88B33}">
      <dgm:prSet/>
      <dgm:spPr/>
      <dgm:t>
        <a:bodyPr/>
        <a:lstStyle/>
        <a:p>
          <a:endParaRPr lang="en-US">
            <a:solidFill>
              <a:srgbClr val="800000"/>
            </a:solidFill>
          </a:endParaRPr>
        </a:p>
      </dgm:t>
    </dgm:pt>
    <dgm:pt modelId="{C1C9B482-9837-BF46-A6D3-421CF67EBE84}" type="sibTrans" cxnId="{A2596D75-CD2B-4047-AF74-06188EB88B33}">
      <dgm:prSet/>
      <dgm:spPr/>
      <dgm:t>
        <a:bodyPr/>
        <a:lstStyle/>
        <a:p>
          <a:endParaRPr lang="en-US">
            <a:solidFill>
              <a:srgbClr val="800000"/>
            </a:solidFill>
          </a:endParaRPr>
        </a:p>
      </dgm:t>
    </dgm:pt>
    <dgm:pt modelId="{9302F1D0-EDD2-374C-8295-DDBC0DB8E7F9}">
      <dgm:prSet phldrT="[Text]"/>
      <dgm:spPr/>
      <dgm:t>
        <a:bodyPr/>
        <a:lstStyle/>
        <a:p>
          <a:r>
            <a:rPr lang="en-US" dirty="0">
              <a:solidFill>
                <a:srgbClr val="800000"/>
              </a:solidFill>
            </a:rPr>
            <a:t>Functional Activities</a:t>
          </a:r>
        </a:p>
      </dgm:t>
    </dgm:pt>
    <dgm:pt modelId="{941C1E77-7892-8E4B-AF22-2801958A01CD}" type="parTrans" cxnId="{B9F99683-D587-B141-B9B1-97BC7CF04D6F}">
      <dgm:prSet/>
      <dgm:spPr/>
      <dgm:t>
        <a:bodyPr/>
        <a:lstStyle/>
        <a:p>
          <a:endParaRPr lang="en-US">
            <a:solidFill>
              <a:srgbClr val="800000"/>
            </a:solidFill>
          </a:endParaRPr>
        </a:p>
      </dgm:t>
    </dgm:pt>
    <dgm:pt modelId="{881CC0C0-3408-E648-A693-A3C8629AFF08}" type="sibTrans" cxnId="{B9F99683-D587-B141-B9B1-97BC7CF04D6F}">
      <dgm:prSet/>
      <dgm:spPr/>
      <dgm:t>
        <a:bodyPr/>
        <a:lstStyle/>
        <a:p>
          <a:endParaRPr lang="en-US">
            <a:solidFill>
              <a:srgbClr val="800000"/>
            </a:solidFill>
          </a:endParaRPr>
        </a:p>
      </dgm:t>
    </dgm:pt>
    <dgm:pt modelId="{A4836119-AD62-784E-97BC-E0AA6DC1D426}">
      <dgm:prSet phldrT="[Text]"/>
      <dgm:spPr/>
      <dgm:t>
        <a:bodyPr/>
        <a:lstStyle/>
        <a:p>
          <a:r>
            <a:rPr lang="en-US" dirty="0">
              <a:solidFill>
                <a:srgbClr val="800000"/>
              </a:solidFill>
            </a:rPr>
            <a:t>Integrated Outcomes</a:t>
          </a:r>
        </a:p>
      </dgm:t>
    </dgm:pt>
    <dgm:pt modelId="{61CD2651-B11A-A941-8AB2-56B65FA2844A}" type="parTrans" cxnId="{E53B42FA-E7D6-8046-BE93-BEF11F7B7A54}">
      <dgm:prSet/>
      <dgm:spPr/>
      <dgm:t>
        <a:bodyPr/>
        <a:lstStyle/>
        <a:p>
          <a:endParaRPr lang="en-US">
            <a:solidFill>
              <a:srgbClr val="800000"/>
            </a:solidFill>
          </a:endParaRPr>
        </a:p>
      </dgm:t>
    </dgm:pt>
    <dgm:pt modelId="{3324AD1E-6E38-0F44-A608-602603DBDBFE}" type="sibTrans" cxnId="{E53B42FA-E7D6-8046-BE93-BEF11F7B7A54}">
      <dgm:prSet/>
      <dgm:spPr/>
      <dgm:t>
        <a:bodyPr/>
        <a:lstStyle/>
        <a:p>
          <a:endParaRPr lang="en-US">
            <a:solidFill>
              <a:srgbClr val="800000"/>
            </a:solidFill>
          </a:endParaRPr>
        </a:p>
      </dgm:t>
    </dgm:pt>
    <dgm:pt modelId="{298314F1-7666-D046-A986-7CF65D8B2D89}">
      <dgm:prSet phldrT="[Text]"/>
      <dgm:spPr/>
      <dgm:t>
        <a:bodyPr/>
        <a:lstStyle/>
        <a:p>
          <a:r>
            <a:rPr lang="en-US" dirty="0">
              <a:solidFill>
                <a:srgbClr val="800000"/>
              </a:solidFill>
            </a:rPr>
            <a:t>Functional Inputs</a:t>
          </a:r>
        </a:p>
      </dgm:t>
    </dgm:pt>
    <dgm:pt modelId="{01A2537B-DF1D-1842-AE80-AF5882B0FE49}" type="parTrans" cxnId="{5CEC2865-0F44-6B40-96FA-19214EA378BD}">
      <dgm:prSet/>
      <dgm:spPr/>
      <dgm:t>
        <a:bodyPr/>
        <a:lstStyle/>
        <a:p>
          <a:endParaRPr lang="en-US">
            <a:solidFill>
              <a:srgbClr val="800000"/>
            </a:solidFill>
          </a:endParaRPr>
        </a:p>
      </dgm:t>
    </dgm:pt>
    <dgm:pt modelId="{4AF81BBB-3127-014F-9539-F95A272C2BB0}" type="sibTrans" cxnId="{5CEC2865-0F44-6B40-96FA-19214EA378BD}">
      <dgm:prSet/>
      <dgm:spPr/>
      <dgm:t>
        <a:bodyPr/>
        <a:lstStyle/>
        <a:p>
          <a:endParaRPr lang="en-US">
            <a:solidFill>
              <a:srgbClr val="800000"/>
            </a:solidFill>
          </a:endParaRPr>
        </a:p>
      </dgm:t>
    </dgm:pt>
    <dgm:pt modelId="{E333DC6C-36B8-0542-A046-FD68C624D6CB}">
      <dgm:prSet phldrT="[Text]"/>
      <dgm:spPr/>
      <dgm:t>
        <a:bodyPr/>
        <a:lstStyle/>
        <a:p>
          <a:r>
            <a:rPr lang="en-US" dirty="0">
              <a:solidFill>
                <a:srgbClr val="800000"/>
              </a:solidFill>
            </a:rPr>
            <a:t>Costs</a:t>
          </a:r>
        </a:p>
      </dgm:t>
    </dgm:pt>
    <dgm:pt modelId="{BBE8973D-75C5-9446-8D62-FEED6CAF59D0}" type="parTrans" cxnId="{B3716A2F-A612-1C45-B516-BAC6C5488E1D}">
      <dgm:prSet/>
      <dgm:spPr/>
      <dgm:t>
        <a:bodyPr/>
        <a:lstStyle/>
        <a:p>
          <a:endParaRPr lang="en-US"/>
        </a:p>
      </dgm:t>
    </dgm:pt>
    <dgm:pt modelId="{D1556020-DDC0-8242-B874-E4956227CBCD}" type="sibTrans" cxnId="{B3716A2F-A612-1C45-B516-BAC6C5488E1D}">
      <dgm:prSet/>
      <dgm:spPr/>
      <dgm:t>
        <a:bodyPr/>
        <a:lstStyle/>
        <a:p>
          <a:endParaRPr lang="en-US"/>
        </a:p>
      </dgm:t>
    </dgm:pt>
    <dgm:pt modelId="{49027358-B84D-5F4C-A868-862D45028953}">
      <dgm:prSet phldrT="[Text]"/>
      <dgm:spPr/>
      <dgm:t>
        <a:bodyPr/>
        <a:lstStyle/>
        <a:p>
          <a:r>
            <a:rPr lang="en-US" dirty="0">
              <a:solidFill>
                <a:srgbClr val="800000"/>
              </a:solidFill>
            </a:rPr>
            <a:t>Functional Outcomes</a:t>
          </a:r>
        </a:p>
      </dgm:t>
    </dgm:pt>
    <dgm:pt modelId="{0B108906-0216-1A4F-AB27-D2DF2C4FFB85}" type="parTrans" cxnId="{C17C458E-0B75-8B43-881D-4D143792B445}">
      <dgm:prSet/>
      <dgm:spPr/>
      <dgm:t>
        <a:bodyPr/>
        <a:lstStyle/>
        <a:p>
          <a:endParaRPr lang="en-US"/>
        </a:p>
      </dgm:t>
    </dgm:pt>
    <dgm:pt modelId="{39EEDA76-5918-3748-8905-4A96DDEFE7CF}" type="sibTrans" cxnId="{C17C458E-0B75-8B43-881D-4D143792B445}">
      <dgm:prSet/>
      <dgm:spPr/>
      <dgm:t>
        <a:bodyPr/>
        <a:lstStyle/>
        <a:p>
          <a:endParaRPr lang="en-US"/>
        </a:p>
      </dgm:t>
    </dgm:pt>
    <dgm:pt modelId="{E203C8F5-06D1-0940-856B-E535EEA7F825}" type="pres">
      <dgm:prSet presAssocID="{5BD0C9BA-FCC8-3C47-86C5-E2E9C4DC2DB9}" presName="compositeShape" presStyleCnt="0">
        <dgm:presLayoutVars>
          <dgm:dir/>
          <dgm:resizeHandles/>
        </dgm:presLayoutVars>
      </dgm:prSet>
      <dgm:spPr/>
    </dgm:pt>
    <dgm:pt modelId="{2DCD8AF0-26DD-E747-A014-7630442A9929}" type="pres">
      <dgm:prSet presAssocID="{5BD0C9BA-FCC8-3C47-86C5-E2E9C4DC2DB9}" presName="pyramid" presStyleLbl="node1" presStyleIdx="0" presStyleCnt="1">
        <dgm:style>
          <a:lnRef idx="1">
            <a:schemeClr val="accent4"/>
          </a:lnRef>
          <a:fillRef idx="2">
            <a:schemeClr val="accent4"/>
          </a:fillRef>
          <a:effectRef idx="1">
            <a:schemeClr val="accent4"/>
          </a:effectRef>
          <a:fontRef idx="minor">
            <a:schemeClr val="dk1"/>
          </a:fontRef>
        </dgm:style>
      </dgm:prSet>
      <dgm:spPr/>
    </dgm:pt>
    <dgm:pt modelId="{FBCA09F1-8BAD-954A-9871-61A1BE114731}" type="pres">
      <dgm:prSet presAssocID="{5BD0C9BA-FCC8-3C47-86C5-E2E9C4DC2DB9}" presName="theList" presStyleCnt="0"/>
      <dgm:spPr/>
    </dgm:pt>
    <dgm:pt modelId="{7D1F87AD-CF63-194C-A035-E3E297098E2E}" type="pres">
      <dgm:prSet presAssocID="{BE5914BE-96D4-1A42-A573-7B2C7567358C}" presName="aNode" presStyleLbl="fgAcc1" presStyleIdx="0" presStyleCnt="7">
        <dgm:presLayoutVars>
          <dgm:bulletEnabled val="1"/>
        </dgm:presLayoutVars>
      </dgm:prSet>
      <dgm:spPr/>
      <dgm:t>
        <a:bodyPr/>
        <a:lstStyle/>
        <a:p>
          <a:endParaRPr lang="en-US"/>
        </a:p>
      </dgm:t>
    </dgm:pt>
    <dgm:pt modelId="{3F042BAE-0BF5-B546-8364-AC6BEF5C81AB}" type="pres">
      <dgm:prSet presAssocID="{BE5914BE-96D4-1A42-A573-7B2C7567358C}" presName="aSpace" presStyleCnt="0"/>
      <dgm:spPr/>
    </dgm:pt>
    <dgm:pt modelId="{3A0555E5-AB15-CF4A-905D-64658E85BE21}" type="pres">
      <dgm:prSet presAssocID="{A4836119-AD62-784E-97BC-E0AA6DC1D426}" presName="aNode" presStyleLbl="fgAcc1" presStyleIdx="1" presStyleCnt="7">
        <dgm:presLayoutVars>
          <dgm:bulletEnabled val="1"/>
        </dgm:presLayoutVars>
      </dgm:prSet>
      <dgm:spPr/>
      <dgm:t>
        <a:bodyPr/>
        <a:lstStyle/>
        <a:p>
          <a:endParaRPr lang="en-US"/>
        </a:p>
      </dgm:t>
    </dgm:pt>
    <dgm:pt modelId="{41CC55CD-51C8-AE45-A27A-8DA2779AB3FA}" type="pres">
      <dgm:prSet presAssocID="{A4836119-AD62-784E-97BC-E0AA6DC1D426}" presName="aSpace" presStyleCnt="0"/>
      <dgm:spPr/>
    </dgm:pt>
    <dgm:pt modelId="{26F5FCB9-63DB-3C49-B595-9CB9D5CEE008}" type="pres">
      <dgm:prSet presAssocID="{49027358-B84D-5F4C-A868-862D45028953}" presName="aNode" presStyleLbl="fgAcc1" presStyleIdx="2" presStyleCnt="7">
        <dgm:presLayoutVars>
          <dgm:bulletEnabled val="1"/>
        </dgm:presLayoutVars>
      </dgm:prSet>
      <dgm:spPr/>
      <dgm:t>
        <a:bodyPr/>
        <a:lstStyle/>
        <a:p>
          <a:endParaRPr lang="en-US"/>
        </a:p>
      </dgm:t>
    </dgm:pt>
    <dgm:pt modelId="{BA3BD6AC-0205-4C4B-A627-58D3EF31742A}" type="pres">
      <dgm:prSet presAssocID="{49027358-B84D-5F4C-A868-862D45028953}" presName="aSpace" presStyleCnt="0"/>
      <dgm:spPr/>
    </dgm:pt>
    <dgm:pt modelId="{1303439B-2EA0-EB47-BEDA-F0B88C2817C7}" type="pres">
      <dgm:prSet presAssocID="{3F81A677-B0FB-0A41-815A-5FD61DDF3E6F}" presName="aNode" presStyleLbl="fgAcc1" presStyleIdx="3" presStyleCnt="7">
        <dgm:presLayoutVars>
          <dgm:bulletEnabled val="1"/>
        </dgm:presLayoutVars>
      </dgm:prSet>
      <dgm:spPr/>
      <dgm:t>
        <a:bodyPr/>
        <a:lstStyle/>
        <a:p>
          <a:endParaRPr lang="en-US"/>
        </a:p>
      </dgm:t>
    </dgm:pt>
    <dgm:pt modelId="{BBB44CB9-43AF-2842-9CF7-3D6D85836DAB}" type="pres">
      <dgm:prSet presAssocID="{3F81A677-B0FB-0A41-815A-5FD61DDF3E6F}" presName="aSpace" presStyleCnt="0"/>
      <dgm:spPr/>
    </dgm:pt>
    <dgm:pt modelId="{126C06E2-F6CE-5B44-A757-C97F56650616}" type="pres">
      <dgm:prSet presAssocID="{9302F1D0-EDD2-374C-8295-DDBC0DB8E7F9}" presName="aNode" presStyleLbl="fgAcc1" presStyleIdx="4" presStyleCnt="7">
        <dgm:presLayoutVars>
          <dgm:bulletEnabled val="1"/>
        </dgm:presLayoutVars>
      </dgm:prSet>
      <dgm:spPr/>
      <dgm:t>
        <a:bodyPr/>
        <a:lstStyle/>
        <a:p>
          <a:endParaRPr lang="en-US"/>
        </a:p>
      </dgm:t>
    </dgm:pt>
    <dgm:pt modelId="{182FA5B4-2D4C-FD41-B92F-4D1130485A84}" type="pres">
      <dgm:prSet presAssocID="{9302F1D0-EDD2-374C-8295-DDBC0DB8E7F9}" presName="aSpace" presStyleCnt="0"/>
      <dgm:spPr/>
    </dgm:pt>
    <dgm:pt modelId="{C0E1F60A-5EB4-8A43-B051-796BE91B8B04}" type="pres">
      <dgm:prSet presAssocID="{298314F1-7666-D046-A986-7CF65D8B2D89}" presName="aNode" presStyleLbl="fgAcc1" presStyleIdx="5" presStyleCnt="7">
        <dgm:presLayoutVars>
          <dgm:bulletEnabled val="1"/>
        </dgm:presLayoutVars>
      </dgm:prSet>
      <dgm:spPr/>
      <dgm:t>
        <a:bodyPr/>
        <a:lstStyle/>
        <a:p>
          <a:endParaRPr lang="en-US"/>
        </a:p>
      </dgm:t>
    </dgm:pt>
    <dgm:pt modelId="{C3615E10-04CD-F24D-B843-F24DC0704060}" type="pres">
      <dgm:prSet presAssocID="{298314F1-7666-D046-A986-7CF65D8B2D89}" presName="aSpace" presStyleCnt="0"/>
      <dgm:spPr/>
    </dgm:pt>
    <dgm:pt modelId="{B9C97398-F74E-0641-A165-9952FBA0502A}" type="pres">
      <dgm:prSet presAssocID="{E333DC6C-36B8-0542-A046-FD68C624D6CB}" presName="aNode" presStyleLbl="fgAcc1" presStyleIdx="6" presStyleCnt="7">
        <dgm:presLayoutVars>
          <dgm:bulletEnabled val="1"/>
        </dgm:presLayoutVars>
      </dgm:prSet>
      <dgm:spPr/>
      <dgm:t>
        <a:bodyPr/>
        <a:lstStyle/>
        <a:p>
          <a:endParaRPr lang="en-US"/>
        </a:p>
      </dgm:t>
    </dgm:pt>
    <dgm:pt modelId="{B3D082C4-824F-E84D-997A-0A50542F748F}" type="pres">
      <dgm:prSet presAssocID="{E333DC6C-36B8-0542-A046-FD68C624D6CB}" presName="aSpace" presStyleCnt="0"/>
      <dgm:spPr/>
    </dgm:pt>
  </dgm:ptLst>
  <dgm:cxnLst>
    <dgm:cxn modelId="{6787956D-397A-524E-B661-4163829AE1D6}" type="presOf" srcId="{298314F1-7666-D046-A986-7CF65D8B2D89}" destId="{C0E1F60A-5EB4-8A43-B051-796BE91B8B04}" srcOrd="0" destOrd="0" presId="urn:microsoft.com/office/officeart/2005/8/layout/pyramid2"/>
    <dgm:cxn modelId="{EC36E294-C02A-5047-88DE-B896DBA836C8}" srcId="{5BD0C9BA-FCC8-3C47-86C5-E2E9C4DC2DB9}" destId="{BE5914BE-96D4-1A42-A573-7B2C7567358C}" srcOrd="0" destOrd="0" parTransId="{22E9B82D-8763-4A49-AF4F-548F1B4865D1}" sibTransId="{09DC8EED-91AA-4F40-8629-C37C282D819E}"/>
    <dgm:cxn modelId="{F467D119-B046-984E-8378-B62BE29BB8B8}" type="presOf" srcId="{5BD0C9BA-FCC8-3C47-86C5-E2E9C4DC2DB9}" destId="{E203C8F5-06D1-0940-856B-E535EEA7F825}" srcOrd="0" destOrd="0" presId="urn:microsoft.com/office/officeart/2005/8/layout/pyramid2"/>
    <dgm:cxn modelId="{63BDFDA2-8194-F645-BC51-7EBDEC7B1702}" type="presOf" srcId="{3F81A677-B0FB-0A41-815A-5FD61DDF3E6F}" destId="{1303439B-2EA0-EB47-BEDA-F0B88C2817C7}" srcOrd="0" destOrd="0" presId="urn:microsoft.com/office/officeart/2005/8/layout/pyramid2"/>
    <dgm:cxn modelId="{700D4200-9441-4741-94CC-5FDE4E07DB25}" type="presOf" srcId="{9302F1D0-EDD2-374C-8295-DDBC0DB8E7F9}" destId="{126C06E2-F6CE-5B44-A757-C97F56650616}" srcOrd="0" destOrd="0" presId="urn:microsoft.com/office/officeart/2005/8/layout/pyramid2"/>
    <dgm:cxn modelId="{5CEC2865-0F44-6B40-96FA-19214EA378BD}" srcId="{5BD0C9BA-FCC8-3C47-86C5-E2E9C4DC2DB9}" destId="{298314F1-7666-D046-A986-7CF65D8B2D89}" srcOrd="5" destOrd="0" parTransId="{01A2537B-DF1D-1842-AE80-AF5882B0FE49}" sibTransId="{4AF81BBB-3127-014F-9539-F95A272C2BB0}"/>
    <dgm:cxn modelId="{B3716A2F-A612-1C45-B516-BAC6C5488E1D}" srcId="{5BD0C9BA-FCC8-3C47-86C5-E2E9C4DC2DB9}" destId="{E333DC6C-36B8-0542-A046-FD68C624D6CB}" srcOrd="6" destOrd="0" parTransId="{BBE8973D-75C5-9446-8D62-FEED6CAF59D0}" sibTransId="{D1556020-DDC0-8242-B874-E4956227CBCD}"/>
    <dgm:cxn modelId="{0D1A9464-F916-4842-9BF2-7D527FF541C4}" type="presOf" srcId="{BE5914BE-96D4-1A42-A573-7B2C7567358C}" destId="{7D1F87AD-CF63-194C-A035-E3E297098E2E}" srcOrd="0" destOrd="0" presId="urn:microsoft.com/office/officeart/2005/8/layout/pyramid2"/>
    <dgm:cxn modelId="{19C084C1-3BB6-B74A-8182-197D75EB38DD}" type="presOf" srcId="{49027358-B84D-5F4C-A868-862D45028953}" destId="{26F5FCB9-63DB-3C49-B595-9CB9D5CEE008}" srcOrd="0" destOrd="0" presId="urn:microsoft.com/office/officeart/2005/8/layout/pyramid2"/>
    <dgm:cxn modelId="{E53B42FA-E7D6-8046-BE93-BEF11F7B7A54}" srcId="{5BD0C9BA-FCC8-3C47-86C5-E2E9C4DC2DB9}" destId="{A4836119-AD62-784E-97BC-E0AA6DC1D426}" srcOrd="1" destOrd="0" parTransId="{61CD2651-B11A-A941-8AB2-56B65FA2844A}" sibTransId="{3324AD1E-6E38-0F44-A608-602603DBDBFE}"/>
    <dgm:cxn modelId="{1C185BFE-DCA2-3E41-AA08-C30D11120762}" type="presOf" srcId="{E333DC6C-36B8-0542-A046-FD68C624D6CB}" destId="{B9C97398-F74E-0641-A165-9952FBA0502A}" srcOrd="0" destOrd="0" presId="urn:microsoft.com/office/officeart/2005/8/layout/pyramid2"/>
    <dgm:cxn modelId="{C17C458E-0B75-8B43-881D-4D143792B445}" srcId="{5BD0C9BA-FCC8-3C47-86C5-E2E9C4DC2DB9}" destId="{49027358-B84D-5F4C-A868-862D45028953}" srcOrd="2" destOrd="0" parTransId="{0B108906-0216-1A4F-AB27-D2DF2C4FFB85}" sibTransId="{39EEDA76-5918-3748-8905-4A96DDEFE7CF}"/>
    <dgm:cxn modelId="{9BF988A0-3B05-3E44-A861-5A1FFE36F2C8}" type="presOf" srcId="{A4836119-AD62-784E-97BC-E0AA6DC1D426}" destId="{3A0555E5-AB15-CF4A-905D-64658E85BE21}" srcOrd="0" destOrd="0" presId="urn:microsoft.com/office/officeart/2005/8/layout/pyramid2"/>
    <dgm:cxn modelId="{A2596D75-CD2B-4047-AF74-06188EB88B33}" srcId="{5BD0C9BA-FCC8-3C47-86C5-E2E9C4DC2DB9}" destId="{3F81A677-B0FB-0A41-815A-5FD61DDF3E6F}" srcOrd="3" destOrd="0" parTransId="{AB0C7538-5ECB-584C-89E0-7BA3EEFEB503}" sibTransId="{C1C9B482-9837-BF46-A6D3-421CF67EBE84}"/>
    <dgm:cxn modelId="{B9F99683-D587-B141-B9B1-97BC7CF04D6F}" srcId="{5BD0C9BA-FCC8-3C47-86C5-E2E9C4DC2DB9}" destId="{9302F1D0-EDD2-374C-8295-DDBC0DB8E7F9}" srcOrd="4" destOrd="0" parTransId="{941C1E77-7892-8E4B-AF22-2801958A01CD}" sibTransId="{881CC0C0-3408-E648-A693-A3C8629AFF08}"/>
    <dgm:cxn modelId="{AC3502F8-DF46-7447-A145-56D6A7DD3103}" type="presParOf" srcId="{E203C8F5-06D1-0940-856B-E535EEA7F825}" destId="{2DCD8AF0-26DD-E747-A014-7630442A9929}" srcOrd="0" destOrd="0" presId="urn:microsoft.com/office/officeart/2005/8/layout/pyramid2"/>
    <dgm:cxn modelId="{7AB9D167-F229-CC48-B69B-8FFA640277F2}" type="presParOf" srcId="{E203C8F5-06D1-0940-856B-E535EEA7F825}" destId="{FBCA09F1-8BAD-954A-9871-61A1BE114731}" srcOrd="1" destOrd="0" presId="urn:microsoft.com/office/officeart/2005/8/layout/pyramid2"/>
    <dgm:cxn modelId="{E3979BEC-06BB-8B4D-86E8-2EA3011BB09A}" type="presParOf" srcId="{FBCA09F1-8BAD-954A-9871-61A1BE114731}" destId="{7D1F87AD-CF63-194C-A035-E3E297098E2E}" srcOrd="0" destOrd="0" presId="urn:microsoft.com/office/officeart/2005/8/layout/pyramid2"/>
    <dgm:cxn modelId="{84727F32-C48A-5542-8250-5A3BBD57593E}" type="presParOf" srcId="{FBCA09F1-8BAD-954A-9871-61A1BE114731}" destId="{3F042BAE-0BF5-B546-8364-AC6BEF5C81AB}" srcOrd="1" destOrd="0" presId="urn:microsoft.com/office/officeart/2005/8/layout/pyramid2"/>
    <dgm:cxn modelId="{D67F5C38-A4D4-1A4C-A377-88FBDFB0B6A4}" type="presParOf" srcId="{FBCA09F1-8BAD-954A-9871-61A1BE114731}" destId="{3A0555E5-AB15-CF4A-905D-64658E85BE21}" srcOrd="2" destOrd="0" presId="urn:microsoft.com/office/officeart/2005/8/layout/pyramid2"/>
    <dgm:cxn modelId="{DC67ED27-FB33-2749-A714-D13C42409884}" type="presParOf" srcId="{FBCA09F1-8BAD-954A-9871-61A1BE114731}" destId="{41CC55CD-51C8-AE45-A27A-8DA2779AB3FA}" srcOrd="3" destOrd="0" presId="urn:microsoft.com/office/officeart/2005/8/layout/pyramid2"/>
    <dgm:cxn modelId="{88C4FDA7-DE1D-9C46-8AFF-FE4C3CC1D6D9}" type="presParOf" srcId="{FBCA09F1-8BAD-954A-9871-61A1BE114731}" destId="{26F5FCB9-63DB-3C49-B595-9CB9D5CEE008}" srcOrd="4" destOrd="0" presId="urn:microsoft.com/office/officeart/2005/8/layout/pyramid2"/>
    <dgm:cxn modelId="{A6FBF485-948B-F341-89CC-E06FF8ED7735}" type="presParOf" srcId="{FBCA09F1-8BAD-954A-9871-61A1BE114731}" destId="{BA3BD6AC-0205-4C4B-A627-58D3EF31742A}" srcOrd="5" destOrd="0" presId="urn:microsoft.com/office/officeart/2005/8/layout/pyramid2"/>
    <dgm:cxn modelId="{800B2206-4EB2-A84B-8868-853C3785F018}" type="presParOf" srcId="{FBCA09F1-8BAD-954A-9871-61A1BE114731}" destId="{1303439B-2EA0-EB47-BEDA-F0B88C2817C7}" srcOrd="6" destOrd="0" presId="urn:microsoft.com/office/officeart/2005/8/layout/pyramid2"/>
    <dgm:cxn modelId="{255882E0-CE66-4646-AD38-D9DCD51D0F68}" type="presParOf" srcId="{FBCA09F1-8BAD-954A-9871-61A1BE114731}" destId="{BBB44CB9-43AF-2842-9CF7-3D6D85836DAB}" srcOrd="7" destOrd="0" presId="urn:microsoft.com/office/officeart/2005/8/layout/pyramid2"/>
    <dgm:cxn modelId="{BD11A927-2218-D848-976F-7283AD6641CB}" type="presParOf" srcId="{FBCA09F1-8BAD-954A-9871-61A1BE114731}" destId="{126C06E2-F6CE-5B44-A757-C97F56650616}" srcOrd="8" destOrd="0" presId="urn:microsoft.com/office/officeart/2005/8/layout/pyramid2"/>
    <dgm:cxn modelId="{14D52B13-9A46-D344-A332-E085C2250895}" type="presParOf" srcId="{FBCA09F1-8BAD-954A-9871-61A1BE114731}" destId="{182FA5B4-2D4C-FD41-B92F-4D1130485A84}" srcOrd="9" destOrd="0" presId="urn:microsoft.com/office/officeart/2005/8/layout/pyramid2"/>
    <dgm:cxn modelId="{93F50167-43EA-944B-B3D3-4B4003B7DF6A}" type="presParOf" srcId="{FBCA09F1-8BAD-954A-9871-61A1BE114731}" destId="{C0E1F60A-5EB4-8A43-B051-796BE91B8B04}" srcOrd="10" destOrd="0" presId="urn:microsoft.com/office/officeart/2005/8/layout/pyramid2"/>
    <dgm:cxn modelId="{FCD5880D-FCA7-534A-9B2C-6021DEBCF5E5}" type="presParOf" srcId="{FBCA09F1-8BAD-954A-9871-61A1BE114731}" destId="{C3615E10-04CD-F24D-B843-F24DC0704060}" srcOrd="11" destOrd="0" presId="urn:microsoft.com/office/officeart/2005/8/layout/pyramid2"/>
    <dgm:cxn modelId="{81F29021-5C81-DB4B-9822-44AAB728F63D}" type="presParOf" srcId="{FBCA09F1-8BAD-954A-9871-61A1BE114731}" destId="{B9C97398-F74E-0641-A165-9952FBA0502A}" srcOrd="12" destOrd="0" presId="urn:microsoft.com/office/officeart/2005/8/layout/pyramid2"/>
    <dgm:cxn modelId="{760C89CD-5917-604D-B473-E7D1E85BC1C6}" type="presParOf" srcId="{FBCA09F1-8BAD-954A-9871-61A1BE114731}" destId="{B3D082C4-824F-E84D-997A-0A50542F748F}" srcOrd="13" destOrd="0" presId="urn:microsoft.com/office/officeart/2005/8/layout/pyramid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D0C9BA-FCC8-3C47-86C5-E2E9C4DC2DB9}" type="doc">
      <dgm:prSet loTypeId="urn:microsoft.com/office/officeart/2005/8/layout/pyramid2" loCatId="" qsTypeId="urn:microsoft.com/office/officeart/2005/8/quickstyle/simple4" qsCatId="simple" csTypeId="urn:microsoft.com/office/officeart/2005/8/colors/accent4_5" csCatId="accent4" phldr="1"/>
      <dgm:spPr/>
    </dgm:pt>
    <dgm:pt modelId="{BE5914BE-96D4-1A42-A573-7B2C7567358C}">
      <dgm:prSet phldrT="[Text]"/>
      <dgm:spPr/>
      <dgm:t>
        <a:bodyPr/>
        <a:lstStyle/>
        <a:p>
          <a:r>
            <a:rPr lang="en-US" dirty="0">
              <a:solidFill>
                <a:srgbClr val="800000"/>
              </a:solidFill>
            </a:rPr>
            <a:t>Impact</a:t>
          </a:r>
        </a:p>
      </dgm:t>
    </dgm:pt>
    <dgm:pt modelId="{22E9B82D-8763-4A49-AF4F-548F1B4865D1}" type="parTrans" cxnId="{EC36E294-C02A-5047-88DE-B896DBA836C8}">
      <dgm:prSet/>
      <dgm:spPr/>
      <dgm:t>
        <a:bodyPr/>
        <a:lstStyle/>
        <a:p>
          <a:endParaRPr lang="en-US">
            <a:solidFill>
              <a:srgbClr val="800000"/>
            </a:solidFill>
          </a:endParaRPr>
        </a:p>
      </dgm:t>
    </dgm:pt>
    <dgm:pt modelId="{09DC8EED-91AA-4F40-8629-C37C282D819E}" type="sibTrans" cxnId="{EC36E294-C02A-5047-88DE-B896DBA836C8}">
      <dgm:prSet/>
      <dgm:spPr/>
      <dgm:t>
        <a:bodyPr/>
        <a:lstStyle/>
        <a:p>
          <a:endParaRPr lang="en-US">
            <a:solidFill>
              <a:srgbClr val="800000"/>
            </a:solidFill>
          </a:endParaRPr>
        </a:p>
      </dgm:t>
    </dgm:pt>
    <dgm:pt modelId="{3F81A677-B0FB-0A41-815A-5FD61DDF3E6F}">
      <dgm:prSet phldrT="[Text]"/>
      <dgm:spPr/>
      <dgm:t>
        <a:bodyPr/>
        <a:lstStyle/>
        <a:p>
          <a:r>
            <a:rPr lang="en-US" dirty="0">
              <a:solidFill>
                <a:srgbClr val="800000"/>
              </a:solidFill>
            </a:rPr>
            <a:t>Functional Outputs</a:t>
          </a:r>
        </a:p>
      </dgm:t>
    </dgm:pt>
    <dgm:pt modelId="{AB0C7538-5ECB-584C-89E0-7BA3EEFEB503}" type="parTrans" cxnId="{A2596D75-CD2B-4047-AF74-06188EB88B33}">
      <dgm:prSet/>
      <dgm:spPr/>
      <dgm:t>
        <a:bodyPr/>
        <a:lstStyle/>
        <a:p>
          <a:endParaRPr lang="en-US">
            <a:solidFill>
              <a:srgbClr val="800000"/>
            </a:solidFill>
          </a:endParaRPr>
        </a:p>
      </dgm:t>
    </dgm:pt>
    <dgm:pt modelId="{C1C9B482-9837-BF46-A6D3-421CF67EBE84}" type="sibTrans" cxnId="{A2596D75-CD2B-4047-AF74-06188EB88B33}">
      <dgm:prSet/>
      <dgm:spPr/>
      <dgm:t>
        <a:bodyPr/>
        <a:lstStyle/>
        <a:p>
          <a:endParaRPr lang="en-US">
            <a:solidFill>
              <a:srgbClr val="800000"/>
            </a:solidFill>
          </a:endParaRPr>
        </a:p>
      </dgm:t>
    </dgm:pt>
    <dgm:pt modelId="{9302F1D0-EDD2-374C-8295-DDBC0DB8E7F9}">
      <dgm:prSet phldrT="[Text]"/>
      <dgm:spPr/>
      <dgm:t>
        <a:bodyPr/>
        <a:lstStyle/>
        <a:p>
          <a:r>
            <a:rPr lang="en-US" dirty="0">
              <a:solidFill>
                <a:srgbClr val="800000"/>
              </a:solidFill>
            </a:rPr>
            <a:t>Functional Activities</a:t>
          </a:r>
        </a:p>
      </dgm:t>
    </dgm:pt>
    <dgm:pt modelId="{941C1E77-7892-8E4B-AF22-2801958A01CD}" type="parTrans" cxnId="{B9F99683-D587-B141-B9B1-97BC7CF04D6F}">
      <dgm:prSet/>
      <dgm:spPr/>
      <dgm:t>
        <a:bodyPr/>
        <a:lstStyle/>
        <a:p>
          <a:endParaRPr lang="en-US">
            <a:solidFill>
              <a:srgbClr val="800000"/>
            </a:solidFill>
          </a:endParaRPr>
        </a:p>
      </dgm:t>
    </dgm:pt>
    <dgm:pt modelId="{881CC0C0-3408-E648-A693-A3C8629AFF08}" type="sibTrans" cxnId="{B9F99683-D587-B141-B9B1-97BC7CF04D6F}">
      <dgm:prSet/>
      <dgm:spPr/>
      <dgm:t>
        <a:bodyPr/>
        <a:lstStyle/>
        <a:p>
          <a:endParaRPr lang="en-US">
            <a:solidFill>
              <a:srgbClr val="800000"/>
            </a:solidFill>
          </a:endParaRPr>
        </a:p>
      </dgm:t>
    </dgm:pt>
    <dgm:pt modelId="{A4836119-AD62-784E-97BC-E0AA6DC1D426}">
      <dgm:prSet phldrT="[Text]"/>
      <dgm:spPr/>
      <dgm:t>
        <a:bodyPr/>
        <a:lstStyle/>
        <a:p>
          <a:r>
            <a:rPr lang="en-US" dirty="0">
              <a:solidFill>
                <a:srgbClr val="800000"/>
              </a:solidFill>
            </a:rPr>
            <a:t>Integrated Outcomes</a:t>
          </a:r>
        </a:p>
      </dgm:t>
    </dgm:pt>
    <dgm:pt modelId="{61CD2651-B11A-A941-8AB2-56B65FA2844A}" type="parTrans" cxnId="{E53B42FA-E7D6-8046-BE93-BEF11F7B7A54}">
      <dgm:prSet/>
      <dgm:spPr/>
      <dgm:t>
        <a:bodyPr/>
        <a:lstStyle/>
        <a:p>
          <a:endParaRPr lang="en-US">
            <a:solidFill>
              <a:srgbClr val="800000"/>
            </a:solidFill>
          </a:endParaRPr>
        </a:p>
      </dgm:t>
    </dgm:pt>
    <dgm:pt modelId="{3324AD1E-6E38-0F44-A608-602603DBDBFE}" type="sibTrans" cxnId="{E53B42FA-E7D6-8046-BE93-BEF11F7B7A54}">
      <dgm:prSet/>
      <dgm:spPr/>
      <dgm:t>
        <a:bodyPr/>
        <a:lstStyle/>
        <a:p>
          <a:endParaRPr lang="en-US">
            <a:solidFill>
              <a:srgbClr val="800000"/>
            </a:solidFill>
          </a:endParaRPr>
        </a:p>
      </dgm:t>
    </dgm:pt>
    <dgm:pt modelId="{298314F1-7666-D046-A986-7CF65D8B2D89}">
      <dgm:prSet phldrT="[Text]"/>
      <dgm:spPr/>
      <dgm:t>
        <a:bodyPr/>
        <a:lstStyle/>
        <a:p>
          <a:r>
            <a:rPr lang="en-US" dirty="0">
              <a:solidFill>
                <a:srgbClr val="800000"/>
              </a:solidFill>
            </a:rPr>
            <a:t>Functional Inputs</a:t>
          </a:r>
        </a:p>
      </dgm:t>
    </dgm:pt>
    <dgm:pt modelId="{01A2537B-DF1D-1842-AE80-AF5882B0FE49}" type="parTrans" cxnId="{5CEC2865-0F44-6B40-96FA-19214EA378BD}">
      <dgm:prSet/>
      <dgm:spPr/>
      <dgm:t>
        <a:bodyPr/>
        <a:lstStyle/>
        <a:p>
          <a:endParaRPr lang="en-US">
            <a:solidFill>
              <a:srgbClr val="800000"/>
            </a:solidFill>
          </a:endParaRPr>
        </a:p>
      </dgm:t>
    </dgm:pt>
    <dgm:pt modelId="{4AF81BBB-3127-014F-9539-F95A272C2BB0}" type="sibTrans" cxnId="{5CEC2865-0F44-6B40-96FA-19214EA378BD}">
      <dgm:prSet/>
      <dgm:spPr/>
      <dgm:t>
        <a:bodyPr/>
        <a:lstStyle/>
        <a:p>
          <a:endParaRPr lang="en-US">
            <a:solidFill>
              <a:srgbClr val="800000"/>
            </a:solidFill>
          </a:endParaRPr>
        </a:p>
      </dgm:t>
    </dgm:pt>
    <dgm:pt modelId="{E333DC6C-36B8-0542-A046-FD68C624D6CB}">
      <dgm:prSet phldrT="[Text]"/>
      <dgm:spPr/>
      <dgm:t>
        <a:bodyPr/>
        <a:lstStyle/>
        <a:p>
          <a:r>
            <a:rPr lang="en-US" dirty="0">
              <a:solidFill>
                <a:srgbClr val="800000"/>
              </a:solidFill>
            </a:rPr>
            <a:t>Costs</a:t>
          </a:r>
        </a:p>
      </dgm:t>
    </dgm:pt>
    <dgm:pt modelId="{BBE8973D-75C5-9446-8D62-FEED6CAF59D0}" type="parTrans" cxnId="{B3716A2F-A612-1C45-B516-BAC6C5488E1D}">
      <dgm:prSet/>
      <dgm:spPr/>
      <dgm:t>
        <a:bodyPr/>
        <a:lstStyle/>
        <a:p>
          <a:endParaRPr lang="en-US"/>
        </a:p>
      </dgm:t>
    </dgm:pt>
    <dgm:pt modelId="{D1556020-DDC0-8242-B874-E4956227CBCD}" type="sibTrans" cxnId="{B3716A2F-A612-1C45-B516-BAC6C5488E1D}">
      <dgm:prSet/>
      <dgm:spPr/>
      <dgm:t>
        <a:bodyPr/>
        <a:lstStyle/>
        <a:p>
          <a:endParaRPr lang="en-US"/>
        </a:p>
      </dgm:t>
    </dgm:pt>
    <dgm:pt modelId="{49027358-B84D-5F4C-A868-862D45028953}">
      <dgm:prSet phldrT="[Text]"/>
      <dgm:spPr/>
      <dgm:t>
        <a:bodyPr/>
        <a:lstStyle/>
        <a:p>
          <a:r>
            <a:rPr lang="en-US" dirty="0">
              <a:solidFill>
                <a:srgbClr val="800000"/>
              </a:solidFill>
            </a:rPr>
            <a:t>Functional Outcomes</a:t>
          </a:r>
        </a:p>
      </dgm:t>
    </dgm:pt>
    <dgm:pt modelId="{0B108906-0216-1A4F-AB27-D2DF2C4FFB85}" type="parTrans" cxnId="{C17C458E-0B75-8B43-881D-4D143792B445}">
      <dgm:prSet/>
      <dgm:spPr/>
      <dgm:t>
        <a:bodyPr/>
        <a:lstStyle/>
        <a:p>
          <a:endParaRPr lang="en-US"/>
        </a:p>
      </dgm:t>
    </dgm:pt>
    <dgm:pt modelId="{39EEDA76-5918-3748-8905-4A96DDEFE7CF}" type="sibTrans" cxnId="{C17C458E-0B75-8B43-881D-4D143792B445}">
      <dgm:prSet/>
      <dgm:spPr/>
      <dgm:t>
        <a:bodyPr/>
        <a:lstStyle/>
        <a:p>
          <a:endParaRPr lang="en-US"/>
        </a:p>
      </dgm:t>
    </dgm:pt>
    <dgm:pt modelId="{E203C8F5-06D1-0940-856B-E535EEA7F825}" type="pres">
      <dgm:prSet presAssocID="{5BD0C9BA-FCC8-3C47-86C5-E2E9C4DC2DB9}" presName="compositeShape" presStyleCnt="0">
        <dgm:presLayoutVars>
          <dgm:dir/>
          <dgm:resizeHandles/>
        </dgm:presLayoutVars>
      </dgm:prSet>
      <dgm:spPr/>
    </dgm:pt>
    <dgm:pt modelId="{2DCD8AF0-26DD-E747-A014-7630442A9929}" type="pres">
      <dgm:prSet presAssocID="{5BD0C9BA-FCC8-3C47-86C5-E2E9C4DC2DB9}" presName="pyramid" presStyleLbl="node1" presStyleIdx="0" presStyleCnt="1" custLinFactNeighborX="-41889" custLinFactNeighborY="176">
        <dgm:style>
          <a:lnRef idx="1">
            <a:schemeClr val="accent4"/>
          </a:lnRef>
          <a:fillRef idx="2">
            <a:schemeClr val="accent4"/>
          </a:fillRef>
          <a:effectRef idx="1">
            <a:schemeClr val="accent4"/>
          </a:effectRef>
          <a:fontRef idx="minor">
            <a:schemeClr val="dk1"/>
          </a:fontRef>
        </dgm:style>
      </dgm:prSet>
      <dgm:spPr/>
    </dgm:pt>
    <dgm:pt modelId="{FBCA09F1-8BAD-954A-9871-61A1BE114731}" type="pres">
      <dgm:prSet presAssocID="{5BD0C9BA-FCC8-3C47-86C5-E2E9C4DC2DB9}" presName="theList" presStyleCnt="0"/>
      <dgm:spPr/>
    </dgm:pt>
    <dgm:pt modelId="{7D1F87AD-CF63-194C-A035-E3E297098E2E}" type="pres">
      <dgm:prSet presAssocID="{BE5914BE-96D4-1A42-A573-7B2C7567358C}" presName="aNode" presStyleLbl="fgAcc1" presStyleIdx="0" presStyleCnt="7">
        <dgm:presLayoutVars>
          <dgm:bulletEnabled val="1"/>
        </dgm:presLayoutVars>
      </dgm:prSet>
      <dgm:spPr/>
      <dgm:t>
        <a:bodyPr/>
        <a:lstStyle/>
        <a:p>
          <a:endParaRPr lang="en-US"/>
        </a:p>
      </dgm:t>
    </dgm:pt>
    <dgm:pt modelId="{3F042BAE-0BF5-B546-8364-AC6BEF5C81AB}" type="pres">
      <dgm:prSet presAssocID="{BE5914BE-96D4-1A42-A573-7B2C7567358C}" presName="aSpace" presStyleCnt="0"/>
      <dgm:spPr/>
    </dgm:pt>
    <dgm:pt modelId="{3A0555E5-AB15-CF4A-905D-64658E85BE21}" type="pres">
      <dgm:prSet presAssocID="{A4836119-AD62-784E-97BC-E0AA6DC1D426}" presName="aNode" presStyleLbl="fgAcc1" presStyleIdx="1" presStyleCnt="7">
        <dgm:presLayoutVars>
          <dgm:bulletEnabled val="1"/>
        </dgm:presLayoutVars>
      </dgm:prSet>
      <dgm:spPr/>
      <dgm:t>
        <a:bodyPr/>
        <a:lstStyle/>
        <a:p>
          <a:endParaRPr lang="en-US"/>
        </a:p>
      </dgm:t>
    </dgm:pt>
    <dgm:pt modelId="{41CC55CD-51C8-AE45-A27A-8DA2779AB3FA}" type="pres">
      <dgm:prSet presAssocID="{A4836119-AD62-784E-97BC-E0AA6DC1D426}" presName="aSpace" presStyleCnt="0"/>
      <dgm:spPr/>
    </dgm:pt>
    <dgm:pt modelId="{26F5FCB9-63DB-3C49-B595-9CB9D5CEE008}" type="pres">
      <dgm:prSet presAssocID="{49027358-B84D-5F4C-A868-862D45028953}" presName="aNode" presStyleLbl="fgAcc1" presStyleIdx="2" presStyleCnt="7">
        <dgm:presLayoutVars>
          <dgm:bulletEnabled val="1"/>
        </dgm:presLayoutVars>
      </dgm:prSet>
      <dgm:spPr/>
      <dgm:t>
        <a:bodyPr/>
        <a:lstStyle/>
        <a:p>
          <a:endParaRPr lang="en-US"/>
        </a:p>
      </dgm:t>
    </dgm:pt>
    <dgm:pt modelId="{BA3BD6AC-0205-4C4B-A627-58D3EF31742A}" type="pres">
      <dgm:prSet presAssocID="{49027358-B84D-5F4C-A868-862D45028953}" presName="aSpace" presStyleCnt="0"/>
      <dgm:spPr/>
    </dgm:pt>
    <dgm:pt modelId="{1303439B-2EA0-EB47-BEDA-F0B88C2817C7}" type="pres">
      <dgm:prSet presAssocID="{3F81A677-B0FB-0A41-815A-5FD61DDF3E6F}" presName="aNode" presStyleLbl="fgAcc1" presStyleIdx="3" presStyleCnt="7">
        <dgm:presLayoutVars>
          <dgm:bulletEnabled val="1"/>
        </dgm:presLayoutVars>
      </dgm:prSet>
      <dgm:spPr/>
      <dgm:t>
        <a:bodyPr/>
        <a:lstStyle/>
        <a:p>
          <a:endParaRPr lang="en-US"/>
        </a:p>
      </dgm:t>
    </dgm:pt>
    <dgm:pt modelId="{BBB44CB9-43AF-2842-9CF7-3D6D85836DAB}" type="pres">
      <dgm:prSet presAssocID="{3F81A677-B0FB-0A41-815A-5FD61DDF3E6F}" presName="aSpace" presStyleCnt="0"/>
      <dgm:spPr/>
    </dgm:pt>
    <dgm:pt modelId="{126C06E2-F6CE-5B44-A757-C97F56650616}" type="pres">
      <dgm:prSet presAssocID="{9302F1D0-EDD2-374C-8295-DDBC0DB8E7F9}" presName="aNode" presStyleLbl="fgAcc1" presStyleIdx="4" presStyleCnt="7">
        <dgm:presLayoutVars>
          <dgm:bulletEnabled val="1"/>
        </dgm:presLayoutVars>
      </dgm:prSet>
      <dgm:spPr/>
      <dgm:t>
        <a:bodyPr/>
        <a:lstStyle/>
        <a:p>
          <a:endParaRPr lang="en-US"/>
        </a:p>
      </dgm:t>
    </dgm:pt>
    <dgm:pt modelId="{182FA5B4-2D4C-FD41-B92F-4D1130485A84}" type="pres">
      <dgm:prSet presAssocID="{9302F1D0-EDD2-374C-8295-DDBC0DB8E7F9}" presName="aSpace" presStyleCnt="0"/>
      <dgm:spPr/>
    </dgm:pt>
    <dgm:pt modelId="{C0E1F60A-5EB4-8A43-B051-796BE91B8B04}" type="pres">
      <dgm:prSet presAssocID="{298314F1-7666-D046-A986-7CF65D8B2D89}" presName="aNode" presStyleLbl="fgAcc1" presStyleIdx="5" presStyleCnt="7">
        <dgm:presLayoutVars>
          <dgm:bulletEnabled val="1"/>
        </dgm:presLayoutVars>
      </dgm:prSet>
      <dgm:spPr/>
      <dgm:t>
        <a:bodyPr/>
        <a:lstStyle/>
        <a:p>
          <a:endParaRPr lang="en-US"/>
        </a:p>
      </dgm:t>
    </dgm:pt>
    <dgm:pt modelId="{C3615E10-04CD-F24D-B843-F24DC0704060}" type="pres">
      <dgm:prSet presAssocID="{298314F1-7666-D046-A986-7CF65D8B2D89}" presName="aSpace" presStyleCnt="0"/>
      <dgm:spPr/>
    </dgm:pt>
    <dgm:pt modelId="{B9C97398-F74E-0641-A165-9952FBA0502A}" type="pres">
      <dgm:prSet presAssocID="{E333DC6C-36B8-0542-A046-FD68C624D6CB}" presName="aNode" presStyleLbl="fgAcc1" presStyleIdx="6" presStyleCnt="7">
        <dgm:presLayoutVars>
          <dgm:bulletEnabled val="1"/>
        </dgm:presLayoutVars>
      </dgm:prSet>
      <dgm:spPr/>
      <dgm:t>
        <a:bodyPr/>
        <a:lstStyle/>
        <a:p>
          <a:endParaRPr lang="en-US"/>
        </a:p>
      </dgm:t>
    </dgm:pt>
    <dgm:pt modelId="{B3D082C4-824F-E84D-997A-0A50542F748F}" type="pres">
      <dgm:prSet presAssocID="{E333DC6C-36B8-0542-A046-FD68C624D6CB}" presName="aSpace" presStyleCnt="0"/>
      <dgm:spPr/>
    </dgm:pt>
  </dgm:ptLst>
  <dgm:cxnLst>
    <dgm:cxn modelId="{EC36E294-C02A-5047-88DE-B896DBA836C8}" srcId="{5BD0C9BA-FCC8-3C47-86C5-E2E9C4DC2DB9}" destId="{BE5914BE-96D4-1A42-A573-7B2C7567358C}" srcOrd="0" destOrd="0" parTransId="{22E9B82D-8763-4A49-AF4F-548F1B4865D1}" sibTransId="{09DC8EED-91AA-4F40-8629-C37C282D819E}"/>
    <dgm:cxn modelId="{6972C534-DFD8-A54E-A12B-98B1C2DC456A}" type="presOf" srcId="{5BD0C9BA-FCC8-3C47-86C5-E2E9C4DC2DB9}" destId="{E203C8F5-06D1-0940-856B-E535EEA7F825}" srcOrd="0" destOrd="0" presId="urn:microsoft.com/office/officeart/2005/8/layout/pyramid2"/>
    <dgm:cxn modelId="{9699919A-0531-3842-B5DC-830E9D5E6651}" type="presOf" srcId="{BE5914BE-96D4-1A42-A573-7B2C7567358C}" destId="{7D1F87AD-CF63-194C-A035-E3E297098E2E}" srcOrd="0" destOrd="0" presId="urn:microsoft.com/office/officeart/2005/8/layout/pyramid2"/>
    <dgm:cxn modelId="{7E3C8DF1-7DEB-BF47-90B6-66D4FA5A819E}" type="presOf" srcId="{E333DC6C-36B8-0542-A046-FD68C624D6CB}" destId="{B9C97398-F74E-0641-A165-9952FBA0502A}" srcOrd="0" destOrd="0" presId="urn:microsoft.com/office/officeart/2005/8/layout/pyramid2"/>
    <dgm:cxn modelId="{CDB2E716-5307-4F40-9932-A5E80C9BA59C}" type="presOf" srcId="{A4836119-AD62-784E-97BC-E0AA6DC1D426}" destId="{3A0555E5-AB15-CF4A-905D-64658E85BE21}" srcOrd="0" destOrd="0" presId="urn:microsoft.com/office/officeart/2005/8/layout/pyramid2"/>
    <dgm:cxn modelId="{8D33F284-BDFD-834B-945C-F9CD76DBC7A4}" type="presOf" srcId="{298314F1-7666-D046-A986-7CF65D8B2D89}" destId="{C0E1F60A-5EB4-8A43-B051-796BE91B8B04}" srcOrd="0" destOrd="0" presId="urn:microsoft.com/office/officeart/2005/8/layout/pyramid2"/>
    <dgm:cxn modelId="{5CEC2865-0F44-6B40-96FA-19214EA378BD}" srcId="{5BD0C9BA-FCC8-3C47-86C5-E2E9C4DC2DB9}" destId="{298314F1-7666-D046-A986-7CF65D8B2D89}" srcOrd="5" destOrd="0" parTransId="{01A2537B-DF1D-1842-AE80-AF5882B0FE49}" sibTransId="{4AF81BBB-3127-014F-9539-F95A272C2BB0}"/>
    <dgm:cxn modelId="{B3716A2F-A612-1C45-B516-BAC6C5488E1D}" srcId="{5BD0C9BA-FCC8-3C47-86C5-E2E9C4DC2DB9}" destId="{E333DC6C-36B8-0542-A046-FD68C624D6CB}" srcOrd="6" destOrd="0" parTransId="{BBE8973D-75C5-9446-8D62-FEED6CAF59D0}" sibTransId="{D1556020-DDC0-8242-B874-E4956227CBCD}"/>
    <dgm:cxn modelId="{634EE83B-17EC-2640-BEAF-654252625E78}" type="presOf" srcId="{9302F1D0-EDD2-374C-8295-DDBC0DB8E7F9}" destId="{126C06E2-F6CE-5B44-A757-C97F56650616}" srcOrd="0" destOrd="0" presId="urn:microsoft.com/office/officeart/2005/8/layout/pyramid2"/>
    <dgm:cxn modelId="{89279B43-E699-7C45-8D60-1DB428DC5573}" type="presOf" srcId="{49027358-B84D-5F4C-A868-862D45028953}" destId="{26F5FCB9-63DB-3C49-B595-9CB9D5CEE008}" srcOrd="0" destOrd="0" presId="urn:microsoft.com/office/officeart/2005/8/layout/pyramid2"/>
    <dgm:cxn modelId="{E53B42FA-E7D6-8046-BE93-BEF11F7B7A54}" srcId="{5BD0C9BA-FCC8-3C47-86C5-E2E9C4DC2DB9}" destId="{A4836119-AD62-784E-97BC-E0AA6DC1D426}" srcOrd="1" destOrd="0" parTransId="{61CD2651-B11A-A941-8AB2-56B65FA2844A}" sibTransId="{3324AD1E-6E38-0F44-A608-602603DBDBFE}"/>
    <dgm:cxn modelId="{C17C458E-0B75-8B43-881D-4D143792B445}" srcId="{5BD0C9BA-FCC8-3C47-86C5-E2E9C4DC2DB9}" destId="{49027358-B84D-5F4C-A868-862D45028953}" srcOrd="2" destOrd="0" parTransId="{0B108906-0216-1A4F-AB27-D2DF2C4FFB85}" sibTransId="{39EEDA76-5918-3748-8905-4A96DDEFE7CF}"/>
    <dgm:cxn modelId="{C4D23A93-0209-9347-8201-926ABAE6B40A}" type="presOf" srcId="{3F81A677-B0FB-0A41-815A-5FD61DDF3E6F}" destId="{1303439B-2EA0-EB47-BEDA-F0B88C2817C7}" srcOrd="0" destOrd="0" presId="urn:microsoft.com/office/officeart/2005/8/layout/pyramid2"/>
    <dgm:cxn modelId="{A2596D75-CD2B-4047-AF74-06188EB88B33}" srcId="{5BD0C9BA-FCC8-3C47-86C5-E2E9C4DC2DB9}" destId="{3F81A677-B0FB-0A41-815A-5FD61DDF3E6F}" srcOrd="3" destOrd="0" parTransId="{AB0C7538-5ECB-584C-89E0-7BA3EEFEB503}" sibTransId="{C1C9B482-9837-BF46-A6D3-421CF67EBE84}"/>
    <dgm:cxn modelId="{B9F99683-D587-B141-B9B1-97BC7CF04D6F}" srcId="{5BD0C9BA-FCC8-3C47-86C5-E2E9C4DC2DB9}" destId="{9302F1D0-EDD2-374C-8295-DDBC0DB8E7F9}" srcOrd="4" destOrd="0" parTransId="{941C1E77-7892-8E4B-AF22-2801958A01CD}" sibTransId="{881CC0C0-3408-E648-A693-A3C8629AFF08}"/>
    <dgm:cxn modelId="{030CC1E4-43A8-4841-92B8-F9229728A8FB}" type="presParOf" srcId="{E203C8F5-06D1-0940-856B-E535EEA7F825}" destId="{2DCD8AF0-26DD-E747-A014-7630442A9929}" srcOrd="0" destOrd="0" presId="urn:microsoft.com/office/officeart/2005/8/layout/pyramid2"/>
    <dgm:cxn modelId="{A48DA205-D5B1-FB45-B9CF-D777AAF05FE4}" type="presParOf" srcId="{E203C8F5-06D1-0940-856B-E535EEA7F825}" destId="{FBCA09F1-8BAD-954A-9871-61A1BE114731}" srcOrd="1" destOrd="0" presId="urn:microsoft.com/office/officeart/2005/8/layout/pyramid2"/>
    <dgm:cxn modelId="{2B77E130-82A5-E24B-9974-109D079D74CF}" type="presParOf" srcId="{FBCA09F1-8BAD-954A-9871-61A1BE114731}" destId="{7D1F87AD-CF63-194C-A035-E3E297098E2E}" srcOrd="0" destOrd="0" presId="urn:microsoft.com/office/officeart/2005/8/layout/pyramid2"/>
    <dgm:cxn modelId="{B9FAFF5C-AB41-D740-A4E0-EF1233D30920}" type="presParOf" srcId="{FBCA09F1-8BAD-954A-9871-61A1BE114731}" destId="{3F042BAE-0BF5-B546-8364-AC6BEF5C81AB}" srcOrd="1" destOrd="0" presId="urn:microsoft.com/office/officeart/2005/8/layout/pyramid2"/>
    <dgm:cxn modelId="{11821320-2E12-D646-B26D-6A4998EB011B}" type="presParOf" srcId="{FBCA09F1-8BAD-954A-9871-61A1BE114731}" destId="{3A0555E5-AB15-CF4A-905D-64658E85BE21}" srcOrd="2" destOrd="0" presId="urn:microsoft.com/office/officeart/2005/8/layout/pyramid2"/>
    <dgm:cxn modelId="{007E27C3-4459-914E-8ED9-2FF9F46C674B}" type="presParOf" srcId="{FBCA09F1-8BAD-954A-9871-61A1BE114731}" destId="{41CC55CD-51C8-AE45-A27A-8DA2779AB3FA}" srcOrd="3" destOrd="0" presId="urn:microsoft.com/office/officeart/2005/8/layout/pyramid2"/>
    <dgm:cxn modelId="{1F990189-EF53-8146-AF55-233E66E61C2A}" type="presParOf" srcId="{FBCA09F1-8BAD-954A-9871-61A1BE114731}" destId="{26F5FCB9-63DB-3C49-B595-9CB9D5CEE008}" srcOrd="4" destOrd="0" presId="urn:microsoft.com/office/officeart/2005/8/layout/pyramid2"/>
    <dgm:cxn modelId="{EE72A332-DE76-C344-B7A0-9686F531C91D}" type="presParOf" srcId="{FBCA09F1-8BAD-954A-9871-61A1BE114731}" destId="{BA3BD6AC-0205-4C4B-A627-58D3EF31742A}" srcOrd="5" destOrd="0" presId="urn:microsoft.com/office/officeart/2005/8/layout/pyramid2"/>
    <dgm:cxn modelId="{53D083BC-3751-724C-852B-D2556CF4F35B}" type="presParOf" srcId="{FBCA09F1-8BAD-954A-9871-61A1BE114731}" destId="{1303439B-2EA0-EB47-BEDA-F0B88C2817C7}" srcOrd="6" destOrd="0" presId="urn:microsoft.com/office/officeart/2005/8/layout/pyramid2"/>
    <dgm:cxn modelId="{D2570022-4062-624E-9FB4-5D90E7726547}" type="presParOf" srcId="{FBCA09F1-8BAD-954A-9871-61A1BE114731}" destId="{BBB44CB9-43AF-2842-9CF7-3D6D85836DAB}" srcOrd="7" destOrd="0" presId="urn:microsoft.com/office/officeart/2005/8/layout/pyramid2"/>
    <dgm:cxn modelId="{3915630F-6718-9943-836A-8FC118A77E86}" type="presParOf" srcId="{FBCA09F1-8BAD-954A-9871-61A1BE114731}" destId="{126C06E2-F6CE-5B44-A757-C97F56650616}" srcOrd="8" destOrd="0" presId="urn:microsoft.com/office/officeart/2005/8/layout/pyramid2"/>
    <dgm:cxn modelId="{81686490-2405-FE4E-91FA-C0176C0FCFF5}" type="presParOf" srcId="{FBCA09F1-8BAD-954A-9871-61A1BE114731}" destId="{182FA5B4-2D4C-FD41-B92F-4D1130485A84}" srcOrd="9" destOrd="0" presId="urn:microsoft.com/office/officeart/2005/8/layout/pyramid2"/>
    <dgm:cxn modelId="{B0A7F6EF-499B-5048-B78D-572C3D2DE018}" type="presParOf" srcId="{FBCA09F1-8BAD-954A-9871-61A1BE114731}" destId="{C0E1F60A-5EB4-8A43-B051-796BE91B8B04}" srcOrd="10" destOrd="0" presId="urn:microsoft.com/office/officeart/2005/8/layout/pyramid2"/>
    <dgm:cxn modelId="{7DFBF27E-388F-F644-9E00-170A2BEBEBBA}" type="presParOf" srcId="{FBCA09F1-8BAD-954A-9871-61A1BE114731}" destId="{C3615E10-04CD-F24D-B843-F24DC0704060}" srcOrd="11" destOrd="0" presId="urn:microsoft.com/office/officeart/2005/8/layout/pyramid2"/>
    <dgm:cxn modelId="{262E2750-849C-7349-A7A5-DC03DC763FE4}" type="presParOf" srcId="{FBCA09F1-8BAD-954A-9871-61A1BE114731}" destId="{B9C97398-F74E-0641-A165-9952FBA0502A}" srcOrd="12" destOrd="0" presId="urn:microsoft.com/office/officeart/2005/8/layout/pyramid2"/>
    <dgm:cxn modelId="{9548A68E-0942-1941-A473-A2FF34A46280}" type="presParOf" srcId="{FBCA09F1-8BAD-954A-9871-61A1BE114731}" destId="{B3D082C4-824F-E84D-997A-0A50542F748F}" srcOrd="13" destOrd="0" presId="urn:microsoft.com/office/officeart/2005/8/layout/pyramid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9D11CEB-5DBB-6045-9D3C-A11DA864AF79}" type="doc">
      <dgm:prSet loTypeId="urn:microsoft.com/office/officeart/2005/8/layout/vProcess5" loCatId="" qsTypeId="urn:microsoft.com/office/officeart/2005/8/quickstyle/simple4" qsCatId="simple" csTypeId="urn:microsoft.com/office/officeart/2005/8/colors/accent2_2" csCatId="accent2" phldr="1"/>
      <dgm:spPr/>
      <dgm:t>
        <a:bodyPr/>
        <a:lstStyle/>
        <a:p>
          <a:endParaRPr lang="en-US"/>
        </a:p>
      </dgm:t>
    </dgm:pt>
    <dgm:pt modelId="{CC930E5D-6918-034B-B60A-5965C98BE2A5}">
      <dgm:prSet phldrT="[Text]"/>
      <dgm:spPr/>
      <dgm:t>
        <a:bodyPr/>
        <a:lstStyle/>
        <a:p>
          <a:r>
            <a:rPr lang="en-US" dirty="0" smtClean="0"/>
            <a:t>Adoption &amp; Application </a:t>
          </a:r>
          <a:r>
            <a:rPr lang="en-US" dirty="0"/>
            <a:t>of Framework, Principles &amp; Criteria</a:t>
          </a:r>
        </a:p>
      </dgm:t>
    </dgm:pt>
    <dgm:pt modelId="{FCD8E180-7417-684B-BD51-FFB5605B1A9F}" type="parTrans" cxnId="{6B5C9786-C882-B645-B6F6-5AA055540C79}">
      <dgm:prSet/>
      <dgm:spPr/>
      <dgm:t>
        <a:bodyPr/>
        <a:lstStyle/>
        <a:p>
          <a:endParaRPr lang="en-US"/>
        </a:p>
      </dgm:t>
    </dgm:pt>
    <dgm:pt modelId="{D350A814-C69A-644B-8009-A7898FC2FF56}" type="sibTrans" cxnId="{6B5C9786-C882-B645-B6F6-5AA055540C79}">
      <dgm:prSet/>
      <dgm:spPr/>
      <dgm:t>
        <a:bodyPr/>
        <a:lstStyle/>
        <a:p>
          <a:endParaRPr lang="en-US"/>
        </a:p>
      </dgm:t>
    </dgm:pt>
    <dgm:pt modelId="{C78F3B52-9177-1C4D-9F77-FCE5BEDC6A7B}">
      <dgm:prSet phldrT="[Text]"/>
      <dgm:spPr/>
      <dgm:t>
        <a:bodyPr/>
        <a:lstStyle/>
        <a:p>
          <a:r>
            <a:rPr lang="en-US" dirty="0"/>
            <a:t>Bilateral Engagements with sectoral departments </a:t>
          </a:r>
          <a:r>
            <a:rPr lang="en-US" dirty="0" smtClean="0"/>
            <a:t> &amp; agencies</a:t>
          </a:r>
          <a:endParaRPr lang="en-US" dirty="0"/>
        </a:p>
      </dgm:t>
    </dgm:pt>
    <dgm:pt modelId="{7C524DE7-8583-9946-8418-4903CE04E9F1}" type="parTrans" cxnId="{143D04CA-0E2B-5740-8935-E3E3D721B96D}">
      <dgm:prSet/>
      <dgm:spPr/>
      <dgm:t>
        <a:bodyPr/>
        <a:lstStyle/>
        <a:p>
          <a:endParaRPr lang="en-US"/>
        </a:p>
      </dgm:t>
    </dgm:pt>
    <dgm:pt modelId="{1A7C1CE7-EC6E-6846-ACC2-E951AB4D026E}" type="sibTrans" cxnId="{143D04CA-0E2B-5740-8935-E3E3D721B96D}">
      <dgm:prSet/>
      <dgm:spPr/>
      <dgm:t>
        <a:bodyPr/>
        <a:lstStyle/>
        <a:p>
          <a:endParaRPr lang="en-US"/>
        </a:p>
      </dgm:t>
    </dgm:pt>
    <dgm:pt modelId="{6CE190AC-BD9C-E442-ACC5-7EFF90D8108B}">
      <dgm:prSet phldrT="[Text]"/>
      <dgm:spPr/>
      <dgm:t>
        <a:bodyPr/>
        <a:lstStyle/>
        <a:p>
          <a:r>
            <a:rPr lang="en-US" dirty="0"/>
            <a:t>Convene sectoral engagements with city sectoral specialists</a:t>
          </a:r>
        </a:p>
      </dgm:t>
    </dgm:pt>
    <dgm:pt modelId="{23B13F46-1756-094F-87F8-1D6E74C680FD}" type="parTrans" cxnId="{3829E289-67E5-F744-9A93-8A24DAD3AB9A}">
      <dgm:prSet/>
      <dgm:spPr/>
      <dgm:t>
        <a:bodyPr/>
        <a:lstStyle/>
        <a:p>
          <a:endParaRPr lang="en-US"/>
        </a:p>
      </dgm:t>
    </dgm:pt>
    <dgm:pt modelId="{6E33E7A3-6794-F647-99AE-2B45165FA151}" type="sibTrans" cxnId="{3829E289-67E5-F744-9A93-8A24DAD3AB9A}">
      <dgm:prSet/>
      <dgm:spPr/>
      <dgm:t>
        <a:bodyPr/>
        <a:lstStyle/>
        <a:p>
          <a:endParaRPr lang="en-US"/>
        </a:p>
      </dgm:t>
    </dgm:pt>
    <dgm:pt modelId="{B6533A0A-9CC2-3B41-BBF7-72CE65392ED4}">
      <dgm:prSet phldrT="[Text]"/>
      <dgm:spPr/>
      <dgm:t>
        <a:bodyPr/>
        <a:lstStyle/>
        <a:p>
          <a:r>
            <a:rPr lang="en-US" dirty="0"/>
            <a:t>Technical review &amp; indicator descriptions</a:t>
          </a:r>
        </a:p>
      </dgm:t>
    </dgm:pt>
    <dgm:pt modelId="{A816CCAA-3637-364C-8FED-CD76B53E5F4E}" type="parTrans" cxnId="{DE9D4723-3CFC-2544-BFCA-4697E0A37EA3}">
      <dgm:prSet/>
      <dgm:spPr/>
      <dgm:t>
        <a:bodyPr/>
        <a:lstStyle/>
        <a:p>
          <a:endParaRPr lang="en-US"/>
        </a:p>
      </dgm:t>
    </dgm:pt>
    <dgm:pt modelId="{BA746F04-5CE6-184B-A085-DFEF81BED45F}" type="sibTrans" cxnId="{DE9D4723-3CFC-2544-BFCA-4697E0A37EA3}">
      <dgm:prSet/>
      <dgm:spPr/>
      <dgm:t>
        <a:bodyPr/>
        <a:lstStyle/>
        <a:p>
          <a:endParaRPr lang="en-US"/>
        </a:p>
      </dgm:t>
    </dgm:pt>
    <dgm:pt modelId="{56325D2D-B078-B546-B635-80E443E1EE01}">
      <dgm:prSet phldrT="[Text]"/>
      <dgm:spPr/>
      <dgm:t>
        <a:bodyPr/>
        <a:lstStyle/>
        <a:p>
          <a:endParaRPr lang="en-US"/>
        </a:p>
      </dgm:t>
    </dgm:pt>
    <dgm:pt modelId="{E7AE71BF-86E6-8146-B742-768D9F286EC0}" type="parTrans" cxnId="{6F217B58-1C89-2747-9CB2-757BA30D7887}">
      <dgm:prSet/>
      <dgm:spPr/>
      <dgm:t>
        <a:bodyPr/>
        <a:lstStyle/>
        <a:p>
          <a:endParaRPr lang="en-US"/>
        </a:p>
      </dgm:t>
    </dgm:pt>
    <dgm:pt modelId="{C12061C9-2BD4-AA47-8D90-2154A0EB6514}" type="sibTrans" cxnId="{6F217B58-1C89-2747-9CB2-757BA30D7887}">
      <dgm:prSet/>
      <dgm:spPr/>
      <dgm:t>
        <a:bodyPr/>
        <a:lstStyle/>
        <a:p>
          <a:endParaRPr lang="en-US"/>
        </a:p>
      </dgm:t>
    </dgm:pt>
    <dgm:pt modelId="{FAAC0260-360B-0746-AEFF-0FE0942B762E}">
      <dgm:prSet phldrT="[Text]"/>
      <dgm:spPr/>
      <dgm:t>
        <a:bodyPr/>
        <a:lstStyle/>
        <a:p>
          <a:r>
            <a:rPr lang="en-US" dirty="0"/>
            <a:t>Consultative Bilateral engagements with Cities</a:t>
          </a:r>
        </a:p>
      </dgm:t>
    </dgm:pt>
    <dgm:pt modelId="{AA76888F-72A8-814C-8531-0E0439444AC6}" type="parTrans" cxnId="{3CA657D4-0F69-384D-A4C0-E219C80B528C}">
      <dgm:prSet/>
      <dgm:spPr/>
      <dgm:t>
        <a:bodyPr/>
        <a:lstStyle/>
        <a:p>
          <a:endParaRPr lang="en-US"/>
        </a:p>
      </dgm:t>
    </dgm:pt>
    <dgm:pt modelId="{D1AC85F9-9B37-0949-BFE6-FE85F09ABB73}" type="sibTrans" cxnId="{3CA657D4-0F69-384D-A4C0-E219C80B528C}">
      <dgm:prSet/>
      <dgm:spPr/>
      <dgm:t>
        <a:bodyPr/>
        <a:lstStyle/>
        <a:p>
          <a:endParaRPr lang="en-US"/>
        </a:p>
      </dgm:t>
    </dgm:pt>
    <dgm:pt modelId="{2F916E8F-5F66-2B43-B1D2-21E338A7FCED}" type="pres">
      <dgm:prSet presAssocID="{39D11CEB-5DBB-6045-9D3C-A11DA864AF79}" presName="outerComposite" presStyleCnt="0">
        <dgm:presLayoutVars>
          <dgm:chMax val="5"/>
          <dgm:dir/>
          <dgm:resizeHandles val="exact"/>
        </dgm:presLayoutVars>
      </dgm:prSet>
      <dgm:spPr/>
      <dgm:t>
        <a:bodyPr/>
        <a:lstStyle/>
        <a:p>
          <a:endParaRPr lang="en-US"/>
        </a:p>
      </dgm:t>
    </dgm:pt>
    <dgm:pt modelId="{88331B8B-7F48-C14E-A606-43F3BDBCCB36}" type="pres">
      <dgm:prSet presAssocID="{39D11CEB-5DBB-6045-9D3C-A11DA864AF79}" presName="dummyMaxCanvas" presStyleCnt="0">
        <dgm:presLayoutVars/>
      </dgm:prSet>
      <dgm:spPr/>
    </dgm:pt>
    <dgm:pt modelId="{C0A8A69A-1614-B449-B140-6531F700ECCB}" type="pres">
      <dgm:prSet presAssocID="{39D11CEB-5DBB-6045-9D3C-A11DA864AF79}" presName="FiveNodes_1" presStyleLbl="node1" presStyleIdx="0" presStyleCnt="5">
        <dgm:presLayoutVars>
          <dgm:bulletEnabled val="1"/>
        </dgm:presLayoutVars>
      </dgm:prSet>
      <dgm:spPr/>
      <dgm:t>
        <a:bodyPr/>
        <a:lstStyle/>
        <a:p>
          <a:endParaRPr lang="en-US"/>
        </a:p>
      </dgm:t>
    </dgm:pt>
    <dgm:pt modelId="{88801A4A-33E2-0249-9E51-8818E6FFAEB5}" type="pres">
      <dgm:prSet presAssocID="{39D11CEB-5DBB-6045-9D3C-A11DA864AF79}" presName="FiveNodes_2" presStyleLbl="node1" presStyleIdx="1" presStyleCnt="5">
        <dgm:presLayoutVars>
          <dgm:bulletEnabled val="1"/>
        </dgm:presLayoutVars>
      </dgm:prSet>
      <dgm:spPr/>
      <dgm:t>
        <a:bodyPr/>
        <a:lstStyle/>
        <a:p>
          <a:endParaRPr lang="en-US"/>
        </a:p>
      </dgm:t>
    </dgm:pt>
    <dgm:pt modelId="{50C3BD46-46C1-C64C-BB59-7D9014521129}" type="pres">
      <dgm:prSet presAssocID="{39D11CEB-5DBB-6045-9D3C-A11DA864AF79}" presName="FiveNodes_3" presStyleLbl="node1" presStyleIdx="2" presStyleCnt="5">
        <dgm:presLayoutVars>
          <dgm:bulletEnabled val="1"/>
        </dgm:presLayoutVars>
      </dgm:prSet>
      <dgm:spPr/>
      <dgm:t>
        <a:bodyPr/>
        <a:lstStyle/>
        <a:p>
          <a:endParaRPr lang="en-US"/>
        </a:p>
      </dgm:t>
    </dgm:pt>
    <dgm:pt modelId="{133B4252-6B62-2144-A748-809B460B6BD0}" type="pres">
      <dgm:prSet presAssocID="{39D11CEB-5DBB-6045-9D3C-A11DA864AF79}" presName="FiveNodes_4" presStyleLbl="node1" presStyleIdx="3" presStyleCnt="5">
        <dgm:presLayoutVars>
          <dgm:bulletEnabled val="1"/>
        </dgm:presLayoutVars>
      </dgm:prSet>
      <dgm:spPr/>
      <dgm:t>
        <a:bodyPr/>
        <a:lstStyle/>
        <a:p>
          <a:endParaRPr lang="en-US"/>
        </a:p>
      </dgm:t>
    </dgm:pt>
    <dgm:pt modelId="{8AB05BF8-9ADA-3C42-801E-E67605EBC730}" type="pres">
      <dgm:prSet presAssocID="{39D11CEB-5DBB-6045-9D3C-A11DA864AF79}" presName="FiveNodes_5" presStyleLbl="node1" presStyleIdx="4" presStyleCnt="5">
        <dgm:presLayoutVars>
          <dgm:bulletEnabled val="1"/>
        </dgm:presLayoutVars>
      </dgm:prSet>
      <dgm:spPr/>
      <dgm:t>
        <a:bodyPr/>
        <a:lstStyle/>
        <a:p>
          <a:endParaRPr lang="en-US"/>
        </a:p>
      </dgm:t>
    </dgm:pt>
    <dgm:pt modelId="{2B87029B-3435-9E47-ACFC-24F13CF22FEF}" type="pres">
      <dgm:prSet presAssocID="{39D11CEB-5DBB-6045-9D3C-A11DA864AF79}" presName="FiveConn_1-2" presStyleLbl="fgAccFollowNode1" presStyleIdx="0" presStyleCnt="4">
        <dgm:presLayoutVars>
          <dgm:bulletEnabled val="1"/>
        </dgm:presLayoutVars>
      </dgm:prSet>
      <dgm:spPr/>
      <dgm:t>
        <a:bodyPr/>
        <a:lstStyle/>
        <a:p>
          <a:endParaRPr lang="en-US"/>
        </a:p>
      </dgm:t>
    </dgm:pt>
    <dgm:pt modelId="{4560FBE6-F4FF-DC49-A010-5A214BEB2A90}" type="pres">
      <dgm:prSet presAssocID="{39D11CEB-5DBB-6045-9D3C-A11DA864AF79}" presName="FiveConn_2-3" presStyleLbl="fgAccFollowNode1" presStyleIdx="1" presStyleCnt="4">
        <dgm:presLayoutVars>
          <dgm:bulletEnabled val="1"/>
        </dgm:presLayoutVars>
      </dgm:prSet>
      <dgm:spPr/>
      <dgm:t>
        <a:bodyPr/>
        <a:lstStyle/>
        <a:p>
          <a:endParaRPr lang="en-US"/>
        </a:p>
      </dgm:t>
    </dgm:pt>
    <dgm:pt modelId="{4BD94844-EA33-B54E-9D71-8F6E725B8DB1}" type="pres">
      <dgm:prSet presAssocID="{39D11CEB-5DBB-6045-9D3C-A11DA864AF79}" presName="FiveConn_3-4" presStyleLbl="fgAccFollowNode1" presStyleIdx="2" presStyleCnt="4">
        <dgm:presLayoutVars>
          <dgm:bulletEnabled val="1"/>
        </dgm:presLayoutVars>
      </dgm:prSet>
      <dgm:spPr/>
      <dgm:t>
        <a:bodyPr/>
        <a:lstStyle/>
        <a:p>
          <a:endParaRPr lang="en-US"/>
        </a:p>
      </dgm:t>
    </dgm:pt>
    <dgm:pt modelId="{8D70F8EC-319C-B441-A4B6-0A02EF737CEE}" type="pres">
      <dgm:prSet presAssocID="{39D11CEB-5DBB-6045-9D3C-A11DA864AF79}" presName="FiveConn_4-5" presStyleLbl="fgAccFollowNode1" presStyleIdx="3" presStyleCnt="4">
        <dgm:presLayoutVars>
          <dgm:bulletEnabled val="1"/>
        </dgm:presLayoutVars>
      </dgm:prSet>
      <dgm:spPr/>
      <dgm:t>
        <a:bodyPr/>
        <a:lstStyle/>
        <a:p>
          <a:endParaRPr lang="en-US"/>
        </a:p>
      </dgm:t>
    </dgm:pt>
    <dgm:pt modelId="{4929F4A4-7B2C-0146-ADDD-40F8E341FAF6}" type="pres">
      <dgm:prSet presAssocID="{39D11CEB-5DBB-6045-9D3C-A11DA864AF79}" presName="FiveNodes_1_text" presStyleLbl="node1" presStyleIdx="4" presStyleCnt="5">
        <dgm:presLayoutVars>
          <dgm:bulletEnabled val="1"/>
        </dgm:presLayoutVars>
      </dgm:prSet>
      <dgm:spPr/>
      <dgm:t>
        <a:bodyPr/>
        <a:lstStyle/>
        <a:p>
          <a:endParaRPr lang="en-US"/>
        </a:p>
      </dgm:t>
    </dgm:pt>
    <dgm:pt modelId="{E56C9525-C63C-6048-AC6B-A6C5C53C12B8}" type="pres">
      <dgm:prSet presAssocID="{39D11CEB-5DBB-6045-9D3C-A11DA864AF79}" presName="FiveNodes_2_text" presStyleLbl="node1" presStyleIdx="4" presStyleCnt="5">
        <dgm:presLayoutVars>
          <dgm:bulletEnabled val="1"/>
        </dgm:presLayoutVars>
      </dgm:prSet>
      <dgm:spPr/>
      <dgm:t>
        <a:bodyPr/>
        <a:lstStyle/>
        <a:p>
          <a:endParaRPr lang="en-US"/>
        </a:p>
      </dgm:t>
    </dgm:pt>
    <dgm:pt modelId="{DCDA9A82-473E-1144-A24B-E1316FE0C781}" type="pres">
      <dgm:prSet presAssocID="{39D11CEB-5DBB-6045-9D3C-A11DA864AF79}" presName="FiveNodes_3_text" presStyleLbl="node1" presStyleIdx="4" presStyleCnt="5">
        <dgm:presLayoutVars>
          <dgm:bulletEnabled val="1"/>
        </dgm:presLayoutVars>
      </dgm:prSet>
      <dgm:spPr/>
      <dgm:t>
        <a:bodyPr/>
        <a:lstStyle/>
        <a:p>
          <a:endParaRPr lang="en-US"/>
        </a:p>
      </dgm:t>
    </dgm:pt>
    <dgm:pt modelId="{9EAB37F1-1A5C-394F-9A4A-8B69CDF6EB9E}" type="pres">
      <dgm:prSet presAssocID="{39D11CEB-5DBB-6045-9D3C-A11DA864AF79}" presName="FiveNodes_4_text" presStyleLbl="node1" presStyleIdx="4" presStyleCnt="5">
        <dgm:presLayoutVars>
          <dgm:bulletEnabled val="1"/>
        </dgm:presLayoutVars>
      </dgm:prSet>
      <dgm:spPr/>
      <dgm:t>
        <a:bodyPr/>
        <a:lstStyle/>
        <a:p>
          <a:endParaRPr lang="en-US"/>
        </a:p>
      </dgm:t>
    </dgm:pt>
    <dgm:pt modelId="{5E1D6140-E34A-FE47-80D8-2FBAEDD21338}" type="pres">
      <dgm:prSet presAssocID="{39D11CEB-5DBB-6045-9D3C-A11DA864AF79}" presName="FiveNodes_5_text" presStyleLbl="node1" presStyleIdx="4" presStyleCnt="5">
        <dgm:presLayoutVars>
          <dgm:bulletEnabled val="1"/>
        </dgm:presLayoutVars>
      </dgm:prSet>
      <dgm:spPr/>
      <dgm:t>
        <a:bodyPr/>
        <a:lstStyle/>
        <a:p>
          <a:endParaRPr lang="en-US"/>
        </a:p>
      </dgm:t>
    </dgm:pt>
  </dgm:ptLst>
  <dgm:cxnLst>
    <dgm:cxn modelId="{2E4C4577-31B3-174A-98D6-118080730343}" type="presOf" srcId="{B6533A0A-9CC2-3B41-BBF7-72CE65392ED4}" destId="{5E1D6140-E34A-FE47-80D8-2FBAEDD21338}" srcOrd="1" destOrd="0" presId="urn:microsoft.com/office/officeart/2005/8/layout/vProcess5"/>
    <dgm:cxn modelId="{3829E289-67E5-F744-9A93-8A24DAD3AB9A}" srcId="{39D11CEB-5DBB-6045-9D3C-A11DA864AF79}" destId="{6CE190AC-BD9C-E442-ACC5-7EFF90D8108B}" srcOrd="3" destOrd="0" parTransId="{23B13F46-1756-094F-87F8-1D6E74C680FD}" sibTransId="{6E33E7A3-6794-F647-99AE-2B45165FA151}"/>
    <dgm:cxn modelId="{B048AA83-C259-E04A-87DE-C579414F03DF}" type="presOf" srcId="{1A7C1CE7-EC6E-6846-ACC2-E951AB4D026E}" destId="{4560FBE6-F4FF-DC49-A010-5A214BEB2A90}" srcOrd="0" destOrd="0" presId="urn:microsoft.com/office/officeart/2005/8/layout/vProcess5"/>
    <dgm:cxn modelId="{3CA657D4-0F69-384D-A4C0-E219C80B528C}" srcId="{39D11CEB-5DBB-6045-9D3C-A11DA864AF79}" destId="{FAAC0260-360B-0746-AEFF-0FE0942B762E}" srcOrd="2" destOrd="0" parTransId="{AA76888F-72A8-814C-8531-0E0439444AC6}" sibTransId="{D1AC85F9-9B37-0949-BFE6-FE85F09ABB73}"/>
    <dgm:cxn modelId="{6A619CB1-5A84-0349-BA89-835BBA06F48B}" type="presOf" srcId="{6CE190AC-BD9C-E442-ACC5-7EFF90D8108B}" destId="{9EAB37F1-1A5C-394F-9A4A-8B69CDF6EB9E}" srcOrd="1" destOrd="0" presId="urn:microsoft.com/office/officeart/2005/8/layout/vProcess5"/>
    <dgm:cxn modelId="{A4BB3C5A-AE94-8F4D-A8F1-36A85CD6D19F}" type="presOf" srcId="{B6533A0A-9CC2-3B41-BBF7-72CE65392ED4}" destId="{8AB05BF8-9ADA-3C42-801E-E67605EBC730}" srcOrd="0" destOrd="0" presId="urn:microsoft.com/office/officeart/2005/8/layout/vProcess5"/>
    <dgm:cxn modelId="{0D0E1796-EAEA-0C4F-97D1-73C53CDA7928}" type="presOf" srcId="{C78F3B52-9177-1C4D-9F77-FCE5BEDC6A7B}" destId="{E56C9525-C63C-6048-AC6B-A6C5C53C12B8}" srcOrd="1" destOrd="0" presId="urn:microsoft.com/office/officeart/2005/8/layout/vProcess5"/>
    <dgm:cxn modelId="{9D07A211-E518-CC40-9B04-047209B34CE1}" type="presOf" srcId="{6E33E7A3-6794-F647-99AE-2B45165FA151}" destId="{8D70F8EC-319C-B441-A4B6-0A02EF737CEE}" srcOrd="0" destOrd="0" presId="urn:microsoft.com/office/officeart/2005/8/layout/vProcess5"/>
    <dgm:cxn modelId="{CE4A56FC-8C3F-5F4B-BE85-4B3942ACC3A6}" type="presOf" srcId="{CC930E5D-6918-034B-B60A-5965C98BE2A5}" destId="{C0A8A69A-1614-B449-B140-6531F700ECCB}" srcOrd="0" destOrd="0" presId="urn:microsoft.com/office/officeart/2005/8/layout/vProcess5"/>
    <dgm:cxn modelId="{0E1138DA-ACD1-7440-A858-683CD5A21650}" type="presOf" srcId="{6CE190AC-BD9C-E442-ACC5-7EFF90D8108B}" destId="{133B4252-6B62-2144-A748-809B460B6BD0}" srcOrd="0" destOrd="0" presId="urn:microsoft.com/office/officeart/2005/8/layout/vProcess5"/>
    <dgm:cxn modelId="{B113A1DC-23BC-5A46-AF25-89C612CFFD9F}" type="presOf" srcId="{FAAC0260-360B-0746-AEFF-0FE0942B762E}" destId="{50C3BD46-46C1-C64C-BB59-7D9014521129}" srcOrd="0" destOrd="0" presId="urn:microsoft.com/office/officeart/2005/8/layout/vProcess5"/>
    <dgm:cxn modelId="{143D04CA-0E2B-5740-8935-E3E3D721B96D}" srcId="{39D11CEB-5DBB-6045-9D3C-A11DA864AF79}" destId="{C78F3B52-9177-1C4D-9F77-FCE5BEDC6A7B}" srcOrd="1" destOrd="0" parTransId="{7C524DE7-8583-9946-8418-4903CE04E9F1}" sibTransId="{1A7C1CE7-EC6E-6846-ACC2-E951AB4D026E}"/>
    <dgm:cxn modelId="{3C1DE9FC-2C68-CF4C-942A-2EC55BC7641B}" type="presOf" srcId="{39D11CEB-5DBB-6045-9D3C-A11DA864AF79}" destId="{2F916E8F-5F66-2B43-B1D2-21E338A7FCED}" srcOrd="0" destOrd="0" presId="urn:microsoft.com/office/officeart/2005/8/layout/vProcess5"/>
    <dgm:cxn modelId="{90F6EE18-7461-804D-AD4A-C41D4C3CD71E}" type="presOf" srcId="{D1AC85F9-9B37-0949-BFE6-FE85F09ABB73}" destId="{4BD94844-EA33-B54E-9D71-8F6E725B8DB1}" srcOrd="0" destOrd="0" presId="urn:microsoft.com/office/officeart/2005/8/layout/vProcess5"/>
    <dgm:cxn modelId="{91E3084F-7A4D-C64C-815E-5618C9E0E938}" type="presOf" srcId="{CC930E5D-6918-034B-B60A-5965C98BE2A5}" destId="{4929F4A4-7B2C-0146-ADDD-40F8E341FAF6}" srcOrd="1" destOrd="0" presId="urn:microsoft.com/office/officeart/2005/8/layout/vProcess5"/>
    <dgm:cxn modelId="{96BE7CF5-BA7F-424F-AD91-85923237393C}" type="presOf" srcId="{C78F3B52-9177-1C4D-9F77-FCE5BEDC6A7B}" destId="{88801A4A-33E2-0249-9E51-8818E6FFAEB5}" srcOrd="0" destOrd="0" presId="urn:microsoft.com/office/officeart/2005/8/layout/vProcess5"/>
    <dgm:cxn modelId="{2D89081E-C159-9645-BACE-FB98AA6BC503}" type="presOf" srcId="{D350A814-C69A-644B-8009-A7898FC2FF56}" destId="{2B87029B-3435-9E47-ACFC-24F13CF22FEF}" srcOrd="0" destOrd="0" presId="urn:microsoft.com/office/officeart/2005/8/layout/vProcess5"/>
    <dgm:cxn modelId="{6B5C9786-C882-B645-B6F6-5AA055540C79}" srcId="{39D11CEB-5DBB-6045-9D3C-A11DA864AF79}" destId="{CC930E5D-6918-034B-B60A-5965C98BE2A5}" srcOrd="0" destOrd="0" parTransId="{FCD8E180-7417-684B-BD51-FFB5605B1A9F}" sibTransId="{D350A814-C69A-644B-8009-A7898FC2FF56}"/>
    <dgm:cxn modelId="{6F217B58-1C89-2747-9CB2-757BA30D7887}" srcId="{39D11CEB-5DBB-6045-9D3C-A11DA864AF79}" destId="{56325D2D-B078-B546-B635-80E443E1EE01}" srcOrd="5" destOrd="0" parTransId="{E7AE71BF-86E6-8146-B742-768D9F286EC0}" sibTransId="{C12061C9-2BD4-AA47-8D90-2154A0EB6514}"/>
    <dgm:cxn modelId="{DE9D4723-3CFC-2544-BFCA-4697E0A37EA3}" srcId="{39D11CEB-5DBB-6045-9D3C-A11DA864AF79}" destId="{B6533A0A-9CC2-3B41-BBF7-72CE65392ED4}" srcOrd="4" destOrd="0" parTransId="{A816CCAA-3637-364C-8FED-CD76B53E5F4E}" sibTransId="{BA746F04-5CE6-184B-A085-DFEF81BED45F}"/>
    <dgm:cxn modelId="{E9B371FF-D00A-AE42-952F-81334865C41C}" type="presOf" srcId="{FAAC0260-360B-0746-AEFF-0FE0942B762E}" destId="{DCDA9A82-473E-1144-A24B-E1316FE0C781}" srcOrd="1" destOrd="0" presId="urn:microsoft.com/office/officeart/2005/8/layout/vProcess5"/>
    <dgm:cxn modelId="{61538BAA-3A71-AC4B-8E27-FEED2106D5ED}" type="presParOf" srcId="{2F916E8F-5F66-2B43-B1D2-21E338A7FCED}" destId="{88331B8B-7F48-C14E-A606-43F3BDBCCB36}" srcOrd="0" destOrd="0" presId="urn:microsoft.com/office/officeart/2005/8/layout/vProcess5"/>
    <dgm:cxn modelId="{8FFDE491-5464-BA47-80BA-F49C99E7BA57}" type="presParOf" srcId="{2F916E8F-5F66-2B43-B1D2-21E338A7FCED}" destId="{C0A8A69A-1614-B449-B140-6531F700ECCB}" srcOrd="1" destOrd="0" presId="urn:microsoft.com/office/officeart/2005/8/layout/vProcess5"/>
    <dgm:cxn modelId="{5C62E144-F137-1647-AEEC-0CC091A9793F}" type="presParOf" srcId="{2F916E8F-5F66-2B43-B1D2-21E338A7FCED}" destId="{88801A4A-33E2-0249-9E51-8818E6FFAEB5}" srcOrd="2" destOrd="0" presId="urn:microsoft.com/office/officeart/2005/8/layout/vProcess5"/>
    <dgm:cxn modelId="{E0C8DA3E-03E7-2F48-801D-F5C9EE97BF22}" type="presParOf" srcId="{2F916E8F-5F66-2B43-B1D2-21E338A7FCED}" destId="{50C3BD46-46C1-C64C-BB59-7D9014521129}" srcOrd="3" destOrd="0" presId="urn:microsoft.com/office/officeart/2005/8/layout/vProcess5"/>
    <dgm:cxn modelId="{FFBD33DF-17C3-3743-998D-E32ACEA07FAB}" type="presParOf" srcId="{2F916E8F-5F66-2B43-B1D2-21E338A7FCED}" destId="{133B4252-6B62-2144-A748-809B460B6BD0}" srcOrd="4" destOrd="0" presId="urn:microsoft.com/office/officeart/2005/8/layout/vProcess5"/>
    <dgm:cxn modelId="{6F6481B6-545A-B843-8D19-99F7A9308BC1}" type="presParOf" srcId="{2F916E8F-5F66-2B43-B1D2-21E338A7FCED}" destId="{8AB05BF8-9ADA-3C42-801E-E67605EBC730}" srcOrd="5" destOrd="0" presId="urn:microsoft.com/office/officeart/2005/8/layout/vProcess5"/>
    <dgm:cxn modelId="{8C65C04D-9FE2-0240-A7CB-6E973CA9C4CE}" type="presParOf" srcId="{2F916E8F-5F66-2B43-B1D2-21E338A7FCED}" destId="{2B87029B-3435-9E47-ACFC-24F13CF22FEF}" srcOrd="6" destOrd="0" presId="urn:microsoft.com/office/officeart/2005/8/layout/vProcess5"/>
    <dgm:cxn modelId="{62D3DD3A-BEB6-A04C-9FD0-7C408B46B7EB}" type="presParOf" srcId="{2F916E8F-5F66-2B43-B1D2-21E338A7FCED}" destId="{4560FBE6-F4FF-DC49-A010-5A214BEB2A90}" srcOrd="7" destOrd="0" presId="urn:microsoft.com/office/officeart/2005/8/layout/vProcess5"/>
    <dgm:cxn modelId="{AF0BBE54-6470-6443-9CA3-001A8C6EF27C}" type="presParOf" srcId="{2F916E8F-5F66-2B43-B1D2-21E338A7FCED}" destId="{4BD94844-EA33-B54E-9D71-8F6E725B8DB1}" srcOrd="8" destOrd="0" presId="urn:microsoft.com/office/officeart/2005/8/layout/vProcess5"/>
    <dgm:cxn modelId="{4CB22DC3-DA89-1E46-A55F-5761594A43C9}" type="presParOf" srcId="{2F916E8F-5F66-2B43-B1D2-21E338A7FCED}" destId="{8D70F8EC-319C-B441-A4B6-0A02EF737CEE}" srcOrd="9" destOrd="0" presId="urn:microsoft.com/office/officeart/2005/8/layout/vProcess5"/>
    <dgm:cxn modelId="{82811432-20F7-F147-9B17-F8E9E3931B71}" type="presParOf" srcId="{2F916E8F-5F66-2B43-B1D2-21E338A7FCED}" destId="{4929F4A4-7B2C-0146-ADDD-40F8E341FAF6}" srcOrd="10" destOrd="0" presId="urn:microsoft.com/office/officeart/2005/8/layout/vProcess5"/>
    <dgm:cxn modelId="{D0DED300-241B-C340-B99E-34D8E44688EB}" type="presParOf" srcId="{2F916E8F-5F66-2B43-B1D2-21E338A7FCED}" destId="{E56C9525-C63C-6048-AC6B-A6C5C53C12B8}" srcOrd="11" destOrd="0" presId="urn:microsoft.com/office/officeart/2005/8/layout/vProcess5"/>
    <dgm:cxn modelId="{ADB9311E-B57B-064B-AFC7-CECEC7D1DC14}" type="presParOf" srcId="{2F916E8F-5F66-2B43-B1D2-21E338A7FCED}" destId="{DCDA9A82-473E-1144-A24B-E1316FE0C781}" srcOrd="12" destOrd="0" presId="urn:microsoft.com/office/officeart/2005/8/layout/vProcess5"/>
    <dgm:cxn modelId="{0892C03B-DC2F-CE4E-A989-4AD0FBAD903E}" type="presParOf" srcId="{2F916E8F-5F66-2B43-B1D2-21E338A7FCED}" destId="{9EAB37F1-1A5C-394F-9A4A-8B69CDF6EB9E}" srcOrd="13" destOrd="0" presId="urn:microsoft.com/office/officeart/2005/8/layout/vProcess5"/>
    <dgm:cxn modelId="{727CBE06-9F19-1442-8EE1-EF69B8E6EC2A}" type="presParOf" srcId="{2F916E8F-5F66-2B43-B1D2-21E338A7FCED}" destId="{5E1D6140-E34A-FE47-80D8-2FBAEDD21338}"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7578AAA-E5E8-8042-8C97-B0AD43CEADB7}" type="doc">
      <dgm:prSet loTypeId="urn:microsoft.com/office/officeart/2005/8/layout/radial4" loCatId="" qsTypeId="urn:microsoft.com/office/officeart/2005/8/quickstyle/simple4" qsCatId="simple" csTypeId="urn:microsoft.com/office/officeart/2005/8/colors/accent2_2" csCatId="accent2" phldr="1"/>
      <dgm:spPr/>
      <dgm:t>
        <a:bodyPr/>
        <a:lstStyle/>
        <a:p>
          <a:endParaRPr lang="en-US"/>
        </a:p>
      </dgm:t>
    </dgm:pt>
    <dgm:pt modelId="{6F349A22-502C-C742-B6FB-1A346BAA6EB0}">
      <dgm:prSet phldrT="[Text]"/>
      <dgm:spPr/>
      <dgm:t>
        <a:bodyPr/>
        <a:lstStyle/>
        <a:p>
          <a:r>
            <a:rPr lang="en-US" dirty="0" err="1" smtClean="0"/>
            <a:t>Rateable</a:t>
          </a:r>
          <a:r>
            <a:rPr lang="en-US" dirty="0" smtClean="0"/>
            <a:t> residential properties as a percentage of total households in the municipality</a:t>
          </a:r>
          <a:endParaRPr lang="en-US" dirty="0"/>
        </a:p>
      </dgm:t>
    </dgm:pt>
    <dgm:pt modelId="{7EC28175-626D-E246-BBD1-E26BA3A40C8B}" type="parTrans" cxnId="{4077D7E9-BF70-5048-99C0-8E07A8EF9C87}">
      <dgm:prSet/>
      <dgm:spPr/>
      <dgm:t>
        <a:bodyPr/>
        <a:lstStyle/>
        <a:p>
          <a:endParaRPr lang="en-US"/>
        </a:p>
      </dgm:t>
    </dgm:pt>
    <dgm:pt modelId="{8C9C12B0-BBE0-AD4B-8D31-88599828A26E}" type="sibTrans" cxnId="{4077D7E9-BF70-5048-99C0-8E07A8EF9C87}">
      <dgm:prSet/>
      <dgm:spPr/>
      <dgm:t>
        <a:bodyPr/>
        <a:lstStyle/>
        <a:p>
          <a:endParaRPr lang="en-US"/>
        </a:p>
      </dgm:t>
    </dgm:pt>
    <dgm:pt modelId="{E24ED807-CAC7-CA47-93E9-25D76D561DFE}">
      <dgm:prSet phldrT="[Text]"/>
      <dgm:spPr/>
      <dgm:t>
        <a:bodyPr/>
        <a:lstStyle/>
        <a:p>
          <a:r>
            <a:rPr lang="en-US" dirty="0" smtClean="0"/>
            <a:t>(1) Number of residential properties contained on the valuation roll (From Metro)</a:t>
          </a:r>
          <a:endParaRPr lang="en-US" dirty="0"/>
        </a:p>
      </dgm:t>
    </dgm:pt>
    <dgm:pt modelId="{A54C6D47-CB3D-4B4D-9218-2F162A1662A0}" type="parTrans" cxnId="{D4D727B9-8E75-1344-B697-23FB94EEBCED}">
      <dgm:prSet/>
      <dgm:spPr/>
      <dgm:t>
        <a:bodyPr/>
        <a:lstStyle/>
        <a:p>
          <a:endParaRPr lang="en-US"/>
        </a:p>
      </dgm:t>
    </dgm:pt>
    <dgm:pt modelId="{16E10A70-52B1-D843-8FC5-35076FCF08DB}" type="sibTrans" cxnId="{D4D727B9-8E75-1344-B697-23FB94EEBCED}">
      <dgm:prSet/>
      <dgm:spPr/>
      <dgm:t>
        <a:bodyPr/>
        <a:lstStyle/>
        <a:p>
          <a:endParaRPr lang="en-US"/>
        </a:p>
      </dgm:t>
    </dgm:pt>
    <dgm:pt modelId="{F64AD5C1-1D89-2047-8509-5654D0417B9C}">
      <dgm:prSet phldrT="[Text]"/>
      <dgm:spPr/>
      <dgm:t>
        <a:bodyPr/>
        <a:lstStyle/>
        <a:p>
          <a:r>
            <a:rPr lang="en-US" dirty="0" smtClean="0"/>
            <a:t>(2) Total number of households in the municipality</a:t>
          </a:r>
        </a:p>
        <a:p>
          <a:r>
            <a:rPr lang="en-US" dirty="0" smtClean="0"/>
            <a:t>(From Stats SA)</a:t>
          </a:r>
          <a:endParaRPr lang="en-US" dirty="0"/>
        </a:p>
      </dgm:t>
    </dgm:pt>
    <dgm:pt modelId="{8A3C4EBE-CC1C-6543-A477-6BE1FDEAC0DB}" type="parTrans" cxnId="{53B77842-E6BF-5F45-8915-D25F28C9F4C4}">
      <dgm:prSet/>
      <dgm:spPr/>
      <dgm:t>
        <a:bodyPr/>
        <a:lstStyle/>
        <a:p>
          <a:endParaRPr lang="en-US"/>
        </a:p>
      </dgm:t>
    </dgm:pt>
    <dgm:pt modelId="{FB4B668B-A277-A843-8A39-9B9F5E85F660}" type="sibTrans" cxnId="{53B77842-E6BF-5F45-8915-D25F28C9F4C4}">
      <dgm:prSet/>
      <dgm:spPr/>
      <dgm:t>
        <a:bodyPr/>
        <a:lstStyle/>
        <a:p>
          <a:endParaRPr lang="en-US"/>
        </a:p>
      </dgm:t>
    </dgm:pt>
    <dgm:pt modelId="{5D0E0C9E-3AE0-E44D-B539-EA1D464F5B57}">
      <dgm:prSet phldrT="[Text]"/>
      <dgm:spPr/>
      <dgm:t>
        <a:bodyPr/>
        <a:lstStyle/>
        <a:p>
          <a:endParaRPr lang="en-US"/>
        </a:p>
      </dgm:t>
    </dgm:pt>
    <dgm:pt modelId="{D18E208B-A698-8145-AA07-13B84C00F562}" type="parTrans" cxnId="{D5E40686-5791-F54B-9D55-A5A8AFF6CB8B}">
      <dgm:prSet/>
      <dgm:spPr/>
      <dgm:t>
        <a:bodyPr/>
        <a:lstStyle/>
        <a:p>
          <a:endParaRPr lang="en-US"/>
        </a:p>
      </dgm:t>
    </dgm:pt>
    <dgm:pt modelId="{4F1282F6-3C14-2E43-8978-A34B880ABC70}" type="sibTrans" cxnId="{D5E40686-5791-F54B-9D55-A5A8AFF6CB8B}">
      <dgm:prSet/>
      <dgm:spPr/>
      <dgm:t>
        <a:bodyPr/>
        <a:lstStyle/>
        <a:p>
          <a:endParaRPr lang="en-US"/>
        </a:p>
      </dgm:t>
    </dgm:pt>
    <dgm:pt modelId="{04E1903B-BF1E-DE4D-98A6-5D490541DA77}" type="pres">
      <dgm:prSet presAssocID="{17578AAA-E5E8-8042-8C97-B0AD43CEADB7}" presName="cycle" presStyleCnt="0">
        <dgm:presLayoutVars>
          <dgm:chMax val="1"/>
          <dgm:dir/>
          <dgm:animLvl val="ctr"/>
          <dgm:resizeHandles val="exact"/>
        </dgm:presLayoutVars>
      </dgm:prSet>
      <dgm:spPr/>
      <dgm:t>
        <a:bodyPr/>
        <a:lstStyle/>
        <a:p>
          <a:endParaRPr lang="en-US"/>
        </a:p>
      </dgm:t>
    </dgm:pt>
    <dgm:pt modelId="{0CDEF5E0-6DE6-A24E-84F3-E7CFF47E08B5}" type="pres">
      <dgm:prSet presAssocID="{6F349A22-502C-C742-B6FB-1A346BAA6EB0}" presName="centerShape" presStyleLbl="node0" presStyleIdx="0" presStyleCnt="1"/>
      <dgm:spPr/>
      <dgm:t>
        <a:bodyPr/>
        <a:lstStyle/>
        <a:p>
          <a:endParaRPr lang="en-US"/>
        </a:p>
      </dgm:t>
    </dgm:pt>
    <dgm:pt modelId="{3D818245-2EAD-BD41-A26B-BEFF691A365D}" type="pres">
      <dgm:prSet presAssocID="{A54C6D47-CB3D-4B4D-9218-2F162A1662A0}" presName="parTrans" presStyleLbl="bgSibTrans2D1" presStyleIdx="0" presStyleCnt="2"/>
      <dgm:spPr/>
      <dgm:t>
        <a:bodyPr/>
        <a:lstStyle/>
        <a:p>
          <a:endParaRPr lang="en-US"/>
        </a:p>
      </dgm:t>
    </dgm:pt>
    <dgm:pt modelId="{F62C65E3-3C24-CA40-A801-BAD2400F90A2}" type="pres">
      <dgm:prSet presAssocID="{E24ED807-CAC7-CA47-93E9-25D76D561DFE}" presName="node" presStyleLbl="node1" presStyleIdx="0" presStyleCnt="2">
        <dgm:presLayoutVars>
          <dgm:bulletEnabled val="1"/>
        </dgm:presLayoutVars>
      </dgm:prSet>
      <dgm:spPr/>
      <dgm:t>
        <a:bodyPr/>
        <a:lstStyle/>
        <a:p>
          <a:endParaRPr lang="en-US"/>
        </a:p>
      </dgm:t>
    </dgm:pt>
    <dgm:pt modelId="{02BFCD48-5DA0-284B-B191-A74C14589712}" type="pres">
      <dgm:prSet presAssocID="{8A3C4EBE-CC1C-6543-A477-6BE1FDEAC0DB}" presName="parTrans" presStyleLbl="bgSibTrans2D1" presStyleIdx="1" presStyleCnt="2"/>
      <dgm:spPr/>
      <dgm:t>
        <a:bodyPr/>
        <a:lstStyle/>
        <a:p>
          <a:endParaRPr lang="en-US"/>
        </a:p>
      </dgm:t>
    </dgm:pt>
    <dgm:pt modelId="{DB766228-BBF9-8B45-99D6-FB55B5029C48}" type="pres">
      <dgm:prSet presAssocID="{F64AD5C1-1D89-2047-8509-5654D0417B9C}" presName="node" presStyleLbl="node1" presStyleIdx="1" presStyleCnt="2">
        <dgm:presLayoutVars>
          <dgm:bulletEnabled val="1"/>
        </dgm:presLayoutVars>
      </dgm:prSet>
      <dgm:spPr/>
      <dgm:t>
        <a:bodyPr/>
        <a:lstStyle/>
        <a:p>
          <a:endParaRPr lang="en-US"/>
        </a:p>
      </dgm:t>
    </dgm:pt>
  </dgm:ptLst>
  <dgm:cxnLst>
    <dgm:cxn modelId="{0667E428-962E-574E-903F-C2AE24ABE3F1}" type="presOf" srcId="{E24ED807-CAC7-CA47-93E9-25D76D561DFE}" destId="{F62C65E3-3C24-CA40-A801-BAD2400F90A2}" srcOrd="0" destOrd="0" presId="urn:microsoft.com/office/officeart/2005/8/layout/radial4"/>
    <dgm:cxn modelId="{D5E40686-5791-F54B-9D55-A5A8AFF6CB8B}" srcId="{17578AAA-E5E8-8042-8C97-B0AD43CEADB7}" destId="{5D0E0C9E-3AE0-E44D-B539-EA1D464F5B57}" srcOrd="1" destOrd="0" parTransId="{D18E208B-A698-8145-AA07-13B84C00F562}" sibTransId="{4F1282F6-3C14-2E43-8978-A34B880ABC70}"/>
    <dgm:cxn modelId="{D4D727B9-8E75-1344-B697-23FB94EEBCED}" srcId="{6F349A22-502C-C742-B6FB-1A346BAA6EB0}" destId="{E24ED807-CAC7-CA47-93E9-25D76D561DFE}" srcOrd="0" destOrd="0" parTransId="{A54C6D47-CB3D-4B4D-9218-2F162A1662A0}" sibTransId="{16E10A70-52B1-D843-8FC5-35076FCF08DB}"/>
    <dgm:cxn modelId="{E4AE2392-0F8C-4A4D-AD55-432F85ADA696}" type="presOf" srcId="{8A3C4EBE-CC1C-6543-A477-6BE1FDEAC0DB}" destId="{02BFCD48-5DA0-284B-B191-A74C14589712}" srcOrd="0" destOrd="0" presId="urn:microsoft.com/office/officeart/2005/8/layout/radial4"/>
    <dgm:cxn modelId="{189653E7-1691-DD4F-90D4-3AC58E969C39}" type="presOf" srcId="{A54C6D47-CB3D-4B4D-9218-2F162A1662A0}" destId="{3D818245-2EAD-BD41-A26B-BEFF691A365D}" srcOrd="0" destOrd="0" presId="urn:microsoft.com/office/officeart/2005/8/layout/radial4"/>
    <dgm:cxn modelId="{53B77842-E6BF-5F45-8915-D25F28C9F4C4}" srcId="{6F349A22-502C-C742-B6FB-1A346BAA6EB0}" destId="{F64AD5C1-1D89-2047-8509-5654D0417B9C}" srcOrd="1" destOrd="0" parTransId="{8A3C4EBE-CC1C-6543-A477-6BE1FDEAC0DB}" sibTransId="{FB4B668B-A277-A843-8A39-9B9F5E85F660}"/>
    <dgm:cxn modelId="{4077D7E9-BF70-5048-99C0-8E07A8EF9C87}" srcId="{17578AAA-E5E8-8042-8C97-B0AD43CEADB7}" destId="{6F349A22-502C-C742-B6FB-1A346BAA6EB0}" srcOrd="0" destOrd="0" parTransId="{7EC28175-626D-E246-BBD1-E26BA3A40C8B}" sibTransId="{8C9C12B0-BBE0-AD4B-8D31-88599828A26E}"/>
    <dgm:cxn modelId="{AC8B9C22-924F-D643-BA0B-1D099B19A88E}" type="presOf" srcId="{6F349A22-502C-C742-B6FB-1A346BAA6EB0}" destId="{0CDEF5E0-6DE6-A24E-84F3-E7CFF47E08B5}" srcOrd="0" destOrd="0" presId="urn:microsoft.com/office/officeart/2005/8/layout/radial4"/>
    <dgm:cxn modelId="{7FBC8502-6171-5E41-B83F-4E07984DD9D2}" type="presOf" srcId="{17578AAA-E5E8-8042-8C97-B0AD43CEADB7}" destId="{04E1903B-BF1E-DE4D-98A6-5D490541DA77}" srcOrd="0" destOrd="0" presId="urn:microsoft.com/office/officeart/2005/8/layout/radial4"/>
    <dgm:cxn modelId="{9FDA2190-DA92-9948-B003-5BCBEC8C731F}" type="presOf" srcId="{F64AD5C1-1D89-2047-8509-5654D0417B9C}" destId="{DB766228-BBF9-8B45-99D6-FB55B5029C48}" srcOrd="0" destOrd="0" presId="urn:microsoft.com/office/officeart/2005/8/layout/radial4"/>
    <dgm:cxn modelId="{C5F5AF1F-8DEC-854A-A691-215A09DA9F8D}" type="presParOf" srcId="{04E1903B-BF1E-DE4D-98A6-5D490541DA77}" destId="{0CDEF5E0-6DE6-A24E-84F3-E7CFF47E08B5}" srcOrd="0" destOrd="0" presId="urn:microsoft.com/office/officeart/2005/8/layout/radial4"/>
    <dgm:cxn modelId="{27B39916-5F99-7E4D-B5A4-DF5DA72BB39B}" type="presParOf" srcId="{04E1903B-BF1E-DE4D-98A6-5D490541DA77}" destId="{3D818245-2EAD-BD41-A26B-BEFF691A365D}" srcOrd="1" destOrd="0" presId="urn:microsoft.com/office/officeart/2005/8/layout/radial4"/>
    <dgm:cxn modelId="{BE3F59E6-9F98-EB4E-8FE3-BA8BD4B71B98}" type="presParOf" srcId="{04E1903B-BF1E-DE4D-98A6-5D490541DA77}" destId="{F62C65E3-3C24-CA40-A801-BAD2400F90A2}" srcOrd="2" destOrd="0" presId="urn:microsoft.com/office/officeart/2005/8/layout/radial4"/>
    <dgm:cxn modelId="{0CBC3170-131F-9C4C-BAF6-5847CBFD4B16}" type="presParOf" srcId="{04E1903B-BF1E-DE4D-98A6-5D490541DA77}" destId="{02BFCD48-5DA0-284B-B191-A74C14589712}" srcOrd="3" destOrd="0" presId="urn:microsoft.com/office/officeart/2005/8/layout/radial4"/>
    <dgm:cxn modelId="{B1079C64-2936-CB46-8CE5-F1D578B31C80}" type="presParOf" srcId="{04E1903B-BF1E-DE4D-98A6-5D490541DA77}" destId="{DB766228-BBF9-8B45-99D6-FB55B5029C48}" srcOrd="4"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AA709A2-8CFD-4D80-83EC-76AAA75240A7}" type="doc">
      <dgm:prSet loTypeId="urn:microsoft.com/office/officeart/2005/8/layout/pyramid3" loCatId="pyramid" qsTypeId="urn:microsoft.com/office/officeart/2005/8/quickstyle/simple1" qsCatId="simple" csTypeId="urn:microsoft.com/office/officeart/2005/8/colors/accent1_2" csCatId="accent1" phldr="1"/>
      <dgm:spPr/>
    </dgm:pt>
    <dgm:pt modelId="{9A320EE3-BA9D-4933-A147-D3012B23DB7F}">
      <dgm:prSet phldrT="[Text]"/>
      <dgm:spPr/>
      <dgm:t>
        <a:bodyPr/>
        <a:lstStyle/>
        <a:p>
          <a:r>
            <a:rPr lang="en-US" dirty="0"/>
            <a:t>Source</a:t>
          </a:r>
        </a:p>
      </dgm:t>
    </dgm:pt>
    <dgm:pt modelId="{30856ACF-E650-4110-9853-E4A064130335}" type="parTrans" cxnId="{DF7A378D-B9C0-42E4-A935-75139885E96E}">
      <dgm:prSet/>
      <dgm:spPr/>
      <dgm:t>
        <a:bodyPr/>
        <a:lstStyle/>
        <a:p>
          <a:endParaRPr lang="en-US"/>
        </a:p>
      </dgm:t>
    </dgm:pt>
    <dgm:pt modelId="{A1FB5FAA-FE0D-484A-9DC9-398748DDF0B4}" type="sibTrans" cxnId="{DF7A378D-B9C0-42E4-A935-75139885E96E}">
      <dgm:prSet/>
      <dgm:spPr/>
      <dgm:t>
        <a:bodyPr/>
        <a:lstStyle/>
        <a:p>
          <a:endParaRPr lang="en-US"/>
        </a:p>
      </dgm:t>
    </dgm:pt>
    <dgm:pt modelId="{826A355E-A8F9-4273-A147-E582B9D5AE41}">
      <dgm:prSet phldrT="[Text]"/>
      <dgm:spPr/>
      <dgm:t>
        <a:bodyPr/>
        <a:lstStyle/>
        <a:p>
          <a:r>
            <a:rPr lang="en-US" dirty="0"/>
            <a:t>Capture</a:t>
          </a:r>
        </a:p>
      </dgm:t>
    </dgm:pt>
    <dgm:pt modelId="{B8626BF8-1520-4925-9A37-EC0E67D1DC51}" type="parTrans" cxnId="{632483E0-F610-4137-8589-B363A612ED52}">
      <dgm:prSet/>
      <dgm:spPr/>
      <dgm:t>
        <a:bodyPr/>
        <a:lstStyle/>
        <a:p>
          <a:endParaRPr lang="en-US"/>
        </a:p>
      </dgm:t>
    </dgm:pt>
    <dgm:pt modelId="{98767ED3-08B7-4DD1-BAB9-A8A4FE9A9394}" type="sibTrans" cxnId="{632483E0-F610-4137-8589-B363A612ED52}">
      <dgm:prSet/>
      <dgm:spPr/>
      <dgm:t>
        <a:bodyPr/>
        <a:lstStyle/>
        <a:p>
          <a:endParaRPr lang="en-US"/>
        </a:p>
      </dgm:t>
    </dgm:pt>
    <dgm:pt modelId="{8554C199-8795-40DA-9573-6BC98A6E2899}">
      <dgm:prSet phldrT="[Text]"/>
      <dgm:spPr/>
      <dgm:t>
        <a:bodyPr/>
        <a:lstStyle/>
        <a:p>
          <a:r>
            <a:rPr lang="en-US" dirty="0"/>
            <a:t>Approval</a:t>
          </a:r>
        </a:p>
      </dgm:t>
    </dgm:pt>
    <dgm:pt modelId="{6DE1772B-5619-47A4-A25A-8E1D4DF7AE96}" type="parTrans" cxnId="{C49548DF-E0BB-416F-88E7-8447E67FBEAE}">
      <dgm:prSet/>
      <dgm:spPr/>
      <dgm:t>
        <a:bodyPr/>
        <a:lstStyle/>
        <a:p>
          <a:endParaRPr lang="en-US"/>
        </a:p>
      </dgm:t>
    </dgm:pt>
    <dgm:pt modelId="{160326E2-6DA2-43EF-82E7-5744AF70AC47}" type="sibTrans" cxnId="{C49548DF-E0BB-416F-88E7-8447E67FBEAE}">
      <dgm:prSet/>
      <dgm:spPr/>
      <dgm:t>
        <a:bodyPr/>
        <a:lstStyle/>
        <a:p>
          <a:endParaRPr lang="en-US"/>
        </a:p>
      </dgm:t>
    </dgm:pt>
    <dgm:pt modelId="{97A76E28-1E0F-4E8E-9758-FF5201E704FD}" type="pres">
      <dgm:prSet presAssocID="{3AA709A2-8CFD-4D80-83EC-76AAA75240A7}" presName="Name0" presStyleCnt="0">
        <dgm:presLayoutVars>
          <dgm:dir/>
          <dgm:animLvl val="lvl"/>
          <dgm:resizeHandles val="exact"/>
        </dgm:presLayoutVars>
      </dgm:prSet>
      <dgm:spPr/>
    </dgm:pt>
    <dgm:pt modelId="{FD592FE7-BD81-4048-B918-2C850C25D07B}" type="pres">
      <dgm:prSet presAssocID="{9A320EE3-BA9D-4933-A147-D3012B23DB7F}" presName="Name8" presStyleCnt="0"/>
      <dgm:spPr/>
    </dgm:pt>
    <dgm:pt modelId="{23C24D80-9670-429F-B26A-8C7DB34D67B1}" type="pres">
      <dgm:prSet presAssocID="{9A320EE3-BA9D-4933-A147-D3012B23DB7F}" presName="level" presStyleLbl="node1" presStyleIdx="0" presStyleCnt="3">
        <dgm:presLayoutVars>
          <dgm:chMax val="1"/>
          <dgm:bulletEnabled val="1"/>
        </dgm:presLayoutVars>
      </dgm:prSet>
      <dgm:spPr/>
      <dgm:t>
        <a:bodyPr/>
        <a:lstStyle/>
        <a:p>
          <a:endParaRPr lang="en-US"/>
        </a:p>
      </dgm:t>
    </dgm:pt>
    <dgm:pt modelId="{5AFC9C64-AC17-4FB8-8096-F0BFDCB59A67}" type="pres">
      <dgm:prSet presAssocID="{9A320EE3-BA9D-4933-A147-D3012B23DB7F}" presName="levelTx" presStyleLbl="revTx" presStyleIdx="0" presStyleCnt="0">
        <dgm:presLayoutVars>
          <dgm:chMax val="1"/>
          <dgm:bulletEnabled val="1"/>
        </dgm:presLayoutVars>
      </dgm:prSet>
      <dgm:spPr/>
      <dgm:t>
        <a:bodyPr/>
        <a:lstStyle/>
        <a:p>
          <a:endParaRPr lang="en-US"/>
        </a:p>
      </dgm:t>
    </dgm:pt>
    <dgm:pt modelId="{E7579C5A-444D-4AEA-9CE6-1457A01F4466}" type="pres">
      <dgm:prSet presAssocID="{826A355E-A8F9-4273-A147-E582B9D5AE41}" presName="Name8" presStyleCnt="0"/>
      <dgm:spPr/>
    </dgm:pt>
    <dgm:pt modelId="{99D9794B-C8EE-4C86-BD07-860FBF43F1B9}" type="pres">
      <dgm:prSet presAssocID="{826A355E-A8F9-4273-A147-E582B9D5AE41}" presName="level" presStyleLbl="node1" presStyleIdx="1" presStyleCnt="3">
        <dgm:presLayoutVars>
          <dgm:chMax val="1"/>
          <dgm:bulletEnabled val="1"/>
        </dgm:presLayoutVars>
      </dgm:prSet>
      <dgm:spPr/>
      <dgm:t>
        <a:bodyPr/>
        <a:lstStyle/>
        <a:p>
          <a:endParaRPr lang="en-US"/>
        </a:p>
      </dgm:t>
    </dgm:pt>
    <dgm:pt modelId="{A8090F57-2A36-4282-A7DC-BF27974C48A9}" type="pres">
      <dgm:prSet presAssocID="{826A355E-A8F9-4273-A147-E582B9D5AE41}" presName="levelTx" presStyleLbl="revTx" presStyleIdx="0" presStyleCnt="0">
        <dgm:presLayoutVars>
          <dgm:chMax val="1"/>
          <dgm:bulletEnabled val="1"/>
        </dgm:presLayoutVars>
      </dgm:prSet>
      <dgm:spPr/>
      <dgm:t>
        <a:bodyPr/>
        <a:lstStyle/>
        <a:p>
          <a:endParaRPr lang="en-US"/>
        </a:p>
      </dgm:t>
    </dgm:pt>
    <dgm:pt modelId="{E7E621AA-EA92-4782-A818-C41C02E743A4}" type="pres">
      <dgm:prSet presAssocID="{8554C199-8795-40DA-9573-6BC98A6E2899}" presName="Name8" presStyleCnt="0"/>
      <dgm:spPr/>
    </dgm:pt>
    <dgm:pt modelId="{758BFE9C-1D0A-466D-A8BA-192EE243FCED}" type="pres">
      <dgm:prSet presAssocID="{8554C199-8795-40DA-9573-6BC98A6E2899}" presName="level" presStyleLbl="node1" presStyleIdx="2" presStyleCnt="3">
        <dgm:presLayoutVars>
          <dgm:chMax val="1"/>
          <dgm:bulletEnabled val="1"/>
        </dgm:presLayoutVars>
      </dgm:prSet>
      <dgm:spPr/>
      <dgm:t>
        <a:bodyPr/>
        <a:lstStyle/>
        <a:p>
          <a:endParaRPr lang="en-US"/>
        </a:p>
      </dgm:t>
    </dgm:pt>
    <dgm:pt modelId="{276943DE-30CB-4BF8-93A1-28A8C369B153}" type="pres">
      <dgm:prSet presAssocID="{8554C199-8795-40DA-9573-6BC98A6E2899}" presName="levelTx" presStyleLbl="revTx" presStyleIdx="0" presStyleCnt="0">
        <dgm:presLayoutVars>
          <dgm:chMax val="1"/>
          <dgm:bulletEnabled val="1"/>
        </dgm:presLayoutVars>
      </dgm:prSet>
      <dgm:spPr/>
      <dgm:t>
        <a:bodyPr/>
        <a:lstStyle/>
        <a:p>
          <a:endParaRPr lang="en-US"/>
        </a:p>
      </dgm:t>
    </dgm:pt>
  </dgm:ptLst>
  <dgm:cxnLst>
    <dgm:cxn modelId="{099C1181-7C9F-9D4E-A6F9-5489BEC61F15}" type="presOf" srcId="{9A320EE3-BA9D-4933-A147-D3012B23DB7F}" destId="{5AFC9C64-AC17-4FB8-8096-F0BFDCB59A67}" srcOrd="1" destOrd="0" presId="urn:microsoft.com/office/officeart/2005/8/layout/pyramid3"/>
    <dgm:cxn modelId="{632483E0-F610-4137-8589-B363A612ED52}" srcId="{3AA709A2-8CFD-4D80-83EC-76AAA75240A7}" destId="{826A355E-A8F9-4273-A147-E582B9D5AE41}" srcOrd="1" destOrd="0" parTransId="{B8626BF8-1520-4925-9A37-EC0E67D1DC51}" sibTransId="{98767ED3-08B7-4DD1-BAB9-A8A4FE9A9394}"/>
    <dgm:cxn modelId="{0DF96506-121F-FE41-B555-EBB33710A7E9}" type="presOf" srcId="{9A320EE3-BA9D-4933-A147-D3012B23DB7F}" destId="{23C24D80-9670-429F-B26A-8C7DB34D67B1}" srcOrd="0" destOrd="0" presId="urn:microsoft.com/office/officeart/2005/8/layout/pyramid3"/>
    <dgm:cxn modelId="{C49548DF-E0BB-416F-88E7-8447E67FBEAE}" srcId="{3AA709A2-8CFD-4D80-83EC-76AAA75240A7}" destId="{8554C199-8795-40DA-9573-6BC98A6E2899}" srcOrd="2" destOrd="0" parTransId="{6DE1772B-5619-47A4-A25A-8E1D4DF7AE96}" sibTransId="{160326E2-6DA2-43EF-82E7-5744AF70AC47}"/>
    <dgm:cxn modelId="{32F941EB-D3DD-8240-AC0D-0A77252281BC}" type="presOf" srcId="{826A355E-A8F9-4273-A147-E582B9D5AE41}" destId="{A8090F57-2A36-4282-A7DC-BF27974C48A9}" srcOrd="1" destOrd="0" presId="urn:microsoft.com/office/officeart/2005/8/layout/pyramid3"/>
    <dgm:cxn modelId="{F742A04C-AB84-9343-9119-73347D8467CB}" type="presOf" srcId="{826A355E-A8F9-4273-A147-E582B9D5AE41}" destId="{99D9794B-C8EE-4C86-BD07-860FBF43F1B9}" srcOrd="0" destOrd="0" presId="urn:microsoft.com/office/officeart/2005/8/layout/pyramid3"/>
    <dgm:cxn modelId="{DF7A378D-B9C0-42E4-A935-75139885E96E}" srcId="{3AA709A2-8CFD-4D80-83EC-76AAA75240A7}" destId="{9A320EE3-BA9D-4933-A147-D3012B23DB7F}" srcOrd="0" destOrd="0" parTransId="{30856ACF-E650-4110-9853-E4A064130335}" sibTransId="{A1FB5FAA-FE0D-484A-9DC9-398748DDF0B4}"/>
    <dgm:cxn modelId="{F76437F9-F7CF-924A-870B-78F4CC37E7B7}" type="presOf" srcId="{3AA709A2-8CFD-4D80-83EC-76AAA75240A7}" destId="{97A76E28-1E0F-4E8E-9758-FF5201E704FD}" srcOrd="0" destOrd="0" presId="urn:microsoft.com/office/officeart/2005/8/layout/pyramid3"/>
    <dgm:cxn modelId="{F58A0E30-BC9E-E54C-AF36-A980D85547B8}" type="presOf" srcId="{8554C199-8795-40DA-9573-6BC98A6E2899}" destId="{758BFE9C-1D0A-466D-A8BA-192EE243FCED}" srcOrd="0" destOrd="0" presId="urn:microsoft.com/office/officeart/2005/8/layout/pyramid3"/>
    <dgm:cxn modelId="{D6005849-427D-0848-A1B9-2EB4E4C1E4A2}" type="presOf" srcId="{8554C199-8795-40DA-9573-6BC98A6E2899}" destId="{276943DE-30CB-4BF8-93A1-28A8C369B153}" srcOrd="1" destOrd="0" presId="urn:microsoft.com/office/officeart/2005/8/layout/pyramid3"/>
    <dgm:cxn modelId="{31FEA8BD-2DA6-2C4F-9956-B843F72709CC}" type="presParOf" srcId="{97A76E28-1E0F-4E8E-9758-FF5201E704FD}" destId="{FD592FE7-BD81-4048-B918-2C850C25D07B}" srcOrd="0" destOrd="0" presId="urn:microsoft.com/office/officeart/2005/8/layout/pyramid3"/>
    <dgm:cxn modelId="{7C6C24A8-CFF0-CA43-91D4-487A1089C5DF}" type="presParOf" srcId="{FD592FE7-BD81-4048-B918-2C850C25D07B}" destId="{23C24D80-9670-429F-B26A-8C7DB34D67B1}" srcOrd="0" destOrd="0" presId="urn:microsoft.com/office/officeart/2005/8/layout/pyramid3"/>
    <dgm:cxn modelId="{FA39CFBD-D7A5-A443-A3B5-3B96C4ACF778}" type="presParOf" srcId="{FD592FE7-BD81-4048-B918-2C850C25D07B}" destId="{5AFC9C64-AC17-4FB8-8096-F0BFDCB59A67}" srcOrd="1" destOrd="0" presId="urn:microsoft.com/office/officeart/2005/8/layout/pyramid3"/>
    <dgm:cxn modelId="{E173F430-DBFE-D847-AFE4-19C769979974}" type="presParOf" srcId="{97A76E28-1E0F-4E8E-9758-FF5201E704FD}" destId="{E7579C5A-444D-4AEA-9CE6-1457A01F4466}" srcOrd="1" destOrd="0" presId="urn:microsoft.com/office/officeart/2005/8/layout/pyramid3"/>
    <dgm:cxn modelId="{7C914B97-DD8B-7E46-B2B3-EC8C73AD00B4}" type="presParOf" srcId="{E7579C5A-444D-4AEA-9CE6-1457A01F4466}" destId="{99D9794B-C8EE-4C86-BD07-860FBF43F1B9}" srcOrd="0" destOrd="0" presId="urn:microsoft.com/office/officeart/2005/8/layout/pyramid3"/>
    <dgm:cxn modelId="{81CBCE1A-12C6-FD42-8B7C-04C5B233687F}" type="presParOf" srcId="{E7579C5A-444D-4AEA-9CE6-1457A01F4466}" destId="{A8090F57-2A36-4282-A7DC-BF27974C48A9}" srcOrd="1" destOrd="0" presId="urn:microsoft.com/office/officeart/2005/8/layout/pyramid3"/>
    <dgm:cxn modelId="{620947F4-1D3B-134F-9CF3-3E405316DC46}" type="presParOf" srcId="{97A76E28-1E0F-4E8E-9758-FF5201E704FD}" destId="{E7E621AA-EA92-4782-A818-C41C02E743A4}" srcOrd="2" destOrd="0" presId="urn:microsoft.com/office/officeart/2005/8/layout/pyramid3"/>
    <dgm:cxn modelId="{8A606F64-3F1F-1A48-ACAB-6FAFB944E006}" type="presParOf" srcId="{E7E621AA-EA92-4782-A818-C41C02E743A4}" destId="{758BFE9C-1D0A-466D-A8BA-192EE243FCED}" srcOrd="0" destOrd="0" presId="urn:microsoft.com/office/officeart/2005/8/layout/pyramid3"/>
    <dgm:cxn modelId="{A6084199-159B-B341-AF12-36D662001917}" type="presParOf" srcId="{E7E621AA-EA92-4782-A818-C41C02E743A4}" destId="{276943DE-30CB-4BF8-93A1-28A8C369B153}"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AA709A2-8CFD-4D80-83EC-76AAA75240A7}" type="doc">
      <dgm:prSet loTypeId="urn:microsoft.com/office/officeart/2005/8/layout/pyramid1" loCatId="pyramid" qsTypeId="urn:microsoft.com/office/officeart/2005/8/quickstyle/simple1" qsCatId="simple" csTypeId="urn:microsoft.com/office/officeart/2005/8/colors/accent1_2" csCatId="accent1" phldr="1"/>
      <dgm:spPr/>
    </dgm:pt>
    <dgm:pt modelId="{06AA569D-41EF-418F-89BA-410B8BEA9674}">
      <dgm:prSet phldrT="[Text]"/>
      <dgm:spPr/>
      <dgm:t>
        <a:bodyPr/>
        <a:lstStyle/>
        <a:p>
          <a:r>
            <a:rPr lang="en-US" dirty="0"/>
            <a:t>Capture</a:t>
          </a:r>
        </a:p>
      </dgm:t>
    </dgm:pt>
    <dgm:pt modelId="{A92AD298-DB7A-41AB-9460-2FACF40BB99A}" type="parTrans" cxnId="{74AD8BA9-EF3D-4E2E-A862-4070B21F46D3}">
      <dgm:prSet/>
      <dgm:spPr/>
      <dgm:t>
        <a:bodyPr/>
        <a:lstStyle/>
        <a:p>
          <a:endParaRPr lang="en-US"/>
        </a:p>
      </dgm:t>
    </dgm:pt>
    <dgm:pt modelId="{F31FF9BC-279F-4FB8-8065-3153CF488A76}" type="sibTrans" cxnId="{74AD8BA9-EF3D-4E2E-A862-4070B21F46D3}">
      <dgm:prSet/>
      <dgm:spPr/>
      <dgm:t>
        <a:bodyPr/>
        <a:lstStyle/>
        <a:p>
          <a:endParaRPr lang="en-US"/>
        </a:p>
      </dgm:t>
    </dgm:pt>
    <dgm:pt modelId="{A05F70CB-08AE-4276-AE73-6A42FE1BF7F0}">
      <dgm:prSet phldrT="[Text]"/>
      <dgm:spPr/>
      <dgm:t>
        <a:bodyPr/>
        <a:lstStyle/>
        <a:p>
          <a:r>
            <a:rPr lang="en-US" dirty="0"/>
            <a:t>Source</a:t>
          </a:r>
        </a:p>
      </dgm:t>
    </dgm:pt>
    <dgm:pt modelId="{8475AD49-3055-4417-9034-D65AAFB41870}" type="parTrans" cxnId="{7AEE6869-A862-4AA0-83E3-4912D0E17CE7}">
      <dgm:prSet/>
      <dgm:spPr/>
      <dgm:t>
        <a:bodyPr/>
        <a:lstStyle/>
        <a:p>
          <a:endParaRPr lang="en-US"/>
        </a:p>
      </dgm:t>
    </dgm:pt>
    <dgm:pt modelId="{2C42AD1D-716D-4335-A947-9A9CB3845379}" type="sibTrans" cxnId="{7AEE6869-A862-4AA0-83E3-4912D0E17CE7}">
      <dgm:prSet/>
      <dgm:spPr/>
      <dgm:t>
        <a:bodyPr/>
        <a:lstStyle/>
        <a:p>
          <a:endParaRPr lang="en-US"/>
        </a:p>
      </dgm:t>
    </dgm:pt>
    <dgm:pt modelId="{6C572B40-3668-4AD9-8401-2B8FCEAE0B79}">
      <dgm:prSet phldrT="[Text]"/>
      <dgm:spPr/>
      <dgm:t>
        <a:bodyPr/>
        <a:lstStyle/>
        <a:p>
          <a:r>
            <a:rPr lang="en-US" dirty="0"/>
            <a:t>Submission </a:t>
          </a:r>
        </a:p>
      </dgm:t>
    </dgm:pt>
    <dgm:pt modelId="{801A33BA-C477-4C50-AE72-4DD66AEF5817}" type="parTrans" cxnId="{8D0F7A67-C698-425E-A059-87CD1548D96A}">
      <dgm:prSet/>
      <dgm:spPr/>
      <dgm:t>
        <a:bodyPr/>
        <a:lstStyle/>
        <a:p>
          <a:endParaRPr lang="en-US"/>
        </a:p>
      </dgm:t>
    </dgm:pt>
    <dgm:pt modelId="{76ADFA7A-F605-407E-9471-75F90DE753D5}" type="sibTrans" cxnId="{8D0F7A67-C698-425E-A059-87CD1548D96A}">
      <dgm:prSet/>
      <dgm:spPr/>
      <dgm:t>
        <a:bodyPr/>
        <a:lstStyle/>
        <a:p>
          <a:endParaRPr lang="en-US"/>
        </a:p>
      </dgm:t>
    </dgm:pt>
    <dgm:pt modelId="{0A4A47A1-A703-407D-B4AD-F04A6637E608}">
      <dgm:prSet phldrT="[Text]"/>
      <dgm:spPr/>
      <dgm:t>
        <a:bodyPr/>
        <a:lstStyle/>
        <a:p>
          <a:r>
            <a:rPr lang="en-US" dirty="0"/>
            <a:t>Approval</a:t>
          </a:r>
        </a:p>
      </dgm:t>
    </dgm:pt>
    <dgm:pt modelId="{610B1AFA-4ADE-44ED-9B35-2D9227E5AAF2}" type="parTrans" cxnId="{76AFA4CE-868E-4637-8963-26C3B034DA5D}">
      <dgm:prSet/>
      <dgm:spPr/>
    </dgm:pt>
    <dgm:pt modelId="{0C36C630-5D21-4049-A447-C030E2A7DCE7}" type="sibTrans" cxnId="{76AFA4CE-868E-4637-8963-26C3B034DA5D}">
      <dgm:prSet/>
      <dgm:spPr/>
    </dgm:pt>
    <dgm:pt modelId="{817E3CC1-23D2-4263-9BB0-1E2D68DA45CD}" type="pres">
      <dgm:prSet presAssocID="{3AA709A2-8CFD-4D80-83EC-76AAA75240A7}" presName="Name0" presStyleCnt="0">
        <dgm:presLayoutVars>
          <dgm:dir/>
          <dgm:animLvl val="lvl"/>
          <dgm:resizeHandles val="exact"/>
        </dgm:presLayoutVars>
      </dgm:prSet>
      <dgm:spPr/>
    </dgm:pt>
    <dgm:pt modelId="{66175070-4134-46DD-AF8A-EC985B6F263C}" type="pres">
      <dgm:prSet presAssocID="{0A4A47A1-A703-407D-B4AD-F04A6637E608}" presName="Name8" presStyleCnt="0"/>
      <dgm:spPr/>
    </dgm:pt>
    <dgm:pt modelId="{7D476D42-A766-4021-91C3-242603DEBC37}" type="pres">
      <dgm:prSet presAssocID="{0A4A47A1-A703-407D-B4AD-F04A6637E608}" presName="level" presStyleLbl="node1" presStyleIdx="0" presStyleCnt="4">
        <dgm:presLayoutVars>
          <dgm:chMax val="1"/>
          <dgm:bulletEnabled val="1"/>
        </dgm:presLayoutVars>
      </dgm:prSet>
      <dgm:spPr/>
      <dgm:t>
        <a:bodyPr/>
        <a:lstStyle/>
        <a:p>
          <a:endParaRPr lang="en-US"/>
        </a:p>
      </dgm:t>
    </dgm:pt>
    <dgm:pt modelId="{1D850CC7-EC06-4DE6-8D85-F4BF2C27F3F7}" type="pres">
      <dgm:prSet presAssocID="{0A4A47A1-A703-407D-B4AD-F04A6637E608}" presName="levelTx" presStyleLbl="revTx" presStyleIdx="0" presStyleCnt="0">
        <dgm:presLayoutVars>
          <dgm:chMax val="1"/>
          <dgm:bulletEnabled val="1"/>
        </dgm:presLayoutVars>
      </dgm:prSet>
      <dgm:spPr/>
      <dgm:t>
        <a:bodyPr/>
        <a:lstStyle/>
        <a:p>
          <a:endParaRPr lang="en-US"/>
        </a:p>
      </dgm:t>
    </dgm:pt>
    <dgm:pt modelId="{F702A830-BEA0-416A-85C0-FE24D2ADD8E3}" type="pres">
      <dgm:prSet presAssocID="{6C572B40-3668-4AD9-8401-2B8FCEAE0B79}" presName="Name8" presStyleCnt="0"/>
      <dgm:spPr/>
    </dgm:pt>
    <dgm:pt modelId="{376254D7-7D48-4A97-874B-5D88BB8D116E}" type="pres">
      <dgm:prSet presAssocID="{6C572B40-3668-4AD9-8401-2B8FCEAE0B79}" presName="level" presStyleLbl="node1" presStyleIdx="1" presStyleCnt="4">
        <dgm:presLayoutVars>
          <dgm:chMax val="1"/>
          <dgm:bulletEnabled val="1"/>
        </dgm:presLayoutVars>
      </dgm:prSet>
      <dgm:spPr/>
      <dgm:t>
        <a:bodyPr/>
        <a:lstStyle/>
        <a:p>
          <a:endParaRPr lang="en-US"/>
        </a:p>
      </dgm:t>
    </dgm:pt>
    <dgm:pt modelId="{F6FDBE3D-BE85-40A4-A92E-161D520EED5B}" type="pres">
      <dgm:prSet presAssocID="{6C572B40-3668-4AD9-8401-2B8FCEAE0B79}" presName="levelTx" presStyleLbl="revTx" presStyleIdx="0" presStyleCnt="0">
        <dgm:presLayoutVars>
          <dgm:chMax val="1"/>
          <dgm:bulletEnabled val="1"/>
        </dgm:presLayoutVars>
      </dgm:prSet>
      <dgm:spPr/>
      <dgm:t>
        <a:bodyPr/>
        <a:lstStyle/>
        <a:p>
          <a:endParaRPr lang="en-US"/>
        </a:p>
      </dgm:t>
    </dgm:pt>
    <dgm:pt modelId="{4FDC8B6D-C184-4CBD-B46C-AB1D7E56ED73}" type="pres">
      <dgm:prSet presAssocID="{06AA569D-41EF-418F-89BA-410B8BEA9674}" presName="Name8" presStyleCnt="0"/>
      <dgm:spPr/>
    </dgm:pt>
    <dgm:pt modelId="{09859D9D-45CA-45EE-801D-BDC58B197FA9}" type="pres">
      <dgm:prSet presAssocID="{06AA569D-41EF-418F-89BA-410B8BEA9674}" presName="level" presStyleLbl="node1" presStyleIdx="2" presStyleCnt="4">
        <dgm:presLayoutVars>
          <dgm:chMax val="1"/>
          <dgm:bulletEnabled val="1"/>
        </dgm:presLayoutVars>
      </dgm:prSet>
      <dgm:spPr/>
      <dgm:t>
        <a:bodyPr/>
        <a:lstStyle/>
        <a:p>
          <a:endParaRPr lang="en-US"/>
        </a:p>
      </dgm:t>
    </dgm:pt>
    <dgm:pt modelId="{7F11C41A-F040-4568-867C-19DC0DC1CCA9}" type="pres">
      <dgm:prSet presAssocID="{06AA569D-41EF-418F-89BA-410B8BEA9674}" presName="levelTx" presStyleLbl="revTx" presStyleIdx="0" presStyleCnt="0">
        <dgm:presLayoutVars>
          <dgm:chMax val="1"/>
          <dgm:bulletEnabled val="1"/>
        </dgm:presLayoutVars>
      </dgm:prSet>
      <dgm:spPr/>
      <dgm:t>
        <a:bodyPr/>
        <a:lstStyle/>
        <a:p>
          <a:endParaRPr lang="en-US"/>
        </a:p>
      </dgm:t>
    </dgm:pt>
    <dgm:pt modelId="{2ECF3C85-BB3B-46FC-A9D8-82A3084C287E}" type="pres">
      <dgm:prSet presAssocID="{A05F70CB-08AE-4276-AE73-6A42FE1BF7F0}" presName="Name8" presStyleCnt="0"/>
      <dgm:spPr/>
    </dgm:pt>
    <dgm:pt modelId="{12453F54-5789-4B68-9387-E233B4C19344}" type="pres">
      <dgm:prSet presAssocID="{A05F70CB-08AE-4276-AE73-6A42FE1BF7F0}" presName="level" presStyleLbl="node1" presStyleIdx="3" presStyleCnt="4">
        <dgm:presLayoutVars>
          <dgm:chMax val="1"/>
          <dgm:bulletEnabled val="1"/>
        </dgm:presLayoutVars>
      </dgm:prSet>
      <dgm:spPr/>
      <dgm:t>
        <a:bodyPr/>
        <a:lstStyle/>
        <a:p>
          <a:endParaRPr lang="en-US"/>
        </a:p>
      </dgm:t>
    </dgm:pt>
    <dgm:pt modelId="{24BAB580-AD92-4DA7-92A7-93A605DEDE20}" type="pres">
      <dgm:prSet presAssocID="{A05F70CB-08AE-4276-AE73-6A42FE1BF7F0}" presName="levelTx" presStyleLbl="revTx" presStyleIdx="0" presStyleCnt="0">
        <dgm:presLayoutVars>
          <dgm:chMax val="1"/>
          <dgm:bulletEnabled val="1"/>
        </dgm:presLayoutVars>
      </dgm:prSet>
      <dgm:spPr/>
      <dgm:t>
        <a:bodyPr/>
        <a:lstStyle/>
        <a:p>
          <a:endParaRPr lang="en-US"/>
        </a:p>
      </dgm:t>
    </dgm:pt>
  </dgm:ptLst>
  <dgm:cxnLst>
    <dgm:cxn modelId="{7AEE6869-A862-4AA0-83E3-4912D0E17CE7}" srcId="{3AA709A2-8CFD-4D80-83EC-76AAA75240A7}" destId="{A05F70CB-08AE-4276-AE73-6A42FE1BF7F0}" srcOrd="3" destOrd="0" parTransId="{8475AD49-3055-4417-9034-D65AAFB41870}" sibTransId="{2C42AD1D-716D-4335-A947-9A9CB3845379}"/>
    <dgm:cxn modelId="{CB150DC3-A4A1-954F-A53B-28B21C0658B5}" type="presOf" srcId="{A05F70CB-08AE-4276-AE73-6A42FE1BF7F0}" destId="{12453F54-5789-4B68-9387-E233B4C19344}" srcOrd="0" destOrd="0" presId="urn:microsoft.com/office/officeart/2005/8/layout/pyramid1"/>
    <dgm:cxn modelId="{09642C1A-0D6A-D943-A549-EB91C4E981A6}" type="presOf" srcId="{0A4A47A1-A703-407D-B4AD-F04A6637E608}" destId="{7D476D42-A766-4021-91C3-242603DEBC37}" srcOrd="0" destOrd="0" presId="urn:microsoft.com/office/officeart/2005/8/layout/pyramid1"/>
    <dgm:cxn modelId="{15791E62-66AE-014F-B12E-A5CA8025CAF1}" type="presOf" srcId="{06AA569D-41EF-418F-89BA-410B8BEA9674}" destId="{09859D9D-45CA-45EE-801D-BDC58B197FA9}" srcOrd="0" destOrd="0" presId="urn:microsoft.com/office/officeart/2005/8/layout/pyramid1"/>
    <dgm:cxn modelId="{62C30ED8-8319-BD4D-84D1-1DF218CFB536}" type="presOf" srcId="{6C572B40-3668-4AD9-8401-2B8FCEAE0B79}" destId="{F6FDBE3D-BE85-40A4-A92E-161D520EED5B}" srcOrd="1" destOrd="0" presId="urn:microsoft.com/office/officeart/2005/8/layout/pyramid1"/>
    <dgm:cxn modelId="{D04AF94F-1D70-5F4D-91D6-B75F696EDB11}" type="presOf" srcId="{06AA569D-41EF-418F-89BA-410B8BEA9674}" destId="{7F11C41A-F040-4568-867C-19DC0DC1CCA9}" srcOrd="1" destOrd="0" presId="urn:microsoft.com/office/officeart/2005/8/layout/pyramid1"/>
    <dgm:cxn modelId="{76AFA4CE-868E-4637-8963-26C3B034DA5D}" srcId="{3AA709A2-8CFD-4D80-83EC-76AAA75240A7}" destId="{0A4A47A1-A703-407D-B4AD-F04A6637E608}" srcOrd="0" destOrd="0" parTransId="{610B1AFA-4ADE-44ED-9B35-2D9227E5AAF2}" sibTransId="{0C36C630-5D21-4049-A447-C030E2A7DCE7}"/>
    <dgm:cxn modelId="{9FB4232A-A558-7C4F-91B5-00A067780C06}" type="presOf" srcId="{3AA709A2-8CFD-4D80-83EC-76AAA75240A7}" destId="{817E3CC1-23D2-4263-9BB0-1E2D68DA45CD}" srcOrd="0" destOrd="0" presId="urn:microsoft.com/office/officeart/2005/8/layout/pyramid1"/>
    <dgm:cxn modelId="{418361D7-D20B-3246-8AE3-3C08ADAE3B1B}" type="presOf" srcId="{6C572B40-3668-4AD9-8401-2B8FCEAE0B79}" destId="{376254D7-7D48-4A97-874B-5D88BB8D116E}" srcOrd="0" destOrd="0" presId="urn:microsoft.com/office/officeart/2005/8/layout/pyramid1"/>
    <dgm:cxn modelId="{93FC23E2-C32D-0942-859C-26F61D9522D9}" type="presOf" srcId="{A05F70CB-08AE-4276-AE73-6A42FE1BF7F0}" destId="{24BAB580-AD92-4DA7-92A7-93A605DEDE20}" srcOrd="1" destOrd="0" presId="urn:microsoft.com/office/officeart/2005/8/layout/pyramid1"/>
    <dgm:cxn modelId="{8D0F7A67-C698-425E-A059-87CD1548D96A}" srcId="{3AA709A2-8CFD-4D80-83EC-76AAA75240A7}" destId="{6C572B40-3668-4AD9-8401-2B8FCEAE0B79}" srcOrd="1" destOrd="0" parTransId="{801A33BA-C477-4C50-AE72-4DD66AEF5817}" sibTransId="{76ADFA7A-F605-407E-9471-75F90DE753D5}"/>
    <dgm:cxn modelId="{521BE86A-97F3-0A40-88B4-9D457835525D}" type="presOf" srcId="{0A4A47A1-A703-407D-B4AD-F04A6637E608}" destId="{1D850CC7-EC06-4DE6-8D85-F4BF2C27F3F7}" srcOrd="1" destOrd="0" presId="urn:microsoft.com/office/officeart/2005/8/layout/pyramid1"/>
    <dgm:cxn modelId="{74AD8BA9-EF3D-4E2E-A862-4070B21F46D3}" srcId="{3AA709A2-8CFD-4D80-83EC-76AAA75240A7}" destId="{06AA569D-41EF-418F-89BA-410B8BEA9674}" srcOrd="2" destOrd="0" parTransId="{A92AD298-DB7A-41AB-9460-2FACF40BB99A}" sibTransId="{F31FF9BC-279F-4FB8-8065-3153CF488A76}"/>
    <dgm:cxn modelId="{D0D5DED2-542C-6E49-8D91-202B9D1774E5}" type="presParOf" srcId="{817E3CC1-23D2-4263-9BB0-1E2D68DA45CD}" destId="{66175070-4134-46DD-AF8A-EC985B6F263C}" srcOrd="0" destOrd="0" presId="urn:microsoft.com/office/officeart/2005/8/layout/pyramid1"/>
    <dgm:cxn modelId="{D3842782-DED7-C645-ACE6-F3EBCC0D67FD}" type="presParOf" srcId="{66175070-4134-46DD-AF8A-EC985B6F263C}" destId="{7D476D42-A766-4021-91C3-242603DEBC37}" srcOrd="0" destOrd="0" presId="urn:microsoft.com/office/officeart/2005/8/layout/pyramid1"/>
    <dgm:cxn modelId="{9D38AC42-C2D5-FA4C-8DC9-E0A9BE654769}" type="presParOf" srcId="{66175070-4134-46DD-AF8A-EC985B6F263C}" destId="{1D850CC7-EC06-4DE6-8D85-F4BF2C27F3F7}" srcOrd="1" destOrd="0" presId="urn:microsoft.com/office/officeart/2005/8/layout/pyramid1"/>
    <dgm:cxn modelId="{3D1434F8-278D-ED4A-B4F0-8729CB6438CB}" type="presParOf" srcId="{817E3CC1-23D2-4263-9BB0-1E2D68DA45CD}" destId="{F702A830-BEA0-416A-85C0-FE24D2ADD8E3}" srcOrd="1" destOrd="0" presId="urn:microsoft.com/office/officeart/2005/8/layout/pyramid1"/>
    <dgm:cxn modelId="{19FF4930-9341-3B49-8BB2-14CFF9FE98BC}" type="presParOf" srcId="{F702A830-BEA0-416A-85C0-FE24D2ADD8E3}" destId="{376254D7-7D48-4A97-874B-5D88BB8D116E}" srcOrd="0" destOrd="0" presId="urn:microsoft.com/office/officeart/2005/8/layout/pyramid1"/>
    <dgm:cxn modelId="{13CC4821-69E6-014E-A5F2-3CE40D715384}" type="presParOf" srcId="{F702A830-BEA0-416A-85C0-FE24D2ADD8E3}" destId="{F6FDBE3D-BE85-40A4-A92E-161D520EED5B}" srcOrd="1" destOrd="0" presId="urn:microsoft.com/office/officeart/2005/8/layout/pyramid1"/>
    <dgm:cxn modelId="{1AE607EA-8DAD-1349-9658-D5CC975B5926}" type="presParOf" srcId="{817E3CC1-23D2-4263-9BB0-1E2D68DA45CD}" destId="{4FDC8B6D-C184-4CBD-B46C-AB1D7E56ED73}" srcOrd="2" destOrd="0" presId="urn:microsoft.com/office/officeart/2005/8/layout/pyramid1"/>
    <dgm:cxn modelId="{9B113CCE-58B9-8B42-A614-FDA6341FF747}" type="presParOf" srcId="{4FDC8B6D-C184-4CBD-B46C-AB1D7E56ED73}" destId="{09859D9D-45CA-45EE-801D-BDC58B197FA9}" srcOrd="0" destOrd="0" presId="urn:microsoft.com/office/officeart/2005/8/layout/pyramid1"/>
    <dgm:cxn modelId="{D05CC4CD-C2D3-934F-B713-7624D21BFB2F}" type="presParOf" srcId="{4FDC8B6D-C184-4CBD-B46C-AB1D7E56ED73}" destId="{7F11C41A-F040-4568-867C-19DC0DC1CCA9}" srcOrd="1" destOrd="0" presId="urn:microsoft.com/office/officeart/2005/8/layout/pyramid1"/>
    <dgm:cxn modelId="{30A902E7-6514-B64E-9940-832101004D57}" type="presParOf" srcId="{817E3CC1-23D2-4263-9BB0-1E2D68DA45CD}" destId="{2ECF3C85-BB3B-46FC-A9D8-82A3084C287E}" srcOrd="3" destOrd="0" presId="urn:microsoft.com/office/officeart/2005/8/layout/pyramid1"/>
    <dgm:cxn modelId="{15F9B06D-225C-7C48-BD53-A0C0D4ADA56E}" type="presParOf" srcId="{2ECF3C85-BB3B-46FC-A9D8-82A3084C287E}" destId="{12453F54-5789-4B68-9387-E233B4C19344}" srcOrd="0" destOrd="0" presId="urn:microsoft.com/office/officeart/2005/8/layout/pyramid1"/>
    <dgm:cxn modelId="{582AAE61-D472-9543-9E84-784A9883B6A9}" type="presParOf" srcId="{2ECF3C85-BB3B-46FC-A9D8-82A3084C287E}" destId="{24BAB580-AD92-4DA7-92A7-93A605DEDE20}" srcOrd="1" destOrd="0" presId="urn:microsoft.com/office/officeart/2005/8/layout/pyramid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3C66086-0F65-4A3E-9E8E-5835BF470C18}" type="doc">
      <dgm:prSet loTypeId="urn:microsoft.com/office/officeart/2005/8/layout/radial4" loCatId="relationship" qsTypeId="urn:microsoft.com/office/officeart/2005/8/quickstyle/simple1" qsCatId="simple" csTypeId="urn:microsoft.com/office/officeart/2005/8/colors/accent2_2" csCatId="accent2" phldr="1"/>
      <dgm:spPr/>
      <dgm:t>
        <a:bodyPr/>
        <a:lstStyle/>
        <a:p>
          <a:endParaRPr lang="en-US"/>
        </a:p>
      </dgm:t>
    </dgm:pt>
    <dgm:pt modelId="{725D38F9-D99A-4A41-9B8A-0BE835B09DC3}">
      <dgm:prSet phldrT="[Text]"/>
      <dgm:spPr/>
      <dgm:t>
        <a:bodyPr/>
        <a:lstStyle/>
        <a:p>
          <a:r>
            <a:rPr lang="en-US" dirty="0"/>
            <a:t>% household access to basic waster </a:t>
          </a:r>
        </a:p>
      </dgm:t>
    </dgm:pt>
    <dgm:pt modelId="{FA7657F6-4078-40FA-AB90-6D8C37261C71}" type="parTrans" cxnId="{5B9AEF1D-A6BE-45EB-B6C0-B7DEF2505CD9}">
      <dgm:prSet/>
      <dgm:spPr/>
      <dgm:t>
        <a:bodyPr/>
        <a:lstStyle/>
        <a:p>
          <a:endParaRPr lang="en-US"/>
        </a:p>
      </dgm:t>
    </dgm:pt>
    <dgm:pt modelId="{CE5A34DA-2145-46AA-8C7D-10D7416AA0EA}" type="sibTrans" cxnId="{5B9AEF1D-A6BE-45EB-B6C0-B7DEF2505CD9}">
      <dgm:prSet/>
      <dgm:spPr/>
      <dgm:t>
        <a:bodyPr/>
        <a:lstStyle/>
        <a:p>
          <a:endParaRPr lang="en-US"/>
        </a:p>
      </dgm:t>
    </dgm:pt>
    <dgm:pt modelId="{59DAE5EA-7431-4607-9031-8918D272AB62}">
      <dgm:prSet phldrT="[Text]"/>
      <dgm:spPr/>
      <dgm:t>
        <a:bodyPr/>
        <a:lstStyle/>
        <a:p>
          <a:r>
            <a:rPr lang="en-US" dirty="0"/>
            <a:t>No. </a:t>
          </a:r>
          <a:r>
            <a:rPr lang="en-US" dirty="0" err="1"/>
            <a:t>hh</a:t>
          </a:r>
          <a:r>
            <a:rPr lang="en-US" dirty="0"/>
            <a:t> with piped tap inside</a:t>
          </a:r>
        </a:p>
      </dgm:t>
    </dgm:pt>
    <dgm:pt modelId="{A3C3A58A-7C29-4701-8F88-87895A78B02F}" type="parTrans" cxnId="{65057EF8-B52E-49A2-90AD-4CFDDD10C672}">
      <dgm:prSet/>
      <dgm:spPr/>
      <dgm:t>
        <a:bodyPr/>
        <a:lstStyle/>
        <a:p>
          <a:endParaRPr lang="en-US"/>
        </a:p>
      </dgm:t>
    </dgm:pt>
    <dgm:pt modelId="{1CC7DE67-3A28-4CED-B65D-E99DDC60E4C5}" type="sibTrans" cxnId="{65057EF8-B52E-49A2-90AD-4CFDDD10C672}">
      <dgm:prSet/>
      <dgm:spPr/>
      <dgm:t>
        <a:bodyPr/>
        <a:lstStyle/>
        <a:p>
          <a:endParaRPr lang="en-US"/>
        </a:p>
      </dgm:t>
    </dgm:pt>
    <dgm:pt modelId="{79FCF4AF-9001-4EAC-BD45-C7AF2604DCD6}">
      <dgm:prSet phldrT="[Text]"/>
      <dgm:spPr/>
      <dgm:t>
        <a:bodyPr/>
        <a:lstStyle/>
        <a:p>
          <a:r>
            <a:rPr lang="en-US" dirty="0"/>
            <a:t>No. </a:t>
          </a:r>
          <a:r>
            <a:rPr lang="en-US" dirty="0" err="1"/>
            <a:t>hh</a:t>
          </a:r>
          <a:r>
            <a:rPr lang="en-US" dirty="0"/>
            <a:t> with piped tap in yard</a:t>
          </a:r>
        </a:p>
      </dgm:t>
    </dgm:pt>
    <dgm:pt modelId="{48A22E1B-652A-4983-9B6C-10A16D6D8EF8}" type="parTrans" cxnId="{9E4F7D73-489C-4D1C-90BD-CEDC19E1909D}">
      <dgm:prSet/>
      <dgm:spPr/>
      <dgm:t>
        <a:bodyPr/>
        <a:lstStyle/>
        <a:p>
          <a:endParaRPr lang="en-US"/>
        </a:p>
      </dgm:t>
    </dgm:pt>
    <dgm:pt modelId="{AAAFA3D6-8052-4C7D-BFDF-3D036E8BDE26}" type="sibTrans" cxnId="{9E4F7D73-489C-4D1C-90BD-CEDC19E1909D}">
      <dgm:prSet/>
      <dgm:spPr/>
      <dgm:t>
        <a:bodyPr/>
        <a:lstStyle/>
        <a:p>
          <a:endParaRPr lang="en-US"/>
        </a:p>
      </dgm:t>
    </dgm:pt>
    <dgm:pt modelId="{B0CC3E05-6F85-484F-BE70-6A0C6313789E}">
      <dgm:prSet phldrT="[Text]"/>
      <dgm:spPr/>
      <dgm:t>
        <a:bodyPr/>
        <a:lstStyle/>
        <a:p>
          <a:r>
            <a:rPr lang="en-US" dirty="0"/>
            <a:t>No. </a:t>
          </a:r>
          <a:r>
            <a:rPr lang="en-US" dirty="0" err="1"/>
            <a:t>hh</a:t>
          </a:r>
          <a:r>
            <a:rPr lang="en-US" dirty="0"/>
            <a:t> with piped tap &lt;200m</a:t>
          </a:r>
        </a:p>
      </dgm:t>
    </dgm:pt>
    <dgm:pt modelId="{7861AD56-0DE7-46D9-8A1C-F7AF9C9CCC4F}" type="parTrans" cxnId="{1F9B3E29-DFC5-440B-A5A4-7A140BCDED86}">
      <dgm:prSet/>
      <dgm:spPr/>
      <dgm:t>
        <a:bodyPr/>
        <a:lstStyle/>
        <a:p>
          <a:endParaRPr lang="en-US"/>
        </a:p>
      </dgm:t>
    </dgm:pt>
    <dgm:pt modelId="{1860CCF5-D8E3-47F4-80DD-426D9AA21AA4}" type="sibTrans" cxnId="{1F9B3E29-DFC5-440B-A5A4-7A140BCDED86}">
      <dgm:prSet/>
      <dgm:spPr/>
      <dgm:t>
        <a:bodyPr/>
        <a:lstStyle/>
        <a:p>
          <a:endParaRPr lang="en-US"/>
        </a:p>
      </dgm:t>
    </dgm:pt>
    <dgm:pt modelId="{4BAD5891-F150-4A32-9FD5-822205928075}">
      <dgm:prSet phldrT="[Text]"/>
      <dgm:spPr/>
      <dgm:t>
        <a:bodyPr/>
        <a:lstStyle/>
        <a:p>
          <a:r>
            <a:rPr lang="en-US" dirty="0"/>
            <a:t>No. of </a:t>
          </a:r>
          <a:r>
            <a:rPr lang="en-US" dirty="0" err="1"/>
            <a:t>hh</a:t>
          </a:r>
          <a:r>
            <a:rPr lang="en-US" dirty="0"/>
            <a:t> in municipality</a:t>
          </a:r>
        </a:p>
      </dgm:t>
    </dgm:pt>
    <dgm:pt modelId="{6B2FE047-1B69-4977-B002-C0FEF5659024}" type="parTrans" cxnId="{B09215FB-BA3C-48EC-8878-FFA8878A70C2}">
      <dgm:prSet/>
      <dgm:spPr/>
      <dgm:t>
        <a:bodyPr/>
        <a:lstStyle/>
        <a:p>
          <a:endParaRPr lang="en-US"/>
        </a:p>
      </dgm:t>
    </dgm:pt>
    <dgm:pt modelId="{BC6CED9D-2938-4033-B136-663C9629F309}" type="sibTrans" cxnId="{B09215FB-BA3C-48EC-8878-FFA8878A70C2}">
      <dgm:prSet/>
      <dgm:spPr/>
      <dgm:t>
        <a:bodyPr/>
        <a:lstStyle/>
        <a:p>
          <a:endParaRPr lang="en-US"/>
        </a:p>
      </dgm:t>
    </dgm:pt>
    <dgm:pt modelId="{17F65635-27C5-4F7B-8F46-8ED3A107875C}" type="pres">
      <dgm:prSet presAssocID="{33C66086-0F65-4A3E-9E8E-5835BF470C18}" presName="cycle" presStyleCnt="0">
        <dgm:presLayoutVars>
          <dgm:chMax val="1"/>
          <dgm:dir/>
          <dgm:animLvl val="ctr"/>
          <dgm:resizeHandles val="exact"/>
        </dgm:presLayoutVars>
      </dgm:prSet>
      <dgm:spPr/>
      <dgm:t>
        <a:bodyPr/>
        <a:lstStyle/>
        <a:p>
          <a:endParaRPr lang="en-US"/>
        </a:p>
      </dgm:t>
    </dgm:pt>
    <dgm:pt modelId="{FCDE7401-D688-42B7-954D-6AF82C7F4D31}" type="pres">
      <dgm:prSet presAssocID="{725D38F9-D99A-4A41-9B8A-0BE835B09DC3}" presName="centerShape" presStyleLbl="node0" presStyleIdx="0" presStyleCnt="1"/>
      <dgm:spPr/>
      <dgm:t>
        <a:bodyPr/>
        <a:lstStyle/>
        <a:p>
          <a:endParaRPr lang="en-US"/>
        </a:p>
      </dgm:t>
    </dgm:pt>
    <dgm:pt modelId="{98169057-A47C-45D8-B929-604FD26696CD}" type="pres">
      <dgm:prSet presAssocID="{A3C3A58A-7C29-4701-8F88-87895A78B02F}" presName="parTrans" presStyleLbl="bgSibTrans2D1" presStyleIdx="0" presStyleCnt="4"/>
      <dgm:spPr/>
      <dgm:t>
        <a:bodyPr/>
        <a:lstStyle/>
        <a:p>
          <a:endParaRPr lang="en-US"/>
        </a:p>
      </dgm:t>
    </dgm:pt>
    <dgm:pt modelId="{1FF70799-FD43-4605-93DB-EA6127E5E418}" type="pres">
      <dgm:prSet presAssocID="{59DAE5EA-7431-4607-9031-8918D272AB62}" presName="node" presStyleLbl="node1" presStyleIdx="0" presStyleCnt="4">
        <dgm:presLayoutVars>
          <dgm:bulletEnabled val="1"/>
        </dgm:presLayoutVars>
      </dgm:prSet>
      <dgm:spPr/>
      <dgm:t>
        <a:bodyPr/>
        <a:lstStyle/>
        <a:p>
          <a:endParaRPr lang="en-US"/>
        </a:p>
      </dgm:t>
    </dgm:pt>
    <dgm:pt modelId="{9ABAFFCD-9DBB-4CFE-BEAF-391CEA4AF56C}" type="pres">
      <dgm:prSet presAssocID="{48A22E1B-652A-4983-9B6C-10A16D6D8EF8}" presName="parTrans" presStyleLbl="bgSibTrans2D1" presStyleIdx="1" presStyleCnt="4"/>
      <dgm:spPr/>
      <dgm:t>
        <a:bodyPr/>
        <a:lstStyle/>
        <a:p>
          <a:endParaRPr lang="en-US"/>
        </a:p>
      </dgm:t>
    </dgm:pt>
    <dgm:pt modelId="{B191E201-FA88-4675-B1EB-A7304FCFBDF4}" type="pres">
      <dgm:prSet presAssocID="{79FCF4AF-9001-4EAC-BD45-C7AF2604DCD6}" presName="node" presStyleLbl="node1" presStyleIdx="1" presStyleCnt="4">
        <dgm:presLayoutVars>
          <dgm:bulletEnabled val="1"/>
        </dgm:presLayoutVars>
      </dgm:prSet>
      <dgm:spPr/>
      <dgm:t>
        <a:bodyPr/>
        <a:lstStyle/>
        <a:p>
          <a:endParaRPr lang="en-US"/>
        </a:p>
      </dgm:t>
    </dgm:pt>
    <dgm:pt modelId="{BEBCA8EB-3A34-415B-9968-0D9EA155AEB1}" type="pres">
      <dgm:prSet presAssocID="{7861AD56-0DE7-46D9-8A1C-F7AF9C9CCC4F}" presName="parTrans" presStyleLbl="bgSibTrans2D1" presStyleIdx="2" presStyleCnt="4"/>
      <dgm:spPr/>
      <dgm:t>
        <a:bodyPr/>
        <a:lstStyle/>
        <a:p>
          <a:endParaRPr lang="en-US"/>
        </a:p>
      </dgm:t>
    </dgm:pt>
    <dgm:pt modelId="{E82D9D24-4501-49DF-8F49-5A91B67C0AB9}" type="pres">
      <dgm:prSet presAssocID="{B0CC3E05-6F85-484F-BE70-6A0C6313789E}" presName="node" presStyleLbl="node1" presStyleIdx="2" presStyleCnt="4">
        <dgm:presLayoutVars>
          <dgm:bulletEnabled val="1"/>
        </dgm:presLayoutVars>
      </dgm:prSet>
      <dgm:spPr/>
      <dgm:t>
        <a:bodyPr/>
        <a:lstStyle/>
        <a:p>
          <a:endParaRPr lang="en-US"/>
        </a:p>
      </dgm:t>
    </dgm:pt>
    <dgm:pt modelId="{9530E4F0-C947-4BDC-88F1-ECD0614259E7}" type="pres">
      <dgm:prSet presAssocID="{6B2FE047-1B69-4977-B002-C0FEF5659024}" presName="parTrans" presStyleLbl="bgSibTrans2D1" presStyleIdx="3" presStyleCnt="4"/>
      <dgm:spPr/>
      <dgm:t>
        <a:bodyPr/>
        <a:lstStyle/>
        <a:p>
          <a:endParaRPr lang="en-US"/>
        </a:p>
      </dgm:t>
    </dgm:pt>
    <dgm:pt modelId="{8046DA50-E80B-4D3D-A3F8-D01AB4DF6844}" type="pres">
      <dgm:prSet presAssocID="{4BAD5891-F150-4A32-9FD5-822205928075}" presName="node" presStyleLbl="node1" presStyleIdx="3" presStyleCnt="4">
        <dgm:presLayoutVars>
          <dgm:bulletEnabled val="1"/>
        </dgm:presLayoutVars>
      </dgm:prSet>
      <dgm:spPr/>
      <dgm:t>
        <a:bodyPr/>
        <a:lstStyle/>
        <a:p>
          <a:endParaRPr lang="en-US"/>
        </a:p>
      </dgm:t>
    </dgm:pt>
  </dgm:ptLst>
  <dgm:cxnLst>
    <dgm:cxn modelId="{6C249C57-A404-FC48-9C00-4800E8605B3F}" type="presOf" srcId="{33C66086-0F65-4A3E-9E8E-5835BF470C18}" destId="{17F65635-27C5-4F7B-8F46-8ED3A107875C}" srcOrd="0" destOrd="0" presId="urn:microsoft.com/office/officeart/2005/8/layout/radial4"/>
    <dgm:cxn modelId="{8F20FC3C-8A2A-934B-A113-71006BE9E3BA}" type="presOf" srcId="{7861AD56-0DE7-46D9-8A1C-F7AF9C9CCC4F}" destId="{BEBCA8EB-3A34-415B-9968-0D9EA155AEB1}" srcOrd="0" destOrd="0" presId="urn:microsoft.com/office/officeart/2005/8/layout/radial4"/>
    <dgm:cxn modelId="{D135FDD9-40EE-E542-8DDA-D7457DF0AC68}" type="presOf" srcId="{79FCF4AF-9001-4EAC-BD45-C7AF2604DCD6}" destId="{B191E201-FA88-4675-B1EB-A7304FCFBDF4}" srcOrd="0" destOrd="0" presId="urn:microsoft.com/office/officeart/2005/8/layout/radial4"/>
    <dgm:cxn modelId="{C6DAE3ED-C5E4-7649-954B-1747A517DE14}" type="presOf" srcId="{59DAE5EA-7431-4607-9031-8918D272AB62}" destId="{1FF70799-FD43-4605-93DB-EA6127E5E418}" srcOrd="0" destOrd="0" presId="urn:microsoft.com/office/officeart/2005/8/layout/radial4"/>
    <dgm:cxn modelId="{34EADAC0-922F-7A43-BAFA-7B43E17C3850}" type="presOf" srcId="{6B2FE047-1B69-4977-B002-C0FEF5659024}" destId="{9530E4F0-C947-4BDC-88F1-ECD0614259E7}" srcOrd="0" destOrd="0" presId="urn:microsoft.com/office/officeart/2005/8/layout/radial4"/>
    <dgm:cxn modelId="{63E18A65-7020-E743-9153-BC0ED68BF20F}" type="presOf" srcId="{A3C3A58A-7C29-4701-8F88-87895A78B02F}" destId="{98169057-A47C-45D8-B929-604FD26696CD}" srcOrd="0" destOrd="0" presId="urn:microsoft.com/office/officeart/2005/8/layout/radial4"/>
    <dgm:cxn modelId="{65057EF8-B52E-49A2-90AD-4CFDDD10C672}" srcId="{725D38F9-D99A-4A41-9B8A-0BE835B09DC3}" destId="{59DAE5EA-7431-4607-9031-8918D272AB62}" srcOrd="0" destOrd="0" parTransId="{A3C3A58A-7C29-4701-8F88-87895A78B02F}" sibTransId="{1CC7DE67-3A28-4CED-B65D-E99DDC60E4C5}"/>
    <dgm:cxn modelId="{5DC60141-32A3-154D-8B64-A3F421858A93}" type="presOf" srcId="{48A22E1B-652A-4983-9B6C-10A16D6D8EF8}" destId="{9ABAFFCD-9DBB-4CFE-BEAF-391CEA4AF56C}" srcOrd="0" destOrd="0" presId="urn:microsoft.com/office/officeart/2005/8/layout/radial4"/>
    <dgm:cxn modelId="{529C0FDA-87D3-3042-87BA-7B88BE09339B}" type="presOf" srcId="{B0CC3E05-6F85-484F-BE70-6A0C6313789E}" destId="{E82D9D24-4501-49DF-8F49-5A91B67C0AB9}" srcOrd="0" destOrd="0" presId="urn:microsoft.com/office/officeart/2005/8/layout/radial4"/>
    <dgm:cxn modelId="{B09215FB-BA3C-48EC-8878-FFA8878A70C2}" srcId="{725D38F9-D99A-4A41-9B8A-0BE835B09DC3}" destId="{4BAD5891-F150-4A32-9FD5-822205928075}" srcOrd="3" destOrd="0" parTransId="{6B2FE047-1B69-4977-B002-C0FEF5659024}" sibTransId="{BC6CED9D-2938-4033-B136-663C9629F309}"/>
    <dgm:cxn modelId="{1F9B3E29-DFC5-440B-A5A4-7A140BCDED86}" srcId="{725D38F9-D99A-4A41-9B8A-0BE835B09DC3}" destId="{B0CC3E05-6F85-484F-BE70-6A0C6313789E}" srcOrd="2" destOrd="0" parTransId="{7861AD56-0DE7-46D9-8A1C-F7AF9C9CCC4F}" sibTransId="{1860CCF5-D8E3-47F4-80DD-426D9AA21AA4}"/>
    <dgm:cxn modelId="{8F7A4EC8-1E89-F847-806D-9D39DBDDCED1}" type="presOf" srcId="{4BAD5891-F150-4A32-9FD5-822205928075}" destId="{8046DA50-E80B-4D3D-A3F8-D01AB4DF6844}" srcOrd="0" destOrd="0" presId="urn:microsoft.com/office/officeart/2005/8/layout/radial4"/>
    <dgm:cxn modelId="{9E4F7D73-489C-4D1C-90BD-CEDC19E1909D}" srcId="{725D38F9-D99A-4A41-9B8A-0BE835B09DC3}" destId="{79FCF4AF-9001-4EAC-BD45-C7AF2604DCD6}" srcOrd="1" destOrd="0" parTransId="{48A22E1B-652A-4983-9B6C-10A16D6D8EF8}" sibTransId="{AAAFA3D6-8052-4C7D-BFDF-3D036E8BDE26}"/>
    <dgm:cxn modelId="{6D301D2F-73FE-8D4A-B00A-A2FDB306A98F}" type="presOf" srcId="{725D38F9-D99A-4A41-9B8A-0BE835B09DC3}" destId="{FCDE7401-D688-42B7-954D-6AF82C7F4D31}" srcOrd="0" destOrd="0" presId="urn:microsoft.com/office/officeart/2005/8/layout/radial4"/>
    <dgm:cxn modelId="{5B9AEF1D-A6BE-45EB-B6C0-B7DEF2505CD9}" srcId="{33C66086-0F65-4A3E-9E8E-5835BF470C18}" destId="{725D38F9-D99A-4A41-9B8A-0BE835B09DC3}" srcOrd="0" destOrd="0" parTransId="{FA7657F6-4078-40FA-AB90-6D8C37261C71}" sibTransId="{CE5A34DA-2145-46AA-8C7D-10D7416AA0EA}"/>
    <dgm:cxn modelId="{9E97A91B-E684-6C44-B54D-1D64620CF726}" type="presParOf" srcId="{17F65635-27C5-4F7B-8F46-8ED3A107875C}" destId="{FCDE7401-D688-42B7-954D-6AF82C7F4D31}" srcOrd="0" destOrd="0" presId="urn:microsoft.com/office/officeart/2005/8/layout/radial4"/>
    <dgm:cxn modelId="{D2A5D7CA-B626-CE47-AA7E-6E647D43D2DA}" type="presParOf" srcId="{17F65635-27C5-4F7B-8F46-8ED3A107875C}" destId="{98169057-A47C-45D8-B929-604FD26696CD}" srcOrd="1" destOrd="0" presId="urn:microsoft.com/office/officeart/2005/8/layout/radial4"/>
    <dgm:cxn modelId="{2ADFA091-CADA-7443-874B-2EF49EB8EEC1}" type="presParOf" srcId="{17F65635-27C5-4F7B-8F46-8ED3A107875C}" destId="{1FF70799-FD43-4605-93DB-EA6127E5E418}" srcOrd="2" destOrd="0" presId="urn:microsoft.com/office/officeart/2005/8/layout/radial4"/>
    <dgm:cxn modelId="{3BE1B7E5-C140-F948-AF9D-D480813DCBAD}" type="presParOf" srcId="{17F65635-27C5-4F7B-8F46-8ED3A107875C}" destId="{9ABAFFCD-9DBB-4CFE-BEAF-391CEA4AF56C}" srcOrd="3" destOrd="0" presId="urn:microsoft.com/office/officeart/2005/8/layout/radial4"/>
    <dgm:cxn modelId="{2C4CE114-CE43-8344-95F6-0D47B6BDF711}" type="presParOf" srcId="{17F65635-27C5-4F7B-8F46-8ED3A107875C}" destId="{B191E201-FA88-4675-B1EB-A7304FCFBDF4}" srcOrd="4" destOrd="0" presId="urn:microsoft.com/office/officeart/2005/8/layout/radial4"/>
    <dgm:cxn modelId="{BB7C3994-650F-DC4B-BE31-C243132C0844}" type="presParOf" srcId="{17F65635-27C5-4F7B-8F46-8ED3A107875C}" destId="{BEBCA8EB-3A34-415B-9968-0D9EA155AEB1}" srcOrd="5" destOrd="0" presId="urn:microsoft.com/office/officeart/2005/8/layout/radial4"/>
    <dgm:cxn modelId="{98061407-BC2A-5342-8B54-9F13D01F4ECD}" type="presParOf" srcId="{17F65635-27C5-4F7B-8F46-8ED3A107875C}" destId="{E82D9D24-4501-49DF-8F49-5A91B67C0AB9}" srcOrd="6" destOrd="0" presId="urn:microsoft.com/office/officeart/2005/8/layout/radial4"/>
    <dgm:cxn modelId="{23149877-0B4F-6541-BD6E-A10D7010CECD}" type="presParOf" srcId="{17F65635-27C5-4F7B-8F46-8ED3A107875C}" destId="{9530E4F0-C947-4BDC-88F1-ECD0614259E7}" srcOrd="7" destOrd="0" presId="urn:microsoft.com/office/officeart/2005/8/layout/radial4"/>
    <dgm:cxn modelId="{F910BB3B-8C53-D84E-AE9E-6E25681321B1}" type="presParOf" srcId="{17F65635-27C5-4F7B-8F46-8ED3A107875C}" destId="{8046DA50-E80B-4D3D-A3F8-D01AB4DF6844}"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CD8AF0-26DD-E747-A014-7630442A9929}">
      <dsp:nvSpPr>
        <dsp:cNvPr id="0" name=""/>
        <dsp:cNvSpPr/>
      </dsp:nvSpPr>
      <dsp:spPr>
        <a:xfrm>
          <a:off x="711199" y="0"/>
          <a:ext cx="4064000" cy="4064000"/>
        </a:xfrm>
        <a:prstGeom prst="triangle">
          <a:avLst/>
        </a:prstGeom>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atMod val="105000"/>
            </a:schemeClr>
          </a:solidFill>
          <a:prstDash val="solid"/>
        </a:ln>
        <a:effectLst>
          <a:outerShdw blurRad="40000" dist="20000" dir="5400000" rotWithShape="0">
            <a:srgbClr val="000000">
              <a:alpha val="38000"/>
            </a:srgbClr>
          </a:outerShdw>
        </a:effectLst>
      </dsp:spPr>
      <dsp:style>
        <a:lnRef idx="1">
          <a:schemeClr val="accent4"/>
        </a:lnRef>
        <a:fillRef idx="2">
          <a:schemeClr val="accent4"/>
        </a:fillRef>
        <a:effectRef idx="1">
          <a:schemeClr val="accent4"/>
        </a:effectRef>
        <a:fontRef idx="minor">
          <a:schemeClr val="dk1"/>
        </a:fontRef>
      </dsp:style>
    </dsp:sp>
    <dsp:sp modelId="{7D1F87AD-CF63-194C-A035-E3E297098E2E}">
      <dsp:nvSpPr>
        <dsp:cNvPr id="0" name=""/>
        <dsp:cNvSpPr/>
      </dsp:nvSpPr>
      <dsp:spPr>
        <a:xfrm>
          <a:off x="2743199" y="406796"/>
          <a:ext cx="2641600" cy="412749"/>
        </a:xfrm>
        <a:prstGeom prst="roundRect">
          <a:avLst/>
        </a:prstGeom>
        <a:solidFill>
          <a:schemeClr val="lt1">
            <a:alpha val="90000"/>
            <a:hueOff val="0"/>
            <a:satOff val="0"/>
            <a:lumOff val="0"/>
            <a:alphaOff val="0"/>
          </a:schemeClr>
        </a:solidFill>
        <a:ln w="9525" cap="flat" cmpd="sng" algn="ctr">
          <a:solidFill>
            <a:schemeClr val="accent4">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a:solidFill>
                <a:srgbClr val="800000"/>
              </a:solidFill>
            </a:rPr>
            <a:t>Impact</a:t>
          </a:r>
        </a:p>
      </dsp:txBody>
      <dsp:txXfrm>
        <a:off x="2763348" y="426945"/>
        <a:ext cx="2601302" cy="372451"/>
      </dsp:txXfrm>
    </dsp:sp>
    <dsp:sp modelId="{3A0555E5-AB15-CF4A-905D-64658E85BE21}">
      <dsp:nvSpPr>
        <dsp:cNvPr id="0" name=""/>
        <dsp:cNvSpPr/>
      </dsp:nvSpPr>
      <dsp:spPr>
        <a:xfrm>
          <a:off x="2743199" y="871140"/>
          <a:ext cx="2641600" cy="412749"/>
        </a:xfrm>
        <a:prstGeom prst="roundRect">
          <a:avLst/>
        </a:prstGeom>
        <a:solidFill>
          <a:schemeClr val="lt1">
            <a:alpha val="90000"/>
            <a:hueOff val="0"/>
            <a:satOff val="0"/>
            <a:lumOff val="0"/>
            <a:alphaOff val="0"/>
          </a:schemeClr>
        </a:solidFill>
        <a:ln w="9525" cap="flat" cmpd="sng" algn="ctr">
          <a:solidFill>
            <a:schemeClr val="accent4">
              <a:alpha val="90000"/>
              <a:hueOff val="0"/>
              <a:satOff val="0"/>
              <a:lumOff val="0"/>
              <a:alphaOff val="-6667"/>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a:solidFill>
                <a:srgbClr val="800000"/>
              </a:solidFill>
            </a:rPr>
            <a:t>Integrated Outcomes</a:t>
          </a:r>
        </a:p>
      </dsp:txBody>
      <dsp:txXfrm>
        <a:off x="2763348" y="891289"/>
        <a:ext cx="2601302" cy="372451"/>
      </dsp:txXfrm>
    </dsp:sp>
    <dsp:sp modelId="{26F5FCB9-63DB-3C49-B595-9CB9D5CEE008}">
      <dsp:nvSpPr>
        <dsp:cNvPr id="0" name=""/>
        <dsp:cNvSpPr/>
      </dsp:nvSpPr>
      <dsp:spPr>
        <a:xfrm>
          <a:off x="2743199" y="1335484"/>
          <a:ext cx="2641600" cy="412749"/>
        </a:xfrm>
        <a:prstGeom prst="roundRect">
          <a:avLst/>
        </a:prstGeom>
        <a:solidFill>
          <a:schemeClr val="lt1">
            <a:alpha val="90000"/>
            <a:hueOff val="0"/>
            <a:satOff val="0"/>
            <a:lumOff val="0"/>
            <a:alphaOff val="0"/>
          </a:schemeClr>
        </a:solidFill>
        <a:ln w="9525" cap="flat" cmpd="sng" algn="ctr">
          <a:solidFill>
            <a:schemeClr val="accent4">
              <a:alpha val="90000"/>
              <a:hueOff val="0"/>
              <a:satOff val="0"/>
              <a:lumOff val="0"/>
              <a:alphaOff val="-13333"/>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a:solidFill>
                <a:srgbClr val="800000"/>
              </a:solidFill>
            </a:rPr>
            <a:t>Functional Outcomes</a:t>
          </a:r>
        </a:p>
      </dsp:txBody>
      <dsp:txXfrm>
        <a:off x="2763348" y="1355633"/>
        <a:ext cx="2601302" cy="372451"/>
      </dsp:txXfrm>
    </dsp:sp>
    <dsp:sp modelId="{1303439B-2EA0-EB47-BEDA-F0B88C2817C7}">
      <dsp:nvSpPr>
        <dsp:cNvPr id="0" name=""/>
        <dsp:cNvSpPr/>
      </dsp:nvSpPr>
      <dsp:spPr>
        <a:xfrm>
          <a:off x="2743199" y="1799828"/>
          <a:ext cx="2641600" cy="412749"/>
        </a:xfrm>
        <a:prstGeom prst="roundRect">
          <a:avLst/>
        </a:prstGeom>
        <a:solidFill>
          <a:schemeClr val="lt1">
            <a:alpha val="90000"/>
            <a:hueOff val="0"/>
            <a:satOff val="0"/>
            <a:lumOff val="0"/>
            <a:alphaOff val="0"/>
          </a:schemeClr>
        </a:solidFill>
        <a:ln w="9525" cap="flat" cmpd="sng" algn="ctr">
          <a:solidFill>
            <a:schemeClr val="accent4">
              <a:alpha val="90000"/>
              <a:hueOff val="0"/>
              <a:satOff val="0"/>
              <a:lumOff val="0"/>
              <a:alphaOff val="-2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a:solidFill>
                <a:srgbClr val="800000"/>
              </a:solidFill>
            </a:rPr>
            <a:t>Functional Outputs</a:t>
          </a:r>
        </a:p>
      </dsp:txBody>
      <dsp:txXfrm>
        <a:off x="2763348" y="1819977"/>
        <a:ext cx="2601302" cy="372451"/>
      </dsp:txXfrm>
    </dsp:sp>
    <dsp:sp modelId="{126C06E2-F6CE-5B44-A757-C97F56650616}">
      <dsp:nvSpPr>
        <dsp:cNvPr id="0" name=""/>
        <dsp:cNvSpPr/>
      </dsp:nvSpPr>
      <dsp:spPr>
        <a:xfrm>
          <a:off x="2743199" y="2264171"/>
          <a:ext cx="2641600" cy="412749"/>
        </a:xfrm>
        <a:prstGeom prst="roundRect">
          <a:avLst/>
        </a:prstGeom>
        <a:solidFill>
          <a:schemeClr val="lt1">
            <a:alpha val="90000"/>
            <a:hueOff val="0"/>
            <a:satOff val="0"/>
            <a:lumOff val="0"/>
            <a:alphaOff val="0"/>
          </a:schemeClr>
        </a:solidFill>
        <a:ln w="9525" cap="flat" cmpd="sng" algn="ctr">
          <a:solidFill>
            <a:schemeClr val="accent4">
              <a:alpha val="90000"/>
              <a:hueOff val="0"/>
              <a:satOff val="0"/>
              <a:lumOff val="0"/>
              <a:alphaOff val="-26667"/>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a:solidFill>
                <a:srgbClr val="800000"/>
              </a:solidFill>
            </a:rPr>
            <a:t>Functional Activities</a:t>
          </a:r>
        </a:p>
      </dsp:txBody>
      <dsp:txXfrm>
        <a:off x="2763348" y="2284320"/>
        <a:ext cx="2601302" cy="372451"/>
      </dsp:txXfrm>
    </dsp:sp>
    <dsp:sp modelId="{C0E1F60A-5EB4-8A43-B051-796BE91B8B04}">
      <dsp:nvSpPr>
        <dsp:cNvPr id="0" name=""/>
        <dsp:cNvSpPr/>
      </dsp:nvSpPr>
      <dsp:spPr>
        <a:xfrm>
          <a:off x="2743199" y="2728515"/>
          <a:ext cx="2641600" cy="412749"/>
        </a:xfrm>
        <a:prstGeom prst="roundRect">
          <a:avLst/>
        </a:prstGeom>
        <a:solidFill>
          <a:schemeClr val="lt1">
            <a:alpha val="90000"/>
            <a:hueOff val="0"/>
            <a:satOff val="0"/>
            <a:lumOff val="0"/>
            <a:alphaOff val="0"/>
          </a:schemeClr>
        </a:solidFill>
        <a:ln w="9525" cap="flat" cmpd="sng" algn="ctr">
          <a:solidFill>
            <a:schemeClr val="accent4">
              <a:alpha val="90000"/>
              <a:hueOff val="0"/>
              <a:satOff val="0"/>
              <a:lumOff val="0"/>
              <a:alphaOff val="-33333"/>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a:solidFill>
                <a:srgbClr val="800000"/>
              </a:solidFill>
            </a:rPr>
            <a:t>Functional Inputs</a:t>
          </a:r>
        </a:p>
      </dsp:txBody>
      <dsp:txXfrm>
        <a:off x="2763348" y="2748664"/>
        <a:ext cx="2601302" cy="372451"/>
      </dsp:txXfrm>
    </dsp:sp>
    <dsp:sp modelId="{B9C97398-F74E-0641-A165-9952FBA0502A}">
      <dsp:nvSpPr>
        <dsp:cNvPr id="0" name=""/>
        <dsp:cNvSpPr/>
      </dsp:nvSpPr>
      <dsp:spPr>
        <a:xfrm>
          <a:off x="2743199" y="3192859"/>
          <a:ext cx="2641600" cy="412749"/>
        </a:xfrm>
        <a:prstGeom prst="roundRect">
          <a:avLst/>
        </a:prstGeom>
        <a:solidFill>
          <a:schemeClr val="lt1">
            <a:alpha val="90000"/>
            <a:hueOff val="0"/>
            <a:satOff val="0"/>
            <a:lumOff val="0"/>
            <a:alphaOff val="0"/>
          </a:schemeClr>
        </a:solidFill>
        <a:ln w="9525" cap="flat" cmpd="sng" algn="ctr">
          <a:solidFill>
            <a:schemeClr val="accent4">
              <a:alpha val="90000"/>
              <a:hueOff val="0"/>
              <a:satOff val="0"/>
              <a:lumOff val="0"/>
              <a:alphaOff val="-4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a:solidFill>
                <a:srgbClr val="800000"/>
              </a:solidFill>
            </a:rPr>
            <a:t>Costs</a:t>
          </a:r>
        </a:p>
      </dsp:txBody>
      <dsp:txXfrm>
        <a:off x="2763348" y="3213008"/>
        <a:ext cx="2601302" cy="37245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CD8AF0-26DD-E747-A014-7630442A9929}">
      <dsp:nvSpPr>
        <dsp:cNvPr id="0" name=""/>
        <dsp:cNvSpPr/>
      </dsp:nvSpPr>
      <dsp:spPr>
        <a:xfrm>
          <a:off x="0" y="0"/>
          <a:ext cx="3559944" cy="3559944"/>
        </a:xfrm>
        <a:prstGeom prst="triangle">
          <a:avLst/>
        </a:prstGeom>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atMod val="105000"/>
            </a:schemeClr>
          </a:solidFill>
          <a:prstDash val="solid"/>
        </a:ln>
        <a:effectLst>
          <a:outerShdw blurRad="40000" dist="20000" dir="5400000" rotWithShape="0">
            <a:srgbClr val="000000">
              <a:alpha val="38000"/>
            </a:srgbClr>
          </a:outerShdw>
        </a:effectLst>
      </dsp:spPr>
      <dsp:style>
        <a:lnRef idx="1">
          <a:schemeClr val="accent4"/>
        </a:lnRef>
        <a:fillRef idx="2">
          <a:schemeClr val="accent4"/>
        </a:fillRef>
        <a:effectRef idx="1">
          <a:schemeClr val="accent4"/>
        </a:effectRef>
        <a:fontRef idx="minor">
          <a:schemeClr val="dk1"/>
        </a:fontRef>
      </dsp:style>
    </dsp:sp>
    <dsp:sp modelId="{7D1F87AD-CF63-194C-A035-E3E297098E2E}">
      <dsp:nvSpPr>
        <dsp:cNvPr id="0" name=""/>
        <dsp:cNvSpPr/>
      </dsp:nvSpPr>
      <dsp:spPr>
        <a:xfrm>
          <a:off x="2438712" y="356342"/>
          <a:ext cx="2313963" cy="361556"/>
        </a:xfrm>
        <a:prstGeom prst="roundRect">
          <a:avLst/>
        </a:prstGeom>
        <a:solidFill>
          <a:schemeClr val="lt1">
            <a:alpha val="90000"/>
            <a:hueOff val="0"/>
            <a:satOff val="0"/>
            <a:lumOff val="0"/>
            <a:alphaOff val="0"/>
          </a:schemeClr>
        </a:solidFill>
        <a:ln w="9525" cap="flat" cmpd="sng" algn="ctr">
          <a:solidFill>
            <a:schemeClr val="accent4">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rgbClr val="800000"/>
              </a:solidFill>
            </a:rPr>
            <a:t>Impact</a:t>
          </a:r>
        </a:p>
      </dsp:txBody>
      <dsp:txXfrm>
        <a:off x="2456362" y="373992"/>
        <a:ext cx="2278663" cy="326256"/>
      </dsp:txXfrm>
    </dsp:sp>
    <dsp:sp modelId="{3A0555E5-AB15-CF4A-905D-64658E85BE21}">
      <dsp:nvSpPr>
        <dsp:cNvPr id="0" name=""/>
        <dsp:cNvSpPr/>
      </dsp:nvSpPr>
      <dsp:spPr>
        <a:xfrm>
          <a:off x="2438712" y="763093"/>
          <a:ext cx="2313963" cy="361556"/>
        </a:xfrm>
        <a:prstGeom prst="roundRect">
          <a:avLst/>
        </a:prstGeom>
        <a:solidFill>
          <a:schemeClr val="lt1">
            <a:alpha val="90000"/>
            <a:hueOff val="0"/>
            <a:satOff val="0"/>
            <a:lumOff val="0"/>
            <a:alphaOff val="0"/>
          </a:schemeClr>
        </a:solidFill>
        <a:ln w="9525" cap="flat" cmpd="sng" algn="ctr">
          <a:solidFill>
            <a:schemeClr val="accent4">
              <a:alpha val="90000"/>
              <a:hueOff val="0"/>
              <a:satOff val="0"/>
              <a:lumOff val="0"/>
              <a:alphaOff val="-6667"/>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rgbClr val="800000"/>
              </a:solidFill>
            </a:rPr>
            <a:t>Integrated Outcomes</a:t>
          </a:r>
        </a:p>
      </dsp:txBody>
      <dsp:txXfrm>
        <a:off x="2456362" y="780743"/>
        <a:ext cx="2278663" cy="326256"/>
      </dsp:txXfrm>
    </dsp:sp>
    <dsp:sp modelId="{26F5FCB9-63DB-3C49-B595-9CB9D5CEE008}">
      <dsp:nvSpPr>
        <dsp:cNvPr id="0" name=""/>
        <dsp:cNvSpPr/>
      </dsp:nvSpPr>
      <dsp:spPr>
        <a:xfrm>
          <a:off x="2438712" y="1169844"/>
          <a:ext cx="2313963" cy="361556"/>
        </a:xfrm>
        <a:prstGeom prst="roundRect">
          <a:avLst/>
        </a:prstGeom>
        <a:solidFill>
          <a:schemeClr val="lt1">
            <a:alpha val="90000"/>
            <a:hueOff val="0"/>
            <a:satOff val="0"/>
            <a:lumOff val="0"/>
            <a:alphaOff val="0"/>
          </a:schemeClr>
        </a:solidFill>
        <a:ln w="9525" cap="flat" cmpd="sng" algn="ctr">
          <a:solidFill>
            <a:schemeClr val="accent4">
              <a:alpha val="90000"/>
              <a:hueOff val="0"/>
              <a:satOff val="0"/>
              <a:lumOff val="0"/>
              <a:alphaOff val="-13333"/>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rgbClr val="800000"/>
              </a:solidFill>
            </a:rPr>
            <a:t>Functional Outcomes</a:t>
          </a:r>
        </a:p>
      </dsp:txBody>
      <dsp:txXfrm>
        <a:off x="2456362" y="1187494"/>
        <a:ext cx="2278663" cy="326256"/>
      </dsp:txXfrm>
    </dsp:sp>
    <dsp:sp modelId="{1303439B-2EA0-EB47-BEDA-F0B88C2817C7}">
      <dsp:nvSpPr>
        <dsp:cNvPr id="0" name=""/>
        <dsp:cNvSpPr/>
      </dsp:nvSpPr>
      <dsp:spPr>
        <a:xfrm>
          <a:off x="2438712" y="1576596"/>
          <a:ext cx="2313963" cy="361556"/>
        </a:xfrm>
        <a:prstGeom prst="roundRect">
          <a:avLst/>
        </a:prstGeom>
        <a:solidFill>
          <a:schemeClr val="lt1">
            <a:alpha val="90000"/>
            <a:hueOff val="0"/>
            <a:satOff val="0"/>
            <a:lumOff val="0"/>
            <a:alphaOff val="0"/>
          </a:schemeClr>
        </a:solidFill>
        <a:ln w="9525" cap="flat" cmpd="sng" algn="ctr">
          <a:solidFill>
            <a:schemeClr val="accent4">
              <a:alpha val="90000"/>
              <a:hueOff val="0"/>
              <a:satOff val="0"/>
              <a:lumOff val="0"/>
              <a:alphaOff val="-2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rgbClr val="800000"/>
              </a:solidFill>
            </a:rPr>
            <a:t>Functional Outputs</a:t>
          </a:r>
        </a:p>
      </dsp:txBody>
      <dsp:txXfrm>
        <a:off x="2456362" y="1594246"/>
        <a:ext cx="2278663" cy="326256"/>
      </dsp:txXfrm>
    </dsp:sp>
    <dsp:sp modelId="{126C06E2-F6CE-5B44-A757-C97F56650616}">
      <dsp:nvSpPr>
        <dsp:cNvPr id="0" name=""/>
        <dsp:cNvSpPr/>
      </dsp:nvSpPr>
      <dsp:spPr>
        <a:xfrm>
          <a:off x="2438712" y="1983347"/>
          <a:ext cx="2313963" cy="361556"/>
        </a:xfrm>
        <a:prstGeom prst="roundRect">
          <a:avLst/>
        </a:prstGeom>
        <a:solidFill>
          <a:schemeClr val="lt1">
            <a:alpha val="90000"/>
            <a:hueOff val="0"/>
            <a:satOff val="0"/>
            <a:lumOff val="0"/>
            <a:alphaOff val="0"/>
          </a:schemeClr>
        </a:solidFill>
        <a:ln w="9525" cap="flat" cmpd="sng" algn="ctr">
          <a:solidFill>
            <a:schemeClr val="accent4">
              <a:alpha val="90000"/>
              <a:hueOff val="0"/>
              <a:satOff val="0"/>
              <a:lumOff val="0"/>
              <a:alphaOff val="-26667"/>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rgbClr val="800000"/>
              </a:solidFill>
            </a:rPr>
            <a:t>Functional Activities</a:t>
          </a:r>
        </a:p>
      </dsp:txBody>
      <dsp:txXfrm>
        <a:off x="2456362" y="2000997"/>
        <a:ext cx="2278663" cy="326256"/>
      </dsp:txXfrm>
    </dsp:sp>
    <dsp:sp modelId="{C0E1F60A-5EB4-8A43-B051-796BE91B8B04}">
      <dsp:nvSpPr>
        <dsp:cNvPr id="0" name=""/>
        <dsp:cNvSpPr/>
      </dsp:nvSpPr>
      <dsp:spPr>
        <a:xfrm>
          <a:off x="2438712" y="2390099"/>
          <a:ext cx="2313963" cy="361556"/>
        </a:xfrm>
        <a:prstGeom prst="roundRect">
          <a:avLst/>
        </a:prstGeom>
        <a:solidFill>
          <a:schemeClr val="lt1">
            <a:alpha val="90000"/>
            <a:hueOff val="0"/>
            <a:satOff val="0"/>
            <a:lumOff val="0"/>
            <a:alphaOff val="0"/>
          </a:schemeClr>
        </a:solidFill>
        <a:ln w="9525" cap="flat" cmpd="sng" algn="ctr">
          <a:solidFill>
            <a:schemeClr val="accent4">
              <a:alpha val="90000"/>
              <a:hueOff val="0"/>
              <a:satOff val="0"/>
              <a:lumOff val="0"/>
              <a:alphaOff val="-33333"/>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rgbClr val="800000"/>
              </a:solidFill>
            </a:rPr>
            <a:t>Functional Inputs</a:t>
          </a:r>
        </a:p>
      </dsp:txBody>
      <dsp:txXfrm>
        <a:off x="2456362" y="2407749"/>
        <a:ext cx="2278663" cy="326256"/>
      </dsp:txXfrm>
    </dsp:sp>
    <dsp:sp modelId="{B9C97398-F74E-0641-A165-9952FBA0502A}">
      <dsp:nvSpPr>
        <dsp:cNvPr id="0" name=""/>
        <dsp:cNvSpPr/>
      </dsp:nvSpPr>
      <dsp:spPr>
        <a:xfrm>
          <a:off x="2438712" y="2796850"/>
          <a:ext cx="2313963" cy="361556"/>
        </a:xfrm>
        <a:prstGeom prst="roundRect">
          <a:avLst/>
        </a:prstGeom>
        <a:solidFill>
          <a:schemeClr val="lt1">
            <a:alpha val="90000"/>
            <a:hueOff val="0"/>
            <a:satOff val="0"/>
            <a:lumOff val="0"/>
            <a:alphaOff val="0"/>
          </a:schemeClr>
        </a:solidFill>
        <a:ln w="9525" cap="flat" cmpd="sng" algn="ctr">
          <a:solidFill>
            <a:schemeClr val="accent4">
              <a:alpha val="90000"/>
              <a:hueOff val="0"/>
              <a:satOff val="0"/>
              <a:lumOff val="0"/>
              <a:alphaOff val="-4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rgbClr val="800000"/>
              </a:solidFill>
            </a:rPr>
            <a:t>Costs</a:t>
          </a:r>
        </a:p>
      </dsp:txBody>
      <dsp:txXfrm>
        <a:off x="2456362" y="2814500"/>
        <a:ext cx="2278663" cy="32625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A8A69A-1614-B449-B140-6531F700ECCB}">
      <dsp:nvSpPr>
        <dsp:cNvPr id="0" name=""/>
        <dsp:cNvSpPr/>
      </dsp:nvSpPr>
      <dsp:spPr>
        <a:xfrm>
          <a:off x="0" y="0"/>
          <a:ext cx="4693920" cy="731520"/>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dirty="0" smtClean="0"/>
            <a:t>Adoption &amp; Application </a:t>
          </a:r>
          <a:r>
            <a:rPr lang="en-US" sz="1900" kern="1200" dirty="0"/>
            <a:t>of Framework, Principles &amp; Criteria</a:t>
          </a:r>
        </a:p>
      </dsp:txBody>
      <dsp:txXfrm>
        <a:off x="21425" y="21425"/>
        <a:ext cx="3818966" cy="688670"/>
      </dsp:txXfrm>
    </dsp:sp>
    <dsp:sp modelId="{88801A4A-33E2-0249-9E51-8818E6FFAEB5}">
      <dsp:nvSpPr>
        <dsp:cNvPr id="0" name=""/>
        <dsp:cNvSpPr/>
      </dsp:nvSpPr>
      <dsp:spPr>
        <a:xfrm>
          <a:off x="350520" y="833120"/>
          <a:ext cx="4693920" cy="731520"/>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dirty="0"/>
            <a:t>Bilateral Engagements with sectoral departments </a:t>
          </a:r>
          <a:r>
            <a:rPr lang="en-US" sz="1900" kern="1200" dirty="0" smtClean="0"/>
            <a:t> &amp; agencies</a:t>
          </a:r>
          <a:endParaRPr lang="en-US" sz="1900" kern="1200" dirty="0"/>
        </a:p>
      </dsp:txBody>
      <dsp:txXfrm>
        <a:off x="371945" y="854545"/>
        <a:ext cx="3825062" cy="688669"/>
      </dsp:txXfrm>
    </dsp:sp>
    <dsp:sp modelId="{50C3BD46-46C1-C64C-BB59-7D9014521129}">
      <dsp:nvSpPr>
        <dsp:cNvPr id="0" name=""/>
        <dsp:cNvSpPr/>
      </dsp:nvSpPr>
      <dsp:spPr>
        <a:xfrm>
          <a:off x="701039" y="1666240"/>
          <a:ext cx="4693920" cy="731520"/>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dirty="0"/>
            <a:t>Consultative Bilateral engagements with Cities</a:t>
          </a:r>
        </a:p>
      </dsp:txBody>
      <dsp:txXfrm>
        <a:off x="722464" y="1687665"/>
        <a:ext cx="3825062" cy="688669"/>
      </dsp:txXfrm>
    </dsp:sp>
    <dsp:sp modelId="{133B4252-6B62-2144-A748-809B460B6BD0}">
      <dsp:nvSpPr>
        <dsp:cNvPr id="0" name=""/>
        <dsp:cNvSpPr/>
      </dsp:nvSpPr>
      <dsp:spPr>
        <a:xfrm>
          <a:off x="1051559" y="2499360"/>
          <a:ext cx="4693920" cy="731520"/>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dirty="0"/>
            <a:t>Convene sectoral engagements with city sectoral specialists</a:t>
          </a:r>
        </a:p>
      </dsp:txBody>
      <dsp:txXfrm>
        <a:off x="1072984" y="2520785"/>
        <a:ext cx="3825062" cy="688669"/>
      </dsp:txXfrm>
    </dsp:sp>
    <dsp:sp modelId="{8AB05BF8-9ADA-3C42-801E-E67605EBC730}">
      <dsp:nvSpPr>
        <dsp:cNvPr id="0" name=""/>
        <dsp:cNvSpPr/>
      </dsp:nvSpPr>
      <dsp:spPr>
        <a:xfrm>
          <a:off x="1402079" y="3332480"/>
          <a:ext cx="4693920" cy="731520"/>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dirty="0"/>
            <a:t>Technical review &amp; indicator descriptions</a:t>
          </a:r>
        </a:p>
      </dsp:txBody>
      <dsp:txXfrm>
        <a:off x="1423504" y="3353905"/>
        <a:ext cx="3825062" cy="688669"/>
      </dsp:txXfrm>
    </dsp:sp>
    <dsp:sp modelId="{2B87029B-3435-9E47-ACFC-24F13CF22FEF}">
      <dsp:nvSpPr>
        <dsp:cNvPr id="0" name=""/>
        <dsp:cNvSpPr/>
      </dsp:nvSpPr>
      <dsp:spPr>
        <a:xfrm>
          <a:off x="4218432" y="534416"/>
          <a:ext cx="475488" cy="475488"/>
        </a:xfrm>
        <a:prstGeom prst="downArrow">
          <a:avLst>
            <a:gd name="adj1" fmla="val 55000"/>
            <a:gd name="adj2" fmla="val 45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endParaRPr lang="en-US" sz="2200" kern="1200"/>
        </a:p>
      </dsp:txBody>
      <dsp:txXfrm>
        <a:off x="4325417" y="534416"/>
        <a:ext cx="261518" cy="357805"/>
      </dsp:txXfrm>
    </dsp:sp>
    <dsp:sp modelId="{4560FBE6-F4FF-DC49-A010-5A214BEB2A90}">
      <dsp:nvSpPr>
        <dsp:cNvPr id="0" name=""/>
        <dsp:cNvSpPr/>
      </dsp:nvSpPr>
      <dsp:spPr>
        <a:xfrm>
          <a:off x="4568952" y="1367536"/>
          <a:ext cx="475488" cy="475488"/>
        </a:xfrm>
        <a:prstGeom prst="downArrow">
          <a:avLst>
            <a:gd name="adj1" fmla="val 55000"/>
            <a:gd name="adj2" fmla="val 45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endParaRPr lang="en-US" sz="2200" kern="1200"/>
        </a:p>
      </dsp:txBody>
      <dsp:txXfrm>
        <a:off x="4675937" y="1367536"/>
        <a:ext cx="261518" cy="357805"/>
      </dsp:txXfrm>
    </dsp:sp>
    <dsp:sp modelId="{4BD94844-EA33-B54E-9D71-8F6E725B8DB1}">
      <dsp:nvSpPr>
        <dsp:cNvPr id="0" name=""/>
        <dsp:cNvSpPr/>
      </dsp:nvSpPr>
      <dsp:spPr>
        <a:xfrm>
          <a:off x="4919472" y="2188464"/>
          <a:ext cx="475488" cy="475488"/>
        </a:xfrm>
        <a:prstGeom prst="downArrow">
          <a:avLst>
            <a:gd name="adj1" fmla="val 55000"/>
            <a:gd name="adj2" fmla="val 45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endParaRPr lang="en-US" sz="2200" kern="1200"/>
        </a:p>
      </dsp:txBody>
      <dsp:txXfrm>
        <a:off x="5026457" y="2188464"/>
        <a:ext cx="261518" cy="357805"/>
      </dsp:txXfrm>
    </dsp:sp>
    <dsp:sp modelId="{8D70F8EC-319C-B441-A4B6-0A02EF737CEE}">
      <dsp:nvSpPr>
        <dsp:cNvPr id="0" name=""/>
        <dsp:cNvSpPr/>
      </dsp:nvSpPr>
      <dsp:spPr>
        <a:xfrm>
          <a:off x="5269992" y="3029712"/>
          <a:ext cx="475488" cy="475488"/>
        </a:xfrm>
        <a:prstGeom prst="downArrow">
          <a:avLst>
            <a:gd name="adj1" fmla="val 55000"/>
            <a:gd name="adj2" fmla="val 45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endParaRPr lang="en-US" sz="2200" kern="1200"/>
        </a:p>
      </dsp:txBody>
      <dsp:txXfrm>
        <a:off x="5376977" y="3029712"/>
        <a:ext cx="261518" cy="35780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DEF5E0-6DE6-A24E-84F3-E7CFF47E08B5}">
      <dsp:nvSpPr>
        <dsp:cNvPr id="0" name=""/>
        <dsp:cNvSpPr/>
      </dsp:nvSpPr>
      <dsp:spPr>
        <a:xfrm>
          <a:off x="2998589" y="1805260"/>
          <a:ext cx="2765821" cy="2765821"/>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err="1" smtClean="0"/>
            <a:t>Rateable</a:t>
          </a:r>
          <a:r>
            <a:rPr lang="en-US" sz="2000" kern="1200" dirty="0" smtClean="0"/>
            <a:t> residential properties as a percentage of total households in the municipality</a:t>
          </a:r>
          <a:endParaRPr lang="en-US" sz="2000" kern="1200" dirty="0"/>
        </a:p>
      </dsp:txBody>
      <dsp:txXfrm>
        <a:off x="3403634" y="2210305"/>
        <a:ext cx="1955731" cy="1955731"/>
      </dsp:txXfrm>
    </dsp:sp>
    <dsp:sp modelId="{3D818245-2EAD-BD41-A26B-BEFF691A365D}">
      <dsp:nvSpPr>
        <dsp:cNvPr id="0" name=""/>
        <dsp:cNvSpPr/>
      </dsp:nvSpPr>
      <dsp:spPr>
        <a:xfrm rot="12900000">
          <a:off x="1130546" y="1292384"/>
          <a:ext cx="2212729" cy="788259"/>
        </a:xfrm>
        <a:prstGeom prst="leftArrow">
          <a:avLst>
            <a:gd name="adj1" fmla="val 60000"/>
            <a:gd name="adj2" fmla="val 50000"/>
          </a:avLst>
        </a:prstGeom>
        <a:gradFill rotWithShape="0">
          <a:gsLst>
            <a:gs pos="0">
              <a:schemeClr val="accent2">
                <a:tint val="60000"/>
                <a:hueOff val="0"/>
                <a:satOff val="0"/>
                <a:lumOff val="0"/>
                <a:alphaOff val="0"/>
                <a:shade val="51000"/>
                <a:satMod val="130000"/>
              </a:schemeClr>
            </a:gs>
            <a:gs pos="80000">
              <a:schemeClr val="accent2">
                <a:tint val="60000"/>
                <a:hueOff val="0"/>
                <a:satOff val="0"/>
                <a:lumOff val="0"/>
                <a:alphaOff val="0"/>
                <a:shade val="93000"/>
                <a:satMod val="130000"/>
              </a:schemeClr>
            </a:gs>
            <a:gs pos="100000">
              <a:schemeClr val="accent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62C65E3-3C24-CA40-A801-BAD2400F90A2}">
      <dsp:nvSpPr>
        <dsp:cNvPr id="0" name=""/>
        <dsp:cNvSpPr/>
      </dsp:nvSpPr>
      <dsp:spPr>
        <a:xfrm>
          <a:off x="16865" y="917"/>
          <a:ext cx="2627530" cy="2102024"/>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3815" tIns="43815" rIns="43815" bIns="43815" numCol="1" spcCol="1270" anchor="ctr" anchorCtr="0">
          <a:noAutofit/>
        </a:bodyPr>
        <a:lstStyle/>
        <a:p>
          <a:pPr lvl="0" algn="ctr" defTabSz="1022350">
            <a:lnSpc>
              <a:spcPct val="90000"/>
            </a:lnSpc>
            <a:spcBef>
              <a:spcPct val="0"/>
            </a:spcBef>
            <a:spcAft>
              <a:spcPct val="35000"/>
            </a:spcAft>
          </a:pPr>
          <a:r>
            <a:rPr lang="en-US" sz="2300" kern="1200" dirty="0" smtClean="0"/>
            <a:t>(1) Number of residential properties contained on the valuation roll (From Metro)</a:t>
          </a:r>
          <a:endParaRPr lang="en-US" sz="2300" kern="1200" dirty="0"/>
        </a:p>
      </dsp:txBody>
      <dsp:txXfrm>
        <a:off x="78431" y="62483"/>
        <a:ext cx="2504398" cy="1978892"/>
      </dsp:txXfrm>
    </dsp:sp>
    <dsp:sp modelId="{02BFCD48-5DA0-284B-B191-A74C14589712}">
      <dsp:nvSpPr>
        <dsp:cNvPr id="0" name=""/>
        <dsp:cNvSpPr/>
      </dsp:nvSpPr>
      <dsp:spPr>
        <a:xfrm rot="19500000">
          <a:off x="5419723" y="1292384"/>
          <a:ext cx="2212729" cy="788259"/>
        </a:xfrm>
        <a:prstGeom prst="leftArrow">
          <a:avLst>
            <a:gd name="adj1" fmla="val 60000"/>
            <a:gd name="adj2" fmla="val 50000"/>
          </a:avLst>
        </a:prstGeom>
        <a:gradFill rotWithShape="0">
          <a:gsLst>
            <a:gs pos="0">
              <a:schemeClr val="accent2">
                <a:tint val="60000"/>
                <a:hueOff val="0"/>
                <a:satOff val="0"/>
                <a:lumOff val="0"/>
                <a:alphaOff val="0"/>
                <a:shade val="51000"/>
                <a:satMod val="130000"/>
              </a:schemeClr>
            </a:gs>
            <a:gs pos="80000">
              <a:schemeClr val="accent2">
                <a:tint val="60000"/>
                <a:hueOff val="0"/>
                <a:satOff val="0"/>
                <a:lumOff val="0"/>
                <a:alphaOff val="0"/>
                <a:shade val="93000"/>
                <a:satMod val="130000"/>
              </a:schemeClr>
            </a:gs>
            <a:gs pos="100000">
              <a:schemeClr val="accent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B766228-BBF9-8B45-99D6-FB55B5029C48}">
      <dsp:nvSpPr>
        <dsp:cNvPr id="0" name=""/>
        <dsp:cNvSpPr/>
      </dsp:nvSpPr>
      <dsp:spPr>
        <a:xfrm>
          <a:off x="6118604" y="917"/>
          <a:ext cx="2627530" cy="2102024"/>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3815" tIns="43815" rIns="43815" bIns="43815" numCol="1" spcCol="1270" anchor="ctr" anchorCtr="0">
          <a:noAutofit/>
        </a:bodyPr>
        <a:lstStyle/>
        <a:p>
          <a:pPr lvl="0" algn="ctr" defTabSz="1022350">
            <a:lnSpc>
              <a:spcPct val="90000"/>
            </a:lnSpc>
            <a:spcBef>
              <a:spcPct val="0"/>
            </a:spcBef>
            <a:spcAft>
              <a:spcPct val="35000"/>
            </a:spcAft>
          </a:pPr>
          <a:r>
            <a:rPr lang="en-US" sz="2300" kern="1200" dirty="0" smtClean="0"/>
            <a:t>(2) Total number of households in the municipality</a:t>
          </a:r>
        </a:p>
        <a:p>
          <a:pPr lvl="0" algn="ctr" defTabSz="1022350">
            <a:lnSpc>
              <a:spcPct val="90000"/>
            </a:lnSpc>
            <a:spcBef>
              <a:spcPct val="0"/>
            </a:spcBef>
            <a:spcAft>
              <a:spcPct val="35000"/>
            </a:spcAft>
          </a:pPr>
          <a:r>
            <a:rPr lang="en-US" sz="2300" kern="1200" dirty="0" smtClean="0"/>
            <a:t>(From Stats SA)</a:t>
          </a:r>
          <a:endParaRPr lang="en-US" sz="2300" kern="1200" dirty="0"/>
        </a:p>
      </dsp:txBody>
      <dsp:txXfrm>
        <a:off x="6180170" y="62483"/>
        <a:ext cx="2504398" cy="197889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C24D80-9670-429F-B26A-8C7DB34D67B1}">
      <dsp:nvSpPr>
        <dsp:cNvPr id="0" name=""/>
        <dsp:cNvSpPr/>
      </dsp:nvSpPr>
      <dsp:spPr>
        <a:xfrm rot="10800000">
          <a:off x="0" y="0"/>
          <a:ext cx="3520008" cy="655725"/>
        </a:xfrm>
        <a:prstGeom prst="trapezoid">
          <a:avLst>
            <a:gd name="adj" fmla="val 8946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a:t>Source</a:t>
          </a:r>
        </a:p>
      </dsp:txBody>
      <dsp:txXfrm rot="-10800000">
        <a:off x="616001" y="0"/>
        <a:ext cx="2288005" cy="655725"/>
      </dsp:txXfrm>
    </dsp:sp>
    <dsp:sp modelId="{99D9794B-C8EE-4C86-BD07-860FBF43F1B9}">
      <dsp:nvSpPr>
        <dsp:cNvPr id="0" name=""/>
        <dsp:cNvSpPr/>
      </dsp:nvSpPr>
      <dsp:spPr>
        <a:xfrm rot="10800000">
          <a:off x="586668" y="655725"/>
          <a:ext cx="2346672" cy="655725"/>
        </a:xfrm>
        <a:prstGeom prst="trapezoid">
          <a:avLst>
            <a:gd name="adj" fmla="val 8946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a:t>Capture</a:t>
          </a:r>
        </a:p>
      </dsp:txBody>
      <dsp:txXfrm rot="-10800000">
        <a:off x="997335" y="655725"/>
        <a:ext cx="1525337" cy="655725"/>
      </dsp:txXfrm>
    </dsp:sp>
    <dsp:sp modelId="{758BFE9C-1D0A-466D-A8BA-192EE243FCED}">
      <dsp:nvSpPr>
        <dsp:cNvPr id="0" name=""/>
        <dsp:cNvSpPr/>
      </dsp:nvSpPr>
      <dsp:spPr>
        <a:xfrm rot="10800000">
          <a:off x="1173336" y="1311450"/>
          <a:ext cx="1173336" cy="655725"/>
        </a:xfrm>
        <a:prstGeom prst="trapezoid">
          <a:avLst>
            <a:gd name="adj" fmla="val 8946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a:t>Approval</a:t>
          </a:r>
        </a:p>
      </dsp:txBody>
      <dsp:txXfrm rot="-10800000">
        <a:off x="1173336" y="1311450"/>
        <a:ext cx="1173336" cy="65572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476D42-A766-4021-91C3-242603DEBC37}">
      <dsp:nvSpPr>
        <dsp:cNvPr id="0" name=""/>
        <dsp:cNvSpPr/>
      </dsp:nvSpPr>
      <dsp:spPr>
        <a:xfrm>
          <a:off x="2268252" y="0"/>
          <a:ext cx="1512168" cy="606277"/>
        </a:xfrm>
        <a:prstGeom prst="trapezoid">
          <a:avLst>
            <a:gd name="adj" fmla="val 12470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a:t>Approval</a:t>
          </a:r>
        </a:p>
      </dsp:txBody>
      <dsp:txXfrm>
        <a:off x="2268252" y="0"/>
        <a:ext cx="1512168" cy="606277"/>
      </dsp:txXfrm>
    </dsp:sp>
    <dsp:sp modelId="{376254D7-7D48-4A97-874B-5D88BB8D116E}">
      <dsp:nvSpPr>
        <dsp:cNvPr id="0" name=""/>
        <dsp:cNvSpPr/>
      </dsp:nvSpPr>
      <dsp:spPr>
        <a:xfrm>
          <a:off x="1512168" y="606276"/>
          <a:ext cx="3024336" cy="606277"/>
        </a:xfrm>
        <a:prstGeom prst="trapezoid">
          <a:avLst>
            <a:gd name="adj" fmla="val 12470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a:t>Submission </a:t>
          </a:r>
        </a:p>
      </dsp:txBody>
      <dsp:txXfrm>
        <a:off x="2041426" y="606276"/>
        <a:ext cx="1965818" cy="606277"/>
      </dsp:txXfrm>
    </dsp:sp>
    <dsp:sp modelId="{09859D9D-45CA-45EE-801D-BDC58B197FA9}">
      <dsp:nvSpPr>
        <dsp:cNvPr id="0" name=""/>
        <dsp:cNvSpPr/>
      </dsp:nvSpPr>
      <dsp:spPr>
        <a:xfrm>
          <a:off x="756084" y="1212553"/>
          <a:ext cx="4536504" cy="606277"/>
        </a:xfrm>
        <a:prstGeom prst="trapezoid">
          <a:avLst>
            <a:gd name="adj" fmla="val 12470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a:t>Capture</a:t>
          </a:r>
        </a:p>
      </dsp:txBody>
      <dsp:txXfrm>
        <a:off x="1549972" y="1212553"/>
        <a:ext cx="2948727" cy="606277"/>
      </dsp:txXfrm>
    </dsp:sp>
    <dsp:sp modelId="{12453F54-5789-4B68-9387-E233B4C19344}">
      <dsp:nvSpPr>
        <dsp:cNvPr id="0" name=""/>
        <dsp:cNvSpPr/>
      </dsp:nvSpPr>
      <dsp:spPr>
        <a:xfrm>
          <a:off x="0" y="1818831"/>
          <a:ext cx="6048672" cy="606277"/>
        </a:xfrm>
        <a:prstGeom prst="trapezoid">
          <a:avLst>
            <a:gd name="adj" fmla="val 12470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a:t>Source</a:t>
          </a:r>
        </a:p>
      </dsp:txBody>
      <dsp:txXfrm>
        <a:off x="1058517" y="1818831"/>
        <a:ext cx="3931636" cy="60627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DE7401-D688-42B7-954D-6AF82C7F4D31}">
      <dsp:nvSpPr>
        <dsp:cNvPr id="0" name=""/>
        <dsp:cNvSpPr/>
      </dsp:nvSpPr>
      <dsp:spPr>
        <a:xfrm>
          <a:off x="3014916" y="2293946"/>
          <a:ext cx="2188653" cy="2188653"/>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 household access to basic waster </a:t>
          </a:r>
        </a:p>
      </dsp:txBody>
      <dsp:txXfrm>
        <a:off x="3335437" y="2614467"/>
        <a:ext cx="1547611" cy="1547611"/>
      </dsp:txXfrm>
    </dsp:sp>
    <dsp:sp modelId="{98169057-A47C-45D8-B929-604FD26696CD}">
      <dsp:nvSpPr>
        <dsp:cNvPr id="0" name=""/>
        <dsp:cNvSpPr/>
      </dsp:nvSpPr>
      <dsp:spPr>
        <a:xfrm rot="11700000">
          <a:off x="1357227" y="2557511"/>
          <a:ext cx="1631070" cy="623766"/>
        </a:xfrm>
        <a:prstGeom prst="lef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FF70799-FD43-4605-93DB-EA6127E5E418}">
      <dsp:nvSpPr>
        <dsp:cNvPr id="0" name=""/>
        <dsp:cNvSpPr/>
      </dsp:nvSpPr>
      <dsp:spPr>
        <a:xfrm>
          <a:off x="345405" y="1826630"/>
          <a:ext cx="2079221" cy="166337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1244600">
            <a:lnSpc>
              <a:spcPct val="90000"/>
            </a:lnSpc>
            <a:spcBef>
              <a:spcPct val="0"/>
            </a:spcBef>
            <a:spcAft>
              <a:spcPct val="35000"/>
            </a:spcAft>
          </a:pPr>
          <a:r>
            <a:rPr lang="en-US" sz="2800" kern="1200" dirty="0"/>
            <a:t>No. </a:t>
          </a:r>
          <a:r>
            <a:rPr lang="en-US" sz="2800" kern="1200" dirty="0" err="1"/>
            <a:t>hh</a:t>
          </a:r>
          <a:r>
            <a:rPr lang="en-US" sz="2800" kern="1200" dirty="0"/>
            <a:t> with piped tap inside</a:t>
          </a:r>
        </a:p>
      </dsp:txBody>
      <dsp:txXfrm>
        <a:off x="394124" y="1875349"/>
        <a:ext cx="1981783" cy="1565938"/>
      </dsp:txXfrm>
    </dsp:sp>
    <dsp:sp modelId="{9ABAFFCD-9DBB-4CFE-BEAF-391CEA4AF56C}">
      <dsp:nvSpPr>
        <dsp:cNvPr id="0" name=""/>
        <dsp:cNvSpPr/>
      </dsp:nvSpPr>
      <dsp:spPr>
        <a:xfrm rot="14700000">
          <a:off x="2446446" y="1259431"/>
          <a:ext cx="1631070" cy="623766"/>
        </a:xfrm>
        <a:prstGeom prst="lef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191E201-FA88-4675-B1EB-A7304FCFBDF4}">
      <dsp:nvSpPr>
        <dsp:cNvPr id="0" name=""/>
        <dsp:cNvSpPr/>
      </dsp:nvSpPr>
      <dsp:spPr>
        <a:xfrm>
          <a:off x="1877711" y="499"/>
          <a:ext cx="2079221" cy="166337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1244600">
            <a:lnSpc>
              <a:spcPct val="90000"/>
            </a:lnSpc>
            <a:spcBef>
              <a:spcPct val="0"/>
            </a:spcBef>
            <a:spcAft>
              <a:spcPct val="35000"/>
            </a:spcAft>
          </a:pPr>
          <a:r>
            <a:rPr lang="en-US" sz="2800" kern="1200" dirty="0"/>
            <a:t>No. </a:t>
          </a:r>
          <a:r>
            <a:rPr lang="en-US" sz="2800" kern="1200" dirty="0" err="1"/>
            <a:t>hh</a:t>
          </a:r>
          <a:r>
            <a:rPr lang="en-US" sz="2800" kern="1200" dirty="0"/>
            <a:t> with piped tap in yard</a:t>
          </a:r>
        </a:p>
      </dsp:txBody>
      <dsp:txXfrm>
        <a:off x="1926430" y="49218"/>
        <a:ext cx="1981783" cy="1565938"/>
      </dsp:txXfrm>
    </dsp:sp>
    <dsp:sp modelId="{BEBCA8EB-3A34-415B-9968-0D9EA155AEB1}">
      <dsp:nvSpPr>
        <dsp:cNvPr id="0" name=""/>
        <dsp:cNvSpPr/>
      </dsp:nvSpPr>
      <dsp:spPr>
        <a:xfrm rot="17700000">
          <a:off x="4140969" y="1259431"/>
          <a:ext cx="1631070" cy="623766"/>
        </a:xfrm>
        <a:prstGeom prst="lef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82D9D24-4501-49DF-8F49-5A91B67C0AB9}">
      <dsp:nvSpPr>
        <dsp:cNvPr id="0" name=""/>
        <dsp:cNvSpPr/>
      </dsp:nvSpPr>
      <dsp:spPr>
        <a:xfrm>
          <a:off x="4261554" y="499"/>
          <a:ext cx="2079221" cy="166337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1244600">
            <a:lnSpc>
              <a:spcPct val="90000"/>
            </a:lnSpc>
            <a:spcBef>
              <a:spcPct val="0"/>
            </a:spcBef>
            <a:spcAft>
              <a:spcPct val="35000"/>
            </a:spcAft>
          </a:pPr>
          <a:r>
            <a:rPr lang="en-US" sz="2800" kern="1200" dirty="0"/>
            <a:t>No. </a:t>
          </a:r>
          <a:r>
            <a:rPr lang="en-US" sz="2800" kern="1200" dirty="0" err="1"/>
            <a:t>hh</a:t>
          </a:r>
          <a:r>
            <a:rPr lang="en-US" sz="2800" kern="1200" dirty="0"/>
            <a:t> with piped tap &lt;200m</a:t>
          </a:r>
        </a:p>
      </dsp:txBody>
      <dsp:txXfrm>
        <a:off x="4310273" y="49218"/>
        <a:ext cx="1981783" cy="1565938"/>
      </dsp:txXfrm>
    </dsp:sp>
    <dsp:sp modelId="{9530E4F0-C947-4BDC-88F1-ECD0614259E7}">
      <dsp:nvSpPr>
        <dsp:cNvPr id="0" name=""/>
        <dsp:cNvSpPr/>
      </dsp:nvSpPr>
      <dsp:spPr>
        <a:xfrm rot="20700000">
          <a:off x="5230188" y="2557511"/>
          <a:ext cx="1631070" cy="623766"/>
        </a:xfrm>
        <a:prstGeom prst="lef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046DA50-E80B-4D3D-A3F8-D01AB4DF6844}">
      <dsp:nvSpPr>
        <dsp:cNvPr id="0" name=""/>
        <dsp:cNvSpPr/>
      </dsp:nvSpPr>
      <dsp:spPr>
        <a:xfrm>
          <a:off x="5793860" y="1826630"/>
          <a:ext cx="2079221" cy="166337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1244600">
            <a:lnSpc>
              <a:spcPct val="90000"/>
            </a:lnSpc>
            <a:spcBef>
              <a:spcPct val="0"/>
            </a:spcBef>
            <a:spcAft>
              <a:spcPct val="35000"/>
            </a:spcAft>
          </a:pPr>
          <a:r>
            <a:rPr lang="en-US" sz="2800" kern="1200" dirty="0"/>
            <a:t>No. of </a:t>
          </a:r>
          <a:r>
            <a:rPr lang="en-US" sz="2800" kern="1200" dirty="0" err="1"/>
            <a:t>hh</a:t>
          </a:r>
          <a:r>
            <a:rPr lang="en-US" sz="2800" kern="1200" dirty="0"/>
            <a:t> in municipality</a:t>
          </a:r>
        </a:p>
      </dsp:txBody>
      <dsp:txXfrm>
        <a:off x="5842579" y="1875349"/>
        <a:ext cx="1981783" cy="1565938"/>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30574" cy="497127"/>
          </a:xfrm>
          <a:prstGeom prst="rect">
            <a:avLst/>
          </a:prstGeom>
        </p:spPr>
        <p:txBody>
          <a:bodyPr vert="horz" lIns="93778" tIns="46889" rIns="93778" bIns="46889" rtlCol="0"/>
          <a:lstStyle>
            <a:lvl1pPr algn="l">
              <a:defRPr sz="1300">
                <a:ea typeface="ＭＳ Ｐゴシック"/>
                <a:cs typeface="ＭＳ Ｐゴシック"/>
              </a:defRPr>
            </a:lvl1pPr>
          </a:lstStyle>
          <a:p>
            <a:pPr>
              <a:defRPr/>
            </a:pPr>
            <a:endParaRPr lang="en-US" dirty="0"/>
          </a:p>
        </p:txBody>
      </p:sp>
      <p:sp>
        <p:nvSpPr>
          <p:cNvPr id="3" name="Date Placeholder 2"/>
          <p:cNvSpPr>
            <a:spLocks noGrp="1"/>
          </p:cNvSpPr>
          <p:nvPr>
            <p:ph type="dt" sz="quarter" idx="1"/>
          </p:nvPr>
        </p:nvSpPr>
        <p:spPr>
          <a:xfrm>
            <a:off x="3829011" y="0"/>
            <a:ext cx="2930574" cy="497127"/>
          </a:xfrm>
          <a:prstGeom prst="rect">
            <a:avLst/>
          </a:prstGeom>
        </p:spPr>
        <p:txBody>
          <a:bodyPr vert="horz" lIns="93778" tIns="46889" rIns="93778" bIns="46889" rtlCol="0"/>
          <a:lstStyle>
            <a:lvl1pPr algn="r">
              <a:defRPr sz="1300">
                <a:ea typeface="ＭＳ Ｐゴシック"/>
                <a:cs typeface="ＭＳ Ｐゴシック"/>
              </a:defRPr>
            </a:lvl1pPr>
          </a:lstStyle>
          <a:p>
            <a:pPr>
              <a:defRPr/>
            </a:pPr>
            <a:fld id="{EF550C0E-F146-425C-909D-1EAFB8D5A836}" type="datetimeFigureOut">
              <a:rPr lang="en-US"/>
              <a:pPr>
                <a:defRPr/>
              </a:pPr>
              <a:t>30-Nov-17</a:t>
            </a:fld>
            <a:endParaRPr lang="en-US" dirty="0"/>
          </a:p>
        </p:txBody>
      </p:sp>
      <p:sp>
        <p:nvSpPr>
          <p:cNvPr id="4" name="Footer Placeholder 3"/>
          <p:cNvSpPr>
            <a:spLocks noGrp="1"/>
          </p:cNvSpPr>
          <p:nvPr>
            <p:ph type="ftr" sz="quarter" idx="2"/>
          </p:nvPr>
        </p:nvSpPr>
        <p:spPr>
          <a:xfrm>
            <a:off x="0" y="9443791"/>
            <a:ext cx="2930574" cy="497127"/>
          </a:xfrm>
          <a:prstGeom prst="rect">
            <a:avLst/>
          </a:prstGeom>
        </p:spPr>
        <p:txBody>
          <a:bodyPr vert="horz" lIns="93778" tIns="46889" rIns="93778" bIns="46889" rtlCol="0" anchor="b"/>
          <a:lstStyle>
            <a:lvl1pPr algn="l">
              <a:defRPr sz="1300">
                <a:ea typeface="ＭＳ Ｐゴシック"/>
                <a:cs typeface="ＭＳ Ｐゴシック"/>
              </a:defRPr>
            </a:lvl1pPr>
          </a:lstStyle>
          <a:p>
            <a:pPr>
              <a:defRPr/>
            </a:pPr>
            <a:endParaRPr lang="en-US" dirty="0"/>
          </a:p>
        </p:txBody>
      </p:sp>
      <p:sp>
        <p:nvSpPr>
          <p:cNvPr id="5" name="Slide Number Placeholder 4"/>
          <p:cNvSpPr>
            <a:spLocks noGrp="1"/>
          </p:cNvSpPr>
          <p:nvPr>
            <p:ph type="sldNum" sz="quarter" idx="3"/>
          </p:nvPr>
        </p:nvSpPr>
        <p:spPr>
          <a:xfrm>
            <a:off x="3829011" y="9443791"/>
            <a:ext cx="2930574" cy="497127"/>
          </a:xfrm>
          <a:prstGeom prst="rect">
            <a:avLst/>
          </a:prstGeom>
        </p:spPr>
        <p:txBody>
          <a:bodyPr vert="horz" lIns="93778" tIns="46889" rIns="93778" bIns="46889" rtlCol="0" anchor="b"/>
          <a:lstStyle>
            <a:lvl1pPr algn="r">
              <a:defRPr sz="1300">
                <a:ea typeface="ＭＳ Ｐゴシック"/>
                <a:cs typeface="ＭＳ Ｐゴシック"/>
              </a:defRPr>
            </a:lvl1pPr>
          </a:lstStyle>
          <a:p>
            <a:pPr>
              <a:defRPr/>
            </a:pPr>
            <a:fld id="{C7D90FC6-2F1F-45FA-89ED-D9DD43F5A95B}" type="slidenum">
              <a:rPr lang="en-US"/>
              <a:pPr>
                <a:defRPr/>
              </a:pPr>
              <a:t>‹#›</a:t>
            </a:fld>
            <a:endParaRPr lang="en-US" dirty="0"/>
          </a:p>
        </p:txBody>
      </p:sp>
    </p:spTree>
    <p:extLst>
      <p:ext uri="{BB962C8B-B14F-4D97-AF65-F5344CB8AC3E}">
        <p14:creationId xmlns:p14="http://schemas.microsoft.com/office/powerpoint/2010/main" val="20530109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2930574" cy="497127"/>
          </a:xfrm>
          <a:prstGeom prst="rect">
            <a:avLst/>
          </a:prstGeom>
          <a:noFill/>
          <a:ln w="9525">
            <a:noFill/>
            <a:miter lim="800000"/>
            <a:headEnd/>
            <a:tailEnd/>
          </a:ln>
        </p:spPr>
        <p:txBody>
          <a:bodyPr vert="horz" wrap="square" lIns="93778" tIns="46889" rIns="93778" bIns="46889" numCol="1" anchor="t" anchorCtr="0" compatLnSpc="1">
            <a:prstTxWarp prst="textNoShape">
              <a:avLst/>
            </a:prstTxWarp>
          </a:bodyPr>
          <a:lstStyle>
            <a:lvl1pPr eaLnBrk="0" hangingPunct="0">
              <a:defRPr sz="1300">
                <a:latin typeface="Arial" charset="0"/>
                <a:ea typeface="ＭＳ Ｐゴシック" pitchFamily="1" charset="-128"/>
                <a:cs typeface="+mn-cs"/>
              </a:defRPr>
            </a:lvl1pPr>
          </a:lstStyle>
          <a:p>
            <a:pPr>
              <a:defRPr/>
            </a:pPr>
            <a:endParaRPr lang="en-US" dirty="0"/>
          </a:p>
        </p:txBody>
      </p:sp>
      <p:sp>
        <p:nvSpPr>
          <p:cNvPr id="1027" name="Rectangle 3"/>
          <p:cNvSpPr>
            <a:spLocks noGrp="1" noChangeArrowheads="1"/>
          </p:cNvSpPr>
          <p:nvPr>
            <p:ph type="dt" idx="1"/>
          </p:nvPr>
        </p:nvSpPr>
        <p:spPr bwMode="auto">
          <a:xfrm>
            <a:off x="3830590" y="0"/>
            <a:ext cx="2930574" cy="497127"/>
          </a:xfrm>
          <a:prstGeom prst="rect">
            <a:avLst/>
          </a:prstGeom>
          <a:noFill/>
          <a:ln w="9525">
            <a:noFill/>
            <a:miter lim="800000"/>
            <a:headEnd/>
            <a:tailEnd/>
          </a:ln>
        </p:spPr>
        <p:txBody>
          <a:bodyPr vert="horz" wrap="square" lIns="93778" tIns="46889" rIns="93778" bIns="46889" numCol="1" anchor="t" anchorCtr="0" compatLnSpc="1">
            <a:prstTxWarp prst="textNoShape">
              <a:avLst/>
            </a:prstTxWarp>
          </a:bodyPr>
          <a:lstStyle>
            <a:lvl1pPr algn="r" eaLnBrk="0" hangingPunct="0">
              <a:defRPr sz="1300">
                <a:latin typeface="Arial" charset="0"/>
                <a:ea typeface="ＭＳ Ｐゴシック" pitchFamily="1" charset="-128"/>
                <a:cs typeface="+mn-cs"/>
              </a:defRPr>
            </a:lvl1pPr>
          </a:lstStyle>
          <a:p>
            <a:pPr>
              <a:defRPr/>
            </a:pPr>
            <a:endParaRPr lang="en-US" dirty="0"/>
          </a:p>
        </p:txBody>
      </p:sp>
      <p:sp>
        <p:nvSpPr>
          <p:cNvPr id="23556" name="Rectangle 4"/>
          <p:cNvSpPr>
            <a:spLocks noGrp="1" noRot="1" noChangeAspect="1" noChangeArrowheads="1" noTextEdit="1"/>
          </p:cNvSpPr>
          <p:nvPr>
            <p:ph type="sldImg" idx="2"/>
          </p:nvPr>
        </p:nvSpPr>
        <p:spPr bwMode="auto">
          <a:xfrm>
            <a:off x="896938" y="746125"/>
            <a:ext cx="4967287" cy="3727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9" name="Rectangle 5"/>
          <p:cNvSpPr>
            <a:spLocks noGrp="1" noChangeArrowheads="1"/>
          </p:cNvSpPr>
          <p:nvPr>
            <p:ph type="body" sz="quarter" idx="3"/>
          </p:nvPr>
        </p:nvSpPr>
        <p:spPr bwMode="auto">
          <a:xfrm>
            <a:off x="901594" y="4723493"/>
            <a:ext cx="4957976" cy="4474131"/>
          </a:xfrm>
          <a:prstGeom prst="rect">
            <a:avLst/>
          </a:prstGeom>
          <a:noFill/>
          <a:ln w="9525">
            <a:noFill/>
            <a:miter lim="800000"/>
            <a:headEnd/>
            <a:tailEnd/>
          </a:ln>
        </p:spPr>
        <p:txBody>
          <a:bodyPr vert="horz" wrap="square" lIns="93778" tIns="46889" rIns="93778" bIns="468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30" name="Rectangle 6"/>
          <p:cNvSpPr>
            <a:spLocks noGrp="1" noChangeArrowheads="1"/>
          </p:cNvSpPr>
          <p:nvPr>
            <p:ph type="ftr" sz="quarter" idx="4"/>
          </p:nvPr>
        </p:nvSpPr>
        <p:spPr bwMode="auto">
          <a:xfrm>
            <a:off x="0" y="9445388"/>
            <a:ext cx="2930574" cy="497126"/>
          </a:xfrm>
          <a:prstGeom prst="rect">
            <a:avLst/>
          </a:prstGeom>
          <a:noFill/>
          <a:ln w="9525">
            <a:noFill/>
            <a:miter lim="800000"/>
            <a:headEnd/>
            <a:tailEnd/>
          </a:ln>
        </p:spPr>
        <p:txBody>
          <a:bodyPr vert="horz" wrap="square" lIns="93778" tIns="46889" rIns="93778" bIns="46889" numCol="1" anchor="b" anchorCtr="0" compatLnSpc="1">
            <a:prstTxWarp prst="textNoShape">
              <a:avLst/>
            </a:prstTxWarp>
          </a:bodyPr>
          <a:lstStyle>
            <a:lvl1pPr eaLnBrk="0" hangingPunct="0">
              <a:defRPr sz="1300">
                <a:latin typeface="Arial" charset="0"/>
                <a:ea typeface="ＭＳ Ｐゴシック" pitchFamily="1" charset="-128"/>
                <a:cs typeface="+mn-cs"/>
              </a:defRPr>
            </a:lvl1pPr>
          </a:lstStyle>
          <a:p>
            <a:pPr>
              <a:defRPr/>
            </a:pPr>
            <a:endParaRPr lang="en-US" dirty="0"/>
          </a:p>
        </p:txBody>
      </p:sp>
      <p:sp>
        <p:nvSpPr>
          <p:cNvPr id="1031" name="Rectangle 7"/>
          <p:cNvSpPr>
            <a:spLocks noGrp="1" noChangeArrowheads="1"/>
          </p:cNvSpPr>
          <p:nvPr>
            <p:ph type="sldNum" sz="quarter" idx="5"/>
          </p:nvPr>
        </p:nvSpPr>
        <p:spPr bwMode="auto">
          <a:xfrm>
            <a:off x="3830590" y="9445388"/>
            <a:ext cx="2930574" cy="497126"/>
          </a:xfrm>
          <a:prstGeom prst="rect">
            <a:avLst/>
          </a:prstGeom>
          <a:noFill/>
          <a:ln w="9525">
            <a:noFill/>
            <a:miter lim="800000"/>
            <a:headEnd/>
            <a:tailEnd/>
          </a:ln>
        </p:spPr>
        <p:txBody>
          <a:bodyPr vert="horz" wrap="square" lIns="93778" tIns="46889" rIns="93778" bIns="46889" numCol="1" anchor="b" anchorCtr="0" compatLnSpc="1">
            <a:prstTxWarp prst="textNoShape">
              <a:avLst/>
            </a:prstTxWarp>
          </a:bodyPr>
          <a:lstStyle>
            <a:lvl1pPr algn="r" eaLnBrk="0" hangingPunct="0">
              <a:defRPr sz="1300">
                <a:latin typeface="Arial" charset="0"/>
                <a:ea typeface="ＭＳ Ｐゴシック" pitchFamily="1" charset="-128"/>
                <a:cs typeface="+mn-cs"/>
              </a:defRPr>
            </a:lvl1pPr>
          </a:lstStyle>
          <a:p>
            <a:pPr>
              <a:defRPr/>
            </a:pPr>
            <a:fld id="{6F944099-4BE3-48F6-B03A-12ECBD3C57D0}" type="slidenum">
              <a:rPr lang="en-US"/>
              <a:pPr>
                <a:defRPr/>
              </a:pPr>
              <a:t>‹#›</a:t>
            </a:fld>
            <a:endParaRPr lang="en-US" dirty="0"/>
          </a:p>
        </p:txBody>
      </p:sp>
    </p:spTree>
    <p:extLst>
      <p:ext uri="{BB962C8B-B14F-4D97-AF65-F5344CB8AC3E}">
        <p14:creationId xmlns:p14="http://schemas.microsoft.com/office/powerpoint/2010/main" val="217438382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1" charset="-128"/>
        <a:cs typeface="ＭＳ Ｐゴシック"/>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1" charset="-128"/>
        <a:cs typeface="ＭＳ Ｐゴシック"/>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1" charset="-128"/>
        <a:cs typeface="ＭＳ Ｐゴシック"/>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1" charset="-128"/>
        <a:cs typeface="ＭＳ Ｐゴシック"/>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1"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83DFD4D7-169B-4C46-9B08-F4383EB4182E}" type="slidenum">
              <a:rPr lang="en-US" smtClean="0">
                <a:ea typeface="ＭＳ Ｐゴシック" pitchFamily="34" charset="-128"/>
              </a:rPr>
              <a:pPr/>
              <a:t>1</a:t>
            </a:fld>
            <a:endParaRPr lang="en-US" smtClean="0">
              <a:ea typeface="ＭＳ Ｐゴシック" pitchFamily="34" charset="-128"/>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r>
              <a:rPr lang="en-US" dirty="0" smtClean="0">
                <a:ea typeface="ＭＳ Ｐゴシック" pitchFamily="34" charset="-128"/>
              </a:rPr>
              <a:t>This has</a:t>
            </a:r>
            <a:r>
              <a:rPr lang="en-US" baseline="0" dirty="0" smtClean="0">
                <a:ea typeface="ＭＳ Ｐゴシック" pitchFamily="34" charset="-128"/>
              </a:rPr>
              <a:t> been a 4 year project, a long journey and part of a much longer journey of establishing appropriate oversight in a devolving and </a:t>
            </a:r>
            <a:r>
              <a:rPr lang="en-US" baseline="0" dirty="0" err="1" smtClean="0">
                <a:ea typeface="ＭＳ Ｐゴシック" pitchFamily="34" charset="-128"/>
              </a:rPr>
              <a:t>decentralising</a:t>
            </a:r>
            <a:r>
              <a:rPr lang="en-US" baseline="0" dirty="0" smtClean="0">
                <a:ea typeface="ＭＳ Ｐゴシック" pitchFamily="34" charset="-128"/>
              </a:rPr>
              <a:t> state, started in the white paper on local government.</a:t>
            </a:r>
            <a:endParaRPr lang="en-US" dirty="0" smtClean="0">
              <a:ea typeface="ＭＳ Ｐゴシック" pitchFamily="34" charset="-128"/>
            </a:endParaRPr>
          </a:p>
        </p:txBody>
      </p:sp>
    </p:spTree>
    <p:extLst>
      <p:ext uri="{BB962C8B-B14F-4D97-AF65-F5344CB8AC3E}">
        <p14:creationId xmlns:p14="http://schemas.microsoft.com/office/powerpoint/2010/main" val="15773687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b="1" dirty="0"/>
              <a:t>Municipal User</a:t>
            </a:r>
            <a:r>
              <a:rPr lang="en-ZA" b="0" dirty="0"/>
              <a:t>: a normal municipal user can view the elements &amp; data only for those elements he/she has been assigned. Depending on what permissions have been assigned to them, they can upload, submit or approve data. The screenshot shows the system highlighting that 2 elements are missing, 1 element needs to be submitted, and no elements are awaiting approval (greyed out). An import tool lets the user easily upload data from a file.</a:t>
            </a:r>
            <a:endParaRPr lang="en-ZA" b="1" dirty="0"/>
          </a:p>
        </p:txBody>
      </p:sp>
      <p:sp>
        <p:nvSpPr>
          <p:cNvPr id="4" name="Slide Number Placeholder 3"/>
          <p:cNvSpPr>
            <a:spLocks noGrp="1"/>
          </p:cNvSpPr>
          <p:nvPr>
            <p:ph type="sldNum" sz="quarter" idx="10"/>
          </p:nvPr>
        </p:nvSpPr>
        <p:spPr/>
        <p:txBody>
          <a:bodyPr/>
          <a:lstStyle/>
          <a:p>
            <a:fld id="{BF6F66F0-FC95-4C51-A45A-C2B8321D7D0E}" type="slidenum">
              <a:rPr lang="en-ZA" smtClean="0"/>
              <a:t>21</a:t>
            </a:fld>
            <a:endParaRPr lang="en-ZA"/>
          </a:p>
        </p:txBody>
      </p:sp>
    </p:spTree>
    <p:extLst>
      <p:ext uri="{BB962C8B-B14F-4D97-AF65-F5344CB8AC3E}">
        <p14:creationId xmlns:p14="http://schemas.microsoft.com/office/powerpoint/2010/main" val="5860398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a:t>An </a:t>
            </a:r>
            <a:r>
              <a:rPr lang="en-ZA" b="1" dirty="0"/>
              <a:t>institutional user</a:t>
            </a:r>
            <a:r>
              <a:rPr lang="en-ZA" b="0" dirty="0"/>
              <a:t> (in this case, </a:t>
            </a:r>
            <a:r>
              <a:rPr lang="en-ZA" b="0" dirty="0" err="1"/>
              <a:t>StatsSA</a:t>
            </a:r>
            <a:r>
              <a:rPr lang="en-ZA" b="0" dirty="0"/>
              <a:t>) has similar access to a number of elements, but for multiple municipalities. This screenshot shows the view of the data for the 8 metros for an element. You can see submission and approval status for each municipality. The submission icon is greyed out to show that this element does not require submission. The “indicators” tab lists the indicators which use this particular data element in their calculation.</a:t>
            </a:r>
            <a:endParaRPr lang="en-ZA" dirty="0"/>
          </a:p>
        </p:txBody>
      </p:sp>
      <p:sp>
        <p:nvSpPr>
          <p:cNvPr id="4" name="Slide Number Placeholder 3"/>
          <p:cNvSpPr>
            <a:spLocks noGrp="1"/>
          </p:cNvSpPr>
          <p:nvPr>
            <p:ph type="sldNum" sz="quarter" idx="10"/>
          </p:nvPr>
        </p:nvSpPr>
        <p:spPr/>
        <p:txBody>
          <a:bodyPr/>
          <a:lstStyle/>
          <a:p>
            <a:fld id="{BF6F66F0-FC95-4C51-A45A-C2B8321D7D0E}" type="slidenum">
              <a:rPr lang="en-ZA" smtClean="0"/>
              <a:t>22</a:t>
            </a:fld>
            <a:endParaRPr lang="en-ZA"/>
          </a:p>
        </p:txBody>
      </p:sp>
    </p:spTree>
    <p:extLst>
      <p:ext uri="{BB962C8B-B14F-4D97-AF65-F5344CB8AC3E}">
        <p14:creationId xmlns:p14="http://schemas.microsoft.com/office/powerpoint/2010/main" val="2255667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a:t>Reporting users can view graphs of indicators across municipalities.</a:t>
            </a:r>
          </a:p>
        </p:txBody>
      </p:sp>
      <p:sp>
        <p:nvSpPr>
          <p:cNvPr id="4" name="Slide Number Placeholder 3"/>
          <p:cNvSpPr>
            <a:spLocks noGrp="1"/>
          </p:cNvSpPr>
          <p:nvPr>
            <p:ph type="sldNum" sz="quarter" idx="10"/>
          </p:nvPr>
        </p:nvSpPr>
        <p:spPr/>
        <p:txBody>
          <a:bodyPr/>
          <a:lstStyle/>
          <a:p>
            <a:fld id="{BF6F66F0-FC95-4C51-A45A-C2B8321D7D0E}" type="slidenum">
              <a:rPr lang="en-ZA" smtClean="0"/>
              <a:t>23</a:t>
            </a:fld>
            <a:endParaRPr lang="en-ZA"/>
          </a:p>
        </p:txBody>
      </p:sp>
    </p:spTree>
    <p:extLst>
      <p:ext uri="{BB962C8B-B14F-4D97-AF65-F5344CB8AC3E}">
        <p14:creationId xmlns:p14="http://schemas.microsoft.com/office/powerpoint/2010/main" val="2340819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a:t>A </a:t>
            </a:r>
            <a:r>
              <a:rPr lang="en-ZA" b="1" dirty="0"/>
              <a:t>municipal comparison report</a:t>
            </a:r>
            <a:r>
              <a:rPr lang="en-ZA" dirty="0"/>
              <a:t> shows the details for each indicator and the values across all municipalities.</a:t>
            </a:r>
          </a:p>
        </p:txBody>
      </p:sp>
      <p:sp>
        <p:nvSpPr>
          <p:cNvPr id="4" name="Slide Number Placeholder 3"/>
          <p:cNvSpPr>
            <a:spLocks noGrp="1"/>
          </p:cNvSpPr>
          <p:nvPr>
            <p:ph type="sldNum" sz="quarter" idx="10"/>
          </p:nvPr>
        </p:nvSpPr>
        <p:spPr/>
        <p:txBody>
          <a:bodyPr/>
          <a:lstStyle/>
          <a:p>
            <a:fld id="{BF6F66F0-FC95-4C51-A45A-C2B8321D7D0E}" type="slidenum">
              <a:rPr lang="en-ZA" smtClean="0"/>
              <a:t>24</a:t>
            </a:fld>
            <a:endParaRPr lang="en-ZA"/>
          </a:p>
        </p:txBody>
      </p:sp>
    </p:spTree>
    <p:extLst>
      <p:ext uri="{BB962C8B-B14F-4D97-AF65-F5344CB8AC3E}">
        <p14:creationId xmlns:p14="http://schemas.microsoft.com/office/powerpoint/2010/main" val="335970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a:t>A </a:t>
            </a:r>
            <a:r>
              <a:rPr lang="en-ZA" b="1" dirty="0"/>
              <a:t>Custom Report</a:t>
            </a:r>
            <a:r>
              <a:rPr lang="en-ZA" b="0" dirty="0"/>
              <a:t> can be created through the web interface using a number of report components, like Text, Page Breaks, Tables of Indicators or Elements, Graphs, and more.</a:t>
            </a:r>
            <a:endParaRPr lang="en-ZA" dirty="0"/>
          </a:p>
        </p:txBody>
      </p:sp>
      <p:sp>
        <p:nvSpPr>
          <p:cNvPr id="4" name="Slide Number Placeholder 3"/>
          <p:cNvSpPr>
            <a:spLocks noGrp="1"/>
          </p:cNvSpPr>
          <p:nvPr>
            <p:ph type="sldNum" sz="quarter" idx="10"/>
          </p:nvPr>
        </p:nvSpPr>
        <p:spPr/>
        <p:txBody>
          <a:bodyPr/>
          <a:lstStyle/>
          <a:p>
            <a:fld id="{BF6F66F0-FC95-4C51-A45A-C2B8321D7D0E}" type="slidenum">
              <a:rPr lang="en-ZA" smtClean="0"/>
              <a:t>25</a:t>
            </a:fld>
            <a:endParaRPr lang="en-ZA"/>
          </a:p>
        </p:txBody>
      </p:sp>
    </p:spTree>
    <p:extLst>
      <p:ext uri="{BB962C8B-B14F-4D97-AF65-F5344CB8AC3E}">
        <p14:creationId xmlns:p14="http://schemas.microsoft.com/office/powerpoint/2010/main" val="19868571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F944099-4BE3-48F6-B03A-12ECBD3C57D0}" type="slidenum">
              <a:rPr lang="en-US" smtClean="0"/>
              <a:pPr>
                <a:defRPr/>
              </a:pPr>
              <a:t>29</a:t>
            </a:fld>
            <a:endParaRPr lang="en-US" dirty="0"/>
          </a:p>
        </p:txBody>
      </p:sp>
    </p:spTree>
    <p:extLst>
      <p:ext uri="{BB962C8B-B14F-4D97-AF65-F5344CB8AC3E}">
        <p14:creationId xmlns:p14="http://schemas.microsoft.com/office/powerpoint/2010/main" val="15389022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F944099-4BE3-48F6-B03A-12ECBD3C57D0}" type="slidenum">
              <a:rPr lang="en-US" smtClean="0"/>
              <a:pPr>
                <a:defRPr/>
              </a:pPr>
              <a:t>32</a:t>
            </a:fld>
            <a:endParaRPr lang="en-US" dirty="0"/>
          </a:p>
        </p:txBody>
      </p:sp>
    </p:spTree>
    <p:extLst>
      <p:ext uri="{BB962C8B-B14F-4D97-AF65-F5344CB8AC3E}">
        <p14:creationId xmlns:p14="http://schemas.microsoft.com/office/powerpoint/2010/main" val="1163403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Metro, and other </a:t>
            </a:r>
            <a:r>
              <a:rPr lang="en-US" dirty="0" err="1" smtClean="0"/>
              <a:t>munics</a:t>
            </a:r>
            <a:r>
              <a:rPr lang="en-US" dirty="0" smtClean="0"/>
              <a:t> have often raised</a:t>
            </a:r>
            <a:r>
              <a:rPr lang="en-US" baseline="0" dirty="0" smtClean="0"/>
              <a:t> the reporting burden that they experience from a myriad of national departments and agencies. This spaghetti system has been found to be to be duplicative, fragmentation, </a:t>
            </a:r>
            <a:r>
              <a:rPr lang="en-US" baseline="0" dirty="0" err="1" smtClean="0"/>
              <a:t>insufcient</a:t>
            </a:r>
            <a:r>
              <a:rPr lang="en-US" baseline="0" dirty="0" smtClean="0"/>
              <a:t> co-ord.</a:t>
            </a:r>
          </a:p>
          <a:p>
            <a:endParaRPr lang="en-US" baseline="0" dirty="0" smtClean="0"/>
          </a:p>
          <a:p>
            <a:r>
              <a:rPr lang="en-US" baseline="0" dirty="0" smtClean="0"/>
              <a:t>The intention of this project has been to bring rationality, integration and co-ordination. It also lays the case for the a common shared platform for intergovernmental reporting for cities.</a:t>
            </a:r>
            <a:endParaRPr lang="en-US" dirty="0"/>
          </a:p>
        </p:txBody>
      </p:sp>
      <p:sp>
        <p:nvSpPr>
          <p:cNvPr id="4" name="Slide Number Placeholder 3"/>
          <p:cNvSpPr>
            <a:spLocks noGrp="1"/>
          </p:cNvSpPr>
          <p:nvPr>
            <p:ph type="sldNum" sz="quarter" idx="10"/>
          </p:nvPr>
        </p:nvSpPr>
        <p:spPr/>
        <p:txBody>
          <a:bodyPr/>
          <a:lstStyle/>
          <a:p>
            <a:pPr>
              <a:defRPr/>
            </a:pPr>
            <a:fld id="{6F944099-4BE3-48F6-B03A-12ECBD3C57D0}" type="slidenum">
              <a:rPr lang="en-US" smtClean="0"/>
              <a:pPr>
                <a:defRPr/>
              </a:pPr>
              <a:t>4</a:t>
            </a:fld>
            <a:endParaRPr lang="en-US" dirty="0"/>
          </a:p>
        </p:txBody>
      </p:sp>
    </p:spTree>
    <p:extLst>
      <p:ext uri="{BB962C8B-B14F-4D97-AF65-F5344CB8AC3E}">
        <p14:creationId xmlns:p14="http://schemas.microsoft.com/office/powerpoint/2010/main" val="1814212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Historically,</a:t>
            </a:r>
            <a:r>
              <a:rPr lang="en-US" baseline="0" dirty="0"/>
              <a:t> we</a:t>
            </a:r>
            <a:r>
              <a:rPr lang="en-US" dirty="0"/>
              <a:t> have established a reporting regime that is </a:t>
            </a:r>
            <a:r>
              <a:rPr lang="en-US" dirty="0" err="1"/>
              <a:t>burdensonsome</a:t>
            </a:r>
            <a:r>
              <a:rPr lang="en-US" dirty="0"/>
              <a:t> and</a:t>
            </a:r>
            <a:r>
              <a:rPr lang="en-US" baseline="0" dirty="0"/>
              <a:t> </a:t>
            </a:r>
            <a:r>
              <a:rPr lang="en-US" baseline="0" dirty="0" err="1"/>
              <a:t>unstrategic</a:t>
            </a:r>
            <a:endParaRPr lang="en-US" baseline="0" dirty="0"/>
          </a:p>
          <a:p>
            <a:endParaRPr lang="en-US" baseline="0" dirty="0"/>
          </a:p>
          <a:p>
            <a:r>
              <a:rPr lang="en-US" baseline="0" dirty="0"/>
              <a:t>Results framework, make a key distinction between functional outcomes and integrated outcomes</a:t>
            </a:r>
          </a:p>
          <a:p>
            <a:endParaRPr lang="en-US" baseline="0" dirty="0"/>
          </a:p>
          <a:p>
            <a:r>
              <a:rPr lang="en-US" baseline="0" dirty="0"/>
              <a:t>Integrated outcomes are reflective of the state of the city and the urban transformation agenda</a:t>
            </a:r>
          </a:p>
          <a:p>
            <a:endParaRPr lang="en-US" baseline="0" dirty="0"/>
          </a:p>
          <a:p>
            <a:r>
              <a:rPr lang="en-US" baseline="0" dirty="0"/>
              <a:t>Functional outcomes by providing a municipal service.</a:t>
            </a:r>
            <a:endParaRPr lang="en-US" dirty="0"/>
          </a:p>
        </p:txBody>
      </p:sp>
      <p:sp>
        <p:nvSpPr>
          <p:cNvPr id="4" name="Slide Number Placeholder 3"/>
          <p:cNvSpPr>
            <a:spLocks noGrp="1"/>
          </p:cNvSpPr>
          <p:nvPr>
            <p:ph type="sldNum" sz="quarter" idx="10"/>
          </p:nvPr>
        </p:nvSpPr>
        <p:spPr/>
        <p:txBody>
          <a:bodyPr/>
          <a:lstStyle/>
          <a:p>
            <a:pPr>
              <a:defRPr/>
            </a:pPr>
            <a:fld id="{6F944099-4BE3-48F6-B03A-12ECBD3C57D0}" type="slidenum">
              <a:rPr lang="en-US" smtClean="0"/>
              <a:pPr>
                <a:defRPr/>
              </a:pPr>
              <a:t>5</a:t>
            </a:fld>
            <a:endParaRPr lang="en-US" dirty="0"/>
          </a:p>
        </p:txBody>
      </p:sp>
    </p:spTree>
    <p:extLst>
      <p:ext uri="{BB962C8B-B14F-4D97-AF65-F5344CB8AC3E}">
        <p14:creationId xmlns:p14="http://schemas.microsoft.com/office/powerpoint/2010/main" val="250737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represents the framework, principles and criteria that are articulated in the document and are used in the </a:t>
            </a:r>
            <a:r>
              <a:rPr lang="en-US" dirty="0" err="1" smtClean="0"/>
              <a:t>rationalisation</a:t>
            </a:r>
            <a:r>
              <a:rPr lang="en-US" dirty="0" smtClean="0"/>
              <a:t> process. </a:t>
            </a:r>
            <a:endParaRPr lang="en-US" dirty="0"/>
          </a:p>
        </p:txBody>
      </p:sp>
      <p:sp>
        <p:nvSpPr>
          <p:cNvPr id="4" name="Slide Number Placeholder 3"/>
          <p:cNvSpPr>
            <a:spLocks noGrp="1"/>
          </p:cNvSpPr>
          <p:nvPr>
            <p:ph type="sldNum" sz="quarter" idx="10"/>
          </p:nvPr>
        </p:nvSpPr>
        <p:spPr/>
        <p:txBody>
          <a:bodyPr/>
          <a:lstStyle/>
          <a:p>
            <a:pPr>
              <a:defRPr/>
            </a:pPr>
            <a:fld id="{6F944099-4BE3-48F6-B03A-12ECBD3C57D0}" type="slidenum">
              <a:rPr lang="en-US" smtClean="0"/>
              <a:pPr>
                <a:defRPr/>
              </a:pPr>
              <a:t>6</a:t>
            </a:fld>
            <a:endParaRPr lang="en-US" dirty="0"/>
          </a:p>
        </p:txBody>
      </p:sp>
    </p:spTree>
    <p:extLst>
      <p:ext uri="{BB962C8B-B14F-4D97-AF65-F5344CB8AC3E}">
        <p14:creationId xmlns:p14="http://schemas.microsoft.com/office/powerpoint/2010/main" val="2017004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6F944099-4BE3-48F6-B03A-12ECBD3C57D0}" type="slidenum">
              <a:rPr lang="en-US" smtClean="0"/>
              <a:pPr>
                <a:defRPr/>
              </a:pPr>
              <a:t>16</a:t>
            </a:fld>
            <a:endParaRPr lang="en-US" dirty="0"/>
          </a:p>
        </p:txBody>
      </p:sp>
    </p:spTree>
    <p:extLst>
      <p:ext uri="{BB962C8B-B14F-4D97-AF65-F5344CB8AC3E}">
        <p14:creationId xmlns:p14="http://schemas.microsoft.com/office/powerpoint/2010/main" val="1575342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6F944099-4BE3-48F6-B03A-12ECBD3C57D0}" type="slidenum">
              <a:rPr lang="en-US" smtClean="0"/>
              <a:pPr>
                <a:defRPr/>
              </a:pPr>
              <a:t>17</a:t>
            </a:fld>
            <a:endParaRPr lang="en-US" dirty="0"/>
          </a:p>
        </p:txBody>
      </p:sp>
    </p:spTree>
    <p:extLst>
      <p:ext uri="{BB962C8B-B14F-4D97-AF65-F5344CB8AC3E}">
        <p14:creationId xmlns:p14="http://schemas.microsoft.com/office/powerpoint/2010/main" val="174325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a:t>Built up from the level of </a:t>
            </a:r>
            <a:r>
              <a:rPr lang="en-ZA" b="1" dirty="0"/>
              <a:t>data element </a:t>
            </a:r>
            <a:r>
              <a:rPr lang="en-ZA" dirty="0"/>
              <a:t>with differentiated user rights</a:t>
            </a:r>
          </a:p>
          <a:p>
            <a:r>
              <a:rPr lang="en-ZA" dirty="0"/>
              <a:t>Each indicator comprises </a:t>
            </a:r>
            <a:r>
              <a:rPr lang="en-ZA" b="1" dirty="0"/>
              <a:t>multiple data elements</a:t>
            </a:r>
          </a:p>
          <a:p>
            <a:pPr lvl="1"/>
            <a:r>
              <a:rPr lang="en-ZA" dirty="0"/>
              <a:t>Different rights for different elements ↕</a:t>
            </a:r>
          </a:p>
          <a:p>
            <a:r>
              <a:rPr lang="en-ZA" b="1" dirty="0"/>
              <a:t>Unique permissions </a:t>
            </a:r>
            <a:r>
              <a:rPr lang="en-ZA" dirty="0"/>
              <a:t>assigned at organisational level and cascaded</a:t>
            </a:r>
          </a:p>
          <a:p>
            <a:pPr lvl="1"/>
            <a:r>
              <a:rPr lang="en-ZA" dirty="0"/>
              <a:t>Source, capture, approve and submit (metros) up</a:t>
            </a:r>
          </a:p>
          <a:p>
            <a:pPr lvl="1"/>
            <a:r>
              <a:rPr lang="en-ZA" dirty="0"/>
              <a:t>Source, capture and approve (national) down</a:t>
            </a:r>
          </a:p>
          <a:p>
            <a:endParaRPr lang="en-ZA" dirty="0"/>
          </a:p>
        </p:txBody>
      </p:sp>
      <p:sp>
        <p:nvSpPr>
          <p:cNvPr id="4" name="Slide Number Placeholder 3"/>
          <p:cNvSpPr>
            <a:spLocks noGrp="1"/>
          </p:cNvSpPr>
          <p:nvPr>
            <p:ph type="sldNum" sz="quarter" idx="10"/>
          </p:nvPr>
        </p:nvSpPr>
        <p:spPr/>
        <p:txBody>
          <a:bodyPr/>
          <a:lstStyle/>
          <a:p>
            <a:pPr>
              <a:defRPr/>
            </a:pPr>
            <a:fld id="{6F944099-4BE3-48F6-B03A-12ECBD3C57D0}" type="slidenum">
              <a:rPr lang="en-US" smtClean="0"/>
              <a:pPr>
                <a:defRPr/>
              </a:pPr>
              <a:t>18</a:t>
            </a:fld>
            <a:endParaRPr lang="en-US" dirty="0"/>
          </a:p>
        </p:txBody>
      </p:sp>
    </p:spTree>
    <p:extLst>
      <p:ext uri="{BB962C8B-B14F-4D97-AF65-F5344CB8AC3E}">
        <p14:creationId xmlns:p14="http://schemas.microsoft.com/office/powerpoint/2010/main" val="253150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b="1" dirty="0"/>
              <a:t>Municipal Manager</a:t>
            </a:r>
            <a:r>
              <a:rPr lang="en-ZA" dirty="0"/>
              <a:t>: This screen shows the functionality available to MM’s. The can view the elements &amp; data, </a:t>
            </a:r>
            <a:r>
              <a:rPr lang="en-ZA" u="sng" dirty="0"/>
              <a:t>assign permissions</a:t>
            </a:r>
            <a:r>
              <a:rPr lang="en-ZA" dirty="0"/>
              <a:t>, </a:t>
            </a:r>
            <a:r>
              <a:rPr lang="en-ZA" u="sng" dirty="0"/>
              <a:t>manage users</a:t>
            </a:r>
            <a:r>
              <a:rPr lang="en-ZA" dirty="0"/>
              <a:t>, and run a data report.</a:t>
            </a:r>
          </a:p>
        </p:txBody>
      </p:sp>
      <p:sp>
        <p:nvSpPr>
          <p:cNvPr id="4" name="Slide Number Placeholder 3"/>
          <p:cNvSpPr>
            <a:spLocks noGrp="1"/>
          </p:cNvSpPr>
          <p:nvPr>
            <p:ph type="sldNum" sz="quarter" idx="10"/>
          </p:nvPr>
        </p:nvSpPr>
        <p:spPr/>
        <p:txBody>
          <a:bodyPr/>
          <a:lstStyle/>
          <a:p>
            <a:fld id="{BF6F66F0-FC95-4C51-A45A-C2B8321D7D0E}" type="slidenum">
              <a:rPr lang="en-ZA" smtClean="0"/>
              <a:t>19</a:t>
            </a:fld>
            <a:endParaRPr lang="en-ZA"/>
          </a:p>
        </p:txBody>
      </p:sp>
    </p:spTree>
    <p:extLst>
      <p:ext uri="{BB962C8B-B14F-4D97-AF65-F5344CB8AC3E}">
        <p14:creationId xmlns:p14="http://schemas.microsoft.com/office/powerpoint/2010/main" val="10664180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b="1" dirty="0"/>
              <a:t>Assigning Permissions</a:t>
            </a:r>
            <a:r>
              <a:rPr lang="en-ZA" b="0" dirty="0"/>
              <a:t>: A Manager (or a user with assign rights) can assign permissions to other users in their municipality. Permissions include: View, Edit, Submit, Approve &amp; Assign.</a:t>
            </a:r>
            <a:endParaRPr lang="en-ZA" b="1" dirty="0"/>
          </a:p>
        </p:txBody>
      </p:sp>
      <p:sp>
        <p:nvSpPr>
          <p:cNvPr id="4" name="Slide Number Placeholder 3"/>
          <p:cNvSpPr>
            <a:spLocks noGrp="1"/>
          </p:cNvSpPr>
          <p:nvPr>
            <p:ph type="sldNum" sz="quarter" idx="10"/>
          </p:nvPr>
        </p:nvSpPr>
        <p:spPr/>
        <p:txBody>
          <a:bodyPr/>
          <a:lstStyle/>
          <a:p>
            <a:fld id="{BF6F66F0-FC95-4C51-A45A-C2B8321D7D0E}" type="slidenum">
              <a:rPr lang="en-ZA" smtClean="0"/>
              <a:t>20</a:t>
            </a:fld>
            <a:endParaRPr lang="en-ZA"/>
          </a:p>
        </p:txBody>
      </p:sp>
    </p:spTree>
    <p:extLst>
      <p:ext uri="{BB962C8B-B14F-4D97-AF65-F5344CB8AC3E}">
        <p14:creationId xmlns:p14="http://schemas.microsoft.com/office/powerpoint/2010/main" val="1847540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a:lvl1pPr>
          </a:lstStyle>
          <a:p>
            <a:r>
              <a:rPr lang="en-US"/>
              <a:t>Click to edit Master title style</a:t>
            </a:r>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xfrm>
            <a:off x="6553200" y="6248400"/>
            <a:ext cx="1905000" cy="457200"/>
          </a:xfrm>
        </p:spPr>
        <p:txBody>
          <a:bodyPr/>
          <a:lstStyle>
            <a:lvl1pPr>
              <a:defRPr sz="1400" b="0">
                <a:solidFill>
                  <a:schemeClr val="tx1"/>
                </a:solidFill>
                <a:latin typeface="+mn-lt"/>
              </a:defRPr>
            </a:lvl1pPr>
          </a:lstStyle>
          <a:p>
            <a:pPr>
              <a:defRPr/>
            </a:pPr>
            <a:fld id="{812D464D-EBEC-4C74-B422-3C73562596B0}" type="slidenum">
              <a:rPr lang="en-US"/>
              <a:pPr>
                <a:defRPr/>
              </a:pPr>
              <a:t>‹#›</a:t>
            </a:fld>
            <a:endParaRPr lang="en-US" dirty="0"/>
          </a:p>
        </p:txBody>
      </p:sp>
    </p:spTree>
    <p:extLst>
      <p:ext uri="{BB962C8B-B14F-4D97-AF65-F5344CB8AC3E}">
        <p14:creationId xmlns:p14="http://schemas.microsoft.com/office/powerpoint/2010/main" val="32397553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F62D4EB8-AA74-46D7-8A8D-05F90AFA4339}"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806640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76200"/>
            <a:ext cx="21907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76200"/>
            <a:ext cx="64198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CBBDA4D-575B-47F3-B817-2FD5CB8504D4}"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29023440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24" name="Shape 24"/>
          <p:cNvSpPr>
            <a:spLocks noGrp="1"/>
          </p:cNvSpPr>
          <p:nvPr>
            <p:ph type="body" idx="1"/>
          </p:nvPr>
        </p:nvSpPr>
        <p:spPr>
          <a:xfrm>
            <a:off x="535781" y="678656"/>
            <a:ext cx="8072438" cy="5500688"/>
          </a:xfrm>
          <a:prstGeom prst="rect">
            <a:avLst/>
          </a:prstGeom>
        </p:spPr>
        <p:txBody>
          <a:bodyPr/>
          <a:lstStyle/>
          <a:p>
            <a:pPr lvl="0">
              <a:defRPr sz="1800">
                <a:solidFill>
                  <a:srgbClr val="000000"/>
                </a:solidFill>
                <a:effectLst/>
              </a:defRPr>
            </a:pPr>
            <a:r>
              <a:rPr sz="2400">
                <a:solidFill>
                  <a:srgbClr val="EBEBEB"/>
                </a:solidFill>
                <a:effectLst>
                  <a:outerShdw blurRad="50800" dist="25400" dir="5400000" rotWithShape="0">
                    <a:srgbClr val="000000"/>
                  </a:outerShdw>
                </a:effectLst>
              </a:rPr>
              <a:t>Body Level One</a:t>
            </a:r>
          </a:p>
          <a:p>
            <a:pPr lvl="1">
              <a:defRPr sz="1800">
                <a:solidFill>
                  <a:srgbClr val="000000"/>
                </a:solidFill>
                <a:effectLst/>
              </a:defRPr>
            </a:pPr>
            <a:r>
              <a:rPr sz="2400">
                <a:solidFill>
                  <a:srgbClr val="EBEBEB"/>
                </a:solidFill>
                <a:effectLst>
                  <a:outerShdw blurRad="50800" dist="25400" dir="5400000" rotWithShape="0">
                    <a:srgbClr val="000000"/>
                  </a:outerShdw>
                </a:effectLst>
              </a:rPr>
              <a:t>Body Level Two</a:t>
            </a:r>
          </a:p>
          <a:p>
            <a:pPr lvl="2">
              <a:defRPr sz="1800">
                <a:solidFill>
                  <a:srgbClr val="000000"/>
                </a:solidFill>
                <a:effectLst/>
              </a:defRPr>
            </a:pPr>
            <a:r>
              <a:rPr sz="2400">
                <a:solidFill>
                  <a:srgbClr val="EBEBEB"/>
                </a:solidFill>
                <a:effectLst>
                  <a:outerShdw blurRad="50800" dist="25400" dir="5400000" rotWithShape="0">
                    <a:srgbClr val="000000"/>
                  </a:outerShdw>
                </a:effectLst>
              </a:rPr>
              <a:t>Body Level Three</a:t>
            </a:r>
          </a:p>
          <a:p>
            <a:pPr lvl="3">
              <a:defRPr sz="1800">
                <a:solidFill>
                  <a:srgbClr val="000000"/>
                </a:solidFill>
                <a:effectLst/>
              </a:defRPr>
            </a:pPr>
            <a:r>
              <a:rPr sz="2400">
                <a:solidFill>
                  <a:srgbClr val="EBEBEB"/>
                </a:solidFill>
                <a:effectLst>
                  <a:outerShdw blurRad="50800" dist="25400" dir="5400000" rotWithShape="0">
                    <a:srgbClr val="000000"/>
                  </a:outerShdw>
                </a:effectLst>
              </a:rPr>
              <a:t>Body Level Four</a:t>
            </a:r>
          </a:p>
          <a:p>
            <a:pPr lvl="4">
              <a:defRPr sz="1800">
                <a:solidFill>
                  <a:srgbClr val="000000"/>
                </a:solidFill>
                <a:effectLst/>
              </a:defRPr>
            </a:pPr>
            <a:r>
              <a:rPr sz="2400">
                <a:solidFill>
                  <a:srgbClr val="EBEBEB"/>
                </a:solidFill>
                <a:effectLst>
                  <a:outerShdw blurRad="50800" dist="25400" dir="5400000" rotWithShape="0">
                    <a:srgbClr val="000000"/>
                  </a:outerShdw>
                </a:effectLst>
              </a:rPr>
              <a:t>Body Level Five</a:t>
            </a:r>
          </a:p>
        </p:txBody>
      </p:sp>
    </p:spTree>
    <p:extLst>
      <p:ext uri="{BB962C8B-B14F-4D97-AF65-F5344CB8AC3E}">
        <p14:creationId xmlns:p14="http://schemas.microsoft.com/office/powerpoint/2010/main" val="1089285459"/>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a:lvl1pPr>
          </a:lstStyle>
          <a:p>
            <a:r>
              <a:rPr lang="en-US"/>
              <a:t>Click to edit Master title style</a:t>
            </a:r>
            <a:endParaRPr lang="en-US" dirty="0"/>
          </a:p>
        </p:txBody>
      </p:sp>
      <p:sp>
        <p:nvSpPr>
          <p:cNvPr id="3" name="Content Placeholder 2"/>
          <p:cNvSpPr>
            <a:spLocks noGrp="1"/>
          </p:cNvSpPr>
          <p:nvPr>
            <p:ph idx="1"/>
          </p:nvPr>
        </p:nvSpPr>
        <p:spPr>
          <a:xfrm>
            <a:off x="467544" y="1571612"/>
            <a:ext cx="8219256" cy="4483113"/>
          </a:xfrm>
        </p:spPr>
        <p:txBody>
          <a:bodyPr/>
          <a:lstStyle>
            <a:lvl1pPr>
              <a:defRPr sz="3000"/>
            </a:lvl1pPr>
            <a:lvl2pPr>
              <a:defRPr sz="3000"/>
            </a:lvl2pPr>
            <a:lvl3pPr>
              <a:defRPr sz="3000"/>
            </a:lvl3pPr>
            <a:lvl4pPr>
              <a:defRPr sz="2600"/>
            </a:lvl4pPr>
            <a:lvl5pPr>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p:cNvSpPr>
            <a:spLocks noGrp="1"/>
          </p:cNvSpPr>
          <p:nvPr>
            <p:ph type="ftr" sz="quarter" idx="10"/>
          </p:nvPr>
        </p:nvSpPr>
        <p:spPr/>
        <p:txBody>
          <a:bodyPr/>
          <a:lstStyle>
            <a:lvl1pPr>
              <a:defRPr/>
            </a:lvl1pPr>
          </a:lstStyle>
          <a:p>
            <a:endParaRPr lang="en-US"/>
          </a:p>
        </p:txBody>
      </p:sp>
      <p:sp>
        <p:nvSpPr>
          <p:cNvPr id="5" name="Slide Number Placeholder 4"/>
          <p:cNvSpPr>
            <a:spLocks noGrp="1"/>
          </p:cNvSpPr>
          <p:nvPr>
            <p:ph type="sldNum" sz="quarter" idx="11"/>
          </p:nvPr>
        </p:nvSpPr>
        <p:spPr>
          <a:xfrm>
            <a:off x="8143900" y="142852"/>
            <a:ext cx="857256" cy="457200"/>
          </a:xfrm>
        </p:spPr>
        <p:txBody>
          <a:bodyPr/>
          <a:lstStyle>
            <a:lvl1pPr>
              <a:defRPr/>
            </a:lvl1pPr>
          </a:lstStyle>
          <a:p>
            <a:fld id="{4F163B84-BBFB-4281-852F-AA42CB68DCC8}" type="slidenum">
              <a:rPr lang="en-US" smtClean="0"/>
              <a:pPr/>
              <a:t>‹#›</a:t>
            </a:fld>
            <a:endParaRPr lang="en-US" dirty="0"/>
          </a:p>
        </p:txBody>
      </p:sp>
      <p:sp>
        <p:nvSpPr>
          <p:cNvPr id="8" name="Content Placeholder 7"/>
          <p:cNvSpPr>
            <a:spLocks noGrp="1"/>
          </p:cNvSpPr>
          <p:nvPr>
            <p:ph sz="quarter" idx="12" hasCustomPrompt="1"/>
          </p:nvPr>
        </p:nvSpPr>
        <p:spPr>
          <a:xfrm>
            <a:off x="467544" y="928670"/>
            <a:ext cx="8247860" cy="500066"/>
          </a:xfrm>
        </p:spPr>
        <p:txBody>
          <a:bodyPr/>
          <a:lstStyle>
            <a:lvl1pPr>
              <a:buNone/>
              <a:defRPr sz="3200" b="1" baseline="0">
                <a:solidFill>
                  <a:srgbClr val="84C326"/>
                </a:solidFill>
              </a:defRPr>
            </a:lvl1pPr>
          </a:lstStyle>
          <a:p>
            <a:pPr lvl="0"/>
            <a:r>
              <a:rPr lang="en-US" dirty="0"/>
              <a:t>Click to add sub-heading</a:t>
            </a:r>
          </a:p>
        </p:txBody>
      </p:sp>
    </p:spTree>
    <p:extLst>
      <p:ext uri="{BB962C8B-B14F-4D97-AF65-F5344CB8AC3E}">
        <p14:creationId xmlns:p14="http://schemas.microsoft.com/office/powerpoint/2010/main" val="17559959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lvl1pPr marL="289322" indent="-289322">
              <a:buFont typeface="+mj-lt"/>
              <a:buAutoNum type="arabicPeriod"/>
              <a:defRPr sz="1125">
                <a:latin typeface="Arial" panose="020B0604020202020204" pitchFamily="34" charset="0"/>
                <a:cs typeface="Arial" panose="020B0604020202020204" pitchFamily="34" charset="0"/>
              </a:defRPr>
            </a:lvl1pPr>
            <a:lvl2pPr marL="514350" indent="-257175">
              <a:buFont typeface="+mj-lt"/>
              <a:buAutoNum type="arabicPeriod"/>
              <a:defRPr sz="1125">
                <a:latin typeface="Arial" panose="020B0604020202020204" pitchFamily="34" charset="0"/>
                <a:cs typeface="Arial" panose="020B0604020202020204" pitchFamily="34" charset="0"/>
              </a:defRPr>
            </a:lvl2pPr>
            <a:lvl3pPr marL="771525" indent="-257175">
              <a:buFont typeface="+mj-lt"/>
              <a:buAutoNum type="arabicPeriod"/>
              <a:defRPr sz="1125">
                <a:latin typeface="Arial" panose="020B0604020202020204" pitchFamily="34" charset="0"/>
                <a:cs typeface="Arial" panose="020B0604020202020204" pitchFamily="34" charset="0"/>
              </a:defRPr>
            </a:lvl3pPr>
            <a:lvl4pPr marL="964406" indent="-192881">
              <a:buFont typeface="+mj-lt"/>
              <a:buAutoNum type="arabicPeriod"/>
              <a:defRPr sz="1125">
                <a:latin typeface="Arial" panose="020B0604020202020204" pitchFamily="34" charset="0"/>
                <a:cs typeface="Arial" panose="020B0604020202020204" pitchFamily="34" charset="0"/>
              </a:defRPr>
            </a:lvl4pPr>
            <a:lvl5pPr marL="1221581" indent="-192881">
              <a:buFont typeface="+mj-lt"/>
              <a:buAutoNum type="arabicPeriod"/>
              <a:defRPr sz="1125">
                <a:latin typeface="Arial" panose="020B0604020202020204" pitchFamily="34" charset="0"/>
                <a:cs typeface="Arial" panose="020B0604020202020204" pitchFamily="34"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pPr defTabSz="342900" eaLnBrk="1" hangingPunct="1">
              <a:defRPr/>
            </a:pPr>
            <a:fld id="{2AEFF4E0-09CF-465B-A129-0A4208E40038}" type="slidenum">
              <a:rPr lang="en-ZA" sz="900" b="0" smtClean="0">
                <a:solidFill>
                  <a:srgbClr val="898989"/>
                </a:solidFill>
                <a:latin typeface="Calibri" charset="0"/>
                <a:ea typeface="ＭＳ Ｐゴシック" charset="-128"/>
              </a:rPr>
              <a:pPr defTabSz="342900" eaLnBrk="1" hangingPunct="1">
                <a:defRPr/>
              </a:pPr>
              <a:t>‹#›</a:t>
            </a:fld>
            <a:endParaRPr lang="en-ZA" sz="900" b="0">
              <a:solidFill>
                <a:srgbClr val="898989"/>
              </a:solidFill>
              <a:latin typeface="Calibri" charset="0"/>
              <a:ea typeface="ＭＳ Ｐゴシック" charset="-128"/>
            </a:endParaRPr>
          </a:p>
        </p:txBody>
      </p:sp>
      <p:sp>
        <p:nvSpPr>
          <p:cNvPr id="9" name="Text Placeholder 8"/>
          <p:cNvSpPr>
            <a:spLocks noGrp="1"/>
          </p:cNvSpPr>
          <p:nvPr>
            <p:ph type="body" sz="quarter" idx="13" hasCustomPrompt="1"/>
          </p:nvPr>
        </p:nvSpPr>
        <p:spPr>
          <a:xfrm>
            <a:off x="628650" y="330200"/>
            <a:ext cx="7981950" cy="787400"/>
          </a:xfrm>
        </p:spPr>
        <p:txBody>
          <a:bodyPr anchor="ctr">
            <a:noAutofit/>
          </a:bodyPr>
          <a:lstStyle>
            <a:lvl1pPr marL="0" indent="0" algn="ctr">
              <a:buNone/>
              <a:defRPr sz="1350" b="1">
                <a:solidFill>
                  <a:srgbClr val="F9671C"/>
                </a:solidFill>
                <a:latin typeface="Arial" panose="020B0604020202020204" pitchFamily="34" charset="0"/>
                <a:cs typeface="Arial" panose="020B0604020202020204" pitchFamily="34" charset="0"/>
              </a:defRPr>
            </a:lvl1pPr>
            <a:lvl2pPr marL="257175" indent="0">
              <a:buNone/>
              <a:defRPr sz="1350" b="1">
                <a:solidFill>
                  <a:srgbClr val="EF4718"/>
                </a:solidFill>
                <a:latin typeface="Arial" panose="020B0604020202020204" pitchFamily="34" charset="0"/>
                <a:cs typeface="Arial" panose="020B0604020202020204" pitchFamily="34" charset="0"/>
              </a:defRPr>
            </a:lvl2pPr>
            <a:lvl3pPr marL="514350" indent="0">
              <a:buNone/>
              <a:defRPr sz="1350" b="1">
                <a:solidFill>
                  <a:srgbClr val="EF4718"/>
                </a:solidFill>
                <a:latin typeface="Arial" panose="020B0604020202020204" pitchFamily="34" charset="0"/>
                <a:cs typeface="Arial" panose="020B0604020202020204" pitchFamily="34" charset="0"/>
              </a:defRPr>
            </a:lvl3pPr>
            <a:lvl4pPr marL="771525" indent="0">
              <a:buNone/>
              <a:defRPr sz="1350" b="1">
                <a:solidFill>
                  <a:srgbClr val="EF4718"/>
                </a:solidFill>
                <a:latin typeface="Arial" panose="020B0604020202020204" pitchFamily="34" charset="0"/>
                <a:cs typeface="Arial" panose="020B0604020202020204" pitchFamily="34" charset="0"/>
              </a:defRPr>
            </a:lvl4pPr>
            <a:lvl5pPr marL="1028700" indent="0">
              <a:buNone/>
              <a:defRPr sz="1350" b="1">
                <a:solidFill>
                  <a:srgbClr val="EF4718"/>
                </a:solidFill>
                <a:latin typeface="Arial" panose="020B0604020202020204" pitchFamily="34" charset="0"/>
                <a:cs typeface="Arial" panose="020B0604020202020204" pitchFamily="34" charset="0"/>
              </a:defRPr>
            </a:lvl5pPr>
          </a:lstStyle>
          <a:p>
            <a:pPr lvl="0"/>
            <a:r>
              <a:rPr lang="en-US" dirty="0" smtClean="0"/>
              <a:t>Click to enter Heading</a:t>
            </a:r>
          </a:p>
        </p:txBody>
      </p:sp>
    </p:spTree>
    <p:extLst>
      <p:ext uri="{BB962C8B-B14F-4D97-AF65-F5344CB8AC3E}">
        <p14:creationId xmlns:p14="http://schemas.microsoft.com/office/powerpoint/2010/main" val="1450307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ACD1C54-B11C-4DAF-87B1-67A680A626DB}"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180102193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EF1E61B-AE2E-46B5-B156-6F9D6B987DDF}"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3798457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dirty="0"/>
          </a:p>
        </p:txBody>
      </p:sp>
      <p:sp>
        <p:nvSpPr>
          <p:cNvPr id="6" name="Footer Placeholder 5"/>
          <p:cNvSpPr>
            <a:spLocks noGrp="1"/>
          </p:cNvSpPr>
          <p:nvPr>
            <p:ph type="ftr" sz="quarter" idx="11"/>
          </p:nvPr>
        </p:nvSpPr>
        <p:spPr/>
        <p:txBody>
          <a:bodyPr/>
          <a:lstStyle>
            <a:lvl1pPr>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ACC9D2C9-A090-4E78-994B-EE8B2F83608D}"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1546878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endParaRPr lang="en-US" dirty="0"/>
          </a:p>
        </p:txBody>
      </p:sp>
      <p:sp>
        <p:nvSpPr>
          <p:cNvPr id="8" name="Footer Placeholder 7"/>
          <p:cNvSpPr>
            <a:spLocks noGrp="1"/>
          </p:cNvSpPr>
          <p:nvPr>
            <p:ph type="ftr" sz="quarter" idx="11"/>
          </p:nvPr>
        </p:nvSpPr>
        <p:spPr/>
        <p:txBody>
          <a:bodyPr/>
          <a:lstStyle>
            <a:lvl1pPr>
              <a:defRPr/>
            </a:lvl1pPr>
          </a:lstStyle>
          <a:p>
            <a:pPr>
              <a:defRPr/>
            </a:pPr>
            <a:endParaRPr lang="en-US" dirty="0"/>
          </a:p>
        </p:txBody>
      </p:sp>
      <p:sp>
        <p:nvSpPr>
          <p:cNvPr id="9" name="Slide Number Placeholder 8"/>
          <p:cNvSpPr>
            <a:spLocks noGrp="1"/>
          </p:cNvSpPr>
          <p:nvPr>
            <p:ph type="sldNum" sz="quarter" idx="12"/>
          </p:nvPr>
        </p:nvSpPr>
        <p:spPr/>
        <p:txBody>
          <a:bodyPr/>
          <a:lstStyle>
            <a:lvl1pPr>
              <a:defRPr/>
            </a:lvl1pPr>
          </a:lstStyle>
          <a:p>
            <a:pPr>
              <a:defRPr/>
            </a:pPr>
            <a:fld id="{EE031A19-CA9D-400A-A1B2-883F263E63FB}"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2855017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endParaRPr lang="en-US" dirty="0"/>
          </a:p>
        </p:txBody>
      </p:sp>
      <p:sp>
        <p:nvSpPr>
          <p:cNvPr id="4" name="Footer Placeholder 3"/>
          <p:cNvSpPr>
            <a:spLocks noGrp="1"/>
          </p:cNvSpPr>
          <p:nvPr>
            <p:ph type="ftr" sz="quarter" idx="11"/>
          </p:nvPr>
        </p:nvSpPr>
        <p:spPr/>
        <p:txBody>
          <a:bodyPr/>
          <a:lstStyle>
            <a:lvl1pPr>
              <a:defRPr/>
            </a:lvl1pPr>
          </a:lstStyle>
          <a:p>
            <a:pPr>
              <a:defRPr/>
            </a:pPr>
            <a:endParaRPr lang="en-US" dirty="0"/>
          </a:p>
        </p:txBody>
      </p:sp>
      <p:sp>
        <p:nvSpPr>
          <p:cNvPr id="5" name="Slide Number Placeholder 4"/>
          <p:cNvSpPr>
            <a:spLocks noGrp="1"/>
          </p:cNvSpPr>
          <p:nvPr>
            <p:ph type="sldNum" sz="quarter" idx="12"/>
          </p:nvPr>
        </p:nvSpPr>
        <p:spPr/>
        <p:txBody>
          <a:bodyPr/>
          <a:lstStyle>
            <a:lvl1pPr>
              <a:defRPr/>
            </a:lvl1pPr>
          </a:lstStyle>
          <a:p>
            <a:pPr>
              <a:defRPr/>
            </a:pPr>
            <a:fld id="{AB60BCA8-1CC4-4326-B626-78CEA3FD041B}"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1027517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dirty="0"/>
          </a:p>
        </p:txBody>
      </p:sp>
      <p:sp>
        <p:nvSpPr>
          <p:cNvPr id="3" name="Footer Placeholder 2"/>
          <p:cNvSpPr>
            <a:spLocks noGrp="1"/>
          </p:cNvSpPr>
          <p:nvPr>
            <p:ph type="ftr" sz="quarter" idx="11"/>
          </p:nvPr>
        </p:nvSpPr>
        <p:spPr/>
        <p:txBody>
          <a:bodyPr/>
          <a:lstStyle>
            <a:lvl1pPr>
              <a:defRPr/>
            </a:lvl1pPr>
          </a:lstStyle>
          <a:p>
            <a:pPr>
              <a:defRPr/>
            </a:pPr>
            <a:endParaRPr lang="en-US" dirty="0"/>
          </a:p>
        </p:txBody>
      </p:sp>
      <p:sp>
        <p:nvSpPr>
          <p:cNvPr id="4" name="Slide Number Placeholder 3"/>
          <p:cNvSpPr>
            <a:spLocks noGrp="1"/>
          </p:cNvSpPr>
          <p:nvPr>
            <p:ph type="sldNum" sz="quarter" idx="12"/>
          </p:nvPr>
        </p:nvSpPr>
        <p:spPr/>
        <p:txBody>
          <a:bodyPr/>
          <a:lstStyle>
            <a:lvl1pPr>
              <a:defRPr/>
            </a:lvl1pPr>
          </a:lstStyle>
          <a:p>
            <a:pPr>
              <a:defRPr/>
            </a:pPr>
            <a:fld id="{B496249B-682D-4BC8-9865-0DC07C618F7E}"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41843064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dirty="0"/>
          </a:p>
        </p:txBody>
      </p:sp>
      <p:sp>
        <p:nvSpPr>
          <p:cNvPr id="6" name="Footer Placeholder 5"/>
          <p:cNvSpPr>
            <a:spLocks noGrp="1"/>
          </p:cNvSpPr>
          <p:nvPr>
            <p:ph type="ftr" sz="quarter" idx="11"/>
          </p:nvPr>
        </p:nvSpPr>
        <p:spPr/>
        <p:txBody>
          <a:bodyPr/>
          <a:lstStyle>
            <a:lvl1pPr>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6A68ACAA-5BB4-4C86-9E21-4ACCDEF1D41A}"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33918965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dirty="0"/>
          </a:p>
        </p:txBody>
      </p:sp>
      <p:sp>
        <p:nvSpPr>
          <p:cNvPr id="6" name="Footer Placeholder 5"/>
          <p:cNvSpPr>
            <a:spLocks noGrp="1"/>
          </p:cNvSpPr>
          <p:nvPr>
            <p:ph type="ftr" sz="quarter" idx="11"/>
          </p:nvPr>
        </p:nvSpPr>
        <p:spPr/>
        <p:txBody>
          <a:bodyPr/>
          <a:lstStyle>
            <a:lvl1pPr>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88DDB608-2973-4CF8-86AE-5D4BC73C0999}"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1224256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Powerpoint Presentation Banner"/>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9" descr="Powerpoint Presentation T Banner"/>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2"/>
          <p:cNvSpPr>
            <a:spLocks noGrp="1" noChangeArrowheads="1"/>
          </p:cNvSpPr>
          <p:nvPr>
            <p:ph type="title"/>
          </p:nvPr>
        </p:nvSpPr>
        <p:spPr bwMode="auto">
          <a:xfrm>
            <a:off x="152400" y="76200"/>
            <a:ext cx="7772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Rectangle 3"/>
          <p:cNvSpPr>
            <a:spLocks noGrp="1" noChangeArrowheads="1"/>
          </p:cNvSpPr>
          <p:nvPr>
            <p:ph type="body" idx="1"/>
          </p:nvPr>
        </p:nvSpPr>
        <p:spPr bwMode="auto">
          <a:xfrm>
            <a:off x="152400" y="1295400"/>
            <a:ext cx="8763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Arial" charset="0"/>
                <a:ea typeface="+mn-ea"/>
                <a:cs typeface="+mn-cs"/>
              </a:defRPr>
            </a:lvl1pPr>
          </a:lstStyle>
          <a:p>
            <a:pPr>
              <a:defRPr/>
            </a:pPr>
            <a:endParaRPr lang="en-US" dirty="0"/>
          </a:p>
        </p:txBody>
      </p:sp>
      <p:sp>
        <p:nvSpPr>
          <p:cNvPr id="512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Arial" charset="0"/>
                <a:ea typeface="+mn-ea"/>
                <a:cs typeface="+mn-cs"/>
              </a:defRPr>
            </a:lvl1pPr>
          </a:lstStyle>
          <a:p>
            <a:pPr>
              <a:defRPr/>
            </a:pPr>
            <a:endParaRPr lang="en-US" dirty="0"/>
          </a:p>
        </p:txBody>
      </p:sp>
      <p:sp>
        <p:nvSpPr>
          <p:cNvPr id="5126" name="Rectangle 6"/>
          <p:cNvSpPr>
            <a:spLocks noGrp="1" noChangeArrowheads="1"/>
          </p:cNvSpPr>
          <p:nvPr>
            <p:ph type="sldNum" sz="quarter" idx="4"/>
          </p:nvPr>
        </p:nvSpPr>
        <p:spPr bwMode="auto">
          <a:xfrm>
            <a:off x="69342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000" b="1">
                <a:solidFill>
                  <a:schemeClr val="bg2"/>
                </a:solidFill>
                <a:latin typeface="Arial Bold Italic" pitchFamily="1" charset="0"/>
                <a:ea typeface="+mn-ea"/>
                <a:cs typeface="+mn-cs"/>
              </a:defRPr>
            </a:lvl1pPr>
          </a:lstStyle>
          <a:p>
            <a:pPr>
              <a:defRPr/>
            </a:pPr>
            <a:fld id="{FF6944E2-F03D-4E89-B85A-7C64D3C0AD7D}" type="slidenum">
              <a:rPr lang="en-US"/>
              <a:pPr>
                <a:defRPr/>
              </a:pPr>
              <a:t>‹#›</a:t>
            </a:fld>
            <a:endParaRPr lang="en-US" sz="1400" dirty="0"/>
          </a:p>
        </p:txBody>
      </p:sp>
    </p:spTree>
  </p:cSld>
  <p:clrMap bg1="lt1" tx1="dk1" bg2="lt2" tx2="dk2" accent1="accent1" accent2="accent2" accent3="accent3" accent4="accent4" accent5="accent5" accent6="accent6" hlink="hlink" folHlink="folHlink"/>
  <p:sldLayoutIdLst>
    <p:sldLayoutId id="2147484016" r:id="rId1"/>
    <p:sldLayoutId id="2147484017" r:id="rId2"/>
    <p:sldLayoutId id="2147484018" r:id="rId3"/>
    <p:sldLayoutId id="2147484019" r:id="rId4"/>
    <p:sldLayoutId id="2147484020" r:id="rId5"/>
    <p:sldLayoutId id="2147484021" r:id="rId6"/>
    <p:sldLayoutId id="2147484022" r:id="rId7"/>
    <p:sldLayoutId id="2147484023" r:id="rId8"/>
    <p:sldLayoutId id="2147484024" r:id="rId9"/>
    <p:sldLayoutId id="2147484025" r:id="rId10"/>
    <p:sldLayoutId id="2147484026" r:id="rId11"/>
    <p:sldLayoutId id="2147484028" r:id="rId12"/>
    <p:sldLayoutId id="2147484029" r:id="rId13"/>
    <p:sldLayoutId id="2147484030" r:id="rId14"/>
  </p:sldLayoutIdLst>
  <p:hf hdr="0" ftr="0" dt="0"/>
  <p:txStyles>
    <p:title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Osaka"/>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a:defRPr>
      </a:lvl2pPr>
      <a:lvl3pPr marL="1143000" indent="-228600" algn="l" rtl="0" eaLnBrk="0" fontAlgn="base" hangingPunct="0">
        <a:spcBef>
          <a:spcPct val="20000"/>
        </a:spcBef>
        <a:spcAft>
          <a:spcPct val="0"/>
        </a:spcAft>
        <a:buChar char="•"/>
        <a:defRPr sz="2000">
          <a:solidFill>
            <a:schemeClr val="tx1"/>
          </a:solidFill>
          <a:latin typeface="+mn-lt"/>
          <a:ea typeface="+mn-ea"/>
          <a:cs typeface="Osaka"/>
        </a:defRPr>
      </a:lvl3pPr>
      <a:lvl4pPr marL="1600200" indent="-228600" algn="l" rtl="0" eaLnBrk="0" fontAlgn="base" hangingPunct="0">
        <a:spcBef>
          <a:spcPct val="20000"/>
        </a:spcBef>
        <a:spcAft>
          <a:spcPct val="0"/>
        </a:spcAft>
        <a:buChar char="–"/>
        <a:defRPr sz="2000">
          <a:solidFill>
            <a:schemeClr val="tx1"/>
          </a:solidFill>
          <a:latin typeface="+mn-lt"/>
          <a:ea typeface="+mn-ea"/>
          <a:cs typeface="Osaka"/>
        </a:defRPr>
      </a:lvl4pPr>
      <a:lvl5pPr marL="2057400" indent="-228600" algn="l" rtl="0" eaLnBrk="0" fontAlgn="base" hangingPunct="0">
        <a:spcBef>
          <a:spcPct val="20000"/>
        </a:spcBef>
        <a:spcAft>
          <a:spcPct val="0"/>
        </a:spcAft>
        <a:buChar char="»"/>
        <a:defRPr sz="2000">
          <a:solidFill>
            <a:schemeClr val="tx1"/>
          </a:solidFill>
          <a:latin typeface="+mn-lt"/>
          <a:ea typeface="+mn-ea"/>
          <a:cs typeface="Osak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1" descr="Powerpoint Presentation3"/>
          <p:cNvPicPr>
            <a:picLocks noChangeAspect="1" noChangeArrowheads="1"/>
          </p:cNvPicPr>
          <p:nvPr/>
        </p:nvPicPr>
        <p:blipFill>
          <a:blip r:embed="rId3" cstate="print"/>
          <a:srcRect/>
          <a:stretch>
            <a:fillRect/>
          </a:stretch>
        </p:blipFill>
        <p:spPr bwMode="auto">
          <a:xfrm>
            <a:off x="-33338" y="0"/>
            <a:ext cx="9177338" cy="6891338"/>
          </a:xfrm>
          <a:prstGeom prst="rect">
            <a:avLst/>
          </a:prstGeom>
          <a:noFill/>
          <a:ln w="9525">
            <a:noFill/>
            <a:miter lim="800000"/>
            <a:headEnd/>
            <a:tailEnd/>
          </a:ln>
        </p:spPr>
      </p:pic>
      <p:sp>
        <p:nvSpPr>
          <p:cNvPr id="12291" name="Rectangle 12"/>
          <p:cNvSpPr>
            <a:spLocks noGrp="1" noChangeArrowheads="1"/>
          </p:cNvSpPr>
          <p:nvPr>
            <p:ph type="ctrTitle"/>
          </p:nvPr>
        </p:nvSpPr>
        <p:spPr>
          <a:xfrm>
            <a:off x="685800" y="1340768"/>
            <a:ext cx="7772400" cy="2952328"/>
          </a:xfrm>
        </p:spPr>
        <p:txBody>
          <a:bodyPr/>
          <a:lstStyle/>
          <a:p>
            <a:pPr algn="ctr" eaLnBrk="1" hangingPunct="1">
              <a:lnSpc>
                <a:spcPts val="4600"/>
              </a:lnSpc>
            </a:pPr>
            <a:r>
              <a:rPr lang="en-GB" b="1" dirty="0" smtClean="0"/>
              <a:t/>
            </a:r>
            <a:br>
              <a:rPr lang="en-GB" b="1" dirty="0" smtClean="0"/>
            </a:br>
            <a:r>
              <a:rPr lang="en-GB" b="1" dirty="0"/>
              <a:t/>
            </a:r>
            <a:br>
              <a:rPr lang="en-GB" b="1" dirty="0"/>
            </a:br>
            <a:r>
              <a:rPr lang="en-GB" b="1" dirty="0" smtClean="0"/>
              <a:t>Municipal </a:t>
            </a:r>
            <a:r>
              <a:rPr lang="en-GB" b="1" dirty="0"/>
              <a:t>Circular on Rationalisation Planning and Reporting Requirements for the 2018/19 </a:t>
            </a:r>
            <a:r>
              <a:rPr lang="en-GB" b="1" dirty="0" smtClean="0"/>
              <a:t>MTREF</a:t>
            </a:r>
            <a:br>
              <a:rPr lang="en-GB" b="1" dirty="0" smtClean="0"/>
            </a:br>
            <a:r>
              <a:rPr lang="en-GB" b="1" dirty="0"/>
              <a:t/>
            </a:r>
            <a:br>
              <a:rPr lang="en-GB" b="1" dirty="0"/>
            </a:br>
            <a:r>
              <a:rPr lang="en-GB" b="1" dirty="0" smtClean="0"/>
              <a:t>30 November 2017</a:t>
            </a:r>
            <a:r>
              <a:rPr lang="en-US" dirty="0"/>
              <a:t/>
            </a:r>
            <a:br>
              <a:rPr lang="en-US" dirty="0"/>
            </a:br>
            <a:r>
              <a:rPr lang="en-ZA"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r>
            <a:br>
              <a:rPr lang="en-ZA"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endParaRPr lang="en-US"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5412524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684A2-07C4-4742-91F0-6DEF228C030C}"/>
              </a:ext>
            </a:extLst>
          </p:cNvPr>
          <p:cNvSpPr>
            <a:spLocks noGrp="1"/>
          </p:cNvSpPr>
          <p:nvPr>
            <p:ph type="title"/>
          </p:nvPr>
        </p:nvSpPr>
        <p:spPr>
          <a:xfrm>
            <a:off x="0" y="0"/>
            <a:ext cx="9144000" cy="1124744"/>
          </a:xfrm>
        </p:spPr>
        <p:txBody>
          <a:bodyPr/>
          <a:lstStyle/>
          <a:p>
            <a:r>
              <a:rPr lang="en-ZA" sz="3600" dirty="0"/>
              <a:t>Indicator breakdown by readiness</a:t>
            </a:r>
          </a:p>
        </p:txBody>
      </p:sp>
      <p:graphicFrame>
        <p:nvGraphicFramePr>
          <p:cNvPr id="11" name="Content Placeholder 10">
            <a:extLst>
              <a:ext uri="{FF2B5EF4-FFF2-40B4-BE49-F238E27FC236}">
                <a16:creationId xmlns:a16="http://schemas.microsoft.com/office/drawing/2014/main" id="{402374AC-4200-4C1A-A877-94742AB97954}"/>
              </a:ext>
            </a:extLst>
          </p:cNvPr>
          <p:cNvGraphicFramePr>
            <a:graphicFrameLocks noGrp="1"/>
          </p:cNvGraphicFramePr>
          <p:nvPr>
            <p:ph sz="quarter" idx="12"/>
            <p:extLst>
              <p:ext uri="{D42A27DB-BD31-4B8C-83A1-F6EECF244321}">
                <p14:modId xmlns:p14="http://schemas.microsoft.com/office/powerpoint/2010/main" val="1577601359"/>
              </p:ext>
            </p:extLst>
          </p:nvPr>
        </p:nvGraphicFramePr>
        <p:xfrm>
          <a:off x="152400" y="1488998"/>
          <a:ext cx="8848756" cy="3837160"/>
        </p:xfrm>
        <a:graphic>
          <a:graphicData uri="http://schemas.openxmlformats.org/drawingml/2006/table">
            <a:tbl>
              <a:tblPr>
                <a:tableStyleId>{C4B1156A-380E-4F78-BDF5-A606A8083BF9}</a:tableStyleId>
              </a:tblPr>
              <a:tblGrid>
                <a:gridCol w="4059560">
                  <a:extLst>
                    <a:ext uri="{9D8B030D-6E8A-4147-A177-3AD203B41FA5}">
                      <a16:colId xmlns:a16="http://schemas.microsoft.com/office/drawing/2014/main" val="3077772668"/>
                    </a:ext>
                  </a:extLst>
                </a:gridCol>
                <a:gridCol w="1008112">
                  <a:extLst>
                    <a:ext uri="{9D8B030D-6E8A-4147-A177-3AD203B41FA5}">
                      <a16:colId xmlns:a16="http://schemas.microsoft.com/office/drawing/2014/main" val="1502910336"/>
                    </a:ext>
                  </a:extLst>
                </a:gridCol>
                <a:gridCol w="864096">
                  <a:extLst>
                    <a:ext uri="{9D8B030D-6E8A-4147-A177-3AD203B41FA5}">
                      <a16:colId xmlns:a16="http://schemas.microsoft.com/office/drawing/2014/main" val="1999078370"/>
                    </a:ext>
                  </a:extLst>
                </a:gridCol>
                <a:gridCol w="936104">
                  <a:extLst>
                    <a:ext uri="{9D8B030D-6E8A-4147-A177-3AD203B41FA5}">
                      <a16:colId xmlns:a16="http://schemas.microsoft.com/office/drawing/2014/main" val="3863111776"/>
                    </a:ext>
                  </a:extLst>
                </a:gridCol>
                <a:gridCol w="936104">
                  <a:extLst>
                    <a:ext uri="{9D8B030D-6E8A-4147-A177-3AD203B41FA5}">
                      <a16:colId xmlns:a16="http://schemas.microsoft.com/office/drawing/2014/main" val="97291220"/>
                    </a:ext>
                  </a:extLst>
                </a:gridCol>
                <a:gridCol w="1044780">
                  <a:extLst>
                    <a:ext uri="{9D8B030D-6E8A-4147-A177-3AD203B41FA5}">
                      <a16:colId xmlns:a16="http://schemas.microsoft.com/office/drawing/2014/main" val="1293390495"/>
                    </a:ext>
                  </a:extLst>
                </a:gridCol>
              </a:tblGrid>
              <a:tr h="519220">
                <a:tc>
                  <a:txBody>
                    <a:bodyPr/>
                    <a:lstStyle/>
                    <a:p>
                      <a:pPr lvl="1" algn="ctr" fontAlgn="b"/>
                      <a:r>
                        <a:rPr lang="en-ZA" sz="2000" b="1" i="0" u="none" strike="noStrike" dirty="0" smtClean="0">
                          <a:solidFill>
                            <a:srgbClr val="000000"/>
                          </a:solidFill>
                          <a:effectLst/>
                          <a:latin typeface="+mj-lt"/>
                        </a:rPr>
                        <a:t>Indicator Set</a:t>
                      </a:r>
                      <a:endParaRPr lang="en-ZA" sz="2000" b="1" i="0" u="none" strike="noStrike" dirty="0">
                        <a:solidFill>
                          <a:srgbClr val="000000"/>
                        </a:solidFill>
                        <a:effectLst/>
                        <a:latin typeface="+mj-lt"/>
                      </a:endParaRPr>
                    </a:p>
                  </a:txBody>
                  <a:tcPr marL="2500" marR="2500" marT="2500" marB="0" anchor="ctr"/>
                </a:tc>
                <a:tc>
                  <a:txBody>
                    <a:bodyPr/>
                    <a:lstStyle/>
                    <a:p>
                      <a:pPr algn="ctr" fontAlgn="b"/>
                      <a:r>
                        <a:rPr lang="en-ZA" sz="2000" b="1" u="none" strike="noStrike" dirty="0">
                          <a:solidFill>
                            <a:schemeClr val="bg1"/>
                          </a:solidFill>
                          <a:effectLst/>
                        </a:rPr>
                        <a:t>Tier 1</a:t>
                      </a:r>
                      <a:endParaRPr lang="en-ZA" sz="2000" b="1" i="0" u="none" strike="noStrike" dirty="0">
                        <a:solidFill>
                          <a:schemeClr val="bg1"/>
                        </a:solidFill>
                        <a:effectLst/>
                        <a:latin typeface="+mj-lt"/>
                      </a:endParaRPr>
                    </a:p>
                  </a:txBody>
                  <a:tcPr marL="2500" marR="2500" marT="2500" marB="0" anchor="ctr">
                    <a:solidFill>
                      <a:srgbClr val="00B050"/>
                    </a:solidFill>
                  </a:tcPr>
                </a:tc>
                <a:tc>
                  <a:txBody>
                    <a:bodyPr/>
                    <a:lstStyle/>
                    <a:p>
                      <a:pPr algn="ctr" fontAlgn="b"/>
                      <a:r>
                        <a:rPr lang="en-ZA" sz="2000" b="1" u="none" strike="noStrike" dirty="0">
                          <a:solidFill>
                            <a:schemeClr val="bg1"/>
                          </a:solidFill>
                          <a:effectLst/>
                        </a:rPr>
                        <a:t>Tier 2</a:t>
                      </a:r>
                      <a:endParaRPr lang="en-ZA" sz="2000" b="1" i="0" u="none" strike="noStrike" dirty="0">
                        <a:solidFill>
                          <a:schemeClr val="bg1"/>
                        </a:solidFill>
                        <a:effectLst/>
                        <a:latin typeface="+mj-lt"/>
                      </a:endParaRPr>
                    </a:p>
                  </a:txBody>
                  <a:tcPr marL="2500" marR="2500" marT="2500" marB="0" anchor="ctr">
                    <a:solidFill>
                      <a:srgbClr val="00B050"/>
                    </a:solidFill>
                  </a:tcPr>
                </a:tc>
                <a:tc>
                  <a:txBody>
                    <a:bodyPr/>
                    <a:lstStyle/>
                    <a:p>
                      <a:pPr algn="ctr" fontAlgn="b"/>
                      <a:r>
                        <a:rPr lang="en-ZA" sz="2000" b="1" u="none" strike="noStrike" dirty="0">
                          <a:solidFill>
                            <a:schemeClr val="bg1"/>
                          </a:solidFill>
                          <a:effectLst/>
                        </a:rPr>
                        <a:t>Tier 3</a:t>
                      </a:r>
                      <a:endParaRPr lang="en-ZA" sz="2000" b="1" i="0" u="none" strike="noStrike" dirty="0">
                        <a:solidFill>
                          <a:schemeClr val="bg1"/>
                        </a:solidFill>
                        <a:effectLst/>
                        <a:latin typeface="+mj-lt"/>
                      </a:endParaRPr>
                    </a:p>
                  </a:txBody>
                  <a:tcPr marL="2500" marR="2500" marT="2500" marB="0" anchor="ctr">
                    <a:solidFill>
                      <a:srgbClr val="FF0000"/>
                    </a:solidFill>
                  </a:tcPr>
                </a:tc>
                <a:tc>
                  <a:txBody>
                    <a:bodyPr/>
                    <a:lstStyle/>
                    <a:p>
                      <a:pPr algn="ctr" fontAlgn="b"/>
                      <a:r>
                        <a:rPr lang="en-ZA" sz="2000" b="1" u="none" strike="noStrike" dirty="0">
                          <a:solidFill>
                            <a:schemeClr val="bg1"/>
                          </a:solidFill>
                          <a:effectLst/>
                        </a:rPr>
                        <a:t>Tier 4</a:t>
                      </a:r>
                      <a:endParaRPr lang="en-ZA" sz="2000" b="1" i="0" u="none" strike="noStrike" dirty="0">
                        <a:solidFill>
                          <a:schemeClr val="bg1"/>
                        </a:solidFill>
                        <a:effectLst/>
                        <a:latin typeface="+mj-lt"/>
                      </a:endParaRPr>
                    </a:p>
                  </a:txBody>
                  <a:tcPr marL="2500" marR="2500" marT="2500" marB="0" anchor="ctr">
                    <a:solidFill>
                      <a:srgbClr val="FF0000"/>
                    </a:solidFill>
                  </a:tcPr>
                </a:tc>
                <a:tc>
                  <a:txBody>
                    <a:bodyPr/>
                    <a:lstStyle/>
                    <a:p>
                      <a:pPr algn="ctr" fontAlgn="b"/>
                      <a:r>
                        <a:rPr lang="en-ZA" sz="2000" b="1" u="none" strike="noStrike" dirty="0">
                          <a:effectLst/>
                        </a:rPr>
                        <a:t>Total</a:t>
                      </a:r>
                      <a:endParaRPr lang="en-ZA" sz="2000" b="1" i="0" u="none" strike="noStrike" dirty="0">
                        <a:solidFill>
                          <a:srgbClr val="000000"/>
                        </a:solidFill>
                        <a:effectLst/>
                        <a:latin typeface="+mj-lt"/>
                      </a:endParaRPr>
                    </a:p>
                  </a:txBody>
                  <a:tcPr marL="2500" marR="2500" marT="2500" marB="0" anchor="ctr"/>
                </a:tc>
                <a:extLst>
                  <a:ext uri="{0D108BD9-81ED-4DB2-BD59-A6C34878D82A}">
                    <a16:rowId xmlns:a16="http://schemas.microsoft.com/office/drawing/2014/main" val="1444224430"/>
                  </a:ext>
                </a:extLst>
              </a:tr>
              <a:tr h="368660">
                <a:tc>
                  <a:txBody>
                    <a:bodyPr/>
                    <a:lstStyle/>
                    <a:p>
                      <a:pPr lvl="1" algn="l" fontAlgn="b"/>
                      <a:r>
                        <a:rPr lang="en-ZA" sz="2000" b="1" u="none" strike="noStrike" dirty="0" smtClean="0">
                          <a:effectLst/>
                        </a:rPr>
                        <a:t>City Transformation </a:t>
                      </a:r>
                      <a:endParaRPr lang="en-ZA" sz="2000" b="1" i="0" u="none" strike="noStrike" dirty="0">
                        <a:solidFill>
                          <a:srgbClr val="000000"/>
                        </a:solidFill>
                        <a:effectLst/>
                        <a:latin typeface="+mj-lt"/>
                      </a:endParaRPr>
                    </a:p>
                  </a:txBody>
                  <a:tcPr marL="2500" marR="2500" marT="2500" marB="0" anchor="ctr"/>
                </a:tc>
                <a:tc>
                  <a:txBody>
                    <a:bodyPr/>
                    <a:lstStyle/>
                    <a:p>
                      <a:pPr algn="ctr" fontAlgn="b"/>
                      <a:r>
                        <a:rPr lang="en-ZA" sz="2000" u="none" strike="noStrike" dirty="0">
                          <a:solidFill>
                            <a:schemeClr val="bg1"/>
                          </a:solidFill>
                          <a:effectLst/>
                        </a:rPr>
                        <a:t>16</a:t>
                      </a:r>
                      <a:endParaRPr lang="en-ZA" sz="2000" b="0" i="0" u="none" strike="noStrike" dirty="0">
                        <a:solidFill>
                          <a:schemeClr val="bg1"/>
                        </a:solidFill>
                        <a:effectLst/>
                        <a:latin typeface="+mj-lt"/>
                      </a:endParaRPr>
                    </a:p>
                  </a:txBody>
                  <a:tcPr marL="2500" marR="2500" marT="2500" marB="0" anchor="ctr">
                    <a:solidFill>
                      <a:srgbClr val="00B050"/>
                    </a:solidFill>
                  </a:tcPr>
                </a:tc>
                <a:tc>
                  <a:txBody>
                    <a:bodyPr/>
                    <a:lstStyle/>
                    <a:p>
                      <a:pPr algn="ctr" fontAlgn="b"/>
                      <a:r>
                        <a:rPr lang="en-ZA" sz="2000" b="0" i="0" u="none" strike="noStrike" dirty="0">
                          <a:solidFill>
                            <a:schemeClr val="bg1"/>
                          </a:solidFill>
                          <a:effectLst/>
                          <a:latin typeface="+mj-lt"/>
                        </a:rPr>
                        <a:t>-</a:t>
                      </a:r>
                    </a:p>
                  </a:txBody>
                  <a:tcPr marL="2500" marR="2500" marT="2500" marB="0" anchor="ctr">
                    <a:solidFill>
                      <a:srgbClr val="00B050"/>
                    </a:solidFill>
                  </a:tcPr>
                </a:tc>
                <a:tc>
                  <a:txBody>
                    <a:bodyPr/>
                    <a:lstStyle/>
                    <a:p>
                      <a:pPr algn="ctr" fontAlgn="b"/>
                      <a:r>
                        <a:rPr lang="en-ZA" sz="2000" b="0" i="0" u="none" strike="noStrike" dirty="0">
                          <a:solidFill>
                            <a:schemeClr val="bg1"/>
                          </a:solidFill>
                          <a:effectLst/>
                          <a:latin typeface="+mj-lt"/>
                        </a:rPr>
                        <a:t>-</a:t>
                      </a:r>
                    </a:p>
                  </a:txBody>
                  <a:tcPr marL="2500" marR="2500" marT="2500" marB="0" anchor="ctr">
                    <a:solidFill>
                      <a:srgbClr val="FF0000"/>
                    </a:solidFill>
                  </a:tcPr>
                </a:tc>
                <a:tc>
                  <a:txBody>
                    <a:bodyPr/>
                    <a:lstStyle/>
                    <a:p>
                      <a:pPr algn="ctr" fontAlgn="b"/>
                      <a:r>
                        <a:rPr lang="en-ZA" sz="2000" b="0" i="0" u="none" strike="noStrike" dirty="0">
                          <a:solidFill>
                            <a:schemeClr val="bg1"/>
                          </a:solidFill>
                          <a:effectLst/>
                          <a:latin typeface="+mj-lt"/>
                        </a:rPr>
                        <a:t>-</a:t>
                      </a:r>
                    </a:p>
                  </a:txBody>
                  <a:tcPr marL="2500" marR="2500" marT="2500" marB="0" anchor="ctr">
                    <a:solidFill>
                      <a:srgbClr val="FF0000"/>
                    </a:solidFill>
                  </a:tcPr>
                </a:tc>
                <a:tc>
                  <a:txBody>
                    <a:bodyPr/>
                    <a:lstStyle/>
                    <a:p>
                      <a:pPr algn="ctr" fontAlgn="b"/>
                      <a:r>
                        <a:rPr lang="en-ZA" sz="2000" u="none" strike="noStrike" dirty="0">
                          <a:effectLst/>
                        </a:rPr>
                        <a:t>16</a:t>
                      </a:r>
                      <a:endParaRPr lang="en-ZA" sz="2000" b="0" i="0" u="none" strike="noStrike" dirty="0">
                        <a:solidFill>
                          <a:srgbClr val="000000"/>
                        </a:solidFill>
                        <a:effectLst/>
                        <a:latin typeface="+mj-lt"/>
                      </a:endParaRPr>
                    </a:p>
                  </a:txBody>
                  <a:tcPr marL="2500" marR="2500" marT="2500" marB="0" anchor="ctr"/>
                </a:tc>
                <a:extLst>
                  <a:ext uri="{0D108BD9-81ED-4DB2-BD59-A6C34878D82A}">
                    <a16:rowId xmlns:a16="http://schemas.microsoft.com/office/drawing/2014/main" val="10001"/>
                  </a:ext>
                </a:extLst>
              </a:tr>
              <a:tr h="368660">
                <a:tc>
                  <a:txBody>
                    <a:bodyPr/>
                    <a:lstStyle/>
                    <a:p>
                      <a:pPr lvl="1" algn="l" fontAlgn="b"/>
                      <a:r>
                        <a:rPr lang="en-ZA" sz="2000" b="1" u="none" strike="noStrike" dirty="0">
                          <a:effectLst/>
                        </a:rPr>
                        <a:t>Electricity &amp; Energy</a:t>
                      </a:r>
                      <a:endParaRPr lang="en-ZA" sz="2000" b="1" i="0" u="none" strike="noStrike" dirty="0">
                        <a:solidFill>
                          <a:srgbClr val="000000"/>
                        </a:solidFill>
                        <a:effectLst/>
                        <a:latin typeface="+mj-lt"/>
                      </a:endParaRPr>
                    </a:p>
                  </a:txBody>
                  <a:tcPr marL="2500" marR="2500" marT="2500" marB="0" anchor="ctr"/>
                </a:tc>
                <a:tc>
                  <a:txBody>
                    <a:bodyPr/>
                    <a:lstStyle/>
                    <a:p>
                      <a:pPr algn="ctr" fontAlgn="b"/>
                      <a:r>
                        <a:rPr lang="en-ZA" sz="2000" u="none" strike="noStrike" dirty="0">
                          <a:solidFill>
                            <a:schemeClr val="bg1"/>
                          </a:solidFill>
                          <a:effectLst/>
                        </a:rPr>
                        <a:t>12</a:t>
                      </a:r>
                      <a:endParaRPr lang="en-ZA" sz="2000" b="0" i="0" u="none" strike="noStrike" dirty="0">
                        <a:solidFill>
                          <a:schemeClr val="bg1"/>
                        </a:solidFill>
                        <a:effectLst/>
                        <a:latin typeface="+mj-lt"/>
                      </a:endParaRPr>
                    </a:p>
                  </a:txBody>
                  <a:tcPr marL="2500" marR="2500" marT="2500" marB="0" anchor="ctr">
                    <a:solidFill>
                      <a:srgbClr val="00B050"/>
                    </a:solidFill>
                  </a:tcPr>
                </a:tc>
                <a:tc>
                  <a:txBody>
                    <a:bodyPr/>
                    <a:lstStyle/>
                    <a:p>
                      <a:pPr algn="ctr" fontAlgn="b"/>
                      <a:r>
                        <a:rPr lang="en-ZA" sz="2000" b="0" i="0" u="none" strike="noStrike" dirty="0">
                          <a:solidFill>
                            <a:schemeClr val="bg1"/>
                          </a:solidFill>
                          <a:effectLst/>
                          <a:latin typeface="+mj-lt"/>
                        </a:rPr>
                        <a:t>-</a:t>
                      </a:r>
                    </a:p>
                  </a:txBody>
                  <a:tcPr marL="2500" marR="2500" marT="2500" marB="0" anchor="ctr">
                    <a:solidFill>
                      <a:srgbClr val="00B050"/>
                    </a:solidFill>
                  </a:tcPr>
                </a:tc>
                <a:tc>
                  <a:txBody>
                    <a:bodyPr/>
                    <a:lstStyle/>
                    <a:p>
                      <a:pPr algn="ctr" fontAlgn="b"/>
                      <a:r>
                        <a:rPr lang="en-ZA" sz="2000" u="none" strike="noStrike">
                          <a:solidFill>
                            <a:schemeClr val="bg1"/>
                          </a:solidFill>
                          <a:effectLst/>
                        </a:rPr>
                        <a:t>6</a:t>
                      </a:r>
                      <a:endParaRPr lang="en-ZA" sz="2000" b="0" i="0" u="none" strike="noStrike">
                        <a:solidFill>
                          <a:schemeClr val="bg1"/>
                        </a:solidFill>
                        <a:effectLst/>
                        <a:latin typeface="+mj-lt"/>
                      </a:endParaRPr>
                    </a:p>
                  </a:txBody>
                  <a:tcPr marL="2500" marR="2500" marT="2500" marB="0" anchor="ctr">
                    <a:solidFill>
                      <a:srgbClr val="FF0000"/>
                    </a:solidFill>
                  </a:tcPr>
                </a:tc>
                <a:tc>
                  <a:txBody>
                    <a:bodyPr/>
                    <a:lstStyle/>
                    <a:p>
                      <a:pPr algn="ctr" fontAlgn="b"/>
                      <a:r>
                        <a:rPr lang="en-ZA" sz="2000" b="0" i="0" u="none" strike="noStrike" dirty="0">
                          <a:solidFill>
                            <a:schemeClr val="bg1"/>
                          </a:solidFill>
                          <a:effectLst/>
                          <a:latin typeface="+mj-lt"/>
                        </a:rPr>
                        <a:t>-</a:t>
                      </a:r>
                    </a:p>
                  </a:txBody>
                  <a:tcPr marL="2500" marR="2500" marT="2500" marB="0" anchor="ctr">
                    <a:solidFill>
                      <a:srgbClr val="FF0000"/>
                    </a:solidFill>
                  </a:tcPr>
                </a:tc>
                <a:tc>
                  <a:txBody>
                    <a:bodyPr/>
                    <a:lstStyle/>
                    <a:p>
                      <a:pPr algn="ctr" fontAlgn="b"/>
                      <a:r>
                        <a:rPr lang="en-ZA" sz="2000" u="none" strike="noStrike">
                          <a:effectLst/>
                        </a:rPr>
                        <a:t>18</a:t>
                      </a:r>
                      <a:endParaRPr lang="en-ZA" sz="2000" b="0" i="0" u="none" strike="noStrike">
                        <a:solidFill>
                          <a:srgbClr val="000000"/>
                        </a:solidFill>
                        <a:effectLst/>
                        <a:latin typeface="+mj-lt"/>
                      </a:endParaRPr>
                    </a:p>
                  </a:txBody>
                  <a:tcPr marL="2500" marR="2500" marT="2500" marB="0" anchor="ctr"/>
                </a:tc>
                <a:extLst>
                  <a:ext uri="{0D108BD9-81ED-4DB2-BD59-A6C34878D82A}">
                    <a16:rowId xmlns:a16="http://schemas.microsoft.com/office/drawing/2014/main" val="106123754"/>
                  </a:ext>
                </a:extLst>
              </a:tr>
              <a:tr h="368660">
                <a:tc>
                  <a:txBody>
                    <a:bodyPr/>
                    <a:lstStyle/>
                    <a:p>
                      <a:pPr lvl="1" algn="l" fontAlgn="b"/>
                      <a:r>
                        <a:rPr lang="en-ZA" sz="2000" b="1" u="none" strike="noStrike" dirty="0">
                          <a:effectLst/>
                        </a:rPr>
                        <a:t>Environment &amp; Waste</a:t>
                      </a:r>
                      <a:endParaRPr lang="en-ZA" sz="2000" b="1" i="0" u="none" strike="noStrike" dirty="0">
                        <a:solidFill>
                          <a:srgbClr val="000000"/>
                        </a:solidFill>
                        <a:effectLst/>
                        <a:latin typeface="+mj-lt"/>
                      </a:endParaRPr>
                    </a:p>
                  </a:txBody>
                  <a:tcPr marL="2500" marR="2500" marT="2500" marB="0" anchor="ctr"/>
                </a:tc>
                <a:tc>
                  <a:txBody>
                    <a:bodyPr/>
                    <a:lstStyle/>
                    <a:p>
                      <a:pPr algn="ctr" fontAlgn="b"/>
                      <a:r>
                        <a:rPr lang="en-ZA" sz="2000" u="none" strike="noStrike" dirty="0">
                          <a:solidFill>
                            <a:schemeClr val="bg1"/>
                          </a:solidFill>
                          <a:effectLst/>
                        </a:rPr>
                        <a:t>10</a:t>
                      </a:r>
                      <a:endParaRPr lang="en-ZA" sz="2000" b="0" i="0" u="none" strike="noStrike" dirty="0">
                        <a:solidFill>
                          <a:schemeClr val="bg1"/>
                        </a:solidFill>
                        <a:effectLst/>
                        <a:latin typeface="+mj-lt"/>
                      </a:endParaRPr>
                    </a:p>
                  </a:txBody>
                  <a:tcPr marL="2500" marR="2500" marT="2500" marB="0" anchor="ctr">
                    <a:solidFill>
                      <a:srgbClr val="00B050"/>
                    </a:solidFill>
                  </a:tcPr>
                </a:tc>
                <a:tc>
                  <a:txBody>
                    <a:bodyPr/>
                    <a:lstStyle/>
                    <a:p>
                      <a:pPr algn="ctr" fontAlgn="b"/>
                      <a:r>
                        <a:rPr lang="en-ZA" sz="2000" u="none" strike="noStrike">
                          <a:solidFill>
                            <a:schemeClr val="bg1"/>
                          </a:solidFill>
                          <a:effectLst/>
                        </a:rPr>
                        <a:t>3</a:t>
                      </a:r>
                      <a:endParaRPr lang="en-ZA" sz="2000" b="0" i="0" u="none" strike="noStrike">
                        <a:solidFill>
                          <a:schemeClr val="bg1"/>
                        </a:solidFill>
                        <a:effectLst/>
                        <a:latin typeface="+mj-lt"/>
                      </a:endParaRPr>
                    </a:p>
                  </a:txBody>
                  <a:tcPr marL="2500" marR="2500" marT="2500" marB="0" anchor="ctr">
                    <a:solidFill>
                      <a:srgbClr val="00B050"/>
                    </a:solidFill>
                  </a:tcPr>
                </a:tc>
                <a:tc>
                  <a:txBody>
                    <a:bodyPr/>
                    <a:lstStyle/>
                    <a:p>
                      <a:pPr algn="ctr" fontAlgn="b"/>
                      <a:r>
                        <a:rPr lang="en-ZA" sz="2000" u="none" strike="noStrike">
                          <a:solidFill>
                            <a:schemeClr val="bg1"/>
                          </a:solidFill>
                          <a:effectLst/>
                        </a:rPr>
                        <a:t>3</a:t>
                      </a:r>
                      <a:endParaRPr lang="en-ZA" sz="2000" b="0" i="0" u="none" strike="noStrike">
                        <a:solidFill>
                          <a:schemeClr val="bg1"/>
                        </a:solidFill>
                        <a:effectLst/>
                        <a:latin typeface="+mj-lt"/>
                      </a:endParaRPr>
                    </a:p>
                  </a:txBody>
                  <a:tcPr marL="2500" marR="2500" marT="2500" marB="0" anchor="ctr">
                    <a:solidFill>
                      <a:srgbClr val="FF0000"/>
                    </a:solidFill>
                  </a:tcPr>
                </a:tc>
                <a:tc>
                  <a:txBody>
                    <a:bodyPr/>
                    <a:lstStyle/>
                    <a:p>
                      <a:pPr algn="ctr" fontAlgn="b"/>
                      <a:r>
                        <a:rPr lang="en-ZA" sz="2000" u="none" strike="noStrike">
                          <a:solidFill>
                            <a:schemeClr val="bg1"/>
                          </a:solidFill>
                          <a:effectLst/>
                        </a:rPr>
                        <a:t>3</a:t>
                      </a:r>
                      <a:endParaRPr lang="en-ZA" sz="2000" b="0" i="0" u="none" strike="noStrike">
                        <a:solidFill>
                          <a:schemeClr val="bg1"/>
                        </a:solidFill>
                        <a:effectLst/>
                        <a:latin typeface="+mj-lt"/>
                      </a:endParaRPr>
                    </a:p>
                  </a:txBody>
                  <a:tcPr marL="2500" marR="2500" marT="2500" marB="0" anchor="ctr">
                    <a:solidFill>
                      <a:srgbClr val="FF0000"/>
                    </a:solidFill>
                  </a:tcPr>
                </a:tc>
                <a:tc>
                  <a:txBody>
                    <a:bodyPr/>
                    <a:lstStyle/>
                    <a:p>
                      <a:pPr algn="ctr" fontAlgn="b"/>
                      <a:r>
                        <a:rPr lang="en-ZA" sz="2000" u="none" strike="noStrike">
                          <a:effectLst/>
                        </a:rPr>
                        <a:t>19</a:t>
                      </a:r>
                      <a:endParaRPr lang="en-ZA" sz="2000" b="0" i="0" u="none" strike="noStrike">
                        <a:solidFill>
                          <a:srgbClr val="000000"/>
                        </a:solidFill>
                        <a:effectLst/>
                        <a:latin typeface="+mj-lt"/>
                      </a:endParaRPr>
                    </a:p>
                  </a:txBody>
                  <a:tcPr marL="2500" marR="2500" marT="2500" marB="0" anchor="ctr"/>
                </a:tc>
                <a:extLst>
                  <a:ext uri="{0D108BD9-81ED-4DB2-BD59-A6C34878D82A}">
                    <a16:rowId xmlns:a16="http://schemas.microsoft.com/office/drawing/2014/main" val="940777421"/>
                  </a:ext>
                </a:extLst>
              </a:tr>
              <a:tr h="368660">
                <a:tc>
                  <a:txBody>
                    <a:bodyPr/>
                    <a:lstStyle/>
                    <a:p>
                      <a:pPr lvl="1" algn="l" fontAlgn="b"/>
                      <a:r>
                        <a:rPr lang="en-ZA" sz="2000" b="1" u="none" strike="noStrike" dirty="0">
                          <a:effectLst/>
                        </a:rPr>
                        <a:t>Fire &amp; Emergency</a:t>
                      </a:r>
                      <a:endParaRPr lang="en-ZA" sz="2000" b="1" i="0" u="none" strike="noStrike" dirty="0">
                        <a:solidFill>
                          <a:srgbClr val="000000"/>
                        </a:solidFill>
                        <a:effectLst/>
                        <a:latin typeface="+mj-lt"/>
                      </a:endParaRPr>
                    </a:p>
                  </a:txBody>
                  <a:tcPr marL="2500" marR="2500" marT="2500" marB="0" anchor="ctr"/>
                </a:tc>
                <a:tc>
                  <a:txBody>
                    <a:bodyPr/>
                    <a:lstStyle/>
                    <a:p>
                      <a:pPr algn="ctr" fontAlgn="b"/>
                      <a:r>
                        <a:rPr lang="en-ZA" sz="2000" b="0" i="0" u="none" strike="noStrike" dirty="0">
                          <a:solidFill>
                            <a:schemeClr val="bg1"/>
                          </a:solidFill>
                          <a:effectLst/>
                          <a:latin typeface="+mj-lt"/>
                        </a:rPr>
                        <a:t>-</a:t>
                      </a:r>
                    </a:p>
                  </a:txBody>
                  <a:tcPr marL="2500" marR="2500" marT="2500" marB="0" anchor="ctr">
                    <a:solidFill>
                      <a:srgbClr val="00B050"/>
                    </a:solidFill>
                  </a:tcPr>
                </a:tc>
                <a:tc>
                  <a:txBody>
                    <a:bodyPr/>
                    <a:lstStyle/>
                    <a:p>
                      <a:pPr algn="ctr" fontAlgn="b"/>
                      <a:r>
                        <a:rPr lang="en-ZA" sz="2000" u="none" strike="noStrike" dirty="0">
                          <a:solidFill>
                            <a:schemeClr val="bg1"/>
                          </a:solidFill>
                          <a:effectLst/>
                        </a:rPr>
                        <a:t>3</a:t>
                      </a:r>
                      <a:endParaRPr lang="en-ZA" sz="2000" b="0" i="0" u="none" strike="noStrike" dirty="0">
                        <a:solidFill>
                          <a:schemeClr val="bg1"/>
                        </a:solidFill>
                        <a:effectLst/>
                        <a:latin typeface="+mj-lt"/>
                      </a:endParaRPr>
                    </a:p>
                  </a:txBody>
                  <a:tcPr marL="2500" marR="2500" marT="2500" marB="0" anchor="ctr">
                    <a:solidFill>
                      <a:srgbClr val="00B050"/>
                    </a:solidFill>
                  </a:tcPr>
                </a:tc>
                <a:tc>
                  <a:txBody>
                    <a:bodyPr/>
                    <a:lstStyle/>
                    <a:p>
                      <a:pPr algn="ctr" fontAlgn="b"/>
                      <a:r>
                        <a:rPr lang="en-ZA" sz="2000" u="none" strike="noStrike">
                          <a:solidFill>
                            <a:schemeClr val="bg1"/>
                          </a:solidFill>
                          <a:effectLst/>
                        </a:rPr>
                        <a:t>2</a:t>
                      </a:r>
                      <a:endParaRPr lang="en-ZA" sz="2000" b="0" i="0" u="none" strike="noStrike">
                        <a:solidFill>
                          <a:schemeClr val="bg1"/>
                        </a:solidFill>
                        <a:effectLst/>
                        <a:latin typeface="+mj-lt"/>
                      </a:endParaRPr>
                    </a:p>
                  </a:txBody>
                  <a:tcPr marL="2500" marR="2500" marT="2500" marB="0" anchor="ctr">
                    <a:solidFill>
                      <a:srgbClr val="FF0000"/>
                    </a:solidFill>
                  </a:tcPr>
                </a:tc>
                <a:tc>
                  <a:txBody>
                    <a:bodyPr/>
                    <a:lstStyle/>
                    <a:p>
                      <a:pPr algn="ctr" fontAlgn="b"/>
                      <a:r>
                        <a:rPr lang="en-ZA" sz="2000" b="0" i="0" u="none" strike="noStrike" dirty="0">
                          <a:solidFill>
                            <a:schemeClr val="bg1"/>
                          </a:solidFill>
                          <a:effectLst/>
                          <a:latin typeface="+mj-lt"/>
                        </a:rPr>
                        <a:t>-</a:t>
                      </a:r>
                    </a:p>
                  </a:txBody>
                  <a:tcPr marL="2500" marR="2500" marT="2500" marB="0" anchor="ctr">
                    <a:solidFill>
                      <a:srgbClr val="FF0000"/>
                    </a:solidFill>
                  </a:tcPr>
                </a:tc>
                <a:tc>
                  <a:txBody>
                    <a:bodyPr/>
                    <a:lstStyle/>
                    <a:p>
                      <a:pPr algn="ctr" fontAlgn="b"/>
                      <a:r>
                        <a:rPr lang="en-ZA" sz="2000" u="none" strike="noStrike">
                          <a:effectLst/>
                        </a:rPr>
                        <a:t>5</a:t>
                      </a:r>
                      <a:endParaRPr lang="en-ZA" sz="2000" b="0" i="0" u="none" strike="noStrike">
                        <a:solidFill>
                          <a:srgbClr val="000000"/>
                        </a:solidFill>
                        <a:effectLst/>
                        <a:latin typeface="+mj-lt"/>
                      </a:endParaRPr>
                    </a:p>
                  </a:txBody>
                  <a:tcPr marL="2500" marR="2500" marT="2500" marB="0" anchor="ctr"/>
                </a:tc>
                <a:extLst>
                  <a:ext uri="{0D108BD9-81ED-4DB2-BD59-A6C34878D82A}">
                    <a16:rowId xmlns:a16="http://schemas.microsoft.com/office/drawing/2014/main" val="1449654706"/>
                  </a:ext>
                </a:extLst>
              </a:tr>
              <a:tr h="368660">
                <a:tc>
                  <a:txBody>
                    <a:bodyPr/>
                    <a:lstStyle/>
                    <a:p>
                      <a:pPr lvl="1" algn="l" fontAlgn="b"/>
                      <a:r>
                        <a:rPr lang="en-ZA" sz="2000" b="1" u="none" strike="noStrike" dirty="0">
                          <a:effectLst/>
                        </a:rPr>
                        <a:t>Housing &amp; Community Fac.</a:t>
                      </a:r>
                      <a:endParaRPr lang="en-ZA" sz="2000" b="1" i="0" u="none" strike="noStrike" dirty="0">
                        <a:solidFill>
                          <a:srgbClr val="000000"/>
                        </a:solidFill>
                        <a:effectLst/>
                        <a:latin typeface="+mj-lt"/>
                      </a:endParaRPr>
                    </a:p>
                  </a:txBody>
                  <a:tcPr marL="2500" marR="2500" marT="2500" marB="0" anchor="ctr"/>
                </a:tc>
                <a:tc>
                  <a:txBody>
                    <a:bodyPr/>
                    <a:lstStyle/>
                    <a:p>
                      <a:pPr algn="ctr" fontAlgn="b"/>
                      <a:r>
                        <a:rPr lang="en-ZA" sz="2000" u="none" strike="noStrike" dirty="0">
                          <a:solidFill>
                            <a:schemeClr val="bg1"/>
                          </a:solidFill>
                          <a:effectLst/>
                        </a:rPr>
                        <a:t>10</a:t>
                      </a:r>
                      <a:endParaRPr lang="en-ZA" sz="2000" b="0" i="0" u="none" strike="noStrike" dirty="0">
                        <a:solidFill>
                          <a:schemeClr val="bg1"/>
                        </a:solidFill>
                        <a:effectLst/>
                        <a:latin typeface="+mj-lt"/>
                      </a:endParaRPr>
                    </a:p>
                  </a:txBody>
                  <a:tcPr marL="2500" marR="2500" marT="2500" marB="0" anchor="ctr">
                    <a:solidFill>
                      <a:srgbClr val="00B050"/>
                    </a:solidFill>
                  </a:tcPr>
                </a:tc>
                <a:tc>
                  <a:txBody>
                    <a:bodyPr/>
                    <a:lstStyle/>
                    <a:p>
                      <a:pPr algn="ctr" fontAlgn="b"/>
                      <a:r>
                        <a:rPr lang="en-ZA" sz="2000" u="none" strike="noStrike" dirty="0">
                          <a:solidFill>
                            <a:schemeClr val="bg1"/>
                          </a:solidFill>
                          <a:effectLst/>
                        </a:rPr>
                        <a:t>6</a:t>
                      </a:r>
                      <a:endParaRPr lang="en-ZA" sz="2000" b="0" i="0" u="none" strike="noStrike" dirty="0">
                        <a:solidFill>
                          <a:schemeClr val="bg1"/>
                        </a:solidFill>
                        <a:effectLst/>
                        <a:latin typeface="+mj-lt"/>
                      </a:endParaRPr>
                    </a:p>
                  </a:txBody>
                  <a:tcPr marL="2500" marR="2500" marT="2500" marB="0" anchor="ctr">
                    <a:solidFill>
                      <a:srgbClr val="00B050"/>
                    </a:solidFill>
                  </a:tcPr>
                </a:tc>
                <a:tc>
                  <a:txBody>
                    <a:bodyPr/>
                    <a:lstStyle/>
                    <a:p>
                      <a:pPr algn="ctr" fontAlgn="b"/>
                      <a:r>
                        <a:rPr lang="en-ZA" sz="2000" u="none" strike="noStrike" dirty="0">
                          <a:solidFill>
                            <a:schemeClr val="bg1"/>
                          </a:solidFill>
                          <a:effectLst/>
                        </a:rPr>
                        <a:t>3</a:t>
                      </a:r>
                      <a:endParaRPr lang="en-ZA" sz="2000" b="0" i="0" u="none" strike="noStrike" dirty="0">
                        <a:solidFill>
                          <a:schemeClr val="bg1"/>
                        </a:solidFill>
                        <a:effectLst/>
                        <a:latin typeface="+mj-lt"/>
                      </a:endParaRPr>
                    </a:p>
                  </a:txBody>
                  <a:tcPr marL="2500" marR="2500" marT="2500" marB="0" anchor="ctr">
                    <a:solidFill>
                      <a:srgbClr val="FF0000"/>
                    </a:solidFill>
                  </a:tcPr>
                </a:tc>
                <a:tc>
                  <a:txBody>
                    <a:bodyPr/>
                    <a:lstStyle/>
                    <a:p>
                      <a:pPr algn="ctr" fontAlgn="b"/>
                      <a:endParaRPr lang="en-ZA" sz="2000" b="0" i="0" u="none" strike="noStrike" dirty="0">
                        <a:solidFill>
                          <a:schemeClr val="bg1"/>
                        </a:solidFill>
                        <a:effectLst/>
                        <a:latin typeface="+mj-lt"/>
                      </a:endParaRPr>
                    </a:p>
                  </a:txBody>
                  <a:tcPr marL="2500" marR="2500" marT="2500" marB="0" anchor="ctr">
                    <a:solidFill>
                      <a:srgbClr val="FF0000"/>
                    </a:solidFill>
                  </a:tcPr>
                </a:tc>
                <a:tc>
                  <a:txBody>
                    <a:bodyPr/>
                    <a:lstStyle/>
                    <a:p>
                      <a:pPr algn="ctr" fontAlgn="b"/>
                      <a:r>
                        <a:rPr lang="en-ZA" sz="2000" u="none" strike="noStrike">
                          <a:effectLst/>
                        </a:rPr>
                        <a:t>19</a:t>
                      </a:r>
                      <a:endParaRPr lang="en-ZA" sz="2000" b="0" i="0" u="none" strike="noStrike">
                        <a:solidFill>
                          <a:srgbClr val="000000"/>
                        </a:solidFill>
                        <a:effectLst/>
                        <a:latin typeface="+mj-lt"/>
                      </a:endParaRPr>
                    </a:p>
                  </a:txBody>
                  <a:tcPr marL="2500" marR="2500" marT="2500" marB="0" anchor="ctr"/>
                </a:tc>
                <a:extLst>
                  <a:ext uri="{0D108BD9-81ED-4DB2-BD59-A6C34878D82A}">
                    <a16:rowId xmlns:a16="http://schemas.microsoft.com/office/drawing/2014/main" val="1411288697"/>
                  </a:ext>
                </a:extLst>
              </a:tr>
              <a:tr h="368660">
                <a:tc>
                  <a:txBody>
                    <a:bodyPr/>
                    <a:lstStyle/>
                    <a:p>
                      <a:pPr lvl="1" algn="l" fontAlgn="b"/>
                      <a:r>
                        <a:rPr lang="en-ZA" sz="2000" b="1" u="none" strike="noStrike" dirty="0">
                          <a:effectLst/>
                        </a:rPr>
                        <a:t>Transport &amp; Roads</a:t>
                      </a:r>
                      <a:endParaRPr lang="en-ZA" sz="2000" b="1" i="0" u="none" strike="noStrike" dirty="0">
                        <a:solidFill>
                          <a:srgbClr val="000000"/>
                        </a:solidFill>
                        <a:effectLst/>
                        <a:latin typeface="+mj-lt"/>
                      </a:endParaRPr>
                    </a:p>
                  </a:txBody>
                  <a:tcPr marL="2500" marR="2500" marT="2500" marB="0" anchor="ctr"/>
                </a:tc>
                <a:tc>
                  <a:txBody>
                    <a:bodyPr/>
                    <a:lstStyle/>
                    <a:p>
                      <a:pPr algn="ctr" fontAlgn="b"/>
                      <a:r>
                        <a:rPr lang="en-ZA" sz="2000" u="none" strike="noStrike" dirty="0">
                          <a:solidFill>
                            <a:schemeClr val="bg1"/>
                          </a:solidFill>
                          <a:effectLst/>
                        </a:rPr>
                        <a:t>6</a:t>
                      </a:r>
                      <a:endParaRPr lang="en-ZA" sz="2000" b="0" i="0" u="none" strike="noStrike" dirty="0">
                        <a:solidFill>
                          <a:schemeClr val="bg1"/>
                        </a:solidFill>
                        <a:effectLst/>
                        <a:latin typeface="+mj-lt"/>
                      </a:endParaRPr>
                    </a:p>
                  </a:txBody>
                  <a:tcPr marL="2500" marR="2500" marT="2500" marB="0" anchor="ctr">
                    <a:solidFill>
                      <a:srgbClr val="00B050"/>
                    </a:solidFill>
                  </a:tcPr>
                </a:tc>
                <a:tc>
                  <a:txBody>
                    <a:bodyPr/>
                    <a:lstStyle/>
                    <a:p>
                      <a:pPr algn="ctr" fontAlgn="b"/>
                      <a:r>
                        <a:rPr lang="en-ZA" sz="2000" u="none" strike="noStrike" dirty="0">
                          <a:solidFill>
                            <a:schemeClr val="bg1"/>
                          </a:solidFill>
                          <a:effectLst/>
                        </a:rPr>
                        <a:t>4</a:t>
                      </a:r>
                      <a:endParaRPr lang="en-ZA" sz="2000" b="0" i="0" u="none" strike="noStrike" dirty="0">
                        <a:solidFill>
                          <a:schemeClr val="bg1"/>
                        </a:solidFill>
                        <a:effectLst/>
                        <a:latin typeface="+mj-lt"/>
                      </a:endParaRPr>
                    </a:p>
                  </a:txBody>
                  <a:tcPr marL="2500" marR="2500" marT="2500" marB="0" anchor="ctr">
                    <a:solidFill>
                      <a:srgbClr val="00B050"/>
                    </a:solidFill>
                  </a:tcPr>
                </a:tc>
                <a:tc>
                  <a:txBody>
                    <a:bodyPr/>
                    <a:lstStyle/>
                    <a:p>
                      <a:pPr algn="ctr" fontAlgn="b"/>
                      <a:r>
                        <a:rPr lang="en-ZA" sz="2000" u="none" strike="noStrike">
                          <a:solidFill>
                            <a:schemeClr val="bg1"/>
                          </a:solidFill>
                          <a:effectLst/>
                        </a:rPr>
                        <a:t>11</a:t>
                      </a:r>
                      <a:endParaRPr lang="en-ZA" sz="2000" b="0" i="0" u="none" strike="noStrike">
                        <a:solidFill>
                          <a:schemeClr val="bg1"/>
                        </a:solidFill>
                        <a:effectLst/>
                        <a:latin typeface="+mj-lt"/>
                      </a:endParaRPr>
                    </a:p>
                  </a:txBody>
                  <a:tcPr marL="2500" marR="2500" marT="2500" marB="0" anchor="ctr">
                    <a:solidFill>
                      <a:srgbClr val="FF0000"/>
                    </a:solidFill>
                  </a:tcPr>
                </a:tc>
                <a:tc>
                  <a:txBody>
                    <a:bodyPr/>
                    <a:lstStyle/>
                    <a:p>
                      <a:pPr algn="ctr" fontAlgn="b"/>
                      <a:r>
                        <a:rPr lang="en-ZA" sz="2000" b="0" i="0" u="none" strike="noStrike" dirty="0">
                          <a:solidFill>
                            <a:schemeClr val="bg1"/>
                          </a:solidFill>
                          <a:effectLst/>
                          <a:latin typeface="+mj-lt"/>
                        </a:rPr>
                        <a:t>-</a:t>
                      </a:r>
                    </a:p>
                  </a:txBody>
                  <a:tcPr marL="2500" marR="2500" marT="2500" marB="0" anchor="ctr">
                    <a:solidFill>
                      <a:srgbClr val="FF0000"/>
                    </a:solidFill>
                  </a:tcPr>
                </a:tc>
                <a:tc>
                  <a:txBody>
                    <a:bodyPr/>
                    <a:lstStyle/>
                    <a:p>
                      <a:pPr algn="ctr" fontAlgn="b"/>
                      <a:r>
                        <a:rPr lang="en-ZA" sz="2000" u="none" strike="noStrike" dirty="0">
                          <a:effectLst/>
                        </a:rPr>
                        <a:t>21</a:t>
                      </a:r>
                      <a:endParaRPr lang="en-ZA" sz="2000" b="0" i="0" u="none" strike="noStrike" dirty="0">
                        <a:solidFill>
                          <a:srgbClr val="000000"/>
                        </a:solidFill>
                        <a:effectLst/>
                        <a:latin typeface="+mj-lt"/>
                      </a:endParaRPr>
                    </a:p>
                  </a:txBody>
                  <a:tcPr marL="2500" marR="2500" marT="2500" marB="0" anchor="ctr"/>
                </a:tc>
                <a:extLst>
                  <a:ext uri="{0D108BD9-81ED-4DB2-BD59-A6C34878D82A}">
                    <a16:rowId xmlns:a16="http://schemas.microsoft.com/office/drawing/2014/main" val="3872451373"/>
                  </a:ext>
                </a:extLst>
              </a:tr>
              <a:tr h="368660">
                <a:tc>
                  <a:txBody>
                    <a:bodyPr/>
                    <a:lstStyle/>
                    <a:p>
                      <a:pPr lvl="1" algn="l" fontAlgn="b"/>
                      <a:r>
                        <a:rPr lang="en-ZA" sz="2000" b="1" u="none" strike="noStrike" dirty="0">
                          <a:effectLst/>
                        </a:rPr>
                        <a:t>Water &amp; Sanitation</a:t>
                      </a:r>
                      <a:endParaRPr lang="en-ZA" sz="2000" b="1" i="0" u="none" strike="noStrike" dirty="0">
                        <a:solidFill>
                          <a:srgbClr val="000000"/>
                        </a:solidFill>
                        <a:effectLst/>
                        <a:latin typeface="+mj-lt"/>
                      </a:endParaRPr>
                    </a:p>
                  </a:txBody>
                  <a:tcPr marL="2500" marR="2500" marT="2500" marB="0" anchor="ctr"/>
                </a:tc>
                <a:tc>
                  <a:txBody>
                    <a:bodyPr/>
                    <a:lstStyle/>
                    <a:p>
                      <a:pPr algn="ctr" fontAlgn="b"/>
                      <a:r>
                        <a:rPr lang="en-ZA" sz="2000" u="none" strike="noStrike">
                          <a:solidFill>
                            <a:schemeClr val="bg1"/>
                          </a:solidFill>
                          <a:effectLst/>
                        </a:rPr>
                        <a:t>13</a:t>
                      </a:r>
                      <a:endParaRPr lang="en-ZA" sz="2000" b="0" i="0" u="none" strike="noStrike">
                        <a:solidFill>
                          <a:schemeClr val="bg1"/>
                        </a:solidFill>
                        <a:effectLst/>
                        <a:latin typeface="+mj-lt"/>
                      </a:endParaRPr>
                    </a:p>
                  </a:txBody>
                  <a:tcPr marL="2500" marR="2500" marT="2500" marB="0" anchor="ctr">
                    <a:solidFill>
                      <a:srgbClr val="00B050"/>
                    </a:solidFill>
                  </a:tcPr>
                </a:tc>
                <a:tc>
                  <a:txBody>
                    <a:bodyPr/>
                    <a:lstStyle/>
                    <a:p>
                      <a:pPr algn="ctr" fontAlgn="b"/>
                      <a:r>
                        <a:rPr lang="en-ZA" sz="2000" u="none" strike="noStrike">
                          <a:solidFill>
                            <a:schemeClr val="bg1"/>
                          </a:solidFill>
                          <a:effectLst/>
                        </a:rPr>
                        <a:t>3</a:t>
                      </a:r>
                      <a:endParaRPr lang="en-ZA" sz="2000" b="0" i="0" u="none" strike="noStrike">
                        <a:solidFill>
                          <a:schemeClr val="bg1"/>
                        </a:solidFill>
                        <a:effectLst/>
                        <a:latin typeface="+mj-lt"/>
                      </a:endParaRPr>
                    </a:p>
                  </a:txBody>
                  <a:tcPr marL="2500" marR="2500" marT="2500" marB="0" anchor="ctr">
                    <a:solidFill>
                      <a:srgbClr val="00B050"/>
                    </a:solidFill>
                  </a:tcPr>
                </a:tc>
                <a:tc>
                  <a:txBody>
                    <a:bodyPr/>
                    <a:lstStyle/>
                    <a:p>
                      <a:pPr algn="ctr" fontAlgn="b"/>
                      <a:r>
                        <a:rPr lang="en-ZA" sz="2000" u="none" strike="noStrike" dirty="0">
                          <a:solidFill>
                            <a:schemeClr val="bg1"/>
                          </a:solidFill>
                          <a:effectLst/>
                        </a:rPr>
                        <a:t>2</a:t>
                      </a:r>
                      <a:endParaRPr lang="en-ZA" sz="2000" b="0" i="0" u="none" strike="noStrike" dirty="0">
                        <a:solidFill>
                          <a:schemeClr val="bg1"/>
                        </a:solidFill>
                        <a:effectLst/>
                        <a:latin typeface="+mj-lt"/>
                      </a:endParaRPr>
                    </a:p>
                  </a:txBody>
                  <a:tcPr marL="2500" marR="2500" marT="2500" marB="0" anchor="ctr">
                    <a:solidFill>
                      <a:srgbClr val="FF0000"/>
                    </a:solidFill>
                  </a:tcPr>
                </a:tc>
                <a:tc>
                  <a:txBody>
                    <a:bodyPr/>
                    <a:lstStyle/>
                    <a:p>
                      <a:pPr algn="ctr" fontAlgn="b"/>
                      <a:r>
                        <a:rPr lang="en-ZA" sz="2000" b="0" i="0" u="none" strike="noStrike" dirty="0">
                          <a:solidFill>
                            <a:schemeClr val="bg1"/>
                          </a:solidFill>
                          <a:effectLst/>
                          <a:latin typeface="+mj-lt"/>
                        </a:rPr>
                        <a:t>-</a:t>
                      </a:r>
                    </a:p>
                  </a:txBody>
                  <a:tcPr marL="2500" marR="2500" marT="2500" marB="0" anchor="ctr">
                    <a:solidFill>
                      <a:srgbClr val="FF0000"/>
                    </a:solidFill>
                  </a:tcPr>
                </a:tc>
                <a:tc>
                  <a:txBody>
                    <a:bodyPr/>
                    <a:lstStyle/>
                    <a:p>
                      <a:pPr algn="ctr" fontAlgn="b"/>
                      <a:r>
                        <a:rPr lang="en-ZA" sz="2000" u="none" strike="noStrike" dirty="0">
                          <a:effectLst/>
                        </a:rPr>
                        <a:t>18</a:t>
                      </a:r>
                      <a:endParaRPr lang="en-ZA" sz="2000" b="0" i="0" u="none" strike="noStrike" dirty="0">
                        <a:solidFill>
                          <a:srgbClr val="000000"/>
                        </a:solidFill>
                        <a:effectLst/>
                        <a:latin typeface="+mj-lt"/>
                      </a:endParaRPr>
                    </a:p>
                  </a:txBody>
                  <a:tcPr marL="2500" marR="2500" marT="2500" marB="0" anchor="ctr"/>
                </a:tc>
                <a:extLst>
                  <a:ext uri="{0D108BD9-81ED-4DB2-BD59-A6C34878D82A}">
                    <a16:rowId xmlns:a16="http://schemas.microsoft.com/office/drawing/2014/main" val="1312752201"/>
                  </a:ext>
                </a:extLst>
              </a:tr>
              <a:tr h="368660">
                <a:tc>
                  <a:txBody>
                    <a:bodyPr/>
                    <a:lstStyle/>
                    <a:p>
                      <a:pPr lvl="1" algn="l" fontAlgn="b"/>
                      <a:r>
                        <a:rPr lang="en-ZA" sz="2000" b="1" u="none" strike="noStrike" dirty="0">
                          <a:effectLst/>
                        </a:rPr>
                        <a:t>Governance</a:t>
                      </a:r>
                      <a:endParaRPr lang="en-ZA" sz="2000" b="1" i="0" u="none" strike="noStrike" dirty="0">
                        <a:solidFill>
                          <a:srgbClr val="000000"/>
                        </a:solidFill>
                        <a:effectLst/>
                        <a:latin typeface="+mj-lt"/>
                      </a:endParaRPr>
                    </a:p>
                  </a:txBody>
                  <a:tcPr marL="2500" marR="2500" marT="2500" marB="0" anchor="ctr"/>
                </a:tc>
                <a:tc>
                  <a:txBody>
                    <a:bodyPr/>
                    <a:lstStyle/>
                    <a:p>
                      <a:pPr algn="ctr" fontAlgn="b"/>
                      <a:r>
                        <a:rPr lang="en-ZA" sz="2000" u="none" strike="noStrike" dirty="0">
                          <a:solidFill>
                            <a:schemeClr val="bg1"/>
                          </a:solidFill>
                          <a:effectLst/>
                        </a:rPr>
                        <a:t>9</a:t>
                      </a:r>
                      <a:endParaRPr lang="en-ZA" sz="2000" b="0" i="0" u="none" strike="noStrike" dirty="0">
                        <a:solidFill>
                          <a:schemeClr val="bg1"/>
                        </a:solidFill>
                        <a:effectLst/>
                        <a:latin typeface="+mj-lt"/>
                      </a:endParaRPr>
                    </a:p>
                  </a:txBody>
                  <a:tcPr marL="2500" marR="2500" marT="2500" marB="0" anchor="ctr">
                    <a:solidFill>
                      <a:srgbClr val="00B050"/>
                    </a:solidFill>
                  </a:tcPr>
                </a:tc>
                <a:tc>
                  <a:txBody>
                    <a:bodyPr/>
                    <a:lstStyle/>
                    <a:p>
                      <a:pPr algn="ctr" fontAlgn="b"/>
                      <a:r>
                        <a:rPr lang="en-ZA" sz="2000" u="none" strike="noStrike">
                          <a:solidFill>
                            <a:schemeClr val="bg1"/>
                          </a:solidFill>
                          <a:effectLst/>
                        </a:rPr>
                        <a:t>9</a:t>
                      </a:r>
                      <a:endParaRPr lang="en-ZA" sz="2000" b="0" i="0" u="none" strike="noStrike">
                        <a:solidFill>
                          <a:schemeClr val="bg1"/>
                        </a:solidFill>
                        <a:effectLst/>
                        <a:latin typeface="+mj-lt"/>
                      </a:endParaRPr>
                    </a:p>
                  </a:txBody>
                  <a:tcPr marL="2500" marR="2500" marT="2500" marB="0" anchor="ctr">
                    <a:solidFill>
                      <a:srgbClr val="00B050"/>
                    </a:solidFill>
                  </a:tcPr>
                </a:tc>
                <a:tc>
                  <a:txBody>
                    <a:bodyPr/>
                    <a:lstStyle/>
                    <a:p>
                      <a:pPr algn="ctr" fontAlgn="b"/>
                      <a:r>
                        <a:rPr lang="en-ZA" sz="2000" u="none" strike="noStrike" dirty="0">
                          <a:solidFill>
                            <a:schemeClr val="bg1"/>
                          </a:solidFill>
                          <a:effectLst/>
                        </a:rPr>
                        <a:t>3</a:t>
                      </a:r>
                      <a:endParaRPr lang="en-ZA" sz="2000" b="0" i="0" u="none" strike="noStrike" dirty="0">
                        <a:solidFill>
                          <a:schemeClr val="bg1"/>
                        </a:solidFill>
                        <a:effectLst/>
                        <a:latin typeface="+mj-lt"/>
                      </a:endParaRPr>
                    </a:p>
                  </a:txBody>
                  <a:tcPr marL="2500" marR="2500" marT="2500" marB="0" anchor="ctr">
                    <a:solidFill>
                      <a:srgbClr val="FF0000"/>
                    </a:solidFill>
                  </a:tcPr>
                </a:tc>
                <a:tc>
                  <a:txBody>
                    <a:bodyPr/>
                    <a:lstStyle/>
                    <a:p>
                      <a:pPr algn="ctr" fontAlgn="b"/>
                      <a:r>
                        <a:rPr lang="en-ZA" sz="2000" u="none" strike="noStrike" dirty="0">
                          <a:solidFill>
                            <a:schemeClr val="bg1"/>
                          </a:solidFill>
                          <a:effectLst/>
                        </a:rPr>
                        <a:t>1</a:t>
                      </a:r>
                      <a:endParaRPr lang="en-ZA" sz="2000" b="0" i="0" u="none" strike="noStrike" dirty="0">
                        <a:solidFill>
                          <a:schemeClr val="bg1"/>
                        </a:solidFill>
                        <a:effectLst/>
                        <a:latin typeface="+mj-lt"/>
                      </a:endParaRPr>
                    </a:p>
                  </a:txBody>
                  <a:tcPr marL="2500" marR="2500" marT="2500" marB="0" anchor="ctr">
                    <a:solidFill>
                      <a:srgbClr val="FF0000"/>
                    </a:solidFill>
                  </a:tcPr>
                </a:tc>
                <a:tc>
                  <a:txBody>
                    <a:bodyPr/>
                    <a:lstStyle/>
                    <a:p>
                      <a:pPr algn="ctr" fontAlgn="b"/>
                      <a:r>
                        <a:rPr lang="en-ZA" sz="2000" u="none" strike="noStrike" dirty="0">
                          <a:effectLst/>
                        </a:rPr>
                        <a:t>22</a:t>
                      </a:r>
                      <a:endParaRPr lang="en-ZA" sz="2000" b="0" i="0" u="none" strike="noStrike" dirty="0">
                        <a:solidFill>
                          <a:srgbClr val="000000"/>
                        </a:solidFill>
                        <a:effectLst/>
                        <a:latin typeface="+mj-lt"/>
                      </a:endParaRPr>
                    </a:p>
                  </a:txBody>
                  <a:tcPr marL="2500" marR="2500" marT="2500" marB="0" anchor="ctr"/>
                </a:tc>
                <a:extLst>
                  <a:ext uri="{0D108BD9-81ED-4DB2-BD59-A6C34878D82A}">
                    <a16:rowId xmlns:a16="http://schemas.microsoft.com/office/drawing/2014/main" val="10008"/>
                  </a:ext>
                </a:extLst>
              </a:tr>
              <a:tr h="368660">
                <a:tc>
                  <a:txBody>
                    <a:bodyPr/>
                    <a:lstStyle/>
                    <a:p>
                      <a:pPr lvl="1" algn="l" fontAlgn="b"/>
                      <a:r>
                        <a:rPr lang="en-ZA" sz="2000" b="1" u="none" strike="noStrike" dirty="0">
                          <a:effectLst/>
                        </a:rPr>
                        <a:t>Total</a:t>
                      </a:r>
                      <a:endParaRPr lang="en-ZA" sz="2000" b="1" i="0" u="none" strike="noStrike" dirty="0">
                        <a:solidFill>
                          <a:srgbClr val="000000"/>
                        </a:solidFill>
                        <a:effectLst/>
                        <a:latin typeface="+mj-lt"/>
                      </a:endParaRPr>
                    </a:p>
                  </a:txBody>
                  <a:tcPr marL="2500" marR="2500" marT="2500" marB="0" anchor="ctr"/>
                </a:tc>
                <a:tc>
                  <a:txBody>
                    <a:bodyPr/>
                    <a:lstStyle/>
                    <a:p>
                      <a:pPr algn="ctr" fontAlgn="b"/>
                      <a:r>
                        <a:rPr lang="en-ZA" sz="2000" u="none" strike="noStrike" dirty="0">
                          <a:solidFill>
                            <a:schemeClr val="bg1"/>
                          </a:solidFill>
                          <a:effectLst/>
                        </a:rPr>
                        <a:t>75</a:t>
                      </a:r>
                      <a:endParaRPr lang="en-ZA" sz="2000" b="1" i="0" u="none" strike="noStrike" dirty="0">
                        <a:solidFill>
                          <a:schemeClr val="bg1"/>
                        </a:solidFill>
                        <a:effectLst/>
                        <a:latin typeface="+mj-lt"/>
                      </a:endParaRPr>
                    </a:p>
                  </a:txBody>
                  <a:tcPr marL="2500" marR="2500" marT="2500" marB="0" anchor="ctr">
                    <a:solidFill>
                      <a:srgbClr val="00B050"/>
                    </a:solidFill>
                  </a:tcPr>
                </a:tc>
                <a:tc>
                  <a:txBody>
                    <a:bodyPr/>
                    <a:lstStyle/>
                    <a:p>
                      <a:pPr algn="ctr" fontAlgn="b"/>
                      <a:r>
                        <a:rPr lang="en-ZA" sz="2000" u="none" strike="noStrike" dirty="0">
                          <a:solidFill>
                            <a:schemeClr val="bg1"/>
                          </a:solidFill>
                          <a:effectLst/>
                        </a:rPr>
                        <a:t>28</a:t>
                      </a:r>
                      <a:endParaRPr lang="en-ZA" sz="2000" b="1" i="0" u="none" strike="noStrike" dirty="0">
                        <a:solidFill>
                          <a:schemeClr val="bg1"/>
                        </a:solidFill>
                        <a:effectLst/>
                        <a:latin typeface="+mj-lt"/>
                      </a:endParaRPr>
                    </a:p>
                  </a:txBody>
                  <a:tcPr marL="2500" marR="2500" marT="2500" marB="0" anchor="ctr">
                    <a:solidFill>
                      <a:srgbClr val="00B050"/>
                    </a:solidFill>
                  </a:tcPr>
                </a:tc>
                <a:tc>
                  <a:txBody>
                    <a:bodyPr/>
                    <a:lstStyle/>
                    <a:p>
                      <a:pPr algn="ctr" fontAlgn="b"/>
                      <a:r>
                        <a:rPr lang="en-ZA" sz="2000" u="none" strike="noStrike" dirty="0">
                          <a:solidFill>
                            <a:schemeClr val="bg1"/>
                          </a:solidFill>
                          <a:effectLst/>
                        </a:rPr>
                        <a:t>30</a:t>
                      </a:r>
                      <a:endParaRPr lang="en-ZA" sz="2000" b="1" i="0" u="none" strike="noStrike" dirty="0">
                        <a:solidFill>
                          <a:schemeClr val="bg1"/>
                        </a:solidFill>
                        <a:effectLst/>
                        <a:latin typeface="+mj-lt"/>
                      </a:endParaRPr>
                    </a:p>
                  </a:txBody>
                  <a:tcPr marL="2500" marR="2500" marT="2500" marB="0" anchor="ctr">
                    <a:solidFill>
                      <a:srgbClr val="FF0000"/>
                    </a:solidFill>
                  </a:tcPr>
                </a:tc>
                <a:tc>
                  <a:txBody>
                    <a:bodyPr/>
                    <a:lstStyle/>
                    <a:p>
                      <a:pPr algn="ctr" fontAlgn="b"/>
                      <a:r>
                        <a:rPr lang="en-ZA" sz="2000" u="none" strike="noStrike" dirty="0">
                          <a:solidFill>
                            <a:schemeClr val="bg1"/>
                          </a:solidFill>
                          <a:effectLst/>
                        </a:rPr>
                        <a:t>4</a:t>
                      </a:r>
                      <a:endParaRPr lang="en-ZA" sz="2000" b="1" i="0" u="none" strike="noStrike" dirty="0">
                        <a:solidFill>
                          <a:schemeClr val="bg1"/>
                        </a:solidFill>
                        <a:effectLst/>
                        <a:latin typeface="+mj-lt"/>
                      </a:endParaRPr>
                    </a:p>
                  </a:txBody>
                  <a:tcPr marL="2500" marR="2500" marT="2500" marB="0" anchor="ctr">
                    <a:solidFill>
                      <a:srgbClr val="FF0000"/>
                    </a:solidFill>
                  </a:tcPr>
                </a:tc>
                <a:tc>
                  <a:txBody>
                    <a:bodyPr/>
                    <a:lstStyle/>
                    <a:p>
                      <a:pPr algn="ctr" fontAlgn="b"/>
                      <a:r>
                        <a:rPr lang="en-ZA" sz="2000" u="none" strike="noStrike" dirty="0">
                          <a:effectLst/>
                        </a:rPr>
                        <a:t>138</a:t>
                      </a:r>
                      <a:endParaRPr lang="en-ZA" sz="2000" b="1" i="0" u="none" strike="noStrike" dirty="0">
                        <a:solidFill>
                          <a:srgbClr val="000000"/>
                        </a:solidFill>
                        <a:effectLst/>
                        <a:latin typeface="+mj-lt"/>
                      </a:endParaRPr>
                    </a:p>
                  </a:txBody>
                  <a:tcPr marL="2500" marR="2500" marT="2500" marB="0" anchor="ctr"/>
                </a:tc>
                <a:extLst>
                  <a:ext uri="{0D108BD9-81ED-4DB2-BD59-A6C34878D82A}">
                    <a16:rowId xmlns:a16="http://schemas.microsoft.com/office/drawing/2014/main" val="2411683077"/>
                  </a:ext>
                </a:extLst>
              </a:tr>
            </a:tbl>
          </a:graphicData>
        </a:graphic>
      </p:graphicFrame>
    </p:spTree>
    <p:extLst>
      <p:ext uri="{BB962C8B-B14F-4D97-AF65-F5344CB8AC3E}">
        <p14:creationId xmlns:p14="http://schemas.microsoft.com/office/powerpoint/2010/main" val="7126779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24744"/>
          </a:xfrm>
        </p:spPr>
        <p:txBody>
          <a:bodyPr/>
          <a:lstStyle/>
          <a:p>
            <a:r>
              <a:rPr lang="en-US" dirty="0" smtClean="0"/>
              <a:t>Importance of Data Elements</a:t>
            </a:r>
            <a:endParaRPr lang="en-US" dirty="0"/>
          </a:p>
        </p:txBody>
      </p:sp>
      <p:sp>
        <p:nvSpPr>
          <p:cNvPr id="4" name="Slide Number Placeholder 3"/>
          <p:cNvSpPr>
            <a:spLocks noGrp="1"/>
          </p:cNvSpPr>
          <p:nvPr>
            <p:ph type="sldNum" sz="quarter" idx="12"/>
          </p:nvPr>
        </p:nvSpPr>
        <p:spPr/>
        <p:txBody>
          <a:bodyPr/>
          <a:lstStyle/>
          <a:p>
            <a:pPr>
              <a:defRPr/>
            </a:pPr>
            <a:fld id="{9ACD1C54-B11C-4DAF-87B1-67A680A626DB}" type="slidenum">
              <a:rPr lang="en-US" smtClean="0">
                <a:latin typeface="Arial Bold" panose="020B0704020202020204" pitchFamily="34" charset="0"/>
              </a:rPr>
              <a:pPr>
                <a:defRPr/>
              </a:pPr>
              <a:t>11</a:t>
            </a:fld>
            <a:endParaRPr lang="en-US" sz="1400" b="0" dirty="0">
              <a:solidFill>
                <a:schemeClr val="tx1"/>
              </a:solidFill>
              <a:latin typeface="Arial Bold" panose="020B0704020202020204" pitchFamily="34" charset="0"/>
            </a:endParaRPr>
          </a:p>
        </p:txBody>
      </p:sp>
      <p:sp>
        <p:nvSpPr>
          <p:cNvPr id="5" name="Rectangle 2"/>
          <p:cNvSpPr>
            <a:spLocks noChangeArrowheads="1"/>
          </p:cNvSpPr>
          <p:nvPr/>
        </p:nvSpPr>
        <p:spPr bwMode="auto">
          <a:xfrm>
            <a:off x="467544" y="1396999"/>
            <a:ext cx="1467633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307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397000"/>
            <a:ext cx="8180272" cy="4480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42138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89420"/>
          </a:xfrm>
        </p:spPr>
        <p:txBody>
          <a:bodyPr/>
          <a:lstStyle/>
          <a:p>
            <a:r>
              <a:rPr lang="en-US" dirty="0" smtClean="0"/>
              <a:t>The importance of data elements</a:t>
            </a:r>
            <a:endParaRPr lang="en-US" dirty="0"/>
          </a:p>
        </p:txBody>
      </p:sp>
      <p:graphicFrame>
        <p:nvGraphicFramePr>
          <p:cNvPr id="5" name="Content Placeholder 4"/>
          <p:cNvGraphicFramePr>
            <a:graphicFrameLocks noGrp="1"/>
          </p:cNvGraphicFramePr>
          <p:nvPr>
            <p:ph idx="1"/>
          </p:nvPr>
        </p:nvGraphicFramePr>
        <p:xfrm>
          <a:off x="152400" y="1295400"/>
          <a:ext cx="87630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5533487" y="5373216"/>
            <a:ext cx="3503009" cy="600164"/>
          </a:xfrm>
          <a:prstGeom prst="rect">
            <a:avLst/>
          </a:prstGeom>
          <a:noFill/>
        </p:spPr>
        <p:txBody>
          <a:bodyPr wrap="square" rtlCol="0">
            <a:spAutoFit/>
          </a:bodyPr>
          <a:lstStyle/>
          <a:p>
            <a:r>
              <a:rPr lang="en-US" sz="1100" smtClean="0"/>
              <a:t>Formula: ((</a:t>
            </a:r>
            <a:r>
              <a:rPr lang="en-US" sz="1100" dirty="0"/>
              <a:t>1)Number of residential properties </a:t>
            </a:r>
            <a:r>
              <a:rPr lang="en-US" sz="1100"/>
              <a:t>which </a:t>
            </a:r>
            <a:endParaRPr lang="en-US" sz="1100" smtClean="0"/>
          </a:p>
          <a:p>
            <a:r>
              <a:rPr lang="en-US" sz="1100" dirty="0" smtClean="0"/>
              <a:t>are contained </a:t>
            </a:r>
            <a:r>
              <a:rPr lang="en-US" sz="1100" dirty="0"/>
              <a:t>on the valuation roll, for all values / </a:t>
            </a:r>
            <a:endParaRPr lang="en-US" sz="1100" dirty="0" smtClean="0"/>
          </a:p>
          <a:p>
            <a:r>
              <a:rPr lang="en-US" sz="1100" dirty="0" smtClean="0"/>
              <a:t>(</a:t>
            </a:r>
            <a:r>
              <a:rPr lang="en-US" sz="1100" dirty="0"/>
              <a:t>2)Total number of households in the metro) x 100</a:t>
            </a:r>
          </a:p>
        </p:txBody>
      </p:sp>
      <p:sp>
        <p:nvSpPr>
          <p:cNvPr id="7" name="Slide Number Placeholder 3"/>
          <p:cNvSpPr>
            <a:spLocks noGrp="1"/>
          </p:cNvSpPr>
          <p:nvPr>
            <p:ph type="sldNum" sz="quarter" idx="12"/>
          </p:nvPr>
        </p:nvSpPr>
        <p:spPr>
          <a:xfrm>
            <a:off x="6934200" y="6400800"/>
            <a:ext cx="1905000" cy="457200"/>
          </a:xfrm>
        </p:spPr>
        <p:txBody>
          <a:bodyPr/>
          <a:lstStyle/>
          <a:p>
            <a:pPr>
              <a:defRPr/>
            </a:pPr>
            <a:fld id="{9ACD1C54-B11C-4DAF-87B1-67A680A626DB}" type="slidenum">
              <a:rPr lang="en-US" smtClean="0">
                <a:solidFill>
                  <a:schemeClr val="tx1"/>
                </a:solidFill>
                <a:latin typeface="Arial Bold" panose="020B0704020202020204" pitchFamily="34" charset="0"/>
              </a:rPr>
              <a:pPr>
                <a:defRPr/>
              </a:pPr>
              <a:t>12</a:t>
            </a:fld>
            <a:endParaRPr lang="en-US" sz="1400" b="0" dirty="0">
              <a:solidFill>
                <a:schemeClr val="tx1"/>
              </a:solidFill>
              <a:latin typeface="Arial Bold" panose="020B0704020202020204" pitchFamily="34" charset="0"/>
            </a:endParaRPr>
          </a:p>
        </p:txBody>
      </p:sp>
    </p:spTree>
    <p:extLst>
      <p:ext uri="{BB962C8B-B14F-4D97-AF65-F5344CB8AC3E}">
        <p14:creationId xmlns:p14="http://schemas.microsoft.com/office/powerpoint/2010/main" val="4741943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24744"/>
          </a:xfrm>
        </p:spPr>
        <p:txBody>
          <a:bodyPr/>
          <a:lstStyle/>
          <a:p>
            <a:r>
              <a:rPr lang="en-US" sz="3600" dirty="0" smtClean="0"/>
              <a:t>Where does the data come from?</a:t>
            </a:r>
            <a:endParaRPr lang="en-US" sz="3600" dirty="0"/>
          </a:p>
        </p:txBody>
      </p:sp>
      <p:graphicFrame>
        <p:nvGraphicFramePr>
          <p:cNvPr id="6" name="Content Placeholder 5"/>
          <p:cNvGraphicFramePr>
            <a:graphicFrameLocks noGrp="1"/>
          </p:cNvGraphicFramePr>
          <p:nvPr>
            <p:ph sz="quarter" idx="12"/>
            <p:extLst>
              <p:ext uri="{D42A27DB-BD31-4B8C-83A1-F6EECF244321}">
                <p14:modId xmlns:p14="http://schemas.microsoft.com/office/powerpoint/2010/main" val="51848523"/>
              </p:ext>
            </p:extLst>
          </p:nvPr>
        </p:nvGraphicFramePr>
        <p:xfrm>
          <a:off x="1043608" y="1196752"/>
          <a:ext cx="6881192" cy="4675571"/>
        </p:xfrm>
        <a:graphic>
          <a:graphicData uri="http://schemas.openxmlformats.org/drawingml/2006/table">
            <a:tbl>
              <a:tblPr firstRow="1">
                <a:tableStyleId>{21E4AEA4-8DFA-4A89-87EB-49C32662AFE0}</a:tableStyleId>
              </a:tblPr>
              <a:tblGrid>
                <a:gridCol w="5352038">
                  <a:extLst>
                    <a:ext uri="{9D8B030D-6E8A-4147-A177-3AD203B41FA5}">
                      <a16:colId xmlns:a16="http://schemas.microsoft.com/office/drawing/2014/main" val="20000"/>
                    </a:ext>
                  </a:extLst>
                </a:gridCol>
                <a:gridCol w="1529154">
                  <a:extLst>
                    <a:ext uri="{9D8B030D-6E8A-4147-A177-3AD203B41FA5}">
                      <a16:colId xmlns:a16="http://schemas.microsoft.com/office/drawing/2014/main" val="20001"/>
                    </a:ext>
                  </a:extLst>
                </a:gridCol>
              </a:tblGrid>
              <a:tr h="412409">
                <a:tc>
                  <a:txBody>
                    <a:bodyPr/>
                    <a:lstStyle/>
                    <a:p>
                      <a:pPr lvl="1" algn="ctr" fontAlgn="b"/>
                      <a:r>
                        <a:rPr lang="en-US" sz="1800" u="none" strike="noStrike" dirty="0">
                          <a:effectLst/>
                        </a:rPr>
                        <a:t>Reporting Entity</a:t>
                      </a:r>
                      <a:endParaRPr lang="en-US" sz="1800" b="0" i="0" u="none" strike="noStrike" dirty="0">
                        <a:solidFill>
                          <a:srgbClr val="000000"/>
                        </a:solidFill>
                        <a:effectLst/>
                        <a:latin typeface="Calibri" charset="0"/>
                      </a:endParaRPr>
                    </a:p>
                  </a:txBody>
                  <a:tcPr marL="2841" marR="2841" marT="2841" marB="0" anchor="ctr"/>
                </a:tc>
                <a:tc>
                  <a:txBody>
                    <a:bodyPr/>
                    <a:lstStyle/>
                    <a:p>
                      <a:pPr algn="ctr" fontAlgn="b"/>
                      <a:r>
                        <a:rPr lang="en-US" sz="1800" u="none" strike="noStrike" dirty="0">
                          <a:effectLst/>
                        </a:rPr>
                        <a:t>Unique data elements</a:t>
                      </a:r>
                      <a:endParaRPr lang="en-US" sz="1800" b="0" i="0" u="none" strike="noStrike" dirty="0">
                        <a:solidFill>
                          <a:srgbClr val="000000"/>
                        </a:solidFill>
                        <a:effectLst/>
                        <a:latin typeface="Calibri" charset="0"/>
                      </a:endParaRPr>
                    </a:p>
                  </a:txBody>
                  <a:tcPr marL="2841" marR="2841" marT="2841" marB="0" anchor="ctr"/>
                </a:tc>
                <a:extLst>
                  <a:ext uri="{0D108BD9-81ED-4DB2-BD59-A6C34878D82A}">
                    <a16:rowId xmlns:a16="http://schemas.microsoft.com/office/drawing/2014/main" val="10000"/>
                  </a:ext>
                </a:extLst>
              </a:tr>
              <a:tr h="412409">
                <a:tc>
                  <a:txBody>
                    <a:bodyPr/>
                    <a:lstStyle/>
                    <a:p>
                      <a:pPr lvl="1" algn="l" fontAlgn="b"/>
                      <a:r>
                        <a:rPr lang="en-US" sz="1800" b="1" u="none" strike="noStrike" dirty="0">
                          <a:effectLst/>
                        </a:rPr>
                        <a:t>Metro</a:t>
                      </a:r>
                      <a:endParaRPr lang="en-US" sz="1800" b="1" i="0" u="none" strike="noStrike" dirty="0">
                        <a:solidFill>
                          <a:srgbClr val="000000"/>
                        </a:solidFill>
                        <a:effectLst/>
                        <a:latin typeface="Calibri" charset="0"/>
                      </a:endParaRPr>
                    </a:p>
                  </a:txBody>
                  <a:tcPr marL="2841" marR="2841" marT="2841" marB="0" anchor="ctr"/>
                </a:tc>
                <a:tc>
                  <a:txBody>
                    <a:bodyPr/>
                    <a:lstStyle/>
                    <a:p>
                      <a:pPr algn="ctr" fontAlgn="b"/>
                      <a:r>
                        <a:rPr lang="is-IS" sz="1800" b="1" u="none" strike="noStrike" dirty="0">
                          <a:effectLst/>
                        </a:rPr>
                        <a:t>173</a:t>
                      </a:r>
                      <a:endParaRPr lang="is-IS" sz="1800" b="1" i="0" u="none" strike="noStrike" dirty="0">
                        <a:solidFill>
                          <a:srgbClr val="000000"/>
                        </a:solidFill>
                        <a:effectLst/>
                        <a:latin typeface="Calibri" charset="0"/>
                      </a:endParaRPr>
                    </a:p>
                  </a:txBody>
                  <a:tcPr marL="2841" marR="2841" marT="2841" marB="0" anchor="ctr"/>
                </a:tc>
                <a:extLst>
                  <a:ext uri="{0D108BD9-81ED-4DB2-BD59-A6C34878D82A}">
                    <a16:rowId xmlns:a16="http://schemas.microsoft.com/office/drawing/2014/main" val="10001"/>
                  </a:ext>
                </a:extLst>
              </a:tr>
              <a:tr h="412409">
                <a:tc>
                  <a:txBody>
                    <a:bodyPr/>
                    <a:lstStyle/>
                    <a:p>
                      <a:pPr lvl="1" algn="l" fontAlgn="b"/>
                      <a:r>
                        <a:rPr lang="en-US" sz="1800" u="none" strike="noStrike" dirty="0">
                          <a:effectLst/>
                        </a:rPr>
                        <a:t>StatsSA</a:t>
                      </a:r>
                      <a:endParaRPr lang="en-US" sz="1800" b="0" i="0" u="none" strike="noStrike" dirty="0">
                        <a:solidFill>
                          <a:srgbClr val="000000"/>
                        </a:solidFill>
                        <a:effectLst/>
                        <a:latin typeface="Calibri" charset="0"/>
                      </a:endParaRPr>
                    </a:p>
                  </a:txBody>
                  <a:tcPr marL="2841" marR="2841" marT="2841" marB="0" anchor="ctr"/>
                </a:tc>
                <a:tc>
                  <a:txBody>
                    <a:bodyPr/>
                    <a:lstStyle/>
                    <a:p>
                      <a:pPr algn="ctr" fontAlgn="b"/>
                      <a:r>
                        <a:rPr lang="en-US" sz="1800" u="none" strike="noStrike" dirty="0">
                          <a:effectLst/>
                        </a:rPr>
                        <a:t>38</a:t>
                      </a:r>
                      <a:endParaRPr lang="en-US" sz="1800" b="0" i="0" u="none" strike="noStrike" dirty="0">
                        <a:solidFill>
                          <a:srgbClr val="000000"/>
                        </a:solidFill>
                        <a:effectLst/>
                        <a:latin typeface="Calibri" charset="0"/>
                      </a:endParaRPr>
                    </a:p>
                  </a:txBody>
                  <a:tcPr marL="2841" marR="2841" marT="2841" marB="0" anchor="ctr"/>
                </a:tc>
                <a:extLst>
                  <a:ext uri="{0D108BD9-81ED-4DB2-BD59-A6C34878D82A}">
                    <a16:rowId xmlns:a16="http://schemas.microsoft.com/office/drawing/2014/main" val="10002"/>
                  </a:ext>
                </a:extLst>
              </a:tr>
              <a:tr h="412409">
                <a:tc>
                  <a:txBody>
                    <a:bodyPr/>
                    <a:lstStyle/>
                    <a:p>
                      <a:pPr lvl="1" algn="l" fontAlgn="b"/>
                      <a:r>
                        <a:rPr lang="en-US" sz="1800" u="none" strike="noStrike" dirty="0" smtClean="0">
                          <a:effectLst/>
                        </a:rPr>
                        <a:t>Department</a:t>
                      </a:r>
                      <a:r>
                        <a:rPr lang="en-US" sz="1800" u="none" strike="noStrike" baseline="0" dirty="0" smtClean="0">
                          <a:effectLst/>
                        </a:rPr>
                        <a:t> of </a:t>
                      </a:r>
                      <a:r>
                        <a:rPr lang="en-US" sz="1800" u="none" strike="noStrike" dirty="0" smtClean="0">
                          <a:effectLst/>
                        </a:rPr>
                        <a:t>Environmental Affairs</a:t>
                      </a:r>
                      <a:endParaRPr lang="en-US" sz="1800" b="0" i="0" u="none" strike="noStrike" dirty="0">
                        <a:solidFill>
                          <a:srgbClr val="000000"/>
                        </a:solidFill>
                        <a:effectLst/>
                        <a:latin typeface="Calibri" charset="0"/>
                      </a:endParaRPr>
                    </a:p>
                  </a:txBody>
                  <a:tcPr marL="2841" marR="2841" marT="2841" marB="0" anchor="ctr"/>
                </a:tc>
                <a:tc>
                  <a:txBody>
                    <a:bodyPr/>
                    <a:lstStyle/>
                    <a:p>
                      <a:pPr algn="ctr" fontAlgn="b"/>
                      <a:r>
                        <a:rPr lang="en-US" sz="1800" u="none" strike="noStrike">
                          <a:effectLst/>
                        </a:rPr>
                        <a:t>4</a:t>
                      </a:r>
                      <a:endParaRPr lang="en-US" sz="1800" b="0" i="0" u="none" strike="noStrike">
                        <a:solidFill>
                          <a:srgbClr val="000000"/>
                        </a:solidFill>
                        <a:effectLst/>
                        <a:latin typeface="Calibri" charset="0"/>
                      </a:endParaRPr>
                    </a:p>
                  </a:txBody>
                  <a:tcPr marL="2841" marR="2841" marT="2841" marB="0" anchor="ctr"/>
                </a:tc>
                <a:extLst>
                  <a:ext uri="{0D108BD9-81ED-4DB2-BD59-A6C34878D82A}">
                    <a16:rowId xmlns:a16="http://schemas.microsoft.com/office/drawing/2014/main" val="10003"/>
                  </a:ext>
                </a:extLst>
              </a:tr>
              <a:tr h="412409">
                <a:tc>
                  <a:txBody>
                    <a:bodyPr/>
                    <a:lstStyle/>
                    <a:p>
                      <a:pPr lvl="1" algn="l" fontAlgn="b"/>
                      <a:r>
                        <a:rPr lang="en-US" sz="1800" u="none" strike="noStrike" dirty="0">
                          <a:effectLst/>
                        </a:rPr>
                        <a:t>Road Traffic Management </a:t>
                      </a:r>
                      <a:r>
                        <a:rPr lang="en-US" sz="1800" u="none" strike="noStrike" dirty="0" smtClean="0">
                          <a:effectLst/>
                        </a:rPr>
                        <a:t>Corporation</a:t>
                      </a:r>
                      <a:endParaRPr lang="en-US" sz="1800" b="0" i="0" u="none" strike="noStrike" dirty="0">
                        <a:solidFill>
                          <a:srgbClr val="000000"/>
                        </a:solidFill>
                        <a:effectLst/>
                        <a:latin typeface="Calibri" charset="0"/>
                      </a:endParaRPr>
                    </a:p>
                  </a:txBody>
                  <a:tcPr marL="2841" marR="2841" marT="2841" marB="0" anchor="ctr"/>
                </a:tc>
                <a:tc>
                  <a:txBody>
                    <a:bodyPr/>
                    <a:lstStyle/>
                    <a:p>
                      <a:pPr algn="ctr" fontAlgn="b"/>
                      <a:r>
                        <a:rPr lang="en-US" sz="1800" u="none" strike="noStrike" dirty="0">
                          <a:effectLst/>
                        </a:rPr>
                        <a:t>3</a:t>
                      </a:r>
                      <a:endParaRPr lang="en-US" sz="1800" b="0" i="0" u="none" strike="noStrike" dirty="0">
                        <a:solidFill>
                          <a:srgbClr val="000000"/>
                        </a:solidFill>
                        <a:effectLst/>
                        <a:latin typeface="Calibri" charset="0"/>
                      </a:endParaRPr>
                    </a:p>
                  </a:txBody>
                  <a:tcPr marL="2841" marR="2841" marT="2841" marB="0" anchor="ctr"/>
                </a:tc>
                <a:extLst>
                  <a:ext uri="{0D108BD9-81ED-4DB2-BD59-A6C34878D82A}">
                    <a16:rowId xmlns:a16="http://schemas.microsoft.com/office/drawing/2014/main" val="10004"/>
                  </a:ext>
                </a:extLst>
              </a:tr>
              <a:tr h="412409">
                <a:tc>
                  <a:txBody>
                    <a:bodyPr/>
                    <a:lstStyle/>
                    <a:p>
                      <a:pPr lvl="1" algn="l" fontAlgn="b"/>
                      <a:r>
                        <a:rPr lang="en-US" sz="1800" u="none" strike="noStrike" dirty="0" smtClean="0">
                          <a:effectLst/>
                        </a:rPr>
                        <a:t>Department</a:t>
                      </a:r>
                      <a:r>
                        <a:rPr lang="en-US" sz="1800" u="none" strike="noStrike" baseline="0" dirty="0" smtClean="0">
                          <a:effectLst/>
                        </a:rPr>
                        <a:t> of</a:t>
                      </a:r>
                      <a:r>
                        <a:rPr lang="en-US" sz="1800" u="none" strike="noStrike" dirty="0" smtClean="0">
                          <a:effectLst/>
                        </a:rPr>
                        <a:t> </a:t>
                      </a:r>
                      <a:r>
                        <a:rPr lang="en-US" sz="1800" u="none" strike="noStrike" dirty="0">
                          <a:effectLst/>
                        </a:rPr>
                        <a:t>Human Settlements</a:t>
                      </a:r>
                      <a:endParaRPr lang="en-US" sz="1800" b="0" i="0" u="none" strike="noStrike" dirty="0">
                        <a:solidFill>
                          <a:srgbClr val="000000"/>
                        </a:solidFill>
                        <a:effectLst/>
                        <a:latin typeface="Calibri" charset="0"/>
                      </a:endParaRPr>
                    </a:p>
                  </a:txBody>
                  <a:tcPr marL="2841" marR="2841" marT="2841" marB="0" anchor="ctr"/>
                </a:tc>
                <a:tc>
                  <a:txBody>
                    <a:bodyPr/>
                    <a:lstStyle/>
                    <a:p>
                      <a:pPr algn="ctr" fontAlgn="b"/>
                      <a:r>
                        <a:rPr lang="is-IS" sz="1800" u="none" strike="noStrike" dirty="0">
                          <a:effectLst/>
                        </a:rPr>
                        <a:t>2</a:t>
                      </a:r>
                      <a:endParaRPr lang="is-IS" sz="1800" b="0" i="0" u="none" strike="noStrike" dirty="0">
                        <a:solidFill>
                          <a:srgbClr val="000000"/>
                        </a:solidFill>
                        <a:effectLst/>
                        <a:latin typeface="Calibri" charset="0"/>
                      </a:endParaRPr>
                    </a:p>
                  </a:txBody>
                  <a:tcPr marL="2841" marR="2841" marT="2841" marB="0" anchor="ctr"/>
                </a:tc>
                <a:extLst>
                  <a:ext uri="{0D108BD9-81ED-4DB2-BD59-A6C34878D82A}">
                    <a16:rowId xmlns:a16="http://schemas.microsoft.com/office/drawing/2014/main" val="10005"/>
                  </a:ext>
                </a:extLst>
              </a:tr>
              <a:tr h="412409">
                <a:tc>
                  <a:txBody>
                    <a:bodyPr/>
                    <a:lstStyle/>
                    <a:p>
                      <a:pPr lvl="1" algn="l" fontAlgn="b"/>
                      <a:r>
                        <a:rPr lang="en-US" sz="1800" u="none" strike="noStrike">
                          <a:effectLst/>
                        </a:rPr>
                        <a:t>National Treasury</a:t>
                      </a:r>
                      <a:endParaRPr lang="en-US" sz="1800" b="0" i="0" u="none" strike="noStrike">
                        <a:solidFill>
                          <a:srgbClr val="000000"/>
                        </a:solidFill>
                        <a:effectLst/>
                        <a:latin typeface="Calibri" charset="0"/>
                      </a:endParaRPr>
                    </a:p>
                  </a:txBody>
                  <a:tcPr marL="2841" marR="2841" marT="2841" marB="0" anchor="ctr"/>
                </a:tc>
                <a:tc>
                  <a:txBody>
                    <a:bodyPr/>
                    <a:lstStyle/>
                    <a:p>
                      <a:pPr algn="ctr" fontAlgn="b"/>
                      <a:r>
                        <a:rPr lang="is-IS" sz="1800" u="none" strike="noStrike" dirty="0">
                          <a:effectLst/>
                        </a:rPr>
                        <a:t>2</a:t>
                      </a:r>
                      <a:endParaRPr lang="is-IS" sz="1800" b="0" i="0" u="none" strike="noStrike" dirty="0">
                        <a:solidFill>
                          <a:srgbClr val="000000"/>
                        </a:solidFill>
                        <a:effectLst/>
                        <a:latin typeface="Calibri" charset="0"/>
                      </a:endParaRPr>
                    </a:p>
                  </a:txBody>
                  <a:tcPr marL="2841" marR="2841" marT="2841" marB="0" anchor="ctr"/>
                </a:tc>
                <a:extLst>
                  <a:ext uri="{0D108BD9-81ED-4DB2-BD59-A6C34878D82A}">
                    <a16:rowId xmlns:a16="http://schemas.microsoft.com/office/drawing/2014/main" val="10006"/>
                  </a:ext>
                </a:extLst>
              </a:tr>
              <a:tr h="412409">
                <a:tc>
                  <a:txBody>
                    <a:bodyPr/>
                    <a:lstStyle/>
                    <a:p>
                      <a:pPr lvl="1" algn="l" fontAlgn="b"/>
                      <a:r>
                        <a:rPr lang="en-US" sz="1800" u="none" strike="noStrike">
                          <a:effectLst/>
                        </a:rPr>
                        <a:t>Auditor General</a:t>
                      </a:r>
                      <a:endParaRPr lang="en-US" sz="1800" b="0" i="0" u="none" strike="noStrike">
                        <a:solidFill>
                          <a:srgbClr val="000000"/>
                        </a:solidFill>
                        <a:effectLst/>
                        <a:latin typeface="Calibri" charset="0"/>
                      </a:endParaRPr>
                    </a:p>
                  </a:txBody>
                  <a:tcPr marL="2841" marR="2841" marT="2841" marB="0" anchor="ctr"/>
                </a:tc>
                <a:tc>
                  <a:txBody>
                    <a:bodyPr/>
                    <a:lstStyle/>
                    <a:p>
                      <a:pPr algn="ctr" fontAlgn="b"/>
                      <a:r>
                        <a:rPr lang="is-IS" sz="1800" u="none" strike="noStrike" dirty="0">
                          <a:effectLst/>
                        </a:rPr>
                        <a:t>2</a:t>
                      </a:r>
                      <a:endParaRPr lang="is-IS" sz="1800" b="0" i="0" u="none" strike="noStrike" dirty="0">
                        <a:solidFill>
                          <a:srgbClr val="000000"/>
                        </a:solidFill>
                        <a:effectLst/>
                        <a:latin typeface="Calibri" charset="0"/>
                      </a:endParaRPr>
                    </a:p>
                  </a:txBody>
                  <a:tcPr marL="2841" marR="2841" marT="2841" marB="0" anchor="ctr"/>
                </a:tc>
                <a:extLst>
                  <a:ext uri="{0D108BD9-81ED-4DB2-BD59-A6C34878D82A}">
                    <a16:rowId xmlns:a16="http://schemas.microsoft.com/office/drawing/2014/main" val="10007"/>
                  </a:ext>
                </a:extLst>
              </a:tr>
              <a:tr h="412409">
                <a:tc>
                  <a:txBody>
                    <a:bodyPr/>
                    <a:lstStyle/>
                    <a:p>
                      <a:pPr lvl="1" algn="l" fontAlgn="b"/>
                      <a:r>
                        <a:rPr lang="en-US" sz="1800" u="none" strike="noStrike" dirty="0" smtClean="0">
                          <a:effectLst/>
                        </a:rPr>
                        <a:t>Department</a:t>
                      </a:r>
                      <a:r>
                        <a:rPr lang="en-US" sz="1800" u="none" strike="noStrike" baseline="0" dirty="0" smtClean="0">
                          <a:effectLst/>
                        </a:rPr>
                        <a:t> </a:t>
                      </a:r>
                      <a:r>
                        <a:rPr lang="en-US" sz="1800" u="none" strike="noStrike" dirty="0" smtClean="0">
                          <a:effectLst/>
                        </a:rPr>
                        <a:t>of </a:t>
                      </a:r>
                      <a:r>
                        <a:rPr lang="en-US" sz="1800" u="none" strike="noStrike" dirty="0">
                          <a:effectLst/>
                        </a:rPr>
                        <a:t>Energy</a:t>
                      </a:r>
                      <a:endParaRPr lang="en-US" sz="1800" b="0" i="0" u="none" strike="noStrike" dirty="0">
                        <a:solidFill>
                          <a:srgbClr val="000000"/>
                        </a:solidFill>
                        <a:effectLst/>
                        <a:latin typeface="Calibri" charset="0"/>
                      </a:endParaRPr>
                    </a:p>
                  </a:txBody>
                  <a:tcPr marL="2841" marR="2841" marT="2841" marB="0" anchor="ctr"/>
                </a:tc>
                <a:tc>
                  <a:txBody>
                    <a:bodyPr/>
                    <a:lstStyle/>
                    <a:p>
                      <a:pPr algn="ctr" fontAlgn="b"/>
                      <a:r>
                        <a:rPr lang="en-US" sz="1800" u="none" strike="noStrike" dirty="0">
                          <a:effectLst/>
                        </a:rPr>
                        <a:t>1</a:t>
                      </a:r>
                      <a:endParaRPr lang="en-US" sz="1800" b="0" i="0" u="none" strike="noStrike" dirty="0">
                        <a:solidFill>
                          <a:srgbClr val="000000"/>
                        </a:solidFill>
                        <a:effectLst/>
                        <a:latin typeface="Calibri" charset="0"/>
                      </a:endParaRPr>
                    </a:p>
                  </a:txBody>
                  <a:tcPr marL="2841" marR="2841" marT="2841" marB="0" anchor="ctr"/>
                </a:tc>
                <a:extLst>
                  <a:ext uri="{0D108BD9-81ED-4DB2-BD59-A6C34878D82A}">
                    <a16:rowId xmlns:a16="http://schemas.microsoft.com/office/drawing/2014/main" val="10008"/>
                  </a:ext>
                </a:extLst>
              </a:tr>
              <a:tr h="412409">
                <a:tc>
                  <a:txBody>
                    <a:bodyPr/>
                    <a:lstStyle/>
                    <a:p>
                      <a:pPr lvl="1" algn="l" fontAlgn="b"/>
                      <a:r>
                        <a:rPr lang="en-US" sz="1800" b="1" u="none" strike="noStrike" dirty="0">
                          <a:effectLst/>
                        </a:rPr>
                        <a:t>Total </a:t>
                      </a:r>
                      <a:r>
                        <a:rPr lang="en-US" sz="1800" b="1" u="none" strike="noStrike" dirty="0" smtClean="0">
                          <a:effectLst/>
                        </a:rPr>
                        <a:t>National Department or Agency</a:t>
                      </a:r>
                      <a:endParaRPr lang="en-US" sz="1800" b="1" i="0" u="none" strike="noStrike" dirty="0">
                        <a:solidFill>
                          <a:srgbClr val="000000"/>
                        </a:solidFill>
                        <a:effectLst/>
                        <a:latin typeface="Calibri" charset="0"/>
                      </a:endParaRPr>
                    </a:p>
                  </a:txBody>
                  <a:tcPr marL="2841" marR="2841" marT="2841" marB="0" anchor="ctr"/>
                </a:tc>
                <a:tc>
                  <a:txBody>
                    <a:bodyPr/>
                    <a:lstStyle/>
                    <a:p>
                      <a:pPr algn="ctr" fontAlgn="b"/>
                      <a:r>
                        <a:rPr lang="is-IS" sz="1800" b="1" u="none" strike="noStrike" dirty="0">
                          <a:effectLst/>
                        </a:rPr>
                        <a:t>52</a:t>
                      </a:r>
                      <a:endParaRPr lang="is-IS" sz="1800" b="1" i="0" u="none" strike="noStrike" dirty="0">
                        <a:solidFill>
                          <a:srgbClr val="000000"/>
                        </a:solidFill>
                        <a:effectLst/>
                        <a:latin typeface="Calibri" charset="0"/>
                      </a:endParaRPr>
                    </a:p>
                  </a:txBody>
                  <a:tcPr marL="2841" marR="2841" marT="2841" marB="0" anchor="ctr"/>
                </a:tc>
                <a:extLst>
                  <a:ext uri="{0D108BD9-81ED-4DB2-BD59-A6C34878D82A}">
                    <a16:rowId xmlns:a16="http://schemas.microsoft.com/office/drawing/2014/main" val="10009"/>
                  </a:ext>
                </a:extLst>
              </a:tr>
              <a:tr h="412409">
                <a:tc>
                  <a:txBody>
                    <a:bodyPr/>
                    <a:lstStyle/>
                    <a:p>
                      <a:pPr lvl="1" algn="l" fontAlgn="b"/>
                      <a:r>
                        <a:rPr lang="en-US" sz="1800" u="none" strike="noStrike" dirty="0">
                          <a:effectLst/>
                        </a:rPr>
                        <a:t>Total</a:t>
                      </a:r>
                      <a:endParaRPr lang="en-US" sz="1800" b="0" i="0" u="none" strike="noStrike" dirty="0">
                        <a:solidFill>
                          <a:srgbClr val="000000"/>
                        </a:solidFill>
                        <a:effectLst/>
                        <a:latin typeface="Calibri" charset="0"/>
                      </a:endParaRPr>
                    </a:p>
                  </a:txBody>
                  <a:tcPr marL="2841" marR="2841" marT="2841" marB="0" anchor="ctr"/>
                </a:tc>
                <a:tc>
                  <a:txBody>
                    <a:bodyPr/>
                    <a:lstStyle/>
                    <a:p>
                      <a:pPr algn="ctr" fontAlgn="b"/>
                      <a:r>
                        <a:rPr lang="is-IS" sz="1800" u="none" strike="noStrike" dirty="0">
                          <a:effectLst/>
                        </a:rPr>
                        <a:t>225</a:t>
                      </a:r>
                      <a:endParaRPr lang="is-IS" sz="1800" b="0" i="0" u="none" strike="noStrike" dirty="0">
                        <a:solidFill>
                          <a:srgbClr val="000000"/>
                        </a:solidFill>
                        <a:effectLst/>
                        <a:latin typeface="Calibri" charset="0"/>
                      </a:endParaRPr>
                    </a:p>
                  </a:txBody>
                  <a:tcPr marL="2841" marR="2841" marT="2841" marB="0" anchor="ct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227219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24744"/>
          </a:xfrm>
        </p:spPr>
        <p:txBody>
          <a:bodyPr/>
          <a:lstStyle/>
          <a:p>
            <a:r>
              <a:rPr lang="en-US" dirty="0" smtClean="0"/>
              <a:t>Implications of the circular</a:t>
            </a:r>
            <a:endParaRPr lang="en-US" dirty="0"/>
          </a:p>
        </p:txBody>
      </p:sp>
      <p:sp>
        <p:nvSpPr>
          <p:cNvPr id="3" name="Content Placeholder 2"/>
          <p:cNvSpPr>
            <a:spLocks noGrp="1"/>
          </p:cNvSpPr>
          <p:nvPr>
            <p:ph idx="1"/>
          </p:nvPr>
        </p:nvSpPr>
        <p:spPr>
          <a:xfrm>
            <a:off x="467544" y="1124744"/>
            <a:ext cx="8219256" cy="4483113"/>
          </a:xfrm>
        </p:spPr>
        <p:txBody>
          <a:bodyPr/>
          <a:lstStyle/>
          <a:p>
            <a:r>
              <a:rPr lang="en-GB" sz="2400" b="1" dirty="0" smtClean="0"/>
              <a:t>MFMA Circular 88, jointly issues by NT, </a:t>
            </a:r>
            <a:r>
              <a:rPr lang="en-GB" sz="2400" b="1" dirty="0" err="1" smtClean="0"/>
              <a:t>DCoG</a:t>
            </a:r>
            <a:r>
              <a:rPr lang="en-GB" sz="2400" b="1" dirty="0" smtClean="0"/>
              <a:t> &amp; DPME: Municipal </a:t>
            </a:r>
            <a:r>
              <a:rPr lang="en-GB" sz="2400" b="1" dirty="0"/>
              <a:t>Circular on Rationalisation </a:t>
            </a:r>
            <a:r>
              <a:rPr lang="en-GB" sz="2400" b="1" dirty="0" smtClean="0"/>
              <a:t>of Planning </a:t>
            </a:r>
            <a:r>
              <a:rPr lang="en-GB" sz="2400" b="1" dirty="0"/>
              <a:t>and Reporting Requirements for the 2018/19 MTREF</a:t>
            </a:r>
            <a:r>
              <a:rPr lang="en-US" sz="2400" dirty="0"/>
              <a:t> </a:t>
            </a:r>
            <a:endParaRPr lang="en-ZA" sz="2400" dirty="0" smtClean="0"/>
          </a:p>
          <a:p>
            <a:r>
              <a:rPr lang="en-ZA" sz="2400" dirty="0" smtClean="0"/>
              <a:t>Targeted </a:t>
            </a:r>
            <a:r>
              <a:rPr lang="en-ZA" sz="2400" dirty="0"/>
              <a:t>at metropolitan </a:t>
            </a:r>
            <a:r>
              <a:rPr lang="en-ZA" sz="2400" dirty="0" smtClean="0"/>
              <a:t>municipalities in preparation for for 2018/19 FY</a:t>
            </a:r>
          </a:p>
          <a:p>
            <a:r>
              <a:rPr lang="en-ZA" sz="2400" dirty="0" smtClean="0"/>
              <a:t>As </a:t>
            </a:r>
            <a:r>
              <a:rPr lang="en-ZA" sz="2400" dirty="0"/>
              <a:t>part of a pilot process, a sub-set of these indicators will be introduced to </a:t>
            </a:r>
            <a:r>
              <a:rPr lang="en-ZA" sz="2400" dirty="0" smtClean="0"/>
              <a:t>intermediate </a:t>
            </a:r>
            <a:r>
              <a:rPr lang="en-ZA" sz="2400" dirty="0"/>
              <a:t>cities </a:t>
            </a:r>
            <a:endParaRPr lang="en-ZA" sz="2400" dirty="0" smtClean="0"/>
          </a:p>
          <a:p>
            <a:r>
              <a:rPr lang="en-ZA" sz="2400" dirty="0" smtClean="0"/>
              <a:t>Be seen </a:t>
            </a:r>
            <a:r>
              <a:rPr lang="en-ZA" sz="2400" dirty="0"/>
              <a:t>as a build-up to the review of the current general key performance indicators for local government </a:t>
            </a:r>
            <a:endParaRPr lang="en-ZA" sz="2400" dirty="0" smtClean="0"/>
          </a:p>
          <a:p>
            <a:r>
              <a:rPr lang="en-GB" sz="2400" b="1" dirty="0" smtClean="0"/>
              <a:t>Please </a:t>
            </a:r>
            <a:r>
              <a:rPr lang="en-GB" sz="2400" b="1" dirty="0"/>
              <a:t>note that all current reporting requirements remain until informed otherwise.</a:t>
            </a:r>
            <a:r>
              <a:rPr lang="en-US" sz="2400" dirty="0"/>
              <a:t> </a:t>
            </a:r>
          </a:p>
          <a:p>
            <a:endParaRPr lang="en-US" sz="2400" dirty="0"/>
          </a:p>
        </p:txBody>
      </p:sp>
    </p:spTree>
    <p:extLst>
      <p:ext uri="{BB962C8B-B14F-4D97-AF65-F5344CB8AC3E}">
        <p14:creationId xmlns:p14="http://schemas.microsoft.com/office/powerpoint/2010/main" val="17189174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Text Placeholder 5"/>
          <p:cNvSpPr>
            <a:spLocks noGrp="1"/>
          </p:cNvSpPr>
          <p:nvPr>
            <p:ph type="body" idx="1"/>
          </p:nvPr>
        </p:nvSpPr>
        <p:spPr/>
        <p:txBody>
          <a:bodyPr/>
          <a:lstStyle/>
          <a:p>
            <a:r>
              <a:rPr lang="en-US" sz="3600" dirty="0" smtClean="0"/>
              <a:t>Concept for Shared Reporting Platform</a:t>
            </a:r>
            <a:endParaRPr lang="en-US" sz="3600" dirty="0"/>
          </a:p>
        </p:txBody>
      </p:sp>
    </p:spTree>
    <p:extLst>
      <p:ext uri="{BB962C8B-B14F-4D97-AF65-F5344CB8AC3E}">
        <p14:creationId xmlns:p14="http://schemas.microsoft.com/office/powerpoint/2010/main" val="2773767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FFD55-2AC6-43D6-85AD-3CFE0B884C68}"/>
              </a:ext>
            </a:extLst>
          </p:cNvPr>
          <p:cNvSpPr>
            <a:spLocks noGrp="1"/>
          </p:cNvSpPr>
          <p:nvPr>
            <p:ph type="title"/>
          </p:nvPr>
        </p:nvSpPr>
        <p:spPr>
          <a:xfrm>
            <a:off x="1" y="1"/>
            <a:ext cx="9144000" cy="1120644"/>
          </a:xfrm>
        </p:spPr>
        <p:txBody>
          <a:bodyPr/>
          <a:lstStyle/>
          <a:p>
            <a:r>
              <a:rPr lang="en-ZA" dirty="0"/>
              <a:t>System user needs &amp; roles</a:t>
            </a:r>
          </a:p>
        </p:txBody>
      </p:sp>
      <p:graphicFrame>
        <p:nvGraphicFramePr>
          <p:cNvPr id="6" name="Content Placeholder 5">
            <a:extLst>
              <a:ext uri="{FF2B5EF4-FFF2-40B4-BE49-F238E27FC236}">
                <a16:creationId xmlns:a16="http://schemas.microsoft.com/office/drawing/2014/main" id="{F4FC1304-B204-4055-8284-E662B216A7AD}"/>
              </a:ext>
            </a:extLst>
          </p:cNvPr>
          <p:cNvGraphicFramePr>
            <a:graphicFrameLocks noGrp="1"/>
          </p:cNvGraphicFramePr>
          <p:nvPr>
            <p:ph idx="1"/>
            <p:extLst/>
          </p:nvPr>
        </p:nvGraphicFramePr>
        <p:xfrm>
          <a:off x="2747986" y="1268761"/>
          <a:ext cx="3520009" cy="19671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Content Placeholder 5">
            <a:extLst>
              <a:ext uri="{FF2B5EF4-FFF2-40B4-BE49-F238E27FC236}">
                <a16:creationId xmlns:a16="http://schemas.microsoft.com/office/drawing/2014/main" id="{02D934ED-435C-42ED-81C0-6B9CBA38D024}"/>
              </a:ext>
            </a:extLst>
          </p:cNvPr>
          <p:cNvGraphicFramePr>
            <a:graphicFrameLocks/>
          </p:cNvGraphicFramePr>
          <p:nvPr>
            <p:extLst/>
          </p:nvPr>
        </p:nvGraphicFramePr>
        <p:xfrm>
          <a:off x="1547664" y="3668188"/>
          <a:ext cx="6048672" cy="24251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Rounded Rectangle 123">
            <a:extLst>
              <a:ext uri="{FF2B5EF4-FFF2-40B4-BE49-F238E27FC236}">
                <a16:creationId xmlns:a16="http://schemas.microsoft.com/office/drawing/2014/main" id="{36018AE9-EB40-4B22-A49E-A040C6BBC44D}"/>
              </a:ext>
            </a:extLst>
          </p:cNvPr>
          <p:cNvSpPr/>
          <p:nvPr/>
        </p:nvSpPr>
        <p:spPr>
          <a:xfrm>
            <a:off x="1850031" y="3229238"/>
            <a:ext cx="5628386" cy="438950"/>
          </a:xfrm>
          <a:prstGeom prst="roundRect">
            <a:avLst/>
          </a:prstGeom>
          <a:solidFill>
            <a:schemeClr val="tx1"/>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sz="2100" dirty="0">
                <a:solidFill>
                  <a:srgbClr val="FFFFFF"/>
                </a:solidFill>
                <a:effectLst>
                  <a:outerShdw blurRad="38100" dist="12700" dir="5400000" rotWithShape="0">
                    <a:srgbClr val="000000">
                      <a:alpha val="80000"/>
                    </a:srgbClr>
                  </a:outerShdw>
                </a:effectLst>
                <a:latin typeface="Helvetica Neue Medium"/>
                <a:ea typeface="Helvetica Neue Medium"/>
                <a:cs typeface="Helvetica Neue Medium"/>
                <a:sym typeface="Helvetica Neue Medium"/>
              </a:rPr>
              <a:t>Shared Platform</a:t>
            </a:r>
          </a:p>
        </p:txBody>
      </p:sp>
      <p:sp>
        <p:nvSpPr>
          <p:cNvPr id="9" name="Arrow: Down 8">
            <a:extLst>
              <a:ext uri="{FF2B5EF4-FFF2-40B4-BE49-F238E27FC236}">
                <a16:creationId xmlns:a16="http://schemas.microsoft.com/office/drawing/2014/main" id="{68F75975-CBE1-4E1F-84F9-2938AA86AA96}"/>
              </a:ext>
            </a:extLst>
          </p:cNvPr>
          <p:cNvSpPr/>
          <p:nvPr/>
        </p:nvSpPr>
        <p:spPr bwMode="auto">
          <a:xfrm>
            <a:off x="7924800" y="1626405"/>
            <a:ext cx="790604" cy="3890827"/>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vert"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ZA" dirty="0">
                <a:latin typeface="Arial" charset="0"/>
                <a:ea typeface="ＭＳ Ｐゴシック" pitchFamily="1" charset="-128"/>
              </a:rPr>
              <a:t>Nat. Sourcing &amp; Capture</a:t>
            </a:r>
            <a:endParaRPr kumimoji="0" lang="en-ZA" sz="2400" b="0" i="0" u="none" strike="noStrike" cap="none" normalizeH="0" baseline="0" dirty="0">
              <a:ln>
                <a:noFill/>
              </a:ln>
              <a:solidFill>
                <a:schemeClr val="tx1"/>
              </a:solidFill>
              <a:effectLst/>
              <a:latin typeface="Arial" charset="0"/>
              <a:ea typeface="ＭＳ Ｐゴシック" pitchFamily="1" charset="-128"/>
            </a:endParaRPr>
          </a:p>
        </p:txBody>
      </p:sp>
      <p:sp>
        <p:nvSpPr>
          <p:cNvPr id="10" name="Arrow: Down 9">
            <a:extLst>
              <a:ext uri="{FF2B5EF4-FFF2-40B4-BE49-F238E27FC236}">
                <a16:creationId xmlns:a16="http://schemas.microsoft.com/office/drawing/2014/main" id="{48E4BD7D-0DFF-4E0B-A05F-9DE05980C12C}"/>
              </a:ext>
            </a:extLst>
          </p:cNvPr>
          <p:cNvSpPr/>
          <p:nvPr/>
        </p:nvSpPr>
        <p:spPr bwMode="auto">
          <a:xfrm rot="10800000">
            <a:off x="613043" y="1844824"/>
            <a:ext cx="790604" cy="3096344"/>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vert"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ZA" sz="2400" b="0" i="0" u="none" strike="noStrike" cap="none" normalizeH="0" baseline="0" dirty="0">
                <a:ln>
                  <a:noFill/>
                </a:ln>
                <a:solidFill>
                  <a:schemeClr val="tx1"/>
                </a:solidFill>
                <a:effectLst/>
                <a:latin typeface="Arial" charset="0"/>
                <a:ea typeface="ＭＳ Ｐゴシック" pitchFamily="1" charset="-128"/>
              </a:rPr>
              <a:t>Reporting</a:t>
            </a:r>
          </a:p>
        </p:txBody>
      </p:sp>
      <p:sp>
        <p:nvSpPr>
          <p:cNvPr id="11" name="TextBox 10">
            <a:extLst>
              <a:ext uri="{FF2B5EF4-FFF2-40B4-BE49-F238E27FC236}">
                <a16:creationId xmlns:a16="http://schemas.microsoft.com/office/drawing/2014/main" id="{6FF5E35F-88AD-4E31-A681-9DC977D325EB}"/>
              </a:ext>
            </a:extLst>
          </p:cNvPr>
          <p:cNvSpPr txBox="1"/>
          <p:nvPr/>
        </p:nvSpPr>
        <p:spPr>
          <a:xfrm>
            <a:off x="1547664" y="4221088"/>
            <a:ext cx="1200322" cy="461665"/>
          </a:xfrm>
          <a:prstGeom prst="rect">
            <a:avLst/>
          </a:prstGeom>
          <a:noFill/>
        </p:spPr>
        <p:txBody>
          <a:bodyPr wrap="square" rtlCol="0">
            <a:spAutoFit/>
          </a:bodyPr>
          <a:lstStyle/>
          <a:p>
            <a:r>
              <a:rPr lang="en-ZA" dirty="0"/>
              <a:t>Metros</a:t>
            </a:r>
          </a:p>
        </p:txBody>
      </p:sp>
      <p:sp>
        <p:nvSpPr>
          <p:cNvPr id="12" name="TextBox 11">
            <a:extLst>
              <a:ext uri="{FF2B5EF4-FFF2-40B4-BE49-F238E27FC236}">
                <a16:creationId xmlns:a16="http://schemas.microsoft.com/office/drawing/2014/main" id="{63517BE5-F2F4-4C73-9A05-ECEF0F8C9B86}"/>
              </a:ext>
            </a:extLst>
          </p:cNvPr>
          <p:cNvSpPr txBox="1"/>
          <p:nvPr/>
        </p:nvSpPr>
        <p:spPr>
          <a:xfrm>
            <a:off x="6230715" y="1841091"/>
            <a:ext cx="1731366" cy="461665"/>
          </a:xfrm>
          <a:prstGeom prst="rect">
            <a:avLst/>
          </a:prstGeom>
          <a:noFill/>
        </p:spPr>
        <p:txBody>
          <a:bodyPr wrap="square" rtlCol="0">
            <a:spAutoFit/>
          </a:bodyPr>
          <a:lstStyle/>
          <a:p>
            <a:r>
              <a:rPr lang="en-ZA" dirty="0"/>
              <a:t>Nat. Depts.</a:t>
            </a:r>
          </a:p>
        </p:txBody>
      </p:sp>
      <p:sp>
        <p:nvSpPr>
          <p:cNvPr id="3" name="Rectangle: Rounded Corners 2">
            <a:extLst>
              <a:ext uri="{FF2B5EF4-FFF2-40B4-BE49-F238E27FC236}">
                <a16:creationId xmlns:a16="http://schemas.microsoft.com/office/drawing/2014/main" id="{8FB4CA2B-6BF3-4E46-B8D0-829A7BD2BFA5}"/>
              </a:ext>
            </a:extLst>
          </p:cNvPr>
          <p:cNvSpPr/>
          <p:nvPr/>
        </p:nvSpPr>
        <p:spPr bwMode="auto">
          <a:xfrm>
            <a:off x="2483768" y="4954836"/>
            <a:ext cx="4392488" cy="926482"/>
          </a:xfrm>
          <a:prstGeom prst="roundRect">
            <a:avLst/>
          </a:prstGeom>
          <a:solidFill>
            <a:srgbClr val="C1C1C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ZA" sz="2400" b="0" i="0" u="none" strike="noStrike" cap="none" normalizeH="0" baseline="0" dirty="0">
                <a:ln>
                  <a:noFill/>
                </a:ln>
                <a:solidFill>
                  <a:schemeClr val="tx1"/>
                </a:solidFill>
                <a:effectLst/>
                <a:latin typeface="Arial" charset="0"/>
                <a:ea typeface="ＭＳ Ｐゴシック" pitchFamily="1" charset="-128"/>
              </a:rPr>
              <a:t>User permissions and cascading role assignment</a:t>
            </a:r>
          </a:p>
        </p:txBody>
      </p:sp>
      <p:sp>
        <p:nvSpPr>
          <p:cNvPr id="13" name="Rectangle: Rounded Corners 12">
            <a:extLst>
              <a:ext uri="{FF2B5EF4-FFF2-40B4-BE49-F238E27FC236}">
                <a16:creationId xmlns:a16="http://schemas.microsoft.com/office/drawing/2014/main" id="{7A9531B9-4245-4CAC-94E2-3F78A2E491FC}"/>
              </a:ext>
            </a:extLst>
          </p:cNvPr>
          <p:cNvSpPr/>
          <p:nvPr/>
        </p:nvSpPr>
        <p:spPr bwMode="auto">
          <a:xfrm>
            <a:off x="2483768" y="1484784"/>
            <a:ext cx="4392488" cy="896757"/>
          </a:xfrm>
          <a:prstGeom prst="roundRect">
            <a:avLst/>
          </a:prstGeom>
          <a:solidFill>
            <a:srgbClr val="C1C1C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ZA" sz="2400" b="0" i="0" u="none" strike="noStrike" cap="none" normalizeH="0" baseline="0" dirty="0">
                <a:ln>
                  <a:noFill/>
                </a:ln>
                <a:solidFill>
                  <a:schemeClr val="tx1"/>
                </a:solidFill>
                <a:effectLst/>
                <a:latin typeface="Arial" charset="0"/>
                <a:ea typeface="ＭＳ Ｐゴシック" pitchFamily="1" charset="-128"/>
              </a:rPr>
              <a:t>User permissions and cascading role assignment</a:t>
            </a:r>
          </a:p>
        </p:txBody>
      </p:sp>
    </p:spTree>
    <p:extLst>
      <p:ext uri="{BB962C8B-B14F-4D97-AF65-F5344CB8AC3E}">
        <p14:creationId xmlns:p14="http://schemas.microsoft.com/office/powerpoint/2010/main" val="1162190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graphicEl>
                                              <a:dgm id="{12453F54-5789-4B68-9387-E233B4C19344}"/>
                                            </p:graphicEl>
                                          </p:spTgt>
                                        </p:tgtEl>
                                        <p:attrNameLst>
                                          <p:attrName>style.visibility</p:attrName>
                                        </p:attrNameLst>
                                      </p:cBhvr>
                                      <p:to>
                                        <p:strVal val="visible"/>
                                      </p:to>
                                    </p:set>
                                    <p:animEffect transition="in" filter="fade">
                                      <p:cBhvr>
                                        <p:cTn id="14" dur="1000"/>
                                        <p:tgtEl>
                                          <p:spTgt spid="7">
                                            <p:graphicEl>
                                              <a:dgm id="{12453F54-5789-4B68-9387-E233B4C19344}"/>
                                            </p:graphicEl>
                                          </p:spTgt>
                                        </p:tgtEl>
                                      </p:cBhvr>
                                    </p:animEffect>
                                    <p:anim calcmode="lin" valueType="num">
                                      <p:cBhvr>
                                        <p:cTn id="15" dur="1000" fill="hold"/>
                                        <p:tgtEl>
                                          <p:spTgt spid="7">
                                            <p:graphicEl>
                                              <a:dgm id="{12453F54-5789-4B68-9387-E233B4C19344}"/>
                                            </p:graphicEl>
                                          </p:spTgt>
                                        </p:tgtEl>
                                        <p:attrNameLst>
                                          <p:attrName>ppt_x</p:attrName>
                                        </p:attrNameLst>
                                      </p:cBhvr>
                                      <p:tavLst>
                                        <p:tav tm="0">
                                          <p:val>
                                            <p:strVal val="#ppt_x"/>
                                          </p:val>
                                        </p:tav>
                                        <p:tav tm="100000">
                                          <p:val>
                                            <p:strVal val="#ppt_x"/>
                                          </p:val>
                                        </p:tav>
                                      </p:tavLst>
                                    </p:anim>
                                    <p:anim calcmode="lin" valueType="num">
                                      <p:cBhvr>
                                        <p:cTn id="16" dur="1000" fill="hold"/>
                                        <p:tgtEl>
                                          <p:spTgt spid="7">
                                            <p:graphicEl>
                                              <a:dgm id="{12453F54-5789-4B68-9387-E233B4C19344}"/>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graphicEl>
                                              <a:dgm id="{09859D9D-45CA-45EE-801D-BDC58B197FA9}"/>
                                            </p:graphicEl>
                                          </p:spTgt>
                                        </p:tgtEl>
                                        <p:attrNameLst>
                                          <p:attrName>style.visibility</p:attrName>
                                        </p:attrNameLst>
                                      </p:cBhvr>
                                      <p:to>
                                        <p:strVal val="visible"/>
                                      </p:to>
                                    </p:set>
                                    <p:animEffect transition="in" filter="fade">
                                      <p:cBhvr>
                                        <p:cTn id="21" dur="1000"/>
                                        <p:tgtEl>
                                          <p:spTgt spid="7">
                                            <p:graphicEl>
                                              <a:dgm id="{09859D9D-45CA-45EE-801D-BDC58B197FA9}"/>
                                            </p:graphicEl>
                                          </p:spTgt>
                                        </p:tgtEl>
                                      </p:cBhvr>
                                    </p:animEffect>
                                    <p:anim calcmode="lin" valueType="num">
                                      <p:cBhvr>
                                        <p:cTn id="22" dur="1000" fill="hold"/>
                                        <p:tgtEl>
                                          <p:spTgt spid="7">
                                            <p:graphicEl>
                                              <a:dgm id="{09859D9D-45CA-45EE-801D-BDC58B197FA9}"/>
                                            </p:graphicEl>
                                          </p:spTgt>
                                        </p:tgtEl>
                                        <p:attrNameLst>
                                          <p:attrName>ppt_x</p:attrName>
                                        </p:attrNameLst>
                                      </p:cBhvr>
                                      <p:tavLst>
                                        <p:tav tm="0">
                                          <p:val>
                                            <p:strVal val="#ppt_x"/>
                                          </p:val>
                                        </p:tav>
                                        <p:tav tm="100000">
                                          <p:val>
                                            <p:strVal val="#ppt_x"/>
                                          </p:val>
                                        </p:tav>
                                      </p:tavLst>
                                    </p:anim>
                                    <p:anim calcmode="lin" valueType="num">
                                      <p:cBhvr>
                                        <p:cTn id="23" dur="1000" fill="hold"/>
                                        <p:tgtEl>
                                          <p:spTgt spid="7">
                                            <p:graphicEl>
                                              <a:dgm id="{09859D9D-45CA-45EE-801D-BDC58B197FA9}"/>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graphicEl>
                                              <a:dgm id="{376254D7-7D48-4A97-874B-5D88BB8D116E}"/>
                                            </p:graphicEl>
                                          </p:spTgt>
                                        </p:tgtEl>
                                        <p:attrNameLst>
                                          <p:attrName>style.visibility</p:attrName>
                                        </p:attrNameLst>
                                      </p:cBhvr>
                                      <p:to>
                                        <p:strVal val="visible"/>
                                      </p:to>
                                    </p:set>
                                    <p:animEffect transition="in" filter="fade">
                                      <p:cBhvr>
                                        <p:cTn id="28" dur="1000"/>
                                        <p:tgtEl>
                                          <p:spTgt spid="7">
                                            <p:graphicEl>
                                              <a:dgm id="{376254D7-7D48-4A97-874B-5D88BB8D116E}"/>
                                            </p:graphicEl>
                                          </p:spTgt>
                                        </p:tgtEl>
                                      </p:cBhvr>
                                    </p:animEffect>
                                    <p:anim calcmode="lin" valueType="num">
                                      <p:cBhvr>
                                        <p:cTn id="29" dur="1000" fill="hold"/>
                                        <p:tgtEl>
                                          <p:spTgt spid="7">
                                            <p:graphicEl>
                                              <a:dgm id="{376254D7-7D48-4A97-874B-5D88BB8D116E}"/>
                                            </p:graphicEl>
                                          </p:spTgt>
                                        </p:tgtEl>
                                        <p:attrNameLst>
                                          <p:attrName>ppt_x</p:attrName>
                                        </p:attrNameLst>
                                      </p:cBhvr>
                                      <p:tavLst>
                                        <p:tav tm="0">
                                          <p:val>
                                            <p:strVal val="#ppt_x"/>
                                          </p:val>
                                        </p:tav>
                                        <p:tav tm="100000">
                                          <p:val>
                                            <p:strVal val="#ppt_x"/>
                                          </p:val>
                                        </p:tav>
                                      </p:tavLst>
                                    </p:anim>
                                    <p:anim calcmode="lin" valueType="num">
                                      <p:cBhvr>
                                        <p:cTn id="30" dur="1000" fill="hold"/>
                                        <p:tgtEl>
                                          <p:spTgt spid="7">
                                            <p:graphicEl>
                                              <a:dgm id="{376254D7-7D48-4A97-874B-5D88BB8D116E}"/>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graphicEl>
                                              <a:dgm id="{7D476D42-A766-4021-91C3-242603DEBC37}"/>
                                            </p:graphicEl>
                                          </p:spTgt>
                                        </p:tgtEl>
                                        <p:attrNameLst>
                                          <p:attrName>style.visibility</p:attrName>
                                        </p:attrNameLst>
                                      </p:cBhvr>
                                      <p:to>
                                        <p:strVal val="visible"/>
                                      </p:to>
                                    </p:set>
                                    <p:animEffect transition="in" filter="fade">
                                      <p:cBhvr>
                                        <p:cTn id="35" dur="1000"/>
                                        <p:tgtEl>
                                          <p:spTgt spid="7">
                                            <p:graphicEl>
                                              <a:dgm id="{7D476D42-A766-4021-91C3-242603DEBC37}"/>
                                            </p:graphicEl>
                                          </p:spTgt>
                                        </p:tgtEl>
                                      </p:cBhvr>
                                    </p:animEffect>
                                    <p:anim calcmode="lin" valueType="num">
                                      <p:cBhvr>
                                        <p:cTn id="36" dur="1000" fill="hold"/>
                                        <p:tgtEl>
                                          <p:spTgt spid="7">
                                            <p:graphicEl>
                                              <a:dgm id="{7D476D42-A766-4021-91C3-242603DEBC37}"/>
                                            </p:graphicEl>
                                          </p:spTgt>
                                        </p:tgtEl>
                                        <p:attrNameLst>
                                          <p:attrName>ppt_x</p:attrName>
                                        </p:attrNameLst>
                                      </p:cBhvr>
                                      <p:tavLst>
                                        <p:tav tm="0">
                                          <p:val>
                                            <p:strVal val="#ppt_x"/>
                                          </p:val>
                                        </p:tav>
                                        <p:tav tm="100000">
                                          <p:val>
                                            <p:strVal val="#ppt_x"/>
                                          </p:val>
                                        </p:tav>
                                      </p:tavLst>
                                    </p:anim>
                                    <p:anim calcmode="lin" valueType="num">
                                      <p:cBhvr>
                                        <p:cTn id="37" dur="1000" fill="hold"/>
                                        <p:tgtEl>
                                          <p:spTgt spid="7">
                                            <p:graphicEl>
                                              <a:dgm id="{7D476D42-A766-4021-91C3-242603DEBC37}"/>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grpId="0" nodeType="clickEffect">
                                  <p:stCondLst>
                                    <p:cond delay="0"/>
                                  </p:stCondLst>
                                  <p:childTnLst>
                                    <p:set>
                                      <p:cBhvr>
                                        <p:cTn id="48" dur="1" fill="hold">
                                          <p:stCondLst>
                                            <p:cond delay="0"/>
                                          </p:stCondLst>
                                        </p:cTn>
                                        <p:tgtEl>
                                          <p:spTgt spid="6">
                                            <p:graphicEl>
                                              <a:dgm id="{23C24D80-9670-429F-B26A-8C7DB34D67B1}"/>
                                            </p:graphicEl>
                                          </p:spTgt>
                                        </p:tgtEl>
                                        <p:attrNameLst>
                                          <p:attrName>style.visibility</p:attrName>
                                        </p:attrNameLst>
                                      </p:cBhvr>
                                      <p:to>
                                        <p:strVal val="visible"/>
                                      </p:to>
                                    </p:set>
                                    <p:animEffect transition="in" filter="fade">
                                      <p:cBhvr>
                                        <p:cTn id="49" dur="1000"/>
                                        <p:tgtEl>
                                          <p:spTgt spid="6">
                                            <p:graphicEl>
                                              <a:dgm id="{23C24D80-9670-429F-B26A-8C7DB34D67B1}"/>
                                            </p:graphicEl>
                                          </p:spTgt>
                                        </p:tgtEl>
                                      </p:cBhvr>
                                    </p:animEffect>
                                    <p:anim calcmode="lin" valueType="num">
                                      <p:cBhvr>
                                        <p:cTn id="50" dur="1000" fill="hold"/>
                                        <p:tgtEl>
                                          <p:spTgt spid="6">
                                            <p:graphicEl>
                                              <a:dgm id="{23C24D80-9670-429F-B26A-8C7DB34D67B1}"/>
                                            </p:graphicEl>
                                          </p:spTgt>
                                        </p:tgtEl>
                                        <p:attrNameLst>
                                          <p:attrName>ppt_x</p:attrName>
                                        </p:attrNameLst>
                                      </p:cBhvr>
                                      <p:tavLst>
                                        <p:tav tm="0">
                                          <p:val>
                                            <p:strVal val="#ppt_x"/>
                                          </p:val>
                                        </p:tav>
                                        <p:tav tm="100000">
                                          <p:val>
                                            <p:strVal val="#ppt_x"/>
                                          </p:val>
                                        </p:tav>
                                      </p:tavLst>
                                    </p:anim>
                                    <p:anim calcmode="lin" valueType="num">
                                      <p:cBhvr>
                                        <p:cTn id="51" dur="1000" fill="hold"/>
                                        <p:tgtEl>
                                          <p:spTgt spid="6">
                                            <p:graphicEl>
                                              <a:dgm id="{23C24D80-9670-429F-B26A-8C7DB34D67B1}"/>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grpId="0" nodeType="clickEffect">
                                  <p:stCondLst>
                                    <p:cond delay="0"/>
                                  </p:stCondLst>
                                  <p:childTnLst>
                                    <p:set>
                                      <p:cBhvr>
                                        <p:cTn id="55" dur="1" fill="hold">
                                          <p:stCondLst>
                                            <p:cond delay="0"/>
                                          </p:stCondLst>
                                        </p:cTn>
                                        <p:tgtEl>
                                          <p:spTgt spid="6">
                                            <p:graphicEl>
                                              <a:dgm id="{99D9794B-C8EE-4C86-BD07-860FBF43F1B9}"/>
                                            </p:graphicEl>
                                          </p:spTgt>
                                        </p:tgtEl>
                                        <p:attrNameLst>
                                          <p:attrName>style.visibility</p:attrName>
                                        </p:attrNameLst>
                                      </p:cBhvr>
                                      <p:to>
                                        <p:strVal val="visible"/>
                                      </p:to>
                                    </p:set>
                                    <p:animEffect transition="in" filter="fade">
                                      <p:cBhvr>
                                        <p:cTn id="56" dur="1000"/>
                                        <p:tgtEl>
                                          <p:spTgt spid="6">
                                            <p:graphicEl>
                                              <a:dgm id="{99D9794B-C8EE-4C86-BD07-860FBF43F1B9}"/>
                                            </p:graphicEl>
                                          </p:spTgt>
                                        </p:tgtEl>
                                      </p:cBhvr>
                                    </p:animEffect>
                                    <p:anim calcmode="lin" valueType="num">
                                      <p:cBhvr>
                                        <p:cTn id="57" dur="1000" fill="hold"/>
                                        <p:tgtEl>
                                          <p:spTgt spid="6">
                                            <p:graphicEl>
                                              <a:dgm id="{99D9794B-C8EE-4C86-BD07-860FBF43F1B9}"/>
                                            </p:graphicEl>
                                          </p:spTgt>
                                        </p:tgtEl>
                                        <p:attrNameLst>
                                          <p:attrName>ppt_x</p:attrName>
                                        </p:attrNameLst>
                                      </p:cBhvr>
                                      <p:tavLst>
                                        <p:tav tm="0">
                                          <p:val>
                                            <p:strVal val="#ppt_x"/>
                                          </p:val>
                                        </p:tav>
                                        <p:tav tm="100000">
                                          <p:val>
                                            <p:strVal val="#ppt_x"/>
                                          </p:val>
                                        </p:tav>
                                      </p:tavLst>
                                    </p:anim>
                                    <p:anim calcmode="lin" valueType="num">
                                      <p:cBhvr>
                                        <p:cTn id="58" dur="1000" fill="hold"/>
                                        <p:tgtEl>
                                          <p:spTgt spid="6">
                                            <p:graphicEl>
                                              <a:dgm id="{99D9794B-C8EE-4C86-BD07-860FBF43F1B9}"/>
                                            </p:graphic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grpId="0" nodeType="clickEffect">
                                  <p:stCondLst>
                                    <p:cond delay="0"/>
                                  </p:stCondLst>
                                  <p:childTnLst>
                                    <p:set>
                                      <p:cBhvr>
                                        <p:cTn id="62" dur="1" fill="hold">
                                          <p:stCondLst>
                                            <p:cond delay="0"/>
                                          </p:stCondLst>
                                        </p:cTn>
                                        <p:tgtEl>
                                          <p:spTgt spid="6">
                                            <p:graphicEl>
                                              <a:dgm id="{758BFE9C-1D0A-466D-A8BA-192EE243FCED}"/>
                                            </p:graphicEl>
                                          </p:spTgt>
                                        </p:tgtEl>
                                        <p:attrNameLst>
                                          <p:attrName>style.visibility</p:attrName>
                                        </p:attrNameLst>
                                      </p:cBhvr>
                                      <p:to>
                                        <p:strVal val="visible"/>
                                      </p:to>
                                    </p:set>
                                    <p:animEffect transition="in" filter="fade">
                                      <p:cBhvr>
                                        <p:cTn id="63" dur="1000"/>
                                        <p:tgtEl>
                                          <p:spTgt spid="6">
                                            <p:graphicEl>
                                              <a:dgm id="{758BFE9C-1D0A-466D-A8BA-192EE243FCED}"/>
                                            </p:graphicEl>
                                          </p:spTgt>
                                        </p:tgtEl>
                                      </p:cBhvr>
                                    </p:animEffect>
                                    <p:anim calcmode="lin" valueType="num">
                                      <p:cBhvr>
                                        <p:cTn id="64" dur="1000" fill="hold"/>
                                        <p:tgtEl>
                                          <p:spTgt spid="6">
                                            <p:graphicEl>
                                              <a:dgm id="{758BFE9C-1D0A-466D-A8BA-192EE243FCED}"/>
                                            </p:graphicEl>
                                          </p:spTgt>
                                        </p:tgtEl>
                                        <p:attrNameLst>
                                          <p:attrName>ppt_x</p:attrName>
                                        </p:attrNameLst>
                                      </p:cBhvr>
                                      <p:tavLst>
                                        <p:tav tm="0">
                                          <p:val>
                                            <p:strVal val="#ppt_x"/>
                                          </p:val>
                                        </p:tav>
                                        <p:tav tm="100000">
                                          <p:val>
                                            <p:strVal val="#ppt_x"/>
                                          </p:val>
                                        </p:tav>
                                      </p:tavLst>
                                    </p:anim>
                                    <p:anim calcmode="lin" valueType="num">
                                      <p:cBhvr>
                                        <p:cTn id="65" dur="1000" fill="hold"/>
                                        <p:tgtEl>
                                          <p:spTgt spid="6">
                                            <p:graphicEl>
                                              <a:dgm id="{758BFE9C-1D0A-466D-A8BA-192EE243FCED}"/>
                                            </p:graphic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fade">
                                      <p:cBhvr>
                                        <p:cTn id="70" dur="500"/>
                                        <p:tgtEl>
                                          <p:spTgt spid="8"/>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Graphic spid="7" grpId="0">
        <p:bldSub>
          <a:bldDgm bld="one" rev="1"/>
        </p:bldSub>
      </p:bldGraphic>
      <p:bldP spid="8" grpId="0" animBg="1"/>
      <p:bldP spid="9" grpId="0" animBg="1"/>
      <p:bldP spid="10" grpId="0" animBg="1"/>
      <p:bldP spid="3"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FFD55-2AC6-43D6-85AD-3CFE0B884C68}"/>
              </a:ext>
            </a:extLst>
          </p:cNvPr>
          <p:cNvSpPr>
            <a:spLocks noGrp="1"/>
          </p:cNvSpPr>
          <p:nvPr>
            <p:ph type="title"/>
          </p:nvPr>
        </p:nvSpPr>
        <p:spPr>
          <a:xfrm>
            <a:off x="0" y="0"/>
            <a:ext cx="9144000" cy="1101732"/>
          </a:xfrm>
        </p:spPr>
        <p:txBody>
          <a:bodyPr/>
          <a:lstStyle/>
          <a:p>
            <a:r>
              <a:rPr lang="en-ZA" dirty="0"/>
              <a:t>Reporting functionality</a:t>
            </a:r>
          </a:p>
        </p:txBody>
      </p:sp>
      <p:sp>
        <p:nvSpPr>
          <p:cNvPr id="8" name="Rounded Rectangle 123">
            <a:extLst>
              <a:ext uri="{FF2B5EF4-FFF2-40B4-BE49-F238E27FC236}">
                <a16:creationId xmlns:a16="http://schemas.microsoft.com/office/drawing/2014/main" id="{36018AE9-EB40-4B22-A49E-A040C6BBC44D}"/>
              </a:ext>
            </a:extLst>
          </p:cNvPr>
          <p:cNvSpPr/>
          <p:nvPr/>
        </p:nvSpPr>
        <p:spPr>
          <a:xfrm>
            <a:off x="1850031" y="3229238"/>
            <a:ext cx="5628386" cy="438950"/>
          </a:xfrm>
          <a:prstGeom prst="roundRect">
            <a:avLst/>
          </a:prstGeom>
          <a:solidFill>
            <a:schemeClr val="tx1"/>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sz="2100" dirty="0">
                <a:solidFill>
                  <a:srgbClr val="FFFFFF"/>
                </a:solidFill>
                <a:effectLst>
                  <a:outerShdw blurRad="38100" dist="12700" dir="5400000" rotWithShape="0">
                    <a:srgbClr val="000000">
                      <a:alpha val="80000"/>
                    </a:srgbClr>
                  </a:outerShdw>
                </a:effectLst>
                <a:latin typeface="Helvetica Neue Medium"/>
                <a:ea typeface="Helvetica Neue Medium"/>
                <a:cs typeface="Helvetica Neue Medium"/>
                <a:sym typeface="Helvetica Neue Medium"/>
              </a:rPr>
              <a:t>Shared Platform</a:t>
            </a:r>
          </a:p>
        </p:txBody>
      </p:sp>
      <p:sp>
        <p:nvSpPr>
          <p:cNvPr id="11" name="TextBox 10">
            <a:extLst>
              <a:ext uri="{FF2B5EF4-FFF2-40B4-BE49-F238E27FC236}">
                <a16:creationId xmlns:a16="http://schemas.microsoft.com/office/drawing/2014/main" id="{6FF5E35F-88AD-4E31-A681-9DC977D325EB}"/>
              </a:ext>
            </a:extLst>
          </p:cNvPr>
          <p:cNvSpPr txBox="1"/>
          <p:nvPr/>
        </p:nvSpPr>
        <p:spPr>
          <a:xfrm>
            <a:off x="1547664" y="4221088"/>
            <a:ext cx="1200322" cy="461665"/>
          </a:xfrm>
          <a:prstGeom prst="rect">
            <a:avLst/>
          </a:prstGeom>
          <a:noFill/>
        </p:spPr>
        <p:txBody>
          <a:bodyPr wrap="square" rtlCol="0">
            <a:spAutoFit/>
          </a:bodyPr>
          <a:lstStyle/>
          <a:p>
            <a:r>
              <a:rPr lang="en-ZA" dirty="0"/>
              <a:t>Metros</a:t>
            </a:r>
          </a:p>
        </p:txBody>
      </p:sp>
      <p:sp>
        <p:nvSpPr>
          <p:cNvPr id="12" name="TextBox 11">
            <a:extLst>
              <a:ext uri="{FF2B5EF4-FFF2-40B4-BE49-F238E27FC236}">
                <a16:creationId xmlns:a16="http://schemas.microsoft.com/office/drawing/2014/main" id="{63517BE5-F2F4-4C73-9A05-ECEF0F8C9B86}"/>
              </a:ext>
            </a:extLst>
          </p:cNvPr>
          <p:cNvSpPr txBox="1"/>
          <p:nvPr/>
        </p:nvSpPr>
        <p:spPr>
          <a:xfrm>
            <a:off x="6230715" y="1841091"/>
            <a:ext cx="1731366" cy="461665"/>
          </a:xfrm>
          <a:prstGeom prst="rect">
            <a:avLst/>
          </a:prstGeom>
          <a:noFill/>
        </p:spPr>
        <p:txBody>
          <a:bodyPr wrap="square" rtlCol="0">
            <a:spAutoFit/>
          </a:bodyPr>
          <a:lstStyle/>
          <a:p>
            <a:r>
              <a:rPr lang="en-ZA" dirty="0"/>
              <a:t>Nat. Depts.</a:t>
            </a:r>
          </a:p>
        </p:txBody>
      </p:sp>
      <p:cxnSp>
        <p:nvCxnSpPr>
          <p:cNvPr id="13" name="Straight Arrow Connector 12">
            <a:extLst>
              <a:ext uri="{FF2B5EF4-FFF2-40B4-BE49-F238E27FC236}">
                <a16:creationId xmlns:a16="http://schemas.microsoft.com/office/drawing/2014/main" id="{B56A8F01-49A3-4D64-8D8E-3D601D24B4AE}"/>
              </a:ext>
            </a:extLst>
          </p:cNvPr>
          <p:cNvCxnSpPr>
            <a:cxnSpLocks/>
          </p:cNvCxnSpPr>
          <p:nvPr/>
        </p:nvCxnSpPr>
        <p:spPr bwMode="auto">
          <a:xfrm>
            <a:off x="3563888" y="3668188"/>
            <a:ext cx="0" cy="1344988"/>
          </a:xfrm>
          <a:prstGeom prst="straightConnector1">
            <a:avLst/>
          </a:prstGeom>
          <a:ln>
            <a:headEnd type="none" w="med" len="med"/>
            <a:tailEnd type="triangle"/>
          </a:ln>
        </p:spPr>
        <p:style>
          <a:lnRef idx="3">
            <a:schemeClr val="accent4"/>
          </a:lnRef>
          <a:fillRef idx="0">
            <a:schemeClr val="accent4"/>
          </a:fillRef>
          <a:effectRef idx="2">
            <a:schemeClr val="accent4"/>
          </a:effectRef>
          <a:fontRef idx="minor">
            <a:schemeClr val="tx1"/>
          </a:fontRef>
        </p:style>
      </p:cxnSp>
      <p:sp>
        <p:nvSpPr>
          <p:cNvPr id="14" name="Rectangle: Rounded Corners 13">
            <a:extLst>
              <a:ext uri="{FF2B5EF4-FFF2-40B4-BE49-F238E27FC236}">
                <a16:creationId xmlns:a16="http://schemas.microsoft.com/office/drawing/2014/main" id="{3DD24474-6B8B-46CD-B34A-BFD12AECE601}"/>
              </a:ext>
            </a:extLst>
          </p:cNvPr>
          <p:cNvSpPr/>
          <p:nvPr/>
        </p:nvSpPr>
        <p:spPr bwMode="auto">
          <a:xfrm>
            <a:off x="2001699" y="5235653"/>
            <a:ext cx="3124377" cy="576064"/>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ZA" sz="2400" b="0" i="0" u="none" strike="noStrike" cap="none" normalizeH="0" baseline="0" dirty="0">
                <a:ln>
                  <a:noFill/>
                </a:ln>
                <a:solidFill>
                  <a:schemeClr val="tx1"/>
                </a:solidFill>
                <a:effectLst/>
                <a:latin typeface="Arial" charset="0"/>
                <a:ea typeface="ＭＳ Ｐゴシック" pitchFamily="1" charset="-128"/>
              </a:rPr>
              <a:t>Data element report</a:t>
            </a:r>
          </a:p>
        </p:txBody>
      </p:sp>
      <p:cxnSp>
        <p:nvCxnSpPr>
          <p:cNvPr id="16" name="Straight Arrow Connector 15">
            <a:extLst>
              <a:ext uri="{FF2B5EF4-FFF2-40B4-BE49-F238E27FC236}">
                <a16:creationId xmlns:a16="http://schemas.microsoft.com/office/drawing/2014/main" id="{F051D000-DFED-486D-B9D0-42997056070F}"/>
              </a:ext>
            </a:extLst>
          </p:cNvPr>
          <p:cNvCxnSpPr>
            <a:cxnSpLocks/>
          </p:cNvCxnSpPr>
          <p:nvPr/>
        </p:nvCxnSpPr>
        <p:spPr bwMode="auto">
          <a:xfrm>
            <a:off x="6012160" y="3688337"/>
            <a:ext cx="0" cy="763583"/>
          </a:xfrm>
          <a:prstGeom prst="straightConnector1">
            <a:avLst/>
          </a:prstGeom>
          <a:ln>
            <a:headEnd type="none" w="med" len="med"/>
            <a:tailEnd type="triangle"/>
          </a:ln>
        </p:spPr>
        <p:style>
          <a:lnRef idx="3">
            <a:schemeClr val="accent4"/>
          </a:lnRef>
          <a:fillRef idx="0">
            <a:schemeClr val="accent4"/>
          </a:fillRef>
          <a:effectRef idx="2">
            <a:schemeClr val="accent4"/>
          </a:effectRef>
          <a:fontRef idx="minor">
            <a:schemeClr val="tx1"/>
          </a:fontRef>
        </p:style>
      </p:cxnSp>
      <p:sp>
        <p:nvSpPr>
          <p:cNvPr id="18" name="Rectangle: Rounded Corners 17">
            <a:extLst>
              <a:ext uri="{FF2B5EF4-FFF2-40B4-BE49-F238E27FC236}">
                <a16:creationId xmlns:a16="http://schemas.microsoft.com/office/drawing/2014/main" id="{C41D4CAA-2937-40BE-B5E0-B81966E5A339}"/>
              </a:ext>
            </a:extLst>
          </p:cNvPr>
          <p:cNvSpPr/>
          <p:nvPr/>
        </p:nvSpPr>
        <p:spPr bwMode="auto">
          <a:xfrm>
            <a:off x="4716016" y="4513752"/>
            <a:ext cx="2592288" cy="576064"/>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ZA" sz="2400" b="0" i="0" u="none" strike="noStrike" cap="none" normalizeH="0" baseline="0" dirty="0">
                <a:ln>
                  <a:noFill/>
                </a:ln>
                <a:solidFill>
                  <a:schemeClr val="tx1"/>
                </a:solidFill>
                <a:effectLst/>
                <a:latin typeface="Arial" charset="0"/>
                <a:ea typeface="ＭＳ Ｐゴシック" pitchFamily="1" charset="-128"/>
              </a:rPr>
              <a:t>Indic</a:t>
            </a:r>
            <a:r>
              <a:rPr lang="en-ZA" dirty="0">
                <a:latin typeface="Arial" charset="0"/>
                <a:ea typeface="ＭＳ Ｐゴシック" pitchFamily="1" charset="-128"/>
              </a:rPr>
              <a:t>ator reports</a:t>
            </a:r>
            <a:endParaRPr kumimoji="0" lang="en-ZA" sz="2400" b="0" i="0" u="none" strike="noStrike" cap="none" normalizeH="0" baseline="0" dirty="0">
              <a:ln>
                <a:noFill/>
              </a:ln>
              <a:solidFill>
                <a:schemeClr val="tx1"/>
              </a:solidFill>
              <a:effectLst/>
              <a:latin typeface="Arial" charset="0"/>
              <a:ea typeface="ＭＳ Ｐゴシック" pitchFamily="1" charset="-128"/>
            </a:endParaRPr>
          </a:p>
        </p:txBody>
      </p:sp>
      <p:cxnSp>
        <p:nvCxnSpPr>
          <p:cNvPr id="19" name="Straight Arrow Connector 18">
            <a:extLst>
              <a:ext uri="{FF2B5EF4-FFF2-40B4-BE49-F238E27FC236}">
                <a16:creationId xmlns:a16="http://schemas.microsoft.com/office/drawing/2014/main" id="{DE5C5CE6-E8D9-4E1C-9FDD-13CD97EC2445}"/>
              </a:ext>
            </a:extLst>
          </p:cNvPr>
          <p:cNvCxnSpPr>
            <a:cxnSpLocks/>
          </p:cNvCxnSpPr>
          <p:nvPr/>
        </p:nvCxnSpPr>
        <p:spPr bwMode="auto">
          <a:xfrm flipV="1">
            <a:off x="2555776" y="1841091"/>
            <a:ext cx="0" cy="1388147"/>
          </a:xfrm>
          <a:prstGeom prst="straightConnector1">
            <a:avLst/>
          </a:prstGeom>
          <a:ln>
            <a:headEnd type="none" w="med" len="med"/>
            <a:tailEnd type="triangle"/>
          </a:ln>
        </p:spPr>
        <p:style>
          <a:lnRef idx="3">
            <a:schemeClr val="accent4"/>
          </a:lnRef>
          <a:fillRef idx="0">
            <a:schemeClr val="accent4"/>
          </a:fillRef>
          <a:effectRef idx="2">
            <a:schemeClr val="accent4"/>
          </a:effectRef>
          <a:fontRef idx="minor">
            <a:schemeClr val="tx1"/>
          </a:fontRef>
        </p:style>
      </p:cxnSp>
      <p:sp>
        <p:nvSpPr>
          <p:cNvPr id="22" name="Rectangle: Rounded Corners 21">
            <a:extLst>
              <a:ext uri="{FF2B5EF4-FFF2-40B4-BE49-F238E27FC236}">
                <a16:creationId xmlns:a16="http://schemas.microsoft.com/office/drawing/2014/main" id="{7771775B-344B-4E22-BB87-992FC596A273}"/>
              </a:ext>
            </a:extLst>
          </p:cNvPr>
          <p:cNvSpPr/>
          <p:nvPr/>
        </p:nvSpPr>
        <p:spPr bwMode="auto">
          <a:xfrm>
            <a:off x="993587" y="1223777"/>
            <a:ext cx="3124377" cy="576064"/>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ZA" sz="2400" b="0" i="0" u="none" strike="noStrike" cap="none" normalizeH="0" baseline="0" dirty="0">
                <a:ln>
                  <a:noFill/>
                </a:ln>
                <a:solidFill>
                  <a:schemeClr val="tx1"/>
                </a:solidFill>
                <a:effectLst/>
                <a:latin typeface="Arial" charset="0"/>
                <a:ea typeface="ＭＳ Ｐゴシック" pitchFamily="1" charset="-128"/>
              </a:rPr>
              <a:t>Metro comp. report</a:t>
            </a:r>
          </a:p>
        </p:txBody>
      </p:sp>
      <p:cxnSp>
        <p:nvCxnSpPr>
          <p:cNvPr id="23" name="Straight Arrow Connector 22">
            <a:extLst>
              <a:ext uri="{FF2B5EF4-FFF2-40B4-BE49-F238E27FC236}">
                <a16:creationId xmlns:a16="http://schemas.microsoft.com/office/drawing/2014/main" id="{BFFD0471-31B2-4E63-8A8D-1639611B4EC9}"/>
              </a:ext>
            </a:extLst>
          </p:cNvPr>
          <p:cNvCxnSpPr>
            <a:cxnSpLocks/>
            <a:endCxn id="24" idx="2"/>
          </p:cNvCxnSpPr>
          <p:nvPr/>
        </p:nvCxnSpPr>
        <p:spPr bwMode="auto">
          <a:xfrm flipV="1">
            <a:off x="4449973" y="2460314"/>
            <a:ext cx="6848" cy="768924"/>
          </a:xfrm>
          <a:prstGeom prst="straightConnector1">
            <a:avLst/>
          </a:prstGeom>
          <a:ln>
            <a:headEnd type="none" w="med" len="med"/>
            <a:tailEnd type="triangle"/>
          </a:ln>
        </p:spPr>
        <p:style>
          <a:lnRef idx="3">
            <a:schemeClr val="accent4"/>
          </a:lnRef>
          <a:fillRef idx="0">
            <a:schemeClr val="accent4"/>
          </a:fillRef>
          <a:effectRef idx="2">
            <a:schemeClr val="accent4"/>
          </a:effectRef>
          <a:fontRef idx="minor">
            <a:schemeClr val="tx1"/>
          </a:fontRef>
        </p:style>
      </p:cxnSp>
      <p:sp>
        <p:nvSpPr>
          <p:cNvPr id="24" name="Rectangle: Rounded Corners 23">
            <a:extLst>
              <a:ext uri="{FF2B5EF4-FFF2-40B4-BE49-F238E27FC236}">
                <a16:creationId xmlns:a16="http://schemas.microsoft.com/office/drawing/2014/main" id="{7D22F87B-0DE9-4399-8F54-DD95EB77C8CA}"/>
              </a:ext>
            </a:extLst>
          </p:cNvPr>
          <p:cNvSpPr/>
          <p:nvPr/>
        </p:nvSpPr>
        <p:spPr bwMode="auto">
          <a:xfrm>
            <a:off x="3261522" y="1884250"/>
            <a:ext cx="2390598" cy="576064"/>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ZA" dirty="0">
                <a:latin typeface="Arial" charset="0"/>
                <a:ea typeface="ＭＳ Ｐゴシック" pitchFamily="1" charset="-128"/>
              </a:rPr>
              <a:t>Outcome</a:t>
            </a:r>
            <a:r>
              <a:rPr kumimoji="0" lang="en-ZA" sz="2400" b="0" i="0" u="none" strike="noStrike" cap="none" normalizeH="0" baseline="0" dirty="0">
                <a:ln>
                  <a:noFill/>
                </a:ln>
                <a:solidFill>
                  <a:schemeClr val="tx1"/>
                </a:solidFill>
                <a:effectLst/>
                <a:latin typeface="Arial" charset="0"/>
                <a:ea typeface="ＭＳ Ｐゴシック" pitchFamily="1" charset="-128"/>
              </a:rPr>
              <a:t> report</a:t>
            </a:r>
          </a:p>
        </p:txBody>
      </p:sp>
      <p:cxnSp>
        <p:nvCxnSpPr>
          <p:cNvPr id="31" name="Straight Arrow Connector 30">
            <a:extLst>
              <a:ext uri="{FF2B5EF4-FFF2-40B4-BE49-F238E27FC236}">
                <a16:creationId xmlns:a16="http://schemas.microsoft.com/office/drawing/2014/main" id="{219E75F6-32BB-4D5D-A681-18C05F207ECE}"/>
              </a:ext>
            </a:extLst>
          </p:cNvPr>
          <p:cNvCxnSpPr>
            <a:cxnSpLocks/>
            <a:endCxn id="32" idx="2"/>
          </p:cNvCxnSpPr>
          <p:nvPr/>
        </p:nvCxnSpPr>
        <p:spPr bwMode="auto">
          <a:xfrm flipV="1">
            <a:off x="6847419" y="3022784"/>
            <a:ext cx="0" cy="406216"/>
          </a:xfrm>
          <a:prstGeom prst="straightConnector1">
            <a:avLst/>
          </a:prstGeom>
          <a:ln>
            <a:headEnd type="none" w="med" len="med"/>
            <a:tailEnd type="triangle"/>
          </a:ln>
        </p:spPr>
        <p:style>
          <a:lnRef idx="3">
            <a:schemeClr val="accent4"/>
          </a:lnRef>
          <a:fillRef idx="0">
            <a:schemeClr val="accent4"/>
          </a:fillRef>
          <a:effectRef idx="2">
            <a:schemeClr val="accent4"/>
          </a:effectRef>
          <a:fontRef idx="minor">
            <a:schemeClr val="tx1"/>
          </a:fontRef>
        </p:style>
      </p:cxnSp>
      <p:sp>
        <p:nvSpPr>
          <p:cNvPr id="32" name="Rectangle: Rounded Corners 31">
            <a:extLst>
              <a:ext uri="{FF2B5EF4-FFF2-40B4-BE49-F238E27FC236}">
                <a16:creationId xmlns:a16="http://schemas.microsoft.com/office/drawing/2014/main" id="{BA1818EC-CE67-433B-AC3D-E43DDB22678F}"/>
              </a:ext>
            </a:extLst>
          </p:cNvPr>
          <p:cNvSpPr/>
          <p:nvPr/>
        </p:nvSpPr>
        <p:spPr bwMode="auto">
          <a:xfrm>
            <a:off x="5652120" y="2446720"/>
            <a:ext cx="2390598" cy="576064"/>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ZA" sz="2400" b="0" i="0" u="none" strike="noStrike" cap="none" normalizeH="0" baseline="0" dirty="0">
                <a:ln>
                  <a:noFill/>
                </a:ln>
                <a:solidFill>
                  <a:schemeClr val="tx1"/>
                </a:solidFill>
                <a:effectLst/>
                <a:latin typeface="Arial" charset="0"/>
                <a:ea typeface="ＭＳ Ｐゴシック" pitchFamily="1" charset="-128"/>
              </a:rPr>
              <a:t>Custom report</a:t>
            </a:r>
          </a:p>
        </p:txBody>
      </p:sp>
    </p:spTree>
    <p:extLst>
      <p:ext uri="{BB962C8B-B14F-4D97-AF65-F5344CB8AC3E}">
        <p14:creationId xmlns:p14="http://schemas.microsoft.com/office/powerpoint/2010/main" val="451177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10" presetClass="entr" presetSubtype="0"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animBg="1"/>
      <p:bldP spid="22" grpId="0" animBg="1"/>
      <p:bldP spid="24" grpId="0" animBg="1"/>
      <p:bldP spid="3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684A2-07C4-4742-91F0-6DEF228C030C}"/>
              </a:ext>
            </a:extLst>
          </p:cNvPr>
          <p:cNvSpPr>
            <a:spLocks noGrp="1"/>
          </p:cNvSpPr>
          <p:nvPr>
            <p:ph type="title"/>
          </p:nvPr>
        </p:nvSpPr>
        <p:spPr>
          <a:xfrm>
            <a:off x="0" y="0"/>
            <a:ext cx="9144000" cy="1128734"/>
          </a:xfrm>
        </p:spPr>
        <p:txBody>
          <a:bodyPr/>
          <a:lstStyle/>
          <a:p>
            <a:r>
              <a:rPr lang="en-ZA" dirty="0"/>
              <a:t>Indicator and data elements</a:t>
            </a:r>
          </a:p>
        </p:txBody>
      </p:sp>
      <p:graphicFrame>
        <p:nvGraphicFramePr>
          <p:cNvPr id="6" name="Content Placeholder 5">
            <a:extLst>
              <a:ext uri="{FF2B5EF4-FFF2-40B4-BE49-F238E27FC236}">
                <a16:creationId xmlns:a16="http://schemas.microsoft.com/office/drawing/2014/main" id="{46F554B8-BA5F-42F5-ACC7-FC90CF825917}"/>
              </a:ext>
            </a:extLst>
          </p:cNvPr>
          <p:cNvGraphicFramePr>
            <a:graphicFrameLocks noGrp="1"/>
          </p:cNvGraphicFramePr>
          <p:nvPr>
            <p:ph idx="1"/>
            <p:extLst/>
          </p:nvPr>
        </p:nvGraphicFramePr>
        <p:xfrm>
          <a:off x="468313" y="1754212"/>
          <a:ext cx="8218487" cy="4483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Content Placeholder 4">
            <a:extLst>
              <a:ext uri="{FF2B5EF4-FFF2-40B4-BE49-F238E27FC236}">
                <a16:creationId xmlns:a16="http://schemas.microsoft.com/office/drawing/2014/main" id="{EB9813B2-D28C-4B5F-9C17-799954D47CC3}"/>
              </a:ext>
            </a:extLst>
          </p:cNvPr>
          <p:cNvSpPr>
            <a:spLocks noGrp="1"/>
          </p:cNvSpPr>
          <p:nvPr>
            <p:ph sz="quarter" idx="12"/>
          </p:nvPr>
        </p:nvSpPr>
        <p:spPr>
          <a:xfrm>
            <a:off x="152400" y="1128734"/>
            <a:ext cx="8968928" cy="500066"/>
          </a:xfrm>
        </p:spPr>
        <p:txBody>
          <a:bodyPr/>
          <a:lstStyle/>
          <a:p>
            <a:r>
              <a:rPr lang="en-ZA" sz="2800" dirty="0">
                <a:solidFill>
                  <a:schemeClr val="tx1"/>
                </a:solidFill>
              </a:rPr>
              <a:t>Example national indicator and elements</a:t>
            </a:r>
          </a:p>
        </p:txBody>
      </p:sp>
    </p:spTree>
    <p:extLst>
      <p:ext uri="{BB962C8B-B14F-4D97-AF65-F5344CB8AC3E}">
        <p14:creationId xmlns:p14="http://schemas.microsoft.com/office/powerpoint/2010/main" val="716950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graphicEl>
                                              <a:dgm id="{FCDE7401-D688-42B7-954D-6AF82C7F4D31}"/>
                                            </p:graphicEl>
                                          </p:spTgt>
                                        </p:tgtEl>
                                        <p:attrNameLst>
                                          <p:attrName>style.visibility</p:attrName>
                                        </p:attrNameLst>
                                      </p:cBhvr>
                                      <p:to>
                                        <p:strVal val="visible"/>
                                      </p:to>
                                    </p:set>
                                    <p:animEffect transition="in" filter="fade">
                                      <p:cBhvr>
                                        <p:cTn id="7" dur="1000"/>
                                        <p:tgtEl>
                                          <p:spTgt spid="6">
                                            <p:graphicEl>
                                              <a:dgm id="{FCDE7401-D688-42B7-954D-6AF82C7F4D31}"/>
                                            </p:graphicEl>
                                          </p:spTgt>
                                        </p:tgtEl>
                                      </p:cBhvr>
                                    </p:animEffect>
                                    <p:anim calcmode="lin" valueType="num">
                                      <p:cBhvr>
                                        <p:cTn id="8" dur="1000" fill="hold"/>
                                        <p:tgtEl>
                                          <p:spTgt spid="6">
                                            <p:graphicEl>
                                              <a:dgm id="{FCDE7401-D688-42B7-954D-6AF82C7F4D31}"/>
                                            </p:graphicEl>
                                          </p:spTgt>
                                        </p:tgtEl>
                                        <p:attrNameLst>
                                          <p:attrName>ppt_x</p:attrName>
                                        </p:attrNameLst>
                                      </p:cBhvr>
                                      <p:tavLst>
                                        <p:tav tm="0">
                                          <p:val>
                                            <p:strVal val="#ppt_x"/>
                                          </p:val>
                                        </p:tav>
                                        <p:tav tm="100000">
                                          <p:val>
                                            <p:strVal val="#ppt_x"/>
                                          </p:val>
                                        </p:tav>
                                      </p:tavLst>
                                    </p:anim>
                                    <p:anim calcmode="lin" valueType="num">
                                      <p:cBhvr>
                                        <p:cTn id="9" dur="1000" fill="hold"/>
                                        <p:tgtEl>
                                          <p:spTgt spid="6">
                                            <p:graphicEl>
                                              <a:dgm id="{FCDE7401-D688-42B7-954D-6AF82C7F4D31}"/>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
                                            <p:graphicEl>
                                              <a:dgm id="{98169057-A47C-45D8-B929-604FD26696CD}"/>
                                            </p:graphicEl>
                                          </p:spTgt>
                                        </p:tgtEl>
                                        <p:attrNameLst>
                                          <p:attrName>style.visibility</p:attrName>
                                        </p:attrNameLst>
                                      </p:cBhvr>
                                      <p:to>
                                        <p:strVal val="visible"/>
                                      </p:to>
                                    </p:set>
                                    <p:animEffect transition="in" filter="fade">
                                      <p:cBhvr>
                                        <p:cTn id="14" dur="1000"/>
                                        <p:tgtEl>
                                          <p:spTgt spid="6">
                                            <p:graphicEl>
                                              <a:dgm id="{98169057-A47C-45D8-B929-604FD26696CD}"/>
                                            </p:graphicEl>
                                          </p:spTgt>
                                        </p:tgtEl>
                                      </p:cBhvr>
                                    </p:animEffect>
                                    <p:anim calcmode="lin" valueType="num">
                                      <p:cBhvr>
                                        <p:cTn id="15" dur="1000" fill="hold"/>
                                        <p:tgtEl>
                                          <p:spTgt spid="6">
                                            <p:graphicEl>
                                              <a:dgm id="{98169057-A47C-45D8-B929-604FD26696CD}"/>
                                            </p:graphicEl>
                                          </p:spTgt>
                                        </p:tgtEl>
                                        <p:attrNameLst>
                                          <p:attrName>ppt_x</p:attrName>
                                        </p:attrNameLst>
                                      </p:cBhvr>
                                      <p:tavLst>
                                        <p:tav tm="0">
                                          <p:val>
                                            <p:strVal val="#ppt_x"/>
                                          </p:val>
                                        </p:tav>
                                        <p:tav tm="100000">
                                          <p:val>
                                            <p:strVal val="#ppt_x"/>
                                          </p:val>
                                        </p:tav>
                                      </p:tavLst>
                                    </p:anim>
                                    <p:anim calcmode="lin" valueType="num">
                                      <p:cBhvr>
                                        <p:cTn id="16" dur="1000" fill="hold"/>
                                        <p:tgtEl>
                                          <p:spTgt spid="6">
                                            <p:graphicEl>
                                              <a:dgm id="{98169057-A47C-45D8-B929-604FD26696CD}"/>
                                            </p:graphicEl>
                                          </p:spTgt>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6">
                                            <p:graphicEl>
                                              <a:dgm id="{1FF70799-FD43-4605-93DB-EA6127E5E418}"/>
                                            </p:graphicEl>
                                          </p:spTgt>
                                        </p:tgtEl>
                                        <p:attrNameLst>
                                          <p:attrName>style.visibility</p:attrName>
                                        </p:attrNameLst>
                                      </p:cBhvr>
                                      <p:to>
                                        <p:strVal val="visible"/>
                                      </p:to>
                                    </p:set>
                                    <p:animEffect transition="in" filter="fade">
                                      <p:cBhvr>
                                        <p:cTn id="19" dur="1000"/>
                                        <p:tgtEl>
                                          <p:spTgt spid="6">
                                            <p:graphicEl>
                                              <a:dgm id="{1FF70799-FD43-4605-93DB-EA6127E5E418}"/>
                                            </p:graphicEl>
                                          </p:spTgt>
                                        </p:tgtEl>
                                      </p:cBhvr>
                                    </p:animEffect>
                                    <p:anim calcmode="lin" valueType="num">
                                      <p:cBhvr>
                                        <p:cTn id="20" dur="1000" fill="hold"/>
                                        <p:tgtEl>
                                          <p:spTgt spid="6">
                                            <p:graphicEl>
                                              <a:dgm id="{1FF70799-FD43-4605-93DB-EA6127E5E418}"/>
                                            </p:graphicEl>
                                          </p:spTgt>
                                        </p:tgtEl>
                                        <p:attrNameLst>
                                          <p:attrName>ppt_x</p:attrName>
                                        </p:attrNameLst>
                                      </p:cBhvr>
                                      <p:tavLst>
                                        <p:tav tm="0">
                                          <p:val>
                                            <p:strVal val="#ppt_x"/>
                                          </p:val>
                                        </p:tav>
                                        <p:tav tm="100000">
                                          <p:val>
                                            <p:strVal val="#ppt_x"/>
                                          </p:val>
                                        </p:tav>
                                      </p:tavLst>
                                    </p:anim>
                                    <p:anim calcmode="lin" valueType="num">
                                      <p:cBhvr>
                                        <p:cTn id="21" dur="1000" fill="hold"/>
                                        <p:tgtEl>
                                          <p:spTgt spid="6">
                                            <p:graphicEl>
                                              <a:dgm id="{1FF70799-FD43-4605-93DB-EA6127E5E418}"/>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6">
                                            <p:graphicEl>
                                              <a:dgm id="{9ABAFFCD-9DBB-4CFE-BEAF-391CEA4AF56C}"/>
                                            </p:graphicEl>
                                          </p:spTgt>
                                        </p:tgtEl>
                                        <p:attrNameLst>
                                          <p:attrName>style.visibility</p:attrName>
                                        </p:attrNameLst>
                                      </p:cBhvr>
                                      <p:to>
                                        <p:strVal val="visible"/>
                                      </p:to>
                                    </p:set>
                                    <p:animEffect transition="in" filter="fade">
                                      <p:cBhvr>
                                        <p:cTn id="26" dur="1000"/>
                                        <p:tgtEl>
                                          <p:spTgt spid="6">
                                            <p:graphicEl>
                                              <a:dgm id="{9ABAFFCD-9DBB-4CFE-BEAF-391CEA4AF56C}"/>
                                            </p:graphicEl>
                                          </p:spTgt>
                                        </p:tgtEl>
                                      </p:cBhvr>
                                    </p:animEffect>
                                    <p:anim calcmode="lin" valueType="num">
                                      <p:cBhvr>
                                        <p:cTn id="27" dur="1000" fill="hold"/>
                                        <p:tgtEl>
                                          <p:spTgt spid="6">
                                            <p:graphicEl>
                                              <a:dgm id="{9ABAFFCD-9DBB-4CFE-BEAF-391CEA4AF56C}"/>
                                            </p:graphicEl>
                                          </p:spTgt>
                                        </p:tgtEl>
                                        <p:attrNameLst>
                                          <p:attrName>ppt_x</p:attrName>
                                        </p:attrNameLst>
                                      </p:cBhvr>
                                      <p:tavLst>
                                        <p:tav tm="0">
                                          <p:val>
                                            <p:strVal val="#ppt_x"/>
                                          </p:val>
                                        </p:tav>
                                        <p:tav tm="100000">
                                          <p:val>
                                            <p:strVal val="#ppt_x"/>
                                          </p:val>
                                        </p:tav>
                                      </p:tavLst>
                                    </p:anim>
                                    <p:anim calcmode="lin" valueType="num">
                                      <p:cBhvr>
                                        <p:cTn id="28" dur="1000" fill="hold"/>
                                        <p:tgtEl>
                                          <p:spTgt spid="6">
                                            <p:graphicEl>
                                              <a:dgm id="{9ABAFFCD-9DBB-4CFE-BEAF-391CEA4AF56C}"/>
                                            </p:graphicEl>
                                          </p:spTgt>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6">
                                            <p:graphicEl>
                                              <a:dgm id="{B191E201-FA88-4675-B1EB-A7304FCFBDF4}"/>
                                            </p:graphicEl>
                                          </p:spTgt>
                                        </p:tgtEl>
                                        <p:attrNameLst>
                                          <p:attrName>style.visibility</p:attrName>
                                        </p:attrNameLst>
                                      </p:cBhvr>
                                      <p:to>
                                        <p:strVal val="visible"/>
                                      </p:to>
                                    </p:set>
                                    <p:animEffect transition="in" filter="fade">
                                      <p:cBhvr>
                                        <p:cTn id="31" dur="1000"/>
                                        <p:tgtEl>
                                          <p:spTgt spid="6">
                                            <p:graphicEl>
                                              <a:dgm id="{B191E201-FA88-4675-B1EB-A7304FCFBDF4}"/>
                                            </p:graphicEl>
                                          </p:spTgt>
                                        </p:tgtEl>
                                      </p:cBhvr>
                                    </p:animEffect>
                                    <p:anim calcmode="lin" valueType="num">
                                      <p:cBhvr>
                                        <p:cTn id="32" dur="1000" fill="hold"/>
                                        <p:tgtEl>
                                          <p:spTgt spid="6">
                                            <p:graphicEl>
                                              <a:dgm id="{B191E201-FA88-4675-B1EB-A7304FCFBDF4}"/>
                                            </p:graphicEl>
                                          </p:spTgt>
                                        </p:tgtEl>
                                        <p:attrNameLst>
                                          <p:attrName>ppt_x</p:attrName>
                                        </p:attrNameLst>
                                      </p:cBhvr>
                                      <p:tavLst>
                                        <p:tav tm="0">
                                          <p:val>
                                            <p:strVal val="#ppt_x"/>
                                          </p:val>
                                        </p:tav>
                                        <p:tav tm="100000">
                                          <p:val>
                                            <p:strVal val="#ppt_x"/>
                                          </p:val>
                                        </p:tav>
                                      </p:tavLst>
                                    </p:anim>
                                    <p:anim calcmode="lin" valueType="num">
                                      <p:cBhvr>
                                        <p:cTn id="33" dur="1000" fill="hold"/>
                                        <p:tgtEl>
                                          <p:spTgt spid="6">
                                            <p:graphicEl>
                                              <a:dgm id="{B191E201-FA88-4675-B1EB-A7304FCFBDF4}"/>
                                            </p:graphic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6">
                                            <p:graphicEl>
                                              <a:dgm id="{BEBCA8EB-3A34-415B-9968-0D9EA155AEB1}"/>
                                            </p:graphicEl>
                                          </p:spTgt>
                                        </p:tgtEl>
                                        <p:attrNameLst>
                                          <p:attrName>style.visibility</p:attrName>
                                        </p:attrNameLst>
                                      </p:cBhvr>
                                      <p:to>
                                        <p:strVal val="visible"/>
                                      </p:to>
                                    </p:set>
                                    <p:animEffect transition="in" filter="fade">
                                      <p:cBhvr>
                                        <p:cTn id="38" dur="1000"/>
                                        <p:tgtEl>
                                          <p:spTgt spid="6">
                                            <p:graphicEl>
                                              <a:dgm id="{BEBCA8EB-3A34-415B-9968-0D9EA155AEB1}"/>
                                            </p:graphicEl>
                                          </p:spTgt>
                                        </p:tgtEl>
                                      </p:cBhvr>
                                    </p:animEffect>
                                    <p:anim calcmode="lin" valueType="num">
                                      <p:cBhvr>
                                        <p:cTn id="39" dur="1000" fill="hold"/>
                                        <p:tgtEl>
                                          <p:spTgt spid="6">
                                            <p:graphicEl>
                                              <a:dgm id="{BEBCA8EB-3A34-415B-9968-0D9EA155AEB1}"/>
                                            </p:graphicEl>
                                          </p:spTgt>
                                        </p:tgtEl>
                                        <p:attrNameLst>
                                          <p:attrName>ppt_x</p:attrName>
                                        </p:attrNameLst>
                                      </p:cBhvr>
                                      <p:tavLst>
                                        <p:tav tm="0">
                                          <p:val>
                                            <p:strVal val="#ppt_x"/>
                                          </p:val>
                                        </p:tav>
                                        <p:tav tm="100000">
                                          <p:val>
                                            <p:strVal val="#ppt_x"/>
                                          </p:val>
                                        </p:tav>
                                      </p:tavLst>
                                    </p:anim>
                                    <p:anim calcmode="lin" valueType="num">
                                      <p:cBhvr>
                                        <p:cTn id="40" dur="1000" fill="hold"/>
                                        <p:tgtEl>
                                          <p:spTgt spid="6">
                                            <p:graphicEl>
                                              <a:dgm id="{BEBCA8EB-3A34-415B-9968-0D9EA155AEB1}"/>
                                            </p:graphicEl>
                                          </p:spTgt>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6">
                                            <p:graphicEl>
                                              <a:dgm id="{E82D9D24-4501-49DF-8F49-5A91B67C0AB9}"/>
                                            </p:graphicEl>
                                          </p:spTgt>
                                        </p:tgtEl>
                                        <p:attrNameLst>
                                          <p:attrName>style.visibility</p:attrName>
                                        </p:attrNameLst>
                                      </p:cBhvr>
                                      <p:to>
                                        <p:strVal val="visible"/>
                                      </p:to>
                                    </p:set>
                                    <p:animEffect transition="in" filter="fade">
                                      <p:cBhvr>
                                        <p:cTn id="43" dur="1000"/>
                                        <p:tgtEl>
                                          <p:spTgt spid="6">
                                            <p:graphicEl>
                                              <a:dgm id="{E82D9D24-4501-49DF-8F49-5A91B67C0AB9}"/>
                                            </p:graphicEl>
                                          </p:spTgt>
                                        </p:tgtEl>
                                      </p:cBhvr>
                                    </p:animEffect>
                                    <p:anim calcmode="lin" valueType="num">
                                      <p:cBhvr>
                                        <p:cTn id="44" dur="1000" fill="hold"/>
                                        <p:tgtEl>
                                          <p:spTgt spid="6">
                                            <p:graphicEl>
                                              <a:dgm id="{E82D9D24-4501-49DF-8F49-5A91B67C0AB9}"/>
                                            </p:graphicEl>
                                          </p:spTgt>
                                        </p:tgtEl>
                                        <p:attrNameLst>
                                          <p:attrName>ppt_x</p:attrName>
                                        </p:attrNameLst>
                                      </p:cBhvr>
                                      <p:tavLst>
                                        <p:tav tm="0">
                                          <p:val>
                                            <p:strVal val="#ppt_x"/>
                                          </p:val>
                                        </p:tav>
                                        <p:tav tm="100000">
                                          <p:val>
                                            <p:strVal val="#ppt_x"/>
                                          </p:val>
                                        </p:tav>
                                      </p:tavLst>
                                    </p:anim>
                                    <p:anim calcmode="lin" valueType="num">
                                      <p:cBhvr>
                                        <p:cTn id="45" dur="1000" fill="hold"/>
                                        <p:tgtEl>
                                          <p:spTgt spid="6">
                                            <p:graphicEl>
                                              <a:dgm id="{E82D9D24-4501-49DF-8F49-5A91B67C0AB9}"/>
                                            </p:graphic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7" presetClass="entr" presetSubtype="0" fill="hold" grpId="0" nodeType="clickEffect">
                                  <p:stCondLst>
                                    <p:cond delay="0"/>
                                  </p:stCondLst>
                                  <p:childTnLst>
                                    <p:set>
                                      <p:cBhvr>
                                        <p:cTn id="49" dur="1" fill="hold">
                                          <p:stCondLst>
                                            <p:cond delay="0"/>
                                          </p:stCondLst>
                                        </p:cTn>
                                        <p:tgtEl>
                                          <p:spTgt spid="6">
                                            <p:graphicEl>
                                              <a:dgm id="{9530E4F0-C947-4BDC-88F1-ECD0614259E7}"/>
                                            </p:graphicEl>
                                          </p:spTgt>
                                        </p:tgtEl>
                                        <p:attrNameLst>
                                          <p:attrName>style.visibility</p:attrName>
                                        </p:attrNameLst>
                                      </p:cBhvr>
                                      <p:to>
                                        <p:strVal val="visible"/>
                                      </p:to>
                                    </p:set>
                                    <p:animEffect transition="in" filter="fade">
                                      <p:cBhvr>
                                        <p:cTn id="50" dur="1000"/>
                                        <p:tgtEl>
                                          <p:spTgt spid="6">
                                            <p:graphicEl>
                                              <a:dgm id="{9530E4F0-C947-4BDC-88F1-ECD0614259E7}"/>
                                            </p:graphicEl>
                                          </p:spTgt>
                                        </p:tgtEl>
                                      </p:cBhvr>
                                    </p:animEffect>
                                    <p:anim calcmode="lin" valueType="num">
                                      <p:cBhvr>
                                        <p:cTn id="51" dur="1000" fill="hold"/>
                                        <p:tgtEl>
                                          <p:spTgt spid="6">
                                            <p:graphicEl>
                                              <a:dgm id="{9530E4F0-C947-4BDC-88F1-ECD0614259E7}"/>
                                            </p:graphicEl>
                                          </p:spTgt>
                                        </p:tgtEl>
                                        <p:attrNameLst>
                                          <p:attrName>ppt_x</p:attrName>
                                        </p:attrNameLst>
                                      </p:cBhvr>
                                      <p:tavLst>
                                        <p:tav tm="0">
                                          <p:val>
                                            <p:strVal val="#ppt_x"/>
                                          </p:val>
                                        </p:tav>
                                        <p:tav tm="100000">
                                          <p:val>
                                            <p:strVal val="#ppt_x"/>
                                          </p:val>
                                        </p:tav>
                                      </p:tavLst>
                                    </p:anim>
                                    <p:anim calcmode="lin" valueType="num">
                                      <p:cBhvr>
                                        <p:cTn id="52" dur="1000" fill="hold"/>
                                        <p:tgtEl>
                                          <p:spTgt spid="6">
                                            <p:graphicEl>
                                              <a:dgm id="{9530E4F0-C947-4BDC-88F1-ECD0614259E7}"/>
                                            </p:graphicEl>
                                          </p:spTgt>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6">
                                            <p:graphicEl>
                                              <a:dgm id="{8046DA50-E80B-4D3D-A3F8-D01AB4DF6844}"/>
                                            </p:graphicEl>
                                          </p:spTgt>
                                        </p:tgtEl>
                                        <p:attrNameLst>
                                          <p:attrName>style.visibility</p:attrName>
                                        </p:attrNameLst>
                                      </p:cBhvr>
                                      <p:to>
                                        <p:strVal val="visible"/>
                                      </p:to>
                                    </p:set>
                                    <p:animEffect transition="in" filter="fade">
                                      <p:cBhvr>
                                        <p:cTn id="55" dur="1000"/>
                                        <p:tgtEl>
                                          <p:spTgt spid="6">
                                            <p:graphicEl>
                                              <a:dgm id="{8046DA50-E80B-4D3D-A3F8-D01AB4DF6844}"/>
                                            </p:graphicEl>
                                          </p:spTgt>
                                        </p:tgtEl>
                                      </p:cBhvr>
                                    </p:animEffect>
                                    <p:anim calcmode="lin" valueType="num">
                                      <p:cBhvr>
                                        <p:cTn id="56" dur="1000" fill="hold"/>
                                        <p:tgtEl>
                                          <p:spTgt spid="6">
                                            <p:graphicEl>
                                              <a:dgm id="{8046DA50-E80B-4D3D-A3F8-D01AB4DF6844}"/>
                                            </p:graphicEl>
                                          </p:spTgt>
                                        </p:tgtEl>
                                        <p:attrNameLst>
                                          <p:attrName>ppt_x</p:attrName>
                                        </p:attrNameLst>
                                      </p:cBhvr>
                                      <p:tavLst>
                                        <p:tav tm="0">
                                          <p:val>
                                            <p:strVal val="#ppt_x"/>
                                          </p:val>
                                        </p:tav>
                                        <p:tav tm="100000">
                                          <p:val>
                                            <p:strVal val="#ppt_x"/>
                                          </p:val>
                                        </p:tav>
                                      </p:tavLst>
                                    </p:anim>
                                    <p:anim calcmode="lin" valueType="num">
                                      <p:cBhvr>
                                        <p:cTn id="57" dur="1000" fill="hold"/>
                                        <p:tgtEl>
                                          <p:spTgt spid="6">
                                            <p:graphicEl>
                                              <a:dgm id="{8046DA50-E80B-4D3D-A3F8-D01AB4DF6844}"/>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ED6377-B41D-44E2-9360-1B6FE281C71F}"/>
              </a:ext>
            </a:extLst>
          </p:cNvPr>
          <p:cNvPicPr>
            <a:picLocks noChangeAspect="1"/>
          </p:cNvPicPr>
          <p:nvPr/>
        </p:nvPicPr>
        <p:blipFill>
          <a:blip r:embed="rId3"/>
          <a:stretch>
            <a:fillRect/>
          </a:stretch>
        </p:blipFill>
        <p:spPr>
          <a:xfrm>
            <a:off x="0" y="857250"/>
            <a:ext cx="9133068" cy="5011616"/>
          </a:xfrm>
          <a:prstGeom prst="rect">
            <a:avLst/>
          </a:prstGeom>
        </p:spPr>
      </p:pic>
      <p:sp>
        <p:nvSpPr>
          <p:cNvPr id="3" name="Slide Number Placeholder 3"/>
          <p:cNvSpPr>
            <a:spLocks noGrp="1"/>
          </p:cNvSpPr>
          <p:nvPr>
            <p:ph type="sldNum" sz="quarter" idx="12"/>
          </p:nvPr>
        </p:nvSpPr>
        <p:spPr>
          <a:xfrm>
            <a:off x="6934200" y="6400800"/>
            <a:ext cx="1905000" cy="457200"/>
          </a:xfrm>
        </p:spPr>
        <p:txBody>
          <a:bodyPr/>
          <a:lstStyle/>
          <a:p>
            <a:pPr>
              <a:defRPr/>
            </a:pPr>
            <a:fld id="{9ACD1C54-B11C-4DAF-87B1-67A680A626DB}" type="slidenum">
              <a:rPr lang="en-US" sz="1000" smtClean="0">
                <a:latin typeface="Arial Bold" panose="020B0704020202020204" pitchFamily="34" charset="0"/>
              </a:rPr>
              <a:pPr>
                <a:defRPr/>
              </a:pPr>
              <a:t>19</a:t>
            </a:fld>
            <a:endParaRPr lang="en-US" sz="1000" b="0" dirty="0">
              <a:solidFill>
                <a:schemeClr val="tx1"/>
              </a:solidFill>
              <a:latin typeface="Arial Bold" panose="020B0704020202020204" pitchFamily="34" charset="0"/>
            </a:endParaRPr>
          </a:p>
        </p:txBody>
      </p:sp>
    </p:spTree>
    <p:extLst>
      <p:ext uri="{BB962C8B-B14F-4D97-AF65-F5344CB8AC3E}">
        <p14:creationId xmlns:p14="http://schemas.microsoft.com/office/powerpoint/2010/main" val="5347941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24744"/>
          </a:xfrm>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sz="2400" dirty="0" smtClean="0"/>
              <a:t>Overview</a:t>
            </a:r>
          </a:p>
          <a:p>
            <a:pPr lvl="1"/>
            <a:r>
              <a:rPr lang="en-US" sz="2400" dirty="0" smtClean="0"/>
              <a:t>Background</a:t>
            </a:r>
          </a:p>
          <a:p>
            <a:pPr lvl="1"/>
            <a:r>
              <a:rPr lang="en-US" sz="2400" dirty="0" smtClean="0"/>
              <a:t>Process</a:t>
            </a:r>
          </a:p>
          <a:p>
            <a:pPr lvl="1"/>
            <a:r>
              <a:rPr lang="en-US" sz="2400" dirty="0" smtClean="0"/>
              <a:t>Results</a:t>
            </a:r>
          </a:p>
          <a:p>
            <a:r>
              <a:rPr lang="en-US" sz="2400" dirty="0" smtClean="0"/>
              <a:t>Concept of Shared Platform</a:t>
            </a:r>
          </a:p>
          <a:p>
            <a:r>
              <a:rPr lang="en-US" sz="2400" dirty="0" smtClean="0"/>
              <a:t>Way forward</a:t>
            </a:r>
            <a:endParaRPr lang="en-US" sz="2400" dirty="0"/>
          </a:p>
        </p:txBody>
      </p:sp>
      <p:sp>
        <p:nvSpPr>
          <p:cNvPr id="5" name="Slide Number Placeholder 3"/>
          <p:cNvSpPr>
            <a:spLocks noGrp="1"/>
          </p:cNvSpPr>
          <p:nvPr>
            <p:ph type="sldNum" sz="quarter" idx="12"/>
          </p:nvPr>
        </p:nvSpPr>
        <p:spPr>
          <a:xfrm>
            <a:off x="6934200" y="6400800"/>
            <a:ext cx="1905000" cy="457200"/>
          </a:xfrm>
        </p:spPr>
        <p:txBody>
          <a:bodyPr/>
          <a:lstStyle/>
          <a:p>
            <a:pPr>
              <a:defRPr/>
            </a:pPr>
            <a:fld id="{9ACD1C54-B11C-4DAF-87B1-67A680A626DB}" type="slidenum">
              <a:rPr lang="en-US" smtClean="0">
                <a:latin typeface="Arial Bold" panose="020B0704020202020204" pitchFamily="34" charset="0"/>
              </a:rPr>
              <a:pPr>
                <a:defRPr/>
              </a:pPr>
              <a:t>2</a:t>
            </a:fld>
            <a:endParaRPr lang="en-US" sz="1400" b="0" dirty="0">
              <a:solidFill>
                <a:schemeClr val="tx1"/>
              </a:solidFill>
              <a:latin typeface="Arial Bold" panose="020B0704020202020204" pitchFamily="34" charset="0"/>
            </a:endParaRPr>
          </a:p>
        </p:txBody>
      </p:sp>
    </p:spTree>
    <p:extLst>
      <p:ext uri="{BB962C8B-B14F-4D97-AF65-F5344CB8AC3E}">
        <p14:creationId xmlns:p14="http://schemas.microsoft.com/office/powerpoint/2010/main" val="4718028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5935515-4640-4E11-B6CC-A9F9636C9E2E}"/>
              </a:ext>
            </a:extLst>
          </p:cNvPr>
          <p:cNvPicPr>
            <a:picLocks noChangeAspect="1"/>
          </p:cNvPicPr>
          <p:nvPr/>
        </p:nvPicPr>
        <p:blipFill>
          <a:blip r:embed="rId3"/>
          <a:stretch>
            <a:fillRect/>
          </a:stretch>
        </p:blipFill>
        <p:spPr>
          <a:xfrm>
            <a:off x="0" y="857250"/>
            <a:ext cx="9144000" cy="5357813"/>
          </a:xfrm>
          <a:prstGeom prst="rect">
            <a:avLst/>
          </a:prstGeom>
        </p:spPr>
      </p:pic>
      <p:sp>
        <p:nvSpPr>
          <p:cNvPr id="3" name="Slide Number Placeholder 3"/>
          <p:cNvSpPr>
            <a:spLocks noGrp="1"/>
          </p:cNvSpPr>
          <p:nvPr>
            <p:ph type="sldNum" sz="quarter" idx="12"/>
          </p:nvPr>
        </p:nvSpPr>
        <p:spPr>
          <a:xfrm>
            <a:off x="6934200" y="6400800"/>
            <a:ext cx="1905000" cy="457200"/>
          </a:xfrm>
        </p:spPr>
        <p:txBody>
          <a:bodyPr/>
          <a:lstStyle/>
          <a:p>
            <a:pPr>
              <a:defRPr/>
            </a:pPr>
            <a:fld id="{9ACD1C54-B11C-4DAF-87B1-67A680A626DB}" type="slidenum">
              <a:rPr lang="en-US" smtClean="0">
                <a:latin typeface="Arial Bold" panose="020B0704020202020204" pitchFamily="34" charset="0"/>
              </a:rPr>
              <a:pPr>
                <a:defRPr/>
              </a:pPr>
              <a:t>20</a:t>
            </a:fld>
            <a:endParaRPr lang="en-US" sz="1400" b="0" dirty="0">
              <a:solidFill>
                <a:schemeClr val="tx1"/>
              </a:solidFill>
              <a:latin typeface="Arial Bold" panose="020B0704020202020204" pitchFamily="34" charset="0"/>
            </a:endParaRPr>
          </a:p>
        </p:txBody>
      </p:sp>
    </p:spTree>
    <p:extLst>
      <p:ext uri="{BB962C8B-B14F-4D97-AF65-F5344CB8AC3E}">
        <p14:creationId xmlns:p14="http://schemas.microsoft.com/office/powerpoint/2010/main" val="3894636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2AF437B-8F86-48E3-A617-3AD91A04F5D9}"/>
              </a:ext>
            </a:extLst>
          </p:cNvPr>
          <p:cNvPicPr>
            <a:picLocks noChangeAspect="1"/>
          </p:cNvPicPr>
          <p:nvPr/>
        </p:nvPicPr>
        <p:blipFill>
          <a:blip r:embed="rId3"/>
          <a:stretch>
            <a:fillRect/>
          </a:stretch>
        </p:blipFill>
        <p:spPr>
          <a:xfrm>
            <a:off x="0" y="857250"/>
            <a:ext cx="9160613" cy="4992624"/>
          </a:xfrm>
          <a:prstGeom prst="rect">
            <a:avLst/>
          </a:prstGeom>
        </p:spPr>
      </p:pic>
      <p:sp>
        <p:nvSpPr>
          <p:cNvPr id="4" name="Slide Number Placeholder 3"/>
          <p:cNvSpPr>
            <a:spLocks noGrp="1"/>
          </p:cNvSpPr>
          <p:nvPr>
            <p:ph type="sldNum" sz="quarter" idx="12"/>
          </p:nvPr>
        </p:nvSpPr>
        <p:spPr>
          <a:xfrm>
            <a:off x="6934200" y="6400800"/>
            <a:ext cx="1905000" cy="457200"/>
          </a:xfrm>
        </p:spPr>
        <p:txBody>
          <a:bodyPr/>
          <a:lstStyle/>
          <a:p>
            <a:pPr>
              <a:defRPr/>
            </a:pPr>
            <a:fld id="{9ACD1C54-B11C-4DAF-87B1-67A680A626DB}" type="slidenum">
              <a:rPr lang="en-US" smtClean="0">
                <a:latin typeface="Arial Bold" panose="020B0704020202020204" pitchFamily="34" charset="0"/>
              </a:rPr>
              <a:pPr>
                <a:defRPr/>
              </a:pPr>
              <a:t>21</a:t>
            </a:fld>
            <a:endParaRPr lang="en-US" sz="1400" b="0" dirty="0">
              <a:solidFill>
                <a:schemeClr val="tx1"/>
              </a:solidFill>
              <a:latin typeface="Arial Bold" panose="020B0704020202020204" pitchFamily="34" charset="0"/>
            </a:endParaRPr>
          </a:p>
        </p:txBody>
      </p:sp>
    </p:spTree>
    <p:extLst>
      <p:ext uri="{BB962C8B-B14F-4D97-AF65-F5344CB8AC3E}">
        <p14:creationId xmlns:p14="http://schemas.microsoft.com/office/powerpoint/2010/main" val="20469610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C94F2F0-8DCE-42E1-9463-505E9D5EA494}"/>
              </a:ext>
            </a:extLst>
          </p:cNvPr>
          <p:cNvPicPr>
            <a:picLocks noChangeAspect="1"/>
          </p:cNvPicPr>
          <p:nvPr/>
        </p:nvPicPr>
        <p:blipFill>
          <a:blip r:embed="rId3"/>
          <a:stretch>
            <a:fillRect/>
          </a:stretch>
        </p:blipFill>
        <p:spPr>
          <a:xfrm>
            <a:off x="0" y="857250"/>
            <a:ext cx="9144000" cy="5280660"/>
          </a:xfrm>
          <a:prstGeom prst="rect">
            <a:avLst/>
          </a:prstGeom>
        </p:spPr>
      </p:pic>
      <p:sp>
        <p:nvSpPr>
          <p:cNvPr id="3" name="Slide Number Placeholder 3"/>
          <p:cNvSpPr>
            <a:spLocks noGrp="1"/>
          </p:cNvSpPr>
          <p:nvPr>
            <p:ph type="sldNum" sz="quarter" idx="12"/>
          </p:nvPr>
        </p:nvSpPr>
        <p:spPr>
          <a:xfrm>
            <a:off x="6934200" y="6400800"/>
            <a:ext cx="1905000" cy="457200"/>
          </a:xfrm>
        </p:spPr>
        <p:txBody>
          <a:bodyPr/>
          <a:lstStyle/>
          <a:p>
            <a:pPr>
              <a:defRPr/>
            </a:pPr>
            <a:fld id="{9ACD1C54-B11C-4DAF-87B1-67A680A626DB}" type="slidenum">
              <a:rPr lang="en-US" smtClean="0">
                <a:latin typeface="Arial Bold" panose="020B0704020202020204" pitchFamily="34" charset="0"/>
              </a:rPr>
              <a:pPr>
                <a:defRPr/>
              </a:pPr>
              <a:t>22</a:t>
            </a:fld>
            <a:endParaRPr lang="en-US" sz="1400" b="0" dirty="0">
              <a:solidFill>
                <a:schemeClr val="tx1"/>
              </a:solidFill>
              <a:latin typeface="Arial Bold" panose="020B0704020202020204" pitchFamily="34" charset="0"/>
            </a:endParaRPr>
          </a:p>
        </p:txBody>
      </p:sp>
    </p:spTree>
    <p:extLst>
      <p:ext uri="{BB962C8B-B14F-4D97-AF65-F5344CB8AC3E}">
        <p14:creationId xmlns:p14="http://schemas.microsoft.com/office/powerpoint/2010/main" val="12123252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CE97772-275B-41F5-832A-8007ADA51925}"/>
              </a:ext>
            </a:extLst>
          </p:cNvPr>
          <p:cNvPicPr>
            <a:picLocks noChangeAspect="1"/>
          </p:cNvPicPr>
          <p:nvPr/>
        </p:nvPicPr>
        <p:blipFill>
          <a:blip r:embed="rId3"/>
          <a:stretch>
            <a:fillRect/>
          </a:stretch>
        </p:blipFill>
        <p:spPr>
          <a:xfrm>
            <a:off x="0" y="857250"/>
            <a:ext cx="9144000" cy="5106737"/>
          </a:xfrm>
          <a:prstGeom prst="rect">
            <a:avLst/>
          </a:prstGeom>
        </p:spPr>
      </p:pic>
      <p:sp>
        <p:nvSpPr>
          <p:cNvPr id="3" name="Slide Number Placeholder 3"/>
          <p:cNvSpPr>
            <a:spLocks noGrp="1"/>
          </p:cNvSpPr>
          <p:nvPr>
            <p:ph type="sldNum" sz="quarter" idx="12"/>
          </p:nvPr>
        </p:nvSpPr>
        <p:spPr>
          <a:xfrm>
            <a:off x="6934200" y="6400800"/>
            <a:ext cx="1905000" cy="457200"/>
          </a:xfrm>
        </p:spPr>
        <p:txBody>
          <a:bodyPr/>
          <a:lstStyle/>
          <a:p>
            <a:pPr>
              <a:defRPr/>
            </a:pPr>
            <a:fld id="{9ACD1C54-B11C-4DAF-87B1-67A680A626DB}" type="slidenum">
              <a:rPr lang="en-US" smtClean="0">
                <a:latin typeface="Arial Bold" panose="020B0704020202020204" pitchFamily="34" charset="0"/>
              </a:rPr>
              <a:pPr>
                <a:defRPr/>
              </a:pPr>
              <a:t>23</a:t>
            </a:fld>
            <a:endParaRPr lang="en-US" sz="1400" b="0" dirty="0">
              <a:solidFill>
                <a:schemeClr val="tx1"/>
              </a:solidFill>
              <a:latin typeface="Arial Bold" panose="020B0704020202020204" pitchFamily="34" charset="0"/>
            </a:endParaRPr>
          </a:p>
        </p:txBody>
      </p:sp>
    </p:spTree>
    <p:extLst>
      <p:ext uri="{BB962C8B-B14F-4D97-AF65-F5344CB8AC3E}">
        <p14:creationId xmlns:p14="http://schemas.microsoft.com/office/powerpoint/2010/main" val="7923353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1CD896C-353F-4EEC-9545-06776EC7B4F2}"/>
              </a:ext>
            </a:extLst>
          </p:cNvPr>
          <p:cNvPicPr>
            <a:picLocks noChangeAspect="1"/>
          </p:cNvPicPr>
          <p:nvPr/>
        </p:nvPicPr>
        <p:blipFill>
          <a:blip r:embed="rId3"/>
          <a:stretch>
            <a:fillRect/>
          </a:stretch>
        </p:blipFill>
        <p:spPr>
          <a:xfrm>
            <a:off x="1207008" y="857250"/>
            <a:ext cx="6501384" cy="5130344"/>
          </a:xfrm>
          <a:prstGeom prst="rect">
            <a:avLst/>
          </a:prstGeom>
        </p:spPr>
      </p:pic>
      <p:sp>
        <p:nvSpPr>
          <p:cNvPr id="4" name="Slide Number Placeholder 3"/>
          <p:cNvSpPr>
            <a:spLocks noGrp="1"/>
          </p:cNvSpPr>
          <p:nvPr>
            <p:ph type="sldNum" sz="quarter" idx="12"/>
          </p:nvPr>
        </p:nvSpPr>
        <p:spPr>
          <a:xfrm>
            <a:off x="6934200" y="6400800"/>
            <a:ext cx="1905000" cy="457200"/>
          </a:xfrm>
        </p:spPr>
        <p:txBody>
          <a:bodyPr/>
          <a:lstStyle/>
          <a:p>
            <a:pPr>
              <a:defRPr/>
            </a:pPr>
            <a:fld id="{9ACD1C54-B11C-4DAF-87B1-67A680A626DB}" type="slidenum">
              <a:rPr lang="en-US" smtClean="0">
                <a:latin typeface="Arial Bold" panose="020B0704020202020204" pitchFamily="34" charset="0"/>
              </a:rPr>
              <a:pPr>
                <a:defRPr/>
              </a:pPr>
              <a:t>24</a:t>
            </a:fld>
            <a:endParaRPr lang="en-US" sz="1400" b="0" dirty="0">
              <a:solidFill>
                <a:schemeClr val="tx1"/>
              </a:solidFill>
              <a:latin typeface="Arial Bold" panose="020B0704020202020204" pitchFamily="34" charset="0"/>
            </a:endParaRPr>
          </a:p>
        </p:txBody>
      </p:sp>
    </p:spTree>
    <p:extLst>
      <p:ext uri="{BB962C8B-B14F-4D97-AF65-F5344CB8AC3E}">
        <p14:creationId xmlns:p14="http://schemas.microsoft.com/office/powerpoint/2010/main" val="258301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7C01CA9-ECE6-4BB7-850D-9A88010D6D2D}"/>
              </a:ext>
            </a:extLst>
          </p:cNvPr>
          <p:cNvPicPr>
            <a:picLocks noChangeAspect="1"/>
          </p:cNvPicPr>
          <p:nvPr/>
        </p:nvPicPr>
        <p:blipFill>
          <a:blip r:embed="rId3"/>
          <a:stretch>
            <a:fillRect/>
          </a:stretch>
        </p:blipFill>
        <p:spPr>
          <a:xfrm>
            <a:off x="0" y="857250"/>
            <a:ext cx="9144000" cy="5335497"/>
          </a:xfrm>
          <a:prstGeom prst="rect">
            <a:avLst/>
          </a:prstGeom>
        </p:spPr>
      </p:pic>
      <p:sp>
        <p:nvSpPr>
          <p:cNvPr id="3" name="Slide Number Placeholder 3"/>
          <p:cNvSpPr>
            <a:spLocks noGrp="1"/>
          </p:cNvSpPr>
          <p:nvPr>
            <p:ph type="sldNum" sz="quarter" idx="12"/>
          </p:nvPr>
        </p:nvSpPr>
        <p:spPr>
          <a:xfrm>
            <a:off x="6934200" y="6400800"/>
            <a:ext cx="1905000" cy="457200"/>
          </a:xfrm>
        </p:spPr>
        <p:txBody>
          <a:bodyPr/>
          <a:lstStyle/>
          <a:p>
            <a:pPr>
              <a:defRPr/>
            </a:pPr>
            <a:fld id="{9ACD1C54-B11C-4DAF-87B1-67A680A626DB}" type="slidenum">
              <a:rPr lang="en-US" smtClean="0">
                <a:latin typeface="Arial Bold" panose="020B0704020202020204" pitchFamily="34" charset="0"/>
              </a:rPr>
              <a:pPr>
                <a:defRPr/>
              </a:pPr>
              <a:t>25</a:t>
            </a:fld>
            <a:endParaRPr lang="en-US" sz="1400" b="0" dirty="0">
              <a:solidFill>
                <a:schemeClr val="tx1"/>
              </a:solidFill>
              <a:latin typeface="Arial Bold" panose="020B0704020202020204" pitchFamily="34" charset="0"/>
            </a:endParaRPr>
          </a:p>
        </p:txBody>
      </p:sp>
    </p:spTree>
    <p:extLst>
      <p:ext uri="{BB962C8B-B14F-4D97-AF65-F5344CB8AC3E}">
        <p14:creationId xmlns:p14="http://schemas.microsoft.com/office/powerpoint/2010/main" val="9216183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Text Placeholder 5"/>
          <p:cNvSpPr>
            <a:spLocks noGrp="1"/>
          </p:cNvSpPr>
          <p:nvPr>
            <p:ph type="body" idx="1"/>
          </p:nvPr>
        </p:nvSpPr>
        <p:spPr/>
        <p:txBody>
          <a:bodyPr/>
          <a:lstStyle/>
          <a:p>
            <a:r>
              <a:rPr lang="en-US" sz="3600" dirty="0" smtClean="0"/>
              <a:t>Way Forward</a:t>
            </a:r>
            <a:endParaRPr lang="en-US" sz="3600" dirty="0"/>
          </a:p>
        </p:txBody>
      </p:sp>
    </p:spTree>
    <p:extLst>
      <p:ext uri="{BB962C8B-B14F-4D97-AF65-F5344CB8AC3E}">
        <p14:creationId xmlns:p14="http://schemas.microsoft.com/office/powerpoint/2010/main" val="8772203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sz="1800" b="1" dirty="0"/>
              <a:t>It is recommended that the Metros and National Departments: </a:t>
            </a:r>
            <a:endParaRPr lang="en-US" sz="1800" b="1" dirty="0" smtClean="0"/>
          </a:p>
          <a:p>
            <a:pPr marL="0" indent="0">
              <a:buNone/>
            </a:pPr>
            <a:endParaRPr lang="en-US" sz="1600" dirty="0"/>
          </a:p>
          <a:p>
            <a:pPr>
              <a:buFont typeface="+mj-lt"/>
              <a:buAutoNum type="alphaLcParenR"/>
            </a:pPr>
            <a:r>
              <a:rPr lang="en-US" sz="1600" dirty="0" smtClean="0"/>
              <a:t>Note </a:t>
            </a:r>
            <a:r>
              <a:rPr lang="en-US" sz="1600" dirty="0"/>
              <a:t>the publication of MFMA circular </a:t>
            </a:r>
            <a:r>
              <a:rPr lang="en-US" sz="1600" dirty="0" smtClean="0"/>
              <a:t>No.88: </a:t>
            </a:r>
            <a:r>
              <a:rPr lang="en-US" sz="1600" dirty="0"/>
              <a:t>Municipal Circular on </a:t>
            </a:r>
            <a:r>
              <a:rPr lang="en-US" sz="1600" dirty="0" err="1"/>
              <a:t>Rationalisation</a:t>
            </a:r>
            <a:r>
              <a:rPr lang="en-US" sz="1600" dirty="0"/>
              <a:t> of Planning and Reporting Requirements for the 2018/19 MTREF </a:t>
            </a:r>
          </a:p>
          <a:p>
            <a:pPr>
              <a:buFont typeface="+mj-lt"/>
              <a:buAutoNum type="alphaLcParenR"/>
            </a:pPr>
            <a:r>
              <a:rPr lang="en-US" sz="1600" dirty="0" smtClean="0"/>
              <a:t>Note </a:t>
            </a:r>
            <a:r>
              <a:rPr lang="en-US" sz="1600" dirty="0"/>
              <a:t>the indicators, described in Technical Indicator Descriptions and their respective data </a:t>
            </a:r>
            <a:r>
              <a:rPr lang="en-US" sz="1600" dirty="0" smtClean="0"/>
              <a:t>elements</a:t>
            </a:r>
            <a:endParaRPr lang="en-US" sz="1600" dirty="0"/>
          </a:p>
          <a:p>
            <a:pPr>
              <a:buFont typeface="+mj-lt"/>
              <a:buAutoNum type="alphaLcParenR"/>
            </a:pPr>
            <a:r>
              <a:rPr lang="en-US" sz="1600" dirty="0" smtClean="0"/>
              <a:t>Incorporate </a:t>
            </a:r>
            <a:r>
              <a:rPr lang="en-US" sz="1600" dirty="0"/>
              <a:t>the agreed indicators in planning for 2018/19 year and onwards </a:t>
            </a:r>
          </a:p>
          <a:p>
            <a:pPr>
              <a:buFont typeface="+mj-lt"/>
              <a:buAutoNum type="alphaLcParenR"/>
            </a:pPr>
            <a:r>
              <a:rPr lang="en-US" sz="1600" dirty="0" smtClean="0"/>
              <a:t>Incorporate </a:t>
            </a:r>
            <a:r>
              <a:rPr lang="en-US" sz="1600" dirty="0"/>
              <a:t>the new templates for SDBIP planning and reporting </a:t>
            </a:r>
          </a:p>
          <a:p>
            <a:pPr>
              <a:buFont typeface="+mj-lt"/>
              <a:buAutoNum type="alphaLcParenR"/>
            </a:pPr>
            <a:r>
              <a:rPr lang="en-US" sz="1600" dirty="0" smtClean="0"/>
              <a:t>Make </a:t>
            </a:r>
            <a:r>
              <a:rPr lang="en-US" sz="1600" dirty="0"/>
              <a:t>the necessary arrangements, with their institutions for the collection, reporting and submission of this data </a:t>
            </a:r>
          </a:p>
          <a:p>
            <a:pPr>
              <a:buFont typeface="+mj-lt"/>
              <a:buAutoNum type="alphaLcParenR"/>
            </a:pPr>
            <a:r>
              <a:rPr lang="en-US" sz="1600" dirty="0" smtClean="0"/>
              <a:t>Assign </a:t>
            </a:r>
            <a:r>
              <a:rPr lang="en-US" sz="1600" dirty="0"/>
              <a:t>a single individual from each institution to be the primary contact and champion of reformed reporting arrangements and the implementation of shared reporting platform </a:t>
            </a:r>
          </a:p>
          <a:p>
            <a:pPr>
              <a:buFont typeface="+mj-lt"/>
              <a:buAutoNum type="alphaLcParenR"/>
            </a:pPr>
            <a:r>
              <a:rPr lang="en-US" sz="1600" dirty="0" smtClean="0"/>
              <a:t>Make </a:t>
            </a:r>
            <a:r>
              <a:rPr lang="en-US" sz="1600" dirty="0"/>
              <a:t>available that individual and others for training sessions on the reporting platform and process. </a:t>
            </a:r>
          </a:p>
          <a:p>
            <a:endParaRPr lang="en-US" sz="1600" dirty="0"/>
          </a:p>
        </p:txBody>
      </p:sp>
      <p:sp>
        <p:nvSpPr>
          <p:cNvPr id="4" name="Text Placeholder 3"/>
          <p:cNvSpPr>
            <a:spLocks noGrp="1"/>
          </p:cNvSpPr>
          <p:nvPr>
            <p:ph type="body" sz="quarter" idx="13"/>
          </p:nvPr>
        </p:nvSpPr>
        <p:spPr>
          <a:xfrm>
            <a:off x="-36512" y="0"/>
            <a:ext cx="9180512" cy="1124744"/>
          </a:xfrm>
        </p:spPr>
        <p:txBody>
          <a:bodyPr/>
          <a:lstStyle/>
          <a:p>
            <a:r>
              <a:rPr lang="en-US" sz="3600" dirty="0" smtClean="0">
                <a:solidFill>
                  <a:schemeClr val="bg1"/>
                </a:solidFill>
              </a:rPr>
              <a:t>Recommendations to CBF</a:t>
            </a:r>
            <a:endParaRPr lang="en-US" sz="3600" dirty="0">
              <a:solidFill>
                <a:schemeClr val="bg1"/>
              </a:solidFill>
            </a:endParaRPr>
          </a:p>
        </p:txBody>
      </p:sp>
      <p:sp>
        <p:nvSpPr>
          <p:cNvPr id="5" name="Slide Number Placeholder 3"/>
          <p:cNvSpPr>
            <a:spLocks noGrp="1"/>
          </p:cNvSpPr>
          <p:nvPr>
            <p:ph type="sldNum" sz="quarter" idx="12"/>
          </p:nvPr>
        </p:nvSpPr>
        <p:spPr>
          <a:xfrm>
            <a:off x="6934200" y="6400800"/>
            <a:ext cx="1905000" cy="457200"/>
          </a:xfrm>
        </p:spPr>
        <p:txBody>
          <a:bodyPr/>
          <a:lstStyle/>
          <a:p>
            <a:pPr>
              <a:defRPr/>
            </a:pPr>
            <a:fld id="{9ACD1C54-B11C-4DAF-87B1-67A680A626DB}" type="slidenum">
              <a:rPr lang="en-US" smtClean="0">
                <a:latin typeface="Arial Bold" panose="020B0704020202020204" pitchFamily="34" charset="0"/>
              </a:rPr>
              <a:pPr>
                <a:defRPr/>
              </a:pPr>
              <a:t>27</a:t>
            </a:fld>
            <a:endParaRPr lang="en-US" sz="1400" b="0" dirty="0">
              <a:solidFill>
                <a:schemeClr val="tx1"/>
              </a:solidFill>
              <a:latin typeface="Arial Bold" panose="020B0704020202020204" pitchFamily="34" charset="0"/>
            </a:endParaRPr>
          </a:p>
        </p:txBody>
      </p:sp>
    </p:spTree>
    <p:extLst>
      <p:ext uri="{BB962C8B-B14F-4D97-AF65-F5344CB8AC3E}">
        <p14:creationId xmlns:p14="http://schemas.microsoft.com/office/powerpoint/2010/main" val="59134285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268760"/>
            <a:ext cx="8010144" cy="4058191"/>
          </a:xfrm>
        </p:spPr>
        <p:txBody>
          <a:bodyPr>
            <a:noAutofit/>
          </a:bodyPr>
          <a:lstStyle/>
          <a:p>
            <a:pPr marL="257175" lvl="1" indent="0">
              <a:buNone/>
            </a:pPr>
            <a:r>
              <a:rPr lang="en-US" sz="1600" b="1" dirty="0"/>
              <a:t>It is recommended that Technical </a:t>
            </a:r>
            <a:r>
              <a:rPr lang="en-US" sz="1600" b="1" dirty="0" err="1"/>
              <a:t>MinMEC</a:t>
            </a:r>
            <a:r>
              <a:rPr lang="en-US" sz="1600" b="1" dirty="0"/>
              <a:t> should discuss and endorse the following:</a:t>
            </a:r>
          </a:p>
          <a:p>
            <a:pPr lvl="1">
              <a:buFont typeface="+mj-lt"/>
              <a:buAutoNum type="alphaLcParenR"/>
            </a:pPr>
            <a:r>
              <a:rPr lang="en-US" sz="1600" dirty="0"/>
              <a:t>The proposed  integrated approach to planning, monitoring and reporting for the local government sector as a joint project between NT</a:t>
            </a:r>
            <a:r>
              <a:rPr lang="en-US" sz="1600" dirty="0" smtClean="0"/>
              <a:t>, </a:t>
            </a:r>
            <a:br>
              <a:rPr lang="en-US" sz="1600" dirty="0" smtClean="0"/>
            </a:br>
            <a:r>
              <a:rPr lang="en-US" sz="1600" dirty="0" err="1" smtClean="0"/>
              <a:t>DCoG</a:t>
            </a:r>
            <a:r>
              <a:rPr lang="en-US" sz="1600" dirty="0" smtClean="0"/>
              <a:t> and </a:t>
            </a:r>
            <a:r>
              <a:rPr lang="en-US" sz="1600" dirty="0"/>
              <a:t>DPME, AG, SATSSA,SALGA, and CITIES NETWORK.</a:t>
            </a:r>
          </a:p>
          <a:p>
            <a:pPr lvl="1">
              <a:buFont typeface="+mj-lt"/>
              <a:buAutoNum type="alphaLcParenR"/>
            </a:pPr>
            <a:r>
              <a:rPr lang="en-US" sz="1600" dirty="0"/>
              <a:t>The </a:t>
            </a:r>
            <a:r>
              <a:rPr lang="en-US" sz="1600" b="1" dirty="0"/>
              <a:t>first phase </a:t>
            </a:r>
            <a:r>
              <a:rPr lang="en-US" sz="1600" dirty="0"/>
              <a:t>of the reporting reforms will be implemented at </a:t>
            </a:r>
            <a:r>
              <a:rPr lang="en-US" sz="1600" b="1" dirty="0"/>
              <a:t>Metro level </a:t>
            </a:r>
            <a:r>
              <a:rPr lang="en-US" sz="1600" dirty="0"/>
              <a:t>from 2018/2019 municipal financial year as a joint project between COGTA,NT and DPME.</a:t>
            </a:r>
          </a:p>
          <a:p>
            <a:pPr lvl="1">
              <a:buFont typeface="+mj-lt"/>
              <a:buAutoNum type="alphaLcParenR"/>
            </a:pPr>
            <a:r>
              <a:rPr lang="en-US" sz="1600" dirty="0"/>
              <a:t>The process of reviewing the Core Set of Indicators (Sec 43 of the MSA) is underway and should be completed after consultation with provinces and municipalities, including SALGA. </a:t>
            </a:r>
          </a:p>
          <a:p>
            <a:pPr lvl="1">
              <a:buFont typeface="+mj-lt"/>
              <a:buAutoNum type="alphaLcParenR"/>
            </a:pPr>
            <a:r>
              <a:rPr lang="en-US" sz="1600" dirty="0"/>
              <a:t>The </a:t>
            </a:r>
            <a:r>
              <a:rPr lang="en-US" sz="1600" b="1" dirty="0"/>
              <a:t>second phase </a:t>
            </a:r>
            <a:r>
              <a:rPr lang="en-US" sz="1600" dirty="0"/>
              <a:t>of rolling out the indicators in </a:t>
            </a:r>
            <a:r>
              <a:rPr lang="en-US" sz="1600" dirty="0" smtClean="0"/>
              <a:t>IMCs </a:t>
            </a:r>
            <a:r>
              <a:rPr lang="en-US" sz="1600" dirty="0"/>
              <a:t>in </a:t>
            </a:r>
            <a:r>
              <a:rPr lang="en-US" sz="1600" dirty="0" smtClean="0"/>
              <a:t>2019/20 </a:t>
            </a:r>
            <a:r>
              <a:rPr lang="en-US" sz="1600" dirty="0"/>
              <a:t>and all municipalities by </a:t>
            </a:r>
            <a:r>
              <a:rPr lang="en-US" sz="1600" dirty="0" smtClean="0"/>
              <a:t>2020/21 </a:t>
            </a:r>
            <a:r>
              <a:rPr lang="en-US" sz="1600" dirty="0"/>
              <a:t>(</a:t>
            </a:r>
            <a:r>
              <a:rPr lang="en-US" sz="1600" b="1" dirty="0"/>
              <a:t>third phase).</a:t>
            </a:r>
          </a:p>
          <a:p>
            <a:pPr lvl="1">
              <a:buFont typeface="+mj-lt"/>
              <a:buAutoNum type="alphaLcParenR"/>
            </a:pPr>
            <a:r>
              <a:rPr lang="en-US" sz="1600" dirty="0"/>
              <a:t>The National and Provincial M&amp;E Forums for LG will be revived to ensure alignment with the DPME requirements and improve coordination across the three spheres of government.</a:t>
            </a:r>
          </a:p>
          <a:p>
            <a:pPr lvl="1">
              <a:buFont typeface="+mj-lt"/>
              <a:buAutoNum type="alphaLcParenR"/>
            </a:pPr>
            <a:r>
              <a:rPr lang="en-US" sz="1600" dirty="0"/>
              <a:t>M&amp;E Capacity building </a:t>
            </a:r>
            <a:r>
              <a:rPr lang="en-US" sz="1600" dirty="0" err="1"/>
              <a:t>programme</a:t>
            </a:r>
            <a:r>
              <a:rPr lang="en-US" sz="1600" dirty="0"/>
              <a:t> conducted for the Provincial and Municipal M&amp;E functionaries is being discussed with the National School of government. The first team will be trained before the end of the financial year.</a:t>
            </a:r>
          </a:p>
          <a:p>
            <a:pPr marL="257175" lvl="1" indent="0">
              <a:buNone/>
            </a:pPr>
            <a:endParaRPr lang="en-US" sz="1800" dirty="0"/>
          </a:p>
          <a:p>
            <a:pPr lvl="1">
              <a:buFont typeface="Arial" panose="020B0604020202020204" pitchFamily="34" charset="0"/>
              <a:buChar char="•"/>
            </a:pPr>
            <a:endParaRPr lang="en-ZA" sz="1800" dirty="0"/>
          </a:p>
          <a:p>
            <a:pPr lvl="1">
              <a:buFont typeface="Arial" panose="020B0604020202020204" pitchFamily="34" charset="0"/>
              <a:buChar char="•"/>
            </a:pPr>
            <a:endParaRPr lang="en-US" sz="1800" dirty="0"/>
          </a:p>
          <a:p>
            <a:pPr lvl="1">
              <a:buFont typeface="Arial" panose="020B0604020202020204" pitchFamily="34" charset="0"/>
              <a:buChar char="•"/>
            </a:pPr>
            <a:endParaRPr lang="en-US" sz="1800" dirty="0"/>
          </a:p>
          <a:p>
            <a:pPr lvl="1">
              <a:buFont typeface="Arial" panose="020B0604020202020204" pitchFamily="34" charset="0"/>
              <a:buChar char="•"/>
            </a:pPr>
            <a:endParaRPr lang="en-US" sz="1800" dirty="0"/>
          </a:p>
          <a:p>
            <a:pPr lvl="1">
              <a:buFont typeface="Arial" panose="020B0604020202020204" pitchFamily="34" charset="0"/>
              <a:buChar char="•"/>
            </a:pPr>
            <a:endParaRPr lang="en-US" sz="1800" dirty="0"/>
          </a:p>
          <a:p>
            <a:pPr lvl="1">
              <a:buFont typeface="Arial" panose="020B0604020202020204" pitchFamily="34" charset="0"/>
              <a:buChar char="•"/>
            </a:pPr>
            <a:endParaRPr lang="en-ZA" sz="1800" dirty="0"/>
          </a:p>
          <a:p>
            <a:pPr algn="just">
              <a:lnSpc>
                <a:spcPct val="113000"/>
              </a:lnSpc>
              <a:buFont typeface="Arial" panose="020B0604020202020204" pitchFamily="34" charset="0"/>
              <a:buChar char="•"/>
            </a:pPr>
            <a:endParaRPr lang="en-ZA" sz="1800" dirty="0"/>
          </a:p>
        </p:txBody>
      </p:sp>
      <p:sp>
        <p:nvSpPr>
          <p:cNvPr id="6" name="Text Placeholder 3"/>
          <p:cNvSpPr>
            <a:spLocks noGrp="1"/>
          </p:cNvSpPr>
          <p:nvPr>
            <p:ph type="body" sz="quarter" idx="13"/>
          </p:nvPr>
        </p:nvSpPr>
        <p:spPr>
          <a:xfrm>
            <a:off x="0" y="0"/>
            <a:ext cx="9144000" cy="1124744"/>
          </a:xfrm>
        </p:spPr>
        <p:txBody>
          <a:bodyPr/>
          <a:lstStyle/>
          <a:p>
            <a:r>
              <a:rPr lang="en-US" sz="2800" dirty="0" smtClean="0">
                <a:solidFill>
                  <a:schemeClr val="bg1"/>
                </a:solidFill>
              </a:rPr>
              <a:t>Recommendations to be tabled at LG MINMEC</a:t>
            </a:r>
            <a:endParaRPr lang="en-US" sz="2800" dirty="0">
              <a:solidFill>
                <a:schemeClr val="bg1"/>
              </a:solidFill>
            </a:endParaRPr>
          </a:p>
        </p:txBody>
      </p:sp>
      <p:sp>
        <p:nvSpPr>
          <p:cNvPr id="5" name="Slide Number Placeholder 3"/>
          <p:cNvSpPr>
            <a:spLocks noGrp="1"/>
          </p:cNvSpPr>
          <p:nvPr>
            <p:ph type="sldNum" sz="quarter" idx="12"/>
          </p:nvPr>
        </p:nvSpPr>
        <p:spPr>
          <a:xfrm>
            <a:off x="6934200" y="6400800"/>
            <a:ext cx="1905000" cy="457200"/>
          </a:xfrm>
        </p:spPr>
        <p:txBody>
          <a:bodyPr/>
          <a:lstStyle/>
          <a:p>
            <a:pPr>
              <a:defRPr/>
            </a:pPr>
            <a:fld id="{9ACD1C54-B11C-4DAF-87B1-67A680A626DB}" type="slidenum">
              <a:rPr lang="en-US" smtClean="0">
                <a:latin typeface="Arial Bold" panose="020B0704020202020204" pitchFamily="34" charset="0"/>
              </a:rPr>
              <a:pPr>
                <a:defRPr/>
              </a:pPr>
              <a:t>28</a:t>
            </a:fld>
            <a:endParaRPr lang="en-US" sz="1400" b="0" dirty="0">
              <a:solidFill>
                <a:schemeClr val="tx1"/>
              </a:solidFill>
              <a:latin typeface="Arial Bold" panose="020B0704020202020204" pitchFamily="34" charset="0"/>
            </a:endParaRPr>
          </a:p>
        </p:txBody>
      </p:sp>
    </p:spTree>
    <p:extLst>
      <p:ext uri="{BB962C8B-B14F-4D97-AF65-F5344CB8AC3E}">
        <p14:creationId xmlns:p14="http://schemas.microsoft.com/office/powerpoint/2010/main" val="861217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384A0AA-8F59-9F4E-9F40-1FF57FFAF4D2}"/>
              </a:ext>
            </a:extLst>
          </p:cNvPr>
          <p:cNvSpPr txBox="1"/>
          <p:nvPr/>
        </p:nvSpPr>
        <p:spPr>
          <a:xfrm>
            <a:off x="2286000" y="3290501"/>
            <a:ext cx="4572000" cy="369332"/>
          </a:xfrm>
          <a:prstGeom prst="rect">
            <a:avLst/>
          </a:prstGeom>
          <a:noFill/>
        </p:spPr>
        <p:txBody>
          <a:bodyPr wrap="square">
            <a:spAutoFit/>
          </a:bodyPr>
          <a:lstStyle/>
          <a:p>
            <a:r>
              <a:rPr lang="en-US" sz="1800"/>
              <a:t> </a:t>
            </a:r>
          </a:p>
        </p:txBody>
      </p:sp>
      <p:sp>
        <p:nvSpPr>
          <p:cNvPr id="7" name="TextBox 6">
            <a:extLst>
              <a:ext uri="{FF2B5EF4-FFF2-40B4-BE49-F238E27FC236}">
                <a16:creationId xmlns:a16="http://schemas.microsoft.com/office/drawing/2014/main" id="{DC232EAC-A042-4B4C-90A3-518BECA06560}"/>
              </a:ext>
            </a:extLst>
          </p:cNvPr>
          <p:cNvSpPr txBox="1"/>
          <p:nvPr/>
        </p:nvSpPr>
        <p:spPr>
          <a:xfrm>
            <a:off x="2286000" y="3290501"/>
            <a:ext cx="4572000" cy="369332"/>
          </a:xfrm>
          <a:prstGeom prst="rect">
            <a:avLst/>
          </a:prstGeom>
          <a:noFill/>
        </p:spPr>
        <p:txBody>
          <a:bodyPr wrap="square">
            <a:spAutoFit/>
          </a:bodyPr>
          <a:lstStyle/>
          <a:p>
            <a:r>
              <a:rPr lang="en-US" sz="1800"/>
              <a:t> </a:t>
            </a:r>
          </a:p>
        </p:txBody>
      </p:sp>
      <p:pic>
        <p:nvPicPr>
          <p:cNvPr id="2" name="Picture 1"/>
          <p:cNvPicPr>
            <a:picLocks noChangeAspect="1"/>
          </p:cNvPicPr>
          <p:nvPr/>
        </p:nvPicPr>
        <p:blipFill>
          <a:blip r:embed="rId3"/>
          <a:stretch>
            <a:fillRect/>
          </a:stretch>
        </p:blipFill>
        <p:spPr>
          <a:xfrm>
            <a:off x="-900608" y="809328"/>
            <a:ext cx="10869438" cy="6508104"/>
          </a:xfrm>
          <a:prstGeom prst="rect">
            <a:avLst/>
          </a:prstGeom>
        </p:spPr>
      </p:pic>
      <p:sp>
        <p:nvSpPr>
          <p:cNvPr id="8" name="TextBox 7">
            <a:extLst>
              <a:ext uri="{FF2B5EF4-FFF2-40B4-BE49-F238E27FC236}">
                <a16:creationId xmlns:a16="http://schemas.microsoft.com/office/drawing/2014/main" id="{4111A0F2-C326-9D43-8464-8829403F9161}"/>
              </a:ext>
            </a:extLst>
          </p:cNvPr>
          <p:cNvSpPr txBox="1"/>
          <p:nvPr/>
        </p:nvSpPr>
        <p:spPr>
          <a:xfrm rot="18463007">
            <a:off x="4671711" y="3350975"/>
            <a:ext cx="5124906" cy="2585323"/>
          </a:xfrm>
          <a:prstGeom prst="rect">
            <a:avLst/>
          </a:prstGeom>
          <a:noFill/>
          <a:scene3d>
            <a:camera prst="orthographicFront">
              <a:rot lat="2400000" lon="0" rev="0"/>
            </a:camera>
            <a:lightRig rig="threePt" dir="t"/>
          </a:scene3d>
        </p:spPr>
        <p:txBody>
          <a:bodyPr wrap="square" rtlCol="0">
            <a:spAutoFit/>
          </a:bodyPr>
          <a:lstStyle/>
          <a:p>
            <a:pPr algn="ctr"/>
            <a:r>
              <a:rPr lang="en-US" sz="5400" dirty="0">
                <a:latin typeface="Edwardian Script ITC" panose="020F0502020204030204" pitchFamily="34" charset="0"/>
              </a:rPr>
              <a:t>Gentle pressure, </a:t>
            </a:r>
            <a:endParaRPr lang="en-US" sz="5400" dirty="0" smtClean="0">
              <a:latin typeface="Edwardian Script ITC" panose="020F0502020204030204" pitchFamily="34" charset="0"/>
            </a:endParaRPr>
          </a:p>
          <a:p>
            <a:pPr algn="ctr"/>
            <a:r>
              <a:rPr lang="en-US" sz="5400" dirty="0" smtClean="0">
                <a:latin typeface="Edwardian Script ITC" panose="020F0502020204030204" pitchFamily="34" charset="0"/>
              </a:rPr>
              <a:t>relentlessly </a:t>
            </a:r>
            <a:r>
              <a:rPr lang="en-US" sz="5400" dirty="0">
                <a:latin typeface="Edwardian Script ITC" panose="020F0502020204030204" pitchFamily="34" charset="0"/>
              </a:rPr>
              <a:t>applied, </a:t>
            </a:r>
            <a:r>
              <a:rPr lang="en-US" sz="5400" dirty="0" smtClean="0">
                <a:latin typeface="Edwardian Script ITC" panose="020F0502020204030204" pitchFamily="34" charset="0"/>
              </a:rPr>
              <a:t>in </a:t>
            </a:r>
            <a:r>
              <a:rPr lang="en-US" sz="5400" dirty="0">
                <a:latin typeface="Edwardian Script ITC" panose="020F0502020204030204" pitchFamily="34" charset="0"/>
              </a:rPr>
              <a:t>a coherent </a:t>
            </a:r>
            <a:r>
              <a:rPr lang="en-US" sz="5400" dirty="0" smtClean="0">
                <a:latin typeface="Edwardian Script ITC" panose="020F0502020204030204" pitchFamily="34" charset="0"/>
              </a:rPr>
              <a:t>framework !</a:t>
            </a:r>
            <a:endParaRPr lang="en-US" sz="5400" dirty="0">
              <a:latin typeface="Edwardian Script ITC" panose="020F0502020204030204" pitchFamily="34" charset="0"/>
            </a:endParaRPr>
          </a:p>
        </p:txBody>
      </p:sp>
    </p:spTree>
    <p:extLst>
      <p:ext uri="{BB962C8B-B14F-4D97-AF65-F5344CB8AC3E}">
        <p14:creationId xmlns:p14="http://schemas.microsoft.com/office/powerpoint/2010/main" val="19686617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Text Placeholder 5"/>
          <p:cNvSpPr>
            <a:spLocks noGrp="1"/>
          </p:cNvSpPr>
          <p:nvPr>
            <p:ph type="body" idx="1"/>
          </p:nvPr>
        </p:nvSpPr>
        <p:spPr/>
        <p:txBody>
          <a:bodyPr/>
          <a:lstStyle/>
          <a:p>
            <a:r>
              <a:rPr lang="en-US" sz="3600" dirty="0" smtClean="0"/>
              <a:t>Overview</a:t>
            </a:r>
            <a:endParaRPr lang="en-US" sz="3600" dirty="0"/>
          </a:p>
        </p:txBody>
      </p:sp>
      <p:sp>
        <p:nvSpPr>
          <p:cNvPr id="7" name="Slide Number Placeholder 3"/>
          <p:cNvSpPr>
            <a:spLocks noGrp="1"/>
          </p:cNvSpPr>
          <p:nvPr>
            <p:ph type="sldNum" sz="quarter" idx="12"/>
          </p:nvPr>
        </p:nvSpPr>
        <p:spPr>
          <a:xfrm>
            <a:off x="6934200" y="6400800"/>
            <a:ext cx="1905000" cy="457200"/>
          </a:xfrm>
        </p:spPr>
        <p:txBody>
          <a:bodyPr/>
          <a:lstStyle/>
          <a:p>
            <a:pPr>
              <a:defRPr/>
            </a:pPr>
            <a:fld id="{9ACD1C54-B11C-4DAF-87B1-67A680A626DB}" type="slidenum">
              <a:rPr lang="en-US" smtClean="0">
                <a:latin typeface="Arial Bold" panose="020B0704020202020204" pitchFamily="34" charset="0"/>
              </a:rPr>
              <a:pPr>
                <a:defRPr/>
              </a:pPr>
              <a:t>3</a:t>
            </a:fld>
            <a:endParaRPr lang="en-US" sz="1400" b="0" dirty="0">
              <a:solidFill>
                <a:schemeClr val="tx1"/>
              </a:solidFill>
              <a:latin typeface="Arial Bold" panose="020B0704020202020204" pitchFamily="34" charset="0"/>
            </a:endParaRPr>
          </a:p>
        </p:txBody>
      </p:sp>
    </p:spTree>
    <p:extLst>
      <p:ext uri="{BB962C8B-B14F-4D97-AF65-F5344CB8AC3E}">
        <p14:creationId xmlns:p14="http://schemas.microsoft.com/office/powerpoint/2010/main" val="9520368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7EF1E61B-AE2E-46B5-B156-6F9D6B987DDF}" type="slidenum">
              <a:rPr lang="en-US" smtClean="0"/>
              <a:pPr>
                <a:defRPr/>
              </a:pPr>
              <a:t>30</a:t>
            </a:fld>
            <a:endParaRPr lang="en-US" sz="1400" b="0" dirty="0">
              <a:solidFill>
                <a:schemeClr val="tx1"/>
              </a:solidFill>
              <a:latin typeface="+mn-lt"/>
            </a:endParaRPr>
          </a:p>
        </p:txBody>
      </p:sp>
    </p:spTree>
    <p:extLst>
      <p:ext uri="{BB962C8B-B14F-4D97-AF65-F5344CB8AC3E}">
        <p14:creationId xmlns:p14="http://schemas.microsoft.com/office/powerpoint/2010/main" val="16676432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Municipal Results Chain</a:t>
            </a:r>
          </a:p>
        </p:txBody>
      </p:sp>
      <p:sp>
        <p:nvSpPr>
          <p:cNvPr id="2" name="Content Placeholder 1"/>
          <p:cNvSpPr>
            <a:spLocks noGrp="1"/>
          </p:cNvSpPr>
          <p:nvPr>
            <p:ph idx="1"/>
          </p:nvPr>
        </p:nvSpPr>
        <p:spPr/>
        <p:txBody>
          <a:bodyPr/>
          <a:lstStyle/>
          <a:p>
            <a:endParaRPr lang="en-US"/>
          </a:p>
        </p:txBody>
      </p:sp>
      <p:pic>
        <p:nvPicPr>
          <p:cNvPr id="10" name="Picture 9"/>
          <p:cNvPicPr>
            <a:picLocks noChangeAspect="1"/>
          </p:cNvPicPr>
          <p:nvPr/>
        </p:nvPicPr>
        <p:blipFill>
          <a:blip r:embed="rId2"/>
          <a:stretch>
            <a:fillRect/>
          </a:stretch>
        </p:blipFill>
        <p:spPr>
          <a:xfrm>
            <a:off x="179512" y="1196752"/>
            <a:ext cx="9144000" cy="4955908"/>
          </a:xfrm>
          <a:prstGeom prst="rect">
            <a:avLst/>
          </a:prstGeom>
        </p:spPr>
      </p:pic>
    </p:spTree>
    <p:extLst>
      <p:ext uri="{BB962C8B-B14F-4D97-AF65-F5344CB8AC3E}">
        <p14:creationId xmlns:p14="http://schemas.microsoft.com/office/powerpoint/2010/main" val="17733642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8" name="Picture 27"/>
          <p:cNvPicPr>
            <a:picLocks noChangeAspect="1"/>
          </p:cNvPicPr>
          <p:nvPr/>
        </p:nvPicPr>
        <p:blipFill>
          <a:blip r:embed="rId3"/>
          <a:stretch>
            <a:fillRect/>
          </a:stretch>
        </p:blipFill>
        <p:spPr>
          <a:xfrm>
            <a:off x="3390595" y="1182323"/>
            <a:ext cx="3773693" cy="5487037"/>
          </a:xfrm>
          <a:prstGeom prst="rect">
            <a:avLst/>
          </a:prstGeom>
        </p:spPr>
      </p:pic>
      <p:sp>
        <p:nvSpPr>
          <p:cNvPr id="5" name="Slide Number Placeholder 4"/>
          <p:cNvSpPr>
            <a:spLocks noGrp="1"/>
          </p:cNvSpPr>
          <p:nvPr>
            <p:ph type="sldNum" sz="quarter" idx="12"/>
          </p:nvPr>
        </p:nvSpPr>
        <p:spPr/>
        <p:txBody>
          <a:bodyPr/>
          <a:lstStyle/>
          <a:p>
            <a:pPr>
              <a:defRPr/>
            </a:pPr>
            <a:fld id="{A371D655-9211-4BE9-A6A6-710328F976E1}" type="slidenum">
              <a:rPr lang="en-US" smtClean="0"/>
              <a:pPr>
                <a:defRPr/>
              </a:pPr>
              <a:t>32</a:t>
            </a:fld>
            <a:endParaRPr lang="en-US" sz="788">
              <a:solidFill>
                <a:schemeClr val="tx1"/>
              </a:solidFill>
            </a:endParaRPr>
          </a:p>
        </p:txBody>
      </p:sp>
      <p:sp>
        <p:nvSpPr>
          <p:cNvPr id="20" name="Title 1"/>
          <p:cNvSpPr>
            <a:spLocks noGrp="1"/>
          </p:cNvSpPr>
          <p:nvPr>
            <p:ph type="title"/>
          </p:nvPr>
        </p:nvSpPr>
        <p:spPr>
          <a:xfrm>
            <a:off x="107504" y="424086"/>
            <a:ext cx="6515100" cy="628650"/>
          </a:xfrm>
        </p:spPr>
        <p:txBody>
          <a:bodyPr>
            <a:normAutofit fontScale="90000"/>
          </a:bodyPr>
          <a:lstStyle/>
          <a:p>
            <a:r>
              <a:rPr lang="en-US" sz="3300" dirty="0"/>
              <a:t>Planning and Results at the City Scale</a:t>
            </a:r>
          </a:p>
        </p:txBody>
      </p:sp>
      <p:sp>
        <p:nvSpPr>
          <p:cNvPr id="2" name="Rectangle 1"/>
          <p:cNvSpPr/>
          <p:nvPr/>
        </p:nvSpPr>
        <p:spPr>
          <a:xfrm>
            <a:off x="2154222" y="3770526"/>
            <a:ext cx="938049" cy="1098633"/>
          </a:xfrm>
          <a:prstGeom prst="rect">
            <a:avLst/>
          </a:prstGeom>
          <a:solidFill>
            <a:srgbClr val="C1C1C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ln w="3175">
                  <a:solidFill>
                    <a:schemeClr val="tx1">
                      <a:alpha val="45000"/>
                    </a:schemeClr>
                  </a:solidFill>
                </a:ln>
                <a:gradFill>
                  <a:gsLst>
                    <a:gs pos="0">
                      <a:srgbClr val="0070C0"/>
                    </a:gs>
                    <a:gs pos="100000">
                      <a:srgbClr val="92D050"/>
                    </a:gs>
                  </a:gsLst>
                  <a:lin ang="16200000" scaled="1"/>
                </a:gradFill>
              </a:rPr>
              <a:t>SDBIP</a:t>
            </a:r>
          </a:p>
        </p:txBody>
      </p:sp>
      <p:sp>
        <p:nvSpPr>
          <p:cNvPr id="26" name="Rectangle 25"/>
          <p:cNvSpPr/>
          <p:nvPr/>
        </p:nvSpPr>
        <p:spPr>
          <a:xfrm>
            <a:off x="2154222" y="2996951"/>
            <a:ext cx="938049" cy="715995"/>
          </a:xfrm>
          <a:prstGeom prst="rect">
            <a:avLst/>
          </a:prstGeom>
          <a:solidFill>
            <a:srgbClr val="D6D6D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n w="3175">
                  <a:solidFill>
                    <a:schemeClr val="tx1">
                      <a:alpha val="45000"/>
                    </a:schemeClr>
                  </a:solidFill>
                </a:ln>
                <a:gradFill flip="none" rotWithShape="1">
                  <a:gsLst>
                    <a:gs pos="0">
                      <a:srgbClr val="92D050"/>
                    </a:gs>
                    <a:gs pos="100000">
                      <a:srgbClr val="FF9300"/>
                    </a:gs>
                  </a:gsLst>
                  <a:lin ang="16200000" scaled="1"/>
                  <a:tileRect/>
                </a:gradFill>
              </a:rPr>
              <a:t>IDP</a:t>
            </a:r>
            <a:endParaRPr lang="en-US" b="1" dirty="0">
              <a:ln w="3175">
                <a:solidFill>
                  <a:schemeClr val="tx1">
                    <a:alpha val="45000"/>
                  </a:schemeClr>
                </a:solidFill>
              </a:ln>
              <a:gradFill flip="none" rotWithShape="1">
                <a:gsLst>
                  <a:gs pos="0">
                    <a:srgbClr val="92D050"/>
                  </a:gs>
                  <a:gs pos="100000">
                    <a:srgbClr val="FF9300"/>
                  </a:gs>
                </a:gsLst>
                <a:lin ang="16200000" scaled="1"/>
                <a:tileRect/>
              </a:gradFill>
            </a:endParaRPr>
          </a:p>
        </p:txBody>
      </p:sp>
      <p:sp>
        <p:nvSpPr>
          <p:cNvPr id="27" name="Rectangle 26"/>
          <p:cNvSpPr/>
          <p:nvPr/>
        </p:nvSpPr>
        <p:spPr>
          <a:xfrm>
            <a:off x="2141459" y="1375937"/>
            <a:ext cx="938049" cy="1549007"/>
          </a:xfrm>
          <a:prstGeom prst="rect">
            <a:avLst/>
          </a:prstGeom>
          <a:solidFill>
            <a:srgbClr val="EBEBE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n w="3175">
                  <a:solidFill>
                    <a:schemeClr val="tx1">
                      <a:alpha val="45000"/>
                    </a:schemeClr>
                  </a:solidFill>
                </a:ln>
                <a:gradFill flip="none" rotWithShape="1">
                  <a:gsLst>
                    <a:gs pos="0">
                      <a:srgbClr val="FF9300"/>
                    </a:gs>
                    <a:gs pos="100000">
                      <a:srgbClr val="FF0000"/>
                    </a:gs>
                  </a:gsLst>
                  <a:lin ang="16200000" scaled="1"/>
                  <a:tileRect/>
                </a:gradFill>
              </a:rPr>
              <a:t>GDS</a:t>
            </a:r>
          </a:p>
        </p:txBody>
      </p:sp>
      <p:sp>
        <p:nvSpPr>
          <p:cNvPr id="29" name="Rectangle 28"/>
          <p:cNvSpPr/>
          <p:nvPr/>
        </p:nvSpPr>
        <p:spPr>
          <a:xfrm>
            <a:off x="2154222" y="4941168"/>
            <a:ext cx="938049" cy="1224135"/>
          </a:xfrm>
          <a:prstGeom prst="rect">
            <a:avLst/>
          </a:prstGeom>
          <a:solidFill>
            <a:srgbClr val="AAAAA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smtClean="0">
                <a:ln w="1270">
                  <a:solidFill>
                    <a:schemeClr val="tx1">
                      <a:alpha val="35000"/>
                    </a:schemeClr>
                  </a:solidFill>
                </a:ln>
                <a:gradFill flip="none" rotWithShape="1">
                  <a:gsLst>
                    <a:gs pos="0">
                      <a:srgbClr val="7030A0"/>
                    </a:gs>
                    <a:gs pos="100000">
                      <a:srgbClr val="0070C0"/>
                    </a:gs>
                  </a:gsLst>
                  <a:lin ang="16200000" scaled="1"/>
                  <a:tileRect/>
                </a:gradFill>
              </a:rPr>
              <a:t>MSCOA</a:t>
            </a:r>
            <a:endParaRPr lang="en-US" sz="1400" b="1" dirty="0">
              <a:ln w="1270">
                <a:solidFill>
                  <a:schemeClr val="tx1">
                    <a:alpha val="35000"/>
                  </a:schemeClr>
                </a:solidFill>
              </a:ln>
              <a:gradFill flip="none" rotWithShape="1">
                <a:gsLst>
                  <a:gs pos="0">
                    <a:srgbClr val="7030A0"/>
                  </a:gs>
                  <a:gs pos="100000">
                    <a:srgbClr val="0070C0"/>
                  </a:gs>
                </a:gsLst>
                <a:lin ang="16200000" scaled="1"/>
                <a:tileRect/>
              </a:gradFill>
            </a:endParaRPr>
          </a:p>
        </p:txBody>
      </p:sp>
      <p:sp>
        <p:nvSpPr>
          <p:cNvPr id="9" name="Rectangle 8"/>
          <p:cNvSpPr/>
          <p:nvPr/>
        </p:nvSpPr>
        <p:spPr>
          <a:xfrm>
            <a:off x="6993587" y="3556542"/>
            <a:ext cx="1970901" cy="1240610"/>
          </a:xfrm>
          <a:prstGeom prst="rect">
            <a:avLst/>
          </a:prstGeom>
          <a:solidFill>
            <a:srgbClr val="C1C1C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smtClean="0">
                <a:ln w="3175">
                  <a:solidFill>
                    <a:schemeClr val="tx1">
                      <a:alpha val="79000"/>
                    </a:schemeClr>
                  </a:solidFill>
                </a:ln>
                <a:solidFill>
                  <a:srgbClr val="92D050"/>
                </a:solidFill>
              </a:rPr>
              <a:t>Functional outcome </a:t>
            </a:r>
            <a:r>
              <a:rPr lang="en-US" sz="1800" b="1" smtClean="0">
                <a:ln w="3175">
                  <a:solidFill>
                    <a:schemeClr val="tx1">
                      <a:alpha val="79000"/>
                    </a:schemeClr>
                  </a:solidFill>
                </a:ln>
                <a:solidFill>
                  <a:srgbClr val="92D050"/>
                </a:solidFill>
              </a:rPr>
              <a:t>and output indicators</a:t>
            </a:r>
            <a:endParaRPr lang="en-US" sz="1800" b="1" dirty="0">
              <a:ln w="3175">
                <a:solidFill>
                  <a:schemeClr val="tx1">
                    <a:alpha val="79000"/>
                  </a:schemeClr>
                </a:solidFill>
              </a:ln>
              <a:solidFill>
                <a:srgbClr val="92D050"/>
              </a:solidFill>
            </a:endParaRPr>
          </a:p>
        </p:txBody>
      </p:sp>
      <p:sp>
        <p:nvSpPr>
          <p:cNvPr id="10" name="Rectangle 9"/>
          <p:cNvSpPr/>
          <p:nvPr/>
        </p:nvSpPr>
        <p:spPr>
          <a:xfrm>
            <a:off x="6993587" y="2422929"/>
            <a:ext cx="1970901" cy="1004026"/>
          </a:xfrm>
          <a:prstGeom prst="rect">
            <a:avLst/>
          </a:prstGeom>
          <a:solidFill>
            <a:srgbClr val="D6D6D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n w="3175">
                  <a:solidFill>
                    <a:schemeClr val="tx1">
                      <a:alpha val="79000"/>
                    </a:schemeClr>
                  </a:solidFill>
                </a:ln>
                <a:solidFill>
                  <a:srgbClr val="FF9300"/>
                </a:solidFill>
              </a:rPr>
              <a:t>“BEPP” Indicators</a:t>
            </a:r>
            <a:endParaRPr lang="en-US" b="1" dirty="0">
              <a:ln w="3175">
                <a:solidFill>
                  <a:schemeClr val="tx1">
                    <a:alpha val="79000"/>
                  </a:schemeClr>
                </a:solidFill>
              </a:ln>
              <a:solidFill>
                <a:srgbClr val="FF9300"/>
              </a:solidFill>
            </a:endParaRPr>
          </a:p>
        </p:txBody>
      </p:sp>
      <p:sp>
        <p:nvSpPr>
          <p:cNvPr id="3" name="Right Arrow 2"/>
          <p:cNvSpPr/>
          <p:nvPr/>
        </p:nvSpPr>
        <p:spPr bwMode="auto">
          <a:xfrm rot="10800000">
            <a:off x="5868144" y="2924942"/>
            <a:ext cx="936104" cy="360041"/>
          </a:xfrm>
          <a:prstGeom prst="rightArrow">
            <a:avLst/>
          </a:prstGeom>
          <a:solidFill>
            <a:srgbClr val="FF93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FF9300"/>
              </a:solidFill>
              <a:effectLst/>
              <a:latin typeface="Arial" charset="0"/>
              <a:ea typeface="ＭＳ Ｐゴシック" pitchFamily="1" charset="-128"/>
            </a:endParaRPr>
          </a:p>
        </p:txBody>
      </p:sp>
      <p:sp>
        <p:nvSpPr>
          <p:cNvPr id="12" name="Right Arrow 11"/>
          <p:cNvSpPr/>
          <p:nvPr/>
        </p:nvSpPr>
        <p:spPr bwMode="auto">
          <a:xfrm rot="10800000">
            <a:off x="5858454" y="4163329"/>
            <a:ext cx="936104" cy="360041"/>
          </a:xfrm>
          <a:prstGeom prst="rightArrow">
            <a:avLst/>
          </a:prstGeom>
          <a:solidFill>
            <a:schemeClr val="accent1">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 charset="-128"/>
            </a:endParaRPr>
          </a:p>
        </p:txBody>
      </p:sp>
      <p:sp>
        <p:nvSpPr>
          <p:cNvPr id="13" name="Right Arrow 12"/>
          <p:cNvSpPr/>
          <p:nvPr/>
        </p:nvSpPr>
        <p:spPr bwMode="auto">
          <a:xfrm rot="10800000">
            <a:off x="5870029" y="3601769"/>
            <a:ext cx="936104" cy="360041"/>
          </a:xfrm>
          <a:prstGeom prst="rightArrow">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81189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P spid="27" grpId="0" animBg="1"/>
      <p:bldP spid="29" grpId="0" animBg="1"/>
      <p:bldP spid="9" grpId="0" animBg="1"/>
      <p:bldP spid="10" grpId="0" animBg="1"/>
      <p:bldP spid="3"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09353" y="1800491"/>
            <a:ext cx="857675" cy="591508"/>
          </a:xfrm>
          <a:prstGeom prst="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none" lIns="35717" tIns="35717" rIns="35717" bIns="35717" numCol="1" spcCol="26788" rtlCol="0" anchor="ctr">
            <a:spAutoFit/>
          </a:bodyPr>
          <a:lstStyle/>
          <a:p>
            <a:pPr algn="ctr" defTabSz="410751" latinLnBrk="1" hangingPunct="0"/>
            <a:r>
              <a:rPr lang="en-US" sz="1700" dirty="0">
                <a:solidFill>
                  <a:srgbClr val="EBEBEB"/>
                </a:solidFill>
                <a:latin typeface="Helvetica Neue Medium"/>
                <a:ea typeface="Helvetica Neue Medium"/>
                <a:cs typeface="Helvetica Neue Medium"/>
              </a:rPr>
              <a:t>NT CSP</a:t>
            </a:r>
          </a:p>
          <a:p>
            <a:pPr algn="ctr" defTabSz="410751" latinLnBrk="1" hangingPunct="0"/>
            <a:endParaRPr lang="en-US" sz="1700" dirty="0">
              <a:solidFill>
                <a:srgbClr val="EBEBEB"/>
              </a:solidFill>
              <a:effectLst>
                <a:outerShdw blurRad="50800" dist="25400" dir="5400000" rotWithShape="0">
                  <a:srgbClr val="000000"/>
                </a:outerShdw>
              </a:effectLst>
              <a:latin typeface="Helvetica Neue Medium"/>
              <a:ea typeface="Helvetica Neue Medium"/>
              <a:cs typeface="Helvetica Neue Medium"/>
              <a:sym typeface="Helvetica Neue Medium"/>
            </a:endParaRPr>
          </a:p>
        </p:txBody>
      </p:sp>
      <p:sp>
        <p:nvSpPr>
          <p:cNvPr id="4" name="TextBox 3"/>
          <p:cNvSpPr txBox="1"/>
          <p:nvPr/>
        </p:nvSpPr>
        <p:spPr>
          <a:xfrm>
            <a:off x="4168034" y="1779230"/>
            <a:ext cx="793617" cy="591508"/>
          </a:xfrm>
          <a:prstGeom prst="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none" lIns="35717" tIns="35717" rIns="35717" bIns="35717" numCol="1" spcCol="26788" rtlCol="0" anchor="ctr">
            <a:spAutoFit/>
          </a:bodyPr>
          <a:lstStyle/>
          <a:p>
            <a:pPr algn="ctr" defTabSz="410751" latinLnBrk="1" hangingPunct="0"/>
            <a:r>
              <a:rPr lang="en-US" sz="1700" dirty="0" err="1">
                <a:solidFill>
                  <a:srgbClr val="EBEBEB"/>
                </a:solidFill>
                <a:latin typeface="Helvetica Neue Medium"/>
                <a:ea typeface="Helvetica Neue Medium"/>
                <a:cs typeface="Helvetica Neue Medium"/>
              </a:rPr>
              <a:t>CoGTA</a:t>
            </a:r>
            <a:endParaRPr lang="en-US" sz="1700" dirty="0">
              <a:solidFill>
                <a:srgbClr val="EBEBEB"/>
              </a:solidFill>
              <a:latin typeface="Helvetica Neue Medium"/>
              <a:ea typeface="Helvetica Neue Medium"/>
              <a:cs typeface="Helvetica Neue Medium"/>
            </a:endParaRPr>
          </a:p>
          <a:p>
            <a:pPr algn="ctr" defTabSz="410751" latinLnBrk="1" hangingPunct="0"/>
            <a:r>
              <a:rPr lang="en-US" sz="1700" dirty="0">
                <a:solidFill>
                  <a:srgbClr val="EBEBEB"/>
                </a:solidFill>
                <a:effectLst>
                  <a:outerShdw blurRad="50800" dist="25400" dir="5400000" rotWithShape="0">
                    <a:srgbClr val="000000"/>
                  </a:outerShdw>
                </a:effectLst>
                <a:latin typeface="Helvetica Neue Medium"/>
                <a:ea typeface="Helvetica Neue Medium"/>
                <a:cs typeface="Helvetica Neue Medium"/>
                <a:sym typeface="Helvetica Neue Medium"/>
              </a:rPr>
              <a:t>B2B</a:t>
            </a:r>
          </a:p>
        </p:txBody>
      </p:sp>
      <p:sp>
        <p:nvSpPr>
          <p:cNvPr id="5" name="TextBox 4"/>
          <p:cNvSpPr txBox="1"/>
          <p:nvPr/>
        </p:nvSpPr>
        <p:spPr>
          <a:xfrm>
            <a:off x="3289252" y="1791979"/>
            <a:ext cx="793617" cy="591508"/>
          </a:xfrm>
          <a:prstGeom prst="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none" lIns="35717" tIns="35717" rIns="35717" bIns="35717" numCol="1" spcCol="26788" rtlCol="0" anchor="ctr">
            <a:spAutoFit/>
          </a:bodyPr>
          <a:lstStyle/>
          <a:p>
            <a:pPr algn="ctr" defTabSz="410751" latinLnBrk="1" hangingPunct="0"/>
            <a:r>
              <a:rPr lang="en-US" sz="1700" dirty="0" err="1">
                <a:solidFill>
                  <a:srgbClr val="EBEBEB"/>
                </a:solidFill>
                <a:latin typeface="Helvetica Neue Medium"/>
                <a:ea typeface="Helvetica Neue Medium"/>
                <a:cs typeface="Helvetica Neue Medium"/>
              </a:rPr>
              <a:t>CoGTA</a:t>
            </a:r>
            <a:endParaRPr lang="en-US" sz="1700" dirty="0">
              <a:solidFill>
                <a:srgbClr val="EBEBEB"/>
              </a:solidFill>
              <a:latin typeface="Helvetica Neue Medium"/>
              <a:ea typeface="Helvetica Neue Medium"/>
              <a:cs typeface="Helvetica Neue Medium"/>
            </a:endParaRPr>
          </a:p>
          <a:p>
            <a:pPr algn="ctr" defTabSz="410751" latinLnBrk="1" hangingPunct="0"/>
            <a:r>
              <a:rPr lang="en-US" sz="1700" dirty="0">
                <a:solidFill>
                  <a:srgbClr val="EBEBEB"/>
                </a:solidFill>
                <a:effectLst>
                  <a:outerShdw blurRad="50800" dist="25400" dir="5400000" rotWithShape="0">
                    <a:srgbClr val="000000"/>
                  </a:outerShdw>
                </a:effectLst>
                <a:latin typeface="Helvetica Neue Medium"/>
                <a:ea typeface="Helvetica Neue Medium"/>
                <a:cs typeface="Helvetica Neue Medium"/>
                <a:sym typeface="Helvetica Neue Medium"/>
              </a:rPr>
              <a:t>LGI</a:t>
            </a:r>
          </a:p>
        </p:txBody>
      </p:sp>
      <p:sp>
        <p:nvSpPr>
          <p:cNvPr id="6" name="TextBox 5"/>
          <p:cNvSpPr txBox="1"/>
          <p:nvPr/>
        </p:nvSpPr>
        <p:spPr>
          <a:xfrm>
            <a:off x="2106720" y="1787015"/>
            <a:ext cx="777388" cy="591508"/>
          </a:xfrm>
          <a:prstGeom prst="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none" lIns="35717" tIns="35717" rIns="35717" bIns="35717" numCol="1" spcCol="26788" rtlCol="0" anchor="ctr">
            <a:spAutoFit/>
          </a:bodyPr>
          <a:lstStyle/>
          <a:p>
            <a:pPr algn="ctr" defTabSz="410751" latinLnBrk="1" hangingPunct="0"/>
            <a:r>
              <a:rPr lang="en-US" sz="1700" dirty="0">
                <a:solidFill>
                  <a:srgbClr val="EBEBEB"/>
                </a:solidFill>
                <a:latin typeface="Helvetica Neue Medium"/>
                <a:ea typeface="Helvetica Neue Medium"/>
                <a:cs typeface="Helvetica Neue Medium"/>
              </a:rPr>
              <a:t>DWA</a:t>
            </a:r>
          </a:p>
          <a:p>
            <a:pPr algn="ctr" defTabSz="410751" latinLnBrk="1" hangingPunct="0"/>
            <a:r>
              <a:rPr lang="en-US" sz="1700" dirty="0">
                <a:solidFill>
                  <a:srgbClr val="EBEBEB"/>
                </a:solidFill>
                <a:effectLst>
                  <a:outerShdw blurRad="50800" dist="25400" dir="5400000" rotWithShape="0">
                    <a:srgbClr val="000000"/>
                  </a:outerShdw>
                </a:effectLst>
                <a:latin typeface="Helvetica Neue Medium"/>
                <a:ea typeface="Helvetica Neue Medium"/>
                <a:cs typeface="Helvetica Neue Medium"/>
                <a:sym typeface="Helvetica Neue Medium"/>
              </a:rPr>
              <a:t>BD/GD</a:t>
            </a:r>
          </a:p>
        </p:txBody>
      </p:sp>
      <p:sp>
        <p:nvSpPr>
          <p:cNvPr id="7" name="TextBox 6"/>
          <p:cNvSpPr txBox="1"/>
          <p:nvPr/>
        </p:nvSpPr>
        <p:spPr>
          <a:xfrm>
            <a:off x="5129606" y="1798569"/>
            <a:ext cx="623565" cy="595352"/>
          </a:xfrm>
          <a:prstGeom prst="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none" lIns="35717" tIns="35717" rIns="35717" bIns="35717" numCol="1" spcCol="26788" rtlCol="0" anchor="ctr">
            <a:spAutoFit/>
          </a:bodyPr>
          <a:lstStyle/>
          <a:p>
            <a:pPr algn="ctr" defTabSz="410751" latinLnBrk="1" hangingPunct="0"/>
            <a:r>
              <a:rPr lang="en-US" sz="1700" dirty="0">
                <a:solidFill>
                  <a:srgbClr val="EBEBEB"/>
                </a:solidFill>
                <a:latin typeface="Helvetica Neue Medium"/>
                <a:ea typeface="Helvetica Neue Medium"/>
                <a:cs typeface="Helvetica Neue Medium"/>
              </a:rPr>
              <a:t>DHS</a:t>
            </a:r>
          </a:p>
          <a:p>
            <a:pPr algn="ctr" defTabSz="410751" latinLnBrk="1" hangingPunct="0"/>
            <a:r>
              <a:rPr lang="en-US" sz="1700" dirty="0">
                <a:solidFill>
                  <a:srgbClr val="EBEBEB"/>
                </a:solidFill>
                <a:effectLst>
                  <a:outerShdw blurRad="50800" dist="25400" dir="5400000" rotWithShape="0">
                    <a:srgbClr val="000000"/>
                  </a:outerShdw>
                </a:effectLst>
                <a:latin typeface="Helvetica Neue Medium"/>
                <a:ea typeface="Helvetica Neue Medium"/>
                <a:cs typeface="Helvetica Neue Medium"/>
                <a:sym typeface="Helvetica Neue Medium"/>
              </a:rPr>
              <a:t>MEIA</a:t>
            </a:r>
          </a:p>
        </p:txBody>
      </p:sp>
      <p:sp>
        <p:nvSpPr>
          <p:cNvPr id="8" name="TextBox 7"/>
          <p:cNvSpPr txBox="1"/>
          <p:nvPr/>
        </p:nvSpPr>
        <p:spPr>
          <a:xfrm>
            <a:off x="7231923" y="1800491"/>
            <a:ext cx="761379" cy="591508"/>
          </a:xfrm>
          <a:prstGeom prst="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none" lIns="35717" tIns="35717" rIns="35717" bIns="35717" numCol="1" spcCol="26788" rtlCol="0" anchor="ctr">
            <a:spAutoFit/>
          </a:bodyPr>
          <a:lstStyle/>
          <a:p>
            <a:pPr algn="ctr" defTabSz="410751" latinLnBrk="1" hangingPunct="0"/>
            <a:r>
              <a:rPr lang="en-US" sz="1700" dirty="0">
                <a:solidFill>
                  <a:srgbClr val="EBEBEB"/>
                </a:solidFill>
                <a:latin typeface="Helvetica Neue Medium"/>
                <a:ea typeface="Helvetica Neue Medium"/>
                <a:cs typeface="Helvetica Neue Medium"/>
              </a:rPr>
              <a:t>DEA – </a:t>
            </a:r>
          </a:p>
          <a:p>
            <a:pPr algn="ctr" defTabSz="410751" latinLnBrk="1" hangingPunct="0"/>
            <a:r>
              <a:rPr lang="en-US" sz="1700" dirty="0">
                <a:solidFill>
                  <a:srgbClr val="EBEBEB"/>
                </a:solidFill>
                <a:latin typeface="Helvetica Neue Medium"/>
                <a:ea typeface="Helvetica Neue Medium"/>
                <a:cs typeface="Helvetica Neue Medium"/>
              </a:rPr>
              <a:t>SAWIS</a:t>
            </a:r>
            <a:endParaRPr lang="en-US" sz="1700" dirty="0">
              <a:solidFill>
                <a:srgbClr val="EBEBEB"/>
              </a:solidFill>
              <a:effectLst>
                <a:outerShdw blurRad="50800" dist="25400" dir="5400000" rotWithShape="0">
                  <a:srgbClr val="000000"/>
                </a:outerShdw>
              </a:effectLst>
              <a:latin typeface="Helvetica Neue Medium"/>
              <a:ea typeface="Helvetica Neue Medium"/>
              <a:cs typeface="Helvetica Neue Medium"/>
              <a:sym typeface="Helvetica Neue Medium"/>
            </a:endParaRPr>
          </a:p>
        </p:txBody>
      </p:sp>
      <p:sp>
        <p:nvSpPr>
          <p:cNvPr id="9" name="TextBox 8"/>
          <p:cNvSpPr txBox="1"/>
          <p:nvPr/>
        </p:nvSpPr>
        <p:spPr>
          <a:xfrm>
            <a:off x="387223" y="1791979"/>
            <a:ext cx="945965" cy="591508"/>
          </a:xfrm>
          <a:prstGeom prst="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none" lIns="35717" tIns="35717" rIns="35717" bIns="35717" numCol="1" spcCol="26788" rtlCol="0" anchor="ctr">
            <a:spAutoFit/>
          </a:bodyPr>
          <a:lstStyle/>
          <a:p>
            <a:pPr algn="ctr" defTabSz="410751" latinLnBrk="1" hangingPunct="0"/>
            <a:r>
              <a:rPr lang="en-US" sz="1700" dirty="0" err="1">
                <a:solidFill>
                  <a:srgbClr val="EBEBEB"/>
                </a:solidFill>
                <a:latin typeface="Helvetica Neue Medium"/>
                <a:ea typeface="Helvetica Neue Medium"/>
                <a:cs typeface="Helvetica Neue Medium"/>
              </a:rPr>
              <a:t>Nersa</a:t>
            </a:r>
            <a:endParaRPr lang="en-US" sz="1700" dirty="0">
              <a:solidFill>
                <a:srgbClr val="EBEBEB"/>
              </a:solidFill>
              <a:latin typeface="Helvetica Neue Medium"/>
              <a:ea typeface="Helvetica Neue Medium"/>
              <a:cs typeface="Helvetica Neue Medium"/>
            </a:endParaRPr>
          </a:p>
          <a:p>
            <a:pPr algn="ctr" defTabSz="410751" latinLnBrk="1" hangingPunct="0"/>
            <a:r>
              <a:rPr lang="en-US" sz="1700" dirty="0">
                <a:solidFill>
                  <a:srgbClr val="EBEBEB"/>
                </a:solidFill>
                <a:effectLst>
                  <a:outerShdw blurRad="50800" dist="25400" dir="5400000" rotWithShape="0">
                    <a:srgbClr val="000000"/>
                  </a:outerShdw>
                </a:effectLst>
                <a:latin typeface="Helvetica Neue Medium"/>
                <a:ea typeface="Helvetica Neue Medium"/>
                <a:cs typeface="Helvetica Neue Medium"/>
                <a:sym typeface="Helvetica Neue Medium"/>
              </a:rPr>
              <a:t>D-Forms</a:t>
            </a:r>
          </a:p>
        </p:txBody>
      </p:sp>
      <p:sp>
        <p:nvSpPr>
          <p:cNvPr id="10" name="TextBox 9"/>
          <p:cNvSpPr txBox="1"/>
          <p:nvPr/>
        </p:nvSpPr>
        <p:spPr>
          <a:xfrm>
            <a:off x="1479837" y="1791979"/>
            <a:ext cx="453007" cy="591508"/>
          </a:xfrm>
          <a:prstGeom prst="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none" lIns="35717" tIns="35717" rIns="35717" bIns="35717" numCol="1" spcCol="26788" rtlCol="0" anchor="ctr">
            <a:spAutoFit/>
          </a:bodyPr>
          <a:lstStyle/>
          <a:p>
            <a:pPr algn="ctr" defTabSz="410751" latinLnBrk="1" hangingPunct="0"/>
            <a:r>
              <a:rPr lang="en-US" sz="1700" dirty="0">
                <a:solidFill>
                  <a:srgbClr val="EBEBEB"/>
                </a:solidFill>
                <a:latin typeface="Helvetica Neue Medium"/>
                <a:ea typeface="Helvetica Neue Medium"/>
                <a:cs typeface="Helvetica Neue Medium"/>
              </a:rPr>
              <a:t>NT </a:t>
            </a:r>
          </a:p>
          <a:p>
            <a:pPr algn="ctr" defTabSz="410751" latinLnBrk="1" hangingPunct="0"/>
            <a:r>
              <a:rPr lang="en-US" sz="1700" dirty="0">
                <a:solidFill>
                  <a:srgbClr val="EBEBEB"/>
                </a:solidFill>
                <a:latin typeface="Helvetica Neue Medium"/>
                <a:ea typeface="Helvetica Neue Medium"/>
                <a:cs typeface="Helvetica Neue Medium"/>
              </a:rPr>
              <a:t>S71</a:t>
            </a:r>
          </a:p>
        </p:txBody>
      </p:sp>
      <p:sp>
        <p:nvSpPr>
          <p:cNvPr id="11" name="TextBox 10"/>
          <p:cNvSpPr txBox="1"/>
          <p:nvPr/>
        </p:nvSpPr>
        <p:spPr>
          <a:xfrm>
            <a:off x="8090878" y="1800491"/>
            <a:ext cx="722232" cy="331822"/>
          </a:xfrm>
          <a:prstGeom prst="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sz="1700" dirty="0">
                <a:solidFill>
                  <a:srgbClr val="EBEBEB"/>
                </a:solidFill>
                <a:latin typeface="Helvetica Neue Medium"/>
                <a:ea typeface="Helvetica Neue Medium"/>
                <a:cs typeface="Helvetica Neue Medium"/>
              </a:rPr>
              <a:t>PTPI</a:t>
            </a:r>
            <a:endParaRPr lang="en-US" sz="1700" dirty="0">
              <a:solidFill>
                <a:srgbClr val="EBEBEB"/>
              </a:solidFill>
              <a:effectLst>
                <a:outerShdw blurRad="50800" dist="25400" dir="5400000" rotWithShape="0">
                  <a:srgbClr val="000000"/>
                </a:outerShdw>
              </a:effectLst>
              <a:latin typeface="Helvetica Neue Medium"/>
              <a:ea typeface="Helvetica Neue Medium"/>
              <a:cs typeface="Helvetica Neue Medium"/>
              <a:sym typeface="Helvetica Neue Medium"/>
            </a:endParaRPr>
          </a:p>
        </p:txBody>
      </p:sp>
      <p:sp>
        <p:nvSpPr>
          <p:cNvPr id="12" name="TextBox 11"/>
          <p:cNvSpPr txBox="1"/>
          <p:nvPr/>
        </p:nvSpPr>
        <p:spPr>
          <a:xfrm>
            <a:off x="269143" y="5266832"/>
            <a:ext cx="661399" cy="591508"/>
          </a:xfrm>
          <a:prstGeom prst="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none" lIns="35717" tIns="35717" rIns="35717" bIns="35717" numCol="1" spcCol="26788" rtlCol="0" anchor="ctr">
            <a:spAutoFit/>
          </a:bodyPr>
          <a:lstStyle/>
          <a:p>
            <a:pPr algn="ctr" defTabSz="410751" latinLnBrk="1" hangingPunct="0"/>
            <a:r>
              <a:rPr lang="en-US" sz="1700" dirty="0">
                <a:solidFill>
                  <a:srgbClr val="EBEBEB"/>
                </a:solidFill>
                <a:latin typeface="Helvetica Neue Medium"/>
                <a:ea typeface="Helvetica Neue Medium"/>
                <a:cs typeface="Helvetica Neue Medium"/>
              </a:rPr>
              <a:t>Metro</a:t>
            </a:r>
          </a:p>
          <a:p>
            <a:pPr algn="ctr" defTabSz="410751" latinLnBrk="1" hangingPunct="0"/>
            <a:r>
              <a:rPr lang="en-US" sz="1700" dirty="0">
                <a:solidFill>
                  <a:srgbClr val="EBEBEB"/>
                </a:solidFill>
                <a:effectLst>
                  <a:outerShdw blurRad="50800" dist="25400" dir="5400000" rotWithShape="0">
                    <a:srgbClr val="000000"/>
                  </a:outerShdw>
                </a:effectLst>
                <a:latin typeface="Helvetica Neue Medium"/>
                <a:ea typeface="Helvetica Neue Medium"/>
                <a:cs typeface="Helvetica Neue Medium"/>
                <a:sym typeface="Helvetica Neue Medium"/>
              </a:rPr>
              <a:t>1</a:t>
            </a:r>
          </a:p>
        </p:txBody>
      </p:sp>
      <p:sp>
        <p:nvSpPr>
          <p:cNvPr id="13" name="TextBox 12"/>
          <p:cNvSpPr txBox="1"/>
          <p:nvPr/>
        </p:nvSpPr>
        <p:spPr>
          <a:xfrm>
            <a:off x="1215108" y="5266832"/>
            <a:ext cx="661399" cy="591508"/>
          </a:xfrm>
          <a:prstGeom prst="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none" lIns="35717" tIns="35717" rIns="35717" bIns="35717" numCol="1" spcCol="26788" rtlCol="0" anchor="ctr">
            <a:spAutoFit/>
          </a:bodyPr>
          <a:lstStyle/>
          <a:p>
            <a:pPr algn="ctr" defTabSz="410751" latinLnBrk="1" hangingPunct="0"/>
            <a:r>
              <a:rPr lang="en-US" sz="1700" dirty="0">
                <a:solidFill>
                  <a:srgbClr val="EBEBEB"/>
                </a:solidFill>
                <a:latin typeface="Helvetica Neue Medium"/>
                <a:ea typeface="Helvetica Neue Medium"/>
                <a:cs typeface="Helvetica Neue Medium"/>
              </a:rPr>
              <a:t>Metro</a:t>
            </a:r>
          </a:p>
          <a:p>
            <a:pPr algn="ctr" defTabSz="410751" latinLnBrk="1" hangingPunct="0"/>
            <a:r>
              <a:rPr lang="en-US" sz="1700" dirty="0">
                <a:solidFill>
                  <a:srgbClr val="EBEBEB"/>
                </a:solidFill>
                <a:effectLst>
                  <a:outerShdw blurRad="50800" dist="25400" dir="5400000" rotWithShape="0">
                    <a:srgbClr val="000000"/>
                  </a:outerShdw>
                </a:effectLst>
                <a:latin typeface="Helvetica Neue Medium"/>
                <a:ea typeface="Helvetica Neue Medium"/>
                <a:cs typeface="Helvetica Neue Medium"/>
                <a:sym typeface="Helvetica Neue Medium"/>
              </a:rPr>
              <a:t>2</a:t>
            </a:r>
          </a:p>
        </p:txBody>
      </p:sp>
      <p:sp>
        <p:nvSpPr>
          <p:cNvPr id="14" name="TextBox 13"/>
          <p:cNvSpPr txBox="1"/>
          <p:nvPr/>
        </p:nvSpPr>
        <p:spPr>
          <a:xfrm>
            <a:off x="2320142" y="5266832"/>
            <a:ext cx="661399" cy="591508"/>
          </a:xfrm>
          <a:prstGeom prst="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none" lIns="35717" tIns="35717" rIns="35717" bIns="35717" numCol="1" spcCol="26788" rtlCol="0" anchor="ctr">
            <a:spAutoFit/>
          </a:bodyPr>
          <a:lstStyle/>
          <a:p>
            <a:pPr algn="ctr" defTabSz="410751" latinLnBrk="1" hangingPunct="0"/>
            <a:r>
              <a:rPr lang="en-US" sz="1700" dirty="0">
                <a:solidFill>
                  <a:srgbClr val="EBEBEB"/>
                </a:solidFill>
                <a:latin typeface="Helvetica Neue Medium"/>
                <a:ea typeface="Helvetica Neue Medium"/>
                <a:cs typeface="Helvetica Neue Medium"/>
              </a:rPr>
              <a:t>Metro</a:t>
            </a:r>
          </a:p>
          <a:p>
            <a:pPr algn="ctr" defTabSz="410751" latinLnBrk="1" hangingPunct="0"/>
            <a:r>
              <a:rPr lang="en-US" sz="1700" dirty="0">
                <a:solidFill>
                  <a:srgbClr val="EBEBEB"/>
                </a:solidFill>
                <a:effectLst>
                  <a:outerShdw blurRad="50800" dist="25400" dir="5400000" rotWithShape="0">
                    <a:srgbClr val="000000"/>
                  </a:outerShdw>
                </a:effectLst>
                <a:latin typeface="Helvetica Neue Medium"/>
                <a:ea typeface="Helvetica Neue Medium"/>
                <a:cs typeface="Helvetica Neue Medium"/>
                <a:sym typeface="Helvetica Neue Medium"/>
              </a:rPr>
              <a:t>3</a:t>
            </a:r>
          </a:p>
        </p:txBody>
      </p:sp>
      <p:sp>
        <p:nvSpPr>
          <p:cNvPr id="15" name="TextBox 14"/>
          <p:cNvSpPr txBox="1"/>
          <p:nvPr/>
        </p:nvSpPr>
        <p:spPr>
          <a:xfrm>
            <a:off x="3380034" y="5287200"/>
            <a:ext cx="661399" cy="591508"/>
          </a:xfrm>
          <a:prstGeom prst="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none" lIns="35717" tIns="35717" rIns="35717" bIns="35717" numCol="1" spcCol="26788" rtlCol="0" anchor="ctr">
            <a:spAutoFit/>
          </a:bodyPr>
          <a:lstStyle/>
          <a:p>
            <a:pPr algn="ctr" defTabSz="410751" latinLnBrk="1" hangingPunct="0"/>
            <a:r>
              <a:rPr lang="en-US" sz="1700" dirty="0">
                <a:solidFill>
                  <a:srgbClr val="EBEBEB"/>
                </a:solidFill>
                <a:latin typeface="Helvetica Neue Medium"/>
                <a:ea typeface="Helvetica Neue Medium"/>
                <a:cs typeface="Helvetica Neue Medium"/>
              </a:rPr>
              <a:t>Metro</a:t>
            </a:r>
          </a:p>
          <a:p>
            <a:pPr algn="ctr" defTabSz="410751" latinLnBrk="1" hangingPunct="0"/>
            <a:r>
              <a:rPr lang="en-US" sz="1700" dirty="0">
                <a:solidFill>
                  <a:srgbClr val="EBEBEB"/>
                </a:solidFill>
                <a:effectLst>
                  <a:outerShdw blurRad="50800" dist="25400" dir="5400000" rotWithShape="0">
                    <a:srgbClr val="000000"/>
                  </a:outerShdw>
                </a:effectLst>
                <a:latin typeface="Helvetica Neue Medium"/>
                <a:ea typeface="Helvetica Neue Medium"/>
                <a:cs typeface="Helvetica Neue Medium"/>
                <a:sym typeface="Helvetica Neue Medium"/>
              </a:rPr>
              <a:t>4</a:t>
            </a:r>
          </a:p>
        </p:txBody>
      </p:sp>
      <p:sp>
        <p:nvSpPr>
          <p:cNvPr id="16" name="TextBox 15"/>
          <p:cNvSpPr txBox="1"/>
          <p:nvPr/>
        </p:nvSpPr>
        <p:spPr>
          <a:xfrm>
            <a:off x="4512872" y="5287200"/>
            <a:ext cx="661399" cy="591508"/>
          </a:xfrm>
          <a:prstGeom prst="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none" lIns="35717" tIns="35717" rIns="35717" bIns="35717" numCol="1" spcCol="26788" rtlCol="0" anchor="ctr">
            <a:spAutoFit/>
          </a:bodyPr>
          <a:lstStyle/>
          <a:p>
            <a:pPr algn="ctr" defTabSz="410751" latinLnBrk="1" hangingPunct="0"/>
            <a:r>
              <a:rPr lang="en-US" sz="1700" dirty="0">
                <a:solidFill>
                  <a:srgbClr val="EBEBEB"/>
                </a:solidFill>
                <a:latin typeface="Helvetica Neue Medium"/>
                <a:ea typeface="Helvetica Neue Medium"/>
                <a:cs typeface="Helvetica Neue Medium"/>
              </a:rPr>
              <a:t>Metro</a:t>
            </a:r>
          </a:p>
          <a:p>
            <a:pPr algn="ctr" defTabSz="410751" latinLnBrk="1" hangingPunct="0"/>
            <a:r>
              <a:rPr lang="en-US" sz="1700" dirty="0">
                <a:solidFill>
                  <a:srgbClr val="EBEBEB"/>
                </a:solidFill>
                <a:effectLst>
                  <a:outerShdw blurRad="50800" dist="25400" dir="5400000" rotWithShape="0">
                    <a:srgbClr val="000000"/>
                  </a:outerShdw>
                </a:effectLst>
                <a:latin typeface="Helvetica Neue Medium"/>
                <a:ea typeface="Helvetica Neue Medium"/>
                <a:cs typeface="Helvetica Neue Medium"/>
                <a:sym typeface="Helvetica Neue Medium"/>
              </a:rPr>
              <a:t>5</a:t>
            </a:r>
          </a:p>
        </p:txBody>
      </p:sp>
      <p:sp>
        <p:nvSpPr>
          <p:cNvPr id="17" name="TextBox 16"/>
          <p:cNvSpPr txBox="1"/>
          <p:nvPr/>
        </p:nvSpPr>
        <p:spPr>
          <a:xfrm>
            <a:off x="5625985" y="5287200"/>
            <a:ext cx="661399" cy="591508"/>
          </a:xfrm>
          <a:prstGeom prst="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none" lIns="35717" tIns="35717" rIns="35717" bIns="35717" numCol="1" spcCol="26788" rtlCol="0" anchor="ctr">
            <a:spAutoFit/>
          </a:bodyPr>
          <a:lstStyle/>
          <a:p>
            <a:pPr algn="ctr" defTabSz="410751" latinLnBrk="1" hangingPunct="0"/>
            <a:r>
              <a:rPr lang="en-US" sz="1700" dirty="0">
                <a:solidFill>
                  <a:srgbClr val="EBEBEB"/>
                </a:solidFill>
                <a:latin typeface="Helvetica Neue Medium"/>
                <a:ea typeface="Helvetica Neue Medium"/>
                <a:cs typeface="Helvetica Neue Medium"/>
              </a:rPr>
              <a:t>Metro</a:t>
            </a:r>
          </a:p>
          <a:p>
            <a:pPr algn="ctr" defTabSz="410751" latinLnBrk="1" hangingPunct="0"/>
            <a:r>
              <a:rPr lang="en-US" sz="1700" dirty="0">
                <a:solidFill>
                  <a:srgbClr val="EBEBEB"/>
                </a:solidFill>
                <a:effectLst>
                  <a:outerShdw blurRad="50800" dist="25400" dir="5400000" rotWithShape="0">
                    <a:srgbClr val="000000"/>
                  </a:outerShdw>
                </a:effectLst>
                <a:latin typeface="Helvetica Neue Medium"/>
                <a:ea typeface="Helvetica Neue Medium"/>
                <a:cs typeface="Helvetica Neue Medium"/>
                <a:sym typeface="Helvetica Neue Medium"/>
              </a:rPr>
              <a:t>6</a:t>
            </a:r>
          </a:p>
        </p:txBody>
      </p:sp>
      <p:sp>
        <p:nvSpPr>
          <p:cNvPr id="18" name="TextBox 17"/>
          <p:cNvSpPr txBox="1"/>
          <p:nvPr/>
        </p:nvSpPr>
        <p:spPr>
          <a:xfrm>
            <a:off x="6848949" y="5287200"/>
            <a:ext cx="661399" cy="591508"/>
          </a:xfrm>
          <a:prstGeom prst="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none" lIns="35717" tIns="35717" rIns="35717" bIns="35717" numCol="1" spcCol="26788" rtlCol="0" anchor="ctr">
            <a:spAutoFit/>
          </a:bodyPr>
          <a:lstStyle/>
          <a:p>
            <a:pPr algn="ctr" defTabSz="410751" latinLnBrk="1" hangingPunct="0"/>
            <a:r>
              <a:rPr lang="en-US" sz="1700" dirty="0">
                <a:solidFill>
                  <a:srgbClr val="EBEBEB"/>
                </a:solidFill>
                <a:latin typeface="Helvetica Neue Medium"/>
                <a:ea typeface="Helvetica Neue Medium"/>
                <a:cs typeface="Helvetica Neue Medium"/>
              </a:rPr>
              <a:t>Metro</a:t>
            </a:r>
          </a:p>
          <a:p>
            <a:pPr algn="ctr" defTabSz="410751" latinLnBrk="1" hangingPunct="0"/>
            <a:r>
              <a:rPr lang="en-US" sz="1700" dirty="0">
                <a:solidFill>
                  <a:srgbClr val="EBEBEB"/>
                </a:solidFill>
                <a:effectLst>
                  <a:outerShdw blurRad="50800" dist="25400" dir="5400000" rotWithShape="0">
                    <a:srgbClr val="000000"/>
                  </a:outerShdw>
                </a:effectLst>
                <a:latin typeface="Helvetica Neue Medium"/>
                <a:ea typeface="Helvetica Neue Medium"/>
                <a:cs typeface="Helvetica Neue Medium"/>
                <a:sym typeface="Helvetica Neue Medium"/>
              </a:rPr>
              <a:t>7</a:t>
            </a:r>
          </a:p>
        </p:txBody>
      </p:sp>
      <p:sp>
        <p:nvSpPr>
          <p:cNvPr id="19" name="TextBox 18"/>
          <p:cNvSpPr txBox="1"/>
          <p:nvPr/>
        </p:nvSpPr>
        <p:spPr>
          <a:xfrm>
            <a:off x="7875223" y="5287200"/>
            <a:ext cx="661399" cy="591508"/>
          </a:xfrm>
          <a:prstGeom prst="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none" lIns="35717" tIns="35717" rIns="35717" bIns="35717" numCol="1" spcCol="26788" rtlCol="0" anchor="ctr">
            <a:spAutoFit/>
          </a:bodyPr>
          <a:lstStyle/>
          <a:p>
            <a:pPr algn="ctr" defTabSz="410751" latinLnBrk="1" hangingPunct="0"/>
            <a:r>
              <a:rPr lang="en-US" sz="1700" dirty="0">
                <a:solidFill>
                  <a:srgbClr val="EBEBEB"/>
                </a:solidFill>
                <a:latin typeface="Helvetica Neue Medium"/>
                <a:ea typeface="Helvetica Neue Medium"/>
                <a:cs typeface="Helvetica Neue Medium"/>
              </a:rPr>
              <a:t>Metro</a:t>
            </a:r>
          </a:p>
          <a:p>
            <a:pPr algn="ctr" defTabSz="410751" latinLnBrk="1" hangingPunct="0"/>
            <a:r>
              <a:rPr lang="en-US" sz="1700" dirty="0">
                <a:solidFill>
                  <a:srgbClr val="EBEBEB"/>
                </a:solidFill>
                <a:effectLst>
                  <a:outerShdw blurRad="50800" dist="25400" dir="5400000" rotWithShape="0">
                    <a:srgbClr val="000000"/>
                  </a:outerShdw>
                </a:effectLst>
                <a:latin typeface="Helvetica Neue Medium"/>
                <a:ea typeface="Helvetica Neue Medium"/>
                <a:cs typeface="Helvetica Neue Medium"/>
                <a:sym typeface="Helvetica Neue Medium"/>
              </a:rPr>
              <a:t>8</a:t>
            </a:r>
          </a:p>
        </p:txBody>
      </p:sp>
      <p:cxnSp>
        <p:nvCxnSpPr>
          <p:cNvPr id="21" name="Curved Connector 20"/>
          <p:cNvCxnSpPr>
            <a:stCxn id="12" idx="0"/>
            <a:endCxn id="9" idx="2"/>
          </p:cNvCxnSpPr>
          <p:nvPr/>
        </p:nvCxnSpPr>
        <p:spPr>
          <a:xfrm rot="5400000" flipH="1" flipV="1">
            <a:off x="-711649" y="3694978"/>
            <a:ext cx="2883345" cy="260363"/>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22" name="Curved Connector 21"/>
          <p:cNvCxnSpPr>
            <a:stCxn id="12" idx="0"/>
            <a:endCxn id="10" idx="2"/>
          </p:cNvCxnSpPr>
          <p:nvPr/>
        </p:nvCxnSpPr>
        <p:spPr>
          <a:xfrm rot="5400000" flipH="1" flipV="1">
            <a:off x="-288581" y="3271911"/>
            <a:ext cx="2883345" cy="1106499"/>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25" name="Curved Connector 24"/>
          <p:cNvCxnSpPr>
            <a:stCxn id="12" idx="0"/>
            <a:endCxn id="6" idx="2"/>
          </p:cNvCxnSpPr>
          <p:nvPr/>
        </p:nvCxnSpPr>
        <p:spPr>
          <a:xfrm rot="5400000" flipH="1" flipV="1">
            <a:off x="103473" y="2874892"/>
            <a:ext cx="2888310" cy="1895572"/>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28" name="Curved Connector 27"/>
          <p:cNvCxnSpPr>
            <a:stCxn id="12" idx="0"/>
            <a:endCxn id="5" idx="2"/>
          </p:cNvCxnSpPr>
          <p:nvPr/>
        </p:nvCxnSpPr>
        <p:spPr>
          <a:xfrm rot="5400000" flipH="1" flipV="1">
            <a:off x="701279" y="2282051"/>
            <a:ext cx="2883345" cy="3086218"/>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31" name="Curved Connector 30"/>
          <p:cNvCxnSpPr>
            <a:stCxn id="12" idx="0"/>
            <a:endCxn id="4" idx="2"/>
          </p:cNvCxnSpPr>
          <p:nvPr/>
        </p:nvCxnSpPr>
        <p:spPr>
          <a:xfrm rot="5400000" flipH="1" flipV="1">
            <a:off x="1134294" y="1836286"/>
            <a:ext cx="2896095" cy="3965000"/>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35" name="Curved Connector 34"/>
          <p:cNvCxnSpPr>
            <a:stCxn id="12" idx="0"/>
            <a:endCxn id="7" idx="2"/>
          </p:cNvCxnSpPr>
          <p:nvPr/>
        </p:nvCxnSpPr>
        <p:spPr>
          <a:xfrm rot="5400000" flipH="1" flipV="1">
            <a:off x="1584161" y="1409604"/>
            <a:ext cx="2872911" cy="4841546"/>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38" name="Curved Connector 37"/>
          <p:cNvCxnSpPr>
            <a:stCxn id="12" idx="0"/>
            <a:endCxn id="3" idx="2"/>
          </p:cNvCxnSpPr>
          <p:nvPr/>
        </p:nvCxnSpPr>
        <p:spPr>
          <a:xfrm rot="5400000" flipH="1" flipV="1">
            <a:off x="2131600" y="860242"/>
            <a:ext cx="2874833" cy="5938348"/>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41" name="Curved Connector 40"/>
          <p:cNvCxnSpPr>
            <a:stCxn id="12" idx="0"/>
            <a:endCxn id="8" idx="2"/>
          </p:cNvCxnSpPr>
          <p:nvPr/>
        </p:nvCxnSpPr>
        <p:spPr>
          <a:xfrm rot="5400000" flipH="1" flipV="1">
            <a:off x="2668811" y="323031"/>
            <a:ext cx="2874833" cy="7012770"/>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44" name="Curved Connector 43"/>
          <p:cNvCxnSpPr>
            <a:stCxn id="12" idx="0"/>
            <a:endCxn id="11" idx="2"/>
          </p:cNvCxnSpPr>
          <p:nvPr/>
        </p:nvCxnSpPr>
        <p:spPr>
          <a:xfrm rot="5400000" flipH="1" flipV="1">
            <a:off x="2958658" y="-226503"/>
            <a:ext cx="3134520" cy="7852152"/>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47" name="Curved Connector 46"/>
          <p:cNvCxnSpPr>
            <a:stCxn id="13" idx="0"/>
            <a:endCxn id="9" idx="2"/>
          </p:cNvCxnSpPr>
          <p:nvPr/>
        </p:nvCxnSpPr>
        <p:spPr>
          <a:xfrm rot="16200000" flipV="1">
            <a:off x="-238666" y="3482359"/>
            <a:ext cx="2883345" cy="685602"/>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48" name="Curved Connector 47"/>
          <p:cNvCxnSpPr>
            <a:stCxn id="13" idx="0"/>
            <a:endCxn id="10" idx="2"/>
          </p:cNvCxnSpPr>
          <p:nvPr/>
        </p:nvCxnSpPr>
        <p:spPr>
          <a:xfrm rot="5400000" flipH="1" flipV="1">
            <a:off x="184402" y="3744893"/>
            <a:ext cx="2883345" cy="160533"/>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49" name="Curved Connector 48"/>
          <p:cNvCxnSpPr>
            <a:stCxn id="13" idx="0"/>
            <a:endCxn id="6" idx="2"/>
          </p:cNvCxnSpPr>
          <p:nvPr/>
        </p:nvCxnSpPr>
        <p:spPr>
          <a:xfrm rot="5400000" flipH="1" flipV="1">
            <a:off x="576455" y="3347875"/>
            <a:ext cx="2888310" cy="949606"/>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50" name="Curved Connector 49"/>
          <p:cNvCxnSpPr>
            <a:stCxn id="13" idx="0"/>
            <a:endCxn id="5" idx="2"/>
          </p:cNvCxnSpPr>
          <p:nvPr/>
        </p:nvCxnSpPr>
        <p:spPr>
          <a:xfrm rot="5400000" flipH="1" flipV="1">
            <a:off x="1174261" y="2755034"/>
            <a:ext cx="2883345" cy="2140253"/>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51" name="Curved Connector 50"/>
          <p:cNvCxnSpPr>
            <a:stCxn id="13" idx="0"/>
            <a:endCxn id="4" idx="2"/>
          </p:cNvCxnSpPr>
          <p:nvPr/>
        </p:nvCxnSpPr>
        <p:spPr>
          <a:xfrm rot="5400000" flipH="1" flipV="1">
            <a:off x="1607277" y="2309268"/>
            <a:ext cx="2896095" cy="3019035"/>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52" name="Curved Connector 51"/>
          <p:cNvCxnSpPr>
            <a:stCxn id="13" idx="0"/>
            <a:endCxn id="7" idx="2"/>
          </p:cNvCxnSpPr>
          <p:nvPr/>
        </p:nvCxnSpPr>
        <p:spPr>
          <a:xfrm rot="5400000" flipH="1" flipV="1">
            <a:off x="2057143" y="1882587"/>
            <a:ext cx="2872911" cy="3895581"/>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53" name="Curved Connector 52"/>
          <p:cNvCxnSpPr>
            <a:stCxn id="13" idx="0"/>
            <a:endCxn id="3" idx="2"/>
          </p:cNvCxnSpPr>
          <p:nvPr/>
        </p:nvCxnSpPr>
        <p:spPr>
          <a:xfrm rot="5400000" flipH="1" flipV="1">
            <a:off x="2604583" y="1333224"/>
            <a:ext cx="2874833" cy="4992383"/>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54" name="Curved Connector 53"/>
          <p:cNvCxnSpPr>
            <a:stCxn id="13" idx="0"/>
            <a:endCxn id="8" idx="2"/>
          </p:cNvCxnSpPr>
          <p:nvPr/>
        </p:nvCxnSpPr>
        <p:spPr>
          <a:xfrm rot="5400000" flipH="1" flipV="1">
            <a:off x="3141793" y="796014"/>
            <a:ext cx="2874833" cy="6066805"/>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55" name="Curved Connector 54"/>
          <p:cNvCxnSpPr>
            <a:stCxn id="13" idx="0"/>
            <a:endCxn id="11" idx="2"/>
          </p:cNvCxnSpPr>
          <p:nvPr/>
        </p:nvCxnSpPr>
        <p:spPr>
          <a:xfrm rot="5400000" flipH="1" flipV="1">
            <a:off x="3431641" y="246479"/>
            <a:ext cx="3134520" cy="6906187"/>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75" name="Curved Connector 74"/>
          <p:cNvCxnSpPr>
            <a:stCxn id="14" idx="0"/>
          </p:cNvCxnSpPr>
          <p:nvPr/>
        </p:nvCxnSpPr>
        <p:spPr>
          <a:xfrm rot="16200000" flipV="1">
            <a:off x="421007" y="3036998"/>
            <a:ext cx="2776189" cy="1683480"/>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76" name="Curved Connector 75"/>
          <p:cNvCxnSpPr>
            <a:stCxn id="14" idx="0"/>
          </p:cNvCxnSpPr>
          <p:nvPr/>
        </p:nvCxnSpPr>
        <p:spPr>
          <a:xfrm rot="16200000" flipV="1">
            <a:off x="844076" y="3460066"/>
            <a:ext cx="2776189" cy="837345"/>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77" name="Curved Connector 76"/>
          <p:cNvCxnSpPr>
            <a:stCxn id="14" idx="0"/>
          </p:cNvCxnSpPr>
          <p:nvPr/>
        </p:nvCxnSpPr>
        <p:spPr>
          <a:xfrm rot="16200000" flipV="1">
            <a:off x="1236130" y="3852120"/>
            <a:ext cx="2781153" cy="48272"/>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78" name="Curved Connector 77"/>
          <p:cNvCxnSpPr>
            <a:stCxn id="14" idx="0"/>
          </p:cNvCxnSpPr>
          <p:nvPr/>
        </p:nvCxnSpPr>
        <p:spPr>
          <a:xfrm rot="5400000" flipH="1" flipV="1">
            <a:off x="1833934" y="3307551"/>
            <a:ext cx="2776189" cy="1142375"/>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79" name="Curved Connector 78"/>
          <p:cNvCxnSpPr>
            <a:stCxn id="14" idx="0"/>
          </p:cNvCxnSpPr>
          <p:nvPr/>
        </p:nvCxnSpPr>
        <p:spPr>
          <a:xfrm rot="5400000" flipH="1" flipV="1">
            <a:off x="2266951" y="2861787"/>
            <a:ext cx="2788938" cy="2021156"/>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80" name="Curved Connector 79"/>
          <p:cNvCxnSpPr>
            <a:stCxn id="14" idx="0"/>
          </p:cNvCxnSpPr>
          <p:nvPr/>
        </p:nvCxnSpPr>
        <p:spPr>
          <a:xfrm rot="5400000" flipH="1" flipV="1">
            <a:off x="2715854" y="2434143"/>
            <a:ext cx="2767677" cy="2897703"/>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81" name="Curved Connector 80"/>
          <p:cNvCxnSpPr>
            <a:stCxn id="14" idx="0"/>
          </p:cNvCxnSpPr>
          <p:nvPr/>
        </p:nvCxnSpPr>
        <p:spPr>
          <a:xfrm rot="5400000" flipH="1" flipV="1">
            <a:off x="3264256" y="1885743"/>
            <a:ext cx="2767676" cy="3994504"/>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82" name="Curved Connector 81"/>
          <p:cNvCxnSpPr>
            <a:stCxn id="14" idx="0"/>
          </p:cNvCxnSpPr>
          <p:nvPr/>
        </p:nvCxnSpPr>
        <p:spPr>
          <a:xfrm rot="5400000" flipH="1" flipV="1">
            <a:off x="3801467" y="1348531"/>
            <a:ext cx="2767677" cy="5068927"/>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83" name="Curved Connector 82"/>
          <p:cNvCxnSpPr>
            <a:stCxn id="14" idx="0"/>
          </p:cNvCxnSpPr>
          <p:nvPr/>
        </p:nvCxnSpPr>
        <p:spPr>
          <a:xfrm rot="5400000" flipH="1" flipV="1">
            <a:off x="4091315" y="798998"/>
            <a:ext cx="3027363" cy="5908308"/>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93" name="Curved Connector 92"/>
          <p:cNvCxnSpPr>
            <a:stCxn id="15" idx="0"/>
          </p:cNvCxnSpPr>
          <p:nvPr/>
        </p:nvCxnSpPr>
        <p:spPr>
          <a:xfrm rot="16200000" flipV="1">
            <a:off x="940770" y="2517236"/>
            <a:ext cx="2796557" cy="2743372"/>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94" name="Curved Connector 93"/>
          <p:cNvCxnSpPr>
            <a:stCxn id="15" idx="0"/>
          </p:cNvCxnSpPr>
          <p:nvPr/>
        </p:nvCxnSpPr>
        <p:spPr>
          <a:xfrm rot="16200000" flipV="1">
            <a:off x="1363837" y="2940303"/>
            <a:ext cx="2796556" cy="1897237"/>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95" name="Curved Connector 94"/>
          <p:cNvCxnSpPr>
            <a:stCxn id="15" idx="0"/>
          </p:cNvCxnSpPr>
          <p:nvPr/>
        </p:nvCxnSpPr>
        <p:spPr>
          <a:xfrm rot="16200000" flipV="1">
            <a:off x="1755892" y="3332358"/>
            <a:ext cx="2801521" cy="1108164"/>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96" name="Curved Connector 95"/>
          <p:cNvCxnSpPr>
            <a:stCxn id="15" idx="0"/>
          </p:cNvCxnSpPr>
          <p:nvPr/>
        </p:nvCxnSpPr>
        <p:spPr>
          <a:xfrm rot="5400000" flipH="1" flipV="1">
            <a:off x="2353697" y="3847681"/>
            <a:ext cx="2796557" cy="82483"/>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97" name="Curved Connector 96"/>
          <p:cNvCxnSpPr>
            <a:stCxn id="15" idx="0"/>
          </p:cNvCxnSpPr>
          <p:nvPr/>
        </p:nvCxnSpPr>
        <p:spPr>
          <a:xfrm rot="5400000" flipH="1" flipV="1">
            <a:off x="2786713" y="3401916"/>
            <a:ext cx="2809305" cy="961264"/>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98" name="Curved Connector 97"/>
          <p:cNvCxnSpPr>
            <a:stCxn id="15" idx="0"/>
          </p:cNvCxnSpPr>
          <p:nvPr/>
        </p:nvCxnSpPr>
        <p:spPr>
          <a:xfrm rot="5400000" flipH="1" flipV="1">
            <a:off x="3235617" y="2974273"/>
            <a:ext cx="2788045" cy="1837811"/>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99" name="Curved Connector 98"/>
          <p:cNvCxnSpPr>
            <a:stCxn id="15" idx="0"/>
          </p:cNvCxnSpPr>
          <p:nvPr/>
        </p:nvCxnSpPr>
        <p:spPr>
          <a:xfrm rot="5400000" flipH="1" flipV="1">
            <a:off x="3784018" y="2425873"/>
            <a:ext cx="2788044" cy="2934612"/>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00" name="Curved Connector 99"/>
          <p:cNvCxnSpPr>
            <a:stCxn id="15" idx="0"/>
          </p:cNvCxnSpPr>
          <p:nvPr/>
        </p:nvCxnSpPr>
        <p:spPr>
          <a:xfrm rot="5400000" flipH="1" flipV="1">
            <a:off x="4321229" y="1888661"/>
            <a:ext cx="2788045" cy="4009035"/>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01" name="Curved Connector 100"/>
          <p:cNvCxnSpPr>
            <a:stCxn id="15" idx="0"/>
          </p:cNvCxnSpPr>
          <p:nvPr/>
        </p:nvCxnSpPr>
        <p:spPr>
          <a:xfrm rot="5400000" flipH="1" flipV="1">
            <a:off x="4611076" y="1339127"/>
            <a:ext cx="3047730" cy="4848416"/>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11" name="Curved Connector 110"/>
          <p:cNvCxnSpPr>
            <a:stCxn id="16" idx="0"/>
          </p:cNvCxnSpPr>
          <p:nvPr/>
        </p:nvCxnSpPr>
        <p:spPr>
          <a:xfrm rot="16200000" flipV="1">
            <a:off x="1507189" y="1950817"/>
            <a:ext cx="2796557" cy="3876210"/>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12" name="Curved Connector 111"/>
          <p:cNvCxnSpPr>
            <a:stCxn id="16" idx="0"/>
          </p:cNvCxnSpPr>
          <p:nvPr/>
        </p:nvCxnSpPr>
        <p:spPr>
          <a:xfrm rot="16200000" flipV="1">
            <a:off x="1930256" y="2373884"/>
            <a:ext cx="2796556" cy="3030075"/>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13" name="Curved Connector 112"/>
          <p:cNvCxnSpPr>
            <a:stCxn id="16" idx="0"/>
          </p:cNvCxnSpPr>
          <p:nvPr/>
        </p:nvCxnSpPr>
        <p:spPr>
          <a:xfrm rot="16200000" flipV="1">
            <a:off x="2322311" y="2765939"/>
            <a:ext cx="2801521" cy="2241001"/>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14" name="Curved Connector 113"/>
          <p:cNvCxnSpPr>
            <a:stCxn id="16" idx="0"/>
          </p:cNvCxnSpPr>
          <p:nvPr/>
        </p:nvCxnSpPr>
        <p:spPr>
          <a:xfrm rot="16200000" flipV="1">
            <a:off x="2920116" y="3363744"/>
            <a:ext cx="2796557" cy="1050355"/>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15" name="Curved Connector 114"/>
          <p:cNvCxnSpPr>
            <a:stCxn id="16" idx="0"/>
          </p:cNvCxnSpPr>
          <p:nvPr/>
        </p:nvCxnSpPr>
        <p:spPr>
          <a:xfrm rot="16200000" flipV="1">
            <a:off x="3353132" y="3796760"/>
            <a:ext cx="2809305" cy="171574"/>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16" name="Curved Connector 115"/>
          <p:cNvCxnSpPr>
            <a:stCxn id="16" idx="0"/>
          </p:cNvCxnSpPr>
          <p:nvPr/>
        </p:nvCxnSpPr>
        <p:spPr>
          <a:xfrm rot="5400000" flipH="1" flipV="1">
            <a:off x="3802036" y="3540691"/>
            <a:ext cx="2788045" cy="704973"/>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17" name="Curved Connector 116"/>
          <p:cNvCxnSpPr>
            <a:stCxn id="16" idx="0"/>
          </p:cNvCxnSpPr>
          <p:nvPr/>
        </p:nvCxnSpPr>
        <p:spPr>
          <a:xfrm rot="5400000" flipH="1" flipV="1">
            <a:off x="4350437" y="2992290"/>
            <a:ext cx="2788044" cy="1801775"/>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18" name="Curved Connector 117"/>
          <p:cNvCxnSpPr>
            <a:stCxn id="16" idx="0"/>
          </p:cNvCxnSpPr>
          <p:nvPr/>
        </p:nvCxnSpPr>
        <p:spPr>
          <a:xfrm rot="5400000" flipH="1" flipV="1">
            <a:off x="4887648" y="2455079"/>
            <a:ext cx="2788045" cy="2876198"/>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19" name="Curved Connector 118"/>
          <p:cNvCxnSpPr>
            <a:stCxn id="16" idx="0"/>
          </p:cNvCxnSpPr>
          <p:nvPr/>
        </p:nvCxnSpPr>
        <p:spPr>
          <a:xfrm rot="5400000" flipH="1" flipV="1">
            <a:off x="5177496" y="1905546"/>
            <a:ext cx="3047730" cy="3715578"/>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29" name="Curved Connector 128"/>
          <p:cNvCxnSpPr>
            <a:stCxn id="17" idx="0"/>
          </p:cNvCxnSpPr>
          <p:nvPr/>
        </p:nvCxnSpPr>
        <p:spPr>
          <a:xfrm rot="16200000" flipV="1">
            <a:off x="2063745" y="1394260"/>
            <a:ext cx="2796557" cy="4989323"/>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30" name="Curved Connector 129"/>
          <p:cNvCxnSpPr>
            <a:stCxn id="17" idx="0"/>
          </p:cNvCxnSpPr>
          <p:nvPr/>
        </p:nvCxnSpPr>
        <p:spPr>
          <a:xfrm rot="16200000" flipV="1">
            <a:off x="2486812" y="1817328"/>
            <a:ext cx="2796556" cy="4143188"/>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31" name="Curved Connector 130"/>
          <p:cNvCxnSpPr>
            <a:stCxn id="17" idx="0"/>
          </p:cNvCxnSpPr>
          <p:nvPr/>
        </p:nvCxnSpPr>
        <p:spPr>
          <a:xfrm rot="16200000" flipV="1">
            <a:off x="2878867" y="2209383"/>
            <a:ext cx="2801521" cy="3354114"/>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32" name="Curved Connector 131"/>
          <p:cNvCxnSpPr>
            <a:stCxn id="17" idx="0"/>
          </p:cNvCxnSpPr>
          <p:nvPr/>
        </p:nvCxnSpPr>
        <p:spPr>
          <a:xfrm rot="16200000" flipV="1">
            <a:off x="3476673" y="2807188"/>
            <a:ext cx="2796557" cy="2163468"/>
          </a:xfrm>
          <a:prstGeom prst="curvedConnector3">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33" name="Curved Connector 132"/>
          <p:cNvCxnSpPr>
            <a:stCxn id="17" idx="0"/>
          </p:cNvCxnSpPr>
          <p:nvPr/>
        </p:nvCxnSpPr>
        <p:spPr>
          <a:xfrm rot="16200000" flipV="1">
            <a:off x="3909689" y="3240204"/>
            <a:ext cx="2809305" cy="1284687"/>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34" name="Curved Connector 133"/>
          <p:cNvCxnSpPr>
            <a:stCxn id="17" idx="0"/>
          </p:cNvCxnSpPr>
          <p:nvPr/>
        </p:nvCxnSpPr>
        <p:spPr>
          <a:xfrm rot="16200000" flipV="1">
            <a:off x="4358593" y="3689108"/>
            <a:ext cx="2788045" cy="408140"/>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35" name="Curved Connector 134"/>
          <p:cNvCxnSpPr>
            <a:stCxn id="17" idx="0"/>
          </p:cNvCxnSpPr>
          <p:nvPr/>
        </p:nvCxnSpPr>
        <p:spPr>
          <a:xfrm rot="5400000" flipH="1" flipV="1">
            <a:off x="4906993" y="3548847"/>
            <a:ext cx="2788044" cy="688662"/>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36" name="Curved Connector 135"/>
          <p:cNvCxnSpPr>
            <a:stCxn id="17" idx="0"/>
          </p:cNvCxnSpPr>
          <p:nvPr/>
        </p:nvCxnSpPr>
        <p:spPr>
          <a:xfrm rot="5400000" flipH="1" flipV="1">
            <a:off x="5444205" y="3011635"/>
            <a:ext cx="2788045" cy="1763085"/>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37" name="Curved Connector 136"/>
          <p:cNvCxnSpPr>
            <a:stCxn id="17" idx="0"/>
          </p:cNvCxnSpPr>
          <p:nvPr/>
        </p:nvCxnSpPr>
        <p:spPr>
          <a:xfrm rot="5400000" flipH="1" flipV="1">
            <a:off x="5734052" y="2462102"/>
            <a:ext cx="3047730" cy="2602465"/>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47" name="Curved Connector 146"/>
          <p:cNvCxnSpPr>
            <a:stCxn id="18" idx="0"/>
          </p:cNvCxnSpPr>
          <p:nvPr/>
        </p:nvCxnSpPr>
        <p:spPr>
          <a:xfrm rot="16200000" flipV="1">
            <a:off x="2675227" y="782778"/>
            <a:ext cx="2796557" cy="6212287"/>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48" name="Curved Connector 147"/>
          <p:cNvCxnSpPr>
            <a:stCxn id="18" idx="0"/>
          </p:cNvCxnSpPr>
          <p:nvPr/>
        </p:nvCxnSpPr>
        <p:spPr>
          <a:xfrm rot="16200000" flipV="1">
            <a:off x="3098294" y="1205846"/>
            <a:ext cx="2796556" cy="5366152"/>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49" name="Curved Connector 148"/>
          <p:cNvCxnSpPr>
            <a:stCxn id="18" idx="0"/>
          </p:cNvCxnSpPr>
          <p:nvPr/>
        </p:nvCxnSpPr>
        <p:spPr>
          <a:xfrm rot="16200000" flipV="1">
            <a:off x="3490349" y="1597901"/>
            <a:ext cx="2801521" cy="4577078"/>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50" name="Curved Connector 149"/>
          <p:cNvCxnSpPr>
            <a:stCxn id="18" idx="0"/>
          </p:cNvCxnSpPr>
          <p:nvPr/>
        </p:nvCxnSpPr>
        <p:spPr>
          <a:xfrm rot="16200000" flipV="1">
            <a:off x="4088155" y="2195706"/>
            <a:ext cx="2796557" cy="3386431"/>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51" name="Curved Connector 150"/>
          <p:cNvCxnSpPr>
            <a:stCxn id="18" idx="0"/>
          </p:cNvCxnSpPr>
          <p:nvPr/>
        </p:nvCxnSpPr>
        <p:spPr>
          <a:xfrm rot="16200000" flipV="1">
            <a:off x="4521170" y="2628722"/>
            <a:ext cx="2809305" cy="2507650"/>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52" name="Curved Connector 151"/>
          <p:cNvCxnSpPr>
            <a:stCxn id="18" idx="0"/>
          </p:cNvCxnSpPr>
          <p:nvPr/>
        </p:nvCxnSpPr>
        <p:spPr>
          <a:xfrm rot="16200000" flipV="1">
            <a:off x="4970074" y="3077626"/>
            <a:ext cx="2788045" cy="1631104"/>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53" name="Curved Connector 152"/>
          <p:cNvCxnSpPr>
            <a:stCxn id="18" idx="0"/>
          </p:cNvCxnSpPr>
          <p:nvPr/>
        </p:nvCxnSpPr>
        <p:spPr>
          <a:xfrm rot="16200000" flipV="1">
            <a:off x="5518475" y="3626027"/>
            <a:ext cx="2788044" cy="534302"/>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54" name="Curved Connector 153"/>
          <p:cNvCxnSpPr>
            <a:stCxn id="18" idx="0"/>
          </p:cNvCxnSpPr>
          <p:nvPr/>
        </p:nvCxnSpPr>
        <p:spPr>
          <a:xfrm rot="5400000" flipH="1" flipV="1">
            <a:off x="6055687" y="3623117"/>
            <a:ext cx="2788045" cy="540121"/>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55" name="Curved Connector 154"/>
          <p:cNvCxnSpPr>
            <a:stCxn id="18" idx="0"/>
          </p:cNvCxnSpPr>
          <p:nvPr/>
        </p:nvCxnSpPr>
        <p:spPr>
          <a:xfrm rot="5400000" flipH="1" flipV="1">
            <a:off x="6345534" y="3073584"/>
            <a:ext cx="3047730" cy="1379502"/>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65" name="Curved Connector 164"/>
          <p:cNvCxnSpPr>
            <a:stCxn id="19" idx="0"/>
          </p:cNvCxnSpPr>
          <p:nvPr/>
        </p:nvCxnSpPr>
        <p:spPr>
          <a:xfrm rot="16200000" flipV="1">
            <a:off x="3113408" y="194686"/>
            <a:ext cx="2839315" cy="7345714"/>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66" name="Curved Connector 165"/>
          <p:cNvCxnSpPr>
            <a:stCxn id="19" idx="0"/>
          </p:cNvCxnSpPr>
          <p:nvPr/>
        </p:nvCxnSpPr>
        <p:spPr>
          <a:xfrm rot="16200000" flipV="1">
            <a:off x="3611431" y="692709"/>
            <a:ext cx="2796556" cy="6392426"/>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67" name="Curved Connector 166"/>
          <p:cNvCxnSpPr>
            <a:stCxn id="19" idx="0"/>
          </p:cNvCxnSpPr>
          <p:nvPr/>
        </p:nvCxnSpPr>
        <p:spPr>
          <a:xfrm rot="16200000" flipV="1">
            <a:off x="4003486" y="1084764"/>
            <a:ext cx="2801521" cy="5603352"/>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68" name="Curved Connector 167"/>
          <p:cNvCxnSpPr>
            <a:stCxn id="19" idx="0"/>
          </p:cNvCxnSpPr>
          <p:nvPr/>
        </p:nvCxnSpPr>
        <p:spPr>
          <a:xfrm rot="16200000" flipV="1">
            <a:off x="4601292" y="1682569"/>
            <a:ext cx="2796557" cy="4412706"/>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69" name="Curved Connector 168"/>
          <p:cNvCxnSpPr>
            <a:stCxn id="19" idx="0"/>
          </p:cNvCxnSpPr>
          <p:nvPr/>
        </p:nvCxnSpPr>
        <p:spPr>
          <a:xfrm rot="16200000" flipV="1">
            <a:off x="5034308" y="2115585"/>
            <a:ext cx="2809305" cy="3533925"/>
          </a:xfrm>
          <a:prstGeom prst="curvedConnector2">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70" name="Curved Connector 169"/>
          <p:cNvCxnSpPr>
            <a:stCxn id="19" idx="0"/>
          </p:cNvCxnSpPr>
          <p:nvPr/>
        </p:nvCxnSpPr>
        <p:spPr>
          <a:xfrm rot="16200000" flipV="1">
            <a:off x="5483211" y="2564489"/>
            <a:ext cx="2788045" cy="2657378"/>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71" name="Curved Connector 170"/>
          <p:cNvCxnSpPr>
            <a:stCxn id="19" idx="0"/>
          </p:cNvCxnSpPr>
          <p:nvPr/>
        </p:nvCxnSpPr>
        <p:spPr>
          <a:xfrm rot="16200000" flipV="1">
            <a:off x="6031612" y="3112890"/>
            <a:ext cx="2788044" cy="1560576"/>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72" name="Curved Connector 171"/>
          <p:cNvCxnSpPr>
            <a:stCxn id="19" idx="0"/>
          </p:cNvCxnSpPr>
          <p:nvPr/>
        </p:nvCxnSpPr>
        <p:spPr>
          <a:xfrm rot="16200000" flipV="1">
            <a:off x="6568824" y="3650101"/>
            <a:ext cx="2788045" cy="486153"/>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73" name="Curved Connector 172"/>
          <p:cNvCxnSpPr>
            <a:stCxn id="19" idx="0"/>
          </p:cNvCxnSpPr>
          <p:nvPr/>
        </p:nvCxnSpPr>
        <p:spPr>
          <a:xfrm rot="5400000" flipH="1" flipV="1">
            <a:off x="6858671" y="3586721"/>
            <a:ext cx="3047730" cy="353228"/>
          </a:xfrm>
          <a:prstGeom prst="curvedConnector3">
            <a:avLst>
              <a:gd name="adj1" fmla="val 50000"/>
            </a:avLst>
          </a:prstGeom>
          <a:noFill/>
          <a:ln w="25400" cap="flat">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sp>
        <p:nvSpPr>
          <p:cNvPr id="186" name="Title 148"/>
          <p:cNvSpPr txBox="1">
            <a:spLocks/>
          </p:cNvSpPr>
          <p:nvPr/>
        </p:nvSpPr>
        <p:spPr>
          <a:xfrm>
            <a:off x="497768" y="158625"/>
            <a:ext cx="7916213" cy="1175164"/>
          </a:xfrm>
          <a:prstGeom prst="rect">
            <a:avLst/>
          </a:prstGeom>
        </p:spPr>
        <p:txBody>
          <a:bodyPr lIns="64291" tIns="32146" rIns="64291" bIns="32146"/>
          <a:lstStyle>
            <a:lvl1pPr algn="ctr" defTabSz="584200">
              <a:defRPr sz="6400" b="1">
                <a:solidFill>
                  <a:srgbClr val="FFFFFF"/>
                </a:solidFill>
                <a:effectLst>
                  <a:outerShdw blurRad="50800" dist="25400" dir="5400000" rotWithShape="0">
                    <a:srgbClr val="000000"/>
                  </a:outerShdw>
                </a:effectLst>
                <a:latin typeface="+mn-lt"/>
                <a:ea typeface="+mn-ea"/>
                <a:cs typeface="+mn-cs"/>
                <a:sym typeface="Helvetica Neue"/>
              </a:defRPr>
            </a:lvl1pPr>
            <a:lvl2pPr indent="228600" algn="ctr" defTabSz="584200">
              <a:defRPr sz="6400" b="1">
                <a:solidFill>
                  <a:srgbClr val="FFFFFF"/>
                </a:solidFill>
                <a:effectLst>
                  <a:outerShdw blurRad="50800" dist="25400" dir="5400000" rotWithShape="0">
                    <a:srgbClr val="000000"/>
                  </a:outerShdw>
                </a:effectLst>
                <a:latin typeface="+mn-lt"/>
                <a:ea typeface="+mn-ea"/>
                <a:cs typeface="+mn-cs"/>
                <a:sym typeface="Helvetica Neue"/>
              </a:defRPr>
            </a:lvl2pPr>
            <a:lvl3pPr indent="457200" algn="ctr" defTabSz="584200">
              <a:defRPr sz="6400" b="1">
                <a:solidFill>
                  <a:srgbClr val="FFFFFF"/>
                </a:solidFill>
                <a:effectLst>
                  <a:outerShdw blurRad="50800" dist="25400" dir="5400000" rotWithShape="0">
                    <a:srgbClr val="000000"/>
                  </a:outerShdw>
                </a:effectLst>
                <a:latin typeface="+mn-lt"/>
                <a:ea typeface="+mn-ea"/>
                <a:cs typeface="+mn-cs"/>
                <a:sym typeface="Helvetica Neue"/>
              </a:defRPr>
            </a:lvl3pPr>
            <a:lvl4pPr indent="685800" algn="ctr" defTabSz="584200">
              <a:defRPr sz="6400" b="1">
                <a:solidFill>
                  <a:srgbClr val="FFFFFF"/>
                </a:solidFill>
                <a:effectLst>
                  <a:outerShdw blurRad="50800" dist="25400" dir="5400000" rotWithShape="0">
                    <a:srgbClr val="000000"/>
                  </a:outerShdw>
                </a:effectLst>
                <a:latin typeface="+mn-lt"/>
                <a:ea typeface="+mn-ea"/>
                <a:cs typeface="+mn-cs"/>
                <a:sym typeface="Helvetica Neue"/>
              </a:defRPr>
            </a:lvl4pPr>
            <a:lvl5pPr indent="914400" algn="ctr" defTabSz="584200">
              <a:defRPr sz="6400" b="1">
                <a:solidFill>
                  <a:srgbClr val="FFFFFF"/>
                </a:solidFill>
                <a:effectLst>
                  <a:outerShdw blurRad="50800" dist="25400" dir="5400000" rotWithShape="0">
                    <a:srgbClr val="000000"/>
                  </a:outerShdw>
                </a:effectLst>
                <a:latin typeface="+mn-lt"/>
                <a:ea typeface="+mn-ea"/>
                <a:cs typeface="+mn-cs"/>
                <a:sym typeface="Helvetica Neue"/>
              </a:defRPr>
            </a:lvl5pPr>
            <a:lvl6pPr indent="1143000" algn="ctr" defTabSz="584200">
              <a:defRPr sz="6400" b="1">
                <a:solidFill>
                  <a:srgbClr val="FFFFFF"/>
                </a:solidFill>
                <a:effectLst>
                  <a:outerShdw blurRad="50800" dist="25400" dir="5400000" rotWithShape="0">
                    <a:srgbClr val="000000"/>
                  </a:outerShdw>
                </a:effectLst>
                <a:latin typeface="+mn-lt"/>
                <a:ea typeface="+mn-ea"/>
                <a:cs typeface="+mn-cs"/>
                <a:sym typeface="Helvetica Neue"/>
              </a:defRPr>
            </a:lvl6pPr>
            <a:lvl7pPr indent="1371600" algn="ctr" defTabSz="584200">
              <a:defRPr sz="6400" b="1">
                <a:solidFill>
                  <a:srgbClr val="FFFFFF"/>
                </a:solidFill>
                <a:effectLst>
                  <a:outerShdw blurRad="50800" dist="25400" dir="5400000" rotWithShape="0">
                    <a:srgbClr val="000000"/>
                  </a:outerShdw>
                </a:effectLst>
                <a:latin typeface="+mn-lt"/>
                <a:ea typeface="+mn-ea"/>
                <a:cs typeface="+mn-cs"/>
                <a:sym typeface="Helvetica Neue"/>
              </a:defRPr>
            </a:lvl7pPr>
            <a:lvl8pPr indent="1600200" algn="ctr" defTabSz="584200">
              <a:defRPr sz="6400" b="1">
                <a:solidFill>
                  <a:srgbClr val="FFFFFF"/>
                </a:solidFill>
                <a:effectLst>
                  <a:outerShdw blurRad="50800" dist="25400" dir="5400000" rotWithShape="0">
                    <a:srgbClr val="000000"/>
                  </a:outerShdw>
                </a:effectLst>
                <a:latin typeface="+mn-lt"/>
                <a:ea typeface="+mn-ea"/>
                <a:cs typeface="+mn-cs"/>
                <a:sym typeface="Helvetica Neue"/>
              </a:defRPr>
            </a:lvl8pPr>
            <a:lvl9pPr indent="1828800" algn="ctr" defTabSz="584200">
              <a:defRPr sz="6400" b="1">
                <a:solidFill>
                  <a:srgbClr val="FFFFFF"/>
                </a:solidFill>
                <a:effectLst>
                  <a:outerShdw blurRad="50800" dist="25400" dir="5400000" rotWithShape="0">
                    <a:srgbClr val="000000"/>
                  </a:outerShdw>
                </a:effectLst>
                <a:latin typeface="+mn-lt"/>
                <a:ea typeface="+mn-ea"/>
                <a:cs typeface="+mn-cs"/>
                <a:sym typeface="Helvetica Neue"/>
              </a:defRPr>
            </a:lvl9pPr>
          </a:lstStyle>
          <a:p>
            <a:r>
              <a:rPr lang="en-US" sz="4400" b="0" dirty="0" smtClean="0">
                <a:solidFill>
                  <a:schemeClr val="bg1"/>
                </a:solidFill>
              </a:rPr>
              <a:t>Problem Statement</a:t>
            </a:r>
            <a:endParaRPr lang="en-US" sz="4400" b="0" dirty="0">
              <a:solidFill>
                <a:schemeClr val="bg1"/>
              </a:solidFill>
            </a:endParaRPr>
          </a:p>
        </p:txBody>
      </p:sp>
      <p:cxnSp>
        <p:nvCxnSpPr>
          <p:cNvPr id="92" name="Elbow Connector 91"/>
          <p:cNvCxnSpPr>
            <a:stCxn id="120" idx="0"/>
            <a:endCxn id="108" idx="2"/>
          </p:cNvCxnSpPr>
          <p:nvPr/>
        </p:nvCxnSpPr>
        <p:spPr>
          <a:xfrm rot="5400000" flipH="1" flipV="1">
            <a:off x="-711649" y="3694978"/>
            <a:ext cx="2883345" cy="260363"/>
          </a:xfrm>
          <a:prstGeom prst="bentConnector3">
            <a:avLst/>
          </a:prstGeom>
          <a:noFill/>
          <a:ln w="57150" cap="flat" cmpd="sng">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02" name="Elbow Connector 101"/>
          <p:cNvCxnSpPr>
            <a:stCxn id="121" idx="0"/>
            <a:endCxn id="108" idx="2"/>
          </p:cNvCxnSpPr>
          <p:nvPr/>
        </p:nvCxnSpPr>
        <p:spPr>
          <a:xfrm rot="16200000" flipV="1">
            <a:off x="-238666" y="3482359"/>
            <a:ext cx="2883345" cy="685602"/>
          </a:xfrm>
          <a:prstGeom prst="bentConnector3">
            <a:avLst/>
          </a:prstGeom>
          <a:noFill/>
          <a:ln w="57150" cap="flat" cmpd="sng">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03" name="Elbow Connector 102"/>
          <p:cNvCxnSpPr>
            <a:stCxn id="122" idx="0"/>
            <a:endCxn id="108" idx="2"/>
          </p:cNvCxnSpPr>
          <p:nvPr/>
        </p:nvCxnSpPr>
        <p:spPr>
          <a:xfrm rot="16200000" flipV="1">
            <a:off x="313851" y="2929842"/>
            <a:ext cx="2883345" cy="1790636"/>
          </a:xfrm>
          <a:prstGeom prst="bentConnector3">
            <a:avLst/>
          </a:prstGeom>
          <a:noFill/>
          <a:ln w="57150" cap="flat" cmpd="sng">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04" name="Elbow Connector 103"/>
          <p:cNvCxnSpPr>
            <a:stCxn id="123" idx="0"/>
            <a:endCxn id="108" idx="2"/>
          </p:cNvCxnSpPr>
          <p:nvPr/>
        </p:nvCxnSpPr>
        <p:spPr>
          <a:xfrm rot="16200000" flipV="1">
            <a:off x="833614" y="2410079"/>
            <a:ext cx="2903713" cy="2850529"/>
          </a:xfrm>
          <a:prstGeom prst="bentConnector3">
            <a:avLst/>
          </a:prstGeom>
          <a:noFill/>
          <a:ln w="57150" cap="flat" cmpd="sng">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05" name="Elbow Connector 104"/>
          <p:cNvCxnSpPr>
            <a:endCxn id="108" idx="2"/>
          </p:cNvCxnSpPr>
          <p:nvPr/>
        </p:nvCxnSpPr>
        <p:spPr>
          <a:xfrm rot="16200000" flipV="1">
            <a:off x="1400033" y="1843661"/>
            <a:ext cx="2903713" cy="3983366"/>
          </a:xfrm>
          <a:prstGeom prst="bentConnector3">
            <a:avLst>
              <a:gd name="adj1" fmla="val 50000"/>
            </a:avLst>
          </a:prstGeom>
          <a:noFill/>
          <a:ln w="57150" cap="flat" cmpd="sng">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06" name="Elbow Connector 105"/>
          <p:cNvCxnSpPr>
            <a:endCxn id="106" idx="2"/>
          </p:cNvCxnSpPr>
          <p:nvPr/>
        </p:nvCxnSpPr>
        <p:spPr>
          <a:xfrm rot="16200000" flipV="1">
            <a:off x="4252398" y="3582913"/>
            <a:ext cx="2893279" cy="515296"/>
          </a:xfrm>
          <a:prstGeom prst="bentConnector3">
            <a:avLst>
              <a:gd name="adj1" fmla="val 50000"/>
            </a:avLst>
          </a:prstGeom>
          <a:noFill/>
          <a:ln w="57150" cap="flat" cmpd="sng">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07" name="Elbow Connector 106"/>
          <p:cNvCxnSpPr>
            <a:endCxn id="107" idx="2"/>
          </p:cNvCxnSpPr>
          <p:nvPr/>
        </p:nvCxnSpPr>
        <p:spPr>
          <a:xfrm rot="5400000" flipH="1" flipV="1">
            <a:off x="5948531" y="3623117"/>
            <a:ext cx="2895201" cy="432965"/>
          </a:xfrm>
          <a:prstGeom prst="bentConnector3">
            <a:avLst>
              <a:gd name="adj1" fmla="val 50000"/>
            </a:avLst>
          </a:prstGeom>
          <a:noFill/>
          <a:ln w="57150" cap="flat" cmpd="sng">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08" name="Elbow Connector 107"/>
          <p:cNvCxnSpPr>
            <a:endCxn id="102" idx="2"/>
          </p:cNvCxnSpPr>
          <p:nvPr/>
        </p:nvCxnSpPr>
        <p:spPr>
          <a:xfrm rot="16200000" flipV="1">
            <a:off x="5924457" y="3005734"/>
            <a:ext cx="2895201" cy="1667732"/>
          </a:xfrm>
          <a:prstGeom prst="bentConnector3">
            <a:avLst>
              <a:gd name="adj1" fmla="val 50000"/>
            </a:avLst>
          </a:prstGeom>
          <a:noFill/>
          <a:ln w="57150" cap="flat" cmpd="sng">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09" name="Elbow Connector 108"/>
          <p:cNvCxnSpPr>
            <a:endCxn id="109" idx="2"/>
          </p:cNvCxnSpPr>
          <p:nvPr/>
        </p:nvCxnSpPr>
        <p:spPr>
          <a:xfrm rot="5400000" flipH="1" flipV="1">
            <a:off x="-282207" y="3265536"/>
            <a:ext cx="2870596" cy="1106499"/>
          </a:xfrm>
          <a:prstGeom prst="bentConnector3">
            <a:avLst/>
          </a:prstGeom>
          <a:noFill/>
          <a:ln w="57150" cap="flat" cmpd="sng">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10" name="Elbow Connector 109"/>
          <p:cNvCxnSpPr>
            <a:endCxn id="103" idx="2"/>
          </p:cNvCxnSpPr>
          <p:nvPr/>
        </p:nvCxnSpPr>
        <p:spPr>
          <a:xfrm rot="5400000" flipH="1" flipV="1">
            <a:off x="2166170" y="2855411"/>
            <a:ext cx="2883345" cy="1913999"/>
          </a:xfrm>
          <a:prstGeom prst="bentConnector3">
            <a:avLst/>
          </a:prstGeom>
          <a:noFill/>
          <a:ln w="57150" cap="flat" cmpd="sng">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20" name="Elbow Connector 119"/>
          <p:cNvCxnSpPr>
            <a:endCxn id="104" idx="2"/>
          </p:cNvCxnSpPr>
          <p:nvPr/>
        </p:nvCxnSpPr>
        <p:spPr>
          <a:xfrm rot="16200000" flipV="1">
            <a:off x="2252916" y="3816633"/>
            <a:ext cx="2890965" cy="24674"/>
          </a:xfrm>
          <a:prstGeom prst="bentConnector3">
            <a:avLst/>
          </a:prstGeom>
          <a:noFill/>
          <a:ln w="57150" cap="flat" cmpd="sng">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21" name="Elbow Connector 120"/>
          <p:cNvCxnSpPr>
            <a:endCxn id="105" idx="2"/>
          </p:cNvCxnSpPr>
          <p:nvPr/>
        </p:nvCxnSpPr>
        <p:spPr>
          <a:xfrm rot="16200000" flipV="1">
            <a:off x="2215155" y="2658783"/>
            <a:ext cx="2908677" cy="2348158"/>
          </a:xfrm>
          <a:prstGeom prst="bentConnector3">
            <a:avLst/>
          </a:prstGeom>
          <a:noFill/>
          <a:ln w="57150" cap="flat" cmpd="sng">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cxnSp>
        <p:nvCxnSpPr>
          <p:cNvPr id="122" name="Elbow Connector 121"/>
          <p:cNvCxnSpPr>
            <a:stCxn id="122" idx="0"/>
            <a:endCxn id="110" idx="2"/>
          </p:cNvCxnSpPr>
          <p:nvPr/>
        </p:nvCxnSpPr>
        <p:spPr>
          <a:xfrm rot="5400000" flipH="1" flipV="1">
            <a:off x="3984158" y="798996"/>
            <a:ext cx="3134520" cy="5801153"/>
          </a:xfrm>
          <a:prstGeom prst="bentConnector3">
            <a:avLst>
              <a:gd name="adj1" fmla="val 46269"/>
            </a:avLst>
          </a:prstGeom>
          <a:noFill/>
          <a:ln w="57150" cap="flat" cmpd="sng">
            <a:solidFill>
              <a:schemeClr val="tx1"/>
            </a:solidFill>
            <a:prstDash val="solid"/>
            <a:miter lim="400000"/>
            <a:tailEnd type="arrow"/>
          </a:ln>
          <a:effectLst/>
        </p:spPr>
        <p:style>
          <a:lnRef idx="0">
            <a:scrgbClr r="0" g="0" b="0"/>
          </a:lnRef>
          <a:fillRef idx="0">
            <a:scrgbClr r="0" g="0" b="0"/>
          </a:fillRef>
          <a:effectRef idx="0">
            <a:scrgbClr r="0" g="0" b="0"/>
          </a:effectRef>
          <a:fontRef idx="none"/>
        </p:style>
      </p:cxnSp>
      <p:sp>
        <p:nvSpPr>
          <p:cNvPr id="123" name="Title 148"/>
          <p:cNvSpPr txBox="1">
            <a:spLocks/>
          </p:cNvSpPr>
          <p:nvPr/>
        </p:nvSpPr>
        <p:spPr>
          <a:xfrm>
            <a:off x="535781" y="2473525"/>
            <a:ext cx="8072438" cy="1910953"/>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endParaRPr lang="en-US" kern="0" dirty="0"/>
          </a:p>
        </p:txBody>
      </p:sp>
      <p:sp>
        <p:nvSpPr>
          <p:cNvPr id="125" name="TextBox 124"/>
          <p:cNvSpPr txBox="1"/>
          <p:nvPr/>
        </p:nvSpPr>
        <p:spPr>
          <a:xfrm>
            <a:off x="778206" y="1184985"/>
            <a:ext cx="1695736" cy="400110"/>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en-US" sz="2000" dirty="0"/>
              <a:t>Duplication</a:t>
            </a:r>
          </a:p>
        </p:txBody>
      </p:sp>
      <p:sp>
        <p:nvSpPr>
          <p:cNvPr id="126" name="TextBox 125"/>
          <p:cNvSpPr txBox="1"/>
          <p:nvPr/>
        </p:nvSpPr>
        <p:spPr>
          <a:xfrm>
            <a:off x="3340801" y="1241592"/>
            <a:ext cx="1877652" cy="400110"/>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en-US" sz="2000"/>
              <a:t>Fragmentation</a:t>
            </a:r>
            <a:endParaRPr lang="en-US" sz="2000" dirty="0"/>
          </a:p>
        </p:txBody>
      </p:sp>
      <p:sp>
        <p:nvSpPr>
          <p:cNvPr id="127" name="TextBox 126"/>
          <p:cNvSpPr txBox="1"/>
          <p:nvPr/>
        </p:nvSpPr>
        <p:spPr>
          <a:xfrm>
            <a:off x="6173181" y="1059450"/>
            <a:ext cx="1877652" cy="707886"/>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en-US" sz="2000" dirty="0"/>
              <a:t>Insufficient </a:t>
            </a:r>
          </a:p>
          <a:p>
            <a:r>
              <a:rPr lang="en-US" sz="2000" dirty="0"/>
              <a:t>Co-ordination</a:t>
            </a:r>
          </a:p>
        </p:txBody>
      </p:sp>
      <p:sp>
        <p:nvSpPr>
          <p:cNvPr id="2" name="Rectangle 1"/>
          <p:cNvSpPr/>
          <p:nvPr/>
        </p:nvSpPr>
        <p:spPr bwMode="auto">
          <a:xfrm>
            <a:off x="107504" y="3501008"/>
            <a:ext cx="8705606" cy="648072"/>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charset="0"/>
                <a:ea typeface="ＭＳ Ｐゴシック" pitchFamily="1" charset="-128"/>
              </a:rPr>
              <a:t>Shared Reporting Platform</a:t>
            </a:r>
          </a:p>
        </p:txBody>
      </p:sp>
    </p:spTree>
    <p:extLst>
      <p:ext uri="{BB962C8B-B14F-4D97-AF65-F5344CB8AC3E}">
        <p14:creationId xmlns:p14="http://schemas.microsoft.com/office/powerpoint/2010/main" val="200687154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8"/>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7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80"/>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8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82"/>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83"/>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9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94"/>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95"/>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96"/>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97"/>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98"/>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99"/>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100"/>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101"/>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111"/>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112"/>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13"/>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114"/>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115"/>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116"/>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117"/>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118"/>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119"/>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129"/>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130"/>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131"/>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132"/>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133"/>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134"/>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135"/>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136"/>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137"/>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147"/>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148"/>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149"/>
                                        </p:tgtEl>
                                        <p:attrNameLst>
                                          <p:attrName>style.visibility</p:attrName>
                                        </p:attrNameLst>
                                      </p:cBhvr>
                                      <p:to>
                                        <p:strVal val="visible"/>
                                      </p:to>
                                    </p:set>
                                  </p:childTnLst>
                                </p:cTn>
                              </p:par>
                              <p:par>
                                <p:cTn id="119" presetID="1" presetClass="entr" presetSubtype="0" fill="hold" nodeType="withEffect">
                                  <p:stCondLst>
                                    <p:cond delay="0"/>
                                  </p:stCondLst>
                                  <p:childTnLst>
                                    <p:set>
                                      <p:cBhvr>
                                        <p:cTn id="120" dur="1" fill="hold">
                                          <p:stCondLst>
                                            <p:cond delay="0"/>
                                          </p:stCondLst>
                                        </p:cTn>
                                        <p:tgtEl>
                                          <p:spTgt spid="150"/>
                                        </p:tgtEl>
                                        <p:attrNameLst>
                                          <p:attrName>style.visibility</p:attrName>
                                        </p:attrNameLst>
                                      </p:cBhvr>
                                      <p:to>
                                        <p:strVal val="visible"/>
                                      </p:to>
                                    </p:set>
                                  </p:childTnLst>
                                </p:cTn>
                              </p:par>
                              <p:par>
                                <p:cTn id="121" presetID="1" presetClass="entr" presetSubtype="0" fill="hold" nodeType="withEffect">
                                  <p:stCondLst>
                                    <p:cond delay="0"/>
                                  </p:stCondLst>
                                  <p:childTnLst>
                                    <p:set>
                                      <p:cBhvr>
                                        <p:cTn id="122" dur="1" fill="hold">
                                          <p:stCondLst>
                                            <p:cond delay="0"/>
                                          </p:stCondLst>
                                        </p:cTn>
                                        <p:tgtEl>
                                          <p:spTgt spid="151"/>
                                        </p:tgtEl>
                                        <p:attrNameLst>
                                          <p:attrName>style.visibility</p:attrName>
                                        </p:attrNameLst>
                                      </p:cBhvr>
                                      <p:to>
                                        <p:strVal val="visible"/>
                                      </p:to>
                                    </p:set>
                                  </p:childTnLst>
                                </p:cTn>
                              </p:par>
                              <p:par>
                                <p:cTn id="123" presetID="1" presetClass="entr" presetSubtype="0" fill="hold" nodeType="withEffect">
                                  <p:stCondLst>
                                    <p:cond delay="0"/>
                                  </p:stCondLst>
                                  <p:childTnLst>
                                    <p:set>
                                      <p:cBhvr>
                                        <p:cTn id="124" dur="1" fill="hold">
                                          <p:stCondLst>
                                            <p:cond delay="0"/>
                                          </p:stCondLst>
                                        </p:cTn>
                                        <p:tgtEl>
                                          <p:spTgt spid="152"/>
                                        </p:tgtEl>
                                        <p:attrNameLst>
                                          <p:attrName>style.visibility</p:attrName>
                                        </p:attrNameLst>
                                      </p:cBhvr>
                                      <p:to>
                                        <p:strVal val="visible"/>
                                      </p:to>
                                    </p:set>
                                  </p:childTnLst>
                                </p:cTn>
                              </p:par>
                              <p:par>
                                <p:cTn id="125" presetID="1" presetClass="entr" presetSubtype="0" fill="hold" nodeType="withEffect">
                                  <p:stCondLst>
                                    <p:cond delay="0"/>
                                  </p:stCondLst>
                                  <p:childTnLst>
                                    <p:set>
                                      <p:cBhvr>
                                        <p:cTn id="126" dur="1" fill="hold">
                                          <p:stCondLst>
                                            <p:cond delay="0"/>
                                          </p:stCondLst>
                                        </p:cTn>
                                        <p:tgtEl>
                                          <p:spTgt spid="153"/>
                                        </p:tgtEl>
                                        <p:attrNameLst>
                                          <p:attrName>style.visibility</p:attrName>
                                        </p:attrNameLst>
                                      </p:cBhvr>
                                      <p:to>
                                        <p:strVal val="visible"/>
                                      </p:to>
                                    </p:set>
                                  </p:childTnLst>
                                </p:cTn>
                              </p:par>
                              <p:par>
                                <p:cTn id="127" presetID="1" presetClass="entr" presetSubtype="0" fill="hold" nodeType="withEffect">
                                  <p:stCondLst>
                                    <p:cond delay="0"/>
                                  </p:stCondLst>
                                  <p:childTnLst>
                                    <p:set>
                                      <p:cBhvr>
                                        <p:cTn id="128" dur="1" fill="hold">
                                          <p:stCondLst>
                                            <p:cond delay="0"/>
                                          </p:stCondLst>
                                        </p:cTn>
                                        <p:tgtEl>
                                          <p:spTgt spid="154"/>
                                        </p:tgtEl>
                                        <p:attrNameLst>
                                          <p:attrName>style.visibility</p:attrName>
                                        </p:attrNameLst>
                                      </p:cBhvr>
                                      <p:to>
                                        <p:strVal val="visible"/>
                                      </p:to>
                                    </p:set>
                                  </p:childTnLst>
                                </p:cTn>
                              </p:par>
                              <p:par>
                                <p:cTn id="129" presetID="1" presetClass="entr" presetSubtype="0" fill="hold" nodeType="withEffect">
                                  <p:stCondLst>
                                    <p:cond delay="0"/>
                                  </p:stCondLst>
                                  <p:childTnLst>
                                    <p:set>
                                      <p:cBhvr>
                                        <p:cTn id="130" dur="1" fill="hold">
                                          <p:stCondLst>
                                            <p:cond delay="0"/>
                                          </p:stCondLst>
                                        </p:cTn>
                                        <p:tgtEl>
                                          <p:spTgt spid="155"/>
                                        </p:tgtEl>
                                        <p:attrNameLst>
                                          <p:attrName>style.visibility</p:attrName>
                                        </p:attrNameLst>
                                      </p:cBhvr>
                                      <p:to>
                                        <p:strVal val="visible"/>
                                      </p:to>
                                    </p:set>
                                  </p:childTnLst>
                                </p:cTn>
                              </p:par>
                              <p:par>
                                <p:cTn id="131" presetID="1" presetClass="entr" presetSubtype="0" fill="hold" nodeType="withEffect">
                                  <p:stCondLst>
                                    <p:cond delay="0"/>
                                  </p:stCondLst>
                                  <p:childTnLst>
                                    <p:set>
                                      <p:cBhvr>
                                        <p:cTn id="132" dur="1" fill="hold">
                                          <p:stCondLst>
                                            <p:cond delay="0"/>
                                          </p:stCondLst>
                                        </p:cTn>
                                        <p:tgtEl>
                                          <p:spTgt spid="165"/>
                                        </p:tgtEl>
                                        <p:attrNameLst>
                                          <p:attrName>style.visibility</p:attrName>
                                        </p:attrNameLst>
                                      </p:cBhvr>
                                      <p:to>
                                        <p:strVal val="visible"/>
                                      </p:to>
                                    </p:set>
                                  </p:childTnLst>
                                </p:cTn>
                              </p:par>
                              <p:par>
                                <p:cTn id="133" presetID="1" presetClass="entr" presetSubtype="0" fill="hold" nodeType="withEffect">
                                  <p:stCondLst>
                                    <p:cond delay="0"/>
                                  </p:stCondLst>
                                  <p:childTnLst>
                                    <p:set>
                                      <p:cBhvr>
                                        <p:cTn id="134" dur="1" fill="hold">
                                          <p:stCondLst>
                                            <p:cond delay="0"/>
                                          </p:stCondLst>
                                        </p:cTn>
                                        <p:tgtEl>
                                          <p:spTgt spid="166"/>
                                        </p:tgtEl>
                                        <p:attrNameLst>
                                          <p:attrName>style.visibility</p:attrName>
                                        </p:attrNameLst>
                                      </p:cBhvr>
                                      <p:to>
                                        <p:strVal val="visible"/>
                                      </p:to>
                                    </p:set>
                                  </p:childTnLst>
                                </p:cTn>
                              </p:par>
                              <p:par>
                                <p:cTn id="135" presetID="1" presetClass="entr" presetSubtype="0" fill="hold" nodeType="withEffect">
                                  <p:stCondLst>
                                    <p:cond delay="0"/>
                                  </p:stCondLst>
                                  <p:childTnLst>
                                    <p:set>
                                      <p:cBhvr>
                                        <p:cTn id="136" dur="1" fill="hold">
                                          <p:stCondLst>
                                            <p:cond delay="0"/>
                                          </p:stCondLst>
                                        </p:cTn>
                                        <p:tgtEl>
                                          <p:spTgt spid="167"/>
                                        </p:tgtEl>
                                        <p:attrNameLst>
                                          <p:attrName>style.visibility</p:attrName>
                                        </p:attrNameLst>
                                      </p:cBhvr>
                                      <p:to>
                                        <p:strVal val="visible"/>
                                      </p:to>
                                    </p:set>
                                  </p:childTnLst>
                                </p:cTn>
                              </p:par>
                              <p:par>
                                <p:cTn id="137" presetID="1" presetClass="entr" presetSubtype="0" fill="hold" nodeType="withEffect">
                                  <p:stCondLst>
                                    <p:cond delay="0"/>
                                  </p:stCondLst>
                                  <p:childTnLst>
                                    <p:set>
                                      <p:cBhvr>
                                        <p:cTn id="138" dur="1" fill="hold">
                                          <p:stCondLst>
                                            <p:cond delay="0"/>
                                          </p:stCondLst>
                                        </p:cTn>
                                        <p:tgtEl>
                                          <p:spTgt spid="168"/>
                                        </p:tgtEl>
                                        <p:attrNameLst>
                                          <p:attrName>style.visibility</p:attrName>
                                        </p:attrNameLst>
                                      </p:cBhvr>
                                      <p:to>
                                        <p:strVal val="visible"/>
                                      </p:to>
                                    </p:set>
                                  </p:childTnLst>
                                </p:cTn>
                              </p:par>
                              <p:par>
                                <p:cTn id="139" presetID="1" presetClass="entr" presetSubtype="0" fill="hold" nodeType="withEffect">
                                  <p:stCondLst>
                                    <p:cond delay="0"/>
                                  </p:stCondLst>
                                  <p:childTnLst>
                                    <p:set>
                                      <p:cBhvr>
                                        <p:cTn id="140" dur="1" fill="hold">
                                          <p:stCondLst>
                                            <p:cond delay="0"/>
                                          </p:stCondLst>
                                        </p:cTn>
                                        <p:tgtEl>
                                          <p:spTgt spid="169"/>
                                        </p:tgtEl>
                                        <p:attrNameLst>
                                          <p:attrName>style.visibility</p:attrName>
                                        </p:attrNameLst>
                                      </p:cBhvr>
                                      <p:to>
                                        <p:strVal val="visible"/>
                                      </p:to>
                                    </p:set>
                                  </p:childTnLst>
                                </p:cTn>
                              </p:par>
                              <p:par>
                                <p:cTn id="141" presetID="1" presetClass="entr" presetSubtype="0" fill="hold" nodeType="withEffect">
                                  <p:stCondLst>
                                    <p:cond delay="0"/>
                                  </p:stCondLst>
                                  <p:childTnLst>
                                    <p:set>
                                      <p:cBhvr>
                                        <p:cTn id="142" dur="1" fill="hold">
                                          <p:stCondLst>
                                            <p:cond delay="0"/>
                                          </p:stCondLst>
                                        </p:cTn>
                                        <p:tgtEl>
                                          <p:spTgt spid="170"/>
                                        </p:tgtEl>
                                        <p:attrNameLst>
                                          <p:attrName>style.visibility</p:attrName>
                                        </p:attrNameLst>
                                      </p:cBhvr>
                                      <p:to>
                                        <p:strVal val="visible"/>
                                      </p:to>
                                    </p:set>
                                  </p:childTnLst>
                                </p:cTn>
                              </p:par>
                              <p:par>
                                <p:cTn id="143" presetID="1" presetClass="entr" presetSubtype="0" fill="hold" nodeType="withEffect">
                                  <p:stCondLst>
                                    <p:cond delay="0"/>
                                  </p:stCondLst>
                                  <p:childTnLst>
                                    <p:set>
                                      <p:cBhvr>
                                        <p:cTn id="144" dur="1" fill="hold">
                                          <p:stCondLst>
                                            <p:cond delay="0"/>
                                          </p:stCondLst>
                                        </p:cTn>
                                        <p:tgtEl>
                                          <p:spTgt spid="171"/>
                                        </p:tgtEl>
                                        <p:attrNameLst>
                                          <p:attrName>style.visibility</p:attrName>
                                        </p:attrNameLst>
                                      </p:cBhvr>
                                      <p:to>
                                        <p:strVal val="visible"/>
                                      </p:to>
                                    </p:set>
                                  </p:childTnLst>
                                </p:cTn>
                              </p:par>
                              <p:par>
                                <p:cTn id="145" presetID="1" presetClass="entr" presetSubtype="0" fill="hold" nodeType="withEffect">
                                  <p:stCondLst>
                                    <p:cond delay="0"/>
                                  </p:stCondLst>
                                  <p:childTnLst>
                                    <p:set>
                                      <p:cBhvr>
                                        <p:cTn id="146" dur="1" fill="hold">
                                          <p:stCondLst>
                                            <p:cond delay="0"/>
                                          </p:stCondLst>
                                        </p:cTn>
                                        <p:tgtEl>
                                          <p:spTgt spid="172"/>
                                        </p:tgtEl>
                                        <p:attrNameLst>
                                          <p:attrName>style.visibility</p:attrName>
                                        </p:attrNameLst>
                                      </p:cBhvr>
                                      <p:to>
                                        <p:strVal val="visible"/>
                                      </p:to>
                                    </p:set>
                                  </p:childTnLst>
                                </p:cTn>
                              </p:par>
                              <p:par>
                                <p:cTn id="147" presetID="1" presetClass="entr" presetSubtype="0" fill="hold" nodeType="withEffect">
                                  <p:stCondLst>
                                    <p:cond delay="0"/>
                                  </p:stCondLst>
                                  <p:childTnLst>
                                    <p:set>
                                      <p:cBhvr>
                                        <p:cTn id="148" dur="1" fill="hold">
                                          <p:stCondLst>
                                            <p:cond delay="0"/>
                                          </p:stCondLst>
                                        </p:cTn>
                                        <p:tgtEl>
                                          <p:spTgt spid="173"/>
                                        </p:tgtEl>
                                        <p:attrNameLst>
                                          <p:attrName>style.visibility</p:attrName>
                                        </p:attrNameLst>
                                      </p:cBhvr>
                                      <p:to>
                                        <p:strVal val="visible"/>
                                      </p:to>
                                    </p:set>
                                  </p:childTnLst>
                                </p:cTn>
                              </p:par>
                            </p:childTnLst>
                          </p:cTn>
                        </p:par>
                      </p:childTnLst>
                    </p:cTn>
                  </p:par>
                  <p:par>
                    <p:cTn id="149" fill="hold">
                      <p:stCondLst>
                        <p:cond delay="indefinite"/>
                      </p:stCondLst>
                      <p:childTnLst>
                        <p:par>
                          <p:cTn id="150" fill="hold">
                            <p:stCondLst>
                              <p:cond delay="0"/>
                            </p:stCondLst>
                            <p:childTnLst>
                              <p:par>
                                <p:cTn id="151" presetID="1" presetClass="entr" presetSubtype="0" fill="hold" grpId="0" nodeType="clickEffect">
                                  <p:stCondLst>
                                    <p:cond delay="0"/>
                                  </p:stCondLst>
                                  <p:childTnLst>
                                    <p:set>
                                      <p:cBhvr>
                                        <p:cTn id="152" dur="1" fill="hold">
                                          <p:stCondLst>
                                            <p:cond delay="0"/>
                                          </p:stCondLst>
                                        </p:cTn>
                                        <p:tgtEl>
                                          <p:spTgt spid="125"/>
                                        </p:tgtEl>
                                        <p:attrNameLst>
                                          <p:attrName>style.visibility</p:attrName>
                                        </p:attrNameLst>
                                      </p:cBhvr>
                                      <p:to>
                                        <p:strVal val="visible"/>
                                      </p:to>
                                    </p:set>
                                  </p:childTnLst>
                                </p:cTn>
                              </p:par>
                            </p:childTnLst>
                          </p:cTn>
                        </p:par>
                      </p:childTnLst>
                    </p:cTn>
                  </p:par>
                  <p:par>
                    <p:cTn id="153" fill="hold">
                      <p:stCondLst>
                        <p:cond delay="indefinite"/>
                      </p:stCondLst>
                      <p:childTnLst>
                        <p:par>
                          <p:cTn id="154" fill="hold">
                            <p:stCondLst>
                              <p:cond delay="0"/>
                            </p:stCondLst>
                            <p:childTnLst>
                              <p:par>
                                <p:cTn id="155" presetID="1" presetClass="entr" presetSubtype="0" fill="hold" grpId="0" nodeType="clickEffect">
                                  <p:stCondLst>
                                    <p:cond delay="0"/>
                                  </p:stCondLst>
                                  <p:childTnLst>
                                    <p:set>
                                      <p:cBhvr>
                                        <p:cTn id="156" dur="1" fill="hold">
                                          <p:stCondLst>
                                            <p:cond delay="0"/>
                                          </p:stCondLst>
                                        </p:cTn>
                                        <p:tgtEl>
                                          <p:spTgt spid="126"/>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 presetClass="entr" presetSubtype="0" fill="hold" grpId="0" nodeType="clickEffect">
                                  <p:stCondLst>
                                    <p:cond delay="0"/>
                                  </p:stCondLst>
                                  <p:childTnLst>
                                    <p:set>
                                      <p:cBhvr>
                                        <p:cTn id="160" dur="1" fill="hold">
                                          <p:stCondLst>
                                            <p:cond delay="0"/>
                                          </p:stCondLst>
                                        </p:cTn>
                                        <p:tgtEl>
                                          <p:spTgt spid="127"/>
                                        </p:tgtEl>
                                        <p:attrNameLst>
                                          <p:attrName>style.visibility</p:attrName>
                                        </p:attrNameLst>
                                      </p:cBhvr>
                                      <p:to>
                                        <p:strVal val="visible"/>
                                      </p:to>
                                    </p:set>
                                  </p:childTnLst>
                                </p:cTn>
                              </p:par>
                            </p:childTnLst>
                          </p:cTn>
                        </p:par>
                      </p:childTnLst>
                    </p:cTn>
                  </p:par>
                  <p:par>
                    <p:cTn id="161" fill="hold">
                      <p:stCondLst>
                        <p:cond delay="indefinite"/>
                      </p:stCondLst>
                      <p:childTnLst>
                        <p:par>
                          <p:cTn id="162" fill="hold">
                            <p:stCondLst>
                              <p:cond delay="0"/>
                            </p:stCondLst>
                            <p:childTnLst>
                              <p:par>
                                <p:cTn id="163" presetID="1" presetClass="exit" presetSubtype="0" fill="hold" grpId="1" nodeType="clickEffect">
                                  <p:stCondLst>
                                    <p:cond delay="0"/>
                                  </p:stCondLst>
                                  <p:childTnLst>
                                    <p:set>
                                      <p:cBhvr>
                                        <p:cTn id="164" dur="1" fill="hold">
                                          <p:stCondLst>
                                            <p:cond delay="0"/>
                                          </p:stCondLst>
                                        </p:cTn>
                                        <p:tgtEl>
                                          <p:spTgt spid="125"/>
                                        </p:tgtEl>
                                        <p:attrNameLst>
                                          <p:attrName>style.visibility</p:attrName>
                                        </p:attrNameLst>
                                      </p:cBhvr>
                                      <p:to>
                                        <p:strVal val="hidden"/>
                                      </p:to>
                                    </p:set>
                                  </p:childTnLst>
                                </p:cTn>
                              </p:par>
                              <p:par>
                                <p:cTn id="165" presetID="1" presetClass="exit" presetSubtype="0" fill="hold" grpId="1" nodeType="withEffect">
                                  <p:stCondLst>
                                    <p:cond delay="0"/>
                                  </p:stCondLst>
                                  <p:childTnLst>
                                    <p:set>
                                      <p:cBhvr>
                                        <p:cTn id="166" dur="1" fill="hold">
                                          <p:stCondLst>
                                            <p:cond delay="0"/>
                                          </p:stCondLst>
                                        </p:cTn>
                                        <p:tgtEl>
                                          <p:spTgt spid="126"/>
                                        </p:tgtEl>
                                        <p:attrNameLst>
                                          <p:attrName>style.visibility</p:attrName>
                                        </p:attrNameLst>
                                      </p:cBhvr>
                                      <p:to>
                                        <p:strVal val="hidden"/>
                                      </p:to>
                                    </p:set>
                                  </p:childTnLst>
                                </p:cTn>
                              </p:par>
                              <p:par>
                                <p:cTn id="167" presetID="1" presetClass="exit" presetSubtype="0" fill="hold" grpId="1" nodeType="withEffect">
                                  <p:stCondLst>
                                    <p:cond delay="0"/>
                                  </p:stCondLst>
                                  <p:childTnLst>
                                    <p:set>
                                      <p:cBhvr>
                                        <p:cTn id="168" dur="1" fill="hold">
                                          <p:stCondLst>
                                            <p:cond delay="0"/>
                                          </p:stCondLst>
                                        </p:cTn>
                                        <p:tgtEl>
                                          <p:spTgt spid="127"/>
                                        </p:tgtEl>
                                        <p:attrNameLst>
                                          <p:attrName>style.visibility</p:attrName>
                                        </p:attrNameLst>
                                      </p:cBhvr>
                                      <p:to>
                                        <p:strVal val="hidden"/>
                                      </p:to>
                                    </p:set>
                                  </p:childTnLst>
                                </p:cTn>
                              </p:par>
                              <p:par>
                                <p:cTn id="169" presetID="9" presetClass="exit" presetSubtype="0" fill="hold" nodeType="withEffect">
                                  <p:stCondLst>
                                    <p:cond delay="0"/>
                                  </p:stCondLst>
                                  <p:childTnLst>
                                    <p:animEffect transition="out" filter="dissolve">
                                      <p:cBhvr>
                                        <p:cTn id="170" dur="500"/>
                                        <p:tgtEl>
                                          <p:spTgt spid="21"/>
                                        </p:tgtEl>
                                      </p:cBhvr>
                                    </p:animEffect>
                                    <p:set>
                                      <p:cBhvr>
                                        <p:cTn id="171" dur="1" fill="hold">
                                          <p:stCondLst>
                                            <p:cond delay="499"/>
                                          </p:stCondLst>
                                        </p:cTn>
                                        <p:tgtEl>
                                          <p:spTgt spid="21"/>
                                        </p:tgtEl>
                                        <p:attrNameLst>
                                          <p:attrName>style.visibility</p:attrName>
                                        </p:attrNameLst>
                                      </p:cBhvr>
                                      <p:to>
                                        <p:strVal val="hidden"/>
                                      </p:to>
                                    </p:set>
                                  </p:childTnLst>
                                </p:cTn>
                              </p:par>
                              <p:par>
                                <p:cTn id="172" presetID="9" presetClass="exit" presetSubtype="0" fill="hold" nodeType="withEffect">
                                  <p:stCondLst>
                                    <p:cond delay="0"/>
                                  </p:stCondLst>
                                  <p:childTnLst>
                                    <p:animEffect transition="out" filter="dissolve">
                                      <p:cBhvr>
                                        <p:cTn id="173" dur="500"/>
                                        <p:tgtEl>
                                          <p:spTgt spid="22"/>
                                        </p:tgtEl>
                                      </p:cBhvr>
                                    </p:animEffect>
                                    <p:set>
                                      <p:cBhvr>
                                        <p:cTn id="174" dur="1" fill="hold">
                                          <p:stCondLst>
                                            <p:cond delay="499"/>
                                          </p:stCondLst>
                                        </p:cTn>
                                        <p:tgtEl>
                                          <p:spTgt spid="22"/>
                                        </p:tgtEl>
                                        <p:attrNameLst>
                                          <p:attrName>style.visibility</p:attrName>
                                        </p:attrNameLst>
                                      </p:cBhvr>
                                      <p:to>
                                        <p:strVal val="hidden"/>
                                      </p:to>
                                    </p:set>
                                  </p:childTnLst>
                                </p:cTn>
                              </p:par>
                              <p:par>
                                <p:cTn id="175" presetID="9" presetClass="exit" presetSubtype="0" fill="hold" nodeType="withEffect">
                                  <p:stCondLst>
                                    <p:cond delay="0"/>
                                  </p:stCondLst>
                                  <p:childTnLst>
                                    <p:animEffect transition="out" filter="dissolve">
                                      <p:cBhvr>
                                        <p:cTn id="176" dur="500"/>
                                        <p:tgtEl>
                                          <p:spTgt spid="25"/>
                                        </p:tgtEl>
                                      </p:cBhvr>
                                    </p:animEffect>
                                    <p:set>
                                      <p:cBhvr>
                                        <p:cTn id="177" dur="1" fill="hold">
                                          <p:stCondLst>
                                            <p:cond delay="499"/>
                                          </p:stCondLst>
                                        </p:cTn>
                                        <p:tgtEl>
                                          <p:spTgt spid="25"/>
                                        </p:tgtEl>
                                        <p:attrNameLst>
                                          <p:attrName>style.visibility</p:attrName>
                                        </p:attrNameLst>
                                      </p:cBhvr>
                                      <p:to>
                                        <p:strVal val="hidden"/>
                                      </p:to>
                                    </p:set>
                                  </p:childTnLst>
                                </p:cTn>
                              </p:par>
                              <p:par>
                                <p:cTn id="178" presetID="9" presetClass="exit" presetSubtype="0" fill="hold" nodeType="withEffect">
                                  <p:stCondLst>
                                    <p:cond delay="0"/>
                                  </p:stCondLst>
                                  <p:childTnLst>
                                    <p:animEffect transition="out" filter="dissolve">
                                      <p:cBhvr>
                                        <p:cTn id="179" dur="500"/>
                                        <p:tgtEl>
                                          <p:spTgt spid="28"/>
                                        </p:tgtEl>
                                      </p:cBhvr>
                                    </p:animEffect>
                                    <p:set>
                                      <p:cBhvr>
                                        <p:cTn id="180" dur="1" fill="hold">
                                          <p:stCondLst>
                                            <p:cond delay="499"/>
                                          </p:stCondLst>
                                        </p:cTn>
                                        <p:tgtEl>
                                          <p:spTgt spid="28"/>
                                        </p:tgtEl>
                                        <p:attrNameLst>
                                          <p:attrName>style.visibility</p:attrName>
                                        </p:attrNameLst>
                                      </p:cBhvr>
                                      <p:to>
                                        <p:strVal val="hidden"/>
                                      </p:to>
                                    </p:set>
                                  </p:childTnLst>
                                </p:cTn>
                              </p:par>
                              <p:par>
                                <p:cTn id="181" presetID="9" presetClass="exit" presetSubtype="0" fill="hold" nodeType="withEffect">
                                  <p:stCondLst>
                                    <p:cond delay="0"/>
                                  </p:stCondLst>
                                  <p:childTnLst>
                                    <p:animEffect transition="out" filter="dissolve">
                                      <p:cBhvr>
                                        <p:cTn id="182" dur="500"/>
                                        <p:tgtEl>
                                          <p:spTgt spid="31"/>
                                        </p:tgtEl>
                                      </p:cBhvr>
                                    </p:animEffect>
                                    <p:set>
                                      <p:cBhvr>
                                        <p:cTn id="183" dur="1" fill="hold">
                                          <p:stCondLst>
                                            <p:cond delay="499"/>
                                          </p:stCondLst>
                                        </p:cTn>
                                        <p:tgtEl>
                                          <p:spTgt spid="31"/>
                                        </p:tgtEl>
                                        <p:attrNameLst>
                                          <p:attrName>style.visibility</p:attrName>
                                        </p:attrNameLst>
                                      </p:cBhvr>
                                      <p:to>
                                        <p:strVal val="hidden"/>
                                      </p:to>
                                    </p:set>
                                  </p:childTnLst>
                                </p:cTn>
                              </p:par>
                              <p:par>
                                <p:cTn id="184" presetID="9" presetClass="exit" presetSubtype="0" fill="hold" nodeType="withEffect">
                                  <p:stCondLst>
                                    <p:cond delay="0"/>
                                  </p:stCondLst>
                                  <p:childTnLst>
                                    <p:animEffect transition="out" filter="dissolve">
                                      <p:cBhvr>
                                        <p:cTn id="185" dur="500"/>
                                        <p:tgtEl>
                                          <p:spTgt spid="35"/>
                                        </p:tgtEl>
                                      </p:cBhvr>
                                    </p:animEffect>
                                    <p:set>
                                      <p:cBhvr>
                                        <p:cTn id="186" dur="1" fill="hold">
                                          <p:stCondLst>
                                            <p:cond delay="499"/>
                                          </p:stCondLst>
                                        </p:cTn>
                                        <p:tgtEl>
                                          <p:spTgt spid="35"/>
                                        </p:tgtEl>
                                        <p:attrNameLst>
                                          <p:attrName>style.visibility</p:attrName>
                                        </p:attrNameLst>
                                      </p:cBhvr>
                                      <p:to>
                                        <p:strVal val="hidden"/>
                                      </p:to>
                                    </p:set>
                                  </p:childTnLst>
                                </p:cTn>
                              </p:par>
                              <p:par>
                                <p:cTn id="187" presetID="9" presetClass="exit" presetSubtype="0" fill="hold" nodeType="withEffect">
                                  <p:stCondLst>
                                    <p:cond delay="0"/>
                                  </p:stCondLst>
                                  <p:childTnLst>
                                    <p:animEffect transition="out" filter="dissolve">
                                      <p:cBhvr>
                                        <p:cTn id="188" dur="500"/>
                                        <p:tgtEl>
                                          <p:spTgt spid="38"/>
                                        </p:tgtEl>
                                      </p:cBhvr>
                                    </p:animEffect>
                                    <p:set>
                                      <p:cBhvr>
                                        <p:cTn id="189" dur="1" fill="hold">
                                          <p:stCondLst>
                                            <p:cond delay="499"/>
                                          </p:stCondLst>
                                        </p:cTn>
                                        <p:tgtEl>
                                          <p:spTgt spid="38"/>
                                        </p:tgtEl>
                                        <p:attrNameLst>
                                          <p:attrName>style.visibility</p:attrName>
                                        </p:attrNameLst>
                                      </p:cBhvr>
                                      <p:to>
                                        <p:strVal val="hidden"/>
                                      </p:to>
                                    </p:set>
                                  </p:childTnLst>
                                </p:cTn>
                              </p:par>
                              <p:par>
                                <p:cTn id="190" presetID="9" presetClass="exit" presetSubtype="0" fill="hold" nodeType="withEffect">
                                  <p:stCondLst>
                                    <p:cond delay="0"/>
                                  </p:stCondLst>
                                  <p:childTnLst>
                                    <p:animEffect transition="out" filter="dissolve">
                                      <p:cBhvr>
                                        <p:cTn id="191" dur="500"/>
                                        <p:tgtEl>
                                          <p:spTgt spid="41"/>
                                        </p:tgtEl>
                                      </p:cBhvr>
                                    </p:animEffect>
                                    <p:set>
                                      <p:cBhvr>
                                        <p:cTn id="192" dur="1" fill="hold">
                                          <p:stCondLst>
                                            <p:cond delay="499"/>
                                          </p:stCondLst>
                                        </p:cTn>
                                        <p:tgtEl>
                                          <p:spTgt spid="41"/>
                                        </p:tgtEl>
                                        <p:attrNameLst>
                                          <p:attrName>style.visibility</p:attrName>
                                        </p:attrNameLst>
                                      </p:cBhvr>
                                      <p:to>
                                        <p:strVal val="hidden"/>
                                      </p:to>
                                    </p:set>
                                  </p:childTnLst>
                                </p:cTn>
                              </p:par>
                              <p:par>
                                <p:cTn id="193" presetID="9" presetClass="exit" presetSubtype="0" fill="hold" nodeType="withEffect">
                                  <p:stCondLst>
                                    <p:cond delay="0"/>
                                  </p:stCondLst>
                                  <p:childTnLst>
                                    <p:animEffect transition="out" filter="dissolve">
                                      <p:cBhvr>
                                        <p:cTn id="194" dur="500"/>
                                        <p:tgtEl>
                                          <p:spTgt spid="44"/>
                                        </p:tgtEl>
                                      </p:cBhvr>
                                    </p:animEffect>
                                    <p:set>
                                      <p:cBhvr>
                                        <p:cTn id="195" dur="1" fill="hold">
                                          <p:stCondLst>
                                            <p:cond delay="499"/>
                                          </p:stCondLst>
                                        </p:cTn>
                                        <p:tgtEl>
                                          <p:spTgt spid="44"/>
                                        </p:tgtEl>
                                        <p:attrNameLst>
                                          <p:attrName>style.visibility</p:attrName>
                                        </p:attrNameLst>
                                      </p:cBhvr>
                                      <p:to>
                                        <p:strVal val="hidden"/>
                                      </p:to>
                                    </p:set>
                                  </p:childTnLst>
                                </p:cTn>
                              </p:par>
                              <p:par>
                                <p:cTn id="196" presetID="9" presetClass="exit" presetSubtype="0" fill="hold" nodeType="withEffect">
                                  <p:stCondLst>
                                    <p:cond delay="0"/>
                                  </p:stCondLst>
                                  <p:childTnLst>
                                    <p:animEffect transition="out" filter="dissolve">
                                      <p:cBhvr>
                                        <p:cTn id="197" dur="500"/>
                                        <p:tgtEl>
                                          <p:spTgt spid="47"/>
                                        </p:tgtEl>
                                      </p:cBhvr>
                                    </p:animEffect>
                                    <p:set>
                                      <p:cBhvr>
                                        <p:cTn id="198" dur="1" fill="hold">
                                          <p:stCondLst>
                                            <p:cond delay="499"/>
                                          </p:stCondLst>
                                        </p:cTn>
                                        <p:tgtEl>
                                          <p:spTgt spid="47"/>
                                        </p:tgtEl>
                                        <p:attrNameLst>
                                          <p:attrName>style.visibility</p:attrName>
                                        </p:attrNameLst>
                                      </p:cBhvr>
                                      <p:to>
                                        <p:strVal val="hidden"/>
                                      </p:to>
                                    </p:set>
                                  </p:childTnLst>
                                </p:cTn>
                              </p:par>
                              <p:par>
                                <p:cTn id="199" presetID="9" presetClass="exit" presetSubtype="0" fill="hold" nodeType="withEffect">
                                  <p:stCondLst>
                                    <p:cond delay="0"/>
                                  </p:stCondLst>
                                  <p:childTnLst>
                                    <p:animEffect transition="out" filter="dissolve">
                                      <p:cBhvr>
                                        <p:cTn id="200" dur="500"/>
                                        <p:tgtEl>
                                          <p:spTgt spid="48"/>
                                        </p:tgtEl>
                                      </p:cBhvr>
                                    </p:animEffect>
                                    <p:set>
                                      <p:cBhvr>
                                        <p:cTn id="201" dur="1" fill="hold">
                                          <p:stCondLst>
                                            <p:cond delay="499"/>
                                          </p:stCondLst>
                                        </p:cTn>
                                        <p:tgtEl>
                                          <p:spTgt spid="48"/>
                                        </p:tgtEl>
                                        <p:attrNameLst>
                                          <p:attrName>style.visibility</p:attrName>
                                        </p:attrNameLst>
                                      </p:cBhvr>
                                      <p:to>
                                        <p:strVal val="hidden"/>
                                      </p:to>
                                    </p:set>
                                  </p:childTnLst>
                                </p:cTn>
                              </p:par>
                              <p:par>
                                <p:cTn id="202" presetID="9" presetClass="exit" presetSubtype="0" fill="hold" nodeType="withEffect">
                                  <p:stCondLst>
                                    <p:cond delay="0"/>
                                  </p:stCondLst>
                                  <p:childTnLst>
                                    <p:animEffect transition="out" filter="dissolve">
                                      <p:cBhvr>
                                        <p:cTn id="203" dur="500"/>
                                        <p:tgtEl>
                                          <p:spTgt spid="49"/>
                                        </p:tgtEl>
                                      </p:cBhvr>
                                    </p:animEffect>
                                    <p:set>
                                      <p:cBhvr>
                                        <p:cTn id="204" dur="1" fill="hold">
                                          <p:stCondLst>
                                            <p:cond delay="499"/>
                                          </p:stCondLst>
                                        </p:cTn>
                                        <p:tgtEl>
                                          <p:spTgt spid="49"/>
                                        </p:tgtEl>
                                        <p:attrNameLst>
                                          <p:attrName>style.visibility</p:attrName>
                                        </p:attrNameLst>
                                      </p:cBhvr>
                                      <p:to>
                                        <p:strVal val="hidden"/>
                                      </p:to>
                                    </p:set>
                                  </p:childTnLst>
                                </p:cTn>
                              </p:par>
                              <p:par>
                                <p:cTn id="205" presetID="9" presetClass="exit" presetSubtype="0" fill="hold" nodeType="withEffect">
                                  <p:stCondLst>
                                    <p:cond delay="0"/>
                                  </p:stCondLst>
                                  <p:childTnLst>
                                    <p:animEffect transition="out" filter="dissolve">
                                      <p:cBhvr>
                                        <p:cTn id="206" dur="500"/>
                                        <p:tgtEl>
                                          <p:spTgt spid="50"/>
                                        </p:tgtEl>
                                      </p:cBhvr>
                                    </p:animEffect>
                                    <p:set>
                                      <p:cBhvr>
                                        <p:cTn id="207" dur="1" fill="hold">
                                          <p:stCondLst>
                                            <p:cond delay="499"/>
                                          </p:stCondLst>
                                        </p:cTn>
                                        <p:tgtEl>
                                          <p:spTgt spid="50"/>
                                        </p:tgtEl>
                                        <p:attrNameLst>
                                          <p:attrName>style.visibility</p:attrName>
                                        </p:attrNameLst>
                                      </p:cBhvr>
                                      <p:to>
                                        <p:strVal val="hidden"/>
                                      </p:to>
                                    </p:set>
                                  </p:childTnLst>
                                </p:cTn>
                              </p:par>
                              <p:par>
                                <p:cTn id="208" presetID="9" presetClass="exit" presetSubtype="0" fill="hold" nodeType="withEffect">
                                  <p:stCondLst>
                                    <p:cond delay="0"/>
                                  </p:stCondLst>
                                  <p:childTnLst>
                                    <p:animEffect transition="out" filter="dissolve">
                                      <p:cBhvr>
                                        <p:cTn id="209" dur="500"/>
                                        <p:tgtEl>
                                          <p:spTgt spid="51"/>
                                        </p:tgtEl>
                                      </p:cBhvr>
                                    </p:animEffect>
                                    <p:set>
                                      <p:cBhvr>
                                        <p:cTn id="210" dur="1" fill="hold">
                                          <p:stCondLst>
                                            <p:cond delay="499"/>
                                          </p:stCondLst>
                                        </p:cTn>
                                        <p:tgtEl>
                                          <p:spTgt spid="51"/>
                                        </p:tgtEl>
                                        <p:attrNameLst>
                                          <p:attrName>style.visibility</p:attrName>
                                        </p:attrNameLst>
                                      </p:cBhvr>
                                      <p:to>
                                        <p:strVal val="hidden"/>
                                      </p:to>
                                    </p:set>
                                  </p:childTnLst>
                                </p:cTn>
                              </p:par>
                              <p:par>
                                <p:cTn id="211" presetID="9" presetClass="exit" presetSubtype="0" fill="hold" nodeType="withEffect">
                                  <p:stCondLst>
                                    <p:cond delay="0"/>
                                  </p:stCondLst>
                                  <p:childTnLst>
                                    <p:animEffect transition="out" filter="dissolve">
                                      <p:cBhvr>
                                        <p:cTn id="212" dur="500"/>
                                        <p:tgtEl>
                                          <p:spTgt spid="52"/>
                                        </p:tgtEl>
                                      </p:cBhvr>
                                    </p:animEffect>
                                    <p:set>
                                      <p:cBhvr>
                                        <p:cTn id="213" dur="1" fill="hold">
                                          <p:stCondLst>
                                            <p:cond delay="499"/>
                                          </p:stCondLst>
                                        </p:cTn>
                                        <p:tgtEl>
                                          <p:spTgt spid="52"/>
                                        </p:tgtEl>
                                        <p:attrNameLst>
                                          <p:attrName>style.visibility</p:attrName>
                                        </p:attrNameLst>
                                      </p:cBhvr>
                                      <p:to>
                                        <p:strVal val="hidden"/>
                                      </p:to>
                                    </p:set>
                                  </p:childTnLst>
                                </p:cTn>
                              </p:par>
                              <p:par>
                                <p:cTn id="214" presetID="9" presetClass="exit" presetSubtype="0" fill="hold" nodeType="withEffect">
                                  <p:stCondLst>
                                    <p:cond delay="0"/>
                                  </p:stCondLst>
                                  <p:childTnLst>
                                    <p:animEffect transition="out" filter="dissolve">
                                      <p:cBhvr>
                                        <p:cTn id="215" dur="500"/>
                                        <p:tgtEl>
                                          <p:spTgt spid="53"/>
                                        </p:tgtEl>
                                      </p:cBhvr>
                                    </p:animEffect>
                                    <p:set>
                                      <p:cBhvr>
                                        <p:cTn id="216" dur="1" fill="hold">
                                          <p:stCondLst>
                                            <p:cond delay="499"/>
                                          </p:stCondLst>
                                        </p:cTn>
                                        <p:tgtEl>
                                          <p:spTgt spid="53"/>
                                        </p:tgtEl>
                                        <p:attrNameLst>
                                          <p:attrName>style.visibility</p:attrName>
                                        </p:attrNameLst>
                                      </p:cBhvr>
                                      <p:to>
                                        <p:strVal val="hidden"/>
                                      </p:to>
                                    </p:set>
                                  </p:childTnLst>
                                </p:cTn>
                              </p:par>
                              <p:par>
                                <p:cTn id="217" presetID="9" presetClass="exit" presetSubtype="0" fill="hold" nodeType="withEffect">
                                  <p:stCondLst>
                                    <p:cond delay="0"/>
                                  </p:stCondLst>
                                  <p:childTnLst>
                                    <p:animEffect transition="out" filter="dissolve">
                                      <p:cBhvr>
                                        <p:cTn id="218" dur="500"/>
                                        <p:tgtEl>
                                          <p:spTgt spid="54"/>
                                        </p:tgtEl>
                                      </p:cBhvr>
                                    </p:animEffect>
                                    <p:set>
                                      <p:cBhvr>
                                        <p:cTn id="219" dur="1" fill="hold">
                                          <p:stCondLst>
                                            <p:cond delay="499"/>
                                          </p:stCondLst>
                                        </p:cTn>
                                        <p:tgtEl>
                                          <p:spTgt spid="54"/>
                                        </p:tgtEl>
                                        <p:attrNameLst>
                                          <p:attrName>style.visibility</p:attrName>
                                        </p:attrNameLst>
                                      </p:cBhvr>
                                      <p:to>
                                        <p:strVal val="hidden"/>
                                      </p:to>
                                    </p:set>
                                  </p:childTnLst>
                                </p:cTn>
                              </p:par>
                              <p:par>
                                <p:cTn id="220" presetID="9" presetClass="exit" presetSubtype="0" fill="hold" nodeType="withEffect">
                                  <p:stCondLst>
                                    <p:cond delay="0"/>
                                  </p:stCondLst>
                                  <p:childTnLst>
                                    <p:animEffect transition="out" filter="dissolve">
                                      <p:cBhvr>
                                        <p:cTn id="221" dur="500"/>
                                        <p:tgtEl>
                                          <p:spTgt spid="55"/>
                                        </p:tgtEl>
                                      </p:cBhvr>
                                    </p:animEffect>
                                    <p:set>
                                      <p:cBhvr>
                                        <p:cTn id="222" dur="1" fill="hold">
                                          <p:stCondLst>
                                            <p:cond delay="499"/>
                                          </p:stCondLst>
                                        </p:cTn>
                                        <p:tgtEl>
                                          <p:spTgt spid="55"/>
                                        </p:tgtEl>
                                        <p:attrNameLst>
                                          <p:attrName>style.visibility</p:attrName>
                                        </p:attrNameLst>
                                      </p:cBhvr>
                                      <p:to>
                                        <p:strVal val="hidden"/>
                                      </p:to>
                                    </p:set>
                                  </p:childTnLst>
                                </p:cTn>
                              </p:par>
                              <p:par>
                                <p:cTn id="223" presetID="9" presetClass="exit" presetSubtype="0" fill="hold" nodeType="withEffect">
                                  <p:stCondLst>
                                    <p:cond delay="0"/>
                                  </p:stCondLst>
                                  <p:childTnLst>
                                    <p:animEffect transition="out" filter="dissolve">
                                      <p:cBhvr>
                                        <p:cTn id="224" dur="500"/>
                                        <p:tgtEl>
                                          <p:spTgt spid="75"/>
                                        </p:tgtEl>
                                      </p:cBhvr>
                                    </p:animEffect>
                                    <p:set>
                                      <p:cBhvr>
                                        <p:cTn id="225" dur="1" fill="hold">
                                          <p:stCondLst>
                                            <p:cond delay="499"/>
                                          </p:stCondLst>
                                        </p:cTn>
                                        <p:tgtEl>
                                          <p:spTgt spid="75"/>
                                        </p:tgtEl>
                                        <p:attrNameLst>
                                          <p:attrName>style.visibility</p:attrName>
                                        </p:attrNameLst>
                                      </p:cBhvr>
                                      <p:to>
                                        <p:strVal val="hidden"/>
                                      </p:to>
                                    </p:set>
                                  </p:childTnLst>
                                </p:cTn>
                              </p:par>
                              <p:par>
                                <p:cTn id="226" presetID="9" presetClass="exit" presetSubtype="0" fill="hold" nodeType="withEffect">
                                  <p:stCondLst>
                                    <p:cond delay="0"/>
                                  </p:stCondLst>
                                  <p:childTnLst>
                                    <p:animEffect transition="out" filter="dissolve">
                                      <p:cBhvr>
                                        <p:cTn id="227" dur="500"/>
                                        <p:tgtEl>
                                          <p:spTgt spid="76"/>
                                        </p:tgtEl>
                                      </p:cBhvr>
                                    </p:animEffect>
                                    <p:set>
                                      <p:cBhvr>
                                        <p:cTn id="228" dur="1" fill="hold">
                                          <p:stCondLst>
                                            <p:cond delay="499"/>
                                          </p:stCondLst>
                                        </p:cTn>
                                        <p:tgtEl>
                                          <p:spTgt spid="76"/>
                                        </p:tgtEl>
                                        <p:attrNameLst>
                                          <p:attrName>style.visibility</p:attrName>
                                        </p:attrNameLst>
                                      </p:cBhvr>
                                      <p:to>
                                        <p:strVal val="hidden"/>
                                      </p:to>
                                    </p:set>
                                  </p:childTnLst>
                                </p:cTn>
                              </p:par>
                              <p:par>
                                <p:cTn id="229" presetID="9" presetClass="exit" presetSubtype="0" fill="hold" nodeType="withEffect">
                                  <p:stCondLst>
                                    <p:cond delay="0"/>
                                  </p:stCondLst>
                                  <p:childTnLst>
                                    <p:animEffect transition="out" filter="dissolve">
                                      <p:cBhvr>
                                        <p:cTn id="230" dur="500"/>
                                        <p:tgtEl>
                                          <p:spTgt spid="77"/>
                                        </p:tgtEl>
                                      </p:cBhvr>
                                    </p:animEffect>
                                    <p:set>
                                      <p:cBhvr>
                                        <p:cTn id="231" dur="1" fill="hold">
                                          <p:stCondLst>
                                            <p:cond delay="499"/>
                                          </p:stCondLst>
                                        </p:cTn>
                                        <p:tgtEl>
                                          <p:spTgt spid="77"/>
                                        </p:tgtEl>
                                        <p:attrNameLst>
                                          <p:attrName>style.visibility</p:attrName>
                                        </p:attrNameLst>
                                      </p:cBhvr>
                                      <p:to>
                                        <p:strVal val="hidden"/>
                                      </p:to>
                                    </p:set>
                                  </p:childTnLst>
                                </p:cTn>
                              </p:par>
                              <p:par>
                                <p:cTn id="232" presetID="9" presetClass="exit" presetSubtype="0" fill="hold" nodeType="withEffect">
                                  <p:stCondLst>
                                    <p:cond delay="0"/>
                                  </p:stCondLst>
                                  <p:childTnLst>
                                    <p:animEffect transition="out" filter="dissolve">
                                      <p:cBhvr>
                                        <p:cTn id="233" dur="500"/>
                                        <p:tgtEl>
                                          <p:spTgt spid="78"/>
                                        </p:tgtEl>
                                      </p:cBhvr>
                                    </p:animEffect>
                                    <p:set>
                                      <p:cBhvr>
                                        <p:cTn id="234" dur="1" fill="hold">
                                          <p:stCondLst>
                                            <p:cond delay="499"/>
                                          </p:stCondLst>
                                        </p:cTn>
                                        <p:tgtEl>
                                          <p:spTgt spid="78"/>
                                        </p:tgtEl>
                                        <p:attrNameLst>
                                          <p:attrName>style.visibility</p:attrName>
                                        </p:attrNameLst>
                                      </p:cBhvr>
                                      <p:to>
                                        <p:strVal val="hidden"/>
                                      </p:to>
                                    </p:set>
                                  </p:childTnLst>
                                </p:cTn>
                              </p:par>
                              <p:par>
                                <p:cTn id="235" presetID="9" presetClass="exit" presetSubtype="0" fill="hold" nodeType="withEffect">
                                  <p:stCondLst>
                                    <p:cond delay="0"/>
                                  </p:stCondLst>
                                  <p:childTnLst>
                                    <p:animEffect transition="out" filter="dissolve">
                                      <p:cBhvr>
                                        <p:cTn id="236" dur="500"/>
                                        <p:tgtEl>
                                          <p:spTgt spid="79"/>
                                        </p:tgtEl>
                                      </p:cBhvr>
                                    </p:animEffect>
                                    <p:set>
                                      <p:cBhvr>
                                        <p:cTn id="237" dur="1" fill="hold">
                                          <p:stCondLst>
                                            <p:cond delay="499"/>
                                          </p:stCondLst>
                                        </p:cTn>
                                        <p:tgtEl>
                                          <p:spTgt spid="79"/>
                                        </p:tgtEl>
                                        <p:attrNameLst>
                                          <p:attrName>style.visibility</p:attrName>
                                        </p:attrNameLst>
                                      </p:cBhvr>
                                      <p:to>
                                        <p:strVal val="hidden"/>
                                      </p:to>
                                    </p:set>
                                  </p:childTnLst>
                                </p:cTn>
                              </p:par>
                              <p:par>
                                <p:cTn id="238" presetID="9" presetClass="exit" presetSubtype="0" fill="hold" nodeType="withEffect">
                                  <p:stCondLst>
                                    <p:cond delay="0"/>
                                  </p:stCondLst>
                                  <p:childTnLst>
                                    <p:animEffect transition="out" filter="dissolve">
                                      <p:cBhvr>
                                        <p:cTn id="239" dur="500"/>
                                        <p:tgtEl>
                                          <p:spTgt spid="80"/>
                                        </p:tgtEl>
                                      </p:cBhvr>
                                    </p:animEffect>
                                    <p:set>
                                      <p:cBhvr>
                                        <p:cTn id="240" dur="1" fill="hold">
                                          <p:stCondLst>
                                            <p:cond delay="499"/>
                                          </p:stCondLst>
                                        </p:cTn>
                                        <p:tgtEl>
                                          <p:spTgt spid="80"/>
                                        </p:tgtEl>
                                        <p:attrNameLst>
                                          <p:attrName>style.visibility</p:attrName>
                                        </p:attrNameLst>
                                      </p:cBhvr>
                                      <p:to>
                                        <p:strVal val="hidden"/>
                                      </p:to>
                                    </p:set>
                                  </p:childTnLst>
                                </p:cTn>
                              </p:par>
                              <p:par>
                                <p:cTn id="241" presetID="9" presetClass="exit" presetSubtype="0" fill="hold" nodeType="withEffect">
                                  <p:stCondLst>
                                    <p:cond delay="0"/>
                                  </p:stCondLst>
                                  <p:childTnLst>
                                    <p:animEffect transition="out" filter="dissolve">
                                      <p:cBhvr>
                                        <p:cTn id="242" dur="500"/>
                                        <p:tgtEl>
                                          <p:spTgt spid="81"/>
                                        </p:tgtEl>
                                      </p:cBhvr>
                                    </p:animEffect>
                                    <p:set>
                                      <p:cBhvr>
                                        <p:cTn id="243" dur="1" fill="hold">
                                          <p:stCondLst>
                                            <p:cond delay="499"/>
                                          </p:stCondLst>
                                        </p:cTn>
                                        <p:tgtEl>
                                          <p:spTgt spid="81"/>
                                        </p:tgtEl>
                                        <p:attrNameLst>
                                          <p:attrName>style.visibility</p:attrName>
                                        </p:attrNameLst>
                                      </p:cBhvr>
                                      <p:to>
                                        <p:strVal val="hidden"/>
                                      </p:to>
                                    </p:set>
                                  </p:childTnLst>
                                </p:cTn>
                              </p:par>
                              <p:par>
                                <p:cTn id="244" presetID="9" presetClass="exit" presetSubtype="0" fill="hold" nodeType="withEffect">
                                  <p:stCondLst>
                                    <p:cond delay="0"/>
                                  </p:stCondLst>
                                  <p:childTnLst>
                                    <p:animEffect transition="out" filter="dissolve">
                                      <p:cBhvr>
                                        <p:cTn id="245" dur="500"/>
                                        <p:tgtEl>
                                          <p:spTgt spid="82"/>
                                        </p:tgtEl>
                                      </p:cBhvr>
                                    </p:animEffect>
                                    <p:set>
                                      <p:cBhvr>
                                        <p:cTn id="246" dur="1" fill="hold">
                                          <p:stCondLst>
                                            <p:cond delay="499"/>
                                          </p:stCondLst>
                                        </p:cTn>
                                        <p:tgtEl>
                                          <p:spTgt spid="82"/>
                                        </p:tgtEl>
                                        <p:attrNameLst>
                                          <p:attrName>style.visibility</p:attrName>
                                        </p:attrNameLst>
                                      </p:cBhvr>
                                      <p:to>
                                        <p:strVal val="hidden"/>
                                      </p:to>
                                    </p:set>
                                  </p:childTnLst>
                                </p:cTn>
                              </p:par>
                              <p:par>
                                <p:cTn id="247" presetID="9" presetClass="exit" presetSubtype="0" fill="hold" nodeType="withEffect">
                                  <p:stCondLst>
                                    <p:cond delay="0"/>
                                  </p:stCondLst>
                                  <p:childTnLst>
                                    <p:animEffect transition="out" filter="dissolve">
                                      <p:cBhvr>
                                        <p:cTn id="248" dur="500"/>
                                        <p:tgtEl>
                                          <p:spTgt spid="83"/>
                                        </p:tgtEl>
                                      </p:cBhvr>
                                    </p:animEffect>
                                    <p:set>
                                      <p:cBhvr>
                                        <p:cTn id="249" dur="1" fill="hold">
                                          <p:stCondLst>
                                            <p:cond delay="499"/>
                                          </p:stCondLst>
                                        </p:cTn>
                                        <p:tgtEl>
                                          <p:spTgt spid="83"/>
                                        </p:tgtEl>
                                        <p:attrNameLst>
                                          <p:attrName>style.visibility</p:attrName>
                                        </p:attrNameLst>
                                      </p:cBhvr>
                                      <p:to>
                                        <p:strVal val="hidden"/>
                                      </p:to>
                                    </p:set>
                                  </p:childTnLst>
                                </p:cTn>
                              </p:par>
                              <p:par>
                                <p:cTn id="250" presetID="9" presetClass="exit" presetSubtype="0" fill="hold" nodeType="withEffect">
                                  <p:stCondLst>
                                    <p:cond delay="0"/>
                                  </p:stCondLst>
                                  <p:childTnLst>
                                    <p:animEffect transition="out" filter="dissolve">
                                      <p:cBhvr>
                                        <p:cTn id="251" dur="500"/>
                                        <p:tgtEl>
                                          <p:spTgt spid="93"/>
                                        </p:tgtEl>
                                      </p:cBhvr>
                                    </p:animEffect>
                                    <p:set>
                                      <p:cBhvr>
                                        <p:cTn id="252" dur="1" fill="hold">
                                          <p:stCondLst>
                                            <p:cond delay="499"/>
                                          </p:stCondLst>
                                        </p:cTn>
                                        <p:tgtEl>
                                          <p:spTgt spid="93"/>
                                        </p:tgtEl>
                                        <p:attrNameLst>
                                          <p:attrName>style.visibility</p:attrName>
                                        </p:attrNameLst>
                                      </p:cBhvr>
                                      <p:to>
                                        <p:strVal val="hidden"/>
                                      </p:to>
                                    </p:set>
                                  </p:childTnLst>
                                </p:cTn>
                              </p:par>
                              <p:par>
                                <p:cTn id="253" presetID="9" presetClass="exit" presetSubtype="0" fill="hold" nodeType="withEffect">
                                  <p:stCondLst>
                                    <p:cond delay="0"/>
                                  </p:stCondLst>
                                  <p:childTnLst>
                                    <p:animEffect transition="out" filter="dissolve">
                                      <p:cBhvr>
                                        <p:cTn id="254" dur="500"/>
                                        <p:tgtEl>
                                          <p:spTgt spid="94"/>
                                        </p:tgtEl>
                                      </p:cBhvr>
                                    </p:animEffect>
                                    <p:set>
                                      <p:cBhvr>
                                        <p:cTn id="255" dur="1" fill="hold">
                                          <p:stCondLst>
                                            <p:cond delay="499"/>
                                          </p:stCondLst>
                                        </p:cTn>
                                        <p:tgtEl>
                                          <p:spTgt spid="94"/>
                                        </p:tgtEl>
                                        <p:attrNameLst>
                                          <p:attrName>style.visibility</p:attrName>
                                        </p:attrNameLst>
                                      </p:cBhvr>
                                      <p:to>
                                        <p:strVal val="hidden"/>
                                      </p:to>
                                    </p:set>
                                  </p:childTnLst>
                                </p:cTn>
                              </p:par>
                              <p:par>
                                <p:cTn id="256" presetID="9" presetClass="exit" presetSubtype="0" fill="hold" nodeType="withEffect">
                                  <p:stCondLst>
                                    <p:cond delay="0"/>
                                  </p:stCondLst>
                                  <p:childTnLst>
                                    <p:animEffect transition="out" filter="dissolve">
                                      <p:cBhvr>
                                        <p:cTn id="257" dur="500"/>
                                        <p:tgtEl>
                                          <p:spTgt spid="95"/>
                                        </p:tgtEl>
                                      </p:cBhvr>
                                    </p:animEffect>
                                    <p:set>
                                      <p:cBhvr>
                                        <p:cTn id="258" dur="1" fill="hold">
                                          <p:stCondLst>
                                            <p:cond delay="499"/>
                                          </p:stCondLst>
                                        </p:cTn>
                                        <p:tgtEl>
                                          <p:spTgt spid="95"/>
                                        </p:tgtEl>
                                        <p:attrNameLst>
                                          <p:attrName>style.visibility</p:attrName>
                                        </p:attrNameLst>
                                      </p:cBhvr>
                                      <p:to>
                                        <p:strVal val="hidden"/>
                                      </p:to>
                                    </p:set>
                                  </p:childTnLst>
                                </p:cTn>
                              </p:par>
                              <p:par>
                                <p:cTn id="259" presetID="9" presetClass="exit" presetSubtype="0" fill="hold" nodeType="withEffect">
                                  <p:stCondLst>
                                    <p:cond delay="0"/>
                                  </p:stCondLst>
                                  <p:childTnLst>
                                    <p:animEffect transition="out" filter="dissolve">
                                      <p:cBhvr>
                                        <p:cTn id="260" dur="500"/>
                                        <p:tgtEl>
                                          <p:spTgt spid="96"/>
                                        </p:tgtEl>
                                      </p:cBhvr>
                                    </p:animEffect>
                                    <p:set>
                                      <p:cBhvr>
                                        <p:cTn id="261" dur="1" fill="hold">
                                          <p:stCondLst>
                                            <p:cond delay="499"/>
                                          </p:stCondLst>
                                        </p:cTn>
                                        <p:tgtEl>
                                          <p:spTgt spid="96"/>
                                        </p:tgtEl>
                                        <p:attrNameLst>
                                          <p:attrName>style.visibility</p:attrName>
                                        </p:attrNameLst>
                                      </p:cBhvr>
                                      <p:to>
                                        <p:strVal val="hidden"/>
                                      </p:to>
                                    </p:set>
                                  </p:childTnLst>
                                </p:cTn>
                              </p:par>
                              <p:par>
                                <p:cTn id="262" presetID="9" presetClass="exit" presetSubtype="0" fill="hold" nodeType="withEffect">
                                  <p:stCondLst>
                                    <p:cond delay="0"/>
                                  </p:stCondLst>
                                  <p:childTnLst>
                                    <p:animEffect transition="out" filter="dissolve">
                                      <p:cBhvr>
                                        <p:cTn id="263" dur="500"/>
                                        <p:tgtEl>
                                          <p:spTgt spid="97"/>
                                        </p:tgtEl>
                                      </p:cBhvr>
                                    </p:animEffect>
                                    <p:set>
                                      <p:cBhvr>
                                        <p:cTn id="264" dur="1" fill="hold">
                                          <p:stCondLst>
                                            <p:cond delay="499"/>
                                          </p:stCondLst>
                                        </p:cTn>
                                        <p:tgtEl>
                                          <p:spTgt spid="97"/>
                                        </p:tgtEl>
                                        <p:attrNameLst>
                                          <p:attrName>style.visibility</p:attrName>
                                        </p:attrNameLst>
                                      </p:cBhvr>
                                      <p:to>
                                        <p:strVal val="hidden"/>
                                      </p:to>
                                    </p:set>
                                  </p:childTnLst>
                                </p:cTn>
                              </p:par>
                              <p:par>
                                <p:cTn id="265" presetID="9" presetClass="exit" presetSubtype="0" fill="hold" nodeType="withEffect">
                                  <p:stCondLst>
                                    <p:cond delay="0"/>
                                  </p:stCondLst>
                                  <p:childTnLst>
                                    <p:animEffect transition="out" filter="dissolve">
                                      <p:cBhvr>
                                        <p:cTn id="266" dur="500"/>
                                        <p:tgtEl>
                                          <p:spTgt spid="98"/>
                                        </p:tgtEl>
                                      </p:cBhvr>
                                    </p:animEffect>
                                    <p:set>
                                      <p:cBhvr>
                                        <p:cTn id="267" dur="1" fill="hold">
                                          <p:stCondLst>
                                            <p:cond delay="499"/>
                                          </p:stCondLst>
                                        </p:cTn>
                                        <p:tgtEl>
                                          <p:spTgt spid="98"/>
                                        </p:tgtEl>
                                        <p:attrNameLst>
                                          <p:attrName>style.visibility</p:attrName>
                                        </p:attrNameLst>
                                      </p:cBhvr>
                                      <p:to>
                                        <p:strVal val="hidden"/>
                                      </p:to>
                                    </p:set>
                                  </p:childTnLst>
                                </p:cTn>
                              </p:par>
                              <p:par>
                                <p:cTn id="268" presetID="9" presetClass="exit" presetSubtype="0" fill="hold" nodeType="withEffect">
                                  <p:stCondLst>
                                    <p:cond delay="0"/>
                                  </p:stCondLst>
                                  <p:childTnLst>
                                    <p:animEffect transition="out" filter="dissolve">
                                      <p:cBhvr>
                                        <p:cTn id="269" dur="500"/>
                                        <p:tgtEl>
                                          <p:spTgt spid="99"/>
                                        </p:tgtEl>
                                      </p:cBhvr>
                                    </p:animEffect>
                                    <p:set>
                                      <p:cBhvr>
                                        <p:cTn id="270" dur="1" fill="hold">
                                          <p:stCondLst>
                                            <p:cond delay="499"/>
                                          </p:stCondLst>
                                        </p:cTn>
                                        <p:tgtEl>
                                          <p:spTgt spid="99"/>
                                        </p:tgtEl>
                                        <p:attrNameLst>
                                          <p:attrName>style.visibility</p:attrName>
                                        </p:attrNameLst>
                                      </p:cBhvr>
                                      <p:to>
                                        <p:strVal val="hidden"/>
                                      </p:to>
                                    </p:set>
                                  </p:childTnLst>
                                </p:cTn>
                              </p:par>
                              <p:par>
                                <p:cTn id="271" presetID="9" presetClass="exit" presetSubtype="0" fill="hold" nodeType="withEffect">
                                  <p:stCondLst>
                                    <p:cond delay="0"/>
                                  </p:stCondLst>
                                  <p:childTnLst>
                                    <p:animEffect transition="out" filter="dissolve">
                                      <p:cBhvr>
                                        <p:cTn id="272" dur="500"/>
                                        <p:tgtEl>
                                          <p:spTgt spid="100"/>
                                        </p:tgtEl>
                                      </p:cBhvr>
                                    </p:animEffect>
                                    <p:set>
                                      <p:cBhvr>
                                        <p:cTn id="273" dur="1" fill="hold">
                                          <p:stCondLst>
                                            <p:cond delay="499"/>
                                          </p:stCondLst>
                                        </p:cTn>
                                        <p:tgtEl>
                                          <p:spTgt spid="100"/>
                                        </p:tgtEl>
                                        <p:attrNameLst>
                                          <p:attrName>style.visibility</p:attrName>
                                        </p:attrNameLst>
                                      </p:cBhvr>
                                      <p:to>
                                        <p:strVal val="hidden"/>
                                      </p:to>
                                    </p:set>
                                  </p:childTnLst>
                                </p:cTn>
                              </p:par>
                              <p:par>
                                <p:cTn id="274" presetID="9" presetClass="exit" presetSubtype="0" fill="hold" nodeType="withEffect">
                                  <p:stCondLst>
                                    <p:cond delay="0"/>
                                  </p:stCondLst>
                                  <p:childTnLst>
                                    <p:animEffect transition="out" filter="dissolve">
                                      <p:cBhvr>
                                        <p:cTn id="275" dur="500"/>
                                        <p:tgtEl>
                                          <p:spTgt spid="101"/>
                                        </p:tgtEl>
                                      </p:cBhvr>
                                    </p:animEffect>
                                    <p:set>
                                      <p:cBhvr>
                                        <p:cTn id="276" dur="1" fill="hold">
                                          <p:stCondLst>
                                            <p:cond delay="499"/>
                                          </p:stCondLst>
                                        </p:cTn>
                                        <p:tgtEl>
                                          <p:spTgt spid="101"/>
                                        </p:tgtEl>
                                        <p:attrNameLst>
                                          <p:attrName>style.visibility</p:attrName>
                                        </p:attrNameLst>
                                      </p:cBhvr>
                                      <p:to>
                                        <p:strVal val="hidden"/>
                                      </p:to>
                                    </p:set>
                                  </p:childTnLst>
                                </p:cTn>
                              </p:par>
                              <p:par>
                                <p:cTn id="277" presetID="9" presetClass="exit" presetSubtype="0" fill="hold" nodeType="withEffect">
                                  <p:stCondLst>
                                    <p:cond delay="0"/>
                                  </p:stCondLst>
                                  <p:childTnLst>
                                    <p:animEffect transition="out" filter="dissolve">
                                      <p:cBhvr>
                                        <p:cTn id="278" dur="500"/>
                                        <p:tgtEl>
                                          <p:spTgt spid="111"/>
                                        </p:tgtEl>
                                      </p:cBhvr>
                                    </p:animEffect>
                                    <p:set>
                                      <p:cBhvr>
                                        <p:cTn id="279" dur="1" fill="hold">
                                          <p:stCondLst>
                                            <p:cond delay="499"/>
                                          </p:stCondLst>
                                        </p:cTn>
                                        <p:tgtEl>
                                          <p:spTgt spid="111"/>
                                        </p:tgtEl>
                                        <p:attrNameLst>
                                          <p:attrName>style.visibility</p:attrName>
                                        </p:attrNameLst>
                                      </p:cBhvr>
                                      <p:to>
                                        <p:strVal val="hidden"/>
                                      </p:to>
                                    </p:set>
                                  </p:childTnLst>
                                </p:cTn>
                              </p:par>
                              <p:par>
                                <p:cTn id="280" presetID="9" presetClass="exit" presetSubtype="0" fill="hold" nodeType="withEffect">
                                  <p:stCondLst>
                                    <p:cond delay="0"/>
                                  </p:stCondLst>
                                  <p:childTnLst>
                                    <p:animEffect transition="out" filter="dissolve">
                                      <p:cBhvr>
                                        <p:cTn id="281" dur="500"/>
                                        <p:tgtEl>
                                          <p:spTgt spid="112"/>
                                        </p:tgtEl>
                                      </p:cBhvr>
                                    </p:animEffect>
                                    <p:set>
                                      <p:cBhvr>
                                        <p:cTn id="282" dur="1" fill="hold">
                                          <p:stCondLst>
                                            <p:cond delay="499"/>
                                          </p:stCondLst>
                                        </p:cTn>
                                        <p:tgtEl>
                                          <p:spTgt spid="112"/>
                                        </p:tgtEl>
                                        <p:attrNameLst>
                                          <p:attrName>style.visibility</p:attrName>
                                        </p:attrNameLst>
                                      </p:cBhvr>
                                      <p:to>
                                        <p:strVal val="hidden"/>
                                      </p:to>
                                    </p:set>
                                  </p:childTnLst>
                                </p:cTn>
                              </p:par>
                              <p:par>
                                <p:cTn id="283" presetID="9" presetClass="exit" presetSubtype="0" fill="hold" nodeType="withEffect">
                                  <p:stCondLst>
                                    <p:cond delay="0"/>
                                  </p:stCondLst>
                                  <p:childTnLst>
                                    <p:animEffect transition="out" filter="dissolve">
                                      <p:cBhvr>
                                        <p:cTn id="284" dur="500"/>
                                        <p:tgtEl>
                                          <p:spTgt spid="113"/>
                                        </p:tgtEl>
                                      </p:cBhvr>
                                    </p:animEffect>
                                    <p:set>
                                      <p:cBhvr>
                                        <p:cTn id="285" dur="1" fill="hold">
                                          <p:stCondLst>
                                            <p:cond delay="499"/>
                                          </p:stCondLst>
                                        </p:cTn>
                                        <p:tgtEl>
                                          <p:spTgt spid="113"/>
                                        </p:tgtEl>
                                        <p:attrNameLst>
                                          <p:attrName>style.visibility</p:attrName>
                                        </p:attrNameLst>
                                      </p:cBhvr>
                                      <p:to>
                                        <p:strVal val="hidden"/>
                                      </p:to>
                                    </p:set>
                                  </p:childTnLst>
                                </p:cTn>
                              </p:par>
                              <p:par>
                                <p:cTn id="286" presetID="9" presetClass="exit" presetSubtype="0" fill="hold" nodeType="withEffect">
                                  <p:stCondLst>
                                    <p:cond delay="0"/>
                                  </p:stCondLst>
                                  <p:childTnLst>
                                    <p:animEffect transition="out" filter="dissolve">
                                      <p:cBhvr>
                                        <p:cTn id="287" dur="500"/>
                                        <p:tgtEl>
                                          <p:spTgt spid="114"/>
                                        </p:tgtEl>
                                      </p:cBhvr>
                                    </p:animEffect>
                                    <p:set>
                                      <p:cBhvr>
                                        <p:cTn id="288" dur="1" fill="hold">
                                          <p:stCondLst>
                                            <p:cond delay="499"/>
                                          </p:stCondLst>
                                        </p:cTn>
                                        <p:tgtEl>
                                          <p:spTgt spid="114"/>
                                        </p:tgtEl>
                                        <p:attrNameLst>
                                          <p:attrName>style.visibility</p:attrName>
                                        </p:attrNameLst>
                                      </p:cBhvr>
                                      <p:to>
                                        <p:strVal val="hidden"/>
                                      </p:to>
                                    </p:set>
                                  </p:childTnLst>
                                </p:cTn>
                              </p:par>
                              <p:par>
                                <p:cTn id="289" presetID="9" presetClass="exit" presetSubtype="0" fill="hold" nodeType="withEffect">
                                  <p:stCondLst>
                                    <p:cond delay="0"/>
                                  </p:stCondLst>
                                  <p:childTnLst>
                                    <p:animEffect transition="out" filter="dissolve">
                                      <p:cBhvr>
                                        <p:cTn id="290" dur="500"/>
                                        <p:tgtEl>
                                          <p:spTgt spid="115"/>
                                        </p:tgtEl>
                                      </p:cBhvr>
                                    </p:animEffect>
                                    <p:set>
                                      <p:cBhvr>
                                        <p:cTn id="291" dur="1" fill="hold">
                                          <p:stCondLst>
                                            <p:cond delay="499"/>
                                          </p:stCondLst>
                                        </p:cTn>
                                        <p:tgtEl>
                                          <p:spTgt spid="115"/>
                                        </p:tgtEl>
                                        <p:attrNameLst>
                                          <p:attrName>style.visibility</p:attrName>
                                        </p:attrNameLst>
                                      </p:cBhvr>
                                      <p:to>
                                        <p:strVal val="hidden"/>
                                      </p:to>
                                    </p:set>
                                  </p:childTnLst>
                                </p:cTn>
                              </p:par>
                              <p:par>
                                <p:cTn id="292" presetID="9" presetClass="exit" presetSubtype="0" fill="hold" nodeType="withEffect">
                                  <p:stCondLst>
                                    <p:cond delay="0"/>
                                  </p:stCondLst>
                                  <p:childTnLst>
                                    <p:animEffect transition="out" filter="dissolve">
                                      <p:cBhvr>
                                        <p:cTn id="293" dur="500"/>
                                        <p:tgtEl>
                                          <p:spTgt spid="116"/>
                                        </p:tgtEl>
                                      </p:cBhvr>
                                    </p:animEffect>
                                    <p:set>
                                      <p:cBhvr>
                                        <p:cTn id="294" dur="1" fill="hold">
                                          <p:stCondLst>
                                            <p:cond delay="499"/>
                                          </p:stCondLst>
                                        </p:cTn>
                                        <p:tgtEl>
                                          <p:spTgt spid="116"/>
                                        </p:tgtEl>
                                        <p:attrNameLst>
                                          <p:attrName>style.visibility</p:attrName>
                                        </p:attrNameLst>
                                      </p:cBhvr>
                                      <p:to>
                                        <p:strVal val="hidden"/>
                                      </p:to>
                                    </p:set>
                                  </p:childTnLst>
                                </p:cTn>
                              </p:par>
                              <p:par>
                                <p:cTn id="295" presetID="9" presetClass="exit" presetSubtype="0" fill="hold" nodeType="withEffect">
                                  <p:stCondLst>
                                    <p:cond delay="0"/>
                                  </p:stCondLst>
                                  <p:childTnLst>
                                    <p:animEffect transition="out" filter="dissolve">
                                      <p:cBhvr>
                                        <p:cTn id="296" dur="500"/>
                                        <p:tgtEl>
                                          <p:spTgt spid="117"/>
                                        </p:tgtEl>
                                      </p:cBhvr>
                                    </p:animEffect>
                                    <p:set>
                                      <p:cBhvr>
                                        <p:cTn id="297" dur="1" fill="hold">
                                          <p:stCondLst>
                                            <p:cond delay="499"/>
                                          </p:stCondLst>
                                        </p:cTn>
                                        <p:tgtEl>
                                          <p:spTgt spid="117"/>
                                        </p:tgtEl>
                                        <p:attrNameLst>
                                          <p:attrName>style.visibility</p:attrName>
                                        </p:attrNameLst>
                                      </p:cBhvr>
                                      <p:to>
                                        <p:strVal val="hidden"/>
                                      </p:to>
                                    </p:set>
                                  </p:childTnLst>
                                </p:cTn>
                              </p:par>
                              <p:par>
                                <p:cTn id="298" presetID="9" presetClass="exit" presetSubtype="0" fill="hold" nodeType="withEffect">
                                  <p:stCondLst>
                                    <p:cond delay="0"/>
                                  </p:stCondLst>
                                  <p:childTnLst>
                                    <p:animEffect transition="out" filter="dissolve">
                                      <p:cBhvr>
                                        <p:cTn id="299" dur="500"/>
                                        <p:tgtEl>
                                          <p:spTgt spid="118"/>
                                        </p:tgtEl>
                                      </p:cBhvr>
                                    </p:animEffect>
                                    <p:set>
                                      <p:cBhvr>
                                        <p:cTn id="300" dur="1" fill="hold">
                                          <p:stCondLst>
                                            <p:cond delay="499"/>
                                          </p:stCondLst>
                                        </p:cTn>
                                        <p:tgtEl>
                                          <p:spTgt spid="118"/>
                                        </p:tgtEl>
                                        <p:attrNameLst>
                                          <p:attrName>style.visibility</p:attrName>
                                        </p:attrNameLst>
                                      </p:cBhvr>
                                      <p:to>
                                        <p:strVal val="hidden"/>
                                      </p:to>
                                    </p:set>
                                  </p:childTnLst>
                                </p:cTn>
                              </p:par>
                              <p:par>
                                <p:cTn id="301" presetID="9" presetClass="exit" presetSubtype="0" fill="hold" nodeType="withEffect">
                                  <p:stCondLst>
                                    <p:cond delay="0"/>
                                  </p:stCondLst>
                                  <p:childTnLst>
                                    <p:animEffect transition="out" filter="dissolve">
                                      <p:cBhvr>
                                        <p:cTn id="302" dur="500"/>
                                        <p:tgtEl>
                                          <p:spTgt spid="119"/>
                                        </p:tgtEl>
                                      </p:cBhvr>
                                    </p:animEffect>
                                    <p:set>
                                      <p:cBhvr>
                                        <p:cTn id="303" dur="1" fill="hold">
                                          <p:stCondLst>
                                            <p:cond delay="499"/>
                                          </p:stCondLst>
                                        </p:cTn>
                                        <p:tgtEl>
                                          <p:spTgt spid="119"/>
                                        </p:tgtEl>
                                        <p:attrNameLst>
                                          <p:attrName>style.visibility</p:attrName>
                                        </p:attrNameLst>
                                      </p:cBhvr>
                                      <p:to>
                                        <p:strVal val="hidden"/>
                                      </p:to>
                                    </p:set>
                                  </p:childTnLst>
                                </p:cTn>
                              </p:par>
                              <p:par>
                                <p:cTn id="304" presetID="9" presetClass="exit" presetSubtype="0" fill="hold" nodeType="withEffect">
                                  <p:stCondLst>
                                    <p:cond delay="0"/>
                                  </p:stCondLst>
                                  <p:childTnLst>
                                    <p:animEffect transition="out" filter="dissolve">
                                      <p:cBhvr>
                                        <p:cTn id="305" dur="500"/>
                                        <p:tgtEl>
                                          <p:spTgt spid="129"/>
                                        </p:tgtEl>
                                      </p:cBhvr>
                                    </p:animEffect>
                                    <p:set>
                                      <p:cBhvr>
                                        <p:cTn id="306" dur="1" fill="hold">
                                          <p:stCondLst>
                                            <p:cond delay="499"/>
                                          </p:stCondLst>
                                        </p:cTn>
                                        <p:tgtEl>
                                          <p:spTgt spid="129"/>
                                        </p:tgtEl>
                                        <p:attrNameLst>
                                          <p:attrName>style.visibility</p:attrName>
                                        </p:attrNameLst>
                                      </p:cBhvr>
                                      <p:to>
                                        <p:strVal val="hidden"/>
                                      </p:to>
                                    </p:set>
                                  </p:childTnLst>
                                </p:cTn>
                              </p:par>
                              <p:par>
                                <p:cTn id="307" presetID="9" presetClass="exit" presetSubtype="0" fill="hold" nodeType="withEffect">
                                  <p:stCondLst>
                                    <p:cond delay="0"/>
                                  </p:stCondLst>
                                  <p:childTnLst>
                                    <p:animEffect transition="out" filter="dissolve">
                                      <p:cBhvr>
                                        <p:cTn id="308" dur="500"/>
                                        <p:tgtEl>
                                          <p:spTgt spid="130"/>
                                        </p:tgtEl>
                                      </p:cBhvr>
                                    </p:animEffect>
                                    <p:set>
                                      <p:cBhvr>
                                        <p:cTn id="309" dur="1" fill="hold">
                                          <p:stCondLst>
                                            <p:cond delay="499"/>
                                          </p:stCondLst>
                                        </p:cTn>
                                        <p:tgtEl>
                                          <p:spTgt spid="130"/>
                                        </p:tgtEl>
                                        <p:attrNameLst>
                                          <p:attrName>style.visibility</p:attrName>
                                        </p:attrNameLst>
                                      </p:cBhvr>
                                      <p:to>
                                        <p:strVal val="hidden"/>
                                      </p:to>
                                    </p:set>
                                  </p:childTnLst>
                                </p:cTn>
                              </p:par>
                              <p:par>
                                <p:cTn id="310" presetID="9" presetClass="exit" presetSubtype="0" fill="hold" nodeType="withEffect">
                                  <p:stCondLst>
                                    <p:cond delay="0"/>
                                  </p:stCondLst>
                                  <p:childTnLst>
                                    <p:animEffect transition="out" filter="dissolve">
                                      <p:cBhvr>
                                        <p:cTn id="311" dur="500"/>
                                        <p:tgtEl>
                                          <p:spTgt spid="131"/>
                                        </p:tgtEl>
                                      </p:cBhvr>
                                    </p:animEffect>
                                    <p:set>
                                      <p:cBhvr>
                                        <p:cTn id="312" dur="1" fill="hold">
                                          <p:stCondLst>
                                            <p:cond delay="499"/>
                                          </p:stCondLst>
                                        </p:cTn>
                                        <p:tgtEl>
                                          <p:spTgt spid="131"/>
                                        </p:tgtEl>
                                        <p:attrNameLst>
                                          <p:attrName>style.visibility</p:attrName>
                                        </p:attrNameLst>
                                      </p:cBhvr>
                                      <p:to>
                                        <p:strVal val="hidden"/>
                                      </p:to>
                                    </p:set>
                                  </p:childTnLst>
                                </p:cTn>
                              </p:par>
                              <p:par>
                                <p:cTn id="313" presetID="9" presetClass="exit" presetSubtype="0" fill="hold" nodeType="withEffect">
                                  <p:stCondLst>
                                    <p:cond delay="0"/>
                                  </p:stCondLst>
                                  <p:childTnLst>
                                    <p:animEffect transition="out" filter="dissolve">
                                      <p:cBhvr>
                                        <p:cTn id="314" dur="500"/>
                                        <p:tgtEl>
                                          <p:spTgt spid="132"/>
                                        </p:tgtEl>
                                      </p:cBhvr>
                                    </p:animEffect>
                                    <p:set>
                                      <p:cBhvr>
                                        <p:cTn id="315" dur="1" fill="hold">
                                          <p:stCondLst>
                                            <p:cond delay="499"/>
                                          </p:stCondLst>
                                        </p:cTn>
                                        <p:tgtEl>
                                          <p:spTgt spid="132"/>
                                        </p:tgtEl>
                                        <p:attrNameLst>
                                          <p:attrName>style.visibility</p:attrName>
                                        </p:attrNameLst>
                                      </p:cBhvr>
                                      <p:to>
                                        <p:strVal val="hidden"/>
                                      </p:to>
                                    </p:set>
                                  </p:childTnLst>
                                </p:cTn>
                              </p:par>
                              <p:par>
                                <p:cTn id="316" presetID="9" presetClass="exit" presetSubtype="0" fill="hold" nodeType="withEffect">
                                  <p:stCondLst>
                                    <p:cond delay="0"/>
                                  </p:stCondLst>
                                  <p:childTnLst>
                                    <p:animEffect transition="out" filter="dissolve">
                                      <p:cBhvr>
                                        <p:cTn id="317" dur="500"/>
                                        <p:tgtEl>
                                          <p:spTgt spid="133"/>
                                        </p:tgtEl>
                                      </p:cBhvr>
                                    </p:animEffect>
                                    <p:set>
                                      <p:cBhvr>
                                        <p:cTn id="318" dur="1" fill="hold">
                                          <p:stCondLst>
                                            <p:cond delay="499"/>
                                          </p:stCondLst>
                                        </p:cTn>
                                        <p:tgtEl>
                                          <p:spTgt spid="133"/>
                                        </p:tgtEl>
                                        <p:attrNameLst>
                                          <p:attrName>style.visibility</p:attrName>
                                        </p:attrNameLst>
                                      </p:cBhvr>
                                      <p:to>
                                        <p:strVal val="hidden"/>
                                      </p:to>
                                    </p:set>
                                  </p:childTnLst>
                                </p:cTn>
                              </p:par>
                              <p:par>
                                <p:cTn id="319" presetID="9" presetClass="exit" presetSubtype="0" fill="hold" nodeType="withEffect">
                                  <p:stCondLst>
                                    <p:cond delay="0"/>
                                  </p:stCondLst>
                                  <p:childTnLst>
                                    <p:animEffect transition="out" filter="dissolve">
                                      <p:cBhvr>
                                        <p:cTn id="320" dur="500"/>
                                        <p:tgtEl>
                                          <p:spTgt spid="134"/>
                                        </p:tgtEl>
                                      </p:cBhvr>
                                    </p:animEffect>
                                    <p:set>
                                      <p:cBhvr>
                                        <p:cTn id="321" dur="1" fill="hold">
                                          <p:stCondLst>
                                            <p:cond delay="499"/>
                                          </p:stCondLst>
                                        </p:cTn>
                                        <p:tgtEl>
                                          <p:spTgt spid="134"/>
                                        </p:tgtEl>
                                        <p:attrNameLst>
                                          <p:attrName>style.visibility</p:attrName>
                                        </p:attrNameLst>
                                      </p:cBhvr>
                                      <p:to>
                                        <p:strVal val="hidden"/>
                                      </p:to>
                                    </p:set>
                                  </p:childTnLst>
                                </p:cTn>
                              </p:par>
                              <p:par>
                                <p:cTn id="322" presetID="9" presetClass="exit" presetSubtype="0" fill="hold" nodeType="withEffect">
                                  <p:stCondLst>
                                    <p:cond delay="0"/>
                                  </p:stCondLst>
                                  <p:childTnLst>
                                    <p:animEffect transition="out" filter="dissolve">
                                      <p:cBhvr>
                                        <p:cTn id="323" dur="500"/>
                                        <p:tgtEl>
                                          <p:spTgt spid="135"/>
                                        </p:tgtEl>
                                      </p:cBhvr>
                                    </p:animEffect>
                                    <p:set>
                                      <p:cBhvr>
                                        <p:cTn id="324" dur="1" fill="hold">
                                          <p:stCondLst>
                                            <p:cond delay="499"/>
                                          </p:stCondLst>
                                        </p:cTn>
                                        <p:tgtEl>
                                          <p:spTgt spid="135"/>
                                        </p:tgtEl>
                                        <p:attrNameLst>
                                          <p:attrName>style.visibility</p:attrName>
                                        </p:attrNameLst>
                                      </p:cBhvr>
                                      <p:to>
                                        <p:strVal val="hidden"/>
                                      </p:to>
                                    </p:set>
                                  </p:childTnLst>
                                </p:cTn>
                              </p:par>
                              <p:par>
                                <p:cTn id="325" presetID="9" presetClass="exit" presetSubtype="0" fill="hold" nodeType="withEffect">
                                  <p:stCondLst>
                                    <p:cond delay="0"/>
                                  </p:stCondLst>
                                  <p:childTnLst>
                                    <p:animEffect transition="out" filter="dissolve">
                                      <p:cBhvr>
                                        <p:cTn id="326" dur="500"/>
                                        <p:tgtEl>
                                          <p:spTgt spid="136"/>
                                        </p:tgtEl>
                                      </p:cBhvr>
                                    </p:animEffect>
                                    <p:set>
                                      <p:cBhvr>
                                        <p:cTn id="327" dur="1" fill="hold">
                                          <p:stCondLst>
                                            <p:cond delay="499"/>
                                          </p:stCondLst>
                                        </p:cTn>
                                        <p:tgtEl>
                                          <p:spTgt spid="136"/>
                                        </p:tgtEl>
                                        <p:attrNameLst>
                                          <p:attrName>style.visibility</p:attrName>
                                        </p:attrNameLst>
                                      </p:cBhvr>
                                      <p:to>
                                        <p:strVal val="hidden"/>
                                      </p:to>
                                    </p:set>
                                  </p:childTnLst>
                                </p:cTn>
                              </p:par>
                              <p:par>
                                <p:cTn id="328" presetID="9" presetClass="exit" presetSubtype="0" fill="hold" nodeType="withEffect">
                                  <p:stCondLst>
                                    <p:cond delay="0"/>
                                  </p:stCondLst>
                                  <p:childTnLst>
                                    <p:animEffect transition="out" filter="dissolve">
                                      <p:cBhvr>
                                        <p:cTn id="329" dur="500"/>
                                        <p:tgtEl>
                                          <p:spTgt spid="137"/>
                                        </p:tgtEl>
                                      </p:cBhvr>
                                    </p:animEffect>
                                    <p:set>
                                      <p:cBhvr>
                                        <p:cTn id="330" dur="1" fill="hold">
                                          <p:stCondLst>
                                            <p:cond delay="499"/>
                                          </p:stCondLst>
                                        </p:cTn>
                                        <p:tgtEl>
                                          <p:spTgt spid="137"/>
                                        </p:tgtEl>
                                        <p:attrNameLst>
                                          <p:attrName>style.visibility</p:attrName>
                                        </p:attrNameLst>
                                      </p:cBhvr>
                                      <p:to>
                                        <p:strVal val="hidden"/>
                                      </p:to>
                                    </p:set>
                                  </p:childTnLst>
                                </p:cTn>
                              </p:par>
                              <p:par>
                                <p:cTn id="331" presetID="9" presetClass="exit" presetSubtype="0" fill="hold" nodeType="withEffect">
                                  <p:stCondLst>
                                    <p:cond delay="0"/>
                                  </p:stCondLst>
                                  <p:childTnLst>
                                    <p:animEffect transition="out" filter="dissolve">
                                      <p:cBhvr>
                                        <p:cTn id="332" dur="500"/>
                                        <p:tgtEl>
                                          <p:spTgt spid="147"/>
                                        </p:tgtEl>
                                      </p:cBhvr>
                                    </p:animEffect>
                                    <p:set>
                                      <p:cBhvr>
                                        <p:cTn id="333" dur="1" fill="hold">
                                          <p:stCondLst>
                                            <p:cond delay="499"/>
                                          </p:stCondLst>
                                        </p:cTn>
                                        <p:tgtEl>
                                          <p:spTgt spid="147"/>
                                        </p:tgtEl>
                                        <p:attrNameLst>
                                          <p:attrName>style.visibility</p:attrName>
                                        </p:attrNameLst>
                                      </p:cBhvr>
                                      <p:to>
                                        <p:strVal val="hidden"/>
                                      </p:to>
                                    </p:set>
                                  </p:childTnLst>
                                </p:cTn>
                              </p:par>
                              <p:par>
                                <p:cTn id="334" presetID="9" presetClass="exit" presetSubtype="0" fill="hold" nodeType="withEffect">
                                  <p:stCondLst>
                                    <p:cond delay="0"/>
                                  </p:stCondLst>
                                  <p:childTnLst>
                                    <p:animEffect transition="out" filter="dissolve">
                                      <p:cBhvr>
                                        <p:cTn id="335" dur="500"/>
                                        <p:tgtEl>
                                          <p:spTgt spid="148"/>
                                        </p:tgtEl>
                                      </p:cBhvr>
                                    </p:animEffect>
                                    <p:set>
                                      <p:cBhvr>
                                        <p:cTn id="336" dur="1" fill="hold">
                                          <p:stCondLst>
                                            <p:cond delay="499"/>
                                          </p:stCondLst>
                                        </p:cTn>
                                        <p:tgtEl>
                                          <p:spTgt spid="148"/>
                                        </p:tgtEl>
                                        <p:attrNameLst>
                                          <p:attrName>style.visibility</p:attrName>
                                        </p:attrNameLst>
                                      </p:cBhvr>
                                      <p:to>
                                        <p:strVal val="hidden"/>
                                      </p:to>
                                    </p:set>
                                  </p:childTnLst>
                                </p:cTn>
                              </p:par>
                              <p:par>
                                <p:cTn id="337" presetID="9" presetClass="exit" presetSubtype="0" fill="hold" nodeType="withEffect">
                                  <p:stCondLst>
                                    <p:cond delay="0"/>
                                  </p:stCondLst>
                                  <p:childTnLst>
                                    <p:animEffect transition="out" filter="dissolve">
                                      <p:cBhvr>
                                        <p:cTn id="338" dur="500"/>
                                        <p:tgtEl>
                                          <p:spTgt spid="149"/>
                                        </p:tgtEl>
                                      </p:cBhvr>
                                    </p:animEffect>
                                    <p:set>
                                      <p:cBhvr>
                                        <p:cTn id="339" dur="1" fill="hold">
                                          <p:stCondLst>
                                            <p:cond delay="499"/>
                                          </p:stCondLst>
                                        </p:cTn>
                                        <p:tgtEl>
                                          <p:spTgt spid="149"/>
                                        </p:tgtEl>
                                        <p:attrNameLst>
                                          <p:attrName>style.visibility</p:attrName>
                                        </p:attrNameLst>
                                      </p:cBhvr>
                                      <p:to>
                                        <p:strVal val="hidden"/>
                                      </p:to>
                                    </p:set>
                                  </p:childTnLst>
                                </p:cTn>
                              </p:par>
                              <p:par>
                                <p:cTn id="340" presetID="9" presetClass="exit" presetSubtype="0" fill="hold" nodeType="withEffect">
                                  <p:stCondLst>
                                    <p:cond delay="0"/>
                                  </p:stCondLst>
                                  <p:childTnLst>
                                    <p:animEffect transition="out" filter="dissolve">
                                      <p:cBhvr>
                                        <p:cTn id="341" dur="500"/>
                                        <p:tgtEl>
                                          <p:spTgt spid="150"/>
                                        </p:tgtEl>
                                      </p:cBhvr>
                                    </p:animEffect>
                                    <p:set>
                                      <p:cBhvr>
                                        <p:cTn id="342" dur="1" fill="hold">
                                          <p:stCondLst>
                                            <p:cond delay="499"/>
                                          </p:stCondLst>
                                        </p:cTn>
                                        <p:tgtEl>
                                          <p:spTgt spid="150"/>
                                        </p:tgtEl>
                                        <p:attrNameLst>
                                          <p:attrName>style.visibility</p:attrName>
                                        </p:attrNameLst>
                                      </p:cBhvr>
                                      <p:to>
                                        <p:strVal val="hidden"/>
                                      </p:to>
                                    </p:set>
                                  </p:childTnLst>
                                </p:cTn>
                              </p:par>
                              <p:par>
                                <p:cTn id="343" presetID="9" presetClass="exit" presetSubtype="0" fill="hold" nodeType="withEffect">
                                  <p:stCondLst>
                                    <p:cond delay="0"/>
                                  </p:stCondLst>
                                  <p:childTnLst>
                                    <p:animEffect transition="out" filter="dissolve">
                                      <p:cBhvr>
                                        <p:cTn id="344" dur="500"/>
                                        <p:tgtEl>
                                          <p:spTgt spid="151"/>
                                        </p:tgtEl>
                                      </p:cBhvr>
                                    </p:animEffect>
                                    <p:set>
                                      <p:cBhvr>
                                        <p:cTn id="345" dur="1" fill="hold">
                                          <p:stCondLst>
                                            <p:cond delay="499"/>
                                          </p:stCondLst>
                                        </p:cTn>
                                        <p:tgtEl>
                                          <p:spTgt spid="151"/>
                                        </p:tgtEl>
                                        <p:attrNameLst>
                                          <p:attrName>style.visibility</p:attrName>
                                        </p:attrNameLst>
                                      </p:cBhvr>
                                      <p:to>
                                        <p:strVal val="hidden"/>
                                      </p:to>
                                    </p:set>
                                  </p:childTnLst>
                                </p:cTn>
                              </p:par>
                              <p:par>
                                <p:cTn id="346" presetID="9" presetClass="exit" presetSubtype="0" fill="hold" nodeType="withEffect">
                                  <p:stCondLst>
                                    <p:cond delay="0"/>
                                  </p:stCondLst>
                                  <p:childTnLst>
                                    <p:animEffect transition="out" filter="dissolve">
                                      <p:cBhvr>
                                        <p:cTn id="347" dur="500"/>
                                        <p:tgtEl>
                                          <p:spTgt spid="152"/>
                                        </p:tgtEl>
                                      </p:cBhvr>
                                    </p:animEffect>
                                    <p:set>
                                      <p:cBhvr>
                                        <p:cTn id="348" dur="1" fill="hold">
                                          <p:stCondLst>
                                            <p:cond delay="499"/>
                                          </p:stCondLst>
                                        </p:cTn>
                                        <p:tgtEl>
                                          <p:spTgt spid="152"/>
                                        </p:tgtEl>
                                        <p:attrNameLst>
                                          <p:attrName>style.visibility</p:attrName>
                                        </p:attrNameLst>
                                      </p:cBhvr>
                                      <p:to>
                                        <p:strVal val="hidden"/>
                                      </p:to>
                                    </p:set>
                                  </p:childTnLst>
                                </p:cTn>
                              </p:par>
                              <p:par>
                                <p:cTn id="349" presetID="9" presetClass="exit" presetSubtype="0" fill="hold" nodeType="withEffect">
                                  <p:stCondLst>
                                    <p:cond delay="0"/>
                                  </p:stCondLst>
                                  <p:childTnLst>
                                    <p:animEffect transition="out" filter="dissolve">
                                      <p:cBhvr>
                                        <p:cTn id="350" dur="500"/>
                                        <p:tgtEl>
                                          <p:spTgt spid="153"/>
                                        </p:tgtEl>
                                      </p:cBhvr>
                                    </p:animEffect>
                                    <p:set>
                                      <p:cBhvr>
                                        <p:cTn id="351" dur="1" fill="hold">
                                          <p:stCondLst>
                                            <p:cond delay="499"/>
                                          </p:stCondLst>
                                        </p:cTn>
                                        <p:tgtEl>
                                          <p:spTgt spid="153"/>
                                        </p:tgtEl>
                                        <p:attrNameLst>
                                          <p:attrName>style.visibility</p:attrName>
                                        </p:attrNameLst>
                                      </p:cBhvr>
                                      <p:to>
                                        <p:strVal val="hidden"/>
                                      </p:to>
                                    </p:set>
                                  </p:childTnLst>
                                </p:cTn>
                              </p:par>
                              <p:par>
                                <p:cTn id="352" presetID="9" presetClass="exit" presetSubtype="0" fill="hold" nodeType="withEffect">
                                  <p:stCondLst>
                                    <p:cond delay="0"/>
                                  </p:stCondLst>
                                  <p:childTnLst>
                                    <p:animEffect transition="out" filter="dissolve">
                                      <p:cBhvr>
                                        <p:cTn id="353" dur="500"/>
                                        <p:tgtEl>
                                          <p:spTgt spid="154"/>
                                        </p:tgtEl>
                                      </p:cBhvr>
                                    </p:animEffect>
                                    <p:set>
                                      <p:cBhvr>
                                        <p:cTn id="354" dur="1" fill="hold">
                                          <p:stCondLst>
                                            <p:cond delay="499"/>
                                          </p:stCondLst>
                                        </p:cTn>
                                        <p:tgtEl>
                                          <p:spTgt spid="154"/>
                                        </p:tgtEl>
                                        <p:attrNameLst>
                                          <p:attrName>style.visibility</p:attrName>
                                        </p:attrNameLst>
                                      </p:cBhvr>
                                      <p:to>
                                        <p:strVal val="hidden"/>
                                      </p:to>
                                    </p:set>
                                  </p:childTnLst>
                                </p:cTn>
                              </p:par>
                              <p:par>
                                <p:cTn id="355" presetID="9" presetClass="exit" presetSubtype="0" fill="hold" nodeType="withEffect">
                                  <p:stCondLst>
                                    <p:cond delay="0"/>
                                  </p:stCondLst>
                                  <p:childTnLst>
                                    <p:animEffect transition="out" filter="dissolve">
                                      <p:cBhvr>
                                        <p:cTn id="356" dur="500"/>
                                        <p:tgtEl>
                                          <p:spTgt spid="155"/>
                                        </p:tgtEl>
                                      </p:cBhvr>
                                    </p:animEffect>
                                    <p:set>
                                      <p:cBhvr>
                                        <p:cTn id="357" dur="1" fill="hold">
                                          <p:stCondLst>
                                            <p:cond delay="499"/>
                                          </p:stCondLst>
                                        </p:cTn>
                                        <p:tgtEl>
                                          <p:spTgt spid="155"/>
                                        </p:tgtEl>
                                        <p:attrNameLst>
                                          <p:attrName>style.visibility</p:attrName>
                                        </p:attrNameLst>
                                      </p:cBhvr>
                                      <p:to>
                                        <p:strVal val="hidden"/>
                                      </p:to>
                                    </p:set>
                                  </p:childTnLst>
                                </p:cTn>
                              </p:par>
                              <p:par>
                                <p:cTn id="358" presetID="9" presetClass="exit" presetSubtype="0" fill="hold" nodeType="withEffect">
                                  <p:stCondLst>
                                    <p:cond delay="0"/>
                                  </p:stCondLst>
                                  <p:childTnLst>
                                    <p:animEffect transition="out" filter="dissolve">
                                      <p:cBhvr>
                                        <p:cTn id="359" dur="500"/>
                                        <p:tgtEl>
                                          <p:spTgt spid="165"/>
                                        </p:tgtEl>
                                      </p:cBhvr>
                                    </p:animEffect>
                                    <p:set>
                                      <p:cBhvr>
                                        <p:cTn id="360" dur="1" fill="hold">
                                          <p:stCondLst>
                                            <p:cond delay="499"/>
                                          </p:stCondLst>
                                        </p:cTn>
                                        <p:tgtEl>
                                          <p:spTgt spid="165"/>
                                        </p:tgtEl>
                                        <p:attrNameLst>
                                          <p:attrName>style.visibility</p:attrName>
                                        </p:attrNameLst>
                                      </p:cBhvr>
                                      <p:to>
                                        <p:strVal val="hidden"/>
                                      </p:to>
                                    </p:set>
                                  </p:childTnLst>
                                </p:cTn>
                              </p:par>
                              <p:par>
                                <p:cTn id="361" presetID="9" presetClass="exit" presetSubtype="0" fill="hold" nodeType="withEffect">
                                  <p:stCondLst>
                                    <p:cond delay="0"/>
                                  </p:stCondLst>
                                  <p:childTnLst>
                                    <p:animEffect transition="out" filter="dissolve">
                                      <p:cBhvr>
                                        <p:cTn id="362" dur="500"/>
                                        <p:tgtEl>
                                          <p:spTgt spid="166"/>
                                        </p:tgtEl>
                                      </p:cBhvr>
                                    </p:animEffect>
                                    <p:set>
                                      <p:cBhvr>
                                        <p:cTn id="363" dur="1" fill="hold">
                                          <p:stCondLst>
                                            <p:cond delay="499"/>
                                          </p:stCondLst>
                                        </p:cTn>
                                        <p:tgtEl>
                                          <p:spTgt spid="166"/>
                                        </p:tgtEl>
                                        <p:attrNameLst>
                                          <p:attrName>style.visibility</p:attrName>
                                        </p:attrNameLst>
                                      </p:cBhvr>
                                      <p:to>
                                        <p:strVal val="hidden"/>
                                      </p:to>
                                    </p:set>
                                  </p:childTnLst>
                                </p:cTn>
                              </p:par>
                              <p:par>
                                <p:cTn id="364" presetID="9" presetClass="exit" presetSubtype="0" fill="hold" nodeType="withEffect">
                                  <p:stCondLst>
                                    <p:cond delay="0"/>
                                  </p:stCondLst>
                                  <p:childTnLst>
                                    <p:animEffect transition="out" filter="dissolve">
                                      <p:cBhvr>
                                        <p:cTn id="365" dur="500"/>
                                        <p:tgtEl>
                                          <p:spTgt spid="167"/>
                                        </p:tgtEl>
                                      </p:cBhvr>
                                    </p:animEffect>
                                    <p:set>
                                      <p:cBhvr>
                                        <p:cTn id="366" dur="1" fill="hold">
                                          <p:stCondLst>
                                            <p:cond delay="499"/>
                                          </p:stCondLst>
                                        </p:cTn>
                                        <p:tgtEl>
                                          <p:spTgt spid="167"/>
                                        </p:tgtEl>
                                        <p:attrNameLst>
                                          <p:attrName>style.visibility</p:attrName>
                                        </p:attrNameLst>
                                      </p:cBhvr>
                                      <p:to>
                                        <p:strVal val="hidden"/>
                                      </p:to>
                                    </p:set>
                                  </p:childTnLst>
                                </p:cTn>
                              </p:par>
                              <p:par>
                                <p:cTn id="367" presetID="9" presetClass="exit" presetSubtype="0" fill="hold" nodeType="withEffect">
                                  <p:stCondLst>
                                    <p:cond delay="0"/>
                                  </p:stCondLst>
                                  <p:childTnLst>
                                    <p:animEffect transition="out" filter="dissolve">
                                      <p:cBhvr>
                                        <p:cTn id="368" dur="500"/>
                                        <p:tgtEl>
                                          <p:spTgt spid="168"/>
                                        </p:tgtEl>
                                      </p:cBhvr>
                                    </p:animEffect>
                                    <p:set>
                                      <p:cBhvr>
                                        <p:cTn id="369" dur="1" fill="hold">
                                          <p:stCondLst>
                                            <p:cond delay="499"/>
                                          </p:stCondLst>
                                        </p:cTn>
                                        <p:tgtEl>
                                          <p:spTgt spid="168"/>
                                        </p:tgtEl>
                                        <p:attrNameLst>
                                          <p:attrName>style.visibility</p:attrName>
                                        </p:attrNameLst>
                                      </p:cBhvr>
                                      <p:to>
                                        <p:strVal val="hidden"/>
                                      </p:to>
                                    </p:set>
                                  </p:childTnLst>
                                </p:cTn>
                              </p:par>
                              <p:par>
                                <p:cTn id="370" presetID="9" presetClass="exit" presetSubtype="0" fill="hold" nodeType="withEffect">
                                  <p:stCondLst>
                                    <p:cond delay="0"/>
                                  </p:stCondLst>
                                  <p:childTnLst>
                                    <p:animEffect transition="out" filter="dissolve">
                                      <p:cBhvr>
                                        <p:cTn id="371" dur="500"/>
                                        <p:tgtEl>
                                          <p:spTgt spid="169"/>
                                        </p:tgtEl>
                                      </p:cBhvr>
                                    </p:animEffect>
                                    <p:set>
                                      <p:cBhvr>
                                        <p:cTn id="372" dur="1" fill="hold">
                                          <p:stCondLst>
                                            <p:cond delay="499"/>
                                          </p:stCondLst>
                                        </p:cTn>
                                        <p:tgtEl>
                                          <p:spTgt spid="169"/>
                                        </p:tgtEl>
                                        <p:attrNameLst>
                                          <p:attrName>style.visibility</p:attrName>
                                        </p:attrNameLst>
                                      </p:cBhvr>
                                      <p:to>
                                        <p:strVal val="hidden"/>
                                      </p:to>
                                    </p:set>
                                  </p:childTnLst>
                                </p:cTn>
                              </p:par>
                              <p:par>
                                <p:cTn id="373" presetID="9" presetClass="exit" presetSubtype="0" fill="hold" nodeType="withEffect">
                                  <p:stCondLst>
                                    <p:cond delay="0"/>
                                  </p:stCondLst>
                                  <p:childTnLst>
                                    <p:animEffect transition="out" filter="dissolve">
                                      <p:cBhvr>
                                        <p:cTn id="374" dur="500"/>
                                        <p:tgtEl>
                                          <p:spTgt spid="170"/>
                                        </p:tgtEl>
                                      </p:cBhvr>
                                    </p:animEffect>
                                    <p:set>
                                      <p:cBhvr>
                                        <p:cTn id="375" dur="1" fill="hold">
                                          <p:stCondLst>
                                            <p:cond delay="499"/>
                                          </p:stCondLst>
                                        </p:cTn>
                                        <p:tgtEl>
                                          <p:spTgt spid="170"/>
                                        </p:tgtEl>
                                        <p:attrNameLst>
                                          <p:attrName>style.visibility</p:attrName>
                                        </p:attrNameLst>
                                      </p:cBhvr>
                                      <p:to>
                                        <p:strVal val="hidden"/>
                                      </p:to>
                                    </p:set>
                                  </p:childTnLst>
                                </p:cTn>
                              </p:par>
                              <p:par>
                                <p:cTn id="376" presetID="9" presetClass="exit" presetSubtype="0" fill="hold" nodeType="withEffect">
                                  <p:stCondLst>
                                    <p:cond delay="0"/>
                                  </p:stCondLst>
                                  <p:childTnLst>
                                    <p:animEffect transition="out" filter="dissolve">
                                      <p:cBhvr>
                                        <p:cTn id="377" dur="500"/>
                                        <p:tgtEl>
                                          <p:spTgt spid="171"/>
                                        </p:tgtEl>
                                      </p:cBhvr>
                                    </p:animEffect>
                                    <p:set>
                                      <p:cBhvr>
                                        <p:cTn id="378" dur="1" fill="hold">
                                          <p:stCondLst>
                                            <p:cond delay="499"/>
                                          </p:stCondLst>
                                        </p:cTn>
                                        <p:tgtEl>
                                          <p:spTgt spid="171"/>
                                        </p:tgtEl>
                                        <p:attrNameLst>
                                          <p:attrName>style.visibility</p:attrName>
                                        </p:attrNameLst>
                                      </p:cBhvr>
                                      <p:to>
                                        <p:strVal val="hidden"/>
                                      </p:to>
                                    </p:set>
                                  </p:childTnLst>
                                </p:cTn>
                              </p:par>
                              <p:par>
                                <p:cTn id="379" presetID="9" presetClass="exit" presetSubtype="0" fill="hold" nodeType="withEffect">
                                  <p:stCondLst>
                                    <p:cond delay="0"/>
                                  </p:stCondLst>
                                  <p:childTnLst>
                                    <p:animEffect transition="out" filter="dissolve">
                                      <p:cBhvr>
                                        <p:cTn id="380" dur="500"/>
                                        <p:tgtEl>
                                          <p:spTgt spid="172"/>
                                        </p:tgtEl>
                                      </p:cBhvr>
                                    </p:animEffect>
                                    <p:set>
                                      <p:cBhvr>
                                        <p:cTn id="381" dur="1" fill="hold">
                                          <p:stCondLst>
                                            <p:cond delay="499"/>
                                          </p:stCondLst>
                                        </p:cTn>
                                        <p:tgtEl>
                                          <p:spTgt spid="172"/>
                                        </p:tgtEl>
                                        <p:attrNameLst>
                                          <p:attrName>style.visibility</p:attrName>
                                        </p:attrNameLst>
                                      </p:cBhvr>
                                      <p:to>
                                        <p:strVal val="hidden"/>
                                      </p:to>
                                    </p:set>
                                  </p:childTnLst>
                                </p:cTn>
                              </p:par>
                              <p:par>
                                <p:cTn id="382" presetID="9" presetClass="exit" presetSubtype="0" fill="hold" nodeType="withEffect">
                                  <p:stCondLst>
                                    <p:cond delay="0"/>
                                  </p:stCondLst>
                                  <p:childTnLst>
                                    <p:animEffect transition="out" filter="dissolve">
                                      <p:cBhvr>
                                        <p:cTn id="383" dur="500"/>
                                        <p:tgtEl>
                                          <p:spTgt spid="173"/>
                                        </p:tgtEl>
                                      </p:cBhvr>
                                    </p:animEffect>
                                    <p:set>
                                      <p:cBhvr>
                                        <p:cTn id="384" dur="1" fill="hold">
                                          <p:stCondLst>
                                            <p:cond delay="499"/>
                                          </p:stCondLst>
                                        </p:cTn>
                                        <p:tgtEl>
                                          <p:spTgt spid="173"/>
                                        </p:tgtEl>
                                        <p:attrNameLst>
                                          <p:attrName>style.visibility</p:attrName>
                                        </p:attrNameLst>
                                      </p:cBhvr>
                                      <p:to>
                                        <p:strVal val="hidden"/>
                                      </p:to>
                                    </p:set>
                                  </p:childTnLst>
                                </p:cTn>
                              </p:par>
                              <p:par>
                                <p:cTn id="385" presetID="9" presetClass="entr" presetSubtype="0" fill="hold" nodeType="withEffect">
                                  <p:stCondLst>
                                    <p:cond delay="0"/>
                                  </p:stCondLst>
                                  <p:childTnLst>
                                    <p:set>
                                      <p:cBhvr>
                                        <p:cTn id="386" dur="1" fill="hold">
                                          <p:stCondLst>
                                            <p:cond delay="0"/>
                                          </p:stCondLst>
                                        </p:cTn>
                                        <p:tgtEl>
                                          <p:spTgt spid="92"/>
                                        </p:tgtEl>
                                        <p:attrNameLst>
                                          <p:attrName>style.visibility</p:attrName>
                                        </p:attrNameLst>
                                      </p:cBhvr>
                                      <p:to>
                                        <p:strVal val="visible"/>
                                      </p:to>
                                    </p:set>
                                    <p:animEffect transition="in" filter="dissolve">
                                      <p:cBhvr>
                                        <p:cTn id="387" dur="500"/>
                                        <p:tgtEl>
                                          <p:spTgt spid="92"/>
                                        </p:tgtEl>
                                      </p:cBhvr>
                                    </p:animEffect>
                                  </p:childTnLst>
                                </p:cTn>
                              </p:par>
                              <p:par>
                                <p:cTn id="388" presetID="9" presetClass="entr" presetSubtype="0" fill="hold" nodeType="withEffect">
                                  <p:stCondLst>
                                    <p:cond delay="0"/>
                                  </p:stCondLst>
                                  <p:childTnLst>
                                    <p:set>
                                      <p:cBhvr>
                                        <p:cTn id="389" dur="1" fill="hold">
                                          <p:stCondLst>
                                            <p:cond delay="0"/>
                                          </p:stCondLst>
                                        </p:cTn>
                                        <p:tgtEl>
                                          <p:spTgt spid="102"/>
                                        </p:tgtEl>
                                        <p:attrNameLst>
                                          <p:attrName>style.visibility</p:attrName>
                                        </p:attrNameLst>
                                      </p:cBhvr>
                                      <p:to>
                                        <p:strVal val="visible"/>
                                      </p:to>
                                    </p:set>
                                    <p:animEffect transition="in" filter="dissolve">
                                      <p:cBhvr>
                                        <p:cTn id="390" dur="500"/>
                                        <p:tgtEl>
                                          <p:spTgt spid="102"/>
                                        </p:tgtEl>
                                      </p:cBhvr>
                                    </p:animEffect>
                                  </p:childTnLst>
                                </p:cTn>
                              </p:par>
                              <p:par>
                                <p:cTn id="391" presetID="9" presetClass="entr" presetSubtype="0" fill="hold" nodeType="withEffect">
                                  <p:stCondLst>
                                    <p:cond delay="0"/>
                                  </p:stCondLst>
                                  <p:childTnLst>
                                    <p:set>
                                      <p:cBhvr>
                                        <p:cTn id="392" dur="1" fill="hold">
                                          <p:stCondLst>
                                            <p:cond delay="0"/>
                                          </p:stCondLst>
                                        </p:cTn>
                                        <p:tgtEl>
                                          <p:spTgt spid="103"/>
                                        </p:tgtEl>
                                        <p:attrNameLst>
                                          <p:attrName>style.visibility</p:attrName>
                                        </p:attrNameLst>
                                      </p:cBhvr>
                                      <p:to>
                                        <p:strVal val="visible"/>
                                      </p:to>
                                    </p:set>
                                    <p:animEffect transition="in" filter="dissolve">
                                      <p:cBhvr>
                                        <p:cTn id="393" dur="500"/>
                                        <p:tgtEl>
                                          <p:spTgt spid="103"/>
                                        </p:tgtEl>
                                      </p:cBhvr>
                                    </p:animEffect>
                                  </p:childTnLst>
                                </p:cTn>
                              </p:par>
                              <p:par>
                                <p:cTn id="394" presetID="9" presetClass="entr" presetSubtype="0" fill="hold" nodeType="withEffect">
                                  <p:stCondLst>
                                    <p:cond delay="0"/>
                                  </p:stCondLst>
                                  <p:childTnLst>
                                    <p:set>
                                      <p:cBhvr>
                                        <p:cTn id="395" dur="1" fill="hold">
                                          <p:stCondLst>
                                            <p:cond delay="0"/>
                                          </p:stCondLst>
                                        </p:cTn>
                                        <p:tgtEl>
                                          <p:spTgt spid="104"/>
                                        </p:tgtEl>
                                        <p:attrNameLst>
                                          <p:attrName>style.visibility</p:attrName>
                                        </p:attrNameLst>
                                      </p:cBhvr>
                                      <p:to>
                                        <p:strVal val="visible"/>
                                      </p:to>
                                    </p:set>
                                    <p:animEffect transition="in" filter="dissolve">
                                      <p:cBhvr>
                                        <p:cTn id="396" dur="500"/>
                                        <p:tgtEl>
                                          <p:spTgt spid="104"/>
                                        </p:tgtEl>
                                      </p:cBhvr>
                                    </p:animEffect>
                                  </p:childTnLst>
                                </p:cTn>
                              </p:par>
                              <p:par>
                                <p:cTn id="397" presetID="9" presetClass="entr" presetSubtype="0" fill="hold" nodeType="withEffect">
                                  <p:stCondLst>
                                    <p:cond delay="0"/>
                                  </p:stCondLst>
                                  <p:childTnLst>
                                    <p:set>
                                      <p:cBhvr>
                                        <p:cTn id="398" dur="1" fill="hold">
                                          <p:stCondLst>
                                            <p:cond delay="0"/>
                                          </p:stCondLst>
                                        </p:cTn>
                                        <p:tgtEl>
                                          <p:spTgt spid="105"/>
                                        </p:tgtEl>
                                        <p:attrNameLst>
                                          <p:attrName>style.visibility</p:attrName>
                                        </p:attrNameLst>
                                      </p:cBhvr>
                                      <p:to>
                                        <p:strVal val="visible"/>
                                      </p:to>
                                    </p:set>
                                    <p:animEffect transition="in" filter="dissolve">
                                      <p:cBhvr>
                                        <p:cTn id="399" dur="500"/>
                                        <p:tgtEl>
                                          <p:spTgt spid="105"/>
                                        </p:tgtEl>
                                      </p:cBhvr>
                                    </p:animEffect>
                                  </p:childTnLst>
                                </p:cTn>
                              </p:par>
                              <p:par>
                                <p:cTn id="400" presetID="9" presetClass="entr" presetSubtype="0" fill="hold" nodeType="withEffect">
                                  <p:stCondLst>
                                    <p:cond delay="0"/>
                                  </p:stCondLst>
                                  <p:childTnLst>
                                    <p:set>
                                      <p:cBhvr>
                                        <p:cTn id="401" dur="1" fill="hold">
                                          <p:stCondLst>
                                            <p:cond delay="0"/>
                                          </p:stCondLst>
                                        </p:cTn>
                                        <p:tgtEl>
                                          <p:spTgt spid="106"/>
                                        </p:tgtEl>
                                        <p:attrNameLst>
                                          <p:attrName>style.visibility</p:attrName>
                                        </p:attrNameLst>
                                      </p:cBhvr>
                                      <p:to>
                                        <p:strVal val="visible"/>
                                      </p:to>
                                    </p:set>
                                    <p:animEffect transition="in" filter="dissolve">
                                      <p:cBhvr>
                                        <p:cTn id="402" dur="500"/>
                                        <p:tgtEl>
                                          <p:spTgt spid="106"/>
                                        </p:tgtEl>
                                      </p:cBhvr>
                                    </p:animEffect>
                                  </p:childTnLst>
                                </p:cTn>
                              </p:par>
                              <p:par>
                                <p:cTn id="403" presetID="9" presetClass="entr" presetSubtype="0" fill="hold" nodeType="withEffect">
                                  <p:stCondLst>
                                    <p:cond delay="0"/>
                                  </p:stCondLst>
                                  <p:childTnLst>
                                    <p:set>
                                      <p:cBhvr>
                                        <p:cTn id="404" dur="1" fill="hold">
                                          <p:stCondLst>
                                            <p:cond delay="0"/>
                                          </p:stCondLst>
                                        </p:cTn>
                                        <p:tgtEl>
                                          <p:spTgt spid="107"/>
                                        </p:tgtEl>
                                        <p:attrNameLst>
                                          <p:attrName>style.visibility</p:attrName>
                                        </p:attrNameLst>
                                      </p:cBhvr>
                                      <p:to>
                                        <p:strVal val="visible"/>
                                      </p:to>
                                    </p:set>
                                    <p:animEffect transition="in" filter="dissolve">
                                      <p:cBhvr>
                                        <p:cTn id="405" dur="500"/>
                                        <p:tgtEl>
                                          <p:spTgt spid="107"/>
                                        </p:tgtEl>
                                      </p:cBhvr>
                                    </p:animEffect>
                                  </p:childTnLst>
                                </p:cTn>
                              </p:par>
                              <p:par>
                                <p:cTn id="406" presetID="9" presetClass="entr" presetSubtype="0" fill="hold" nodeType="withEffect">
                                  <p:stCondLst>
                                    <p:cond delay="0"/>
                                  </p:stCondLst>
                                  <p:childTnLst>
                                    <p:set>
                                      <p:cBhvr>
                                        <p:cTn id="407" dur="1" fill="hold">
                                          <p:stCondLst>
                                            <p:cond delay="0"/>
                                          </p:stCondLst>
                                        </p:cTn>
                                        <p:tgtEl>
                                          <p:spTgt spid="108"/>
                                        </p:tgtEl>
                                        <p:attrNameLst>
                                          <p:attrName>style.visibility</p:attrName>
                                        </p:attrNameLst>
                                      </p:cBhvr>
                                      <p:to>
                                        <p:strVal val="visible"/>
                                      </p:to>
                                    </p:set>
                                    <p:animEffect transition="in" filter="dissolve">
                                      <p:cBhvr>
                                        <p:cTn id="408" dur="500"/>
                                        <p:tgtEl>
                                          <p:spTgt spid="108"/>
                                        </p:tgtEl>
                                      </p:cBhvr>
                                    </p:animEffect>
                                  </p:childTnLst>
                                </p:cTn>
                              </p:par>
                              <p:par>
                                <p:cTn id="409" presetID="9" presetClass="entr" presetSubtype="0" fill="hold" nodeType="withEffect">
                                  <p:stCondLst>
                                    <p:cond delay="0"/>
                                  </p:stCondLst>
                                  <p:childTnLst>
                                    <p:set>
                                      <p:cBhvr>
                                        <p:cTn id="410" dur="1" fill="hold">
                                          <p:stCondLst>
                                            <p:cond delay="0"/>
                                          </p:stCondLst>
                                        </p:cTn>
                                        <p:tgtEl>
                                          <p:spTgt spid="109"/>
                                        </p:tgtEl>
                                        <p:attrNameLst>
                                          <p:attrName>style.visibility</p:attrName>
                                        </p:attrNameLst>
                                      </p:cBhvr>
                                      <p:to>
                                        <p:strVal val="visible"/>
                                      </p:to>
                                    </p:set>
                                    <p:animEffect transition="in" filter="dissolve">
                                      <p:cBhvr>
                                        <p:cTn id="411" dur="500"/>
                                        <p:tgtEl>
                                          <p:spTgt spid="109"/>
                                        </p:tgtEl>
                                      </p:cBhvr>
                                    </p:animEffect>
                                  </p:childTnLst>
                                </p:cTn>
                              </p:par>
                              <p:par>
                                <p:cTn id="412" presetID="9" presetClass="entr" presetSubtype="0" fill="hold" nodeType="withEffect">
                                  <p:stCondLst>
                                    <p:cond delay="0"/>
                                  </p:stCondLst>
                                  <p:childTnLst>
                                    <p:set>
                                      <p:cBhvr>
                                        <p:cTn id="413" dur="1" fill="hold">
                                          <p:stCondLst>
                                            <p:cond delay="0"/>
                                          </p:stCondLst>
                                        </p:cTn>
                                        <p:tgtEl>
                                          <p:spTgt spid="110"/>
                                        </p:tgtEl>
                                        <p:attrNameLst>
                                          <p:attrName>style.visibility</p:attrName>
                                        </p:attrNameLst>
                                      </p:cBhvr>
                                      <p:to>
                                        <p:strVal val="visible"/>
                                      </p:to>
                                    </p:set>
                                    <p:animEffect transition="in" filter="dissolve">
                                      <p:cBhvr>
                                        <p:cTn id="414" dur="500"/>
                                        <p:tgtEl>
                                          <p:spTgt spid="110"/>
                                        </p:tgtEl>
                                      </p:cBhvr>
                                    </p:animEffect>
                                  </p:childTnLst>
                                </p:cTn>
                              </p:par>
                              <p:par>
                                <p:cTn id="415" presetID="9" presetClass="entr" presetSubtype="0" fill="hold" nodeType="withEffect">
                                  <p:stCondLst>
                                    <p:cond delay="0"/>
                                  </p:stCondLst>
                                  <p:childTnLst>
                                    <p:set>
                                      <p:cBhvr>
                                        <p:cTn id="416" dur="1" fill="hold">
                                          <p:stCondLst>
                                            <p:cond delay="0"/>
                                          </p:stCondLst>
                                        </p:cTn>
                                        <p:tgtEl>
                                          <p:spTgt spid="120"/>
                                        </p:tgtEl>
                                        <p:attrNameLst>
                                          <p:attrName>style.visibility</p:attrName>
                                        </p:attrNameLst>
                                      </p:cBhvr>
                                      <p:to>
                                        <p:strVal val="visible"/>
                                      </p:to>
                                    </p:set>
                                    <p:animEffect transition="in" filter="dissolve">
                                      <p:cBhvr>
                                        <p:cTn id="417" dur="500"/>
                                        <p:tgtEl>
                                          <p:spTgt spid="120"/>
                                        </p:tgtEl>
                                      </p:cBhvr>
                                    </p:animEffect>
                                  </p:childTnLst>
                                </p:cTn>
                              </p:par>
                              <p:par>
                                <p:cTn id="418" presetID="9" presetClass="entr" presetSubtype="0" fill="hold" nodeType="withEffect">
                                  <p:stCondLst>
                                    <p:cond delay="0"/>
                                  </p:stCondLst>
                                  <p:childTnLst>
                                    <p:set>
                                      <p:cBhvr>
                                        <p:cTn id="419" dur="1" fill="hold">
                                          <p:stCondLst>
                                            <p:cond delay="0"/>
                                          </p:stCondLst>
                                        </p:cTn>
                                        <p:tgtEl>
                                          <p:spTgt spid="121"/>
                                        </p:tgtEl>
                                        <p:attrNameLst>
                                          <p:attrName>style.visibility</p:attrName>
                                        </p:attrNameLst>
                                      </p:cBhvr>
                                      <p:to>
                                        <p:strVal val="visible"/>
                                      </p:to>
                                    </p:set>
                                    <p:animEffect transition="in" filter="dissolve">
                                      <p:cBhvr>
                                        <p:cTn id="420" dur="500"/>
                                        <p:tgtEl>
                                          <p:spTgt spid="121"/>
                                        </p:tgtEl>
                                      </p:cBhvr>
                                    </p:animEffect>
                                  </p:childTnLst>
                                </p:cTn>
                              </p:par>
                              <p:par>
                                <p:cTn id="421" presetID="9" presetClass="entr" presetSubtype="0" fill="hold" nodeType="withEffect">
                                  <p:stCondLst>
                                    <p:cond delay="0"/>
                                  </p:stCondLst>
                                  <p:childTnLst>
                                    <p:set>
                                      <p:cBhvr>
                                        <p:cTn id="422" dur="1" fill="hold">
                                          <p:stCondLst>
                                            <p:cond delay="0"/>
                                          </p:stCondLst>
                                        </p:cTn>
                                        <p:tgtEl>
                                          <p:spTgt spid="122"/>
                                        </p:tgtEl>
                                        <p:attrNameLst>
                                          <p:attrName>style.visibility</p:attrName>
                                        </p:attrNameLst>
                                      </p:cBhvr>
                                      <p:to>
                                        <p:strVal val="visible"/>
                                      </p:to>
                                    </p:set>
                                    <p:animEffect transition="in" filter="dissolve">
                                      <p:cBhvr>
                                        <p:cTn id="423" dur="500"/>
                                        <p:tgtEl>
                                          <p:spTgt spid="122"/>
                                        </p:tgtEl>
                                      </p:cBhvr>
                                    </p:animEffect>
                                  </p:childTnLst>
                                </p:cTn>
                              </p:par>
                              <p:par>
                                <p:cTn id="424" presetID="1" presetClass="entr" presetSubtype="0" fill="hold" nodeType="withEffect">
                                  <p:stCondLst>
                                    <p:cond delay="0"/>
                                  </p:stCondLst>
                                  <p:childTnLst>
                                    <p:set>
                                      <p:cBhvr>
                                        <p:cTn id="425" dur="1" fill="hold">
                                          <p:stCondLst>
                                            <p:cond delay="0"/>
                                          </p:stCondLst>
                                        </p:cTn>
                                        <p:tgtEl>
                                          <p:spTgt spid="92"/>
                                        </p:tgtEl>
                                        <p:attrNameLst>
                                          <p:attrName>style.visibility</p:attrName>
                                        </p:attrNameLst>
                                      </p:cBhvr>
                                      <p:to>
                                        <p:strVal val="visible"/>
                                      </p:to>
                                    </p:set>
                                  </p:childTnLst>
                                </p:cTn>
                              </p:par>
                              <p:par>
                                <p:cTn id="426" presetID="1" presetClass="entr" presetSubtype="0" fill="hold" nodeType="withEffect">
                                  <p:stCondLst>
                                    <p:cond delay="0"/>
                                  </p:stCondLst>
                                  <p:childTnLst>
                                    <p:set>
                                      <p:cBhvr>
                                        <p:cTn id="427" dur="1" fill="hold">
                                          <p:stCondLst>
                                            <p:cond delay="0"/>
                                          </p:stCondLst>
                                        </p:cTn>
                                        <p:tgtEl>
                                          <p:spTgt spid="102"/>
                                        </p:tgtEl>
                                        <p:attrNameLst>
                                          <p:attrName>style.visibility</p:attrName>
                                        </p:attrNameLst>
                                      </p:cBhvr>
                                      <p:to>
                                        <p:strVal val="visible"/>
                                      </p:to>
                                    </p:set>
                                  </p:childTnLst>
                                </p:cTn>
                              </p:par>
                              <p:par>
                                <p:cTn id="428" presetID="1" presetClass="entr" presetSubtype="0" fill="hold" nodeType="withEffect">
                                  <p:stCondLst>
                                    <p:cond delay="0"/>
                                  </p:stCondLst>
                                  <p:childTnLst>
                                    <p:set>
                                      <p:cBhvr>
                                        <p:cTn id="429" dur="1" fill="hold">
                                          <p:stCondLst>
                                            <p:cond delay="0"/>
                                          </p:stCondLst>
                                        </p:cTn>
                                        <p:tgtEl>
                                          <p:spTgt spid="103"/>
                                        </p:tgtEl>
                                        <p:attrNameLst>
                                          <p:attrName>style.visibility</p:attrName>
                                        </p:attrNameLst>
                                      </p:cBhvr>
                                      <p:to>
                                        <p:strVal val="visible"/>
                                      </p:to>
                                    </p:set>
                                  </p:childTnLst>
                                </p:cTn>
                              </p:par>
                              <p:par>
                                <p:cTn id="430" presetID="1" presetClass="entr" presetSubtype="0" fill="hold" nodeType="withEffect">
                                  <p:stCondLst>
                                    <p:cond delay="0"/>
                                  </p:stCondLst>
                                  <p:childTnLst>
                                    <p:set>
                                      <p:cBhvr>
                                        <p:cTn id="431" dur="1" fill="hold">
                                          <p:stCondLst>
                                            <p:cond delay="0"/>
                                          </p:stCondLst>
                                        </p:cTn>
                                        <p:tgtEl>
                                          <p:spTgt spid="104"/>
                                        </p:tgtEl>
                                        <p:attrNameLst>
                                          <p:attrName>style.visibility</p:attrName>
                                        </p:attrNameLst>
                                      </p:cBhvr>
                                      <p:to>
                                        <p:strVal val="visible"/>
                                      </p:to>
                                    </p:set>
                                  </p:childTnLst>
                                </p:cTn>
                              </p:par>
                              <p:par>
                                <p:cTn id="432" presetID="1" presetClass="entr" presetSubtype="0" fill="hold" nodeType="withEffect">
                                  <p:stCondLst>
                                    <p:cond delay="0"/>
                                  </p:stCondLst>
                                  <p:childTnLst>
                                    <p:set>
                                      <p:cBhvr>
                                        <p:cTn id="433" dur="1" fill="hold">
                                          <p:stCondLst>
                                            <p:cond delay="0"/>
                                          </p:stCondLst>
                                        </p:cTn>
                                        <p:tgtEl>
                                          <p:spTgt spid="105"/>
                                        </p:tgtEl>
                                        <p:attrNameLst>
                                          <p:attrName>style.visibility</p:attrName>
                                        </p:attrNameLst>
                                      </p:cBhvr>
                                      <p:to>
                                        <p:strVal val="visible"/>
                                      </p:to>
                                    </p:set>
                                  </p:childTnLst>
                                </p:cTn>
                              </p:par>
                              <p:par>
                                <p:cTn id="434" presetID="1" presetClass="entr" presetSubtype="0" fill="hold" nodeType="withEffect">
                                  <p:stCondLst>
                                    <p:cond delay="0"/>
                                  </p:stCondLst>
                                  <p:childTnLst>
                                    <p:set>
                                      <p:cBhvr>
                                        <p:cTn id="435" dur="1" fill="hold">
                                          <p:stCondLst>
                                            <p:cond delay="0"/>
                                          </p:stCondLst>
                                        </p:cTn>
                                        <p:tgtEl>
                                          <p:spTgt spid="106"/>
                                        </p:tgtEl>
                                        <p:attrNameLst>
                                          <p:attrName>style.visibility</p:attrName>
                                        </p:attrNameLst>
                                      </p:cBhvr>
                                      <p:to>
                                        <p:strVal val="visible"/>
                                      </p:to>
                                    </p:set>
                                  </p:childTnLst>
                                </p:cTn>
                              </p:par>
                              <p:par>
                                <p:cTn id="436" presetID="1" presetClass="entr" presetSubtype="0" fill="hold" nodeType="withEffect">
                                  <p:stCondLst>
                                    <p:cond delay="0"/>
                                  </p:stCondLst>
                                  <p:childTnLst>
                                    <p:set>
                                      <p:cBhvr>
                                        <p:cTn id="437" dur="1" fill="hold">
                                          <p:stCondLst>
                                            <p:cond delay="0"/>
                                          </p:stCondLst>
                                        </p:cTn>
                                        <p:tgtEl>
                                          <p:spTgt spid="107"/>
                                        </p:tgtEl>
                                        <p:attrNameLst>
                                          <p:attrName>style.visibility</p:attrName>
                                        </p:attrNameLst>
                                      </p:cBhvr>
                                      <p:to>
                                        <p:strVal val="visible"/>
                                      </p:to>
                                    </p:set>
                                  </p:childTnLst>
                                </p:cTn>
                              </p:par>
                              <p:par>
                                <p:cTn id="438" presetID="1" presetClass="entr" presetSubtype="0" fill="hold" nodeType="withEffect">
                                  <p:stCondLst>
                                    <p:cond delay="0"/>
                                  </p:stCondLst>
                                  <p:childTnLst>
                                    <p:set>
                                      <p:cBhvr>
                                        <p:cTn id="439" dur="1" fill="hold">
                                          <p:stCondLst>
                                            <p:cond delay="0"/>
                                          </p:stCondLst>
                                        </p:cTn>
                                        <p:tgtEl>
                                          <p:spTgt spid="108"/>
                                        </p:tgtEl>
                                        <p:attrNameLst>
                                          <p:attrName>style.visibility</p:attrName>
                                        </p:attrNameLst>
                                      </p:cBhvr>
                                      <p:to>
                                        <p:strVal val="visible"/>
                                      </p:to>
                                    </p:set>
                                  </p:childTnLst>
                                </p:cTn>
                              </p:par>
                              <p:par>
                                <p:cTn id="440" presetID="1" presetClass="entr" presetSubtype="0" fill="hold" nodeType="withEffect">
                                  <p:stCondLst>
                                    <p:cond delay="0"/>
                                  </p:stCondLst>
                                  <p:childTnLst>
                                    <p:set>
                                      <p:cBhvr>
                                        <p:cTn id="441" dur="1" fill="hold">
                                          <p:stCondLst>
                                            <p:cond delay="0"/>
                                          </p:stCondLst>
                                        </p:cTn>
                                        <p:tgtEl>
                                          <p:spTgt spid="109"/>
                                        </p:tgtEl>
                                        <p:attrNameLst>
                                          <p:attrName>style.visibility</p:attrName>
                                        </p:attrNameLst>
                                      </p:cBhvr>
                                      <p:to>
                                        <p:strVal val="visible"/>
                                      </p:to>
                                    </p:set>
                                  </p:childTnLst>
                                </p:cTn>
                              </p:par>
                              <p:par>
                                <p:cTn id="442" presetID="1" presetClass="entr" presetSubtype="0" fill="hold" nodeType="withEffect">
                                  <p:stCondLst>
                                    <p:cond delay="0"/>
                                  </p:stCondLst>
                                  <p:childTnLst>
                                    <p:set>
                                      <p:cBhvr>
                                        <p:cTn id="443" dur="1" fill="hold">
                                          <p:stCondLst>
                                            <p:cond delay="0"/>
                                          </p:stCondLst>
                                        </p:cTn>
                                        <p:tgtEl>
                                          <p:spTgt spid="110"/>
                                        </p:tgtEl>
                                        <p:attrNameLst>
                                          <p:attrName>style.visibility</p:attrName>
                                        </p:attrNameLst>
                                      </p:cBhvr>
                                      <p:to>
                                        <p:strVal val="visible"/>
                                      </p:to>
                                    </p:set>
                                  </p:childTnLst>
                                </p:cTn>
                              </p:par>
                              <p:par>
                                <p:cTn id="444" presetID="1" presetClass="entr" presetSubtype="0" fill="hold" nodeType="withEffect">
                                  <p:stCondLst>
                                    <p:cond delay="0"/>
                                  </p:stCondLst>
                                  <p:childTnLst>
                                    <p:set>
                                      <p:cBhvr>
                                        <p:cTn id="445" dur="1" fill="hold">
                                          <p:stCondLst>
                                            <p:cond delay="0"/>
                                          </p:stCondLst>
                                        </p:cTn>
                                        <p:tgtEl>
                                          <p:spTgt spid="120"/>
                                        </p:tgtEl>
                                        <p:attrNameLst>
                                          <p:attrName>style.visibility</p:attrName>
                                        </p:attrNameLst>
                                      </p:cBhvr>
                                      <p:to>
                                        <p:strVal val="visible"/>
                                      </p:to>
                                    </p:set>
                                  </p:childTnLst>
                                </p:cTn>
                              </p:par>
                              <p:par>
                                <p:cTn id="446" presetID="1" presetClass="entr" presetSubtype="0" fill="hold" nodeType="withEffect">
                                  <p:stCondLst>
                                    <p:cond delay="0"/>
                                  </p:stCondLst>
                                  <p:childTnLst>
                                    <p:set>
                                      <p:cBhvr>
                                        <p:cTn id="447" dur="1" fill="hold">
                                          <p:stCondLst>
                                            <p:cond delay="0"/>
                                          </p:stCondLst>
                                        </p:cTn>
                                        <p:tgtEl>
                                          <p:spTgt spid="121"/>
                                        </p:tgtEl>
                                        <p:attrNameLst>
                                          <p:attrName>style.visibility</p:attrName>
                                        </p:attrNameLst>
                                      </p:cBhvr>
                                      <p:to>
                                        <p:strVal val="visible"/>
                                      </p:to>
                                    </p:set>
                                  </p:childTnLst>
                                </p:cTn>
                              </p:par>
                              <p:par>
                                <p:cTn id="448" presetID="1" presetClass="entr" presetSubtype="0" fill="hold" nodeType="withEffect">
                                  <p:stCondLst>
                                    <p:cond delay="0"/>
                                  </p:stCondLst>
                                  <p:childTnLst>
                                    <p:set>
                                      <p:cBhvr>
                                        <p:cTn id="449" dur="1" fill="hold">
                                          <p:stCondLst>
                                            <p:cond delay="0"/>
                                          </p:stCondLst>
                                        </p:cTn>
                                        <p:tgtEl>
                                          <p:spTgt spid="122"/>
                                        </p:tgtEl>
                                        <p:attrNameLst>
                                          <p:attrName>style.visibility</p:attrName>
                                        </p:attrNameLst>
                                      </p:cBhvr>
                                      <p:to>
                                        <p:strVal val="visible"/>
                                      </p:to>
                                    </p:set>
                                  </p:childTnLst>
                                </p:cTn>
                              </p:par>
                            </p:childTnLst>
                          </p:cTn>
                        </p:par>
                      </p:childTnLst>
                    </p:cTn>
                  </p:par>
                  <p:par>
                    <p:cTn id="450" fill="hold">
                      <p:stCondLst>
                        <p:cond delay="indefinite"/>
                      </p:stCondLst>
                      <p:childTnLst>
                        <p:par>
                          <p:cTn id="451" fill="hold">
                            <p:stCondLst>
                              <p:cond delay="0"/>
                            </p:stCondLst>
                            <p:childTnLst>
                              <p:par>
                                <p:cTn id="452" presetID="1" presetClass="entr" presetSubtype="0" fill="hold" grpId="0" nodeType="clickEffect">
                                  <p:stCondLst>
                                    <p:cond delay="0"/>
                                  </p:stCondLst>
                                  <p:childTnLst>
                                    <p:set>
                                      <p:cBhvr>
                                        <p:cTn id="453"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25" grpId="1" animBg="1"/>
      <p:bldP spid="126" grpId="0" animBg="1"/>
      <p:bldP spid="126" grpId="1" animBg="1"/>
      <p:bldP spid="127" grpId="0" animBg="1"/>
      <p:bldP spid="127" grpId="1" animBg="1"/>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1524001" y="1397001"/>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rapezoid 4"/>
          <p:cNvSpPr/>
          <p:nvPr/>
        </p:nvSpPr>
        <p:spPr>
          <a:xfrm>
            <a:off x="2285999" y="3471334"/>
            <a:ext cx="4011084" cy="1989667"/>
          </a:xfrm>
          <a:prstGeom prst="trapezoid">
            <a:avLst>
              <a:gd name="adj" fmla="val 46185"/>
            </a:avLst>
          </a:prstGeom>
          <a:solidFill>
            <a:schemeClr val="accent5">
              <a:alpha val="24000"/>
            </a:schemeClr>
          </a:solidFill>
          <a:ln w="38100" cmpd="sng">
            <a:solidFill>
              <a:schemeClr val="tx2">
                <a:alpha val="59000"/>
              </a:schemeClr>
            </a:solidFill>
            <a:prstDash val="dash"/>
          </a:ln>
        </p:spPr>
        <p:style>
          <a:lnRef idx="1">
            <a:schemeClr val="accent1"/>
          </a:lnRef>
          <a:fillRef idx="3">
            <a:schemeClr val="accent1"/>
          </a:fillRef>
          <a:effectRef idx="2">
            <a:schemeClr val="accent1"/>
          </a:effectRef>
          <a:fontRef idx="minor">
            <a:schemeClr val="lt1"/>
          </a:fontRef>
        </p:style>
        <p:txBody>
          <a:bodyPr lIns="91435" tIns="45718" rIns="91435" bIns="45718" spcCol="0" rtlCol="0" anchor="ctr"/>
          <a:lstStyle/>
          <a:p>
            <a:pPr algn="ctr"/>
            <a:endParaRPr lang="en-US" sz="1700" dirty="0"/>
          </a:p>
        </p:txBody>
      </p:sp>
      <p:sp>
        <p:nvSpPr>
          <p:cNvPr id="6" name="Diamond 5"/>
          <p:cNvSpPr/>
          <p:nvPr/>
        </p:nvSpPr>
        <p:spPr>
          <a:xfrm>
            <a:off x="3280833" y="1397001"/>
            <a:ext cx="2032000" cy="3878958"/>
          </a:xfrm>
          <a:prstGeom prst="diamond">
            <a:avLst/>
          </a:prstGeom>
          <a:solidFill>
            <a:srgbClr val="DD1C1C">
              <a:alpha val="52157"/>
            </a:srgbClr>
          </a:solidFill>
          <a:ln>
            <a:solidFill>
              <a:schemeClr val="accent3">
                <a:shade val="50000"/>
                <a:alpha val="20000"/>
              </a:schemeClr>
            </a:solidFill>
          </a:ln>
        </p:spPr>
        <p:style>
          <a:lnRef idx="2">
            <a:schemeClr val="accent3">
              <a:shade val="50000"/>
            </a:schemeClr>
          </a:lnRef>
          <a:fillRef idx="1">
            <a:schemeClr val="accent3"/>
          </a:fillRef>
          <a:effectRef idx="0">
            <a:schemeClr val="accent3"/>
          </a:effectRef>
          <a:fontRef idx="minor">
            <a:schemeClr val="lt1"/>
          </a:fontRef>
        </p:style>
        <p:txBody>
          <a:bodyPr lIns="91435" tIns="45718" rIns="91435" bIns="45718" spcCol="0" rtlCol="0" anchor="ctr"/>
          <a:lstStyle/>
          <a:p>
            <a:pPr algn="ctr"/>
            <a:r>
              <a:rPr lang="en-US" sz="1400" dirty="0">
                <a:solidFill>
                  <a:srgbClr val="000029"/>
                </a:solidFill>
              </a:rPr>
              <a:t>Reporting Reform Project</a:t>
            </a:r>
          </a:p>
        </p:txBody>
      </p:sp>
      <p:sp>
        <p:nvSpPr>
          <p:cNvPr id="7" name="TextBox 6"/>
          <p:cNvSpPr txBox="1"/>
          <p:nvPr/>
        </p:nvSpPr>
        <p:spPr>
          <a:xfrm>
            <a:off x="2397548" y="5041061"/>
            <a:ext cx="1972365" cy="352018"/>
          </a:xfrm>
          <a:prstGeom prst="rect">
            <a:avLst/>
          </a:prstGeom>
          <a:noFill/>
        </p:spPr>
        <p:txBody>
          <a:bodyPr wrap="none" lIns="91435" tIns="45718" rIns="91435" bIns="45718" rtlCol="0">
            <a:spAutoFit/>
          </a:bodyPr>
          <a:lstStyle/>
          <a:p>
            <a:r>
              <a:rPr lang="en-US" sz="1700" dirty="0"/>
              <a:t>Current Emphasis</a:t>
            </a:r>
          </a:p>
        </p:txBody>
      </p:sp>
      <p:sp>
        <p:nvSpPr>
          <p:cNvPr id="2" name="TextBox 1"/>
          <p:cNvSpPr txBox="1"/>
          <p:nvPr/>
        </p:nvSpPr>
        <p:spPr>
          <a:xfrm>
            <a:off x="314442" y="2375323"/>
            <a:ext cx="2280548" cy="1200329"/>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en-US" sz="3600" dirty="0"/>
              <a:t>2572 Indicators</a:t>
            </a:r>
          </a:p>
        </p:txBody>
      </p:sp>
      <p:sp>
        <p:nvSpPr>
          <p:cNvPr id="8" name="TextBox 7"/>
          <p:cNvSpPr txBox="1"/>
          <p:nvPr/>
        </p:nvSpPr>
        <p:spPr>
          <a:xfrm>
            <a:off x="307546" y="3886832"/>
            <a:ext cx="1384134" cy="1631216"/>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en-US" sz="2000" dirty="0"/>
              <a:t>Annual equivalent of 18467 data elements</a:t>
            </a:r>
          </a:p>
        </p:txBody>
      </p:sp>
      <p:sp>
        <p:nvSpPr>
          <p:cNvPr id="9" name="TextBox 8"/>
          <p:cNvSpPr txBox="1"/>
          <p:nvPr/>
        </p:nvSpPr>
        <p:spPr>
          <a:xfrm>
            <a:off x="7170970" y="4579396"/>
            <a:ext cx="1440160" cy="338554"/>
          </a:xfrm>
          <a:prstGeom prst="rect">
            <a:avLst/>
          </a:prstGeom>
          <a:solidFill>
            <a:srgbClr val="FF0000">
              <a:alpha val="49000"/>
            </a:srgbClr>
          </a:solidFill>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600" dirty="0"/>
              <a:t>MSCOA</a:t>
            </a:r>
          </a:p>
        </p:txBody>
      </p:sp>
      <p:sp>
        <p:nvSpPr>
          <p:cNvPr id="10" name="Title 9"/>
          <p:cNvSpPr>
            <a:spLocks noGrp="1"/>
          </p:cNvSpPr>
          <p:nvPr>
            <p:ph type="title"/>
          </p:nvPr>
        </p:nvSpPr>
        <p:spPr>
          <a:xfrm>
            <a:off x="0" y="0"/>
            <a:ext cx="9144000" cy="1164680"/>
          </a:xfrm>
        </p:spPr>
        <p:txBody>
          <a:bodyPr/>
          <a:lstStyle/>
          <a:p>
            <a:r>
              <a:rPr lang="en-US" dirty="0"/>
              <a:t>Intergovernmental Reporting Reforms Project</a:t>
            </a:r>
          </a:p>
        </p:txBody>
      </p:sp>
      <p:sp>
        <p:nvSpPr>
          <p:cNvPr id="11" name="TextBox 10"/>
          <p:cNvSpPr txBox="1"/>
          <p:nvPr/>
        </p:nvSpPr>
        <p:spPr>
          <a:xfrm>
            <a:off x="7180368" y="3237098"/>
            <a:ext cx="1440160" cy="338554"/>
          </a:xfrm>
          <a:prstGeom prst="rect">
            <a:avLst/>
          </a:prstGeom>
          <a:solidFill>
            <a:srgbClr val="FF0000">
              <a:alpha val="49000"/>
            </a:srgbClr>
          </a:solidFill>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600" dirty="0"/>
              <a:t>SDBIP</a:t>
            </a:r>
          </a:p>
        </p:txBody>
      </p:sp>
      <p:sp>
        <p:nvSpPr>
          <p:cNvPr id="12" name="TextBox 11"/>
          <p:cNvSpPr txBox="1"/>
          <p:nvPr/>
        </p:nvSpPr>
        <p:spPr>
          <a:xfrm>
            <a:off x="7170970" y="2781064"/>
            <a:ext cx="1440160" cy="338554"/>
          </a:xfrm>
          <a:prstGeom prst="rect">
            <a:avLst/>
          </a:prstGeom>
          <a:solidFill>
            <a:srgbClr val="FF0000">
              <a:alpha val="49000"/>
            </a:srgbClr>
          </a:solidFill>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600" dirty="0"/>
              <a:t>IDP</a:t>
            </a:r>
          </a:p>
        </p:txBody>
      </p:sp>
      <p:sp>
        <p:nvSpPr>
          <p:cNvPr id="13" name="TextBox 12"/>
          <p:cNvSpPr txBox="1"/>
          <p:nvPr/>
        </p:nvSpPr>
        <p:spPr>
          <a:xfrm>
            <a:off x="7170970" y="2325030"/>
            <a:ext cx="1440160" cy="338554"/>
          </a:xfrm>
          <a:prstGeom prst="rect">
            <a:avLst/>
          </a:prstGeom>
          <a:solidFill>
            <a:srgbClr val="FF0000">
              <a:alpha val="49000"/>
            </a:srgbClr>
          </a:solidFill>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600" dirty="0" smtClean="0"/>
              <a:t>BEPP / SDF</a:t>
            </a:r>
            <a:endParaRPr lang="en-US" sz="1600" dirty="0"/>
          </a:p>
        </p:txBody>
      </p:sp>
      <p:sp>
        <p:nvSpPr>
          <p:cNvPr id="14" name="TextBox 13"/>
          <p:cNvSpPr txBox="1"/>
          <p:nvPr/>
        </p:nvSpPr>
        <p:spPr>
          <a:xfrm>
            <a:off x="7162093" y="1803595"/>
            <a:ext cx="1440160" cy="338554"/>
          </a:xfrm>
          <a:prstGeom prst="rect">
            <a:avLst/>
          </a:prstGeom>
          <a:solidFill>
            <a:srgbClr val="FF0000">
              <a:alpha val="49000"/>
            </a:srgbClr>
          </a:solidFill>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600" dirty="0" smtClean="0"/>
              <a:t>NDP / IUDF</a:t>
            </a:r>
            <a:endParaRPr lang="en-US" sz="1600" dirty="0"/>
          </a:p>
        </p:txBody>
      </p:sp>
      <p:sp>
        <p:nvSpPr>
          <p:cNvPr id="15" name="Slide Number Placeholder 3"/>
          <p:cNvSpPr>
            <a:spLocks noGrp="1"/>
          </p:cNvSpPr>
          <p:nvPr>
            <p:ph type="sldNum" sz="quarter" idx="12"/>
          </p:nvPr>
        </p:nvSpPr>
        <p:spPr>
          <a:xfrm>
            <a:off x="6934200" y="6400800"/>
            <a:ext cx="1905000" cy="457200"/>
          </a:xfrm>
        </p:spPr>
        <p:txBody>
          <a:bodyPr/>
          <a:lstStyle/>
          <a:p>
            <a:pPr>
              <a:defRPr/>
            </a:pPr>
            <a:fld id="{9ACD1C54-B11C-4DAF-87B1-67A680A626DB}" type="slidenum">
              <a:rPr lang="en-US" smtClean="0">
                <a:latin typeface="Arial Bold" panose="020B0704020202020204" pitchFamily="34" charset="0"/>
              </a:rPr>
              <a:pPr>
                <a:defRPr/>
              </a:pPr>
              <a:t>5</a:t>
            </a:fld>
            <a:endParaRPr lang="en-US" sz="1400" b="0" dirty="0">
              <a:solidFill>
                <a:schemeClr val="tx1"/>
              </a:solidFill>
              <a:latin typeface="Arial Bold" panose="020B0704020202020204" pitchFamily="34" charset="0"/>
            </a:endParaRPr>
          </a:p>
        </p:txBody>
      </p:sp>
    </p:spTree>
    <p:extLst>
      <p:ext uri="{BB962C8B-B14F-4D97-AF65-F5344CB8AC3E}">
        <p14:creationId xmlns:p14="http://schemas.microsoft.com/office/powerpoint/2010/main" val="1111897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2"/>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8"/>
                                        </p:tgtEl>
                                        <p:attrNameLst>
                                          <p:attrName>style.visibility</p:attrName>
                                        </p:attrNameLst>
                                      </p:cBhvr>
                                      <p:to>
                                        <p:strVal val="hidden"/>
                                      </p:to>
                                    </p:set>
                                  </p:childTnLst>
                                </p:cTn>
                              </p:par>
                              <p:par>
                                <p:cTn id="25" presetID="9"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ssolv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2" grpId="0" animBg="1"/>
      <p:bldP spid="2" grpId="1" animBg="1"/>
      <p:bldP spid="8" grpId="0" animBg="1"/>
      <p:bldP spid="8" grpId="1" animBg="1"/>
      <p:bldP spid="9" grpId="0" animBg="1"/>
      <p:bldP spid="11" grpId="0" animBg="1"/>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9709"/>
            <a:ext cx="9144000" cy="1094031"/>
          </a:xfrm>
        </p:spPr>
        <p:txBody>
          <a:bodyPr/>
          <a:lstStyle/>
          <a:p>
            <a:r>
              <a:rPr lang="en-US" dirty="0" smtClean="0"/>
              <a:t>Framework, Principles and Criteria</a:t>
            </a:r>
            <a:endParaRPr lang="en-US" dirty="0"/>
          </a:p>
        </p:txBody>
      </p:sp>
      <p:sp>
        <p:nvSpPr>
          <p:cNvPr id="3" name="Content Placeholder 2"/>
          <p:cNvSpPr>
            <a:spLocks noGrp="1"/>
          </p:cNvSpPr>
          <p:nvPr>
            <p:ph idx="1"/>
          </p:nvPr>
        </p:nvSpPr>
        <p:spPr>
          <a:xfrm>
            <a:off x="152399" y="1295400"/>
            <a:ext cx="3653801" cy="4572000"/>
          </a:xfrm>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b="1" dirty="0" smtClean="0"/>
              <a:t>Framework</a:t>
            </a:r>
            <a:endParaRPr lang="en-US" b="1" dirty="0"/>
          </a:p>
        </p:txBody>
      </p:sp>
      <p:sp>
        <p:nvSpPr>
          <p:cNvPr id="11" name="Content Placeholder 2"/>
          <p:cNvSpPr txBox="1">
            <a:spLocks/>
          </p:cNvSpPr>
          <p:nvPr/>
        </p:nvSpPr>
        <p:spPr bwMode="auto">
          <a:xfrm>
            <a:off x="3953682" y="1285832"/>
            <a:ext cx="2559067" cy="552754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chemeClr val="tx1"/>
                </a:solidFill>
                <a:latin typeface="+mn-lt"/>
                <a:ea typeface="+mn-ea"/>
                <a:cs typeface="Osaka"/>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a:defRPr>
            </a:lvl2pPr>
            <a:lvl3pPr marL="1143000" indent="-228600" algn="l" rtl="0" eaLnBrk="0" fontAlgn="base" hangingPunct="0">
              <a:spcBef>
                <a:spcPct val="20000"/>
              </a:spcBef>
              <a:spcAft>
                <a:spcPct val="0"/>
              </a:spcAft>
              <a:buChar char="•"/>
              <a:defRPr sz="2000">
                <a:solidFill>
                  <a:schemeClr val="tx1"/>
                </a:solidFill>
                <a:latin typeface="+mn-lt"/>
                <a:ea typeface="+mn-ea"/>
                <a:cs typeface="Osaka"/>
              </a:defRPr>
            </a:lvl3pPr>
            <a:lvl4pPr marL="1600200" indent="-228600" algn="l" rtl="0" eaLnBrk="0" fontAlgn="base" hangingPunct="0">
              <a:spcBef>
                <a:spcPct val="20000"/>
              </a:spcBef>
              <a:spcAft>
                <a:spcPct val="0"/>
              </a:spcAft>
              <a:buChar char="–"/>
              <a:defRPr sz="2000">
                <a:solidFill>
                  <a:schemeClr val="tx1"/>
                </a:solidFill>
                <a:latin typeface="+mn-lt"/>
                <a:ea typeface="+mn-ea"/>
                <a:cs typeface="Osaka"/>
              </a:defRPr>
            </a:lvl4pPr>
            <a:lvl5pPr marL="2057400" indent="-228600" algn="l" rtl="0" eaLnBrk="0" fontAlgn="base" hangingPunct="0">
              <a:spcBef>
                <a:spcPct val="20000"/>
              </a:spcBef>
              <a:spcAft>
                <a:spcPct val="0"/>
              </a:spcAft>
              <a:buChar char="»"/>
              <a:defRPr sz="2000">
                <a:solidFill>
                  <a:schemeClr val="tx1"/>
                </a:solidFill>
                <a:latin typeface="+mn-lt"/>
                <a:ea typeface="+mn-ea"/>
                <a:cs typeface="Osak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None/>
            </a:pPr>
            <a:r>
              <a:rPr lang="en-US" b="1" kern="0" dirty="0" smtClean="0"/>
              <a:t>Principles</a:t>
            </a:r>
          </a:p>
          <a:p>
            <a:pPr marL="0" indent="0">
              <a:buNone/>
            </a:pPr>
            <a:endParaRPr lang="en-US" sz="1600" kern="0" dirty="0"/>
          </a:p>
          <a:p>
            <a:r>
              <a:rPr lang="en-US" sz="1600" kern="0" dirty="0" smtClean="0"/>
              <a:t>Complimentary</a:t>
            </a:r>
          </a:p>
          <a:p>
            <a:r>
              <a:rPr lang="en-US" sz="1600" kern="0" dirty="0" smtClean="0"/>
              <a:t>Fit for Purpose</a:t>
            </a:r>
          </a:p>
          <a:p>
            <a:r>
              <a:rPr lang="en-US" sz="1600" kern="0" dirty="0" smtClean="0"/>
              <a:t>Results-based</a:t>
            </a:r>
          </a:p>
          <a:p>
            <a:r>
              <a:rPr lang="en-US" sz="1600" kern="0" dirty="0" smtClean="0"/>
              <a:t>Simple yet sufficient</a:t>
            </a:r>
          </a:p>
          <a:p>
            <a:r>
              <a:rPr lang="en-US" sz="1600" kern="0" dirty="0" smtClean="0"/>
              <a:t>Distinguish performance and capabilities</a:t>
            </a:r>
          </a:p>
          <a:p>
            <a:r>
              <a:rPr lang="en-US" sz="1600" kern="0" dirty="0" smtClean="0"/>
              <a:t>Powers and functions focused</a:t>
            </a:r>
          </a:p>
          <a:p>
            <a:r>
              <a:rPr lang="en-US" sz="1600" kern="0" dirty="0" smtClean="0"/>
              <a:t>Triangulation and balanced</a:t>
            </a:r>
          </a:p>
          <a:p>
            <a:r>
              <a:rPr lang="en-US" sz="1600" kern="0" dirty="0" smtClean="0"/>
              <a:t>International alignment</a:t>
            </a:r>
          </a:p>
          <a:p>
            <a:r>
              <a:rPr lang="en-US" sz="1600" kern="0" dirty="0" smtClean="0"/>
              <a:t>Reciprocation</a:t>
            </a:r>
          </a:p>
          <a:p>
            <a:r>
              <a:rPr lang="en-US" sz="1600" kern="0" dirty="0" smtClean="0"/>
              <a:t>Open and transparent</a:t>
            </a:r>
          </a:p>
          <a:p>
            <a:r>
              <a:rPr lang="en-US" sz="1600" kern="0" dirty="0" smtClean="0"/>
              <a:t>Collection at most appropriate scale</a:t>
            </a:r>
          </a:p>
        </p:txBody>
      </p:sp>
      <p:sp>
        <p:nvSpPr>
          <p:cNvPr id="12" name="Content Placeholder 2"/>
          <p:cNvSpPr txBox="1">
            <a:spLocks/>
          </p:cNvSpPr>
          <p:nvPr/>
        </p:nvSpPr>
        <p:spPr bwMode="auto">
          <a:xfrm>
            <a:off x="6660231" y="1295399"/>
            <a:ext cx="2160240" cy="55179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chemeClr val="tx1"/>
                </a:solidFill>
                <a:latin typeface="+mn-lt"/>
                <a:ea typeface="+mn-ea"/>
                <a:cs typeface="Osaka"/>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a:defRPr>
            </a:lvl2pPr>
            <a:lvl3pPr marL="1143000" indent="-228600" algn="l" rtl="0" eaLnBrk="0" fontAlgn="base" hangingPunct="0">
              <a:spcBef>
                <a:spcPct val="20000"/>
              </a:spcBef>
              <a:spcAft>
                <a:spcPct val="0"/>
              </a:spcAft>
              <a:buChar char="•"/>
              <a:defRPr sz="2000">
                <a:solidFill>
                  <a:schemeClr val="tx1"/>
                </a:solidFill>
                <a:latin typeface="+mn-lt"/>
                <a:ea typeface="+mn-ea"/>
                <a:cs typeface="Osaka"/>
              </a:defRPr>
            </a:lvl3pPr>
            <a:lvl4pPr marL="1600200" indent="-228600" algn="l" rtl="0" eaLnBrk="0" fontAlgn="base" hangingPunct="0">
              <a:spcBef>
                <a:spcPct val="20000"/>
              </a:spcBef>
              <a:spcAft>
                <a:spcPct val="0"/>
              </a:spcAft>
              <a:buChar char="–"/>
              <a:defRPr sz="2000">
                <a:solidFill>
                  <a:schemeClr val="tx1"/>
                </a:solidFill>
                <a:latin typeface="+mn-lt"/>
                <a:ea typeface="+mn-ea"/>
                <a:cs typeface="Osaka"/>
              </a:defRPr>
            </a:lvl4pPr>
            <a:lvl5pPr marL="2057400" indent="-228600" algn="l" rtl="0" eaLnBrk="0" fontAlgn="base" hangingPunct="0">
              <a:spcBef>
                <a:spcPct val="20000"/>
              </a:spcBef>
              <a:spcAft>
                <a:spcPct val="0"/>
              </a:spcAft>
              <a:buChar char="»"/>
              <a:defRPr sz="2000">
                <a:solidFill>
                  <a:schemeClr val="tx1"/>
                </a:solidFill>
                <a:latin typeface="+mn-lt"/>
                <a:ea typeface="+mn-ea"/>
                <a:cs typeface="Osak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None/>
            </a:pPr>
            <a:r>
              <a:rPr lang="en-US" b="1" kern="0" dirty="0" smtClean="0"/>
              <a:t>Criteria</a:t>
            </a:r>
          </a:p>
          <a:p>
            <a:pPr marL="0" indent="0">
              <a:buNone/>
            </a:pPr>
            <a:endParaRPr lang="en-US" sz="1600" kern="0" dirty="0" smtClean="0"/>
          </a:p>
          <a:p>
            <a:r>
              <a:rPr lang="en-US" sz="1600" kern="0" dirty="0" smtClean="0"/>
              <a:t>Precise definition</a:t>
            </a:r>
          </a:p>
          <a:p>
            <a:r>
              <a:rPr lang="en-US" sz="1600" kern="0" dirty="0" smtClean="0"/>
              <a:t>Verifiable</a:t>
            </a:r>
          </a:p>
          <a:p>
            <a:r>
              <a:rPr lang="en-US" sz="1600" kern="0" dirty="0" smtClean="0"/>
              <a:t>Cost-effective</a:t>
            </a:r>
          </a:p>
          <a:p>
            <a:r>
              <a:rPr lang="en-US" sz="1600" kern="0" dirty="0" smtClean="0"/>
              <a:t>Relevant</a:t>
            </a:r>
          </a:p>
          <a:p>
            <a:r>
              <a:rPr lang="en-US" sz="1600" kern="0" dirty="0" smtClean="0"/>
              <a:t>Accurate</a:t>
            </a:r>
          </a:p>
          <a:p>
            <a:r>
              <a:rPr lang="en-US" sz="1600" kern="0" dirty="0" smtClean="0"/>
              <a:t>Timeliness</a:t>
            </a:r>
          </a:p>
          <a:p>
            <a:r>
              <a:rPr lang="en-US" sz="1600" kern="0" dirty="0" smtClean="0"/>
              <a:t>Comparable</a:t>
            </a:r>
            <a:endParaRPr lang="en-US" sz="1600" kern="0" dirty="0"/>
          </a:p>
        </p:txBody>
      </p:sp>
      <p:graphicFrame>
        <p:nvGraphicFramePr>
          <p:cNvPr id="8" name="Diagram 7"/>
          <p:cNvGraphicFramePr/>
          <p:nvPr>
            <p:extLst>
              <p:ext uri="{D42A27DB-BD31-4B8C-83A1-F6EECF244321}">
                <p14:modId xmlns:p14="http://schemas.microsoft.com/office/powerpoint/2010/main" val="1942826438"/>
              </p:ext>
            </p:extLst>
          </p:nvPr>
        </p:nvGraphicFramePr>
        <p:xfrm>
          <a:off x="-972616" y="1987742"/>
          <a:ext cx="5411416" cy="35599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Diamond 9"/>
          <p:cNvSpPr/>
          <p:nvPr/>
        </p:nvSpPr>
        <p:spPr>
          <a:xfrm>
            <a:off x="-57058" y="1987742"/>
            <a:ext cx="1757375" cy="3397853"/>
          </a:xfrm>
          <a:prstGeom prst="diamond">
            <a:avLst/>
          </a:prstGeom>
          <a:solidFill>
            <a:srgbClr val="DD1C1C">
              <a:alpha val="52157"/>
            </a:srgbClr>
          </a:solidFill>
          <a:ln>
            <a:solidFill>
              <a:schemeClr val="accent3">
                <a:shade val="50000"/>
                <a:alpha val="20000"/>
              </a:schemeClr>
            </a:solidFill>
          </a:ln>
        </p:spPr>
        <p:style>
          <a:lnRef idx="2">
            <a:schemeClr val="accent3">
              <a:shade val="50000"/>
            </a:schemeClr>
          </a:lnRef>
          <a:fillRef idx="1">
            <a:schemeClr val="accent3"/>
          </a:fillRef>
          <a:effectRef idx="0">
            <a:schemeClr val="accent3"/>
          </a:effectRef>
          <a:fontRef idx="minor">
            <a:schemeClr val="lt1"/>
          </a:fontRef>
        </p:style>
        <p:txBody>
          <a:bodyPr lIns="91435" tIns="45718" rIns="91435" bIns="45718" spcCol="0" rtlCol="0" anchor="ctr"/>
          <a:lstStyle/>
          <a:p>
            <a:pPr algn="ctr"/>
            <a:r>
              <a:rPr lang="en-US" sz="1200" dirty="0">
                <a:solidFill>
                  <a:srgbClr val="000029"/>
                </a:solidFill>
              </a:rPr>
              <a:t>Reporting Reform Project</a:t>
            </a:r>
          </a:p>
        </p:txBody>
      </p:sp>
    </p:spTree>
    <p:extLst>
      <p:ext uri="{BB962C8B-B14F-4D97-AF65-F5344CB8AC3E}">
        <p14:creationId xmlns:p14="http://schemas.microsoft.com/office/powerpoint/2010/main" val="1907824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125505"/>
          </a:xfrm>
        </p:spPr>
        <p:txBody>
          <a:bodyPr/>
          <a:lstStyle/>
          <a:p>
            <a:r>
              <a:rPr lang="en-US" dirty="0" smtClean="0"/>
              <a:t>The collaborative process followed</a:t>
            </a:r>
            <a:endParaRPr lang="en-US" dirty="0"/>
          </a:p>
        </p:txBody>
      </p:sp>
      <p:graphicFrame>
        <p:nvGraphicFramePr>
          <p:cNvPr id="4" name="Diagram 3"/>
          <p:cNvGraphicFramePr/>
          <p:nvPr>
            <p:extLst>
              <p:ext uri="{D42A27DB-BD31-4B8C-83A1-F6EECF244321}">
                <p14:modId xmlns:p14="http://schemas.microsoft.com/office/powerpoint/2010/main" val="1386730953"/>
              </p:ext>
            </p:extLst>
          </p:nvPr>
        </p:nvGraphicFramePr>
        <p:xfrm>
          <a:off x="509431" y="229070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Diamond 4"/>
          <p:cNvSpPr/>
          <p:nvPr/>
        </p:nvSpPr>
        <p:spPr bwMode="auto">
          <a:xfrm>
            <a:off x="5838023" y="3005441"/>
            <a:ext cx="1008112" cy="1008112"/>
          </a:xfrm>
          <a:prstGeom prst="diamond">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a:ln>
                  <a:noFill/>
                </a:ln>
                <a:solidFill>
                  <a:schemeClr val="bg1"/>
                </a:solidFill>
                <a:effectLst/>
                <a:latin typeface="Arial" charset="0"/>
                <a:ea typeface="ＭＳ Ｐゴシック" pitchFamily="1" charset="-128"/>
              </a:rPr>
              <a:t>Early</a:t>
            </a:r>
            <a:r>
              <a:rPr kumimoji="0" lang="en-US" sz="1100" b="0" i="0" u="none" strike="noStrike" cap="none" normalizeH="0">
                <a:ln>
                  <a:noFill/>
                </a:ln>
                <a:solidFill>
                  <a:schemeClr val="bg1"/>
                </a:solidFill>
                <a:effectLst/>
                <a:latin typeface="Arial" charset="0"/>
                <a:ea typeface="ＭＳ Ｐゴシック" pitchFamily="1" charset="-128"/>
              </a:rPr>
              <a:t> </a:t>
            </a:r>
            <a:r>
              <a:rPr kumimoji="0" lang="en-US" sz="1100" b="0" i="0" u="none" strike="noStrike" cap="none" normalizeH="0" dirty="0">
                <a:ln>
                  <a:noFill/>
                </a:ln>
                <a:solidFill>
                  <a:schemeClr val="bg1"/>
                </a:solidFill>
                <a:effectLst/>
                <a:latin typeface="Arial" charset="0"/>
                <a:ea typeface="ＭＳ Ｐゴシック" pitchFamily="1" charset="-128"/>
              </a:rPr>
              <a:t>2016</a:t>
            </a:r>
            <a:endParaRPr kumimoji="0" lang="en-US" sz="1100" b="0" i="0" u="none" strike="noStrike" cap="none" normalizeH="0" baseline="0" dirty="0">
              <a:ln>
                <a:noFill/>
              </a:ln>
              <a:solidFill>
                <a:schemeClr val="tx1"/>
              </a:solidFill>
              <a:effectLst/>
              <a:latin typeface="Arial" charset="0"/>
              <a:ea typeface="ＭＳ Ｐゴシック" pitchFamily="1" charset="-128"/>
            </a:endParaRPr>
          </a:p>
        </p:txBody>
      </p:sp>
      <p:sp>
        <p:nvSpPr>
          <p:cNvPr id="6" name="Diamond 5"/>
          <p:cNvSpPr/>
          <p:nvPr/>
        </p:nvSpPr>
        <p:spPr bwMode="auto">
          <a:xfrm>
            <a:off x="6101375" y="3818648"/>
            <a:ext cx="1008112" cy="1008112"/>
          </a:xfrm>
          <a:prstGeom prst="diamond">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chemeClr val="bg1"/>
                </a:solidFill>
                <a:effectLst/>
                <a:latin typeface="Arial" charset="0"/>
                <a:ea typeface="ＭＳ Ｐゴシック" pitchFamily="1" charset="-128"/>
              </a:rPr>
              <a:t>Oct-Nov</a:t>
            </a:r>
            <a:r>
              <a:rPr kumimoji="0" lang="en-US" sz="1100" b="1" i="0" u="none" strike="noStrike" cap="none" normalizeH="0" dirty="0">
                <a:ln>
                  <a:noFill/>
                </a:ln>
                <a:solidFill>
                  <a:schemeClr val="bg1"/>
                </a:solidFill>
                <a:effectLst/>
                <a:latin typeface="Arial" charset="0"/>
                <a:ea typeface="ＭＳ Ｐゴシック" pitchFamily="1" charset="-128"/>
              </a:rPr>
              <a:t> 2016</a:t>
            </a:r>
            <a:endParaRPr kumimoji="0" lang="en-US" sz="1100" b="1" i="0" u="none" strike="noStrike" cap="none" normalizeH="0" baseline="0" dirty="0">
              <a:ln>
                <a:noFill/>
              </a:ln>
              <a:solidFill>
                <a:schemeClr val="tx1"/>
              </a:solidFill>
              <a:effectLst/>
              <a:latin typeface="Arial" charset="0"/>
              <a:ea typeface="ＭＳ Ｐゴシック" pitchFamily="1" charset="-128"/>
            </a:endParaRPr>
          </a:p>
        </p:txBody>
      </p:sp>
      <p:sp>
        <p:nvSpPr>
          <p:cNvPr id="7" name="Diamond 6"/>
          <p:cNvSpPr/>
          <p:nvPr/>
        </p:nvSpPr>
        <p:spPr bwMode="auto">
          <a:xfrm>
            <a:off x="6365692" y="4680072"/>
            <a:ext cx="1008112" cy="1008112"/>
          </a:xfrm>
          <a:prstGeom prst="diamond">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chemeClr val="bg1"/>
                </a:solidFill>
                <a:effectLst/>
                <a:latin typeface="Arial" charset="0"/>
                <a:ea typeface="ＭＳ Ｐゴシック" pitchFamily="1" charset="-128"/>
              </a:rPr>
              <a:t>Dec</a:t>
            </a:r>
            <a:r>
              <a:rPr kumimoji="0" lang="en-US" sz="1100" b="1" i="0" u="none" strike="noStrike" cap="none" normalizeH="0" dirty="0">
                <a:ln>
                  <a:noFill/>
                </a:ln>
                <a:solidFill>
                  <a:schemeClr val="bg1"/>
                </a:solidFill>
                <a:effectLst/>
                <a:latin typeface="Arial" charset="0"/>
                <a:ea typeface="ＭＳ Ｐゴシック" pitchFamily="1" charset="-128"/>
              </a:rPr>
              <a:t>2016</a:t>
            </a:r>
            <a:endParaRPr kumimoji="0" lang="en-US" sz="1100" b="1" i="0" u="none" strike="noStrike" cap="none" normalizeH="0" baseline="0" dirty="0">
              <a:ln>
                <a:noFill/>
              </a:ln>
              <a:solidFill>
                <a:schemeClr val="tx1"/>
              </a:solidFill>
              <a:effectLst/>
              <a:latin typeface="Arial" charset="0"/>
              <a:ea typeface="ＭＳ Ｐゴシック" pitchFamily="1" charset="-128"/>
            </a:endParaRPr>
          </a:p>
        </p:txBody>
      </p:sp>
      <p:sp>
        <p:nvSpPr>
          <p:cNvPr id="8" name="Diamond 7"/>
          <p:cNvSpPr/>
          <p:nvPr/>
        </p:nvSpPr>
        <p:spPr bwMode="auto">
          <a:xfrm>
            <a:off x="6600899" y="5543822"/>
            <a:ext cx="1008112" cy="1008112"/>
          </a:xfrm>
          <a:prstGeom prst="diamond">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chemeClr val="bg1"/>
                </a:solidFill>
                <a:effectLst/>
                <a:latin typeface="Arial" charset="0"/>
                <a:ea typeface="ＭＳ Ｐゴシック" pitchFamily="1" charset="-128"/>
              </a:rPr>
              <a:t>Mar-Apr 2017</a:t>
            </a:r>
            <a:endParaRPr kumimoji="0" lang="en-US" sz="1100" b="1" i="0" u="none" strike="noStrike" cap="none" normalizeH="0" baseline="0" dirty="0">
              <a:ln>
                <a:noFill/>
              </a:ln>
              <a:solidFill>
                <a:schemeClr val="tx1"/>
              </a:solidFill>
              <a:effectLst/>
              <a:latin typeface="Arial" charset="0"/>
              <a:ea typeface="ＭＳ Ｐゴシック" pitchFamily="1" charset="-128"/>
            </a:endParaRPr>
          </a:p>
        </p:txBody>
      </p:sp>
      <p:sp>
        <p:nvSpPr>
          <p:cNvPr id="9" name="Diamond 8"/>
          <p:cNvSpPr/>
          <p:nvPr/>
        </p:nvSpPr>
        <p:spPr bwMode="auto">
          <a:xfrm>
            <a:off x="7056990" y="2986407"/>
            <a:ext cx="1008112" cy="1008112"/>
          </a:xfrm>
          <a:prstGeom prst="diamond">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bg1"/>
                </a:solidFill>
                <a:effectLst/>
                <a:latin typeface="Arial" charset="0"/>
                <a:ea typeface="ＭＳ Ｐゴシック" pitchFamily="1" charset="-128"/>
              </a:rPr>
              <a:t>May-Jun</a:t>
            </a:r>
            <a:r>
              <a:rPr kumimoji="0" lang="en-US" sz="1100" b="0" i="0" u="none" strike="noStrike" cap="none" normalizeH="0" dirty="0">
                <a:ln>
                  <a:noFill/>
                </a:ln>
                <a:solidFill>
                  <a:schemeClr val="bg1"/>
                </a:solidFill>
                <a:effectLst/>
                <a:latin typeface="Arial" charset="0"/>
                <a:ea typeface="ＭＳ Ｐゴシック" pitchFamily="1" charset="-128"/>
              </a:rPr>
              <a:t> </a:t>
            </a:r>
            <a:r>
              <a:rPr kumimoji="0" lang="en-US" sz="1100" b="0" i="0" u="none" strike="noStrike" cap="none" normalizeH="0" dirty="0" smtClean="0">
                <a:ln>
                  <a:noFill/>
                </a:ln>
                <a:solidFill>
                  <a:schemeClr val="bg1"/>
                </a:solidFill>
                <a:effectLst/>
                <a:latin typeface="Arial" charset="0"/>
                <a:ea typeface="ＭＳ Ｐゴシック" pitchFamily="1" charset="-128"/>
              </a:rPr>
              <a:t>2017</a:t>
            </a:r>
            <a:endParaRPr kumimoji="0" lang="en-US" sz="1100" b="0" i="0" u="none" strike="noStrike" cap="none" normalizeH="0" baseline="0" dirty="0">
              <a:ln>
                <a:noFill/>
              </a:ln>
              <a:solidFill>
                <a:schemeClr val="tx1"/>
              </a:solidFill>
              <a:effectLst/>
              <a:latin typeface="Arial" charset="0"/>
              <a:ea typeface="ＭＳ Ｐゴシック" pitchFamily="1" charset="-128"/>
            </a:endParaRPr>
          </a:p>
        </p:txBody>
      </p:sp>
      <p:sp>
        <p:nvSpPr>
          <p:cNvPr id="10" name="Diamond 9"/>
          <p:cNvSpPr/>
          <p:nvPr/>
        </p:nvSpPr>
        <p:spPr bwMode="auto">
          <a:xfrm>
            <a:off x="7320342" y="3799614"/>
            <a:ext cx="1008112" cy="1008112"/>
          </a:xfrm>
          <a:prstGeom prst="diamond">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chemeClr val="bg1"/>
                </a:solidFill>
                <a:effectLst/>
                <a:latin typeface="Arial" charset="0"/>
                <a:ea typeface="ＭＳ Ｐゴシック" pitchFamily="1" charset="-128"/>
              </a:rPr>
              <a:t>Jun </a:t>
            </a:r>
            <a:r>
              <a:rPr kumimoji="0" lang="en-US" sz="1100" b="1" i="0" u="none" strike="noStrike" cap="none" normalizeH="0" dirty="0">
                <a:ln>
                  <a:noFill/>
                </a:ln>
                <a:solidFill>
                  <a:schemeClr val="bg1"/>
                </a:solidFill>
                <a:effectLst/>
                <a:latin typeface="Arial" charset="0"/>
                <a:ea typeface="ＭＳ Ｐゴシック" pitchFamily="1" charset="-128"/>
              </a:rPr>
              <a:t> 2017</a:t>
            </a:r>
            <a:endParaRPr kumimoji="0" lang="en-US" sz="1100" b="1" i="0" u="none" strike="noStrike" cap="none" normalizeH="0" baseline="0" dirty="0">
              <a:ln>
                <a:noFill/>
              </a:ln>
              <a:solidFill>
                <a:schemeClr val="tx1"/>
              </a:solidFill>
              <a:effectLst/>
              <a:latin typeface="Arial" charset="0"/>
              <a:ea typeface="ＭＳ Ｐゴシック" pitchFamily="1" charset="-128"/>
            </a:endParaRPr>
          </a:p>
        </p:txBody>
      </p:sp>
      <p:sp>
        <p:nvSpPr>
          <p:cNvPr id="11" name="Diamond 10"/>
          <p:cNvSpPr/>
          <p:nvPr/>
        </p:nvSpPr>
        <p:spPr bwMode="auto">
          <a:xfrm>
            <a:off x="7584659" y="4661038"/>
            <a:ext cx="1008112" cy="1008112"/>
          </a:xfrm>
          <a:prstGeom prst="diamond">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chemeClr val="bg1"/>
                </a:solidFill>
                <a:effectLst/>
                <a:latin typeface="Arial" charset="0"/>
                <a:ea typeface="ＭＳ Ｐゴシック" pitchFamily="1" charset="-128"/>
              </a:rPr>
              <a:t>Aug2017</a:t>
            </a:r>
            <a:endParaRPr kumimoji="0" lang="en-US" sz="1100" b="1" i="0" u="none" strike="noStrike" cap="none" normalizeH="0" baseline="0" dirty="0">
              <a:ln>
                <a:noFill/>
              </a:ln>
              <a:solidFill>
                <a:schemeClr val="tx1"/>
              </a:solidFill>
              <a:effectLst/>
              <a:latin typeface="Arial" charset="0"/>
              <a:ea typeface="ＭＳ Ｐゴシック" pitchFamily="1" charset="-128"/>
            </a:endParaRPr>
          </a:p>
        </p:txBody>
      </p:sp>
      <p:sp>
        <p:nvSpPr>
          <p:cNvPr id="12" name="Diamond 11"/>
          <p:cNvSpPr/>
          <p:nvPr/>
        </p:nvSpPr>
        <p:spPr bwMode="auto">
          <a:xfrm>
            <a:off x="7819866" y="5524788"/>
            <a:ext cx="1008112" cy="1008112"/>
          </a:xfrm>
          <a:prstGeom prst="diamond">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bg1"/>
                </a:solidFill>
                <a:effectLst/>
                <a:latin typeface="Arial" charset="0"/>
                <a:ea typeface="ＭＳ Ｐゴシック" pitchFamily="1" charset="-128"/>
              </a:rPr>
              <a:t>Nov</a:t>
            </a:r>
          </a:p>
          <a:p>
            <a:pPr marL="0" marR="0" indent="0" algn="l" defTabSz="914400" rtl="0" eaLnBrk="0" fontAlgn="base" latinLnBrk="0" hangingPunct="0">
              <a:lnSpc>
                <a:spcPct val="100000"/>
              </a:lnSpc>
              <a:spcBef>
                <a:spcPct val="0"/>
              </a:spcBef>
              <a:spcAft>
                <a:spcPct val="0"/>
              </a:spcAft>
              <a:buClrTx/>
              <a:buSzTx/>
              <a:buFontTx/>
              <a:buNone/>
              <a:tabLst/>
            </a:pPr>
            <a:r>
              <a:rPr lang="en-US" sz="1000" b="1" dirty="0" smtClean="0">
                <a:solidFill>
                  <a:schemeClr val="bg1"/>
                </a:solidFill>
                <a:latin typeface="Arial" charset="0"/>
                <a:ea typeface="ＭＳ Ｐゴシック" pitchFamily="1" charset="-128"/>
              </a:rPr>
              <a:t>2017</a:t>
            </a:r>
            <a:endParaRPr kumimoji="0" lang="en-US" sz="1000" b="1" i="0" u="none" strike="noStrike" cap="none" normalizeH="0" baseline="0" dirty="0">
              <a:ln>
                <a:noFill/>
              </a:ln>
              <a:solidFill>
                <a:schemeClr val="tx1"/>
              </a:solidFill>
              <a:effectLst/>
              <a:latin typeface="Arial" charset="0"/>
              <a:ea typeface="ＭＳ Ｐゴシック" pitchFamily="1" charset="-128"/>
            </a:endParaRPr>
          </a:p>
        </p:txBody>
      </p:sp>
      <p:sp>
        <p:nvSpPr>
          <p:cNvPr id="13" name="Diamond 12"/>
          <p:cNvSpPr/>
          <p:nvPr/>
        </p:nvSpPr>
        <p:spPr bwMode="auto">
          <a:xfrm>
            <a:off x="5592787" y="2118164"/>
            <a:ext cx="1008112" cy="1008112"/>
          </a:xfrm>
          <a:prstGeom prst="diamond">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bg1"/>
                </a:solidFill>
                <a:effectLst/>
                <a:latin typeface="Arial" charset="0"/>
                <a:ea typeface="ＭＳ Ｐゴシック" pitchFamily="1" charset="-128"/>
              </a:rPr>
              <a:t>Dec</a:t>
            </a:r>
            <a:r>
              <a:rPr kumimoji="0" lang="en-US" sz="1100" b="0" i="0" u="none" strike="noStrike" cap="none" normalizeH="0" dirty="0" smtClean="0">
                <a:ln>
                  <a:noFill/>
                </a:ln>
                <a:solidFill>
                  <a:schemeClr val="bg1"/>
                </a:solidFill>
                <a:effectLst/>
                <a:latin typeface="Arial" charset="0"/>
                <a:ea typeface="ＭＳ Ｐゴシック" pitchFamily="1" charset="-128"/>
              </a:rPr>
              <a:t> 2015</a:t>
            </a:r>
            <a:endParaRPr kumimoji="0" lang="en-US" sz="1100" b="0" i="0" u="none" strike="noStrike" cap="none" normalizeH="0" baseline="0" dirty="0">
              <a:ln>
                <a:noFill/>
              </a:ln>
              <a:solidFill>
                <a:schemeClr val="tx1"/>
              </a:solidFill>
              <a:effectLst/>
              <a:latin typeface="Arial" charset="0"/>
              <a:ea typeface="ＭＳ Ｐゴシック" pitchFamily="1" charset="-128"/>
            </a:endParaRPr>
          </a:p>
        </p:txBody>
      </p:sp>
      <p:sp>
        <p:nvSpPr>
          <p:cNvPr id="16" name="Rounded Rectangle 15"/>
          <p:cNvSpPr/>
          <p:nvPr/>
        </p:nvSpPr>
        <p:spPr bwMode="auto">
          <a:xfrm>
            <a:off x="152400" y="1273096"/>
            <a:ext cx="8886433" cy="883828"/>
          </a:xfrm>
          <a:prstGeom prst="roundRect">
            <a:avLst/>
          </a:prstGeom>
          <a:solidFill>
            <a:srgbClr val="9A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charset="0"/>
                <a:ea typeface="ＭＳ Ｐゴシック" pitchFamily="1" charset="-128"/>
              </a:rPr>
              <a:t>Steering Committee</a:t>
            </a:r>
          </a:p>
        </p:txBody>
      </p:sp>
      <p:sp>
        <p:nvSpPr>
          <p:cNvPr id="17" name="Oval 16"/>
          <p:cNvSpPr/>
          <p:nvPr/>
        </p:nvSpPr>
        <p:spPr bwMode="auto">
          <a:xfrm>
            <a:off x="3040971" y="1247462"/>
            <a:ext cx="819200" cy="785812"/>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bg1"/>
                </a:solidFill>
                <a:effectLst/>
                <a:latin typeface="Arial" charset="0"/>
                <a:ea typeface="ＭＳ Ｐゴシック" pitchFamily="1" charset="-128"/>
              </a:rPr>
              <a:t>NT</a:t>
            </a:r>
            <a:endParaRPr kumimoji="0" lang="en-US" sz="1400" b="0" i="0" u="none" strike="noStrike" cap="none" normalizeH="0" baseline="0" dirty="0" smtClean="0">
              <a:ln>
                <a:noFill/>
              </a:ln>
              <a:solidFill>
                <a:schemeClr val="bg1"/>
              </a:solidFill>
              <a:effectLst/>
              <a:latin typeface="Arial" charset="0"/>
              <a:ea typeface="ＭＳ Ｐゴシック" pitchFamily="1" charset="-128"/>
            </a:endParaRPr>
          </a:p>
        </p:txBody>
      </p:sp>
      <p:sp>
        <p:nvSpPr>
          <p:cNvPr id="18" name="Oval 17"/>
          <p:cNvSpPr/>
          <p:nvPr/>
        </p:nvSpPr>
        <p:spPr bwMode="auto">
          <a:xfrm>
            <a:off x="3860171" y="1247462"/>
            <a:ext cx="819200" cy="785812"/>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bg1"/>
                </a:solidFill>
                <a:effectLst/>
                <a:latin typeface="Arial" charset="0"/>
                <a:ea typeface="ＭＳ Ｐゴシック" pitchFamily="1" charset="-128"/>
              </a:rPr>
              <a:t>CoGTA</a:t>
            </a:r>
            <a:endParaRPr kumimoji="0" lang="en-US" sz="1200" b="0" i="0" u="none" strike="noStrike" cap="none" normalizeH="0" baseline="0" dirty="0" smtClean="0">
              <a:ln>
                <a:noFill/>
              </a:ln>
              <a:solidFill>
                <a:schemeClr val="bg1"/>
              </a:solidFill>
              <a:effectLst/>
              <a:latin typeface="Arial" charset="0"/>
              <a:ea typeface="ＭＳ Ｐゴシック" pitchFamily="1" charset="-128"/>
            </a:endParaRPr>
          </a:p>
        </p:txBody>
      </p:sp>
      <p:sp>
        <p:nvSpPr>
          <p:cNvPr id="19" name="Oval 18"/>
          <p:cNvSpPr/>
          <p:nvPr/>
        </p:nvSpPr>
        <p:spPr bwMode="auto">
          <a:xfrm>
            <a:off x="4679910" y="1244491"/>
            <a:ext cx="819200" cy="785812"/>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50" b="0" i="0" u="none" strike="noStrike" cap="none" normalizeH="0" baseline="0" smtClean="0">
                <a:ln>
                  <a:noFill/>
                </a:ln>
                <a:solidFill>
                  <a:schemeClr val="bg1"/>
                </a:solidFill>
                <a:effectLst/>
                <a:latin typeface="Arial" charset="0"/>
                <a:ea typeface="ＭＳ Ｐゴシック" pitchFamily="1" charset="-128"/>
              </a:rPr>
              <a:t>DPME</a:t>
            </a:r>
            <a:endParaRPr kumimoji="0" lang="en-US" sz="1050" b="0" i="0" u="none" strike="noStrike" cap="none" normalizeH="0" baseline="0" dirty="0" smtClean="0">
              <a:ln>
                <a:noFill/>
              </a:ln>
              <a:solidFill>
                <a:schemeClr val="bg1"/>
              </a:solidFill>
              <a:effectLst/>
              <a:latin typeface="Arial" charset="0"/>
              <a:ea typeface="ＭＳ Ｐゴシック" pitchFamily="1" charset="-128"/>
            </a:endParaRPr>
          </a:p>
        </p:txBody>
      </p:sp>
      <p:sp>
        <p:nvSpPr>
          <p:cNvPr id="20" name="Oval 19"/>
          <p:cNvSpPr/>
          <p:nvPr/>
        </p:nvSpPr>
        <p:spPr bwMode="auto">
          <a:xfrm>
            <a:off x="5546492" y="1249155"/>
            <a:ext cx="819200" cy="785812"/>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bg1"/>
                </a:solidFill>
                <a:effectLst/>
                <a:latin typeface="Arial" charset="0"/>
                <a:ea typeface="ＭＳ Ｐゴシック" pitchFamily="1" charset="-128"/>
              </a:rPr>
              <a:t>SACN</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bg1"/>
              </a:solidFill>
              <a:effectLst/>
              <a:latin typeface="Arial" charset="0"/>
              <a:ea typeface="ＭＳ Ｐゴシック" pitchFamily="1" charset="-128"/>
            </a:endParaRPr>
          </a:p>
        </p:txBody>
      </p:sp>
      <p:sp>
        <p:nvSpPr>
          <p:cNvPr id="21" name="Oval 20"/>
          <p:cNvSpPr/>
          <p:nvPr/>
        </p:nvSpPr>
        <p:spPr bwMode="auto">
          <a:xfrm>
            <a:off x="6410639" y="1253144"/>
            <a:ext cx="819200" cy="785812"/>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eaLnBrk="0" hangingPunct="0"/>
            <a:r>
              <a:rPr lang="en-US" sz="900">
                <a:solidFill>
                  <a:schemeClr val="bg1"/>
                </a:solidFill>
                <a:latin typeface="Arial" charset="0"/>
                <a:ea typeface="ＭＳ Ｐゴシック" pitchFamily="1" charset="-128"/>
              </a:rPr>
              <a:t>SALGA</a:t>
            </a:r>
            <a:endParaRPr lang="en-US" sz="900" dirty="0">
              <a:solidFill>
                <a:schemeClr val="bg1"/>
              </a:solidFill>
              <a:latin typeface="Arial" charset="0"/>
              <a:ea typeface="ＭＳ Ｐゴシック" pitchFamily="1" charset="-128"/>
            </a:endParaRPr>
          </a:p>
        </p:txBody>
      </p:sp>
      <p:sp>
        <p:nvSpPr>
          <p:cNvPr id="15" name="Oval 14"/>
          <p:cNvSpPr/>
          <p:nvPr/>
        </p:nvSpPr>
        <p:spPr bwMode="auto">
          <a:xfrm>
            <a:off x="7293393" y="1253144"/>
            <a:ext cx="819200" cy="785812"/>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solidFill>
                <a:effectLst/>
                <a:latin typeface="Arial" charset="0"/>
                <a:ea typeface="ＭＳ Ｐゴシック" pitchFamily="1" charset="-128"/>
              </a:rPr>
              <a:t>STATS SA</a:t>
            </a:r>
            <a:endParaRPr kumimoji="0" lang="en-US" sz="900" b="0" i="0" u="none" strike="noStrike" cap="none" normalizeH="0" baseline="0" dirty="0" smtClean="0">
              <a:ln>
                <a:noFill/>
              </a:ln>
              <a:solidFill>
                <a:schemeClr val="bg1"/>
              </a:solidFill>
              <a:effectLst/>
              <a:latin typeface="Arial" charset="0"/>
              <a:ea typeface="ＭＳ Ｐゴシック" pitchFamily="1" charset="-128"/>
            </a:endParaRPr>
          </a:p>
        </p:txBody>
      </p:sp>
      <p:sp>
        <p:nvSpPr>
          <p:cNvPr id="14" name="Oval 13"/>
          <p:cNvSpPr/>
          <p:nvPr/>
        </p:nvSpPr>
        <p:spPr bwMode="auto">
          <a:xfrm>
            <a:off x="8176147" y="1252140"/>
            <a:ext cx="819200" cy="785812"/>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bg1"/>
                </a:solidFill>
                <a:effectLst/>
                <a:latin typeface="Arial" charset="0"/>
                <a:ea typeface="ＭＳ Ｐゴシック" pitchFamily="1" charset="-128"/>
              </a:rPr>
              <a:t>AGSA</a:t>
            </a:r>
            <a:endParaRPr kumimoji="0" lang="en-US" sz="1100" b="0" i="0" u="none" strike="noStrike" cap="none" normalizeH="0" baseline="0" dirty="0" smtClean="0">
              <a:ln>
                <a:noFill/>
              </a:ln>
              <a:solidFill>
                <a:schemeClr val="bg1"/>
              </a:solidFill>
              <a:effectLst/>
              <a:latin typeface="Arial" charset="0"/>
              <a:ea typeface="ＭＳ Ｐゴシック" pitchFamily="1" charset="-128"/>
            </a:endParaRPr>
          </a:p>
        </p:txBody>
      </p:sp>
    </p:spTree>
    <p:extLst>
      <p:ext uri="{BB962C8B-B14F-4D97-AF65-F5344CB8AC3E}">
        <p14:creationId xmlns:p14="http://schemas.microsoft.com/office/powerpoint/2010/main" val="1548907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animBg="1"/>
      <p:bldP spid="6" grpId="0" animBg="1"/>
      <p:bldP spid="7" grpId="0" animBg="1"/>
      <p:bldP spid="8" grpId="0" animBg="1"/>
      <p:bldP spid="9" grpId="0" animBg="1"/>
      <p:bldP spid="10" grpId="0" animBg="1"/>
      <p:bldP spid="11" grpId="0" animBg="1"/>
      <p:bldP spid="12" grpId="0" animBg="1"/>
      <p:bldP spid="13" grpId="0" animBg="1"/>
      <p:bldP spid="16" grpId="0" animBg="1"/>
      <p:bldP spid="17" grpId="0" animBg="1"/>
      <p:bldP spid="18" grpId="0" animBg="1"/>
      <p:bldP spid="19" grpId="0" animBg="1"/>
      <p:bldP spid="20" grpId="0" animBg="1"/>
      <p:bldP spid="21" grpId="0" animBg="1"/>
      <p:bldP spid="15"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24744"/>
          </a:xfrm>
        </p:spPr>
        <p:txBody>
          <a:bodyPr/>
          <a:lstStyle/>
          <a:p>
            <a:r>
              <a:rPr lang="en-ZA" sz="3600" dirty="0" smtClean="0"/>
              <a:t>Technical Indicator Descriptions</a:t>
            </a:r>
            <a:endParaRPr lang="en-ZA" sz="3600" dirty="0"/>
          </a:p>
        </p:txBody>
      </p:sp>
      <p:pic>
        <p:nvPicPr>
          <p:cNvPr id="5" name="Picture 4">
            <a:extLst>
              <a:ext uri="{FF2B5EF4-FFF2-40B4-BE49-F238E27FC236}">
                <a16:creationId xmlns:a16="http://schemas.microsoft.com/office/drawing/2014/main" id="{7746A433-950C-434B-8A84-B37E56510C78}"/>
              </a:ext>
            </a:extLst>
          </p:cNvPr>
          <p:cNvPicPr>
            <a:picLocks noChangeAspect="1"/>
          </p:cNvPicPr>
          <p:nvPr/>
        </p:nvPicPr>
        <p:blipFill>
          <a:blip r:embed="rId2"/>
          <a:stretch>
            <a:fillRect/>
          </a:stretch>
        </p:blipFill>
        <p:spPr>
          <a:xfrm>
            <a:off x="467544" y="1052736"/>
            <a:ext cx="8402698" cy="5074692"/>
          </a:xfrm>
          <a:prstGeom prst="rect">
            <a:avLst/>
          </a:prstGeom>
        </p:spPr>
      </p:pic>
    </p:spTree>
    <p:extLst>
      <p:ext uri="{BB962C8B-B14F-4D97-AF65-F5344CB8AC3E}">
        <p14:creationId xmlns:p14="http://schemas.microsoft.com/office/powerpoint/2010/main" val="15300396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24744"/>
          </a:xfrm>
        </p:spPr>
        <p:txBody>
          <a:bodyPr/>
          <a:lstStyle/>
          <a:p>
            <a:r>
              <a:rPr lang="en-US" sz="3600" dirty="0" smtClean="0"/>
              <a:t>Phased Implementation</a:t>
            </a:r>
            <a:endParaRPr lang="en-US" sz="3600" dirty="0"/>
          </a:p>
        </p:txBody>
      </p:sp>
      <p:graphicFrame>
        <p:nvGraphicFramePr>
          <p:cNvPr id="6" name="Table 5"/>
          <p:cNvGraphicFramePr>
            <a:graphicFrameLocks noGrp="1"/>
          </p:cNvGraphicFramePr>
          <p:nvPr>
            <p:extLst>
              <p:ext uri="{D42A27DB-BD31-4B8C-83A1-F6EECF244321}">
                <p14:modId xmlns:p14="http://schemas.microsoft.com/office/powerpoint/2010/main" val="478217876"/>
              </p:ext>
            </p:extLst>
          </p:nvPr>
        </p:nvGraphicFramePr>
        <p:xfrm>
          <a:off x="395536" y="1340768"/>
          <a:ext cx="8605620" cy="1986677"/>
        </p:xfrm>
        <a:graphic>
          <a:graphicData uri="http://schemas.openxmlformats.org/drawingml/2006/table">
            <a:tbl>
              <a:tblPr firstRow="1" firstCol="1" bandRow="1">
                <a:tableStyleId>{2D5ABB26-0587-4C30-8999-92F81FD0307C}</a:tableStyleId>
              </a:tblPr>
              <a:tblGrid>
                <a:gridCol w="870959">
                  <a:extLst>
                    <a:ext uri="{9D8B030D-6E8A-4147-A177-3AD203B41FA5}">
                      <a16:colId xmlns:a16="http://schemas.microsoft.com/office/drawing/2014/main" val="20000"/>
                    </a:ext>
                  </a:extLst>
                </a:gridCol>
                <a:gridCol w="7734661">
                  <a:extLst>
                    <a:ext uri="{9D8B030D-6E8A-4147-A177-3AD203B41FA5}">
                      <a16:colId xmlns:a16="http://schemas.microsoft.com/office/drawing/2014/main" val="20001"/>
                    </a:ext>
                  </a:extLst>
                </a:gridCol>
              </a:tblGrid>
              <a:tr h="370939">
                <a:tc>
                  <a:txBody>
                    <a:bodyPr/>
                    <a:lstStyle/>
                    <a:p>
                      <a:pPr algn="just">
                        <a:spcAft>
                          <a:spcPts val="0"/>
                        </a:spcAft>
                      </a:pPr>
                      <a:r>
                        <a:rPr lang="en-GB" sz="1100" dirty="0">
                          <a:solidFill>
                            <a:schemeClr val="bg1"/>
                          </a:solidFill>
                          <a:effectLst/>
                        </a:rPr>
                        <a:t>Tier 1</a:t>
                      </a:r>
                      <a:endParaRPr lang="en-US" sz="1100" dirty="0">
                        <a:solidFill>
                          <a:schemeClr val="bg1"/>
                        </a:solidFill>
                        <a:effectLst/>
                        <a:latin typeface="Arial" charset="0"/>
                        <a:ea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just">
                        <a:spcAft>
                          <a:spcPts val="0"/>
                        </a:spcAft>
                      </a:pPr>
                      <a:r>
                        <a:rPr lang="en-GB" sz="1100" dirty="0">
                          <a:solidFill>
                            <a:schemeClr val="bg1"/>
                          </a:solidFill>
                          <a:effectLst/>
                        </a:rPr>
                        <a:t>Indicator conceptually clear, established methodology and standards available and data regularly produced.</a:t>
                      </a:r>
                      <a:endParaRPr lang="en-US" sz="1100" dirty="0">
                        <a:solidFill>
                          <a:schemeClr val="bg1"/>
                        </a:solidFill>
                        <a:effectLst/>
                        <a:latin typeface="Arial" charset="0"/>
                        <a:ea typeface="Times New Roman"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extLst>
                  <a:ext uri="{0D108BD9-81ED-4DB2-BD59-A6C34878D82A}">
                    <a16:rowId xmlns:a16="http://schemas.microsoft.com/office/drawing/2014/main" val="10000"/>
                  </a:ext>
                </a:extLst>
              </a:tr>
              <a:tr h="556409">
                <a:tc>
                  <a:txBody>
                    <a:bodyPr/>
                    <a:lstStyle/>
                    <a:p>
                      <a:pPr algn="just">
                        <a:spcAft>
                          <a:spcPts val="0"/>
                        </a:spcAft>
                      </a:pPr>
                      <a:r>
                        <a:rPr lang="en-GB" sz="1100">
                          <a:solidFill>
                            <a:schemeClr val="bg1"/>
                          </a:solidFill>
                          <a:effectLst/>
                        </a:rPr>
                        <a:t>Tier 2</a:t>
                      </a:r>
                      <a:endParaRPr lang="en-US" sz="1100">
                        <a:solidFill>
                          <a:schemeClr val="bg1"/>
                        </a:solidFill>
                        <a:effectLst/>
                        <a:latin typeface="Arial" charset="0"/>
                        <a:ea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just">
                        <a:spcAft>
                          <a:spcPts val="0"/>
                        </a:spcAft>
                      </a:pPr>
                      <a:r>
                        <a:rPr lang="en-GB" sz="1100">
                          <a:solidFill>
                            <a:schemeClr val="bg1"/>
                          </a:solidFill>
                          <a:effectLst/>
                        </a:rPr>
                        <a:t>Indicator conceptually clear, established methodologies and some standards but there is variability in interpretation and systems available to support. Data are not yet regularly produced across all stakeholders.</a:t>
                      </a:r>
                      <a:endParaRPr lang="en-US" sz="1100">
                        <a:solidFill>
                          <a:schemeClr val="bg1"/>
                        </a:solidFill>
                        <a:effectLst/>
                        <a:latin typeface="Arial" charset="0"/>
                        <a:ea typeface="Times New Roman"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extLst>
                  <a:ext uri="{0D108BD9-81ED-4DB2-BD59-A6C34878D82A}">
                    <a16:rowId xmlns:a16="http://schemas.microsoft.com/office/drawing/2014/main" val="10001"/>
                  </a:ext>
                </a:extLst>
              </a:tr>
              <a:tr h="370939">
                <a:tc>
                  <a:txBody>
                    <a:bodyPr/>
                    <a:lstStyle/>
                    <a:p>
                      <a:pPr algn="just">
                        <a:spcAft>
                          <a:spcPts val="0"/>
                        </a:spcAft>
                      </a:pPr>
                      <a:r>
                        <a:rPr lang="en-GB" sz="1100" dirty="0">
                          <a:solidFill>
                            <a:schemeClr val="bg1"/>
                          </a:solidFill>
                          <a:effectLst/>
                        </a:rPr>
                        <a:t>Tier 3</a:t>
                      </a:r>
                      <a:endParaRPr lang="en-US" sz="1100" dirty="0">
                        <a:solidFill>
                          <a:schemeClr val="bg1"/>
                        </a:solidFill>
                        <a:effectLst/>
                        <a:latin typeface="Arial" charset="0"/>
                        <a:ea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just">
                        <a:spcAft>
                          <a:spcPts val="0"/>
                        </a:spcAft>
                      </a:pPr>
                      <a:r>
                        <a:rPr lang="en-GB" sz="1100" dirty="0">
                          <a:solidFill>
                            <a:schemeClr val="bg1"/>
                          </a:solidFill>
                          <a:effectLst/>
                        </a:rPr>
                        <a:t>Indicator for which there is agreed conceptual value, but not yet a common established methodology and standards for data to be produced</a:t>
                      </a:r>
                      <a:r>
                        <a:rPr lang="en-GB" sz="1100" dirty="0" smtClean="0">
                          <a:solidFill>
                            <a:schemeClr val="bg1"/>
                          </a:solidFill>
                          <a:effectLst/>
                        </a:rPr>
                        <a:t>.</a:t>
                      </a:r>
                    </a:p>
                    <a:p>
                      <a:pPr algn="just">
                        <a:spcAft>
                          <a:spcPts val="0"/>
                        </a:spcAft>
                      </a:pPr>
                      <a:endParaRPr lang="en-US" sz="1100" dirty="0">
                        <a:solidFill>
                          <a:schemeClr val="bg1"/>
                        </a:solidFill>
                        <a:effectLst/>
                        <a:latin typeface="Arial" charset="0"/>
                        <a:ea typeface="Times New Roman"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10002"/>
                  </a:ext>
                </a:extLst>
              </a:tr>
              <a:tr h="556409">
                <a:tc>
                  <a:txBody>
                    <a:bodyPr/>
                    <a:lstStyle/>
                    <a:p>
                      <a:pPr algn="just">
                        <a:spcAft>
                          <a:spcPts val="0"/>
                        </a:spcAft>
                      </a:pPr>
                      <a:r>
                        <a:rPr lang="en-GB" sz="1100" dirty="0">
                          <a:solidFill>
                            <a:schemeClr val="bg1"/>
                          </a:solidFill>
                          <a:effectLst/>
                        </a:rPr>
                        <a:t>Tier 4</a:t>
                      </a:r>
                      <a:endParaRPr lang="en-US" sz="1100" dirty="0">
                        <a:solidFill>
                          <a:schemeClr val="bg1"/>
                        </a:solidFill>
                        <a:effectLst/>
                        <a:latin typeface="Arial" charset="0"/>
                        <a:ea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just">
                        <a:spcAft>
                          <a:spcPts val="0"/>
                        </a:spcAft>
                      </a:pPr>
                      <a:r>
                        <a:rPr lang="en-GB" sz="1100" dirty="0">
                          <a:solidFill>
                            <a:schemeClr val="bg1"/>
                          </a:solidFill>
                          <a:effectLst/>
                        </a:rPr>
                        <a:t>Indicator for which there is an identified need, but not yet conceptual agreement between stakeholders and this is a placeholder for a future indicator.</a:t>
                      </a:r>
                      <a:endParaRPr lang="en-US" sz="1100" dirty="0">
                        <a:solidFill>
                          <a:schemeClr val="bg1"/>
                        </a:solidFill>
                        <a:effectLst/>
                        <a:latin typeface="Arial" charset="0"/>
                        <a:ea typeface="Times New Roman"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10003"/>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602288810"/>
              </p:ext>
            </p:extLst>
          </p:nvPr>
        </p:nvGraphicFramePr>
        <p:xfrm>
          <a:off x="2202396" y="3429000"/>
          <a:ext cx="4097796" cy="2520279"/>
        </p:xfrm>
        <a:graphic>
          <a:graphicData uri="http://schemas.openxmlformats.org/drawingml/2006/table">
            <a:tbl>
              <a:tblPr firstRow="1" firstCol="1" bandRow="1">
                <a:tableStyleId>{7E9639D4-E3E2-4D34-9284-5A2195B3D0D7}</a:tableStyleId>
              </a:tblPr>
              <a:tblGrid>
                <a:gridCol w="2062172">
                  <a:extLst>
                    <a:ext uri="{9D8B030D-6E8A-4147-A177-3AD203B41FA5}">
                      <a16:colId xmlns:a16="http://schemas.microsoft.com/office/drawing/2014/main" val="20000"/>
                    </a:ext>
                  </a:extLst>
                </a:gridCol>
                <a:gridCol w="2035624">
                  <a:extLst>
                    <a:ext uri="{9D8B030D-6E8A-4147-A177-3AD203B41FA5}">
                      <a16:colId xmlns:a16="http://schemas.microsoft.com/office/drawing/2014/main" val="20001"/>
                    </a:ext>
                  </a:extLst>
                </a:gridCol>
              </a:tblGrid>
              <a:tr h="707447">
                <a:tc>
                  <a:txBody>
                    <a:bodyPr/>
                    <a:lstStyle/>
                    <a:p>
                      <a:pPr algn="ctr">
                        <a:spcAft>
                          <a:spcPts val="0"/>
                        </a:spcAft>
                      </a:pPr>
                      <a:r>
                        <a:rPr lang="en-ZA" sz="1200" dirty="0">
                          <a:effectLst/>
                        </a:rPr>
                        <a:t>Readiness</a:t>
                      </a:r>
                      <a:endParaRPr lang="en-US" sz="1100" dirty="0">
                        <a:effectLst/>
                        <a:latin typeface="Arial" charset="0"/>
                        <a:ea typeface="Times New Roman" charset="0"/>
                      </a:endParaRPr>
                    </a:p>
                  </a:txBody>
                  <a:tcPr marL="68580" marR="68580" marT="0" marB="0" anchor="ctr"/>
                </a:tc>
                <a:tc>
                  <a:txBody>
                    <a:bodyPr/>
                    <a:lstStyle/>
                    <a:p>
                      <a:pPr algn="ctr">
                        <a:spcAft>
                          <a:spcPts val="0"/>
                        </a:spcAft>
                      </a:pPr>
                      <a:r>
                        <a:rPr lang="en-ZA" sz="1200">
                          <a:effectLst/>
                        </a:rPr>
                        <a:t>No. of indicators</a:t>
                      </a:r>
                      <a:endParaRPr lang="en-US" sz="1100">
                        <a:effectLst/>
                        <a:latin typeface="Arial" charset="0"/>
                        <a:ea typeface="Times New Roman" charset="0"/>
                      </a:endParaRPr>
                    </a:p>
                  </a:txBody>
                  <a:tcPr marL="68580" marR="68580" marT="0" marB="0" anchor="ctr"/>
                </a:tc>
                <a:extLst>
                  <a:ext uri="{0D108BD9-81ED-4DB2-BD59-A6C34878D82A}">
                    <a16:rowId xmlns:a16="http://schemas.microsoft.com/office/drawing/2014/main" val="10000"/>
                  </a:ext>
                </a:extLst>
              </a:tr>
              <a:tr h="397940">
                <a:tc>
                  <a:txBody>
                    <a:bodyPr/>
                    <a:lstStyle/>
                    <a:p>
                      <a:pPr algn="ctr">
                        <a:spcAft>
                          <a:spcPts val="0"/>
                        </a:spcAft>
                      </a:pPr>
                      <a:r>
                        <a:rPr lang="en-ZA" sz="1200" dirty="0">
                          <a:solidFill>
                            <a:schemeClr val="bg1"/>
                          </a:solidFill>
                          <a:effectLst/>
                        </a:rPr>
                        <a:t>Tier 1</a:t>
                      </a:r>
                      <a:endParaRPr lang="en-US" sz="1100" dirty="0">
                        <a:solidFill>
                          <a:schemeClr val="bg1"/>
                        </a:solidFill>
                        <a:effectLst/>
                        <a:latin typeface="Arial" charset="0"/>
                        <a:ea typeface="Times New Roman" charset="0"/>
                      </a:endParaRPr>
                    </a:p>
                  </a:txBody>
                  <a:tcPr marL="68580" marR="68580" marT="0" marB="0" anchor="ctr">
                    <a:solidFill>
                      <a:srgbClr val="00B050"/>
                    </a:solidFill>
                  </a:tcPr>
                </a:tc>
                <a:tc>
                  <a:txBody>
                    <a:bodyPr/>
                    <a:lstStyle/>
                    <a:p>
                      <a:pPr algn="ctr">
                        <a:spcAft>
                          <a:spcPts val="0"/>
                        </a:spcAft>
                      </a:pPr>
                      <a:r>
                        <a:rPr lang="en-ZA" sz="1200" dirty="0">
                          <a:solidFill>
                            <a:schemeClr val="bg1"/>
                          </a:solidFill>
                          <a:effectLst/>
                        </a:rPr>
                        <a:t>60 +16</a:t>
                      </a:r>
                      <a:endParaRPr lang="en-US" sz="1100" dirty="0">
                        <a:solidFill>
                          <a:schemeClr val="bg1"/>
                        </a:solidFill>
                        <a:effectLst/>
                        <a:latin typeface="Arial" charset="0"/>
                        <a:ea typeface="Times New Roman" charset="0"/>
                      </a:endParaRPr>
                    </a:p>
                  </a:txBody>
                  <a:tcPr marL="68580" marR="68580" marT="0" marB="0" anchor="ctr">
                    <a:solidFill>
                      <a:srgbClr val="00B050"/>
                    </a:solidFill>
                  </a:tcPr>
                </a:tc>
                <a:extLst>
                  <a:ext uri="{0D108BD9-81ED-4DB2-BD59-A6C34878D82A}">
                    <a16:rowId xmlns:a16="http://schemas.microsoft.com/office/drawing/2014/main" val="10001"/>
                  </a:ext>
                </a:extLst>
              </a:tr>
              <a:tr h="353723">
                <a:tc>
                  <a:txBody>
                    <a:bodyPr/>
                    <a:lstStyle/>
                    <a:p>
                      <a:pPr algn="ctr">
                        <a:spcAft>
                          <a:spcPts val="0"/>
                        </a:spcAft>
                      </a:pPr>
                      <a:r>
                        <a:rPr lang="en-ZA" sz="1200">
                          <a:solidFill>
                            <a:schemeClr val="bg1"/>
                          </a:solidFill>
                          <a:effectLst/>
                        </a:rPr>
                        <a:t>Tier 2</a:t>
                      </a:r>
                      <a:endParaRPr lang="en-US" sz="1100">
                        <a:solidFill>
                          <a:schemeClr val="bg1"/>
                        </a:solidFill>
                        <a:effectLst/>
                        <a:latin typeface="Arial" charset="0"/>
                        <a:ea typeface="Times New Roman" charset="0"/>
                      </a:endParaRPr>
                    </a:p>
                  </a:txBody>
                  <a:tcPr marL="68580" marR="68580" marT="0" marB="0" anchor="ctr">
                    <a:solidFill>
                      <a:srgbClr val="00B050"/>
                    </a:solidFill>
                  </a:tcPr>
                </a:tc>
                <a:tc>
                  <a:txBody>
                    <a:bodyPr/>
                    <a:lstStyle/>
                    <a:p>
                      <a:pPr algn="ctr">
                        <a:spcAft>
                          <a:spcPts val="0"/>
                        </a:spcAft>
                      </a:pPr>
                      <a:r>
                        <a:rPr lang="en-ZA" sz="1200" dirty="0">
                          <a:solidFill>
                            <a:schemeClr val="bg1"/>
                          </a:solidFill>
                          <a:effectLst/>
                        </a:rPr>
                        <a:t>28</a:t>
                      </a:r>
                      <a:endParaRPr lang="en-US" sz="1100" dirty="0">
                        <a:solidFill>
                          <a:schemeClr val="bg1"/>
                        </a:solidFill>
                        <a:effectLst/>
                        <a:latin typeface="Arial" charset="0"/>
                        <a:ea typeface="Times New Roman" charset="0"/>
                      </a:endParaRPr>
                    </a:p>
                  </a:txBody>
                  <a:tcPr marL="68580" marR="68580" marT="0" marB="0" anchor="ctr">
                    <a:solidFill>
                      <a:srgbClr val="00B050"/>
                    </a:solidFill>
                  </a:tcPr>
                </a:tc>
                <a:extLst>
                  <a:ext uri="{0D108BD9-81ED-4DB2-BD59-A6C34878D82A}">
                    <a16:rowId xmlns:a16="http://schemas.microsoft.com/office/drawing/2014/main" val="10002"/>
                  </a:ext>
                </a:extLst>
              </a:tr>
              <a:tr h="353723">
                <a:tc>
                  <a:txBody>
                    <a:bodyPr/>
                    <a:lstStyle/>
                    <a:p>
                      <a:pPr algn="ctr">
                        <a:spcAft>
                          <a:spcPts val="0"/>
                        </a:spcAft>
                      </a:pPr>
                      <a:r>
                        <a:rPr lang="en-ZA" sz="1200" dirty="0">
                          <a:solidFill>
                            <a:schemeClr val="bg1"/>
                          </a:solidFill>
                          <a:effectLst/>
                        </a:rPr>
                        <a:t>Tier 3</a:t>
                      </a:r>
                      <a:endParaRPr lang="en-US" sz="1100" dirty="0">
                        <a:solidFill>
                          <a:schemeClr val="bg1"/>
                        </a:solidFill>
                        <a:effectLst/>
                        <a:latin typeface="Arial" charset="0"/>
                        <a:ea typeface="Times New Roman" charset="0"/>
                      </a:endParaRPr>
                    </a:p>
                  </a:txBody>
                  <a:tcPr marL="68580" marR="68580" marT="0" marB="0" anchor="ctr">
                    <a:solidFill>
                      <a:srgbClr val="FF0000"/>
                    </a:solidFill>
                  </a:tcPr>
                </a:tc>
                <a:tc>
                  <a:txBody>
                    <a:bodyPr/>
                    <a:lstStyle/>
                    <a:p>
                      <a:pPr algn="ctr">
                        <a:spcAft>
                          <a:spcPts val="0"/>
                        </a:spcAft>
                      </a:pPr>
                      <a:r>
                        <a:rPr lang="en-ZA" sz="1200">
                          <a:solidFill>
                            <a:schemeClr val="bg1"/>
                          </a:solidFill>
                          <a:effectLst/>
                        </a:rPr>
                        <a:t>30</a:t>
                      </a:r>
                      <a:endParaRPr lang="en-US" sz="1100">
                        <a:solidFill>
                          <a:schemeClr val="bg1"/>
                        </a:solidFill>
                        <a:effectLst/>
                        <a:latin typeface="Arial" charset="0"/>
                        <a:ea typeface="Times New Roman" charset="0"/>
                      </a:endParaRPr>
                    </a:p>
                  </a:txBody>
                  <a:tcPr marL="68580" marR="68580" marT="0" marB="0" anchor="ctr">
                    <a:solidFill>
                      <a:srgbClr val="FF0000"/>
                    </a:solidFill>
                  </a:tcPr>
                </a:tc>
                <a:extLst>
                  <a:ext uri="{0D108BD9-81ED-4DB2-BD59-A6C34878D82A}">
                    <a16:rowId xmlns:a16="http://schemas.microsoft.com/office/drawing/2014/main" val="10003"/>
                  </a:ext>
                </a:extLst>
              </a:tr>
              <a:tr h="353723">
                <a:tc>
                  <a:txBody>
                    <a:bodyPr/>
                    <a:lstStyle/>
                    <a:p>
                      <a:pPr algn="ctr">
                        <a:spcAft>
                          <a:spcPts val="0"/>
                        </a:spcAft>
                      </a:pPr>
                      <a:r>
                        <a:rPr lang="en-ZA" sz="1200" dirty="0">
                          <a:solidFill>
                            <a:schemeClr val="bg1"/>
                          </a:solidFill>
                          <a:effectLst/>
                        </a:rPr>
                        <a:t>Tier 4</a:t>
                      </a:r>
                      <a:endParaRPr lang="en-US" sz="1100" dirty="0">
                        <a:solidFill>
                          <a:schemeClr val="bg1"/>
                        </a:solidFill>
                        <a:effectLst/>
                        <a:latin typeface="Arial" charset="0"/>
                        <a:ea typeface="Times New Roman" charset="0"/>
                      </a:endParaRPr>
                    </a:p>
                  </a:txBody>
                  <a:tcPr marL="68580" marR="68580" marT="0" marB="0" anchor="ctr">
                    <a:solidFill>
                      <a:srgbClr val="FF0000"/>
                    </a:solidFill>
                  </a:tcPr>
                </a:tc>
                <a:tc>
                  <a:txBody>
                    <a:bodyPr/>
                    <a:lstStyle/>
                    <a:p>
                      <a:pPr algn="ctr">
                        <a:spcAft>
                          <a:spcPts val="0"/>
                        </a:spcAft>
                      </a:pPr>
                      <a:r>
                        <a:rPr lang="en-ZA" sz="1200" dirty="0">
                          <a:solidFill>
                            <a:schemeClr val="bg1"/>
                          </a:solidFill>
                          <a:effectLst/>
                        </a:rPr>
                        <a:t>4</a:t>
                      </a:r>
                      <a:endParaRPr lang="en-US" sz="1100" dirty="0">
                        <a:solidFill>
                          <a:schemeClr val="bg1"/>
                        </a:solidFill>
                        <a:effectLst/>
                        <a:latin typeface="Arial" charset="0"/>
                        <a:ea typeface="Times New Roman" charset="0"/>
                      </a:endParaRPr>
                    </a:p>
                  </a:txBody>
                  <a:tcPr marL="68580" marR="68580" marT="0" marB="0" anchor="ctr">
                    <a:solidFill>
                      <a:srgbClr val="FF0000"/>
                    </a:solidFill>
                  </a:tcPr>
                </a:tc>
                <a:extLst>
                  <a:ext uri="{0D108BD9-81ED-4DB2-BD59-A6C34878D82A}">
                    <a16:rowId xmlns:a16="http://schemas.microsoft.com/office/drawing/2014/main" val="10004"/>
                  </a:ext>
                </a:extLst>
              </a:tr>
              <a:tr h="353723">
                <a:tc>
                  <a:txBody>
                    <a:bodyPr/>
                    <a:lstStyle/>
                    <a:p>
                      <a:pPr algn="ctr">
                        <a:spcAft>
                          <a:spcPts val="0"/>
                        </a:spcAft>
                      </a:pPr>
                      <a:r>
                        <a:rPr lang="en-ZA" sz="1200" dirty="0">
                          <a:solidFill>
                            <a:schemeClr val="bg1"/>
                          </a:solidFill>
                          <a:effectLst/>
                        </a:rPr>
                        <a:t>Total</a:t>
                      </a:r>
                      <a:endParaRPr lang="en-US" sz="1100" dirty="0">
                        <a:solidFill>
                          <a:schemeClr val="bg1"/>
                        </a:solidFill>
                        <a:effectLst/>
                        <a:latin typeface="Arial" charset="0"/>
                        <a:ea typeface="Times New Roman" charset="0"/>
                      </a:endParaRPr>
                    </a:p>
                  </a:txBody>
                  <a:tcPr marL="68580" marR="68580" marT="0" marB="0" anchor="ctr">
                    <a:solidFill>
                      <a:schemeClr val="tx1"/>
                    </a:solidFill>
                  </a:tcPr>
                </a:tc>
                <a:tc>
                  <a:txBody>
                    <a:bodyPr/>
                    <a:lstStyle/>
                    <a:p>
                      <a:pPr algn="ctr">
                        <a:spcAft>
                          <a:spcPts val="0"/>
                        </a:spcAft>
                      </a:pPr>
                      <a:r>
                        <a:rPr lang="en-ZA" sz="1200" dirty="0">
                          <a:solidFill>
                            <a:schemeClr val="bg1"/>
                          </a:solidFill>
                          <a:effectLst/>
                        </a:rPr>
                        <a:t>122 + 16</a:t>
                      </a:r>
                      <a:endParaRPr lang="en-US" sz="1100" dirty="0">
                        <a:solidFill>
                          <a:schemeClr val="bg1"/>
                        </a:solidFill>
                        <a:effectLst/>
                        <a:latin typeface="Arial" charset="0"/>
                        <a:ea typeface="Times New Roman" charset="0"/>
                      </a:endParaRPr>
                    </a:p>
                  </a:txBody>
                  <a:tcPr marL="68580" marR="68580" marT="0" marB="0" anchor="ctr">
                    <a:solidFill>
                      <a:schemeClr val="tx1"/>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097056904"/>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Bold"/>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5315D5594D0C8428CC165A793450781" ma:contentTypeVersion="3" ma:contentTypeDescription="Create a new document." ma:contentTypeScope="" ma:versionID="4fe2abe3a21818bd65b55875cd9f08f1">
  <xsd:schema xmlns:xsd="http://www.w3.org/2001/XMLSchema" xmlns:xs="http://www.w3.org/2001/XMLSchema" xmlns:p="http://schemas.microsoft.com/office/2006/metadata/properties" xmlns:ns2="4a6efc74-3ca5-40d0-86bc-4e468c478a03" targetNamespace="http://schemas.microsoft.com/office/2006/metadata/properties" ma:root="true" ma:fieldsID="6158253e1508bf075a6c800e721e4511" ns2:_="">
    <xsd:import namespace="4a6efc74-3ca5-40d0-86bc-4e468c478a03"/>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a6efc74-3ca5-40d0-86bc-4e468c478a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BEFB2124-EA38-4841-A9C1-D7D76950EAA1}"/>
</file>

<file path=customXml/itemProps2.xml><?xml version="1.0" encoding="utf-8"?>
<ds:datastoreItem xmlns:ds="http://schemas.openxmlformats.org/officeDocument/2006/customXml" ds:itemID="{BD0B607F-177D-45F2-B86D-6089AE7DCDDE}"/>
</file>

<file path=customXml/itemProps3.xml><?xml version="1.0" encoding="utf-8"?>
<ds:datastoreItem xmlns:ds="http://schemas.openxmlformats.org/officeDocument/2006/customXml" ds:itemID="{E85D0FC6-AD3F-4BB9-816C-15D565F82252}"/>
</file>

<file path=docProps/app.xml><?xml version="1.0" encoding="utf-8"?>
<Properties xmlns="http://schemas.openxmlformats.org/officeDocument/2006/extended-properties" xmlns:vt="http://schemas.openxmlformats.org/officeDocument/2006/docPropsVTypes">
  <Template>ITMac01 HD:Applications:Microsoft Office 2004:Templates:Presentations:Designs:Blank Presentation</Template>
  <TotalTime>0</TotalTime>
  <Words>1414</Words>
  <Application>Microsoft Office PowerPoint</Application>
  <PresentationFormat>On-screen Show (4:3)</PresentationFormat>
  <Paragraphs>366</Paragraphs>
  <Slides>32</Slides>
  <Notes>16</Notes>
  <HiddenSlides>2</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32</vt:i4>
      </vt:variant>
    </vt:vector>
  </HeadingPairs>
  <TitlesOfParts>
    <vt:vector size="43" baseType="lpstr">
      <vt:lpstr>ＭＳ Ｐゴシック</vt:lpstr>
      <vt:lpstr>Arial</vt:lpstr>
      <vt:lpstr>Arial Bold</vt:lpstr>
      <vt:lpstr>Arial Bold Italic</vt:lpstr>
      <vt:lpstr>Calibri</vt:lpstr>
      <vt:lpstr>Edwardian Script ITC</vt:lpstr>
      <vt:lpstr>Helvetica Neue</vt:lpstr>
      <vt:lpstr>Helvetica Neue Medium</vt:lpstr>
      <vt:lpstr>Osaka</vt:lpstr>
      <vt:lpstr>Times New Roman</vt:lpstr>
      <vt:lpstr>Blank Presentation</vt:lpstr>
      <vt:lpstr>  Municipal Circular on Rationalisation Planning and Reporting Requirements for the 2018/19 MTREF  30 November 2017  </vt:lpstr>
      <vt:lpstr>Outline</vt:lpstr>
      <vt:lpstr>PowerPoint Presentation</vt:lpstr>
      <vt:lpstr>PowerPoint Presentation</vt:lpstr>
      <vt:lpstr>Intergovernmental Reporting Reforms Project</vt:lpstr>
      <vt:lpstr>Framework, Principles and Criteria</vt:lpstr>
      <vt:lpstr>The collaborative process followed</vt:lpstr>
      <vt:lpstr>Technical Indicator Descriptions</vt:lpstr>
      <vt:lpstr>Phased Implementation</vt:lpstr>
      <vt:lpstr>Indicator breakdown by readiness</vt:lpstr>
      <vt:lpstr>Importance of Data Elements</vt:lpstr>
      <vt:lpstr>The importance of data elements</vt:lpstr>
      <vt:lpstr>Where does the data come from?</vt:lpstr>
      <vt:lpstr>Implications of the circular</vt:lpstr>
      <vt:lpstr>PowerPoint Presentation</vt:lpstr>
      <vt:lpstr>System user needs &amp; roles</vt:lpstr>
      <vt:lpstr>Reporting functionality</vt:lpstr>
      <vt:lpstr>Indicator and data elements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Municipal Results Chain</vt:lpstr>
      <vt:lpstr>Planning and Results at the City Scale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2013-02-14T12:46:36Z</dcterms:created>
  <dcterms:modified xsi:type="dcterms:W3CDTF">2017-11-30T15:50:12Z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-9508978</vt:i4>
  </property>
  <property fmtid="{D5CDD505-2E9C-101B-9397-08002B2CF9AE}" pid="3" name="_NewReviewCycle">
    <vt:lpwstr/>
  </property>
  <property fmtid="{D5CDD505-2E9C-101B-9397-08002B2CF9AE}" pid="4" name="_PreviousAdHocReviewCycleID">
    <vt:i4>492116027</vt:i4>
  </property>
  <property fmtid="{D5CDD505-2E9C-101B-9397-08002B2CF9AE}" pid="5" name="ContentTypeId">
    <vt:lpwstr>0x01010045315D5594D0C8428CC165A793450781</vt:lpwstr>
  </property>
</Properties>
</file>